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Storia moderna  </a:t>
            </a: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</a:b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Primo </a:t>
            </a: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Semestre </a:t>
            </a:r>
            <a:r>
              <a:rPr lang="it-IT" sz="3200" b="1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CdL</a:t>
            </a: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Filosofia 60 h</a:t>
            </a:r>
            <a:b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</a:b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prof.ssa </a:t>
            </a:r>
            <a:r>
              <a:rPr lang="it-IT" sz="3200" b="1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Rafaella</a:t>
            </a:r>
            <a:r>
              <a:rPr lang="it-IT" sz="32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Pilo rafaellapilo@unica.it</a:t>
            </a:r>
            <a:endParaRPr lang="it-IT" sz="32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316288" cy="5069160"/>
          </a:xfr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>
            <a:normAutofit fontScale="32500" lnSpcReduction="20000"/>
          </a:bodyPr>
          <a:lstStyle/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 ottobre, 11.40-13.10 aula 6A: presentazione del corso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5 ottobre, 14-15.30 aula 1B: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8 ottobre, 17.10-18.40 aula 1B: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9 ottobre, 11.40-13.10 aula 6A: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12 ottobre, 14-15.30 aula 1B: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15 ottobre, 17.10-18.40 aula 1B: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16 ottobre, 11.40-13.10 aula 6A: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19 ottobre, 14-15.30 aula 1B: XVI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23 ottobre, 17.10-18.40 aula 1B: riepilogo XVI</a:t>
            </a:r>
            <a:endParaRPr lang="it-IT" sz="4300" b="1" dirty="0" smtClean="0">
              <a:solidFill>
                <a:srgbClr val="FF0000"/>
              </a:solidFill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24 ottobre, 11.40-13.10 aula 6A: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26 ottobre, 14-15.30 aula 1B: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strike="sngStrike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strike="sngStrike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29 ottobre, 17.10-18.40 aula 1B: </a:t>
            </a:r>
            <a:endParaRPr lang="it-IT" sz="4300" b="1" strike="sngStrike" dirty="0" smtClean="0">
              <a:solidFill>
                <a:srgbClr val="FF0000"/>
              </a:solidFill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strike="sngStrike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strike="sngStrike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2 Novembre, 14-15.30 aula 1B: </a:t>
            </a:r>
            <a:endParaRPr lang="it-IT" sz="4300" b="1" strike="sngStrike" dirty="0" smtClean="0">
              <a:solidFill>
                <a:srgbClr val="FF0000"/>
              </a:solidFill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5 novembre, 17.10-18.40 aula 1B: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6 novembre, 11.40-13.10 aula 6A: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9 novembre, 14-15.30 aula 1B: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12 novembre, 17.10-18.40 aula 1B: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13 novembre,11.40-13.10 aula 6A: XVII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16 novembre, 14-15.30 aula 1B: riepilogo XVII</a:t>
            </a:r>
            <a:endParaRPr lang="it-IT" sz="4300" b="1" dirty="0" smtClean="0">
              <a:solidFill>
                <a:srgbClr val="FF0000"/>
              </a:solidFill>
              <a:latin typeface="Garamond" pitchFamily="18" charset="0"/>
              <a:cs typeface="Arial" pitchFamily="34" charset="0"/>
            </a:endParaRPr>
          </a:p>
          <a:p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5069160"/>
          </a:xfr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>
            <a:normAutofit fontScale="32500" lnSpcReduction="20000"/>
          </a:bodyPr>
          <a:lstStyle/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19 novembre, 17.10-18.40 aula 1B: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20 novembre,11.40-13.10 aula 6A: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23 novembre, 14-15.30 aula 1B: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26 novembre, 17.10-18.40 aula 1B: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27 novembre,11.40-13.10 aula 6A: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30 novembre, 14-15.30 aula 1B: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3 Dicembre, 17.10-18.40 aula 1B: XVIII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solidFill>
                  <a:srgbClr val="FF0000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4 Dicembre, 11.40-13.10 aula 6A: riepilogo XVIII</a:t>
            </a:r>
            <a:endParaRPr lang="it-IT" sz="4300" b="1" dirty="0" smtClean="0">
              <a:solidFill>
                <a:srgbClr val="FF0000"/>
              </a:solidFill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10 Dicembre, 17.10-18.40 aula 1B: gruppo 1 + </a:t>
            </a: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Bizzocchi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- Fonti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11 Dicembre, 11.40-13.10 aula 6A: gruppo 2 + </a:t>
            </a: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Bizzocchi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- Periodizzazione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Lun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14 Dicembre, 14-15.30 aula 1B: gruppo 3 + </a:t>
            </a: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Bizzocchi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- Macroargomenti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Giov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17 Dicembre, 17.10-18.40 aula 1B: riepilogo generale e </a:t>
            </a:r>
            <a:r>
              <a:rPr lang="it-IT" sz="4300" b="1" i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facsimile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esame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4300" b="1" dirty="0" err="1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Ven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18 Dicembre, 11.40-13.10 aula 6A: riepilogo generale e </a:t>
            </a:r>
            <a:r>
              <a:rPr lang="it-IT" sz="4300" b="1" i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facsimile</a:t>
            </a:r>
            <a:r>
              <a:rPr lang="it-IT" sz="4300" b="1" dirty="0" smtClean="0">
                <a:latin typeface="Garamond" pitchFamily="18" charset="0"/>
                <a:ea typeface="Calibri" pitchFamily="34" charset="0"/>
                <a:cs typeface="Times New Roman" pitchFamily="18" charset="0"/>
              </a:rPr>
              <a:t> esame </a:t>
            </a:r>
            <a:endParaRPr lang="it-IT" sz="4300" b="1" dirty="0" smtClean="0">
              <a:latin typeface="Garamond" pitchFamily="18" charset="0"/>
              <a:cs typeface="Arial" pitchFamily="34" charset="0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310</Words>
  <Application>Microsoft Office PowerPoint</Application>
  <PresentationFormat>Presentazione su schermo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Storia moderna   Primo Semestre CdL Filosofia 60 h prof.ssa Rafaella Pilo rafaellapilo@unica.it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moderna   Primo Semestre CdL Filosofia 60 h prof.ssa Rafaella Pilo rafaellapilo@unica.it</dc:title>
  <dc:creator>Rafaella Pilo</dc:creator>
  <cp:lastModifiedBy>Rafaella Pilo</cp:lastModifiedBy>
  <cp:revision>3</cp:revision>
  <dcterms:created xsi:type="dcterms:W3CDTF">2026-09-23T09:13:24Z</dcterms:created>
  <dcterms:modified xsi:type="dcterms:W3CDTF">2026-09-23T09:27:17Z</dcterms:modified>
</cp:coreProperties>
</file>