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4"/>
  </p:sldMasterIdLst>
  <p:notesMasterIdLst>
    <p:notesMasterId r:id="rId21"/>
  </p:notesMasterIdLst>
  <p:handoutMasterIdLst>
    <p:handoutMasterId r:id="rId22"/>
  </p:handoutMasterIdLst>
  <p:sldIdLst>
    <p:sldId id="256" r:id="rId5"/>
    <p:sldId id="268" r:id="rId6"/>
    <p:sldId id="279" r:id="rId7"/>
    <p:sldId id="266" r:id="rId8"/>
    <p:sldId id="265" r:id="rId9"/>
    <p:sldId id="278" r:id="rId10"/>
    <p:sldId id="269" r:id="rId11"/>
    <p:sldId id="270" r:id="rId12"/>
    <p:sldId id="277" r:id="rId13"/>
    <p:sldId id="275" r:id="rId14"/>
    <p:sldId id="271" r:id="rId15"/>
    <p:sldId id="272" r:id="rId16"/>
    <p:sldId id="273" r:id="rId17"/>
    <p:sldId id="274" r:id="rId18"/>
    <p:sldId id="280" r:id="rId19"/>
    <p:sldId id="267" r:id="rId20"/>
  </p:sldIdLst>
  <p:sldSz cx="12192000" cy="6858000"/>
  <p:notesSz cx="6858000" cy="9144000"/>
  <p:defaultTextStyle>
    <a:defPPr rtl="0">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05" autoAdjust="0"/>
  </p:normalViewPr>
  <p:slideViewPr>
    <p:cSldViewPr snapToGrid="0">
      <p:cViewPr varScale="1">
        <p:scale>
          <a:sx n="70" d="100"/>
          <a:sy n="70" d="100"/>
        </p:scale>
        <p:origin x="525" y="48"/>
      </p:cViewPr>
      <p:guideLst/>
    </p:cSldViewPr>
  </p:slideViewPr>
  <p:notesTextViewPr>
    <p:cViewPr>
      <p:scale>
        <a:sx n="1" d="1"/>
        <a:sy n="1" d="1"/>
      </p:scale>
      <p:origin x="0" y="0"/>
    </p:cViewPr>
  </p:notesTextViewPr>
  <p:notesViewPr>
    <p:cSldViewPr snapToGrid="0">
      <p:cViewPr varScale="1">
        <p:scale>
          <a:sx n="99" d="100"/>
          <a:sy n="99" d="100"/>
        </p:scale>
        <p:origin x="282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C2AEF700-9B0B-4359-8356-DCE7EE4E41C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a:p>
        </p:txBody>
      </p:sp>
      <p:sp>
        <p:nvSpPr>
          <p:cNvPr id="3" name="Segnaposto data 2">
            <a:extLst>
              <a:ext uri="{FF2B5EF4-FFF2-40B4-BE49-F238E27FC236}">
                <a16:creationId xmlns:a16="http://schemas.microsoft.com/office/drawing/2014/main" id="{4B9BF05B-06DB-4EC8-B476-CF95F9BD85E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2E64ECBB-78C7-41E1-A8EE-FD11EE679EAF}" type="datetime1">
              <a:rPr lang="it-IT" smtClean="0"/>
              <a:t>02/03/2026</a:t>
            </a:fld>
            <a:endParaRPr lang="it-IT"/>
          </a:p>
        </p:txBody>
      </p:sp>
      <p:sp>
        <p:nvSpPr>
          <p:cNvPr id="4" name="Segnaposto piè di pagina 3">
            <a:extLst>
              <a:ext uri="{FF2B5EF4-FFF2-40B4-BE49-F238E27FC236}">
                <a16:creationId xmlns:a16="http://schemas.microsoft.com/office/drawing/2014/main" id="{6321952E-79CD-4E03-AAEB-C22680419E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a:p>
        </p:txBody>
      </p:sp>
      <p:sp>
        <p:nvSpPr>
          <p:cNvPr id="5" name="Segnaposto numero diapositiva 4">
            <a:extLst>
              <a:ext uri="{FF2B5EF4-FFF2-40B4-BE49-F238E27FC236}">
                <a16:creationId xmlns:a16="http://schemas.microsoft.com/office/drawing/2014/main" id="{B3DCA65F-8548-4E36-8331-FD471638BD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18CE0281-66A0-46B8-BDE2-AEF0C7453753}" type="slidenum">
              <a:rPr lang="it-IT" smtClean="0"/>
              <a:t>‹N›</a:t>
            </a:fld>
            <a:endParaRPr lang="it-IT"/>
          </a:p>
        </p:txBody>
      </p:sp>
    </p:spTree>
    <p:extLst>
      <p:ext uri="{BB962C8B-B14F-4D97-AF65-F5344CB8AC3E}">
        <p14:creationId xmlns:p14="http://schemas.microsoft.com/office/powerpoint/2010/main" val="655735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noProof="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3A733496-056C-4679-9682-FE8145442599}" type="datetime1">
              <a:rPr lang="it-IT" noProof="0" smtClean="0"/>
              <a:t>02/03/2026</a:t>
            </a:fld>
            <a:endParaRPr lang="it-IT" noProof="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it-IT" noProof="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noProof="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9EDED1C-4656-4CF8-AD34-DC4A65BB3913}" type="slidenum">
              <a:rPr lang="it-IT" noProof="0" smtClean="0"/>
              <a:t>‹N›</a:t>
            </a:fld>
            <a:endParaRPr lang="it-IT" noProof="0"/>
          </a:p>
        </p:txBody>
      </p:sp>
    </p:spTree>
    <p:extLst>
      <p:ext uri="{BB962C8B-B14F-4D97-AF65-F5344CB8AC3E}">
        <p14:creationId xmlns:p14="http://schemas.microsoft.com/office/powerpoint/2010/main" val="389542993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rtl="0"/>
            <a:endParaRPr lang="it-IT"/>
          </a:p>
        </p:txBody>
      </p:sp>
      <p:sp>
        <p:nvSpPr>
          <p:cNvPr id="4" name="Segnaposto numero diapositiva 3"/>
          <p:cNvSpPr>
            <a:spLocks noGrp="1"/>
          </p:cNvSpPr>
          <p:nvPr>
            <p:ph type="sldNum" sz="quarter" idx="5"/>
          </p:nvPr>
        </p:nvSpPr>
        <p:spPr/>
        <p:txBody>
          <a:bodyPr rtlCol="0"/>
          <a:lstStyle/>
          <a:p>
            <a:pPr rtl="0"/>
            <a:fld id="{99EDED1C-4656-4CF8-AD34-DC4A65BB3913}" type="slidenum">
              <a:rPr lang="it-IT" smtClean="0"/>
              <a:t>1</a:t>
            </a:fld>
            <a:endParaRPr lang="it-IT"/>
          </a:p>
        </p:txBody>
      </p:sp>
    </p:spTree>
    <p:extLst>
      <p:ext uri="{BB962C8B-B14F-4D97-AF65-F5344CB8AC3E}">
        <p14:creationId xmlns:p14="http://schemas.microsoft.com/office/powerpoint/2010/main" val="20408423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6931C-FF23-9268-CECA-E56A36FD208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9F011DD8-D245-ED24-43FE-2E9B5D490E00}"/>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03B7BD21-302B-845F-B6E9-531106AD9109}"/>
              </a:ext>
            </a:extLst>
          </p:cNvPr>
          <p:cNvSpPr>
            <a:spLocks noGrp="1"/>
          </p:cNvSpPr>
          <p:nvPr>
            <p:ph type="body" idx="1"/>
          </p:nvPr>
        </p:nvSpPr>
        <p:spPr/>
        <p:txBody>
          <a:bodyPr rtlCol="0"/>
          <a:lstStyle/>
          <a:p>
            <a:pPr rtl="0"/>
            <a:endParaRPr lang="it-IT"/>
          </a:p>
        </p:txBody>
      </p:sp>
      <p:sp>
        <p:nvSpPr>
          <p:cNvPr id="4" name="Segnaposto numero diapositiva 3">
            <a:extLst>
              <a:ext uri="{FF2B5EF4-FFF2-40B4-BE49-F238E27FC236}">
                <a16:creationId xmlns:a16="http://schemas.microsoft.com/office/drawing/2014/main" id="{AD4D04B6-7265-A875-66DB-B7EFD78ACAB4}"/>
              </a:ext>
            </a:extLst>
          </p:cNvPr>
          <p:cNvSpPr>
            <a:spLocks noGrp="1"/>
          </p:cNvSpPr>
          <p:nvPr>
            <p:ph type="sldNum" sz="quarter" idx="5"/>
          </p:nvPr>
        </p:nvSpPr>
        <p:spPr/>
        <p:txBody>
          <a:bodyPr rtlCol="0"/>
          <a:lstStyle/>
          <a:p>
            <a:pPr rtl="0"/>
            <a:fld id="{99EDED1C-4656-4CF8-AD34-DC4A65BB3913}" type="slidenum">
              <a:rPr lang="it-IT" smtClean="0"/>
              <a:t>10</a:t>
            </a:fld>
            <a:endParaRPr lang="it-IT"/>
          </a:p>
        </p:txBody>
      </p:sp>
    </p:spTree>
    <p:extLst>
      <p:ext uri="{BB962C8B-B14F-4D97-AF65-F5344CB8AC3E}">
        <p14:creationId xmlns:p14="http://schemas.microsoft.com/office/powerpoint/2010/main" val="28566092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ACA050-05FD-F1E5-D3CF-514EFA44CAB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BE11594-C69B-236E-85FD-731F6658754D}"/>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2D97F679-F98A-7733-234A-BBF57919F1EF}"/>
              </a:ext>
            </a:extLst>
          </p:cNvPr>
          <p:cNvSpPr>
            <a:spLocks noGrp="1"/>
          </p:cNvSpPr>
          <p:nvPr>
            <p:ph type="body" idx="1"/>
          </p:nvPr>
        </p:nvSpPr>
        <p:spPr/>
        <p:txBody>
          <a:bodyPr rtlCol="0"/>
          <a:lstStyle/>
          <a:p>
            <a:pPr rtl="0"/>
            <a:endParaRPr lang="it-IT"/>
          </a:p>
        </p:txBody>
      </p:sp>
      <p:sp>
        <p:nvSpPr>
          <p:cNvPr id="4" name="Segnaposto numero diapositiva 3">
            <a:extLst>
              <a:ext uri="{FF2B5EF4-FFF2-40B4-BE49-F238E27FC236}">
                <a16:creationId xmlns:a16="http://schemas.microsoft.com/office/drawing/2014/main" id="{D1DF5EF4-614B-250A-07BF-DE1BF6499228}"/>
              </a:ext>
            </a:extLst>
          </p:cNvPr>
          <p:cNvSpPr>
            <a:spLocks noGrp="1"/>
          </p:cNvSpPr>
          <p:nvPr>
            <p:ph type="sldNum" sz="quarter" idx="5"/>
          </p:nvPr>
        </p:nvSpPr>
        <p:spPr/>
        <p:txBody>
          <a:bodyPr rtlCol="0"/>
          <a:lstStyle/>
          <a:p>
            <a:pPr rtl="0"/>
            <a:fld id="{99EDED1C-4656-4CF8-AD34-DC4A65BB3913}" type="slidenum">
              <a:rPr lang="it-IT" smtClean="0"/>
              <a:t>11</a:t>
            </a:fld>
            <a:endParaRPr lang="it-IT"/>
          </a:p>
        </p:txBody>
      </p:sp>
    </p:spTree>
    <p:extLst>
      <p:ext uri="{BB962C8B-B14F-4D97-AF65-F5344CB8AC3E}">
        <p14:creationId xmlns:p14="http://schemas.microsoft.com/office/powerpoint/2010/main" val="18211734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B29866-602F-6EC1-810A-FC5491CC4F0D}"/>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5BF5A9D4-001E-845E-492C-76844D8A80E1}"/>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88D1DDF-D16A-425A-59AE-E81B49A14E13}"/>
              </a:ext>
            </a:extLst>
          </p:cNvPr>
          <p:cNvSpPr>
            <a:spLocks noGrp="1"/>
          </p:cNvSpPr>
          <p:nvPr>
            <p:ph type="body" idx="1"/>
          </p:nvPr>
        </p:nvSpPr>
        <p:spPr/>
        <p:txBody>
          <a:bodyPr rtlCol="0"/>
          <a:lstStyle/>
          <a:p>
            <a:pPr rtl="0"/>
            <a:endParaRPr lang="it-IT"/>
          </a:p>
        </p:txBody>
      </p:sp>
      <p:sp>
        <p:nvSpPr>
          <p:cNvPr id="4" name="Segnaposto numero diapositiva 3">
            <a:extLst>
              <a:ext uri="{FF2B5EF4-FFF2-40B4-BE49-F238E27FC236}">
                <a16:creationId xmlns:a16="http://schemas.microsoft.com/office/drawing/2014/main" id="{CE3CA8F5-49B4-C55A-3BDB-E866E2FAF9E1}"/>
              </a:ext>
            </a:extLst>
          </p:cNvPr>
          <p:cNvSpPr>
            <a:spLocks noGrp="1"/>
          </p:cNvSpPr>
          <p:nvPr>
            <p:ph type="sldNum" sz="quarter" idx="5"/>
          </p:nvPr>
        </p:nvSpPr>
        <p:spPr/>
        <p:txBody>
          <a:bodyPr rtlCol="0"/>
          <a:lstStyle/>
          <a:p>
            <a:pPr rtl="0"/>
            <a:fld id="{99EDED1C-4656-4CF8-AD34-DC4A65BB3913}" type="slidenum">
              <a:rPr lang="it-IT" smtClean="0"/>
              <a:t>12</a:t>
            </a:fld>
            <a:endParaRPr lang="it-IT"/>
          </a:p>
        </p:txBody>
      </p:sp>
    </p:spTree>
    <p:extLst>
      <p:ext uri="{BB962C8B-B14F-4D97-AF65-F5344CB8AC3E}">
        <p14:creationId xmlns:p14="http://schemas.microsoft.com/office/powerpoint/2010/main" val="352112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FFB0A5-9008-C3B1-B4B1-592FC86377F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59D25A3-4E7C-CE83-A460-04419270503C}"/>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647F0A8A-AFFA-5D3F-05D3-C11AB4E77119}"/>
              </a:ext>
            </a:extLst>
          </p:cNvPr>
          <p:cNvSpPr>
            <a:spLocks noGrp="1"/>
          </p:cNvSpPr>
          <p:nvPr>
            <p:ph type="body" idx="1"/>
          </p:nvPr>
        </p:nvSpPr>
        <p:spPr/>
        <p:txBody>
          <a:bodyPr rtlCol="0"/>
          <a:lstStyle/>
          <a:p>
            <a:pPr rtl="0"/>
            <a:endParaRPr lang="it-IT"/>
          </a:p>
        </p:txBody>
      </p:sp>
      <p:sp>
        <p:nvSpPr>
          <p:cNvPr id="4" name="Segnaposto numero diapositiva 3">
            <a:extLst>
              <a:ext uri="{FF2B5EF4-FFF2-40B4-BE49-F238E27FC236}">
                <a16:creationId xmlns:a16="http://schemas.microsoft.com/office/drawing/2014/main" id="{D1EF4B83-D464-270C-8757-D4640D2E6242}"/>
              </a:ext>
            </a:extLst>
          </p:cNvPr>
          <p:cNvSpPr>
            <a:spLocks noGrp="1"/>
          </p:cNvSpPr>
          <p:nvPr>
            <p:ph type="sldNum" sz="quarter" idx="5"/>
          </p:nvPr>
        </p:nvSpPr>
        <p:spPr/>
        <p:txBody>
          <a:bodyPr rtlCol="0"/>
          <a:lstStyle/>
          <a:p>
            <a:pPr rtl="0"/>
            <a:fld id="{99EDED1C-4656-4CF8-AD34-DC4A65BB3913}" type="slidenum">
              <a:rPr lang="it-IT" smtClean="0"/>
              <a:t>13</a:t>
            </a:fld>
            <a:endParaRPr lang="it-IT"/>
          </a:p>
        </p:txBody>
      </p:sp>
    </p:spTree>
    <p:extLst>
      <p:ext uri="{BB962C8B-B14F-4D97-AF65-F5344CB8AC3E}">
        <p14:creationId xmlns:p14="http://schemas.microsoft.com/office/powerpoint/2010/main" val="1140467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7FF99C-65C3-A2C7-9258-7C2976455A9B}"/>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16355A9-FC2E-1BD6-A5DC-5202F05DDE1B}"/>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47E63A8A-80FA-5A53-66C5-8A4E09C521F7}"/>
              </a:ext>
            </a:extLst>
          </p:cNvPr>
          <p:cNvSpPr>
            <a:spLocks noGrp="1"/>
          </p:cNvSpPr>
          <p:nvPr>
            <p:ph type="body" idx="1"/>
          </p:nvPr>
        </p:nvSpPr>
        <p:spPr/>
        <p:txBody>
          <a:bodyPr rtlCol="0"/>
          <a:lstStyle/>
          <a:p>
            <a:pPr rtl="0"/>
            <a:endParaRPr lang="it-IT"/>
          </a:p>
        </p:txBody>
      </p:sp>
      <p:sp>
        <p:nvSpPr>
          <p:cNvPr id="4" name="Segnaposto numero diapositiva 3">
            <a:extLst>
              <a:ext uri="{FF2B5EF4-FFF2-40B4-BE49-F238E27FC236}">
                <a16:creationId xmlns:a16="http://schemas.microsoft.com/office/drawing/2014/main" id="{A7CB3F02-15F8-E838-C015-B6BE477F2A73}"/>
              </a:ext>
            </a:extLst>
          </p:cNvPr>
          <p:cNvSpPr>
            <a:spLocks noGrp="1"/>
          </p:cNvSpPr>
          <p:nvPr>
            <p:ph type="sldNum" sz="quarter" idx="5"/>
          </p:nvPr>
        </p:nvSpPr>
        <p:spPr/>
        <p:txBody>
          <a:bodyPr rtlCol="0"/>
          <a:lstStyle/>
          <a:p>
            <a:pPr rtl="0"/>
            <a:fld id="{99EDED1C-4656-4CF8-AD34-DC4A65BB3913}" type="slidenum">
              <a:rPr lang="it-IT" smtClean="0"/>
              <a:t>14</a:t>
            </a:fld>
            <a:endParaRPr lang="it-IT"/>
          </a:p>
        </p:txBody>
      </p:sp>
    </p:spTree>
    <p:extLst>
      <p:ext uri="{BB962C8B-B14F-4D97-AF65-F5344CB8AC3E}">
        <p14:creationId xmlns:p14="http://schemas.microsoft.com/office/powerpoint/2010/main" val="38337786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593E6B-4826-A334-3704-457AC0A2CFA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03E8ED8-9D67-C765-418B-CD4441DF57AC}"/>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27908821-8327-A1B1-11AB-EBF39BF9998E}"/>
              </a:ext>
            </a:extLst>
          </p:cNvPr>
          <p:cNvSpPr>
            <a:spLocks noGrp="1"/>
          </p:cNvSpPr>
          <p:nvPr>
            <p:ph type="body" idx="1"/>
          </p:nvPr>
        </p:nvSpPr>
        <p:spPr/>
        <p:txBody>
          <a:bodyPr rtlCol="0"/>
          <a:lstStyle/>
          <a:p>
            <a:pPr rtl="0"/>
            <a:endParaRPr lang="it-IT"/>
          </a:p>
        </p:txBody>
      </p:sp>
      <p:sp>
        <p:nvSpPr>
          <p:cNvPr id="4" name="Segnaposto numero diapositiva 3">
            <a:extLst>
              <a:ext uri="{FF2B5EF4-FFF2-40B4-BE49-F238E27FC236}">
                <a16:creationId xmlns:a16="http://schemas.microsoft.com/office/drawing/2014/main" id="{FB58B74C-A3F9-C5CB-DBB1-AC4A309700CE}"/>
              </a:ext>
            </a:extLst>
          </p:cNvPr>
          <p:cNvSpPr>
            <a:spLocks noGrp="1"/>
          </p:cNvSpPr>
          <p:nvPr>
            <p:ph type="sldNum" sz="quarter" idx="5"/>
          </p:nvPr>
        </p:nvSpPr>
        <p:spPr/>
        <p:txBody>
          <a:bodyPr rtlCol="0"/>
          <a:lstStyle/>
          <a:p>
            <a:pPr rtl="0"/>
            <a:fld id="{99EDED1C-4656-4CF8-AD34-DC4A65BB3913}" type="slidenum">
              <a:rPr lang="it-IT" smtClean="0"/>
              <a:t>15</a:t>
            </a:fld>
            <a:endParaRPr lang="it-IT"/>
          </a:p>
        </p:txBody>
      </p:sp>
    </p:spTree>
    <p:extLst>
      <p:ext uri="{BB962C8B-B14F-4D97-AF65-F5344CB8AC3E}">
        <p14:creationId xmlns:p14="http://schemas.microsoft.com/office/powerpoint/2010/main" val="12438069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rtl="0"/>
            <a:endParaRPr lang="it-IT"/>
          </a:p>
        </p:txBody>
      </p:sp>
      <p:sp>
        <p:nvSpPr>
          <p:cNvPr id="4" name="Segnaposto numero diapositiva 3"/>
          <p:cNvSpPr>
            <a:spLocks noGrp="1"/>
          </p:cNvSpPr>
          <p:nvPr>
            <p:ph type="sldNum" sz="quarter" idx="5"/>
          </p:nvPr>
        </p:nvSpPr>
        <p:spPr/>
        <p:txBody>
          <a:bodyPr rtlCol="0"/>
          <a:lstStyle/>
          <a:p>
            <a:pPr rtl="0"/>
            <a:fld id="{99EDED1C-4656-4CF8-AD34-DC4A65BB3913}" type="slidenum">
              <a:rPr lang="it-IT" smtClean="0"/>
              <a:t>16</a:t>
            </a:fld>
            <a:endParaRPr lang="it-IT"/>
          </a:p>
        </p:txBody>
      </p:sp>
    </p:spTree>
    <p:extLst>
      <p:ext uri="{BB962C8B-B14F-4D97-AF65-F5344CB8AC3E}">
        <p14:creationId xmlns:p14="http://schemas.microsoft.com/office/powerpoint/2010/main" val="3929177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D55062-80FC-FC59-686A-31BCB121CD0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305177A-E908-CAD8-E691-6C7665677D46}"/>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08F0528A-A94F-149B-0D70-4E1C5246FE9B}"/>
              </a:ext>
            </a:extLst>
          </p:cNvPr>
          <p:cNvSpPr>
            <a:spLocks noGrp="1"/>
          </p:cNvSpPr>
          <p:nvPr>
            <p:ph type="body" idx="1"/>
          </p:nvPr>
        </p:nvSpPr>
        <p:spPr/>
        <p:txBody>
          <a:bodyPr rtlCol="0"/>
          <a:lstStyle/>
          <a:p>
            <a:pPr rtl="0"/>
            <a:endParaRPr lang="it-IT" dirty="0"/>
          </a:p>
        </p:txBody>
      </p:sp>
      <p:sp>
        <p:nvSpPr>
          <p:cNvPr id="4" name="Segnaposto numero diapositiva 3">
            <a:extLst>
              <a:ext uri="{FF2B5EF4-FFF2-40B4-BE49-F238E27FC236}">
                <a16:creationId xmlns:a16="http://schemas.microsoft.com/office/drawing/2014/main" id="{F8B27E48-64C0-AA7A-C205-2BBB01972BD9}"/>
              </a:ext>
            </a:extLst>
          </p:cNvPr>
          <p:cNvSpPr>
            <a:spLocks noGrp="1"/>
          </p:cNvSpPr>
          <p:nvPr>
            <p:ph type="sldNum" sz="quarter" idx="5"/>
          </p:nvPr>
        </p:nvSpPr>
        <p:spPr/>
        <p:txBody>
          <a:bodyPr rtlCol="0"/>
          <a:lstStyle/>
          <a:p>
            <a:pPr rtl="0"/>
            <a:fld id="{99EDED1C-4656-4CF8-AD34-DC4A65BB3913}" type="slidenum">
              <a:rPr lang="it-IT" smtClean="0"/>
              <a:t>2</a:t>
            </a:fld>
            <a:endParaRPr lang="it-IT"/>
          </a:p>
        </p:txBody>
      </p:sp>
    </p:spTree>
    <p:extLst>
      <p:ext uri="{BB962C8B-B14F-4D97-AF65-F5344CB8AC3E}">
        <p14:creationId xmlns:p14="http://schemas.microsoft.com/office/powerpoint/2010/main" val="3479745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3A65A4-7AA1-AA62-D557-0AC1A821EBCC}"/>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68696B9-5BD6-56BD-9DFB-407D38241274}"/>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79CCF3C6-01CD-59CC-12E4-D96321AA2FEE}"/>
              </a:ext>
            </a:extLst>
          </p:cNvPr>
          <p:cNvSpPr>
            <a:spLocks noGrp="1"/>
          </p:cNvSpPr>
          <p:nvPr>
            <p:ph type="body" idx="1"/>
          </p:nvPr>
        </p:nvSpPr>
        <p:spPr/>
        <p:txBody>
          <a:bodyPr rtlCol="0"/>
          <a:lstStyle/>
          <a:p>
            <a:pPr rtl="0"/>
            <a:endParaRPr lang="it-IT"/>
          </a:p>
        </p:txBody>
      </p:sp>
      <p:sp>
        <p:nvSpPr>
          <p:cNvPr id="4" name="Segnaposto numero diapositiva 3">
            <a:extLst>
              <a:ext uri="{FF2B5EF4-FFF2-40B4-BE49-F238E27FC236}">
                <a16:creationId xmlns:a16="http://schemas.microsoft.com/office/drawing/2014/main" id="{2742EC6C-EF19-8621-ED21-4982864909BD}"/>
              </a:ext>
            </a:extLst>
          </p:cNvPr>
          <p:cNvSpPr>
            <a:spLocks noGrp="1"/>
          </p:cNvSpPr>
          <p:nvPr>
            <p:ph type="sldNum" sz="quarter" idx="5"/>
          </p:nvPr>
        </p:nvSpPr>
        <p:spPr/>
        <p:txBody>
          <a:bodyPr rtlCol="0"/>
          <a:lstStyle/>
          <a:p>
            <a:pPr rtl="0"/>
            <a:fld id="{99EDED1C-4656-4CF8-AD34-DC4A65BB3913}" type="slidenum">
              <a:rPr lang="it-IT" smtClean="0"/>
              <a:t>3</a:t>
            </a:fld>
            <a:endParaRPr lang="it-IT"/>
          </a:p>
        </p:txBody>
      </p:sp>
    </p:spTree>
    <p:extLst>
      <p:ext uri="{BB962C8B-B14F-4D97-AF65-F5344CB8AC3E}">
        <p14:creationId xmlns:p14="http://schemas.microsoft.com/office/powerpoint/2010/main" val="16290631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99F9D8-E126-312A-5F66-D6C5BC7BF2A7}"/>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0ABB4DF-3E02-7C45-9E54-023448733691}"/>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B9D9F134-E26A-97BA-6C9F-B5ADB41141DC}"/>
              </a:ext>
            </a:extLst>
          </p:cNvPr>
          <p:cNvSpPr>
            <a:spLocks noGrp="1"/>
          </p:cNvSpPr>
          <p:nvPr>
            <p:ph type="body" idx="1"/>
          </p:nvPr>
        </p:nvSpPr>
        <p:spPr/>
        <p:txBody>
          <a:bodyPr rtlCol="0"/>
          <a:lstStyle/>
          <a:p>
            <a:pPr rtl="0"/>
            <a:endParaRPr lang="it-IT"/>
          </a:p>
        </p:txBody>
      </p:sp>
      <p:sp>
        <p:nvSpPr>
          <p:cNvPr id="4" name="Segnaposto numero diapositiva 3">
            <a:extLst>
              <a:ext uri="{FF2B5EF4-FFF2-40B4-BE49-F238E27FC236}">
                <a16:creationId xmlns:a16="http://schemas.microsoft.com/office/drawing/2014/main" id="{CE21D205-BEF1-3E0C-5A72-E0EE3CFDBCC1}"/>
              </a:ext>
            </a:extLst>
          </p:cNvPr>
          <p:cNvSpPr>
            <a:spLocks noGrp="1"/>
          </p:cNvSpPr>
          <p:nvPr>
            <p:ph type="sldNum" sz="quarter" idx="5"/>
          </p:nvPr>
        </p:nvSpPr>
        <p:spPr/>
        <p:txBody>
          <a:bodyPr rtlCol="0"/>
          <a:lstStyle/>
          <a:p>
            <a:pPr rtl="0"/>
            <a:fld id="{99EDED1C-4656-4CF8-AD34-DC4A65BB3913}" type="slidenum">
              <a:rPr lang="it-IT" smtClean="0"/>
              <a:t>4</a:t>
            </a:fld>
            <a:endParaRPr lang="it-IT"/>
          </a:p>
        </p:txBody>
      </p:sp>
    </p:spTree>
    <p:extLst>
      <p:ext uri="{BB962C8B-B14F-4D97-AF65-F5344CB8AC3E}">
        <p14:creationId xmlns:p14="http://schemas.microsoft.com/office/powerpoint/2010/main" val="3146722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rtl="0"/>
            <a:endParaRPr lang="it-IT"/>
          </a:p>
        </p:txBody>
      </p:sp>
      <p:sp>
        <p:nvSpPr>
          <p:cNvPr id="4" name="Segnaposto numero diapositiva 3"/>
          <p:cNvSpPr>
            <a:spLocks noGrp="1"/>
          </p:cNvSpPr>
          <p:nvPr>
            <p:ph type="sldNum" sz="quarter" idx="5"/>
          </p:nvPr>
        </p:nvSpPr>
        <p:spPr/>
        <p:txBody>
          <a:bodyPr rtlCol="0"/>
          <a:lstStyle/>
          <a:p>
            <a:pPr rtl="0"/>
            <a:fld id="{99EDED1C-4656-4CF8-AD34-DC4A65BB3913}" type="slidenum">
              <a:rPr lang="it-IT" smtClean="0"/>
              <a:t>5</a:t>
            </a:fld>
            <a:endParaRPr lang="it-IT"/>
          </a:p>
        </p:txBody>
      </p:sp>
    </p:spTree>
    <p:extLst>
      <p:ext uri="{BB962C8B-B14F-4D97-AF65-F5344CB8AC3E}">
        <p14:creationId xmlns:p14="http://schemas.microsoft.com/office/powerpoint/2010/main" val="3453078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13904-C9DE-D6EF-098B-BDFBB004333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8DF5D86-9D5E-6B3C-1FF6-512D65197A41}"/>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E14C9E9C-ECBB-CFD4-CB47-C803512A1BED}"/>
              </a:ext>
            </a:extLst>
          </p:cNvPr>
          <p:cNvSpPr>
            <a:spLocks noGrp="1"/>
          </p:cNvSpPr>
          <p:nvPr>
            <p:ph type="body" idx="1"/>
          </p:nvPr>
        </p:nvSpPr>
        <p:spPr/>
        <p:txBody>
          <a:bodyPr rtlCol="0"/>
          <a:lstStyle/>
          <a:p>
            <a:pPr rtl="0"/>
            <a:endParaRPr lang="it-IT"/>
          </a:p>
        </p:txBody>
      </p:sp>
      <p:sp>
        <p:nvSpPr>
          <p:cNvPr id="4" name="Segnaposto numero diapositiva 3">
            <a:extLst>
              <a:ext uri="{FF2B5EF4-FFF2-40B4-BE49-F238E27FC236}">
                <a16:creationId xmlns:a16="http://schemas.microsoft.com/office/drawing/2014/main" id="{C63358E2-FA2A-0155-67F5-E4387029E96E}"/>
              </a:ext>
            </a:extLst>
          </p:cNvPr>
          <p:cNvSpPr>
            <a:spLocks noGrp="1"/>
          </p:cNvSpPr>
          <p:nvPr>
            <p:ph type="sldNum" sz="quarter" idx="5"/>
          </p:nvPr>
        </p:nvSpPr>
        <p:spPr/>
        <p:txBody>
          <a:bodyPr rtlCol="0"/>
          <a:lstStyle/>
          <a:p>
            <a:pPr rtl="0"/>
            <a:fld id="{99EDED1C-4656-4CF8-AD34-DC4A65BB3913}" type="slidenum">
              <a:rPr lang="it-IT" smtClean="0"/>
              <a:t>6</a:t>
            </a:fld>
            <a:endParaRPr lang="it-IT"/>
          </a:p>
        </p:txBody>
      </p:sp>
    </p:spTree>
    <p:extLst>
      <p:ext uri="{BB962C8B-B14F-4D97-AF65-F5344CB8AC3E}">
        <p14:creationId xmlns:p14="http://schemas.microsoft.com/office/powerpoint/2010/main" val="1177434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6EEE94-6108-168D-81E6-98DA29769ED1}"/>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20F29B34-D51D-50C1-EABF-F6DED8754DD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A75C09E7-DBE6-445C-0311-C04BAE908F3C}"/>
              </a:ext>
            </a:extLst>
          </p:cNvPr>
          <p:cNvSpPr>
            <a:spLocks noGrp="1"/>
          </p:cNvSpPr>
          <p:nvPr>
            <p:ph type="body" idx="1"/>
          </p:nvPr>
        </p:nvSpPr>
        <p:spPr/>
        <p:txBody>
          <a:bodyPr rtlCol="0"/>
          <a:lstStyle/>
          <a:p>
            <a:pPr rtl="0"/>
            <a:endParaRPr lang="it-IT"/>
          </a:p>
        </p:txBody>
      </p:sp>
      <p:sp>
        <p:nvSpPr>
          <p:cNvPr id="4" name="Segnaposto numero diapositiva 3">
            <a:extLst>
              <a:ext uri="{FF2B5EF4-FFF2-40B4-BE49-F238E27FC236}">
                <a16:creationId xmlns:a16="http://schemas.microsoft.com/office/drawing/2014/main" id="{19FB4FCF-37A4-811B-C727-ED35812A0A2E}"/>
              </a:ext>
            </a:extLst>
          </p:cNvPr>
          <p:cNvSpPr>
            <a:spLocks noGrp="1"/>
          </p:cNvSpPr>
          <p:nvPr>
            <p:ph type="sldNum" sz="quarter" idx="5"/>
          </p:nvPr>
        </p:nvSpPr>
        <p:spPr/>
        <p:txBody>
          <a:bodyPr rtlCol="0"/>
          <a:lstStyle/>
          <a:p>
            <a:pPr rtl="0"/>
            <a:fld id="{99EDED1C-4656-4CF8-AD34-DC4A65BB3913}" type="slidenum">
              <a:rPr lang="it-IT" smtClean="0"/>
              <a:t>7</a:t>
            </a:fld>
            <a:endParaRPr lang="it-IT"/>
          </a:p>
        </p:txBody>
      </p:sp>
    </p:spTree>
    <p:extLst>
      <p:ext uri="{BB962C8B-B14F-4D97-AF65-F5344CB8AC3E}">
        <p14:creationId xmlns:p14="http://schemas.microsoft.com/office/powerpoint/2010/main" val="2261749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5BD3FF-BBFE-3C60-0964-59C60E5D64F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2514054-2250-8E8E-E708-EDBD96D77834}"/>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CC440A25-0541-EE3E-1415-F0ED21DC4E15}"/>
              </a:ext>
            </a:extLst>
          </p:cNvPr>
          <p:cNvSpPr>
            <a:spLocks noGrp="1"/>
          </p:cNvSpPr>
          <p:nvPr>
            <p:ph type="body" idx="1"/>
          </p:nvPr>
        </p:nvSpPr>
        <p:spPr/>
        <p:txBody>
          <a:bodyPr rtlCol="0"/>
          <a:lstStyle/>
          <a:p>
            <a:pPr rtl="0"/>
            <a:endParaRPr lang="it-IT"/>
          </a:p>
        </p:txBody>
      </p:sp>
      <p:sp>
        <p:nvSpPr>
          <p:cNvPr id="4" name="Segnaposto numero diapositiva 3">
            <a:extLst>
              <a:ext uri="{FF2B5EF4-FFF2-40B4-BE49-F238E27FC236}">
                <a16:creationId xmlns:a16="http://schemas.microsoft.com/office/drawing/2014/main" id="{BCAC593A-737D-D8C8-AD12-C575A1C9BD89}"/>
              </a:ext>
            </a:extLst>
          </p:cNvPr>
          <p:cNvSpPr>
            <a:spLocks noGrp="1"/>
          </p:cNvSpPr>
          <p:nvPr>
            <p:ph type="sldNum" sz="quarter" idx="5"/>
          </p:nvPr>
        </p:nvSpPr>
        <p:spPr/>
        <p:txBody>
          <a:bodyPr rtlCol="0"/>
          <a:lstStyle/>
          <a:p>
            <a:pPr rtl="0"/>
            <a:fld id="{99EDED1C-4656-4CF8-AD34-DC4A65BB3913}" type="slidenum">
              <a:rPr lang="it-IT" smtClean="0"/>
              <a:t>8</a:t>
            </a:fld>
            <a:endParaRPr lang="it-IT"/>
          </a:p>
        </p:txBody>
      </p:sp>
    </p:spTree>
    <p:extLst>
      <p:ext uri="{BB962C8B-B14F-4D97-AF65-F5344CB8AC3E}">
        <p14:creationId xmlns:p14="http://schemas.microsoft.com/office/powerpoint/2010/main" val="2356702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85DB20-A10D-B3E4-FE5E-0F20E02D301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4936477-E879-6B37-B71D-1A2B6AD36EF7}"/>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AFFC849-E100-7E0C-E3DE-D276ACB385E6}"/>
              </a:ext>
            </a:extLst>
          </p:cNvPr>
          <p:cNvSpPr>
            <a:spLocks noGrp="1"/>
          </p:cNvSpPr>
          <p:nvPr>
            <p:ph type="body" idx="1"/>
          </p:nvPr>
        </p:nvSpPr>
        <p:spPr/>
        <p:txBody>
          <a:bodyPr rtlCol="0"/>
          <a:lstStyle/>
          <a:p>
            <a:pPr rtl="0"/>
            <a:endParaRPr lang="it-IT"/>
          </a:p>
        </p:txBody>
      </p:sp>
      <p:sp>
        <p:nvSpPr>
          <p:cNvPr id="4" name="Segnaposto numero diapositiva 3">
            <a:extLst>
              <a:ext uri="{FF2B5EF4-FFF2-40B4-BE49-F238E27FC236}">
                <a16:creationId xmlns:a16="http://schemas.microsoft.com/office/drawing/2014/main" id="{C91901D0-23CB-52F9-BC3D-6150DE705DCA}"/>
              </a:ext>
            </a:extLst>
          </p:cNvPr>
          <p:cNvSpPr>
            <a:spLocks noGrp="1"/>
          </p:cNvSpPr>
          <p:nvPr>
            <p:ph type="sldNum" sz="quarter" idx="5"/>
          </p:nvPr>
        </p:nvSpPr>
        <p:spPr/>
        <p:txBody>
          <a:bodyPr rtlCol="0"/>
          <a:lstStyle/>
          <a:p>
            <a:pPr rtl="0"/>
            <a:fld id="{99EDED1C-4656-4CF8-AD34-DC4A65BB3913}" type="slidenum">
              <a:rPr lang="it-IT" smtClean="0"/>
              <a:t>9</a:t>
            </a:fld>
            <a:endParaRPr lang="it-IT"/>
          </a:p>
        </p:txBody>
      </p:sp>
    </p:spTree>
    <p:extLst>
      <p:ext uri="{BB962C8B-B14F-4D97-AF65-F5344CB8AC3E}">
        <p14:creationId xmlns:p14="http://schemas.microsoft.com/office/powerpoint/2010/main" val="18556924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7" name="Immagine 6" descr="Droplets-HD-Title-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p:cNvSpPr>
            <a:spLocks noGrp="1"/>
          </p:cNvSpPr>
          <p:nvPr>
            <p:ph type="ctrTitle"/>
          </p:nvPr>
        </p:nvSpPr>
        <p:spPr>
          <a:xfrm>
            <a:off x="1751012" y="1300785"/>
            <a:ext cx="8689976" cy="2509213"/>
          </a:xfrm>
        </p:spPr>
        <p:txBody>
          <a:bodyPr rtlCol="0" anchor="b">
            <a:normAutofit/>
          </a:bodyPr>
          <a:lstStyle>
            <a:lvl1pPr algn="ctr">
              <a:defRPr sz="4800"/>
            </a:lvl1pPr>
          </a:lstStyle>
          <a:p>
            <a:pPr rtl="0"/>
            <a:r>
              <a:rPr lang="it-IT" noProof="0"/>
              <a:t>Fare clic per modificare lo stile del titolo dello schema</a:t>
            </a:r>
            <a:endParaRPr lang="it-IT" noProof="0" dirty="0"/>
          </a:p>
        </p:txBody>
      </p:sp>
      <p:sp>
        <p:nvSpPr>
          <p:cNvPr id="3" name="Sottotitolo 2"/>
          <p:cNvSpPr>
            <a:spLocks noGrp="1"/>
          </p:cNvSpPr>
          <p:nvPr>
            <p:ph type="subTitle" idx="1"/>
          </p:nvPr>
        </p:nvSpPr>
        <p:spPr>
          <a:xfrm>
            <a:off x="1751012" y="3886200"/>
            <a:ext cx="8689976" cy="1371599"/>
          </a:xfrm>
        </p:spPr>
        <p:txBody>
          <a:bodyPr rtlCol="0">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it-IT" noProof="0"/>
              <a:t>Fare clic per modificare lo stile del sottotitolo dello schema</a:t>
            </a:r>
          </a:p>
        </p:txBody>
      </p:sp>
      <p:sp>
        <p:nvSpPr>
          <p:cNvPr id="4" name="Segnaposto data 3"/>
          <p:cNvSpPr>
            <a:spLocks noGrp="1"/>
          </p:cNvSpPr>
          <p:nvPr>
            <p:ph type="dt" sz="half" idx="10"/>
          </p:nvPr>
        </p:nvSpPr>
        <p:spPr/>
        <p:txBody>
          <a:bodyPr rtlCol="0"/>
          <a:lstStyle/>
          <a:p>
            <a:pPr rtl="0"/>
            <a:fld id="{54088370-10B9-4017-9A2F-EECEBB5DC4E1}" type="datetime1">
              <a:rPr lang="it-IT" noProof="0" smtClean="0"/>
              <a:t>02/03/2026</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4287403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pic>
        <p:nvPicPr>
          <p:cNvPr id="10" name="Immagine 9"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p:cNvSpPr>
            <a:spLocks noGrp="1"/>
          </p:cNvSpPr>
          <p:nvPr>
            <p:ph type="title"/>
          </p:nvPr>
        </p:nvSpPr>
        <p:spPr>
          <a:xfrm>
            <a:off x="913794" y="4289374"/>
            <a:ext cx="10364432" cy="811610"/>
          </a:xfrm>
        </p:spPr>
        <p:txBody>
          <a:bodyPr rtlCol="0" anchor="b"/>
          <a:lstStyle>
            <a:lvl1pPr>
              <a:defRPr sz="3200"/>
            </a:lvl1pPr>
          </a:lstStyle>
          <a:p>
            <a:pPr rtl="0"/>
            <a:r>
              <a:rPr lang="it-IT" noProof="0"/>
              <a:t>Fare clic per modificare lo stile del titolo dello schema</a:t>
            </a:r>
            <a:endParaRPr lang="it-IT" noProof="0" dirty="0"/>
          </a:p>
        </p:txBody>
      </p:sp>
      <p:sp>
        <p:nvSpPr>
          <p:cNvPr id="3" name="Segnaposto immagine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rtlCol="0"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it-IT" noProof="0"/>
              <a:t>Fare clic sull'icona per inserire un'immagine</a:t>
            </a:r>
          </a:p>
        </p:txBody>
      </p:sp>
      <p:sp>
        <p:nvSpPr>
          <p:cNvPr id="4" name="Segnaposto testo 3"/>
          <p:cNvSpPr>
            <a:spLocks noGrp="1"/>
          </p:cNvSpPr>
          <p:nvPr>
            <p:ph type="body" sz="half" idx="2"/>
          </p:nvPr>
        </p:nvSpPr>
        <p:spPr>
          <a:xfrm>
            <a:off x="913774" y="5108728"/>
            <a:ext cx="10364452" cy="682472"/>
          </a:xfrm>
        </p:spPr>
        <p:txBody>
          <a:bodyPr rtlCol="0"/>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Fare clic per modificare gli stili del testo dello schema</a:t>
            </a:r>
          </a:p>
        </p:txBody>
      </p:sp>
      <p:sp>
        <p:nvSpPr>
          <p:cNvPr id="5" name="Segnaposto data 4"/>
          <p:cNvSpPr>
            <a:spLocks noGrp="1"/>
          </p:cNvSpPr>
          <p:nvPr>
            <p:ph type="dt" sz="half" idx="10"/>
          </p:nvPr>
        </p:nvSpPr>
        <p:spPr/>
        <p:txBody>
          <a:bodyPr rtlCol="0"/>
          <a:lstStyle/>
          <a:p>
            <a:pPr rtl="0"/>
            <a:fld id="{EB6404A4-C1A6-4537-BCB1-F52FEF1F2250}" type="datetime1">
              <a:rPr lang="it-IT" noProof="0" smtClean="0"/>
              <a:t>02/03/2026</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3576979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didascalia">
    <p:spTree>
      <p:nvGrpSpPr>
        <p:cNvPr id="1" name=""/>
        <p:cNvGrpSpPr/>
        <p:nvPr/>
      </p:nvGrpSpPr>
      <p:grpSpPr>
        <a:xfrm>
          <a:off x="0" y="0"/>
          <a:ext cx="0" cy="0"/>
          <a:chOff x="0" y="0"/>
          <a:chExt cx="0" cy="0"/>
        </a:xfrm>
      </p:grpSpPr>
      <p:pic>
        <p:nvPicPr>
          <p:cNvPr id="8" name="Immagine 7"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p:cNvSpPr>
            <a:spLocks noGrp="1"/>
          </p:cNvSpPr>
          <p:nvPr>
            <p:ph type="title"/>
          </p:nvPr>
        </p:nvSpPr>
        <p:spPr>
          <a:xfrm>
            <a:off x="913774" y="609599"/>
            <a:ext cx="10364452" cy="3427245"/>
          </a:xfrm>
        </p:spPr>
        <p:txBody>
          <a:bodyPr rtlCol="0" anchor="ctr"/>
          <a:lstStyle>
            <a:lvl1pPr algn="ctr">
              <a:defRPr sz="3200"/>
            </a:lvl1pPr>
          </a:lstStyle>
          <a:p>
            <a:pPr rtl="0"/>
            <a:r>
              <a:rPr lang="it-IT" noProof="0"/>
              <a:t>Fare clic per modificare lo stile del titolo dello schema</a:t>
            </a:r>
            <a:endParaRPr lang="it-IT" noProof="0" dirty="0"/>
          </a:p>
        </p:txBody>
      </p:sp>
      <p:sp>
        <p:nvSpPr>
          <p:cNvPr id="4" name="Segnaposto testo 3"/>
          <p:cNvSpPr>
            <a:spLocks noGrp="1"/>
          </p:cNvSpPr>
          <p:nvPr>
            <p:ph type="body" sz="half" idx="2"/>
          </p:nvPr>
        </p:nvSpPr>
        <p:spPr>
          <a:xfrm>
            <a:off x="913775" y="4204821"/>
            <a:ext cx="10364452" cy="1586380"/>
          </a:xfrm>
        </p:spPr>
        <p:txBody>
          <a:bodyPr rtlCol="0"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Fare clic per modificare gli stili del testo dello schema</a:t>
            </a:r>
          </a:p>
        </p:txBody>
      </p:sp>
      <p:sp>
        <p:nvSpPr>
          <p:cNvPr id="5" name="Segnaposto data 4"/>
          <p:cNvSpPr>
            <a:spLocks noGrp="1"/>
          </p:cNvSpPr>
          <p:nvPr>
            <p:ph type="dt" sz="half" idx="10"/>
          </p:nvPr>
        </p:nvSpPr>
        <p:spPr/>
        <p:txBody>
          <a:bodyPr rtlCol="0"/>
          <a:lstStyle/>
          <a:p>
            <a:pPr rtl="0"/>
            <a:fld id="{A6780FC9-7898-4448-AC0D-36D62A8E0D5E}" type="datetime1">
              <a:rPr lang="it-IT" noProof="0" smtClean="0"/>
              <a:t>02/03/2026</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412422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pic>
        <p:nvPicPr>
          <p:cNvPr id="11" name="Immagine 10"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p:cNvSpPr>
            <a:spLocks noGrp="1"/>
          </p:cNvSpPr>
          <p:nvPr>
            <p:ph type="title"/>
          </p:nvPr>
        </p:nvSpPr>
        <p:spPr>
          <a:xfrm>
            <a:off x="1446212" y="609600"/>
            <a:ext cx="9302752" cy="2992904"/>
          </a:xfrm>
        </p:spPr>
        <p:txBody>
          <a:bodyPr rtlCol="0" anchor="ctr"/>
          <a:lstStyle>
            <a:lvl1pPr>
              <a:defRPr sz="3200"/>
            </a:lvl1pPr>
          </a:lstStyle>
          <a:p>
            <a:pPr rtl="0"/>
            <a:r>
              <a:rPr lang="it-IT" noProof="0"/>
              <a:t>Fare clic per modificare lo stile del titolo dello schema</a:t>
            </a:r>
            <a:endParaRPr lang="it-IT" noProof="0" dirty="0"/>
          </a:p>
        </p:txBody>
      </p:sp>
      <p:sp>
        <p:nvSpPr>
          <p:cNvPr id="12" name="Segnaposto testo 3"/>
          <p:cNvSpPr>
            <a:spLocks noGrp="1"/>
          </p:cNvSpPr>
          <p:nvPr>
            <p:ph type="body" sz="half" idx="13"/>
          </p:nvPr>
        </p:nvSpPr>
        <p:spPr>
          <a:xfrm>
            <a:off x="1720644" y="3610032"/>
            <a:ext cx="8752299" cy="594788"/>
          </a:xfrm>
        </p:spPr>
        <p:txBody>
          <a:bodyPr rtlCol="0"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Fare clic per modificare gli stili del testo dello schema</a:t>
            </a:r>
          </a:p>
        </p:txBody>
      </p:sp>
      <p:sp>
        <p:nvSpPr>
          <p:cNvPr id="4" name="Segnaposto testo 3"/>
          <p:cNvSpPr>
            <a:spLocks noGrp="1"/>
          </p:cNvSpPr>
          <p:nvPr>
            <p:ph type="body" sz="half" idx="2"/>
          </p:nvPr>
        </p:nvSpPr>
        <p:spPr>
          <a:xfrm>
            <a:off x="913774" y="4372796"/>
            <a:ext cx="10364452" cy="1421053"/>
          </a:xfrm>
        </p:spPr>
        <p:txBody>
          <a:bodyPr rtlCol="0"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Fare clic per modificare gli stili del testo dello schema</a:t>
            </a:r>
          </a:p>
        </p:txBody>
      </p:sp>
      <p:sp>
        <p:nvSpPr>
          <p:cNvPr id="5" name="Segnaposto data 4"/>
          <p:cNvSpPr>
            <a:spLocks noGrp="1"/>
          </p:cNvSpPr>
          <p:nvPr>
            <p:ph type="dt" sz="half" idx="10"/>
          </p:nvPr>
        </p:nvSpPr>
        <p:spPr/>
        <p:txBody>
          <a:bodyPr rtlCol="0"/>
          <a:lstStyle/>
          <a:p>
            <a:pPr rtl="0"/>
            <a:fld id="{0B3BA89C-4E55-4445-A36F-3A649A597A06}" type="datetime1">
              <a:rPr lang="it-IT" noProof="0" smtClean="0"/>
              <a:t>02/03/2026</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
        <p:nvSpPr>
          <p:cNvPr id="13" name="Casella di testo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rtl="0"/>
            <a:r>
              <a:rPr lang="it-IT" sz="8000" noProof="0">
                <a:solidFill>
                  <a:schemeClr val="tx1"/>
                </a:solidFill>
                <a:effectLst/>
              </a:rPr>
              <a:t>"</a:t>
            </a:r>
          </a:p>
        </p:txBody>
      </p:sp>
      <p:sp>
        <p:nvSpPr>
          <p:cNvPr id="14" name="Casella di testo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it-IT" sz="8000" noProof="0">
                <a:solidFill>
                  <a:schemeClr val="tx1"/>
                </a:solidFill>
                <a:effectLst/>
              </a:rPr>
              <a:t>"</a:t>
            </a:r>
          </a:p>
        </p:txBody>
      </p:sp>
    </p:spTree>
    <p:extLst>
      <p:ext uri="{BB962C8B-B14F-4D97-AF65-F5344CB8AC3E}">
        <p14:creationId xmlns:p14="http://schemas.microsoft.com/office/powerpoint/2010/main" val="23316108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pic>
        <p:nvPicPr>
          <p:cNvPr id="8" name="Immagine 7"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p:cNvSpPr>
            <a:spLocks noGrp="1"/>
          </p:cNvSpPr>
          <p:nvPr>
            <p:ph type="title"/>
          </p:nvPr>
        </p:nvSpPr>
        <p:spPr>
          <a:xfrm>
            <a:off x="913775" y="2138721"/>
            <a:ext cx="10364452" cy="2511835"/>
          </a:xfrm>
        </p:spPr>
        <p:txBody>
          <a:bodyPr rtlCol="0" anchor="b"/>
          <a:lstStyle>
            <a:lvl1pPr algn="ctr">
              <a:defRPr sz="3200"/>
            </a:lvl1pPr>
          </a:lstStyle>
          <a:p>
            <a:pPr rtl="0"/>
            <a:r>
              <a:rPr lang="it-IT" noProof="0"/>
              <a:t>Fare clic per modificare lo stile del titolo dello schema</a:t>
            </a:r>
            <a:endParaRPr lang="it-IT" noProof="0" dirty="0"/>
          </a:p>
        </p:txBody>
      </p:sp>
      <p:sp>
        <p:nvSpPr>
          <p:cNvPr id="4" name="Segnaposto testo 3"/>
          <p:cNvSpPr>
            <a:spLocks noGrp="1"/>
          </p:cNvSpPr>
          <p:nvPr>
            <p:ph type="body" sz="half" idx="2"/>
          </p:nvPr>
        </p:nvSpPr>
        <p:spPr>
          <a:xfrm>
            <a:off x="913775" y="4662335"/>
            <a:ext cx="10364452" cy="1140644"/>
          </a:xfrm>
        </p:spPr>
        <p:txBody>
          <a:bodyPr rtlCol="0"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Fare clic per modificare gli stili del testo dello schema</a:t>
            </a:r>
          </a:p>
        </p:txBody>
      </p:sp>
      <p:sp>
        <p:nvSpPr>
          <p:cNvPr id="5" name="Segnaposto data 4"/>
          <p:cNvSpPr>
            <a:spLocks noGrp="1"/>
          </p:cNvSpPr>
          <p:nvPr>
            <p:ph type="dt" sz="half" idx="10"/>
          </p:nvPr>
        </p:nvSpPr>
        <p:spPr/>
        <p:txBody>
          <a:bodyPr rtlCol="0"/>
          <a:lstStyle/>
          <a:p>
            <a:pPr rtl="0"/>
            <a:fld id="{46F3162E-4F02-484E-A54C-E807D36E7680}" type="datetime1">
              <a:rPr lang="it-IT" noProof="0" smtClean="0"/>
              <a:t>02/03/2026</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279213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onna 3">
    <p:spTree>
      <p:nvGrpSpPr>
        <p:cNvPr id="1" name=""/>
        <p:cNvGrpSpPr/>
        <p:nvPr/>
      </p:nvGrpSpPr>
      <p:grpSpPr>
        <a:xfrm>
          <a:off x="0" y="0"/>
          <a:ext cx="0" cy="0"/>
          <a:chOff x="0" y="0"/>
          <a:chExt cx="0" cy="0"/>
        </a:xfrm>
      </p:grpSpPr>
      <p:pic>
        <p:nvPicPr>
          <p:cNvPr id="13" name="Immagine 12"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5" name="Titolo 1"/>
          <p:cNvSpPr>
            <a:spLocks noGrp="1"/>
          </p:cNvSpPr>
          <p:nvPr>
            <p:ph type="title"/>
          </p:nvPr>
        </p:nvSpPr>
        <p:spPr>
          <a:xfrm>
            <a:off x="913774" y="609600"/>
            <a:ext cx="10364452" cy="1605094"/>
          </a:xfrm>
        </p:spPr>
        <p:txBody>
          <a:bodyPr rtlCol="0"/>
          <a:lstStyle/>
          <a:p>
            <a:pPr rtl="0"/>
            <a:r>
              <a:rPr lang="it-IT" noProof="0"/>
              <a:t>Fare clic per modificare lo stile del titolo dello schema</a:t>
            </a:r>
            <a:endParaRPr lang="it-IT" noProof="0" dirty="0"/>
          </a:p>
        </p:txBody>
      </p:sp>
      <p:sp>
        <p:nvSpPr>
          <p:cNvPr id="7" name="Segnaposto testo 2"/>
          <p:cNvSpPr>
            <a:spLocks noGrp="1"/>
          </p:cNvSpPr>
          <p:nvPr>
            <p:ph type="body" idx="1"/>
          </p:nvPr>
        </p:nvSpPr>
        <p:spPr>
          <a:xfrm>
            <a:off x="913774" y="2367093"/>
            <a:ext cx="3298976" cy="576262"/>
          </a:xfrm>
        </p:spPr>
        <p:txBody>
          <a:bodyPr rtlCol="0"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8" name="Segnaposto testo 3"/>
          <p:cNvSpPr>
            <a:spLocks noGrp="1"/>
          </p:cNvSpPr>
          <p:nvPr>
            <p:ph type="body" sz="half" idx="15"/>
          </p:nvPr>
        </p:nvSpPr>
        <p:spPr>
          <a:xfrm>
            <a:off x="913774" y="2943355"/>
            <a:ext cx="3298976" cy="2847845"/>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Fare clic per modificare gli stili del testo dello schema</a:t>
            </a:r>
          </a:p>
        </p:txBody>
      </p:sp>
      <p:sp>
        <p:nvSpPr>
          <p:cNvPr id="9" name="Segnaposto testo 4"/>
          <p:cNvSpPr>
            <a:spLocks noGrp="1"/>
          </p:cNvSpPr>
          <p:nvPr>
            <p:ph type="body" sz="quarter" idx="3"/>
          </p:nvPr>
        </p:nvSpPr>
        <p:spPr>
          <a:xfrm>
            <a:off x="4452389" y="2367093"/>
            <a:ext cx="3291521" cy="576262"/>
          </a:xfrm>
        </p:spPr>
        <p:txBody>
          <a:bodyPr rtlCol="0"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10" name="Segnaposto testo 3"/>
          <p:cNvSpPr>
            <a:spLocks noGrp="1"/>
          </p:cNvSpPr>
          <p:nvPr>
            <p:ph type="body" sz="half" idx="16"/>
          </p:nvPr>
        </p:nvSpPr>
        <p:spPr>
          <a:xfrm>
            <a:off x="4441348" y="2943355"/>
            <a:ext cx="3303351" cy="2847845"/>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Fare clic per modificare gli stili del testo dello schema</a:t>
            </a:r>
          </a:p>
        </p:txBody>
      </p:sp>
      <p:sp>
        <p:nvSpPr>
          <p:cNvPr id="11" name="Segnaposto testo 4"/>
          <p:cNvSpPr>
            <a:spLocks noGrp="1"/>
          </p:cNvSpPr>
          <p:nvPr>
            <p:ph type="body" sz="quarter" idx="13"/>
          </p:nvPr>
        </p:nvSpPr>
        <p:spPr>
          <a:xfrm>
            <a:off x="7973298" y="2367093"/>
            <a:ext cx="3304928" cy="576262"/>
          </a:xfrm>
        </p:spPr>
        <p:txBody>
          <a:bodyPr rtlCol="0"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12" name="Segnaposto testo 3"/>
          <p:cNvSpPr>
            <a:spLocks noGrp="1"/>
          </p:cNvSpPr>
          <p:nvPr>
            <p:ph type="body" sz="half" idx="17"/>
          </p:nvPr>
        </p:nvSpPr>
        <p:spPr>
          <a:xfrm>
            <a:off x="7973298" y="2943355"/>
            <a:ext cx="3304928" cy="2847845"/>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Fare clic per modificare gli stili del testo dello schema</a:t>
            </a:r>
          </a:p>
        </p:txBody>
      </p:sp>
      <p:sp>
        <p:nvSpPr>
          <p:cNvPr id="3" name="Segnaposto data 2"/>
          <p:cNvSpPr>
            <a:spLocks noGrp="1"/>
          </p:cNvSpPr>
          <p:nvPr>
            <p:ph type="dt" sz="half" idx="10"/>
          </p:nvPr>
        </p:nvSpPr>
        <p:spPr/>
        <p:txBody>
          <a:bodyPr rtlCol="0"/>
          <a:lstStyle/>
          <a:p>
            <a:pPr rtl="0"/>
            <a:fld id="{516519E9-8F2B-4C61-A812-3AA24AE569F8}" type="datetime1">
              <a:rPr lang="it-IT" noProof="0" smtClean="0"/>
              <a:t>02/03/2026</a:t>
            </a:fld>
            <a:endParaRPr lang="it-IT" noProof="0"/>
          </a:p>
        </p:txBody>
      </p:sp>
      <p:sp>
        <p:nvSpPr>
          <p:cNvPr id="4" name="Segnaposto piè di pagina 3"/>
          <p:cNvSpPr>
            <a:spLocks noGrp="1"/>
          </p:cNvSpPr>
          <p:nvPr>
            <p:ph type="ftr" sz="quarter" idx="11"/>
          </p:nvPr>
        </p:nvSpPr>
        <p:spPr/>
        <p:txBody>
          <a:bodyPr rtlCol="0"/>
          <a:lstStyle/>
          <a:p>
            <a:pPr rtl="0"/>
            <a:endParaRPr lang="it-IT" noProof="0"/>
          </a:p>
        </p:txBody>
      </p:sp>
      <p:sp>
        <p:nvSpPr>
          <p:cNvPr id="5" name="Segnaposto numero diapositiva 4"/>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21883998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onna 3 immagini">
    <p:spTree>
      <p:nvGrpSpPr>
        <p:cNvPr id="1" name=""/>
        <p:cNvGrpSpPr/>
        <p:nvPr/>
      </p:nvGrpSpPr>
      <p:grpSpPr>
        <a:xfrm>
          <a:off x="0" y="0"/>
          <a:ext cx="0" cy="0"/>
          <a:chOff x="0" y="0"/>
          <a:chExt cx="0" cy="0"/>
        </a:xfrm>
      </p:grpSpPr>
      <p:pic>
        <p:nvPicPr>
          <p:cNvPr id="16" name="Immagine 15"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0" name="Titolo 1"/>
          <p:cNvSpPr>
            <a:spLocks noGrp="1"/>
          </p:cNvSpPr>
          <p:nvPr>
            <p:ph type="title"/>
          </p:nvPr>
        </p:nvSpPr>
        <p:spPr>
          <a:xfrm>
            <a:off x="913774" y="610772"/>
            <a:ext cx="10364452" cy="1603922"/>
          </a:xfrm>
        </p:spPr>
        <p:txBody>
          <a:bodyPr rtlCol="0"/>
          <a:lstStyle/>
          <a:p>
            <a:pPr rtl="0"/>
            <a:r>
              <a:rPr lang="it-IT" noProof="0"/>
              <a:t>Fare clic per modificare lo stile del titolo dello schema</a:t>
            </a:r>
            <a:endParaRPr lang="it-IT" noProof="0" dirty="0"/>
          </a:p>
        </p:txBody>
      </p:sp>
      <p:sp>
        <p:nvSpPr>
          <p:cNvPr id="19" name="Segnaposto testo 2"/>
          <p:cNvSpPr>
            <a:spLocks noGrp="1"/>
          </p:cNvSpPr>
          <p:nvPr>
            <p:ph type="body" idx="1"/>
          </p:nvPr>
        </p:nvSpPr>
        <p:spPr>
          <a:xfrm>
            <a:off x="913774" y="4204820"/>
            <a:ext cx="3296409" cy="576262"/>
          </a:xfrm>
        </p:spPr>
        <p:txBody>
          <a:bodyPr rtlCol="0"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20" name="Segnaposto immagine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it-IT" noProof="0"/>
              <a:t>Fare clic sull'icona per inserire un'immagine</a:t>
            </a:r>
          </a:p>
        </p:txBody>
      </p:sp>
      <p:sp>
        <p:nvSpPr>
          <p:cNvPr id="21" name="Segnaposto testo 3"/>
          <p:cNvSpPr>
            <a:spLocks noGrp="1"/>
          </p:cNvSpPr>
          <p:nvPr>
            <p:ph type="body" sz="half" idx="18"/>
          </p:nvPr>
        </p:nvSpPr>
        <p:spPr>
          <a:xfrm>
            <a:off x="913774" y="4781082"/>
            <a:ext cx="3296409" cy="1010118"/>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Fare clic per modificare gli stili del testo dello schema</a:t>
            </a:r>
          </a:p>
        </p:txBody>
      </p:sp>
      <p:sp>
        <p:nvSpPr>
          <p:cNvPr id="22" name="Segnaposto testo 4"/>
          <p:cNvSpPr>
            <a:spLocks noGrp="1"/>
          </p:cNvSpPr>
          <p:nvPr>
            <p:ph type="body" sz="quarter" idx="3"/>
          </p:nvPr>
        </p:nvSpPr>
        <p:spPr>
          <a:xfrm>
            <a:off x="4442759" y="4204820"/>
            <a:ext cx="3301828" cy="576262"/>
          </a:xfrm>
        </p:spPr>
        <p:txBody>
          <a:bodyPr rtlCol="0"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23" name="Segnaposto immagine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it-IT" noProof="0"/>
              <a:t>Fare clic sull'icona per inserire un'immagine</a:t>
            </a:r>
          </a:p>
        </p:txBody>
      </p:sp>
      <p:sp>
        <p:nvSpPr>
          <p:cNvPr id="24" name="Segnaposto testo 3"/>
          <p:cNvSpPr>
            <a:spLocks noGrp="1"/>
          </p:cNvSpPr>
          <p:nvPr>
            <p:ph type="body" sz="half" idx="19"/>
          </p:nvPr>
        </p:nvSpPr>
        <p:spPr>
          <a:xfrm>
            <a:off x="4441348" y="4781080"/>
            <a:ext cx="3303352" cy="1010119"/>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Fare clic per modificare gli stili del testo dello schema</a:t>
            </a:r>
          </a:p>
        </p:txBody>
      </p:sp>
      <p:sp>
        <p:nvSpPr>
          <p:cNvPr id="25" name="Segnaposto testo 4"/>
          <p:cNvSpPr>
            <a:spLocks noGrp="1"/>
          </p:cNvSpPr>
          <p:nvPr>
            <p:ph type="body" sz="quarter" idx="13"/>
          </p:nvPr>
        </p:nvSpPr>
        <p:spPr>
          <a:xfrm>
            <a:off x="7973298" y="4204820"/>
            <a:ext cx="3300681" cy="576262"/>
          </a:xfrm>
        </p:spPr>
        <p:txBody>
          <a:bodyPr rtlCol="0"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26" name="Segnaposto immagine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it-IT" noProof="0"/>
              <a:t>Fare clic sull'icona per inserire un'immagine</a:t>
            </a:r>
          </a:p>
        </p:txBody>
      </p:sp>
      <p:sp>
        <p:nvSpPr>
          <p:cNvPr id="27" name="Segnaposto testo 3"/>
          <p:cNvSpPr>
            <a:spLocks noGrp="1"/>
          </p:cNvSpPr>
          <p:nvPr>
            <p:ph type="body" sz="half" idx="20"/>
          </p:nvPr>
        </p:nvSpPr>
        <p:spPr>
          <a:xfrm>
            <a:off x="7973173" y="4781078"/>
            <a:ext cx="3305053" cy="1010121"/>
          </a:xfrm>
        </p:spPr>
        <p:txBody>
          <a:bodyPr rtlCol="0"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Fare clic per modificare gli stili del testo dello schema</a:t>
            </a:r>
          </a:p>
        </p:txBody>
      </p:sp>
      <p:sp>
        <p:nvSpPr>
          <p:cNvPr id="3" name="Segnaposto data 2"/>
          <p:cNvSpPr>
            <a:spLocks noGrp="1"/>
          </p:cNvSpPr>
          <p:nvPr>
            <p:ph type="dt" sz="half" idx="10"/>
          </p:nvPr>
        </p:nvSpPr>
        <p:spPr/>
        <p:txBody>
          <a:bodyPr rtlCol="0"/>
          <a:lstStyle/>
          <a:p>
            <a:pPr rtl="0"/>
            <a:fld id="{3A94F45B-8BCE-4EC5-B370-F64B31A8AD1C}" type="datetime1">
              <a:rPr lang="it-IT" noProof="0" smtClean="0"/>
              <a:t>02/03/2026</a:t>
            </a:fld>
            <a:endParaRPr lang="it-IT" noProof="0"/>
          </a:p>
        </p:txBody>
      </p:sp>
      <p:sp>
        <p:nvSpPr>
          <p:cNvPr id="4" name="Segnaposto piè di pagina 3"/>
          <p:cNvSpPr>
            <a:spLocks noGrp="1"/>
          </p:cNvSpPr>
          <p:nvPr>
            <p:ph type="ftr" sz="quarter" idx="11"/>
          </p:nvPr>
        </p:nvSpPr>
        <p:spPr/>
        <p:txBody>
          <a:bodyPr rtlCol="0"/>
          <a:lstStyle/>
          <a:p>
            <a:pPr rtl="0"/>
            <a:endParaRPr lang="it-IT" noProof="0"/>
          </a:p>
        </p:txBody>
      </p:sp>
      <p:sp>
        <p:nvSpPr>
          <p:cNvPr id="5" name="Segnaposto numero diapositiva 4"/>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37974186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pic>
        <p:nvPicPr>
          <p:cNvPr id="8" name="Immagine 7"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p:cNvSpPr>
            <a:spLocks noGrp="1"/>
          </p:cNvSpPr>
          <p:nvPr>
            <p:ph type="title"/>
          </p:nvPr>
        </p:nvSpPr>
        <p:spPr/>
        <p:txBody>
          <a:bodyPr rtlCol="0"/>
          <a:lstStyle/>
          <a:p>
            <a:pPr rtl="0"/>
            <a:r>
              <a:rPr lang="it-IT" noProof="0"/>
              <a:t>Fare clic per modificare lo stile del titolo dello schema</a:t>
            </a:r>
            <a:endParaRPr lang="it-IT" noProof="0" dirty="0"/>
          </a:p>
        </p:txBody>
      </p:sp>
      <p:sp>
        <p:nvSpPr>
          <p:cNvPr id="11" name="Segnaposto testo verticale 2"/>
          <p:cNvSpPr>
            <a:spLocks noGrp="1"/>
          </p:cNvSpPr>
          <p:nvPr>
            <p:ph type="body" orient="vert" sz="quarter" idx="13"/>
          </p:nvPr>
        </p:nvSpPr>
        <p:spPr>
          <a:xfrm>
            <a:off x="913775" y="2367093"/>
            <a:ext cx="10364452" cy="3424107"/>
          </a:xfrm>
        </p:spPr>
        <p:txBody>
          <a:bodyPr vert="eaVert"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endParaRPr lang="it-IT" noProof="0" dirty="0"/>
          </a:p>
        </p:txBody>
      </p:sp>
      <p:sp>
        <p:nvSpPr>
          <p:cNvPr id="4" name="Segnaposto data 3"/>
          <p:cNvSpPr>
            <a:spLocks noGrp="1"/>
          </p:cNvSpPr>
          <p:nvPr>
            <p:ph type="dt" sz="half" idx="10"/>
          </p:nvPr>
        </p:nvSpPr>
        <p:spPr/>
        <p:txBody>
          <a:bodyPr rtlCol="0"/>
          <a:lstStyle/>
          <a:p>
            <a:pPr rtl="0"/>
            <a:fld id="{8DD72B27-286E-40E6-BD88-669F8E708E5E}" type="datetime1">
              <a:rPr lang="it-IT" noProof="0" smtClean="0"/>
              <a:t>02/03/2026</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3339669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pic>
        <p:nvPicPr>
          <p:cNvPr id="9" name="Immagine 8"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verticale 1"/>
          <p:cNvSpPr>
            <a:spLocks noGrp="1"/>
          </p:cNvSpPr>
          <p:nvPr>
            <p:ph type="title" orient="vert"/>
          </p:nvPr>
        </p:nvSpPr>
        <p:spPr>
          <a:xfrm>
            <a:off x="8724900" y="609601"/>
            <a:ext cx="2553326" cy="5181599"/>
          </a:xfrm>
        </p:spPr>
        <p:txBody>
          <a:bodyPr vert="eaVert" rtlCol="0"/>
          <a:lstStyle>
            <a:lvl1pPr algn="l">
              <a:defRPr/>
            </a:lvl1pPr>
          </a:lstStyle>
          <a:p>
            <a:pPr rtl="0"/>
            <a:r>
              <a:rPr lang="it-IT" noProof="0"/>
              <a:t>Fare clic per modificare lo stile del titolo dello schema</a:t>
            </a:r>
            <a:endParaRPr lang="it-IT" noProof="0" dirty="0"/>
          </a:p>
        </p:txBody>
      </p:sp>
      <p:sp>
        <p:nvSpPr>
          <p:cNvPr id="8" name="Segnaposto testo verticale 2"/>
          <p:cNvSpPr>
            <a:spLocks noGrp="1"/>
          </p:cNvSpPr>
          <p:nvPr>
            <p:ph type="body" orient="vert" sz="quarter" idx="13"/>
          </p:nvPr>
        </p:nvSpPr>
        <p:spPr>
          <a:xfrm>
            <a:off x="913775" y="609601"/>
            <a:ext cx="7658724" cy="5181599"/>
          </a:xfrm>
        </p:spPr>
        <p:txBody>
          <a:bodyPr vert="eaVert"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endParaRPr lang="it-IT" noProof="0" dirty="0"/>
          </a:p>
        </p:txBody>
      </p:sp>
      <p:sp>
        <p:nvSpPr>
          <p:cNvPr id="4" name="Segnaposto data 3"/>
          <p:cNvSpPr>
            <a:spLocks noGrp="1"/>
          </p:cNvSpPr>
          <p:nvPr>
            <p:ph type="dt" sz="half" idx="10"/>
          </p:nvPr>
        </p:nvSpPr>
        <p:spPr/>
        <p:txBody>
          <a:bodyPr rtlCol="0"/>
          <a:lstStyle/>
          <a:p>
            <a:pPr rtl="0"/>
            <a:fld id="{F718EE61-070E-4BD2-92CE-5ED56113F795}" type="datetime1">
              <a:rPr lang="it-IT" noProof="0" smtClean="0"/>
              <a:t>02/03/2026</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555640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3" name="Immagine 2"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p:cNvSpPr>
            <a:spLocks noGrp="1"/>
          </p:cNvSpPr>
          <p:nvPr>
            <p:ph type="title"/>
          </p:nvPr>
        </p:nvSpPr>
        <p:spPr/>
        <p:txBody>
          <a:bodyPr rtlCol="0"/>
          <a:lstStyle/>
          <a:p>
            <a:pPr rtl="0"/>
            <a:r>
              <a:rPr lang="it-IT" noProof="0"/>
              <a:t>Fare clic per modificare lo stile del titolo dello schema</a:t>
            </a:r>
            <a:endParaRPr lang="it-IT" noProof="0" dirty="0"/>
          </a:p>
        </p:txBody>
      </p:sp>
      <p:sp>
        <p:nvSpPr>
          <p:cNvPr id="12" name="Segnaposto contenuto 2"/>
          <p:cNvSpPr>
            <a:spLocks noGrp="1"/>
          </p:cNvSpPr>
          <p:nvPr>
            <p:ph sz="quarter" idx="13"/>
          </p:nvPr>
        </p:nvSpPr>
        <p:spPr>
          <a:xfrm>
            <a:off x="913774" y="2367092"/>
            <a:ext cx="10363826" cy="3424107"/>
          </a:xfrm>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10"/>
          </p:nvPr>
        </p:nvSpPr>
        <p:spPr/>
        <p:txBody>
          <a:bodyPr rtlCol="0"/>
          <a:lstStyle/>
          <a:p>
            <a:pPr rtl="0"/>
            <a:fld id="{7B1DA350-49F4-473E-9E69-6D5383953C37}" type="datetime1">
              <a:rPr lang="it-IT" noProof="0" smtClean="0"/>
              <a:t>02/03/2026</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3062707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pic>
        <p:nvPicPr>
          <p:cNvPr id="9" name="Immagine 8"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p:cNvSpPr>
            <a:spLocks noGrp="1"/>
          </p:cNvSpPr>
          <p:nvPr>
            <p:ph type="title"/>
          </p:nvPr>
        </p:nvSpPr>
        <p:spPr>
          <a:xfrm>
            <a:off x="913774" y="828563"/>
            <a:ext cx="10351752" cy="2736819"/>
          </a:xfrm>
        </p:spPr>
        <p:txBody>
          <a:bodyPr rtlCol="0" anchor="b">
            <a:normAutofit/>
          </a:bodyPr>
          <a:lstStyle>
            <a:lvl1pPr>
              <a:defRPr sz="4000"/>
            </a:lvl1pPr>
          </a:lstStyle>
          <a:p>
            <a:pPr rtl="0"/>
            <a:r>
              <a:rPr lang="it-IT" noProof="0"/>
              <a:t>Fare clic per modificare lo stile del titolo dello schema</a:t>
            </a:r>
            <a:endParaRPr lang="it-IT" noProof="0" dirty="0"/>
          </a:p>
        </p:txBody>
      </p:sp>
      <p:sp>
        <p:nvSpPr>
          <p:cNvPr id="3" name="Segnaposto testo 2"/>
          <p:cNvSpPr>
            <a:spLocks noGrp="1"/>
          </p:cNvSpPr>
          <p:nvPr>
            <p:ph type="body" idx="1"/>
          </p:nvPr>
        </p:nvSpPr>
        <p:spPr>
          <a:xfrm>
            <a:off x="913774" y="3657457"/>
            <a:ext cx="10351752" cy="1368183"/>
          </a:xfrm>
        </p:spPr>
        <p:txBody>
          <a:bodyPr rtlCol="0">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it-IT" noProof="0"/>
              <a:t>Fare clic per modificare gli stili del testo dello schema</a:t>
            </a:r>
          </a:p>
        </p:txBody>
      </p:sp>
      <p:sp>
        <p:nvSpPr>
          <p:cNvPr id="4" name="Segnaposto data 3"/>
          <p:cNvSpPr>
            <a:spLocks noGrp="1"/>
          </p:cNvSpPr>
          <p:nvPr>
            <p:ph type="dt" sz="half" idx="10"/>
          </p:nvPr>
        </p:nvSpPr>
        <p:spPr/>
        <p:txBody>
          <a:bodyPr rtlCol="0"/>
          <a:lstStyle/>
          <a:p>
            <a:pPr rtl="0"/>
            <a:fld id="{43ADE24A-D6CE-470C-970C-5489ACB1CAA7}" type="datetime1">
              <a:rPr lang="it-IT" noProof="0" smtClean="0"/>
              <a:t>02/03/2026</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387535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pic>
        <p:nvPicPr>
          <p:cNvPr id="10" name="Immagine 9"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itolo 1"/>
          <p:cNvSpPr>
            <a:spLocks noGrp="1"/>
          </p:cNvSpPr>
          <p:nvPr>
            <p:ph type="title"/>
          </p:nvPr>
        </p:nvSpPr>
        <p:spPr>
          <a:xfrm>
            <a:off x="913775" y="618517"/>
            <a:ext cx="10364451" cy="1596177"/>
          </a:xfrm>
        </p:spPr>
        <p:txBody>
          <a:bodyPr rtlCol="0"/>
          <a:lstStyle/>
          <a:p>
            <a:pPr rtl="0"/>
            <a:r>
              <a:rPr lang="it-IT" noProof="0"/>
              <a:t>Fare clic per modificare lo stile del titolo dello schema</a:t>
            </a:r>
          </a:p>
        </p:txBody>
      </p:sp>
      <p:sp>
        <p:nvSpPr>
          <p:cNvPr id="12" name="Segnaposto contenuto 2"/>
          <p:cNvSpPr>
            <a:spLocks noGrp="1"/>
          </p:cNvSpPr>
          <p:nvPr>
            <p:ph sz="quarter" idx="13"/>
          </p:nvPr>
        </p:nvSpPr>
        <p:spPr>
          <a:xfrm>
            <a:off x="913774" y="2367092"/>
            <a:ext cx="5106026" cy="3424107"/>
          </a:xfrm>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13" name="Segnaposto contenuto 3"/>
          <p:cNvSpPr>
            <a:spLocks noGrp="1"/>
          </p:cNvSpPr>
          <p:nvPr>
            <p:ph sz="quarter" idx="14"/>
          </p:nvPr>
        </p:nvSpPr>
        <p:spPr>
          <a:xfrm>
            <a:off x="6172200" y="2367092"/>
            <a:ext cx="5105400" cy="3424107"/>
          </a:xfrm>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5" name="Segnaposto data 4"/>
          <p:cNvSpPr>
            <a:spLocks noGrp="1"/>
          </p:cNvSpPr>
          <p:nvPr>
            <p:ph type="dt" sz="half" idx="10"/>
          </p:nvPr>
        </p:nvSpPr>
        <p:spPr/>
        <p:txBody>
          <a:bodyPr rtlCol="0"/>
          <a:lstStyle/>
          <a:p>
            <a:pPr rtl="0"/>
            <a:fld id="{9D7D2C77-3CDF-45B6-A30B-80367E709FD6}" type="datetime1">
              <a:rPr lang="it-IT" noProof="0" smtClean="0"/>
              <a:t>02/03/2026</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551646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pic>
        <p:nvPicPr>
          <p:cNvPr id="15" name="Immagine 14"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itolo 1"/>
          <p:cNvSpPr>
            <a:spLocks noGrp="1"/>
          </p:cNvSpPr>
          <p:nvPr>
            <p:ph type="title"/>
          </p:nvPr>
        </p:nvSpPr>
        <p:spPr>
          <a:xfrm>
            <a:off x="913775" y="618517"/>
            <a:ext cx="10364451" cy="1596177"/>
          </a:xfrm>
        </p:spPr>
        <p:txBody>
          <a:bodyPr rtlCol="0"/>
          <a:lstStyle/>
          <a:p>
            <a:pPr rtl="0"/>
            <a:r>
              <a:rPr lang="it-IT" noProof="0"/>
              <a:t>Fare clic per modificare lo stile del titolo dello schema</a:t>
            </a:r>
          </a:p>
        </p:txBody>
      </p:sp>
      <p:sp>
        <p:nvSpPr>
          <p:cNvPr id="3" name="Segnaposto testo 2"/>
          <p:cNvSpPr>
            <a:spLocks noGrp="1"/>
          </p:cNvSpPr>
          <p:nvPr>
            <p:ph type="body" idx="1"/>
          </p:nvPr>
        </p:nvSpPr>
        <p:spPr>
          <a:xfrm>
            <a:off x="1146328" y="2371018"/>
            <a:ext cx="4873474" cy="679994"/>
          </a:xfrm>
        </p:spPr>
        <p:txBody>
          <a:bodyPr rtlCol="0"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12" name="Segnaposto contenuto 3"/>
          <p:cNvSpPr>
            <a:spLocks noGrp="1"/>
          </p:cNvSpPr>
          <p:nvPr>
            <p:ph sz="quarter" idx="13"/>
          </p:nvPr>
        </p:nvSpPr>
        <p:spPr>
          <a:xfrm>
            <a:off x="913774" y="3051012"/>
            <a:ext cx="5106027" cy="2740187"/>
          </a:xfrm>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5" name="Segnaposto testo 4"/>
          <p:cNvSpPr>
            <a:spLocks noGrp="1"/>
          </p:cNvSpPr>
          <p:nvPr>
            <p:ph type="body" sz="quarter" idx="3"/>
          </p:nvPr>
        </p:nvSpPr>
        <p:spPr>
          <a:xfrm>
            <a:off x="6396423" y="2371018"/>
            <a:ext cx="4881804" cy="679994"/>
          </a:xfrm>
        </p:spPr>
        <p:txBody>
          <a:bodyPr rtlCol="0"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13" name="Segnaposto contenuto 5"/>
          <p:cNvSpPr>
            <a:spLocks noGrp="1"/>
          </p:cNvSpPr>
          <p:nvPr>
            <p:ph sz="quarter" idx="14"/>
          </p:nvPr>
        </p:nvSpPr>
        <p:spPr>
          <a:xfrm>
            <a:off x="6172200" y="3051012"/>
            <a:ext cx="5105401" cy="2740187"/>
          </a:xfrm>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7" name="Segnaposto data 6"/>
          <p:cNvSpPr>
            <a:spLocks noGrp="1"/>
          </p:cNvSpPr>
          <p:nvPr>
            <p:ph type="dt" sz="half" idx="10"/>
          </p:nvPr>
        </p:nvSpPr>
        <p:spPr/>
        <p:txBody>
          <a:bodyPr rtlCol="0"/>
          <a:lstStyle/>
          <a:p>
            <a:pPr rtl="0"/>
            <a:fld id="{30E16C98-9E3C-4BB9-8A05-E3C943435595}" type="datetime1">
              <a:rPr lang="it-IT" noProof="0" smtClean="0"/>
              <a:t>02/03/2026</a:t>
            </a:fld>
            <a:endParaRPr lang="it-IT" noProof="0"/>
          </a:p>
        </p:txBody>
      </p:sp>
      <p:sp>
        <p:nvSpPr>
          <p:cNvPr id="8" name="Segnaposto piè di pagina 7"/>
          <p:cNvSpPr>
            <a:spLocks noGrp="1"/>
          </p:cNvSpPr>
          <p:nvPr>
            <p:ph type="ftr" sz="quarter" idx="11"/>
          </p:nvPr>
        </p:nvSpPr>
        <p:spPr/>
        <p:txBody>
          <a:bodyPr rtlCol="0"/>
          <a:lstStyle/>
          <a:p>
            <a:pPr rtl="0"/>
            <a:endParaRPr lang="it-IT" noProof="0"/>
          </a:p>
        </p:txBody>
      </p:sp>
      <p:sp>
        <p:nvSpPr>
          <p:cNvPr id="9" name="Segnaposto numero diapositiva 8"/>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3720249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pic>
        <p:nvPicPr>
          <p:cNvPr id="8" name="Immagine 7"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3" name="Segnaposto data 2"/>
          <p:cNvSpPr>
            <a:spLocks noGrp="1"/>
          </p:cNvSpPr>
          <p:nvPr>
            <p:ph type="dt" sz="half" idx="10"/>
          </p:nvPr>
        </p:nvSpPr>
        <p:spPr/>
        <p:txBody>
          <a:bodyPr rtlCol="0"/>
          <a:lstStyle/>
          <a:p>
            <a:pPr rtl="0"/>
            <a:fld id="{9208CDA3-1785-40B0-B817-8FA53CDE6945}" type="datetime1">
              <a:rPr lang="it-IT" noProof="0" smtClean="0"/>
              <a:t>02/03/2026</a:t>
            </a:fld>
            <a:endParaRPr lang="it-IT" noProof="0"/>
          </a:p>
        </p:txBody>
      </p:sp>
      <p:sp>
        <p:nvSpPr>
          <p:cNvPr id="4" name="Segnaposto piè di pagina 3"/>
          <p:cNvSpPr>
            <a:spLocks noGrp="1"/>
          </p:cNvSpPr>
          <p:nvPr>
            <p:ph type="ftr" sz="quarter" idx="11"/>
          </p:nvPr>
        </p:nvSpPr>
        <p:spPr/>
        <p:txBody>
          <a:bodyPr rtlCol="0"/>
          <a:lstStyle/>
          <a:p>
            <a:pPr rtl="0"/>
            <a:endParaRPr lang="it-IT" noProof="0"/>
          </a:p>
        </p:txBody>
      </p:sp>
      <p:sp>
        <p:nvSpPr>
          <p:cNvPr id="5" name="Segnaposto numero diapositiva 4"/>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613326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pic>
        <p:nvPicPr>
          <p:cNvPr id="7" name="Immagine 6"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Segnaposto data 1"/>
          <p:cNvSpPr>
            <a:spLocks noGrp="1"/>
          </p:cNvSpPr>
          <p:nvPr>
            <p:ph type="dt" sz="half" idx="10"/>
          </p:nvPr>
        </p:nvSpPr>
        <p:spPr/>
        <p:txBody>
          <a:bodyPr rtlCol="0"/>
          <a:lstStyle/>
          <a:p>
            <a:pPr rtl="0"/>
            <a:fld id="{D6DCB475-9B7D-4BD0-80A9-A3911F7E4BC2}" type="datetime1">
              <a:rPr lang="it-IT" noProof="0" smtClean="0"/>
              <a:t>02/03/2026</a:t>
            </a:fld>
            <a:endParaRPr lang="it-IT" noProof="0"/>
          </a:p>
        </p:txBody>
      </p:sp>
      <p:sp>
        <p:nvSpPr>
          <p:cNvPr id="3" name="Segnaposto piè di pagina 2"/>
          <p:cNvSpPr>
            <a:spLocks noGrp="1"/>
          </p:cNvSpPr>
          <p:nvPr>
            <p:ph type="ftr" sz="quarter" idx="11"/>
          </p:nvPr>
        </p:nvSpPr>
        <p:spPr/>
        <p:txBody>
          <a:bodyPr rtlCol="0"/>
          <a:lstStyle/>
          <a:p>
            <a:pPr rtl="0"/>
            <a:endParaRPr lang="it-IT" noProof="0"/>
          </a:p>
        </p:txBody>
      </p:sp>
      <p:sp>
        <p:nvSpPr>
          <p:cNvPr id="4" name="Segnaposto numero diapositiva 3"/>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2753794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pic>
        <p:nvPicPr>
          <p:cNvPr id="11" name="Immagine 10"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p:cNvSpPr>
            <a:spLocks noGrp="1"/>
          </p:cNvSpPr>
          <p:nvPr>
            <p:ph type="title"/>
          </p:nvPr>
        </p:nvSpPr>
        <p:spPr>
          <a:xfrm>
            <a:off x="913775" y="609600"/>
            <a:ext cx="3935688" cy="2023252"/>
          </a:xfrm>
        </p:spPr>
        <p:txBody>
          <a:bodyPr rtlCol="0" anchor="b"/>
          <a:lstStyle>
            <a:lvl1pPr algn="ctr">
              <a:defRPr sz="3200"/>
            </a:lvl1pPr>
          </a:lstStyle>
          <a:p>
            <a:pPr rtl="0"/>
            <a:r>
              <a:rPr lang="it-IT" noProof="0"/>
              <a:t>Fare clic per modificare lo stile del titolo dello schema</a:t>
            </a:r>
          </a:p>
        </p:txBody>
      </p:sp>
      <p:sp>
        <p:nvSpPr>
          <p:cNvPr id="10" name="Segnaposto contenuto 2"/>
          <p:cNvSpPr>
            <a:spLocks noGrp="1"/>
          </p:cNvSpPr>
          <p:nvPr>
            <p:ph sz="quarter" idx="13"/>
          </p:nvPr>
        </p:nvSpPr>
        <p:spPr>
          <a:xfrm>
            <a:off x="5078062" y="609600"/>
            <a:ext cx="6200163" cy="5181599"/>
          </a:xfrm>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testo 3"/>
          <p:cNvSpPr>
            <a:spLocks noGrp="1"/>
          </p:cNvSpPr>
          <p:nvPr>
            <p:ph type="body" sz="half" idx="2"/>
          </p:nvPr>
        </p:nvSpPr>
        <p:spPr>
          <a:xfrm>
            <a:off x="913774" y="2632852"/>
            <a:ext cx="3935689" cy="3158348"/>
          </a:xfrm>
        </p:spPr>
        <p:txBody>
          <a:bodyPr rtlCol="0"/>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Fare clic per modificare gli stili del testo dello schema</a:t>
            </a:r>
          </a:p>
        </p:txBody>
      </p:sp>
      <p:sp>
        <p:nvSpPr>
          <p:cNvPr id="5" name="Segnaposto data 4"/>
          <p:cNvSpPr>
            <a:spLocks noGrp="1"/>
          </p:cNvSpPr>
          <p:nvPr>
            <p:ph type="dt" sz="half" idx="10"/>
          </p:nvPr>
        </p:nvSpPr>
        <p:spPr/>
        <p:txBody>
          <a:bodyPr rtlCol="0"/>
          <a:lstStyle/>
          <a:p>
            <a:pPr rtl="0"/>
            <a:fld id="{3D76E30D-608D-4713-952A-27A281A8016A}" type="datetime1">
              <a:rPr lang="it-IT" noProof="0" smtClean="0"/>
              <a:t>02/03/2026</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1885185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pic>
        <p:nvPicPr>
          <p:cNvPr id="10" name="Immagine 9" descr="Droplets-HD-Content-R1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p:cNvSpPr>
            <a:spLocks noGrp="1"/>
          </p:cNvSpPr>
          <p:nvPr>
            <p:ph type="title"/>
          </p:nvPr>
        </p:nvSpPr>
        <p:spPr>
          <a:xfrm>
            <a:off x="913774" y="609600"/>
            <a:ext cx="5934969" cy="2023254"/>
          </a:xfrm>
        </p:spPr>
        <p:txBody>
          <a:bodyPr rtlCol="0" anchor="b"/>
          <a:lstStyle>
            <a:lvl1pPr algn="ctr">
              <a:defRPr sz="3200"/>
            </a:lvl1pPr>
          </a:lstStyle>
          <a:p>
            <a:pPr rtl="0"/>
            <a:r>
              <a:rPr lang="it-IT" noProof="0"/>
              <a:t>Fare clic per modificare lo stile del titolo dello schema</a:t>
            </a:r>
          </a:p>
        </p:txBody>
      </p:sp>
      <p:sp>
        <p:nvSpPr>
          <p:cNvPr id="3" name="Segnaposto immagine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it-IT" noProof="0"/>
              <a:t>Fare clic sull'icona per inserire un'immagine</a:t>
            </a:r>
          </a:p>
        </p:txBody>
      </p:sp>
      <p:sp>
        <p:nvSpPr>
          <p:cNvPr id="4" name="Segnaposto testo 3"/>
          <p:cNvSpPr>
            <a:spLocks noGrp="1"/>
          </p:cNvSpPr>
          <p:nvPr>
            <p:ph type="body" sz="half" idx="2"/>
          </p:nvPr>
        </p:nvSpPr>
        <p:spPr>
          <a:xfrm>
            <a:off x="913794" y="2632852"/>
            <a:ext cx="5934949" cy="3158347"/>
          </a:xfrm>
        </p:spPr>
        <p:txBody>
          <a:bodyPr rtlCol="0"/>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Fare clic per modificare gli stili del testo dello schema</a:t>
            </a:r>
          </a:p>
        </p:txBody>
      </p:sp>
      <p:sp>
        <p:nvSpPr>
          <p:cNvPr id="5" name="Segnaposto data 4"/>
          <p:cNvSpPr>
            <a:spLocks noGrp="1"/>
          </p:cNvSpPr>
          <p:nvPr>
            <p:ph type="dt" sz="half" idx="10"/>
          </p:nvPr>
        </p:nvSpPr>
        <p:spPr/>
        <p:txBody>
          <a:bodyPr rtlCol="0"/>
          <a:lstStyle/>
          <a:p>
            <a:pPr rtl="0"/>
            <a:fld id="{A84F83A3-CCE1-4C54-A73C-2D3736492745}" type="datetime1">
              <a:rPr lang="it-IT" noProof="0" smtClean="0"/>
              <a:t>02/03/2026</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6D22F896-40B5-4ADD-8801-0D06FADFA095}" type="slidenum">
              <a:rPr lang="it-IT" noProof="0" smtClean="0"/>
              <a:t>‹N›</a:t>
            </a:fld>
            <a:endParaRPr lang="it-IT" noProof="0"/>
          </a:p>
        </p:txBody>
      </p:sp>
    </p:spTree>
    <p:extLst>
      <p:ext uri="{BB962C8B-B14F-4D97-AF65-F5344CB8AC3E}">
        <p14:creationId xmlns:p14="http://schemas.microsoft.com/office/powerpoint/2010/main" val="2082491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Immagine 2" descr="\\DROBO-FS\QuickDrops\JB\PPTX NG\Droplets\LightingOverlay.png"/>
          <p:cNvPicPr>
            <a:picLocks noChangeAspect="1" noChangeArrowheads="1"/>
          </p:cNvPicPr>
          <p:nvPr/>
        </p:nvPicPr>
        <p:blipFill>
          <a:blip r:embed="rId19"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Segnaposto titolo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pPr rtl="0"/>
            <a:r>
              <a:rPr lang="it-IT" noProof="0" dirty="0"/>
              <a:t>Fare clic per modificare lo stile del titolo dello schema</a:t>
            </a:r>
          </a:p>
        </p:txBody>
      </p:sp>
      <p:sp>
        <p:nvSpPr>
          <p:cNvPr id="3" name="Segnaposto testo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rtl="0"/>
            <a:r>
              <a:rPr lang="it-IT" noProof="0" dirty="0"/>
              <a:t>Fare clic per modificare gli stili del testo dello schema</a:t>
            </a:r>
          </a:p>
          <a:p>
            <a:pPr lvl="1" rtl="0"/>
            <a:r>
              <a:rPr lang="it-IT" noProof="0" dirty="0"/>
              <a:t>Secondo livello</a:t>
            </a:r>
          </a:p>
          <a:p>
            <a:pPr lvl="2" rtl="0"/>
            <a:r>
              <a:rPr lang="it-IT" noProof="0" dirty="0"/>
              <a:t>Terzo livello</a:t>
            </a:r>
          </a:p>
          <a:p>
            <a:pPr lvl="3" rtl="0"/>
            <a:r>
              <a:rPr lang="it-IT" noProof="0" dirty="0"/>
              <a:t>Quarto livello</a:t>
            </a:r>
          </a:p>
          <a:p>
            <a:pPr lvl="4" rtl="0"/>
            <a:r>
              <a:rPr lang="it-IT" noProof="0" dirty="0"/>
              <a:t>Quinto livello</a:t>
            </a:r>
          </a:p>
        </p:txBody>
      </p:sp>
      <p:sp>
        <p:nvSpPr>
          <p:cNvPr id="4" name="Segnaposto data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pPr rtl="0"/>
            <a:fld id="{F9871D69-9DD9-4D75-B7A1-D67444BCDA94}" type="datetime1">
              <a:rPr lang="it-IT" noProof="0" smtClean="0"/>
              <a:t>02/03/2026</a:t>
            </a:fld>
            <a:endParaRPr lang="it-IT" noProof="0" dirty="0"/>
          </a:p>
        </p:txBody>
      </p:sp>
      <p:sp>
        <p:nvSpPr>
          <p:cNvPr id="5" name="Segnaposto piè di pagina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pPr rtl="0"/>
            <a:endParaRPr lang="it-IT" noProof="0" dirty="0"/>
          </a:p>
        </p:txBody>
      </p:sp>
      <p:sp>
        <p:nvSpPr>
          <p:cNvPr id="6" name="Segnaposto numero diapositiva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pPr rtl="0"/>
            <a:fld id="{6D22F896-40B5-4ADD-8801-0D06FADFA095}" type="slidenum">
              <a:rPr lang="it-IT" noProof="0" smtClean="0"/>
              <a:pPr rtl="0"/>
              <a:t>‹N›</a:t>
            </a:fld>
            <a:endParaRPr lang="it-IT" noProof="0" dirty="0"/>
          </a:p>
        </p:txBody>
      </p:sp>
    </p:spTree>
    <p:extLst>
      <p:ext uri="{BB962C8B-B14F-4D97-AF65-F5344CB8AC3E}">
        <p14:creationId xmlns:p14="http://schemas.microsoft.com/office/powerpoint/2010/main" val="175226178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hf sldNum="0" hdr="0" ft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web.unica.it/unica/page/it/pubblicato_il_primo_avviso_di_selezione_erasmus_studio_20262027" TargetMode="External"/><Relationship Id="rId5" Type="http://schemas.openxmlformats.org/officeDocument/2006/relationships/image" Target="../media/image2.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9.xml"/><Relationship Id="rId5" Type="http://schemas.openxmlformats.org/officeDocument/2006/relationships/image" Target="../media/image5.png"/><Relationship Id="rId4" Type="http://schemas.openxmlformats.org/officeDocument/2006/relationships/hyperlink" Target="mailto:erasmus.biofarmscienze@unica.i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www.unica.it/" TargetMode="Externa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hyperlink" Target="mailto:erasmus_inclusione@unica.it" TargetMode="Externa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hyperlink" Target="https://europa.eu/youreurope/citizens/health/planned-healthcare/get-more-info/index_it.htm"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europa.eu/youreurope/citizens/work/social-security-and-benefits/social-security-forms/index_it.htm" TargetMode="External"/><Relationship Id="rId5" Type="http://schemas.openxmlformats.org/officeDocument/2006/relationships/hyperlink" Target="https://employment-social-affairs.ec.europa.eu/policies-and-activities/moving-working-europe/eu-social-security-coordination/european-health-insurance-card_it" TargetMode="External"/><Relationship Id="rId4" Type="http://schemas.openxmlformats.org/officeDocument/2006/relationships/image" Target="../media/image2.png"/><Relationship Id="rId9"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90000"/>
                <a:lumOff val="10000"/>
                <a:alpha val="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ttangolo 9">
            <a:extLst>
              <a:ext uri="{FF2B5EF4-FFF2-40B4-BE49-F238E27FC236}">
                <a16:creationId xmlns:a16="http://schemas.microsoft.com/office/drawing/2014/main" id="{4A391C69-E52F-4DC0-B51A-0DABC54840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2" name="Immagine 2">
            <a:extLst>
              <a:ext uri="{FF2B5EF4-FFF2-40B4-BE49-F238E27FC236}">
                <a16:creationId xmlns:a16="http://schemas.microsoft.com/office/drawing/2014/main" id="{C3C7ED6A-DE7F-4002-9699-B659DE5512C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14" name="Rettangolo 13">
            <a:extLst>
              <a:ext uri="{FF2B5EF4-FFF2-40B4-BE49-F238E27FC236}">
                <a16:creationId xmlns:a16="http://schemas.microsoft.com/office/drawing/2014/main" id="{048390FD-448E-4FF2-AEE8-C46960568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5" name="Immagine 4" descr="Capsula di Petri">
            <a:extLst>
              <a:ext uri="{FF2B5EF4-FFF2-40B4-BE49-F238E27FC236}">
                <a16:creationId xmlns:a16="http://schemas.microsoft.com/office/drawing/2014/main" id="{D16B27C4-A9C2-4AC4-9DD3-88F63F48E83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57274" y="10"/>
            <a:ext cx="4834726" cy="6857990"/>
          </a:xfrm>
          <a:prstGeom prst="rect">
            <a:avLst/>
          </a:prstGeom>
        </p:spPr>
      </p:pic>
      <p:pic>
        <p:nvPicPr>
          <p:cNvPr id="16" name="Immagine 15">
            <a:extLst>
              <a:ext uri="{FF2B5EF4-FFF2-40B4-BE49-F238E27FC236}">
                <a16:creationId xmlns:a16="http://schemas.microsoft.com/office/drawing/2014/main" id="{0BD259F2-A289-4420-B3EB-BBC6A904FC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CasellaDiTesto 3">
            <a:extLst>
              <a:ext uri="{FF2B5EF4-FFF2-40B4-BE49-F238E27FC236}">
                <a16:creationId xmlns:a16="http://schemas.microsoft.com/office/drawing/2014/main" id="{EF620A53-886E-CB3C-52B7-751BE5A41F42}"/>
              </a:ext>
            </a:extLst>
          </p:cNvPr>
          <p:cNvSpPr txBox="1"/>
          <p:nvPr/>
        </p:nvSpPr>
        <p:spPr>
          <a:xfrm>
            <a:off x="358593" y="659394"/>
            <a:ext cx="6558775" cy="1631216"/>
          </a:xfrm>
          <a:prstGeom prst="rect">
            <a:avLst/>
          </a:prstGeom>
          <a:noFill/>
        </p:spPr>
        <p:txBody>
          <a:bodyPr wrap="square" rtlCol="0">
            <a:spAutoFit/>
          </a:bodyPr>
          <a:lstStyle/>
          <a:p>
            <a:pPr algn="ctr"/>
            <a:r>
              <a:rPr lang="it-IT" sz="2800" b="1" i="1" dirty="0">
                <a:solidFill>
                  <a:srgbClr val="FF0000"/>
                </a:solidFill>
              </a:rPr>
              <a:t>BANDO ERASMUS STUDIO 202</a:t>
            </a:r>
            <a:r>
              <a:rPr lang="hu-HU" sz="2800" b="1" i="1" dirty="0">
                <a:solidFill>
                  <a:srgbClr val="FF0000"/>
                </a:solidFill>
              </a:rPr>
              <a:t>6</a:t>
            </a:r>
            <a:r>
              <a:rPr lang="it-IT" sz="2800" b="1" i="1" dirty="0">
                <a:solidFill>
                  <a:srgbClr val="FF0000"/>
                </a:solidFill>
              </a:rPr>
              <a:t>/202</a:t>
            </a:r>
            <a:r>
              <a:rPr lang="hu-HU" sz="2800" b="1" i="1" dirty="0">
                <a:solidFill>
                  <a:srgbClr val="FF0000"/>
                </a:solidFill>
              </a:rPr>
              <a:t>7</a:t>
            </a:r>
            <a:endParaRPr lang="it-IT" sz="2800" b="1" i="1" dirty="0">
              <a:solidFill>
                <a:srgbClr val="FF0000"/>
              </a:solidFill>
            </a:endParaRPr>
          </a:p>
          <a:p>
            <a:pPr algn="ctr"/>
            <a:endParaRPr lang="it-IT" sz="2800" b="1" i="1" dirty="0">
              <a:solidFill>
                <a:srgbClr val="FF0000"/>
              </a:solidFill>
            </a:endParaRPr>
          </a:p>
          <a:p>
            <a:pPr algn="ctr"/>
            <a:r>
              <a:rPr lang="it-IT" sz="2200" b="1" i="1" dirty="0">
                <a:solidFill>
                  <a:srgbClr val="002060"/>
                </a:solidFill>
                <a:hlinkClick r:id="rId6">
                  <a:extLst>
                    <a:ext uri="{A12FA001-AC4F-418D-AE19-62706E023703}">
                      <ahyp:hlinkClr xmlns:ahyp="http://schemas.microsoft.com/office/drawing/2018/hyperlinkcolor" val="tx"/>
                    </a:ext>
                  </a:extLst>
                </a:hlinkClick>
              </a:rPr>
              <a:t>https://web.unica.it/unica/page/it/pubblicato_il_primo_avviso_di_selezione_erasmus_studio_20262027</a:t>
            </a:r>
            <a:endParaRPr lang="it-IT" sz="2200" b="1" i="1" dirty="0">
              <a:solidFill>
                <a:srgbClr val="002060"/>
              </a:solidFill>
              <a:highlight>
                <a:srgbClr val="FFFF00"/>
              </a:highlight>
            </a:endParaRPr>
          </a:p>
        </p:txBody>
      </p:sp>
      <p:sp>
        <p:nvSpPr>
          <p:cNvPr id="8" name="CasellaDiTesto 7">
            <a:extLst>
              <a:ext uri="{FF2B5EF4-FFF2-40B4-BE49-F238E27FC236}">
                <a16:creationId xmlns:a16="http://schemas.microsoft.com/office/drawing/2014/main" id="{1E4C4BEE-756D-DFE8-502D-BCBBDA78F19E}"/>
              </a:ext>
            </a:extLst>
          </p:cNvPr>
          <p:cNvSpPr txBox="1"/>
          <p:nvPr/>
        </p:nvSpPr>
        <p:spPr>
          <a:xfrm>
            <a:off x="103492" y="2366008"/>
            <a:ext cx="6703881" cy="4416594"/>
          </a:xfrm>
          <a:prstGeom prst="rect">
            <a:avLst/>
          </a:prstGeom>
          <a:noFill/>
        </p:spPr>
        <p:txBody>
          <a:bodyPr wrap="square" rtlCol="0">
            <a:spAutoFit/>
          </a:bodyPr>
          <a:lstStyle/>
          <a:p>
            <a:pPr algn="just"/>
            <a:r>
              <a:rPr lang="it-IT" sz="2000" b="1" dirty="0"/>
              <a:t>Cosa consente di fare?</a:t>
            </a:r>
          </a:p>
          <a:p>
            <a:pPr algn="just"/>
            <a:endParaRPr lang="it-IT" sz="900" b="1" dirty="0"/>
          </a:p>
          <a:p>
            <a:pPr algn="just"/>
            <a:r>
              <a:rPr lang="it-IT" sz="2000" i="1" dirty="0"/>
              <a:t>Effettuare una esperienza di studio, preparazione tesi e tirocinio in uno dei paesi eleggibili (UE) </a:t>
            </a:r>
            <a:r>
              <a:rPr lang="it-IT" sz="2000" b="1" i="1" u="sng" dirty="0"/>
              <a:t>da 2 a 12 mesi</a:t>
            </a:r>
            <a:r>
              <a:rPr lang="it-IT" sz="2000" b="1" i="1" dirty="0"/>
              <a:t>, </a:t>
            </a:r>
            <a:r>
              <a:rPr lang="it-IT" sz="2000" b="1" i="1" u="sng" dirty="0"/>
              <a:t>dal 1/0</a:t>
            </a:r>
            <a:r>
              <a:rPr lang="hu-HU" sz="2000" b="1" i="1" u="sng" dirty="0"/>
              <a:t>8</a:t>
            </a:r>
            <a:r>
              <a:rPr lang="it-IT" sz="2000" b="1" i="1" u="sng" dirty="0"/>
              <a:t>/202</a:t>
            </a:r>
            <a:r>
              <a:rPr lang="hu-HU" sz="2000" b="1" i="1" u="sng" dirty="0"/>
              <a:t>6</a:t>
            </a:r>
            <a:r>
              <a:rPr lang="it-IT" sz="2000" b="1" i="1" u="sng" dirty="0"/>
              <a:t> al 31/07/202</a:t>
            </a:r>
            <a:r>
              <a:rPr lang="hu-HU" sz="2000" b="1" i="1" u="sng" dirty="0"/>
              <a:t>7</a:t>
            </a:r>
            <a:r>
              <a:rPr lang="it-IT" sz="2000" b="1" i="1" u="sng" dirty="0"/>
              <a:t>)</a:t>
            </a:r>
          </a:p>
          <a:p>
            <a:pPr algn="just"/>
            <a:endParaRPr lang="it-IT" sz="900" i="1" dirty="0"/>
          </a:p>
          <a:p>
            <a:pPr algn="just"/>
            <a:r>
              <a:rPr lang="it-IT" sz="2000" b="1" i="1" dirty="0"/>
              <a:t>Adempimenti preliminari essenziali:</a:t>
            </a:r>
          </a:p>
          <a:p>
            <a:pPr marL="457200" indent="-457200" algn="just">
              <a:buAutoNum type="arabicParenR"/>
            </a:pPr>
            <a:r>
              <a:rPr lang="it-IT" sz="2000" i="1" dirty="0"/>
              <a:t>Consultare i siti web delle sedi eleggibili che potrebbero interessarmi (in caso di dubbi chiedo parere a docenti referenti, sportello mobilità facoltà ed eventualmente mi confronto con colleghi che  hanno già effettuato la mobilità) </a:t>
            </a:r>
          </a:p>
          <a:p>
            <a:pPr algn="just"/>
            <a:endParaRPr lang="it-IT" sz="900" i="1" dirty="0"/>
          </a:p>
          <a:p>
            <a:pPr marL="447675" indent="-447675" algn="just"/>
            <a:r>
              <a:rPr lang="it-IT" sz="2000" i="1" dirty="0"/>
              <a:t>2) 	Presentare domanda online entro i termini (con relativi  allegati sulle certificazioni 	linguistiche)</a:t>
            </a:r>
          </a:p>
          <a:p>
            <a:pPr algn="just"/>
            <a:endParaRPr lang="it-IT" sz="900" i="1" dirty="0"/>
          </a:p>
          <a:p>
            <a:pPr algn="just"/>
            <a:r>
              <a:rPr lang="it-IT" sz="2000" i="1" dirty="0"/>
              <a:t>3)  Attendere graduatorie provvisorie e poi definitive…. </a:t>
            </a:r>
          </a:p>
        </p:txBody>
      </p:sp>
      <p:pic>
        <p:nvPicPr>
          <p:cNvPr id="2" name="Segnaposto contenuto 10">
            <a:extLst>
              <a:ext uri="{FF2B5EF4-FFF2-40B4-BE49-F238E27FC236}">
                <a16:creationId xmlns:a16="http://schemas.microsoft.com/office/drawing/2014/main" id="{AF105B2E-28D4-06DD-C55E-76385A1F6E9A}"/>
              </a:ext>
            </a:extLst>
          </p:cNvPr>
          <p:cNvPicPr>
            <a:picLocks noChangeAspect="1"/>
          </p:cNvPicPr>
          <p:nvPr/>
        </p:nvPicPr>
        <p:blipFill>
          <a:blip r:embed="rId7"/>
          <a:stretch>
            <a:fillRect/>
          </a:stretch>
        </p:blipFill>
        <p:spPr>
          <a:xfrm>
            <a:off x="10900969" y="5535378"/>
            <a:ext cx="1170212" cy="1170212"/>
          </a:xfrm>
          <a:prstGeom prst="rect">
            <a:avLst/>
          </a:prstGeom>
        </p:spPr>
      </p:pic>
    </p:spTree>
    <p:extLst>
      <p:ext uri="{BB962C8B-B14F-4D97-AF65-F5344CB8AC3E}">
        <p14:creationId xmlns:p14="http://schemas.microsoft.com/office/powerpoint/2010/main" val="2642022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90000"/>
                <a:lumOff val="10000"/>
                <a:alpha val="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432EA7B2-E968-B4DE-2E51-C749B581BE18}"/>
            </a:ext>
          </a:extLst>
        </p:cNvPr>
        <p:cNvGrpSpPr/>
        <p:nvPr/>
      </p:nvGrpSpPr>
      <p:grpSpPr>
        <a:xfrm>
          <a:off x="0" y="0"/>
          <a:ext cx="0" cy="0"/>
          <a:chOff x="0" y="0"/>
          <a:chExt cx="0" cy="0"/>
        </a:xfrm>
      </p:grpSpPr>
      <p:sp useBgFill="1">
        <p:nvSpPr>
          <p:cNvPr id="10" name="Rettangolo 9">
            <a:extLst>
              <a:ext uri="{FF2B5EF4-FFF2-40B4-BE49-F238E27FC236}">
                <a16:creationId xmlns:a16="http://schemas.microsoft.com/office/drawing/2014/main" id="{B5699389-776F-5395-8A42-42FC766751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2" name="Immagine 2">
            <a:extLst>
              <a:ext uri="{FF2B5EF4-FFF2-40B4-BE49-F238E27FC236}">
                <a16:creationId xmlns:a16="http://schemas.microsoft.com/office/drawing/2014/main" id="{D0866215-D4D9-3531-7E41-D4E302424C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14" name="Rettangolo 13">
            <a:extLst>
              <a:ext uri="{FF2B5EF4-FFF2-40B4-BE49-F238E27FC236}">
                <a16:creationId xmlns:a16="http://schemas.microsoft.com/office/drawing/2014/main" id="{0275A346-4E84-FD35-88B6-090D02EF5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6" name="Immagine 15">
            <a:extLst>
              <a:ext uri="{FF2B5EF4-FFF2-40B4-BE49-F238E27FC236}">
                <a16:creationId xmlns:a16="http://schemas.microsoft.com/office/drawing/2014/main" id="{8668714C-27F5-F38D-3F10-970110EC1EF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CasellaDiTesto 3">
            <a:extLst>
              <a:ext uri="{FF2B5EF4-FFF2-40B4-BE49-F238E27FC236}">
                <a16:creationId xmlns:a16="http://schemas.microsoft.com/office/drawing/2014/main" id="{7D6A1249-3FDA-FEF9-808E-B07D57DFB854}"/>
              </a:ext>
            </a:extLst>
          </p:cNvPr>
          <p:cNvSpPr txBox="1"/>
          <p:nvPr/>
        </p:nvSpPr>
        <p:spPr>
          <a:xfrm>
            <a:off x="-5" y="641647"/>
            <a:ext cx="7275964" cy="584775"/>
          </a:xfrm>
          <a:prstGeom prst="rect">
            <a:avLst/>
          </a:prstGeom>
          <a:noFill/>
        </p:spPr>
        <p:txBody>
          <a:bodyPr wrap="square" rtlCol="0">
            <a:spAutoFit/>
          </a:bodyPr>
          <a:lstStyle/>
          <a:p>
            <a:pPr algn="ctr"/>
            <a:r>
              <a:rPr lang="it-IT" sz="3200" b="1" dirty="0"/>
              <a:t>ADEMPIMENTI PER I BENEFICIARI</a:t>
            </a:r>
          </a:p>
        </p:txBody>
      </p:sp>
      <p:sp>
        <p:nvSpPr>
          <p:cNvPr id="8" name="CasellaDiTesto 7">
            <a:extLst>
              <a:ext uri="{FF2B5EF4-FFF2-40B4-BE49-F238E27FC236}">
                <a16:creationId xmlns:a16="http://schemas.microsoft.com/office/drawing/2014/main" id="{1DD1F0B0-A40B-4EB3-D197-DCA148CDC1AF}"/>
              </a:ext>
            </a:extLst>
          </p:cNvPr>
          <p:cNvSpPr txBox="1"/>
          <p:nvPr/>
        </p:nvSpPr>
        <p:spPr>
          <a:xfrm>
            <a:off x="133558" y="1443840"/>
            <a:ext cx="7142400" cy="5170646"/>
          </a:xfrm>
          <a:prstGeom prst="rect">
            <a:avLst/>
          </a:prstGeom>
          <a:noFill/>
        </p:spPr>
        <p:txBody>
          <a:bodyPr wrap="square" rtlCol="0">
            <a:spAutoFit/>
          </a:bodyPr>
          <a:lstStyle/>
          <a:p>
            <a:pPr marL="285750" indent="-285750">
              <a:buFont typeface="Arial" panose="020B0604020202020204" pitchFamily="34" charset="0"/>
              <a:buChar char="•"/>
            </a:pPr>
            <a:r>
              <a:rPr lang="it-IT" sz="2200" dirty="0"/>
              <a:t>Accettazione o rinuncia del soggiorno di mobilità mediante apposito modulo</a:t>
            </a:r>
          </a:p>
          <a:p>
            <a:pPr marL="285750" indent="-285750">
              <a:buFont typeface="Arial" panose="020B0604020202020204" pitchFamily="34" charset="0"/>
              <a:buChar char="•"/>
            </a:pPr>
            <a:r>
              <a:rPr lang="it-IT" sz="2200" dirty="0"/>
              <a:t>Compilazione documentazione </a:t>
            </a:r>
            <a:r>
              <a:rPr lang="it-IT" sz="2200" dirty="0" err="1"/>
              <a:t>pre</a:t>
            </a:r>
            <a:r>
              <a:rPr lang="it-IT" sz="2200" dirty="0"/>
              <a:t>-partenza: </a:t>
            </a:r>
          </a:p>
          <a:p>
            <a:pPr marL="971550" lvl="1" indent="-285750">
              <a:buFont typeface="Arial" panose="020B0604020202020204" pitchFamily="34" charset="0"/>
              <a:buChar char="•"/>
            </a:pPr>
            <a:r>
              <a:rPr lang="it-IT" sz="2200" b="1" dirty="0"/>
              <a:t>Accordo finanziario </a:t>
            </a:r>
            <a:r>
              <a:rPr lang="it-IT" sz="2200" dirty="0"/>
              <a:t>e </a:t>
            </a:r>
            <a:r>
              <a:rPr lang="it-IT" sz="2200" b="1" dirty="0"/>
              <a:t>comunicazione di vincita</a:t>
            </a:r>
            <a:r>
              <a:rPr lang="it-IT" sz="2200" dirty="0"/>
              <a:t> (disponibili nella sezione modulistica)</a:t>
            </a:r>
          </a:p>
          <a:p>
            <a:pPr marL="971550" lvl="1" indent="-285750">
              <a:buFont typeface="Arial" panose="020B0604020202020204" pitchFamily="34" charset="0"/>
              <a:buChar char="•"/>
            </a:pPr>
            <a:r>
              <a:rPr lang="it-IT" sz="2200" b="1" dirty="0"/>
              <a:t>Learning agreement </a:t>
            </a:r>
            <a:r>
              <a:rPr lang="it-IT" sz="2200" dirty="0"/>
              <a:t>(LA o OLA) – piano di studi dello studente all’estero (almeno </a:t>
            </a:r>
            <a:r>
              <a:rPr lang="it-IT" sz="2200" b="1" dirty="0"/>
              <a:t>18 ECTS/semestre</a:t>
            </a:r>
            <a:r>
              <a:rPr lang="it-IT" sz="2200" dirty="0"/>
              <a:t>). Il documento deve essere firmato da 3 parti (studente, tutor Cagliari e tutor estero) per essere considerato valido</a:t>
            </a:r>
          </a:p>
          <a:p>
            <a:pPr marL="285750" indent="-285750">
              <a:buFont typeface="Arial" panose="020B0604020202020204" pitchFamily="34" charset="0"/>
              <a:buChar char="•"/>
            </a:pPr>
            <a:r>
              <a:rPr lang="it-IT" sz="2200" dirty="0"/>
              <a:t>Acquisire e attestare il livello linguistico richiesto dalla sede</a:t>
            </a:r>
          </a:p>
          <a:p>
            <a:pPr marL="285750" indent="-285750">
              <a:buFont typeface="Arial" panose="020B0604020202020204" pitchFamily="34" charset="0"/>
              <a:buChar char="•"/>
            </a:pPr>
            <a:r>
              <a:rPr lang="it-IT" sz="2200" dirty="0"/>
              <a:t>Prendere visione del regolamento convalide attività di Mobilità del </a:t>
            </a:r>
            <a:r>
              <a:rPr lang="it-IT" sz="2200" dirty="0" err="1"/>
              <a:t>CdS</a:t>
            </a:r>
            <a:endParaRPr lang="it-IT" sz="2200" dirty="0"/>
          </a:p>
          <a:p>
            <a:pPr marL="285750" indent="-285750">
              <a:buFont typeface="Arial" panose="020B0604020202020204" pitchFamily="34" charset="0"/>
              <a:buChar char="•"/>
            </a:pPr>
            <a:r>
              <a:rPr lang="it-IT" sz="2200" dirty="0"/>
              <a:t>Verificare attentamente le </a:t>
            </a:r>
            <a:r>
              <a:rPr lang="it-IT" sz="2200" b="1" dirty="0"/>
              <a:t>scadenze</a:t>
            </a:r>
            <a:r>
              <a:rPr lang="it-IT" sz="2200" dirty="0"/>
              <a:t> e la </a:t>
            </a:r>
            <a:r>
              <a:rPr lang="it-IT" sz="2200" b="1" dirty="0"/>
              <a:t>documentazione richiesta</a:t>
            </a:r>
            <a:r>
              <a:rPr lang="it-IT" sz="2200" dirty="0"/>
              <a:t> dalla sede ospitante</a:t>
            </a:r>
          </a:p>
        </p:txBody>
      </p:sp>
      <p:pic>
        <p:nvPicPr>
          <p:cNvPr id="2" name="Segnaposto contenuto 4">
            <a:extLst>
              <a:ext uri="{FF2B5EF4-FFF2-40B4-BE49-F238E27FC236}">
                <a16:creationId xmlns:a16="http://schemas.microsoft.com/office/drawing/2014/main" id="{F731CDE6-57CC-685F-9F22-B434C7A2A601}"/>
              </a:ext>
            </a:extLst>
          </p:cNvPr>
          <p:cNvPicPr>
            <a:picLocks noChangeAspect="1"/>
          </p:cNvPicPr>
          <p:nvPr/>
        </p:nvPicPr>
        <p:blipFill>
          <a:blip r:embed="rId5"/>
          <a:srcRect l="4731" r="33469"/>
          <a:stretch>
            <a:fillRect/>
          </a:stretch>
        </p:blipFill>
        <p:spPr>
          <a:xfrm>
            <a:off x="7342149" y="-3"/>
            <a:ext cx="4864976" cy="5313683"/>
          </a:xfrm>
          <a:custGeom>
            <a:avLst/>
            <a:gdLst/>
            <a:ahLst/>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pic>
        <p:nvPicPr>
          <p:cNvPr id="3" name="Segnaposto contenuto 10">
            <a:extLst>
              <a:ext uri="{FF2B5EF4-FFF2-40B4-BE49-F238E27FC236}">
                <a16:creationId xmlns:a16="http://schemas.microsoft.com/office/drawing/2014/main" id="{8D1C2FF7-FD7D-7D3F-ADB0-3D70B91B4229}"/>
              </a:ext>
            </a:extLst>
          </p:cNvPr>
          <p:cNvPicPr>
            <a:picLocks noChangeAspect="1"/>
          </p:cNvPicPr>
          <p:nvPr/>
        </p:nvPicPr>
        <p:blipFill>
          <a:blip r:embed="rId6"/>
          <a:stretch>
            <a:fillRect/>
          </a:stretch>
        </p:blipFill>
        <p:spPr>
          <a:xfrm>
            <a:off x="7852252" y="5008880"/>
            <a:ext cx="1373631" cy="1373631"/>
          </a:xfrm>
          <a:prstGeom prst="rect">
            <a:avLst/>
          </a:prstGeom>
        </p:spPr>
      </p:pic>
    </p:spTree>
    <p:extLst>
      <p:ext uri="{BB962C8B-B14F-4D97-AF65-F5344CB8AC3E}">
        <p14:creationId xmlns:p14="http://schemas.microsoft.com/office/powerpoint/2010/main" val="648831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90000"/>
                <a:lumOff val="10000"/>
                <a:alpha val="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7D6445FD-DE2F-E391-BBA3-77CB4D5EA785}"/>
            </a:ext>
          </a:extLst>
        </p:cNvPr>
        <p:cNvGrpSpPr/>
        <p:nvPr/>
      </p:nvGrpSpPr>
      <p:grpSpPr>
        <a:xfrm>
          <a:off x="0" y="0"/>
          <a:ext cx="0" cy="0"/>
          <a:chOff x="0" y="0"/>
          <a:chExt cx="0" cy="0"/>
        </a:xfrm>
      </p:grpSpPr>
      <p:sp useBgFill="1">
        <p:nvSpPr>
          <p:cNvPr id="10" name="Rettangolo 9">
            <a:extLst>
              <a:ext uri="{FF2B5EF4-FFF2-40B4-BE49-F238E27FC236}">
                <a16:creationId xmlns:a16="http://schemas.microsoft.com/office/drawing/2014/main" id="{3C4A64B7-B8DE-7AB3-DCC4-F0C554EA1C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2" name="Immagine 2">
            <a:extLst>
              <a:ext uri="{FF2B5EF4-FFF2-40B4-BE49-F238E27FC236}">
                <a16:creationId xmlns:a16="http://schemas.microsoft.com/office/drawing/2014/main" id="{C593074F-E7D6-DB45-1994-9B8461483BE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14" name="Rettangolo 13">
            <a:extLst>
              <a:ext uri="{FF2B5EF4-FFF2-40B4-BE49-F238E27FC236}">
                <a16:creationId xmlns:a16="http://schemas.microsoft.com/office/drawing/2014/main" id="{8D91B983-F7F2-525F-BFA6-57D94B2757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6" name="Immagine 15">
            <a:extLst>
              <a:ext uri="{FF2B5EF4-FFF2-40B4-BE49-F238E27FC236}">
                <a16:creationId xmlns:a16="http://schemas.microsoft.com/office/drawing/2014/main" id="{29CA0FC2-0427-DD0D-F864-BF14825B5E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CasellaDiTesto 3">
            <a:extLst>
              <a:ext uri="{FF2B5EF4-FFF2-40B4-BE49-F238E27FC236}">
                <a16:creationId xmlns:a16="http://schemas.microsoft.com/office/drawing/2014/main" id="{B8A7A447-EE06-47E7-CE52-930B7571730F}"/>
              </a:ext>
            </a:extLst>
          </p:cNvPr>
          <p:cNvSpPr txBox="1"/>
          <p:nvPr/>
        </p:nvSpPr>
        <p:spPr>
          <a:xfrm>
            <a:off x="233680" y="1114026"/>
            <a:ext cx="6992344" cy="584775"/>
          </a:xfrm>
          <a:prstGeom prst="rect">
            <a:avLst/>
          </a:prstGeom>
          <a:noFill/>
        </p:spPr>
        <p:txBody>
          <a:bodyPr wrap="square" rtlCol="0">
            <a:spAutoFit/>
          </a:bodyPr>
          <a:lstStyle/>
          <a:p>
            <a:pPr algn="ctr"/>
            <a:r>
              <a:rPr lang="it-IT" sz="3200" b="1" dirty="0"/>
              <a:t>DURANTE LA MOBILITÀ</a:t>
            </a:r>
          </a:p>
        </p:txBody>
      </p:sp>
      <p:sp>
        <p:nvSpPr>
          <p:cNvPr id="8" name="CasellaDiTesto 7">
            <a:extLst>
              <a:ext uri="{FF2B5EF4-FFF2-40B4-BE49-F238E27FC236}">
                <a16:creationId xmlns:a16="http://schemas.microsoft.com/office/drawing/2014/main" id="{031964B5-991E-53D8-B3E3-AF8951C42610}"/>
              </a:ext>
            </a:extLst>
          </p:cNvPr>
          <p:cNvSpPr txBox="1"/>
          <p:nvPr/>
        </p:nvSpPr>
        <p:spPr>
          <a:xfrm>
            <a:off x="16842" y="2022960"/>
            <a:ext cx="7142400" cy="4185761"/>
          </a:xfrm>
          <a:prstGeom prst="rect">
            <a:avLst/>
          </a:prstGeom>
          <a:noFill/>
        </p:spPr>
        <p:txBody>
          <a:bodyPr wrap="square" rtlCol="0">
            <a:spAutoFit/>
          </a:bodyPr>
          <a:lstStyle/>
          <a:p>
            <a:r>
              <a:rPr lang="it-IT" sz="2400" b="1" dirty="0"/>
              <a:t>È possibile:</a:t>
            </a:r>
          </a:p>
          <a:p>
            <a:endParaRPr lang="it-IT" sz="2200" dirty="0"/>
          </a:p>
          <a:p>
            <a:pPr marL="285750" indent="-285750">
              <a:buFont typeface="Wingdings" panose="05000000000000000000" pitchFamily="2" charset="2"/>
              <a:buChar char="ü"/>
            </a:pPr>
            <a:r>
              <a:rPr lang="it-IT" sz="2200" dirty="0"/>
              <a:t>Seguire le </a:t>
            </a:r>
            <a:r>
              <a:rPr lang="it-IT" sz="2200" b="1" dirty="0"/>
              <a:t>lezioni e le attività didattiche</a:t>
            </a:r>
            <a:r>
              <a:rPr lang="it-IT" sz="2200" dirty="0"/>
              <a:t> previste nel proprio </a:t>
            </a:r>
            <a:r>
              <a:rPr lang="it-IT" sz="2200" b="1" dirty="0"/>
              <a:t>Learning Agreement</a:t>
            </a:r>
            <a:r>
              <a:rPr lang="it-IT" sz="2200" dirty="0"/>
              <a:t> presso la sede estera, </a:t>
            </a:r>
            <a:r>
              <a:rPr lang="it-IT" sz="2200" b="1" dirty="0"/>
              <a:t>conseguendo almeno 15 ECTS/CFU </a:t>
            </a:r>
            <a:r>
              <a:rPr lang="it-IT" sz="2200" dirty="0"/>
              <a:t>(pena la restituzione della borsa) </a:t>
            </a:r>
          </a:p>
          <a:p>
            <a:pPr marL="285750" indent="-285750">
              <a:buFont typeface="Wingdings" panose="05000000000000000000" pitchFamily="2" charset="2"/>
              <a:buChar char="ü"/>
            </a:pPr>
            <a:r>
              <a:rPr lang="it-IT" sz="2200" dirty="0"/>
              <a:t>Eventuali modifiche nel LA compilando la sezione «</a:t>
            </a:r>
            <a:r>
              <a:rPr lang="it-IT" sz="2200" i="1" dirty="0" err="1"/>
              <a:t>during</a:t>
            </a:r>
            <a:r>
              <a:rPr lang="it-IT" sz="2200" i="1" dirty="0"/>
              <a:t> the mobility</a:t>
            </a:r>
            <a:r>
              <a:rPr lang="it-IT" sz="2200" dirty="0"/>
              <a:t>» che consente di togliere e/o aggiungere all’elenco (da far firmare dalle tre parti interessate).</a:t>
            </a:r>
          </a:p>
          <a:p>
            <a:pPr marL="285750" indent="-285750">
              <a:buFont typeface="Wingdings" panose="05000000000000000000" pitchFamily="2" charset="2"/>
              <a:buChar char="ü"/>
            </a:pPr>
            <a:r>
              <a:rPr lang="it-IT" sz="2200" dirty="0"/>
              <a:t>Mettersi alla prova in un nuovo contesto e sfruttare l’occasione per compiere nuove esperienze</a:t>
            </a:r>
          </a:p>
          <a:p>
            <a:endParaRPr lang="it-IT" sz="2200" i="1" dirty="0"/>
          </a:p>
        </p:txBody>
      </p:sp>
      <p:pic>
        <p:nvPicPr>
          <p:cNvPr id="2" name="Segnaposto contenuto 4">
            <a:extLst>
              <a:ext uri="{FF2B5EF4-FFF2-40B4-BE49-F238E27FC236}">
                <a16:creationId xmlns:a16="http://schemas.microsoft.com/office/drawing/2014/main" id="{B5954065-A7FE-BD1B-BF47-6F7F1140867E}"/>
              </a:ext>
            </a:extLst>
          </p:cNvPr>
          <p:cNvPicPr>
            <a:picLocks noChangeAspect="1"/>
          </p:cNvPicPr>
          <p:nvPr/>
        </p:nvPicPr>
        <p:blipFill>
          <a:blip r:embed="rId5"/>
          <a:srcRect l="4731" r="33469"/>
          <a:stretch>
            <a:fillRect/>
          </a:stretch>
        </p:blipFill>
        <p:spPr>
          <a:xfrm>
            <a:off x="7342149" y="-3"/>
            <a:ext cx="4864976" cy="5313683"/>
          </a:xfrm>
          <a:custGeom>
            <a:avLst/>
            <a:gdLst/>
            <a:ahLst/>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pic>
        <p:nvPicPr>
          <p:cNvPr id="3" name="Segnaposto contenuto 10">
            <a:extLst>
              <a:ext uri="{FF2B5EF4-FFF2-40B4-BE49-F238E27FC236}">
                <a16:creationId xmlns:a16="http://schemas.microsoft.com/office/drawing/2014/main" id="{82BBCF49-8693-1DC5-277F-59EA11AA9F77}"/>
              </a:ext>
            </a:extLst>
          </p:cNvPr>
          <p:cNvPicPr>
            <a:picLocks noChangeAspect="1"/>
          </p:cNvPicPr>
          <p:nvPr/>
        </p:nvPicPr>
        <p:blipFill>
          <a:blip r:embed="rId6"/>
          <a:stretch>
            <a:fillRect/>
          </a:stretch>
        </p:blipFill>
        <p:spPr>
          <a:xfrm>
            <a:off x="7872638" y="5008880"/>
            <a:ext cx="1393952" cy="1393952"/>
          </a:xfrm>
          <a:prstGeom prst="rect">
            <a:avLst/>
          </a:prstGeom>
        </p:spPr>
      </p:pic>
    </p:spTree>
    <p:extLst>
      <p:ext uri="{BB962C8B-B14F-4D97-AF65-F5344CB8AC3E}">
        <p14:creationId xmlns:p14="http://schemas.microsoft.com/office/powerpoint/2010/main" val="802622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90000"/>
                <a:lumOff val="10000"/>
                <a:alpha val="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B8C1EFCA-6CDA-5252-DB11-5D8D8F28C6FE}"/>
            </a:ext>
          </a:extLst>
        </p:cNvPr>
        <p:cNvGrpSpPr/>
        <p:nvPr/>
      </p:nvGrpSpPr>
      <p:grpSpPr>
        <a:xfrm>
          <a:off x="0" y="0"/>
          <a:ext cx="0" cy="0"/>
          <a:chOff x="0" y="0"/>
          <a:chExt cx="0" cy="0"/>
        </a:xfrm>
      </p:grpSpPr>
      <p:sp useBgFill="1">
        <p:nvSpPr>
          <p:cNvPr id="10" name="Rettangolo 9">
            <a:extLst>
              <a:ext uri="{FF2B5EF4-FFF2-40B4-BE49-F238E27FC236}">
                <a16:creationId xmlns:a16="http://schemas.microsoft.com/office/drawing/2014/main" id="{BAF3F4D0-E659-A374-45BD-230690CF0F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2" name="Immagine 2">
            <a:extLst>
              <a:ext uri="{FF2B5EF4-FFF2-40B4-BE49-F238E27FC236}">
                <a16:creationId xmlns:a16="http://schemas.microsoft.com/office/drawing/2014/main" id="{66E94F6D-8D6B-7E5E-A9DA-CDA974E6149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14" name="Rettangolo 13">
            <a:extLst>
              <a:ext uri="{FF2B5EF4-FFF2-40B4-BE49-F238E27FC236}">
                <a16:creationId xmlns:a16="http://schemas.microsoft.com/office/drawing/2014/main" id="{EC3BAA73-2CC2-CF62-EC48-73E00DB28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6" name="Immagine 15">
            <a:extLst>
              <a:ext uri="{FF2B5EF4-FFF2-40B4-BE49-F238E27FC236}">
                <a16:creationId xmlns:a16="http://schemas.microsoft.com/office/drawing/2014/main" id="{22ABBDAB-E585-CD15-3D0F-CDAE10D399B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CasellaDiTesto 3">
            <a:extLst>
              <a:ext uri="{FF2B5EF4-FFF2-40B4-BE49-F238E27FC236}">
                <a16:creationId xmlns:a16="http://schemas.microsoft.com/office/drawing/2014/main" id="{EF312990-95E0-114E-185F-A721F3EB8E5A}"/>
              </a:ext>
            </a:extLst>
          </p:cNvPr>
          <p:cNvSpPr txBox="1"/>
          <p:nvPr/>
        </p:nvSpPr>
        <p:spPr>
          <a:xfrm>
            <a:off x="40653" y="1226422"/>
            <a:ext cx="7142400" cy="584775"/>
          </a:xfrm>
          <a:prstGeom prst="rect">
            <a:avLst/>
          </a:prstGeom>
          <a:noFill/>
        </p:spPr>
        <p:txBody>
          <a:bodyPr wrap="square" rtlCol="0">
            <a:spAutoFit/>
          </a:bodyPr>
          <a:lstStyle/>
          <a:p>
            <a:pPr algn="ctr"/>
            <a:r>
              <a:rPr lang="it-IT" sz="3200" b="1" dirty="0"/>
              <a:t>DURANTE LA MOBILITÀ</a:t>
            </a:r>
          </a:p>
        </p:txBody>
      </p:sp>
      <p:sp>
        <p:nvSpPr>
          <p:cNvPr id="8" name="CasellaDiTesto 7">
            <a:extLst>
              <a:ext uri="{FF2B5EF4-FFF2-40B4-BE49-F238E27FC236}">
                <a16:creationId xmlns:a16="http://schemas.microsoft.com/office/drawing/2014/main" id="{AC2FFC92-0CF2-7019-5089-D89C34996E5B}"/>
              </a:ext>
            </a:extLst>
          </p:cNvPr>
          <p:cNvSpPr txBox="1"/>
          <p:nvPr/>
        </p:nvSpPr>
        <p:spPr>
          <a:xfrm>
            <a:off x="66777" y="2272496"/>
            <a:ext cx="7142400" cy="3539430"/>
          </a:xfrm>
          <a:prstGeom prst="rect">
            <a:avLst/>
          </a:prstGeom>
          <a:noFill/>
        </p:spPr>
        <p:txBody>
          <a:bodyPr wrap="square" rtlCol="0">
            <a:spAutoFit/>
          </a:bodyPr>
          <a:lstStyle/>
          <a:p>
            <a:r>
              <a:rPr lang="it-IT" sz="2400" b="1" dirty="0"/>
              <a:t>Non è possibile:</a:t>
            </a:r>
          </a:p>
          <a:p>
            <a:r>
              <a:rPr lang="it-IT" sz="2400" dirty="0"/>
              <a:t> </a:t>
            </a:r>
          </a:p>
          <a:p>
            <a:pPr marL="285750" indent="-285750">
              <a:buFont typeface="Wingdings" panose="05000000000000000000" pitchFamily="2" charset="2"/>
              <a:buChar char="ü"/>
            </a:pPr>
            <a:r>
              <a:rPr lang="it-IT" sz="2200" dirty="0"/>
              <a:t>Sostenere esami a distanza o in presenza nel </a:t>
            </a:r>
            <a:r>
              <a:rPr lang="it-IT" sz="2200" dirty="0" err="1"/>
              <a:t>CdL</a:t>
            </a:r>
            <a:r>
              <a:rPr lang="it-IT" sz="2200" dirty="0"/>
              <a:t> di appartenenza;</a:t>
            </a:r>
          </a:p>
          <a:p>
            <a:pPr marL="285750" indent="-285750">
              <a:buFont typeface="Wingdings" panose="05000000000000000000" pitchFamily="2" charset="2"/>
              <a:buChar char="ü"/>
            </a:pPr>
            <a:r>
              <a:rPr lang="it-IT" sz="2200" dirty="0"/>
              <a:t>Sostenere esami o chiederne il riconoscimento, senza averli inseriti nel LA o aver chiesto preventivo parere di conformità ai docenti;</a:t>
            </a:r>
          </a:p>
          <a:p>
            <a:pPr marL="285750" indent="-285750">
              <a:buFont typeface="Wingdings" panose="05000000000000000000" pitchFamily="2" charset="2"/>
              <a:buChar char="ü"/>
            </a:pPr>
            <a:r>
              <a:rPr lang="it-IT" sz="2200" dirty="0"/>
              <a:t>Decidere di interrompere l’esperienza senza avvisare lo Sportello Mobilità di Facoltà (ISMOKA)</a:t>
            </a:r>
          </a:p>
          <a:p>
            <a:endParaRPr lang="it-IT" sz="2200" i="1" dirty="0"/>
          </a:p>
        </p:txBody>
      </p:sp>
      <p:pic>
        <p:nvPicPr>
          <p:cNvPr id="2" name="Segnaposto contenuto 4">
            <a:extLst>
              <a:ext uri="{FF2B5EF4-FFF2-40B4-BE49-F238E27FC236}">
                <a16:creationId xmlns:a16="http://schemas.microsoft.com/office/drawing/2014/main" id="{F9C88861-B283-D5C8-6D22-0B48E20408C1}"/>
              </a:ext>
            </a:extLst>
          </p:cNvPr>
          <p:cNvPicPr>
            <a:picLocks noChangeAspect="1"/>
          </p:cNvPicPr>
          <p:nvPr/>
        </p:nvPicPr>
        <p:blipFill>
          <a:blip r:embed="rId5"/>
          <a:srcRect l="4731" r="33469"/>
          <a:stretch>
            <a:fillRect/>
          </a:stretch>
        </p:blipFill>
        <p:spPr>
          <a:xfrm>
            <a:off x="7342149" y="-3"/>
            <a:ext cx="4864976" cy="5313683"/>
          </a:xfrm>
          <a:custGeom>
            <a:avLst/>
            <a:gdLst/>
            <a:ahLst/>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pic>
        <p:nvPicPr>
          <p:cNvPr id="3" name="Segnaposto contenuto 10">
            <a:extLst>
              <a:ext uri="{FF2B5EF4-FFF2-40B4-BE49-F238E27FC236}">
                <a16:creationId xmlns:a16="http://schemas.microsoft.com/office/drawing/2014/main" id="{BDF26B9A-E1E5-D176-AB45-6DA0FB8809EE}"/>
              </a:ext>
            </a:extLst>
          </p:cNvPr>
          <p:cNvPicPr>
            <a:picLocks noChangeAspect="1"/>
          </p:cNvPicPr>
          <p:nvPr/>
        </p:nvPicPr>
        <p:blipFill>
          <a:blip r:embed="rId6"/>
          <a:stretch>
            <a:fillRect/>
          </a:stretch>
        </p:blipFill>
        <p:spPr>
          <a:xfrm>
            <a:off x="7882732" y="4968240"/>
            <a:ext cx="1322832" cy="1322832"/>
          </a:xfrm>
          <a:prstGeom prst="rect">
            <a:avLst/>
          </a:prstGeom>
        </p:spPr>
      </p:pic>
    </p:spTree>
    <p:extLst>
      <p:ext uri="{BB962C8B-B14F-4D97-AF65-F5344CB8AC3E}">
        <p14:creationId xmlns:p14="http://schemas.microsoft.com/office/powerpoint/2010/main" val="4219450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90000"/>
                <a:lumOff val="10000"/>
                <a:alpha val="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CB41DB29-B17E-74A0-B068-68500870562D}"/>
            </a:ext>
          </a:extLst>
        </p:cNvPr>
        <p:cNvGrpSpPr/>
        <p:nvPr/>
      </p:nvGrpSpPr>
      <p:grpSpPr>
        <a:xfrm>
          <a:off x="0" y="0"/>
          <a:ext cx="0" cy="0"/>
          <a:chOff x="0" y="0"/>
          <a:chExt cx="0" cy="0"/>
        </a:xfrm>
      </p:grpSpPr>
      <p:sp useBgFill="1">
        <p:nvSpPr>
          <p:cNvPr id="10" name="Rettangolo 9">
            <a:extLst>
              <a:ext uri="{FF2B5EF4-FFF2-40B4-BE49-F238E27FC236}">
                <a16:creationId xmlns:a16="http://schemas.microsoft.com/office/drawing/2014/main" id="{A0868DFF-79FB-7D62-A49E-9BCD9D0E23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2" name="Immagine 2">
            <a:extLst>
              <a:ext uri="{FF2B5EF4-FFF2-40B4-BE49-F238E27FC236}">
                <a16:creationId xmlns:a16="http://schemas.microsoft.com/office/drawing/2014/main" id="{154B7AC6-EE72-3310-26C7-80EABCFC940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14" name="Rettangolo 13">
            <a:extLst>
              <a:ext uri="{FF2B5EF4-FFF2-40B4-BE49-F238E27FC236}">
                <a16:creationId xmlns:a16="http://schemas.microsoft.com/office/drawing/2014/main" id="{8D4A9815-ACF8-4D94-19D6-184FC1DEB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6" name="Immagine 15">
            <a:extLst>
              <a:ext uri="{FF2B5EF4-FFF2-40B4-BE49-F238E27FC236}">
                <a16:creationId xmlns:a16="http://schemas.microsoft.com/office/drawing/2014/main" id="{7FE8ECE3-84CE-AC0F-A88C-B1D9A1BCC5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CasellaDiTesto 3">
            <a:extLst>
              <a:ext uri="{FF2B5EF4-FFF2-40B4-BE49-F238E27FC236}">
                <a16:creationId xmlns:a16="http://schemas.microsoft.com/office/drawing/2014/main" id="{3A335B44-9590-5EEB-0205-65729EC47307}"/>
              </a:ext>
            </a:extLst>
          </p:cNvPr>
          <p:cNvSpPr txBox="1"/>
          <p:nvPr/>
        </p:nvSpPr>
        <p:spPr>
          <a:xfrm>
            <a:off x="0" y="653758"/>
            <a:ext cx="7260839" cy="553998"/>
          </a:xfrm>
          <a:prstGeom prst="rect">
            <a:avLst/>
          </a:prstGeom>
          <a:noFill/>
        </p:spPr>
        <p:txBody>
          <a:bodyPr wrap="square" rtlCol="0">
            <a:spAutoFit/>
          </a:bodyPr>
          <a:lstStyle/>
          <a:p>
            <a:pPr algn="ctr"/>
            <a:r>
              <a:rPr lang="it-IT" sz="3000" b="1" dirty="0"/>
              <a:t>ADEMPIMENTI ALLA FINE DELLA MOBILITÀ</a:t>
            </a:r>
          </a:p>
        </p:txBody>
      </p:sp>
      <p:sp>
        <p:nvSpPr>
          <p:cNvPr id="8" name="CasellaDiTesto 7">
            <a:extLst>
              <a:ext uri="{FF2B5EF4-FFF2-40B4-BE49-F238E27FC236}">
                <a16:creationId xmlns:a16="http://schemas.microsoft.com/office/drawing/2014/main" id="{83976810-ED3A-DAB3-AF95-A32084169EED}"/>
              </a:ext>
            </a:extLst>
          </p:cNvPr>
          <p:cNvSpPr txBox="1"/>
          <p:nvPr/>
        </p:nvSpPr>
        <p:spPr>
          <a:xfrm>
            <a:off x="133558" y="1593749"/>
            <a:ext cx="7142400" cy="4832092"/>
          </a:xfrm>
          <a:prstGeom prst="rect">
            <a:avLst/>
          </a:prstGeom>
          <a:noFill/>
        </p:spPr>
        <p:txBody>
          <a:bodyPr wrap="square" rtlCol="0">
            <a:spAutoFit/>
          </a:bodyPr>
          <a:lstStyle/>
          <a:p>
            <a:pPr marL="342900" indent="-342900">
              <a:buFont typeface="Arial" panose="020B0604020202020204" pitchFamily="34" charset="0"/>
              <a:buChar char="•"/>
            </a:pPr>
            <a:r>
              <a:rPr lang="en-US" sz="2200" dirty="0" err="1"/>
              <a:t>Entro</a:t>
            </a:r>
            <a:r>
              <a:rPr lang="en-US" sz="2200" dirty="0"/>
              <a:t> 10 </a:t>
            </a:r>
            <a:r>
              <a:rPr lang="en-US" sz="2200" dirty="0" err="1"/>
              <a:t>giorni</a:t>
            </a:r>
            <a:r>
              <a:rPr lang="en-US" sz="2200" dirty="0"/>
              <a:t> </a:t>
            </a:r>
            <a:r>
              <a:rPr lang="en-US" sz="2200" dirty="0" err="1"/>
              <a:t>dalla</a:t>
            </a:r>
            <a:r>
              <a:rPr lang="en-US" sz="2200" dirty="0"/>
              <a:t> fine del </a:t>
            </a:r>
            <a:r>
              <a:rPr lang="en-US" sz="2200" dirty="0" err="1"/>
              <a:t>soggiorno</a:t>
            </a:r>
            <a:r>
              <a:rPr lang="en-US" sz="2200" dirty="0"/>
              <a:t> Erasmus+ </a:t>
            </a:r>
            <a:r>
              <a:rPr lang="en-US" sz="2200" dirty="0" err="1"/>
              <a:t>presentare</a:t>
            </a:r>
            <a:r>
              <a:rPr lang="en-US" sz="2200" dirty="0"/>
              <a:t> ad ISMOKA: </a:t>
            </a:r>
          </a:p>
          <a:p>
            <a:pPr marL="342900" indent="-342900">
              <a:buFont typeface="Arial" panose="020B0604020202020204" pitchFamily="34" charset="0"/>
              <a:buChar char="•"/>
            </a:pPr>
            <a:r>
              <a:rPr lang="en-US" sz="2200" dirty="0" err="1"/>
              <a:t>L’</a:t>
            </a:r>
            <a:r>
              <a:rPr lang="en-US" sz="2200" b="1" dirty="0" err="1"/>
              <a:t>Attestato</a:t>
            </a:r>
            <a:r>
              <a:rPr lang="en-US" sz="2200" b="1" dirty="0"/>
              <a:t> di </a:t>
            </a:r>
            <a:r>
              <a:rPr lang="en-US" sz="2200" b="1" dirty="0" err="1"/>
              <a:t>permanenza</a:t>
            </a:r>
            <a:r>
              <a:rPr lang="en-US" sz="2200" b="1" dirty="0"/>
              <a:t> </a:t>
            </a:r>
            <a:r>
              <a:rPr lang="en-US" sz="2200" dirty="0"/>
              <a:t>con le date </a:t>
            </a:r>
            <a:r>
              <a:rPr lang="en-US" sz="2200" dirty="0" err="1"/>
              <a:t>esatte</a:t>
            </a:r>
            <a:r>
              <a:rPr lang="en-US" sz="2200" dirty="0"/>
              <a:t> (</a:t>
            </a:r>
            <a:r>
              <a:rPr lang="en-US" sz="2200" dirty="0" err="1"/>
              <a:t>giorno</a:t>
            </a:r>
            <a:r>
              <a:rPr lang="en-US" sz="2200" dirty="0"/>
              <a:t>/mese/ anno) di </a:t>
            </a:r>
            <a:r>
              <a:rPr lang="en-US" sz="2200" dirty="0" err="1"/>
              <a:t>inizio</a:t>
            </a:r>
            <a:r>
              <a:rPr lang="en-US" sz="2200" dirty="0"/>
              <a:t> e fine mobilità. Sulla base di </a:t>
            </a:r>
            <a:r>
              <a:rPr lang="en-US" sz="2200" dirty="0" err="1"/>
              <a:t>tali</a:t>
            </a:r>
            <a:r>
              <a:rPr lang="en-US" sz="2200" dirty="0"/>
              <a:t> date </a:t>
            </a:r>
            <a:r>
              <a:rPr lang="en-US" sz="2200" dirty="0" err="1"/>
              <a:t>verrà</a:t>
            </a:r>
            <a:r>
              <a:rPr lang="en-US" sz="2200" dirty="0"/>
              <a:t> </a:t>
            </a:r>
            <a:r>
              <a:rPr lang="en-US" sz="2200" dirty="0" err="1"/>
              <a:t>calcolato</a:t>
            </a:r>
            <a:r>
              <a:rPr lang="en-US" sz="2200" dirty="0"/>
              <a:t> </a:t>
            </a:r>
            <a:r>
              <a:rPr lang="en-US" sz="2200" dirty="0" err="1"/>
              <a:t>l’effettiva</a:t>
            </a:r>
            <a:r>
              <a:rPr lang="en-US" sz="2200" dirty="0"/>
              <a:t> </a:t>
            </a:r>
            <a:r>
              <a:rPr lang="en-US" sz="2200" dirty="0" err="1"/>
              <a:t>durata</a:t>
            </a:r>
            <a:r>
              <a:rPr lang="en-US" sz="2200" dirty="0"/>
              <a:t> del </a:t>
            </a:r>
            <a:r>
              <a:rPr lang="en-US" sz="2200" dirty="0" err="1"/>
              <a:t>soggiorno</a:t>
            </a:r>
            <a:r>
              <a:rPr lang="en-US" sz="2200" dirty="0"/>
              <a:t> Erasmus (e i </a:t>
            </a:r>
            <a:r>
              <a:rPr lang="en-US" sz="2200" dirty="0" err="1"/>
              <a:t>dovuti</a:t>
            </a:r>
            <a:r>
              <a:rPr lang="en-US" sz="2200" dirty="0"/>
              <a:t> </a:t>
            </a:r>
            <a:r>
              <a:rPr lang="en-US" sz="2200" dirty="0" err="1"/>
              <a:t>pagamenti</a:t>
            </a:r>
            <a:r>
              <a:rPr lang="en-US" sz="2200" dirty="0"/>
              <a:t>)</a:t>
            </a:r>
          </a:p>
          <a:p>
            <a:pPr marL="342900" indent="-342900">
              <a:buFont typeface="Arial" panose="020B0604020202020204" pitchFamily="34" charset="0"/>
              <a:buChar char="•"/>
            </a:pPr>
            <a:r>
              <a:rPr lang="en-US" sz="2200" dirty="0"/>
              <a:t>Il </a:t>
            </a:r>
            <a:r>
              <a:rPr lang="en-US" sz="2200" b="1" dirty="0"/>
              <a:t>Transcript of Records (</a:t>
            </a:r>
            <a:r>
              <a:rPr lang="en-US" sz="2200" b="1" dirty="0" err="1"/>
              <a:t>ToR</a:t>
            </a:r>
            <a:r>
              <a:rPr lang="en-US" sz="2200" b="1" dirty="0"/>
              <a:t> o after the mobility) </a:t>
            </a:r>
            <a:r>
              <a:rPr lang="en-US" sz="2200" dirty="0"/>
              <a:t>con ECTS e </a:t>
            </a:r>
            <a:r>
              <a:rPr lang="en-US" sz="2200" dirty="0" err="1"/>
              <a:t>voti</a:t>
            </a:r>
            <a:r>
              <a:rPr lang="en-US" sz="2200" dirty="0"/>
              <a:t> </a:t>
            </a:r>
            <a:r>
              <a:rPr lang="en-US" sz="2200" dirty="0" err="1"/>
              <a:t>ottenuti</a:t>
            </a:r>
            <a:r>
              <a:rPr lang="en-US" sz="2200" dirty="0"/>
              <a:t> (</a:t>
            </a:r>
            <a:r>
              <a:rPr lang="en-US" sz="2200" dirty="0" err="1"/>
              <a:t>necessario</a:t>
            </a:r>
            <a:r>
              <a:rPr lang="en-US" sz="2200" dirty="0"/>
              <a:t> per il </a:t>
            </a:r>
            <a:r>
              <a:rPr lang="en-US" sz="2200" dirty="0" err="1"/>
              <a:t>riconoscimento</a:t>
            </a:r>
            <a:r>
              <a:rPr lang="en-US" sz="2200" dirty="0"/>
              <a:t> in </a:t>
            </a:r>
            <a:r>
              <a:rPr lang="en-US" sz="2200" dirty="0" err="1"/>
              <a:t>carriera</a:t>
            </a:r>
            <a:r>
              <a:rPr lang="en-US" sz="2200" dirty="0"/>
              <a:t> delle </a:t>
            </a:r>
            <a:r>
              <a:rPr lang="en-US" sz="2200" dirty="0" err="1"/>
              <a:t>attività</a:t>
            </a:r>
            <a:r>
              <a:rPr lang="en-US" sz="2200" dirty="0"/>
              <a:t> </a:t>
            </a:r>
            <a:r>
              <a:rPr lang="en-US" sz="2200" dirty="0" err="1"/>
              <a:t>effettuate</a:t>
            </a:r>
            <a:r>
              <a:rPr lang="en-US" sz="2200" dirty="0"/>
              <a:t> </a:t>
            </a:r>
            <a:r>
              <a:rPr lang="en-US" sz="2200" dirty="0" err="1"/>
              <a:t>all’estero</a:t>
            </a:r>
            <a:r>
              <a:rPr lang="en-US" sz="2200" dirty="0"/>
              <a:t>)</a:t>
            </a:r>
          </a:p>
          <a:p>
            <a:pPr marL="342900" indent="-342900">
              <a:buFont typeface="Arial" panose="020B0604020202020204" pitchFamily="34" charset="0"/>
              <a:buChar char="•"/>
            </a:pPr>
            <a:r>
              <a:rPr lang="en-US" sz="2200" dirty="0"/>
              <a:t>Il </a:t>
            </a:r>
            <a:r>
              <a:rPr lang="en-US" sz="2200" b="1" dirty="0"/>
              <a:t>test OLS finale </a:t>
            </a:r>
            <a:r>
              <a:rPr lang="en-US" sz="2200" dirty="0"/>
              <a:t>di </a:t>
            </a:r>
            <a:r>
              <a:rPr lang="en-US" sz="2200" dirty="0" err="1"/>
              <a:t>verifica</a:t>
            </a:r>
            <a:r>
              <a:rPr lang="en-US" sz="2200" dirty="0"/>
              <a:t> </a:t>
            </a:r>
            <a:r>
              <a:rPr lang="en-US" sz="2200" dirty="0" err="1"/>
              <a:t>linguistica</a:t>
            </a:r>
            <a:endParaRPr lang="en-US" sz="2200" dirty="0"/>
          </a:p>
          <a:p>
            <a:pPr marL="342900" indent="-342900">
              <a:buFont typeface="Arial" panose="020B0604020202020204" pitchFamily="34" charset="0"/>
              <a:buChar char="•"/>
            </a:pPr>
            <a:r>
              <a:rPr lang="en-US" sz="2200" dirty="0"/>
              <a:t>Il </a:t>
            </a:r>
            <a:r>
              <a:rPr lang="en-US" sz="2200" b="1" dirty="0"/>
              <a:t>Participant Report</a:t>
            </a:r>
            <a:r>
              <a:rPr lang="en-US" sz="2200" dirty="0"/>
              <a:t>, la</a:t>
            </a:r>
            <a:r>
              <a:rPr lang="en-US" sz="2200" b="1" dirty="0"/>
              <a:t> </a:t>
            </a:r>
            <a:r>
              <a:rPr lang="en-US" sz="2200" dirty="0" err="1"/>
              <a:t>relazione</a:t>
            </a:r>
            <a:r>
              <a:rPr lang="en-US" sz="2200" dirty="0"/>
              <a:t> finale, </a:t>
            </a:r>
            <a:r>
              <a:rPr lang="en-US" sz="2200" b="1" dirty="0" err="1"/>
              <a:t>questionario</a:t>
            </a:r>
            <a:r>
              <a:rPr lang="en-US" sz="2200" b="1" dirty="0"/>
              <a:t> online </a:t>
            </a:r>
            <a:r>
              <a:rPr lang="en-US" sz="2200" b="1" dirty="0" err="1"/>
              <a:t>richiesto</a:t>
            </a:r>
            <a:r>
              <a:rPr lang="en-US" sz="2200" b="1" dirty="0"/>
              <a:t> </a:t>
            </a:r>
            <a:r>
              <a:rPr lang="en-US" sz="2200" dirty="0" err="1"/>
              <a:t>dalla</a:t>
            </a:r>
            <a:r>
              <a:rPr lang="en-US" sz="2200" dirty="0"/>
              <a:t> </a:t>
            </a:r>
            <a:r>
              <a:rPr lang="en-US" sz="2200" dirty="0" err="1"/>
              <a:t>Commissione</a:t>
            </a:r>
            <a:r>
              <a:rPr lang="en-US" sz="2200" dirty="0"/>
              <a:t> Europea (</a:t>
            </a:r>
            <a:r>
              <a:rPr lang="en-US" sz="2200" dirty="0" err="1"/>
              <a:t>invito</a:t>
            </a:r>
            <a:r>
              <a:rPr lang="en-US" sz="2200" dirty="0"/>
              <a:t> alla </a:t>
            </a:r>
            <a:r>
              <a:rPr lang="en-US" sz="2200" dirty="0" err="1"/>
              <a:t>compilazione</a:t>
            </a:r>
            <a:r>
              <a:rPr lang="en-US" sz="2200" dirty="0"/>
              <a:t> via email - EU Survey)</a:t>
            </a:r>
          </a:p>
          <a:p>
            <a:pPr marL="342900" indent="-342900">
              <a:buFont typeface="Arial" panose="020B0604020202020204" pitchFamily="34" charset="0"/>
              <a:buChar char="•"/>
            </a:pPr>
            <a:r>
              <a:rPr lang="en-US" sz="2200" b="1" dirty="0" err="1"/>
              <a:t>Richieste</a:t>
            </a:r>
            <a:r>
              <a:rPr lang="en-US" sz="2200" b="1" dirty="0"/>
              <a:t> di </a:t>
            </a:r>
            <a:r>
              <a:rPr lang="en-US" sz="2200" b="1" dirty="0" err="1"/>
              <a:t>convalida</a:t>
            </a:r>
            <a:r>
              <a:rPr lang="en-US" sz="2200" b="1" dirty="0"/>
              <a:t> </a:t>
            </a:r>
            <a:r>
              <a:rPr lang="en-US" sz="2200" dirty="0"/>
              <a:t>(</a:t>
            </a:r>
            <a:r>
              <a:rPr lang="en-US" sz="2200" dirty="0" err="1"/>
              <a:t>nella</a:t>
            </a:r>
            <a:r>
              <a:rPr lang="en-US" sz="2200" dirty="0"/>
              <a:t> </a:t>
            </a:r>
            <a:r>
              <a:rPr lang="en-US" sz="2200" dirty="0" err="1"/>
              <a:t>sezione</a:t>
            </a:r>
            <a:r>
              <a:rPr lang="en-US" sz="2200" dirty="0"/>
              <a:t> </a:t>
            </a:r>
            <a:r>
              <a:rPr lang="en-US" sz="2200" dirty="0" err="1"/>
              <a:t>modulistica</a:t>
            </a:r>
            <a:r>
              <a:rPr lang="en-US" sz="2200" dirty="0"/>
              <a:t>)</a:t>
            </a:r>
          </a:p>
        </p:txBody>
      </p:sp>
      <p:pic>
        <p:nvPicPr>
          <p:cNvPr id="2" name="Segnaposto contenuto 4">
            <a:extLst>
              <a:ext uri="{FF2B5EF4-FFF2-40B4-BE49-F238E27FC236}">
                <a16:creationId xmlns:a16="http://schemas.microsoft.com/office/drawing/2014/main" id="{A40F9B55-F7B7-0E5F-4CAE-38640C9BE03E}"/>
              </a:ext>
            </a:extLst>
          </p:cNvPr>
          <p:cNvPicPr>
            <a:picLocks noChangeAspect="1"/>
          </p:cNvPicPr>
          <p:nvPr/>
        </p:nvPicPr>
        <p:blipFill>
          <a:blip r:embed="rId5"/>
          <a:srcRect l="4731" r="33469"/>
          <a:stretch>
            <a:fillRect/>
          </a:stretch>
        </p:blipFill>
        <p:spPr>
          <a:xfrm>
            <a:off x="7342149" y="-3"/>
            <a:ext cx="4864976" cy="5313683"/>
          </a:xfrm>
          <a:custGeom>
            <a:avLst/>
            <a:gdLst/>
            <a:ahLst/>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pic>
        <p:nvPicPr>
          <p:cNvPr id="3" name="Segnaposto contenuto 10">
            <a:extLst>
              <a:ext uri="{FF2B5EF4-FFF2-40B4-BE49-F238E27FC236}">
                <a16:creationId xmlns:a16="http://schemas.microsoft.com/office/drawing/2014/main" id="{B0677667-7022-916B-EFB1-349BB2740B86}"/>
              </a:ext>
            </a:extLst>
          </p:cNvPr>
          <p:cNvPicPr>
            <a:picLocks noChangeAspect="1"/>
          </p:cNvPicPr>
          <p:nvPr/>
        </p:nvPicPr>
        <p:blipFill>
          <a:blip r:embed="rId6"/>
          <a:stretch>
            <a:fillRect/>
          </a:stretch>
        </p:blipFill>
        <p:spPr>
          <a:xfrm>
            <a:off x="7852220" y="4968843"/>
            <a:ext cx="1352708" cy="1352708"/>
          </a:xfrm>
          <a:prstGeom prst="rect">
            <a:avLst/>
          </a:prstGeom>
        </p:spPr>
      </p:pic>
    </p:spTree>
    <p:extLst>
      <p:ext uri="{BB962C8B-B14F-4D97-AF65-F5344CB8AC3E}">
        <p14:creationId xmlns:p14="http://schemas.microsoft.com/office/powerpoint/2010/main" val="36158805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90000"/>
                <a:lumOff val="10000"/>
                <a:alpha val="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171A5B66-538B-195B-5705-1C377941500B}"/>
            </a:ext>
          </a:extLst>
        </p:cNvPr>
        <p:cNvGrpSpPr/>
        <p:nvPr/>
      </p:nvGrpSpPr>
      <p:grpSpPr>
        <a:xfrm>
          <a:off x="0" y="0"/>
          <a:ext cx="0" cy="0"/>
          <a:chOff x="0" y="0"/>
          <a:chExt cx="0" cy="0"/>
        </a:xfrm>
      </p:grpSpPr>
      <p:sp useBgFill="1">
        <p:nvSpPr>
          <p:cNvPr id="10" name="Rettangolo 9">
            <a:extLst>
              <a:ext uri="{FF2B5EF4-FFF2-40B4-BE49-F238E27FC236}">
                <a16:creationId xmlns:a16="http://schemas.microsoft.com/office/drawing/2014/main" id="{58B6BEAB-E16C-100C-2D47-0141231ACE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2" name="Immagine 2">
            <a:extLst>
              <a:ext uri="{FF2B5EF4-FFF2-40B4-BE49-F238E27FC236}">
                <a16:creationId xmlns:a16="http://schemas.microsoft.com/office/drawing/2014/main" id="{ACBE18B3-5B35-0F98-F9B2-FFA37F3CAC2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14" name="Rettangolo 13">
            <a:extLst>
              <a:ext uri="{FF2B5EF4-FFF2-40B4-BE49-F238E27FC236}">
                <a16:creationId xmlns:a16="http://schemas.microsoft.com/office/drawing/2014/main" id="{F6826BAA-BE08-DA82-BC76-743CA8C229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6" name="Immagine 15">
            <a:extLst>
              <a:ext uri="{FF2B5EF4-FFF2-40B4-BE49-F238E27FC236}">
                <a16:creationId xmlns:a16="http://schemas.microsoft.com/office/drawing/2014/main" id="{9CF13E3C-898C-6EE6-D562-25894D25E1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CasellaDiTesto 3">
            <a:extLst>
              <a:ext uri="{FF2B5EF4-FFF2-40B4-BE49-F238E27FC236}">
                <a16:creationId xmlns:a16="http://schemas.microsoft.com/office/drawing/2014/main" id="{DC2AFC06-C45D-02F2-3830-977DFFAE4A73}"/>
              </a:ext>
            </a:extLst>
          </p:cNvPr>
          <p:cNvSpPr txBox="1"/>
          <p:nvPr/>
        </p:nvSpPr>
        <p:spPr>
          <a:xfrm>
            <a:off x="66781" y="1211292"/>
            <a:ext cx="7142400" cy="584775"/>
          </a:xfrm>
          <a:prstGeom prst="rect">
            <a:avLst/>
          </a:prstGeom>
          <a:noFill/>
        </p:spPr>
        <p:txBody>
          <a:bodyPr wrap="square" rtlCol="0">
            <a:spAutoFit/>
          </a:bodyPr>
          <a:lstStyle/>
          <a:p>
            <a:pPr algn="ctr"/>
            <a:r>
              <a:rPr lang="it-IT" sz="3200" b="1" i="1" dirty="0"/>
              <a:t>CONVALIDA DEL PERIODO DI MOBILITÀ</a:t>
            </a:r>
          </a:p>
        </p:txBody>
      </p:sp>
      <p:sp>
        <p:nvSpPr>
          <p:cNvPr id="8" name="CasellaDiTesto 7">
            <a:extLst>
              <a:ext uri="{FF2B5EF4-FFF2-40B4-BE49-F238E27FC236}">
                <a16:creationId xmlns:a16="http://schemas.microsoft.com/office/drawing/2014/main" id="{134F4A82-6686-A691-F741-156D55DF9B75}"/>
              </a:ext>
            </a:extLst>
          </p:cNvPr>
          <p:cNvSpPr txBox="1"/>
          <p:nvPr/>
        </p:nvSpPr>
        <p:spPr>
          <a:xfrm>
            <a:off x="66781" y="2220337"/>
            <a:ext cx="7142400" cy="4124206"/>
          </a:xfrm>
          <a:prstGeom prst="rect">
            <a:avLst/>
          </a:prstGeom>
          <a:noFill/>
        </p:spPr>
        <p:txBody>
          <a:bodyPr wrap="square" rtlCol="0">
            <a:spAutoFit/>
          </a:bodyPr>
          <a:lstStyle/>
          <a:p>
            <a:pPr marL="457200" indent="-342900">
              <a:spcAft>
                <a:spcPts val="600"/>
              </a:spcAft>
              <a:buFont typeface="Arial" panose="020B0604020202020204" pitchFamily="34" charset="0"/>
              <a:buChar char="•"/>
            </a:pPr>
            <a:r>
              <a:rPr lang="it-IT" sz="2200" dirty="0"/>
              <a:t>Al termine del periodo di mobilità e dopo la trasmissione della documentazione finale, relativa al soggiorno di studi.</a:t>
            </a:r>
          </a:p>
          <a:p>
            <a:pPr marL="457200" indent="-342900">
              <a:spcAft>
                <a:spcPts val="600"/>
              </a:spcAft>
              <a:buFont typeface="Arial" panose="020B0604020202020204" pitchFamily="34" charset="0"/>
              <a:buChar char="•"/>
            </a:pPr>
            <a:r>
              <a:rPr lang="it-IT" sz="2200" dirty="0"/>
              <a:t>È necessaria la verbalizzazione prima dell’accreditamento delle attività nel libretto studenti.</a:t>
            </a:r>
          </a:p>
          <a:p>
            <a:pPr marL="342900" indent="-342900">
              <a:buFont typeface="Arial" panose="020B0604020202020204" pitchFamily="34" charset="0"/>
              <a:buChar char="•"/>
            </a:pPr>
            <a:endParaRPr lang="en-US" sz="2200" i="1" dirty="0"/>
          </a:p>
          <a:p>
            <a:pPr marL="114300">
              <a:spcAft>
                <a:spcPts val="600"/>
              </a:spcAft>
            </a:pPr>
            <a:r>
              <a:rPr lang="it-IT" sz="2200" b="1" u="sng" dirty="0"/>
              <a:t>Attenzione</a:t>
            </a:r>
            <a:r>
              <a:rPr lang="it-IT" sz="2200" u="sng" dirty="0"/>
              <a:t>:</a:t>
            </a:r>
          </a:p>
          <a:p>
            <a:pPr marL="457200" indent="-342900">
              <a:spcAft>
                <a:spcPts val="600"/>
              </a:spcAft>
              <a:buFont typeface="Arial" panose="020B0604020202020204" pitchFamily="34" charset="0"/>
              <a:buChar char="•"/>
            </a:pPr>
            <a:r>
              <a:rPr lang="it-IT" sz="2200" dirty="0"/>
              <a:t>Non è possibile ripetere a Cagliari esami già </a:t>
            </a:r>
            <a:r>
              <a:rPr lang="it-IT" sz="2200" b="1" dirty="0"/>
              <a:t>certificati nel </a:t>
            </a:r>
            <a:r>
              <a:rPr lang="it-IT" sz="2200" b="1" dirty="0" err="1"/>
              <a:t>ToR</a:t>
            </a:r>
            <a:r>
              <a:rPr lang="it-IT" sz="2200" dirty="0"/>
              <a:t>;</a:t>
            </a:r>
          </a:p>
          <a:p>
            <a:pPr marL="457200" indent="-342900">
              <a:spcAft>
                <a:spcPts val="600"/>
              </a:spcAft>
              <a:buFont typeface="Arial" panose="020B0604020202020204" pitchFamily="34" charset="0"/>
              <a:buChar char="•"/>
            </a:pPr>
            <a:r>
              <a:rPr lang="it-IT" sz="2200" dirty="0"/>
              <a:t>Non è possibile sostenere </a:t>
            </a:r>
            <a:r>
              <a:rPr lang="it-IT" sz="2200" b="1" dirty="0"/>
              <a:t>integrazioni di esami prima della delibera </a:t>
            </a:r>
          </a:p>
        </p:txBody>
      </p:sp>
      <p:pic>
        <p:nvPicPr>
          <p:cNvPr id="2" name="Segnaposto contenuto 4">
            <a:extLst>
              <a:ext uri="{FF2B5EF4-FFF2-40B4-BE49-F238E27FC236}">
                <a16:creationId xmlns:a16="http://schemas.microsoft.com/office/drawing/2014/main" id="{F109BAA8-6CCA-ED19-512D-E3E801EBCA4F}"/>
              </a:ext>
            </a:extLst>
          </p:cNvPr>
          <p:cNvPicPr>
            <a:picLocks noChangeAspect="1"/>
          </p:cNvPicPr>
          <p:nvPr/>
        </p:nvPicPr>
        <p:blipFill>
          <a:blip r:embed="rId5"/>
          <a:srcRect l="4731" r="33469"/>
          <a:stretch>
            <a:fillRect/>
          </a:stretch>
        </p:blipFill>
        <p:spPr>
          <a:xfrm>
            <a:off x="7342149" y="-3"/>
            <a:ext cx="4864976" cy="5313683"/>
          </a:xfrm>
          <a:custGeom>
            <a:avLst/>
            <a:gdLst/>
            <a:ahLst/>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pic>
        <p:nvPicPr>
          <p:cNvPr id="3" name="Segnaposto contenuto 10">
            <a:extLst>
              <a:ext uri="{FF2B5EF4-FFF2-40B4-BE49-F238E27FC236}">
                <a16:creationId xmlns:a16="http://schemas.microsoft.com/office/drawing/2014/main" id="{FC95F94B-3C5B-8596-B194-3FF99C561DB5}"/>
              </a:ext>
            </a:extLst>
          </p:cNvPr>
          <p:cNvPicPr>
            <a:picLocks noChangeAspect="1"/>
          </p:cNvPicPr>
          <p:nvPr/>
        </p:nvPicPr>
        <p:blipFill>
          <a:blip r:embed="rId6"/>
          <a:stretch>
            <a:fillRect/>
          </a:stretch>
        </p:blipFill>
        <p:spPr>
          <a:xfrm>
            <a:off x="7933532" y="4981071"/>
            <a:ext cx="1363472" cy="1363472"/>
          </a:xfrm>
          <a:prstGeom prst="rect">
            <a:avLst/>
          </a:prstGeom>
        </p:spPr>
      </p:pic>
    </p:spTree>
    <p:extLst>
      <p:ext uri="{BB962C8B-B14F-4D97-AF65-F5344CB8AC3E}">
        <p14:creationId xmlns:p14="http://schemas.microsoft.com/office/powerpoint/2010/main" val="8226343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90000"/>
                <a:lumOff val="10000"/>
                <a:alpha val="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8C52BB74-D639-CA61-2DBD-51F3EC818D4F}"/>
            </a:ext>
          </a:extLst>
        </p:cNvPr>
        <p:cNvGrpSpPr/>
        <p:nvPr/>
      </p:nvGrpSpPr>
      <p:grpSpPr>
        <a:xfrm>
          <a:off x="0" y="0"/>
          <a:ext cx="0" cy="0"/>
          <a:chOff x="0" y="0"/>
          <a:chExt cx="0" cy="0"/>
        </a:xfrm>
      </p:grpSpPr>
      <p:sp useBgFill="1">
        <p:nvSpPr>
          <p:cNvPr id="10" name="Rettangolo 9">
            <a:extLst>
              <a:ext uri="{FF2B5EF4-FFF2-40B4-BE49-F238E27FC236}">
                <a16:creationId xmlns:a16="http://schemas.microsoft.com/office/drawing/2014/main" id="{C6032D3B-8BCA-F705-067F-320DE670A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2" name="Immagine 2">
            <a:extLst>
              <a:ext uri="{FF2B5EF4-FFF2-40B4-BE49-F238E27FC236}">
                <a16:creationId xmlns:a16="http://schemas.microsoft.com/office/drawing/2014/main" id="{E02532F9-B218-51BA-FD21-C2447E2362C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14" name="Rettangolo 13">
            <a:extLst>
              <a:ext uri="{FF2B5EF4-FFF2-40B4-BE49-F238E27FC236}">
                <a16:creationId xmlns:a16="http://schemas.microsoft.com/office/drawing/2014/main" id="{FA36A914-E225-266D-ED7A-9D3A039127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6" name="Immagine 15">
            <a:extLst>
              <a:ext uri="{FF2B5EF4-FFF2-40B4-BE49-F238E27FC236}">
                <a16:creationId xmlns:a16="http://schemas.microsoft.com/office/drawing/2014/main" id="{3BC0153E-76B2-1137-0D4C-CB18729D26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CasellaDiTesto 3">
            <a:extLst>
              <a:ext uri="{FF2B5EF4-FFF2-40B4-BE49-F238E27FC236}">
                <a16:creationId xmlns:a16="http://schemas.microsoft.com/office/drawing/2014/main" id="{12E3F16A-B674-68CD-DD51-C371966E6DAF}"/>
              </a:ext>
            </a:extLst>
          </p:cNvPr>
          <p:cNvSpPr txBox="1"/>
          <p:nvPr/>
        </p:nvSpPr>
        <p:spPr>
          <a:xfrm>
            <a:off x="33687" y="1688812"/>
            <a:ext cx="7142400" cy="584775"/>
          </a:xfrm>
          <a:prstGeom prst="rect">
            <a:avLst/>
          </a:prstGeom>
          <a:noFill/>
        </p:spPr>
        <p:txBody>
          <a:bodyPr wrap="square" rtlCol="0">
            <a:spAutoFit/>
          </a:bodyPr>
          <a:lstStyle/>
          <a:p>
            <a:pPr algn="ctr"/>
            <a:r>
              <a:rPr lang="it-IT" sz="3200" b="1" i="1" dirty="0"/>
              <a:t>CONSIGLIO PERSONALE </a:t>
            </a:r>
            <a:r>
              <a:rPr lang="it-IT" sz="3200" b="1" i="1" dirty="0">
                <a:sym typeface="Wingdings" panose="05000000000000000000" pitchFamily="2" charset="2"/>
              </a:rPr>
              <a:t></a:t>
            </a:r>
            <a:endParaRPr lang="it-IT" sz="3200" b="1" i="1" dirty="0"/>
          </a:p>
        </p:txBody>
      </p:sp>
      <p:sp>
        <p:nvSpPr>
          <p:cNvPr id="8" name="CasellaDiTesto 7">
            <a:extLst>
              <a:ext uri="{FF2B5EF4-FFF2-40B4-BE49-F238E27FC236}">
                <a16:creationId xmlns:a16="http://schemas.microsoft.com/office/drawing/2014/main" id="{6C699E37-2081-0ED3-073B-F07693142E61}"/>
              </a:ext>
            </a:extLst>
          </p:cNvPr>
          <p:cNvSpPr txBox="1"/>
          <p:nvPr/>
        </p:nvSpPr>
        <p:spPr>
          <a:xfrm>
            <a:off x="66781" y="2433697"/>
            <a:ext cx="7142400" cy="2354491"/>
          </a:xfrm>
          <a:prstGeom prst="rect">
            <a:avLst/>
          </a:prstGeom>
          <a:noFill/>
        </p:spPr>
        <p:txBody>
          <a:bodyPr wrap="square" rtlCol="0">
            <a:spAutoFit/>
          </a:bodyPr>
          <a:lstStyle/>
          <a:p>
            <a:pPr marL="114300">
              <a:spcAft>
                <a:spcPts val="600"/>
              </a:spcAft>
            </a:pPr>
            <a:endParaRPr lang="it-IT" sz="2200" dirty="0"/>
          </a:p>
          <a:p>
            <a:pPr marL="457200" indent="-342900">
              <a:spcAft>
                <a:spcPts val="600"/>
              </a:spcAft>
              <a:buFont typeface="Arial" panose="020B0604020202020204" pitchFamily="34" charset="0"/>
              <a:buChar char="•"/>
            </a:pPr>
            <a:r>
              <a:rPr lang="it-IT" sz="2200" dirty="0"/>
              <a:t>Fare amicizia con uno studente Erasmus del proprio corso di laurea</a:t>
            </a:r>
          </a:p>
          <a:p>
            <a:pPr marL="457200" indent="-342900">
              <a:spcAft>
                <a:spcPts val="600"/>
              </a:spcAft>
              <a:buFont typeface="Arial" panose="020B0604020202020204" pitchFamily="34" charset="0"/>
              <a:buChar char="•"/>
            </a:pPr>
            <a:r>
              <a:rPr lang="it-IT" sz="2200" dirty="0"/>
              <a:t>Prepararsi per il soggiorno, informarsi, cercare alloggio in anticipo</a:t>
            </a:r>
          </a:p>
          <a:p>
            <a:pPr marL="457200" indent="-342900">
              <a:spcAft>
                <a:spcPts val="600"/>
              </a:spcAft>
              <a:buFont typeface="Arial" panose="020B0604020202020204" pitchFamily="34" charset="0"/>
              <a:buChar char="•"/>
            </a:pPr>
            <a:r>
              <a:rPr lang="it-IT" sz="2200" dirty="0"/>
              <a:t>Frequentare un corso di lingua per sentirsi più sicuri</a:t>
            </a:r>
            <a:r>
              <a:rPr lang="it-IT" sz="2200" b="1" dirty="0"/>
              <a:t> </a:t>
            </a:r>
          </a:p>
        </p:txBody>
      </p:sp>
      <p:pic>
        <p:nvPicPr>
          <p:cNvPr id="2" name="Segnaposto contenuto 4">
            <a:extLst>
              <a:ext uri="{FF2B5EF4-FFF2-40B4-BE49-F238E27FC236}">
                <a16:creationId xmlns:a16="http://schemas.microsoft.com/office/drawing/2014/main" id="{FCEA258D-5436-2719-3C00-83B35AC42ADF}"/>
              </a:ext>
            </a:extLst>
          </p:cNvPr>
          <p:cNvPicPr>
            <a:picLocks noChangeAspect="1"/>
          </p:cNvPicPr>
          <p:nvPr/>
        </p:nvPicPr>
        <p:blipFill>
          <a:blip r:embed="rId5"/>
          <a:srcRect l="4731" r="33469"/>
          <a:stretch>
            <a:fillRect/>
          </a:stretch>
        </p:blipFill>
        <p:spPr>
          <a:xfrm>
            <a:off x="7342149" y="-3"/>
            <a:ext cx="4864976" cy="5313683"/>
          </a:xfrm>
          <a:custGeom>
            <a:avLst/>
            <a:gdLst/>
            <a:ahLst/>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pic>
        <p:nvPicPr>
          <p:cNvPr id="3" name="Segnaposto contenuto 10">
            <a:extLst>
              <a:ext uri="{FF2B5EF4-FFF2-40B4-BE49-F238E27FC236}">
                <a16:creationId xmlns:a16="http://schemas.microsoft.com/office/drawing/2014/main" id="{926561CF-46CF-26E8-B46B-0E900BD8F1F4}"/>
              </a:ext>
            </a:extLst>
          </p:cNvPr>
          <p:cNvPicPr>
            <a:picLocks noChangeAspect="1"/>
          </p:cNvPicPr>
          <p:nvPr/>
        </p:nvPicPr>
        <p:blipFill>
          <a:blip r:embed="rId6"/>
          <a:stretch>
            <a:fillRect/>
          </a:stretch>
        </p:blipFill>
        <p:spPr>
          <a:xfrm>
            <a:off x="7933532" y="4981071"/>
            <a:ext cx="1363472" cy="1363472"/>
          </a:xfrm>
          <a:prstGeom prst="rect">
            <a:avLst/>
          </a:prstGeom>
        </p:spPr>
      </p:pic>
    </p:spTree>
    <p:extLst>
      <p:ext uri="{BB962C8B-B14F-4D97-AF65-F5344CB8AC3E}">
        <p14:creationId xmlns:p14="http://schemas.microsoft.com/office/powerpoint/2010/main" val="3058402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immagine 5" descr="Laboratorio scientifico">
            <a:extLst>
              <a:ext uri="{FF2B5EF4-FFF2-40B4-BE49-F238E27FC236}">
                <a16:creationId xmlns:a16="http://schemas.microsoft.com/office/drawing/2014/main" id="{2543122C-30CE-4CD2-B15E-CA20AE39CC4D}"/>
              </a:ext>
            </a:extLst>
          </p:cNvPr>
          <p:cNvPicPr>
            <a:picLocks noGrp="1" noChangeAspect="1"/>
          </p:cNvPicPr>
          <p:nvPr>
            <p:ph type="pic" idx="1"/>
          </p:nvPr>
        </p:nvPicPr>
        <p:blipFill rotWithShape="1">
          <a:blip r:embed="rId3" cstate="email">
            <a:extLst>
              <a:ext uri="{28A0092B-C50C-407E-A947-70E740481C1C}">
                <a14:useLocalDpi xmlns:a14="http://schemas.microsoft.com/office/drawing/2010/main"/>
              </a:ext>
            </a:extLst>
          </a:blip>
          <a:srcRect l="7364" r="2" b="2"/>
          <a:stretch/>
        </p:blipFill>
        <p:spPr>
          <a:xfrm>
            <a:off x="0" y="-60950"/>
            <a:ext cx="6924201" cy="6857990"/>
          </a:xfrm>
          <a:prstGeom prst="rect">
            <a:avLst/>
          </a:prstGeom>
        </p:spPr>
      </p:pic>
      <p:sp>
        <p:nvSpPr>
          <p:cNvPr id="2" name="Titolo 1">
            <a:extLst>
              <a:ext uri="{FF2B5EF4-FFF2-40B4-BE49-F238E27FC236}">
                <a16:creationId xmlns:a16="http://schemas.microsoft.com/office/drawing/2014/main" id="{12B77B0A-41A1-428C-897D-2AEE4B4A56BD}"/>
              </a:ext>
            </a:extLst>
          </p:cNvPr>
          <p:cNvSpPr>
            <a:spLocks noGrp="1"/>
          </p:cNvSpPr>
          <p:nvPr>
            <p:ph type="title"/>
          </p:nvPr>
        </p:nvSpPr>
        <p:spPr>
          <a:xfrm>
            <a:off x="7809664" y="139292"/>
            <a:ext cx="2858336" cy="663348"/>
          </a:xfrm>
        </p:spPr>
        <p:txBody>
          <a:bodyPr vert="horz" lIns="91440" tIns="45720" rIns="91440" bIns="45720" rtlCol="0" anchor="b">
            <a:normAutofit/>
          </a:bodyPr>
          <a:lstStyle/>
          <a:p>
            <a:pPr rtl="0"/>
            <a:r>
              <a:rPr lang="it-IT" sz="2800" b="1" dirty="0" err="1">
                <a:solidFill>
                  <a:srgbClr val="002060"/>
                </a:solidFill>
              </a:rPr>
              <a:t>ContattI</a:t>
            </a:r>
            <a:endParaRPr lang="it-IT" sz="2800" b="1" dirty="0">
              <a:solidFill>
                <a:srgbClr val="002060"/>
              </a:solidFill>
            </a:endParaRPr>
          </a:p>
        </p:txBody>
      </p:sp>
      <p:sp>
        <p:nvSpPr>
          <p:cNvPr id="3" name="Segnaposto testo 2">
            <a:extLst>
              <a:ext uri="{FF2B5EF4-FFF2-40B4-BE49-F238E27FC236}">
                <a16:creationId xmlns:a16="http://schemas.microsoft.com/office/drawing/2014/main" id="{67FEA07E-C4EC-7278-CA7C-608E49A03EA8}"/>
              </a:ext>
            </a:extLst>
          </p:cNvPr>
          <p:cNvSpPr txBox="1">
            <a:spLocks/>
          </p:cNvSpPr>
          <p:nvPr/>
        </p:nvSpPr>
        <p:spPr>
          <a:xfrm>
            <a:off x="7005514" y="1061243"/>
            <a:ext cx="5186486" cy="1018948"/>
          </a:xfrm>
          <a:prstGeom prst="roundRect">
            <a:avLst/>
          </a:prstGeom>
          <a:ln w="15875" cap="flat" cmpd="sng" algn="ctr">
            <a:solidFill>
              <a:srgbClr val="002060"/>
            </a:solidFill>
            <a:prstDash val="solid"/>
            <a:miter lim="800000"/>
          </a:ln>
          <a:scene3d>
            <a:camera prst="orthographicFront"/>
            <a:lightRig rig="threePt" dir="t">
              <a:rot lat="0" lon="0" rev="2700000"/>
            </a:lightRig>
          </a:scene3d>
          <a:sp3d contourW="6350">
            <a:bevelT h="38100"/>
            <a:contourClr>
              <a:srgbClr val="C0C0C0"/>
            </a:contourClr>
          </a:sp3d>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lnSpcReduction="10000"/>
          </a:bodyPr>
          <a:lstStyle>
            <a:lvl1pPr marL="274320" indent="-274320" algn="l" defTabSz="914400" rtl="0" eaLnBrk="1" latinLnBrk="0" hangingPunct="1">
              <a:lnSpc>
                <a:spcPct val="120000"/>
              </a:lnSpc>
              <a:spcBef>
                <a:spcPct val="20000"/>
              </a:spcBef>
              <a:buClr>
                <a:schemeClr val="accent3"/>
              </a:buClr>
              <a:buSzPct val="95000"/>
              <a:buFont typeface="Wingdings 2"/>
              <a:buChar char=""/>
              <a:defRPr kumimoji="0" sz="2600" kern="1200" cap="all" baseline="0">
                <a:solidFill>
                  <a:schemeClr val="dk1"/>
                </a:solidFill>
                <a:effectLst/>
                <a:latin typeface="+mn-lt"/>
                <a:ea typeface="+mn-ea"/>
                <a:cs typeface="+mn-cs"/>
              </a:defRPr>
            </a:lvl1pPr>
            <a:lvl2pPr marL="640080" indent="-246888" algn="l" defTabSz="914400" rtl="0" eaLnBrk="1" latinLnBrk="0" hangingPunct="1">
              <a:lnSpc>
                <a:spcPct val="120000"/>
              </a:lnSpc>
              <a:spcBef>
                <a:spcPct val="20000"/>
              </a:spcBef>
              <a:buClr>
                <a:schemeClr val="accent1"/>
              </a:buClr>
              <a:buSzPct val="85000"/>
              <a:buFont typeface="Wingdings 2"/>
              <a:buChar char=""/>
              <a:defRPr kumimoji="0" sz="2400" kern="1200" cap="all" baseline="0">
                <a:solidFill>
                  <a:schemeClr val="dk1"/>
                </a:solidFill>
                <a:effectLst/>
                <a:latin typeface="+mn-lt"/>
                <a:ea typeface="+mn-ea"/>
                <a:cs typeface="+mn-cs"/>
              </a:defRPr>
            </a:lvl2pPr>
            <a:lvl3pPr marL="914400" indent="-246888" algn="l" defTabSz="914400" rtl="0" eaLnBrk="1" latinLnBrk="0" hangingPunct="1">
              <a:lnSpc>
                <a:spcPct val="120000"/>
              </a:lnSpc>
              <a:spcBef>
                <a:spcPct val="20000"/>
              </a:spcBef>
              <a:buClr>
                <a:schemeClr val="accent2"/>
              </a:buClr>
              <a:buSzPct val="70000"/>
              <a:buFont typeface="Wingdings 2"/>
              <a:buChar char=""/>
              <a:defRPr kumimoji="0" sz="2100" kern="1200" cap="all" baseline="0">
                <a:solidFill>
                  <a:schemeClr val="dk1"/>
                </a:solidFill>
                <a:effectLst/>
                <a:latin typeface="+mn-lt"/>
                <a:ea typeface="+mn-ea"/>
                <a:cs typeface="+mn-cs"/>
              </a:defRPr>
            </a:lvl3pPr>
            <a:lvl4pPr marL="1188720" indent="-210312" algn="l" defTabSz="914400" rtl="0" eaLnBrk="1" latinLnBrk="0" hangingPunct="1">
              <a:lnSpc>
                <a:spcPct val="120000"/>
              </a:lnSpc>
              <a:spcBef>
                <a:spcPct val="20000"/>
              </a:spcBef>
              <a:buClr>
                <a:schemeClr val="accent3"/>
              </a:buClr>
              <a:buSzPct val="65000"/>
              <a:buFont typeface="Wingdings 2"/>
              <a:buChar char=""/>
              <a:defRPr kumimoji="0" sz="2000" kern="1200" cap="all" baseline="0">
                <a:solidFill>
                  <a:schemeClr val="dk1"/>
                </a:solidFill>
                <a:effectLst/>
                <a:latin typeface="+mn-lt"/>
                <a:ea typeface="+mn-ea"/>
                <a:cs typeface="+mn-cs"/>
              </a:defRPr>
            </a:lvl4pPr>
            <a:lvl5pPr marL="1463040" indent="-210312" algn="l" defTabSz="914400" rtl="0" eaLnBrk="1" latinLnBrk="0" hangingPunct="1">
              <a:lnSpc>
                <a:spcPct val="120000"/>
              </a:lnSpc>
              <a:spcBef>
                <a:spcPct val="20000"/>
              </a:spcBef>
              <a:buClr>
                <a:schemeClr val="accent4"/>
              </a:buClr>
              <a:buSzPct val="65000"/>
              <a:buFont typeface="Wingdings 2"/>
              <a:buChar char=""/>
              <a:defRPr kumimoji="0" sz="2000" kern="1200" cap="all" baseline="0">
                <a:solidFill>
                  <a:schemeClr val="dk1"/>
                </a:solidFill>
                <a:effectLst/>
                <a:latin typeface="+mn-lt"/>
                <a:ea typeface="+mn-ea"/>
                <a:cs typeface="+mn-cs"/>
              </a:defRPr>
            </a:lvl5pPr>
            <a:lvl6pPr marL="1737360" indent="-210312" algn="l" defTabSz="914400" rtl="0" eaLnBrk="1" latinLnBrk="0" hangingPunct="1">
              <a:lnSpc>
                <a:spcPct val="120000"/>
              </a:lnSpc>
              <a:spcBef>
                <a:spcPct val="20000"/>
              </a:spcBef>
              <a:buClr>
                <a:schemeClr val="accent5"/>
              </a:buClr>
              <a:buSzPct val="80000"/>
              <a:buFont typeface="Wingdings 2"/>
              <a:buChar char=""/>
              <a:defRPr kumimoji="0" sz="1800" kern="1200" cap="all" baseline="0">
                <a:solidFill>
                  <a:schemeClr val="dk1"/>
                </a:solidFill>
                <a:effectLst/>
                <a:latin typeface="+mn-lt"/>
                <a:ea typeface="+mn-ea"/>
                <a:cs typeface="+mn-cs"/>
              </a:defRPr>
            </a:lvl6pPr>
            <a:lvl7pPr marL="1920240" indent="-182880" algn="l" defTabSz="914400" rtl="0" eaLnBrk="1" latinLnBrk="0" hangingPunct="1">
              <a:lnSpc>
                <a:spcPct val="120000"/>
              </a:lnSpc>
              <a:spcBef>
                <a:spcPct val="20000"/>
              </a:spcBef>
              <a:buClr>
                <a:schemeClr val="accent6"/>
              </a:buClr>
              <a:buSzPct val="80000"/>
              <a:buFont typeface="Wingdings 2"/>
              <a:buChar char=""/>
              <a:defRPr kumimoji="0" sz="1600" kern="1200" cap="all" baseline="0">
                <a:solidFill>
                  <a:schemeClr val="dk1"/>
                </a:solidFill>
                <a:effectLst/>
                <a:latin typeface="+mn-lt"/>
                <a:ea typeface="+mn-ea"/>
                <a:cs typeface="+mn-cs"/>
              </a:defRPr>
            </a:lvl7pPr>
            <a:lvl8pPr marL="2194560" indent="-182880" algn="l" defTabSz="914400" rtl="0" eaLnBrk="1" latinLnBrk="0" hangingPunct="1">
              <a:lnSpc>
                <a:spcPct val="120000"/>
              </a:lnSpc>
              <a:spcBef>
                <a:spcPct val="20000"/>
              </a:spcBef>
              <a:buClr>
                <a:schemeClr val="tx2"/>
              </a:buClr>
              <a:buFont typeface="Arial" panose="020B0604020202020204" pitchFamily="34" charset="0"/>
              <a:buChar char="•"/>
              <a:defRPr kumimoji="0" sz="1600" kern="1200" cap="all" baseline="0">
                <a:solidFill>
                  <a:schemeClr val="dk1"/>
                </a:solidFill>
                <a:effectLst/>
                <a:latin typeface="+mn-lt"/>
                <a:ea typeface="+mn-ea"/>
                <a:cs typeface="+mn-cs"/>
              </a:defRPr>
            </a:lvl8pPr>
            <a:lvl9pPr marL="2468880" indent="-182880" algn="l" defTabSz="914400" rtl="0" eaLnBrk="1" latinLnBrk="0" hangingPunct="1">
              <a:lnSpc>
                <a:spcPct val="120000"/>
              </a:lnSpc>
              <a:spcBef>
                <a:spcPct val="20000"/>
              </a:spcBef>
              <a:buClr>
                <a:schemeClr val="tx2"/>
              </a:buClr>
              <a:buFontTx/>
              <a:buChar char="•"/>
              <a:defRPr kumimoji="0" sz="1400" kern="1200" cap="all" baseline="0">
                <a:solidFill>
                  <a:schemeClr val="dk1"/>
                </a:solidFill>
                <a:effectLst/>
                <a:latin typeface="+mn-lt"/>
                <a:ea typeface="+mn-ea"/>
                <a:cs typeface="+mn-cs"/>
              </a:defRPr>
            </a:lvl9pPr>
          </a:lstStyle>
          <a:p>
            <a:pPr marL="0" indent="0" algn="ctr">
              <a:buFont typeface="Wingdings 2"/>
              <a:buNone/>
            </a:pPr>
            <a:r>
              <a:rPr lang="it-IT" sz="2200" dirty="0">
                <a:solidFill>
                  <a:srgbClr val="002060"/>
                </a:solidFill>
                <a:cs typeface="Times New Roman" pitchFamily="18" charset="0"/>
              </a:rPr>
              <a:t>Sportello Mobilità Internazionale</a:t>
            </a:r>
          </a:p>
          <a:p>
            <a:pPr marL="0" indent="0">
              <a:buFont typeface="Wingdings 2"/>
              <a:buNone/>
            </a:pPr>
            <a:r>
              <a:rPr lang="it-IT" sz="2200" dirty="0">
                <a:solidFill>
                  <a:srgbClr val="0033CC"/>
                </a:solidFill>
                <a:cs typeface="Times New Roman" pitchFamily="18" charset="0"/>
              </a:rPr>
              <a:t>         </a:t>
            </a:r>
            <a:r>
              <a:rPr lang="it-IT" sz="2200" u="sng" dirty="0">
                <a:solidFill>
                  <a:srgbClr val="FF0000"/>
                </a:solidFill>
                <a:cs typeface="Times New Roman" pitchFamily="18" charset="0"/>
              </a:rPr>
              <a:t>Dott.</a:t>
            </a:r>
            <a:r>
              <a:rPr lang="hu-HU" sz="2200" u="sng" dirty="0">
                <a:solidFill>
                  <a:srgbClr val="FF0000"/>
                </a:solidFill>
                <a:cs typeface="Times New Roman" pitchFamily="18" charset="0"/>
              </a:rPr>
              <a:t>Ssa KATALIN VÉGVÁRI</a:t>
            </a:r>
            <a:endParaRPr lang="it-IT" sz="2200" dirty="0"/>
          </a:p>
        </p:txBody>
      </p:sp>
      <p:sp>
        <p:nvSpPr>
          <p:cNvPr id="5" name="Segnaposto testo 2">
            <a:extLst>
              <a:ext uri="{FF2B5EF4-FFF2-40B4-BE49-F238E27FC236}">
                <a16:creationId xmlns:a16="http://schemas.microsoft.com/office/drawing/2014/main" id="{71023846-5DEF-8E38-A062-6ABC03F48CE9}"/>
              </a:ext>
            </a:extLst>
          </p:cNvPr>
          <p:cNvSpPr txBox="1">
            <a:spLocks/>
          </p:cNvSpPr>
          <p:nvPr/>
        </p:nvSpPr>
        <p:spPr>
          <a:xfrm>
            <a:off x="7487920" y="3255275"/>
            <a:ext cx="4093911" cy="1086257"/>
          </a:xfrm>
          <a:prstGeom prst="roundRect">
            <a:avLst/>
          </a:prstGeom>
          <a:ln>
            <a:solidFill>
              <a:srgbClr val="002060"/>
            </a:solidFill>
          </a:ln>
        </p:spPr>
        <p:style>
          <a:lnRef idx="2">
            <a:schemeClr val="accent1"/>
          </a:lnRef>
          <a:fillRef idx="1">
            <a:schemeClr val="lt1"/>
          </a:fillRef>
          <a:effectRef idx="0">
            <a:schemeClr val="accent1"/>
          </a:effectRef>
          <a:fontRef idx="minor">
            <a:schemeClr val="dk1"/>
          </a:fontRef>
        </p:style>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dk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dk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dk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dk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dk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dk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dk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dk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dk1"/>
                </a:solidFill>
                <a:latin typeface="+mn-lt"/>
                <a:ea typeface="+mn-ea"/>
                <a:cs typeface="+mn-cs"/>
              </a:defRPr>
            </a:lvl9pPr>
          </a:lstStyle>
          <a:p>
            <a:pPr marL="0" indent="0" fontAlgn="auto">
              <a:spcAft>
                <a:spcPts val="0"/>
              </a:spcAft>
              <a:buFont typeface="Wingdings 2"/>
              <a:buNone/>
            </a:pPr>
            <a:r>
              <a:rPr lang="it-IT" sz="2400" dirty="0">
                <a:solidFill>
                  <a:srgbClr val="002060"/>
                </a:solidFill>
                <a:cs typeface="Times New Roman" pitchFamily="18" charset="0"/>
              </a:rPr>
              <a:t>Microsoft Teams</a:t>
            </a:r>
          </a:p>
          <a:p>
            <a:pPr marL="0" indent="0" fontAlgn="auto">
              <a:spcAft>
                <a:spcPts val="0"/>
              </a:spcAft>
              <a:buFont typeface="Wingdings 2"/>
              <a:buNone/>
            </a:pPr>
            <a:r>
              <a:rPr lang="hu-HU" sz="2400" dirty="0">
                <a:solidFill>
                  <a:srgbClr val="002060"/>
                </a:solidFill>
                <a:cs typeface="Times New Roman" pitchFamily="18" charset="0"/>
              </a:rPr>
              <a:t>katalin</a:t>
            </a:r>
            <a:r>
              <a:rPr lang="it-IT" sz="2400" dirty="0">
                <a:solidFill>
                  <a:srgbClr val="002060"/>
                </a:solidFill>
                <a:cs typeface="Times New Roman" pitchFamily="18" charset="0"/>
              </a:rPr>
              <a:t>.</a:t>
            </a:r>
            <a:r>
              <a:rPr lang="hu-HU" sz="2400" dirty="0">
                <a:solidFill>
                  <a:srgbClr val="002060"/>
                </a:solidFill>
                <a:cs typeface="Times New Roman" pitchFamily="18" charset="0"/>
              </a:rPr>
              <a:t>vegvari</a:t>
            </a:r>
            <a:r>
              <a:rPr lang="it-IT" sz="2400" dirty="0">
                <a:solidFill>
                  <a:srgbClr val="002060"/>
                </a:solidFill>
                <a:cs typeface="Times New Roman" pitchFamily="18" charset="0"/>
              </a:rPr>
              <a:t>@unica.it </a:t>
            </a:r>
          </a:p>
          <a:p>
            <a:pPr marL="0" indent="0" fontAlgn="auto">
              <a:spcAft>
                <a:spcPts val="0"/>
              </a:spcAft>
              <a:buFont typeface="Wingdings 2"/>
              <a:buNone/>
            </a:pPr>
            <a:endParaRPr lang="it-IT" sz="1800" dirty="0">
              <a:solidFill>
                <a:srgbClr val="0033CC"/>
              </a:solidFill>
              <a:latin typeface="+mj-lt"/>
            </a:endParaRPr>
          </a:p>
          <a:p>
            <a:pPr marL="0" indent="0" fontAlgn="auto">
              <a:spcAft>
                <a:spcPts val="0"/>
              </a:spcAft>
              <a:buFont typeface="Wingdings 2"/>
              <a:buNone/>
            </a:pPr>
            <a:endParaRPr lang="it-IT" sz="2000" dirty="0"/>
          </a:p>
          <a:p>
            <a:pPr marL="0" indent="0" fontAlgn="auto">
              <a:spcAft>
                <a:spcPts val="0"/>
              </a:spcAft>
              <a:buFont typeface="Wingdings 2"/>
              <a:buNone/>
            </a:pPr>
            <a:endParaRPr lang="it-IT" sz="1100" dirty="0"/>
          </a:p>
        </p:txBody>
      </p:sp>
      <p:sp>
        <p:nvSpPr>
          <p:cNvPr id="9" name="Segnaposto testo 2">
            <a:extLst>
              <a:ext uri="{FF2B5EF4-FFF2-40B4-BE49-F238E27FC236}">
                <a16:creationId xmlns:a16="http://schemas.microsoft.com/office/drawing/2014/main" id="{8A1CB920-BC1F-AE47-9D23-13331D65A601}"/>
              </a:ext>
            </a:extLst>
          </p:cNvPr>
          <p:cNvSpPr txBox="1">
            <a:spLocks/>
          </p:cNvSpPr>
          <p:nvPr/>
        </p:nvSpPr>
        <p:spPr>
          <a:xfrm>
            <a:off x="7032094" y="2158259"/>
            <a:ext cx="5168766" cy="1018948"/>
          </a:xfrm>
          <a:prstGeom prst="roundRect">
            <a:avLst/>
          </a:prstGeom>
          <a:ln>
            <a:solidFill>
              <a:srgbClr val="002060"/>
            </a:solidFill>
          </a:ln>
        </p:spPr>
        <p:style>
          <a:lnRef idx="2">
            <a:schemeClr val="accent1"/>
          </a:lnRef>
          <a:fillRef idx="1">
            <a:schemeClr val="lt1"/>
          </a:fillRef>
          <a:effectRef idx="0">
            <a:schemeClr val="accent1"/>
          </a:effectRef>
          <a:fontRef idx="minor">
            <a:schemeClr val="dk1"/>
          </a:fontRef>
        </p:style>
        <p:txBody>
          <a:bodyPr vert="horz">
            <a:normAutofit fontScale="625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dk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dk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dk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dk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dk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dk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dk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dk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dk1"/>
                </a:solidFill>
                <a:latin typeface="+mn-lt"/>
                <a:ea typeface="+mn-ea"/>
                <a:cs typeface="+mn-cs"/>
              </a:defRPr>
            </a:lvl9pPr>
          </a:lstStyle>
          <a:p>
            <a:pPr marL="0" indent="0" algn="ctr" fontAlgn="auto">
              <a:lnSpc>
                <a:spcPct val="120000"/>
              </a:lnSpc>
              <a:spcBef>
                <a:spcPts val="0"/>
              </a:spcBef>
              <a:spcAft>
                <a:spcPts val="0"/>
              </a:spcAft>
              <a:buFont typeface="Wingdings 2"/>
              <a:buNone/>
            </a:pPr>
            <a:r>
              <a:rPr lang="it-IT" sz="4000" dirty="0">
                <a:solidFill>
                  <a:srgbClr val="002060"/>
                </a:solidFill>
                <a:cs typeface="Times New Roman" pitchFamily="18" charset="0"/>
              </a:rPr>
              <a:t>e-mail: </a:t>
            </a:r>
            <a:r>
              <a:rPr lang="it-IT" sz="4000" dirty="0">
                <a:solidFill>
                  <a:srgbClr val="002060"/>
                </a:solidFill>
                <a:cs typeface="Times New Roman" pitchFamily="18" charset="0"/>
                <a:hlinkClick r:id="rId4"/>
              </a:rPr>
              <a:t>erasmus.biofarmscienze@unica.it</a:t>
            </a:r>
            <a:r>
              <a:rPr lang="it-IT" sz="4000" dirty="0">
                <a:solidFill>
                  <a:srgbClr val="002060"/>
                </a:solidFill>
                <a:cs typeface="Times New Roman" pitchFamily="18" charset="0"/>
              </a:rPr>
              <a:t>   </a:t>
            </a:r>
            <a:r>
              <a:rPr lang="it-IT" sz="4000" dirty="0">
                <a:solidFill>
                  <a:srgbClr val="0033CC"/>
                </a:solidFill>
                <a:latin typeface="Times New Roman" pitchFamily="18" charset="0"/>
                <a:cs typeface="Times New Roman" pitchFamily="18" charset="0"/>
              </a:rPr>
              <a:t> </a:t>
            </a:r>
          </a:p>
          <a:p>
            <a:pPr marL="0" indent="0" fontAlgn="auto">
              <a:spcAft>
                <a:spcPts val="0"/>
              </a:spcAft>
              <a:buFont typeface="Wingdings 2"/>
              <a:buNone/>
            </a:pPr>
            <a:endParaRPr lang="it-IT" sz="2000" dirty="0">
              <a:solidFill>
                <a:srgbClr val="0033CC"/>
              </a:solidFill>
              <a:latin typeface="+mj-lt"/>
            </a:endParaRPr>
          </a:p>
          <a:p>
            <a:pPr marL="0" indent="0" fontAlgn="auto">
              <a:spcAft>
                <a:spcPts val="0"/>
              </a:spcAft>
              <a:buFont typeface="Wingdings 2"/>
              <a:buNone/>
            </a:pPr>
            <a:endParaRPr lang="it-IT" sz="2000" dirty="0"/>
          </a:p>
          <a:p>
            <a:pPr marL="0" indent="0" fontAlgn="auto">
              <a:spcAft>
                <a:spcPts val="0"/>
              </a:spcAft>
              <a:buFont typeface="Wingdings 2"/>
              <a:buNone/>
            </a:pPr>
            <a:endParaRPr lang="it-IT" sz="1100" dirty="0"/>
          </a:p>
        </p:txBody>
      </p:sp>
      <p:sp>
        <p:nvSpPr>
          <p:cNvPr id="10" name="Segnaposto testo 2">
            <a:extLst>
              <a:ext uri="{FF2B5EF4-FFF2-40B4-BE49-F238E27FC236}">
                <a16:creationId xmlns:a16="http://schemas.microsoft.com/office/drawing/2014/main" id="{77EDBBC1-05BA-4F87-B313-CE4B91D85715}"/>
              </a:ext>
            </a:extLst>
          </p:cNvPr>
          <p:cNvSpPr txBox="1">
            <a:spLocks noGrp="1"/>
          </p:cNvSpPr>
          <p:nvPr>
            <p:ph type="body" sz="half" idx="2"/>
          </p:nvPr>
        </p:nvSpPr>
        <p:spPr>
          <a:xfrm>
            <a:off x="7014373" y="5699760"/>
            <a:ext cx="5195347" cy="1018948"/>
          </a:xfrm>
          <a:prstGeom prst="roundRect">
            <a:avLst/>
          </a:prstGeom>
          <a:ln>
            <a:solidFill>
              <a:srgbClr val="002060"/>
            </a:solidFill>
          </a:ln>
        </p:spPr>
        <p:style>
          <a:lnRef idx="2">
            <a:schemeClr val="accent1"/>
          </a:lnRef>
          <a:fillRef idx="1">
            <a:schemeClr val="lt1"/>
          </a:fillRef>
          <a:effectRef idx="0">
            <a:schemeClr val="accent1"/>
          </a:effectRef>
          <a:fontRef idx="minor">
            <a:schemeClr val="dk1"/>
          </a:fontRef>
        </p:style>
        <p:txBody>
          <a:bodyPr vert="horz">
            <a:normAutofit fontScale="325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dk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dk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dk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dk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dk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dk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dk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dk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dk1"/>
                </a:solidFill>
                <a:latin typeface="+mn-lt"/>
                <a:ea typeface="+mn-ea"/>
                <a:cs typeface="+mn-cs"/>
              </a:defRPr>
            </a:lvl9pPr>
          </a:lstStyle>
          <a:p>
            <a:pPr marL="0" indent="0" fontAlgn="auto">
              <a:spcAft>
                <a:spcPts val="0"/>
              </a:spcAft>
              <a:buFont typeface="Wingdings 2"/>
              <a:buNone/>
            </a:pPr>
            <a:r>
              <a:rPr lang="it-IT" sz="7400" dirty="0">
                <a:solidFill>
                  <a:srgbClr val="002060"/>
                </a:solidFill>
                <a:cs typeface="Times New Roman" pitchFamily="18" charset="0"/>
              </a:rPr>
              <a:t>Recapito telefonico</a:t>
            </a:r>
          </a:p>
          <a:p>
            <a:pPr marL="0" indent="0" fontAlgn="auto">
              <a:spcAft>
                <a:spcPts val="0"/>
              </a:spcAft>
              <a:buFont typeface="Wingdings 2"/>
              <a:buNone/>
            </a:pPr>
            <a:r>
              <a:rPr lang="it-IT" sz="7400" dirty="0">
                <a:solidFill>
                  <a:srgbClr val="002060"/>
                </a:solidFill>
                <a:cs typeface="Times New Roman" pitchFamily="18" charset="0"/>
              </a:rPr>
              <a:t>070 675 6</a:t>
            </a:r>
            <a:r>
              <a:rPr lang="hu-HU" sz="7400" dirty="0">
                <a:solidFill>
                  <a:srgbClr val="002060"/>
                </a:solidFill>
                <a:cs typeface="Times New Roman" pitchFamily="18" charset="0"/>
              </a:rPr>
              <a:t>457</a:t>
            </a:r>
            <a:r>
              <a:rPr lang="it-IT" sz="7400" dirty="0">
                <a:solidFill>
                  <a:srgbClr val="002060"/>
                </a:solidFill>
                <a:cs typeface="Times New Roman" pitchFamily="18" charset="0"/>
              </a:rPr>
              <a:t> – 333 49028</a:t>
            </a:r>
            <a:r>
              <a:rPr lang="hu-HU" sz="7400" dirty="0">
                <a:solidFill>
                  <a:srgbClr val="002060"/>
                </a:solidFill>
                <a:cs typeface="Times New Roman" pitchFamily="18" charset="0"/>
              </a:rPr>
              <a:t>1</a:t>
            </a:r>
            <a:r>
              <a:rPr lang="it-IT" sz="7400" dirty="0">
                <a:solidFill>
                  <a:srgbClr val="002060"/>
                </a:solidFill>
                <a:cs typeface="Times New Roman" pitchFamily="18" charset="0"/>
              </a:rPr>
              <a:t>6  </a:t>
            </a:r>
            <a:r>
              <a:rPr lang="it-IT" sz="6800" dirty="0">
                <a:solidFill>
                  <a:srgbClr val="002060"/>
                </a:solidFill>
                <a:cs typeface="Times New Roman" pitchFamily="18" charset="0"/>
              </a:rPr>
              <a:t>    </a:t>
            </a:r>
          </a:p>
          <a:p>
            <a:pPr marL="0" indent="0" fontAlgn="auto">
              <a:spcAft>
                <a:spcPts val="0"/>
              </a:spcAft>
              <a:buFont typeface="Wingdings 2"/>
              <a:buNone/>
            </a:pPr>
            <a:endParaRPr lang="it-IT" sz="2000" dirty="0">
              <a:solidFill>
                <a:srgbClr val="0033CC"/>
              </a:solidFill>
            </a:endParaRPr>
          </a:p>
          <a:p>
            <a:pPr marL="0" indent="0" fontAlgn="auto">
              <a:spcAft>
                <a:spcPts val="0"/>
              </a:spcAft>
              <a:buFont typeface="Wingdings 2"/>
              <a:buNone/>
            </a:pPr>
            <a:endParaRPr lang="it-IT" sz="2000" dirty="0">
              <a:solidFill>
                <a:srgbClr val="0033CC"/>
              </a:solidFill>
              <a:latin typeface="+mj-lt"/>
            </a:endParaRPr>
          </a:p>
          <a:p>
            <a:pPr marL="0" indent="0" fontAlgn="auto">
              <a:spcAft>
                <a:spcPts val="0"/>
              </a:spcAft>
              <a:buFont typeface="Wingdings 2"/>
              <a:buNone/>
            </a:pPr>
            <a:endParaRPr lang="it-IT" sz="2000" dirty="0"/>
          </a:p>
          <a:p>
            <a:pPr marL="0" indent="0" fontAlgn="auto">
              <a:spcAft>
                <a:spcPts val="0"/>
              </a:spcAft>
              <a:buFont typeface="Wingdings 2"/>
              <a:buNone/>
            </a:pPr>
            <a:endParaRPr lang="it-IT" sz="1100" dirty="0"/>
          </a:p>
        </p:txBody>
      </p:sp>
      <p:sp>
        <p:nvSpPr>
          <p:cNvPr id="11" name="Segnaposto testo 2">
            <a:extLst>
              <a:ext uri="{FF2B5EF4-FFF2-40B4-BE49-F238E27FC236}">
                <a16:creationId xmlns:a16="http://schemas.microsoft.com/office/drawing/2014/main" id="{2524B99A-A16A-5E83-0921-D739A98C21A1}"/>
              </a:ext>
            </a:extLst>
          </p:cNvPr>
          <p:cNvSpPr txBox="1">
            <a:spLocks/>
          </p:cNvSpPr>
          <p:nvPr/>
        </p:nvSpPr>
        <p:spPr>
          <a:xfrm>
            <a:off x="7032094" y="4419600"/>
            <a:ext cx="4794191" cy="1202093"/>
          </a:xfrm>
          <a:prstGeom prst="roundRect">
            <a:avLst/>
          </a:prstGeom>
          <a:ln>
            <a:solidFill>
              <a:srgbClr val="002060"/>
            </a:solidFill>
          </a:ln>
        </p:spPr>
        <p:style>
          <a:lnRef idx="2">
            <a:schemeClr val="accent1"/>
          </a:lnRef>
          <a:fillRef idx="1">
            <a:schemeClr val="lt1"/>
          </a:fillRef>
          <a:effectRef idx="0">
            <a:schemeClr val="accent1"/>
          </a:effectRef>
          <a:fontRef idx="minor">
            <a:schemeClr val="dk1"/>
          </a:fontRef>
        </p:style>
        <p:txBody>
          <a:bodyPr vert="horz">
            <a:normAutofit fontScale="85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dk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dk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dk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dk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dk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dk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dk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dk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dk1"/>
                </a:solidFill>
                <a:latin typeface="+mn-lt"/>
                <a:ea typeface="+mn-ea"/>
                <a:cs typeface="+mn-cs"/>
              </a:defRPr>
            </a:lvl9pPr>
          </a:lstStyle>
          <a:p>
            <a:pPr marL="0" indent="0" fontAlgn="auto">
              <a:spcAft>
                <a:spcPts val="0"/>
              </a:spcAft>
              <a:buNone/>
            </a:pPr>
            <a:r>
              <a:rPr lang="it-IT" sz="2800" b="1" dirty="0">
                <a:solidFill>
                  <a:srgbClr val="002060"/>
                </a:solidFill>
                <a:cs typeface="Times New Roman" pitchFamily="18" charset="0"/>
              </a:rPr>
              <a:t>IN UFFICIO</a:t>
            </a:r>
          </a:p>
          <a:p>
            <a:pPr marL="0" indent="0" fontAlgn="auto">
              <a:spcAft>
                <a:spcPts val="0"/>
              </a:spcAft>
              <a:buNone/>
            </a:pPr>
            <a:r>
              <a:rPr lang="hu-HU" sz="2800" dirty="0">
                <a:solidFill>
                  <a:srgbClr val="002060"/>
                </a:solidFill>
                <a:cs typeface="Times New Roman" pitchFamily="18" charset="0"/>
              </a:rPr>
              <a:t>su </a:t>
            </a:r>
            <a:r>
              <a:rPr lang="it-IT" sz="2800" dirty="0">
                <a:solidFill>
                  <a:srgbClr val="002060"/>
                </a:solidFill>
                <a:cs typeface="Times New Roman" pitchFamily="18" charset="0"/>
              </a:rPr>
              <a:t>appuntamento tramite email da metà marzo</a:t>
            </a:r>
          </a:p>
          <a:p>
            <a:pPr marL="0" indent="0" fontAlgn="auto">
              <a:spcAft>
                <a:spcPts val="0"/>
              </a:spcAft>
              <a:buFont typeface="Wingdings 2"/>
              <a:buNone/>
            </a:pPr>
            <a:endParaRPr lang="it-IT" sz="1800" dirty="0">
              <a:solidFill>
                <a:srgbClr val="0033CC"/>
              </a:solidFill>
              <a:latin typeface="+mj-lt"/>
            </a:endParaRPr>
          </a:p>
          <a:p>
            <a:pPr marL="0" indent="0" fontAlgn="auto">
              <a:spcAft>
                <a:spcPts val="0"/>
              </a:spcAft>
              <a:buFont typeface="Wingdings 2"/>
              <a:buNone/>
            </a:pPr>
            <a:endParaRPr lang="it-IT" sz="2000" dirty="0"/>
          </a:p>
        </p:txBody>
      </p:sp>
      <p:pic>
        <p:nvPicPr>
          <p:cNvPr id="4" name="Segnaposto contenuto 10">
            <a:extLst>
              <a:ext uri="{FF2B5EF4-FFF2-40B4-BE49-F238E27FC236}">
                <a16:creationId xmlns:a16="http://schemas.microsoft.com/office/drawing/2014/main" id="{AD8092E1-0283-3939-FB7D-C5A2626ABCA8}"/>
              </a:ext>
            </a:extLst>
          </p:cNvPr>
          <p:cNvPicPr>
            <a:picLocks noChangeAspect="1"/>
          </p:cNvPicPr>
          <p:nvPr/>
        </p:nvPicPr>
        <p:blipFill>
          <a:blip r:embed="rId5"/>
          <a:stretch>
            <a:fillRect/>
          </a:stretch>
        </p:blipFill>
        <p:spPr>
          <a:xfrm>
            <a:off x="11553463" y="104761"/>
            <a:ext cx="611632" cy="611632"/>
          </a:xfrm>
          <a:prstGeom prst="rect">
            <a:avLst/>
          </a:prstGeom>
        </p:spPr>
      </p:pic>
    </p:spTree>
    <p:extLst>
      <p:ext uri="{BB962C8B-B14F-4D97-AF65-F5344CB8AC3E}">
        <p14:creationId xmlns:p14="http://schemas.microsoft.com/office/powerpoint/2010/main" val="1001523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90000"/>
                <a:lumOff val="10000"/>
                <a:alpha val="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D75F9FE9-CD8E-DB69-2313-C694440D55E9}"/>
            </a:ext>
          </a:extLst>
        </p:cNvPr>
        <p:cNvGrpSpPr/>
        <p:nvPr/>
      </p:nvGrpSpPr>
      <p:grpSpPr>
        <a:xfrm>
          <a:off x="0" y="0"/>
          <a:ext cx="0" cy="0"/>
          <a:chOff x="0" y="0"/>
          <a:chExt cx="0" cy="0"/>
        </a:xfrm>
      </p:grpSpPr>
      <p:sp useBgFill="1">
        <p:nvSpPr>
          <p:cNvPr id="10" name="Rettangolo 9">
            <a:extLst>
              <a:ext uri="{FF2B5EF4-FFF2-40B4-BE49-F238E27FC236}">
                <a16:creationId xmlns:a16="http://schemas.microsoft.com/office/drawing/2014/main" id="{8BFDE6D3-6D61-7007-DCBC-0C1A27D26B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2" name="Immagine 2">
            <a:extLst>
              <a:ext uri="{FF2B5EF4-FFF2-40B4-BE49-F238E27FC236}">
                <a16:creationId xmlns:a16="http://schemas.microsoft.com/office/drawing/2014/main" id="{AFACA1E7-3CEE-9146-06C0-703D2FF83A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14" name="Rettangolo 13">
            <a:extLst>
              <a:ext uri="{FF2B5EF4-FFF2-40B4-BE49-F238E27FC236}">
                <a16:creationId xmlns:a16="http://schemas.microsoft.com/office/drawing/2014/main" id="{5861010A-7D29-D911-D5AE-EBFDEF919E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6" name="Immagine 15">
            <a:extLst>
              <a:ext uri="{FF2B5EF4-FFF2-40B4-BE49-F238E27FC236}">
                <a16:creationId xmlns:a16="http://schemas.microsoft.com/office/drawing/2014/main" id="{57C80822-9BA3-C859-5C86-74F9E95904A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CasellaDiTesto 3">
            <a:extLst>
              <a:ext uri="{FF2B5EF4-FFF2-40B4-BE49-F238E27FC236}">
                <a16:creationId xmlns:a16="http://schemas.microsoft.com/office/drawing/2014/main" id="{1A85CB2D-8A35-3CC5-38BF-D6BC97A0337F}"/>
              </a:ext>
            </a:extLst>
          </p:cNvPr>
          <p:cNvSpPr txBox="1"/>
          <p:nvPr/>
        </p:nvSpPr>
        <p:spPr>
          <a:xfrm>
            <a:off x="103285" y="1244987"/>
            <a:ext cx="7069391" cy="584775"/>
          </a:xfrm>
          <a:prstGeom prst="rect">
            <a:avLst/>
          </a:prstGeom>
          <a:noFill/>
        </p:spPr>
        <p:txBody>
          <a:bodyPr wrap="square" rtlCol="0">
            <a:spAutoFit/>
          </a:bodyPr>
          <a:lstStyle/>
          <a:p>
            <a:pPr algn="ctr"/>
            <a:r>
              <a:rPr lang="en-US" sz="3200" b="1" i="1" dirty="0">
                <a:solidFill>
                  <a:srgbClr val="FF0000"/>
                </a:solidFill>
              </a:rPr>
              <a:t>PRESENTARE LA PROPRIA CANDIDATURA</a:t>
            </a:r>
            <a:endParaRPr lang="it-IT" sz="3200" b="1" i="1" dirty="0">
              <a:solidFill>
                <a:srgbClr val="FF0000"/>
              </a:solidFill>
            </a:endParaRPr>
          </a:p>
        </p:txBody>
      </p:sp>
      <p:sp>
        <p:nvSpPr>
          <p:cNvPr id="8" name="CasellaDiTesto 7">
            <a:extLst>
              <a:ext uri="{FF2B5EF4-FFF2-40B4-BE49-F238E27FC236}">
                <a16:creationId xmlns:a16="http://schemas.microsoft.com/office/drawing/2014/main" id="{84286611-EC78-B64D-5EE5-C0D59C54D326}"/>
              </a:ext>
            </a:extLst>
          </p:cNvPr>
          <p:cNvSpPr txBox="1"/>
          <p:nvPr/>
        </p:nvSpPr>
        <p:spPr>
          <a:xfrm>
            <a:off x="0" y="2316030"/>
            <a:ext cx="7252145" cy="4124206"/>
          </a:xfrm>
          <a:prstGeom prst="rect">
            <a:avLst/>
          </a:prstGeom>
          <a:noFill/>
        </p:spPr>
        <p:txBody>
          <a:bodyPr wrap="square" rtlCol="0">
            <a:spAutoFit/>
          </a:bodyPr>
          <a:lstStyle/>
          <a:p>
            <a:pPr algn="just"/>
            <a:r>
              <a:rPr lang="en-US" sz="2200" i="1" dirty="0" err="1">
                <a:solidFill>
                  <a:srgbClr val="000000"/>
                </a:solidFill>
              </a:rPr>
              <a:t>Accedendo</a:t>
            </a:r>
            <a:r>
              <a:rPr lang="en-US" sz="2200" i="1" dirty="0">
                <a:solidFill>
                  <a:srgbClr val="000000"/>
                </a:solidFill>
              </a:rPr>
              <a:t> al </a:t>
            </a:r>
            <a:r>
              <a:rPr lang="en-US" sz="2200" i="1" dirty="0" err="1">
                <a:solidFill>
                  <a:srgbClr val="000000"/>
                </a:solidFill>
              </a:rPr>
              <a:t>sito</a:t>
            </a:r>
            <a:r>
              <a:rPr lang="en-US" sz="2200" i="1" dirty="0">
                <a:solidFill>
                  <a:srgbClr val="000000"/>
                </a:solidFill>
              </a:rPr>
              <a:t> </a:t>
            </a:r>
            <a:r>
              <a:rPr lang="en-US" sz="2200" i="1" dirty="0" err="1">
                <a:solidFill>
                  <a:srgbClr val="000000"/>
                </a:solidFill>
              </a:rPr>
              <a:t>dell’Università</a:t>
            </a:r>
            <a:r>
              <a:rPr lang="en-US" sz="2200" i="1" dirty="0">
                <a:solidFill>
                  <a:srgbClr val="000000"/>
                </a:solidFill>
              </a:rPr>
              <a:t> </a:t>
            </a:r>
            <a:r>
              <a:rPr lang="en-US" sz="2200" b="1" i="1" dirty="0">
                <a:solidFill>
                  <a:srgbClr val="000000"/>
                </a:solidFill>
                <a:hlinkClick r:id="rId5">
                  <a:extLst>
                    <a:ext uri="{A12FA001-AC4F-418D-AE19-62706E023703}">
                      <ahyp:hlinkClr xmlns:ahyp="http://schemas.microsoft.com/office/drawing/2018/hyperlinkcolor" val="tx"/>
                    </a:ext>
                  </a:extLst>
                </a:hlinkClick>
              </a:rPr>
              <a:t>www.unica.it</a:t>
            </a:r>
            <a:r>
              <a:rPr lang="en-US" sz="2200" b="1" i="1" dirty="0">
                <a:solidFill>
                  <a:srgbClr val="000000"/>
                </a:solidFill>
              </a:rPr>
              <a:t> </a:t>
            </a:r>
            <a:r>
              <a:rPr lang="en-US" sz="2200" i="1" dirty="0">
                <a:solidFill>
                  <a:srgbClr val="000000"/>
                </a:solidFill>
              </a:rPr>
              <a:t>e </a:t>
            </a:r>
            <a:r>
              <a:rPr lang="en-US" sz="2200" i="1" dirty="0" err="1">
                <a:solidFill>
                  <a:srgbClr val="000000"/>
                </a:solidFill>
              </a:rPr>
              <a:t>accedendo</a:t>
            </a:r>
            <a:r>
              <a:rPr lang="en-US" sz="2200" i="1" dirty="0">
                <a:solidFill>
                  <a:srgbClr val="000000"/>
                </a:solidFill>
              </a:rPr>
              <a:t> alla </a:t>
            </a:r>
            <a:r>
              <a:rPr lang="en-US" sz="2200" i="1" dirty="0" err="1">
                <a:solidFill>
                  <a:srgbClr val="000000"/>
                </a:solidFill>
              </a:rPr>
              <a:t>sezione</a:t>
            </a:r>
            <a:r>
              <a:rPr lang="en-US" sz="2200" i="1" dirty="0">
                <a:solidFill>
                  <a:srgbClr val="000000"/>
                </a:solidFill>
              </a:rPr>
              <a:t> </a:t>
            </a:r>
            <a:r>
              <a:rPr lang="en-US" sz="2200" i="1" dirty="0" err="1">
                <a:solidFill>
                  <a:srgbClr val="000000"/>
                </a:solidFill>
              </a:rPr>
              <a:t>servizi</a:t>
            </a:r>
            <a:r>
              <a:rPr lang="en-US" sz="2200" i="1" dirty="0">
                <a:solidFill>
                  <a:srgbClr val="000000"/>
                </a:solidFill>
              </a:rPr>
              <a:t> online </a:t>
            </a:r>
            <a:r>
              <a:rPr lang="en-US" sz="2200" i="1" dirty="0" err="1">
                <a:solidFill>
                  <a:srgbClr val="000000"/>
                </a:solidFill>
              </a:rPr>
              <a:t>agli</a:t>
            </a:r>
            <a:r>
              <a:rPr lang="en-US" sz="2200" i="1" dirty="0">
                <a:solidFill>
                  <a:srgbClr val="000000"/>
                </a:solidFill>
              </a:rPr>
              <a:t> </a:t>
            </a:r>
            <a:r>
              <a:rPr lang="en-US" sz="2200" i="1" dirty="0" err="1">
                <a:solidFill>
                  <a:srgbClr val="000000"/>
                </a:solidFill>
              </a:rPr>
              <a:t>studenti</a:t>
            </a:r>
            <a:r>
              <a:rPr lang="en-US" sz="2200" i="1" dirty="0">
                <a:solidFill>
                  <a:srgbClr val="000000"/>
                </a:solidFill>
              </a:rPr>
              <a:t>, è </a:t>
            </a:r>
            <a:r>
              <a:rPr lang="en-US" sz="2200" i="1" dirty="0" err="1">
                <a:solidFill>
                  <a:srgbClr val="000000"/>
                </a:solidFill>
              </a:rPr>
              <a:t>possibile</a:t>
            </a:r>
            <a:r>
              <a:rPr lang="en-US" sz="2200" i="1" dirty="0">
                <a:solidFill>
                  <a:srgbClr val="000000"/>
                </a:solidFill>
              </a:rPr>
              <a:t> </a:t>
            </a:r>
            <a:r>
              <a:rPr lang="en-US" sz="2200" i="1" dirty="0" err="1">
                <a:solidFill>
                  <a:srgbClr val="000000"/>
                </a:solidFill>
              </a:rPr>
              <a:t>presentare</a:t>
            </a:r>
            <a:r>
              <a:rPr lang="en-US" sz="2200" i="1" dirty="0">
                <a:solidFill>
                  <a:srgbClr val="000000"/>
                </a:solidFill>
              </a:rPr>
              <a:t> </a:t>
            </a:r>
            <a:r>
              <a:rPr lang="en-US" sz="2200" i="1" dirty="0" err="1">
                <a:solidFill>
                  <a:srgbClr val="000000"/>
                </a:solidFill>
              </a:rPr>
              <a:t>domanda</a:t>
            </a:r>
            <a:r>
              <a:rPr lang="en-US" sz="2200" i="1" dirty="0">
                <a:solidFill>
                  <a:srgbClr val="000000"/>
                </a:solidFill>
              </a:rPr>
              <a:t> di </a:t>
            </a:r>
            <a:r>
              <a:rPr lang="en-US" sz="2200" i="1" dirty="0" err="1">
                <a:solidFill>
                  <a:srgbClr val="000000"/>
                </a:solidFill>
              </a:rPr>
              <a:t>candidatura</a:t>
            </a:r>
            <a:r>
              <a:rPr lang="en-US" sz="2200" i="1" dirty="0">
                <a:solidFill>
                  <a:srgbClr val="000000"/>
                </a:solidFill>
              </a:rPr>
              <a:t>.</a:t>
            </a:r>
          </a:p>
          <a:p>
            <a:pPr algn="just"/>
            <a:endParaRPr lang="en-US" sz="2200" i="1" dirty="0">
              <a:solidFill>
                <a:srgbClr val="000000"/>
              </a:solidFill>
            </a:endParaRPr>
          </a:p>
          <a:p>
            <a:r>
              <a:rPr lang="en-US" sz="2200" b="1" i="1" dirty="0" err="1">
                <a:solidFill>
                  <a:srgbClr val="000000"/>
                </a:solidFill>
              </a:rPr>
              <a:t>Attenzione</a:t>
            </a:r>
            <a:r>
              <a:rPr lang="en-US" sz="2200" b="1" i="1" dirty="0">
                <a:solidFill>
                  <a:srgbClr val="000000"/>
                </a:solidFill>
              </a:rPr>
              <a:t> alle </a:t>
            </a:r>
            <a:r>
              <a:rPr lang="en-US" sz="2200" b="1" i="1" dirty="0" err="1">
                <a:solidFill>
                  <a:srgbClr val="000000"/>
                </a:solidFill>
              </a:rPr>
              <a:t>scadenze</a:t>
            </a:r>
            <a:r>
              <a:rPr lang="en-US" sz="2200" i="1" dirty="0">
                <a:solidFill>
                  <a:srgbClr val="000000"/>
                </a:solidFill>
              </a:rPr>
              <a:t>: </a:t>
            </a:r>
            <a:r>
              <a:rPr lang="en-US" sz="2200" b="1" i="1" dirty="0">
                <a:solidFill>
                  <a:srgbClr val="FF0000"/>
                </a:solidFill>
              </a:rPr>
              <a:t>h 14 del 12.03.2026</a:t>
            </a:r>
          </a:p>
          <a:p>
            <a:endParaRPr lang="en-US" sz="2200" b="1" i="1" dirty="0">
              <a:solidFill>
                <a:srgbClr val="000000"/>
              </a:solidFill>
            </a:endParaRPr>
          </a:p>
          <a:p>
            <a:pPr>
              <a:spcAft>
                <a:spcPts val="800"/>
              </a:spcAft>
            </a:pPr>
            <a:r>
              <a:rPr lang="it-IT" sz="2200" i="1" dirty="0"/>
              <a:t>Documentazione all’atto della candidatura:</a:t>
            </a:r>
          </a:p>
          <a:p>
            <a:pPr marL="342900" indent="-342900">
              <a:spcAft>
                <a:spcPts val="800"/>
              </a:spcAft>
              <a:buFont typeface="Arial" panose="020B0604020202020204" pitchFamily="34" charset="0"/>
              <a:buChar char="•"/>
            </a:pPr>
            <a:r>
              <a:rPr lang="it-IT" sz="2200" i="1" dirty="0"/>
              <a:t>Domanda Online</a:t>
            </a:r>
          </a:p>
          <a:p>
            <a:pPr marL="342900" indent="-342900">
              <a:spcAft>
                <a:spcPts val="800"/>
              </a:spcAft>
              <a:buFont typeface="Arial" panose="020B0604020202020204" pitchFamily="34" charset="0"/>
              <a:buChar char="•"/>
            </a:pPr>
            <a:r>
              <a:rPr lang="it-IT" sz="2200" i="1" dirty="0"/>
              <a:t>Questionario precedenti esperienze di mobilità</a:t>
            </a:r>
          </a:p>
          <a:p>
            <a:pPr marL="342900" indent="-342900">
              <a:spcAft>
                <a:spcPts val="800"/>
              </a:spcAft>
              <a:buFont typeface="Arial" panose="020B0604020202020204" pitchFamily="34" charset="0"/>
              <a:buChar char="•"/>
            </a:pPr>
            <a:r>
              <a:rPr lang="it-IT" sz="2200" i="1" dirty="0"/>
              <a:t>Competenze linguistiche – garantiscono un punteggio aggiuntivo</a:t>
            </a:r>
          </a:p>
        </p:txBody>
      </p:sp>
      <p:pic>
        <p:nvPicPr>
          <p:cNvPr id="2" name="Segnaposto contenuto 12">
            <a:extLst>
              <a:ext uri="{FF2B5EF4-FFF2-40B4-BE49-F238E27FC236}">
                <a16:creationId xmlns:a16="http://schemas.microsoft.com/office/drawing/2014/main" id="{5F2821FD-3295-1785-56D1-8D23C47BB193}"/>
              </a:ext>
            </a:extLst>
          </p:cNvPr>
          <p:cNvPicPr>
            <a:picLocks noChangeAspect="1"/>
          </p:cNvPicPr>
          <p:nvPr/>
        </p:nvPicPr>
        <p:blipFill>
          <a:blip r:embed="rId6"/>
          <a:srcRect b="29272"/>
          <a:stretch>
            <a:fillRect/>
          </a:stretch>
        </p:blipFill>
        <p:spPr>
          <a:xfrm>
            <a:off x="7308399" y="132080"/>
            <a:ext cx="4702492" cy="4964145"/>
          </a:xfrm>
          <a:custGeom>
            <a:avLst/>
            <a:gdLst/>
            <a:ahLst/>
            <a:cxnLst/>
            <a:rect l="l" t="t" r="r" b="b"/>
            <a:pathLst>
              <a:path w="6115733" h="6456021">
                <a:moveTo>
                  <a:pt x="2259477" y="433395"/>
                </a:moveTo>
                <a:cubicBezTo>
                  <a:pt x="4149632" y="433395"/>
                  <a:pt x="5681904" y="1964133"/>
                  <a:pt x="5681904" y="3852396"/>
                </a:cubicBezTo>
                <a:cubicBezTo>
                  <a:pt x="5681904" y="4796527"/>
                  <a:pt x="5298836" y="5651278"/>
                  <a:pt x="4679499" y="6269995"/>
                </a:cubicBezTo>
                <a:lnTo>
                  <a:pt x="4474613" y="6456021"/>
                </a:lnTo>
                <a:lnTo>
                  <a:pt x="44341" y="6456021"/>
                </a:lnTo>
                <a:lnTo>
                  <a:pt x="0" y="6415762"/>
                </a:lnTo>
                <a:lnTo>
                  <a:pt x="0" y="1289029"/>
                </a:lnTo>
                <a:lnTo>
                  <a:pt x="82495" y="1214128"/>
                </a:lnTo>
                <a:cubicBezTo>
                  <a:pt x="674092" y="726388"/>
                  <a:pt x="1432534" y="433395"/>
                  <a:pt x="2259477" y="433395"/>
                </a:cubicBezTo>
                <a:close/>
                <a:moveTo>
                  <a:pt x="2259477" y="0"/>
                </a:moveTo>
                <a:cubicBezTo>
                  <a:pt x="4389229" y="0"/>
                  <a:pt x="6115733" y="1724776"/>
                  <a:pt x="6115733" y="3852396"/>
                </a:cubicBezTo>
                <a:cubicBezTo>
                  <a:pt x="6115733" y="4783230"/>
                  <a:pt x="5785270" y="5636956"/>
                  <a:pt x="5235152" y="6302877"/>
                </a:cubicBezTo>
                <a:lnTo>
                  <a:pt x="5095826" y="6456021"/>
                </a:lnTo>
                <a:lnTo>
                  <a:pt x="4617788" y="6456021"/>
                </a:lnTo>
                <a:lnTo>
                  <a:pt x="4747668" y="6338096"/>
                </a:lnTo>
                <a:cubicBezTo>
                  <a:pt x="5384452" y="5701950"/>
                  <a:pt x="5778311" y="4823122"/>
                  <a:pt x="5778311" y="3852396"/>
                </a:cubicBezTo>
                <a:cubicBezTo>
                  <a:pt x="5778311" y="1910944"/>
                  <a:pt x="4202875" y="337085"/>
                  <a:pt x="2259477" y="337085"/>
                </a:cubicBezTo>
                <a:cubicBezTo>
                  <a:pt x="1409240" y="337085"/>
                  <a:pt x="629434" y="638331"/>
                  <a:pt x="21172" y="1139811"/>
                </a:cubicBezTo>
                <a:lnTo>
                  <a:pt x="0" y="1159034"/>
                </a:lnTo>
                <a:lnTo>
                  <a:pt x="0" y="735177"/>
                </a:lnTo>
                <a:lnTo>
                  <a:pt x="103407" y="657929"/>
                </a:lnTo>
                <a:cubicBezTo>
                  <a:pt x="718869" y="242547"/>
                  <a:pt x="1460820" y="0"/>
                  <a:pt x="2259477" y="0"/>
                </a:cubicBezTo>
                <a:close/>
              </a:path>
            </a:pathLst>
          </a:custGeom>
        </p:spPr>
      </p:pic>
      <p:pic>
        <p:nvPicPr>
          <p:cNvPr id="3" name="Segnaposto contenuto 10">
            <a:extLst>
              <a:ext uri="{FF2B5EF4-FFF2-40B4-BE49-F238E27FC236}">
                <a16:creationId xmlns:a16="http://schemas.microsoft.com/office/drawing/2014/main" id="{1FC57F62-4240-6DA0-C479-9251B359AD2F}"/>
              </a:ext>
            </a:extLst>
          </p:cNvPr>
          <p:cNvPicPr>
            <a:picLocks noChangeAspect="1"/>
          </p:cNvPicPr>
          <p:nvPr/>
        </p:nvPicPr>
        <p:blipFill>
          <a:blip r:embed="rId7"/>
          <a:stretch>
            <a:fillRect/>
          </a:stretch>
        </p:blipFill>
        <p:spPr>
          <a:xfrm>
            <a:off x="10800423" y="5444332"/>
            <a:ext cx="1281588" cy="1281588"/>
          </a:xfrm>
          <a:prstGeom prst="rect">
            <a:avLst/>
          </a:prstGeom>
        </p:spPr>
      </p:pic>
    </p:spTree>
    <p:extLst>
      <p:ext uri="{BB962C8B-B14F-4D97-AF65-F5344CB8AC3E}">
        <p14:creationId xmlns:p14="http://schemas.microsoft.com/office/powerpoint/2010/main" val="1017493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35ECF6BA-2B8B-276E-2CA4-4D792C451367}"/>
            </a:ext>
          </a:extLst>
        </p:cNvPr>
        <p:cNvGrpSpPr/>
        <p:nvPr/>
      </p:nvGrpSpPr>
      <p:grpSpPr>
        <a:xfrm>
          <a:off x="0" y="0"/>
          <a:ext cx="0" cy="0"/>
          <a:chOff x="0" y="0"/>
          <a:chExt cx="0" cy="0"/>
        </a:xfrm>
      </p:grpSpPr>
      <p:pic>
        <p:nvPicPr>
          <p:cNvPr id="22" name="Immagine 2">
            <a:extLst>
              <a:ext uri="{FF2B5EF4-FFF2-40B4-BE49-F238E27FC236}">
                <a16:creationId xmlns:a16="http://schemas.microsoft.com/office/drawing/2014/main" id="{8CA9CD47-8760-1BC3-096A-9FB66D25C7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4" name="Immagine 23">
            <a:extLst>
              <a:ext uri="{FF2B5EF4-FFF2-40B4-BE49-F238E27FC236}">
                <a16:creationId xmlns:a16="http://schemas.microsoft.com/office/drawing/2014/main" id="{9C0CAC68-7E2B-6435-1D81-0C381CD7CF5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useBgFill="1">
        <p:nvSpPr>
          <p:cNvPr id="26" name="Rettangolo 25">
            <a:extLst>
              <a:ext uri="{FF2B5EF4-FFF2-40B4-BE49-F238E27FC236}">
                <a16:creationId xmlns:a16="http://schemas.microsoft.com/office/drawing/2014/main" id="{0BBE40B0-DC89-2DCD-79AC-9AAB441C6B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28" name="Immagine 2">
            <a:extLst>
              <a:ext uri="{FF2B5EF4-FFF2-40B4-BE49-F238E27FC236}">
                <a16:creationId xmlns:a16="http://schemas.microsoft.com/office/drawing/2014/main" id="{BBEC2681-28A9-00D7-4A10-619E716971C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30" name="Rettangolo 29">
            <a:extLst>
              <a:ext uri="{FF2B5EF4-FFF2-40B4-BE49-F238E27FC236}">
                <a16:creationId xmlns:a16="http://schemas.microsoft.com/office/drawing/2014/main" id="{67007A49-E639-06B0-A087-C0201BED11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32" name="Immagine 31">
            <a:extLst>
              <a:ext uri="{FF2B5EF4-FFF2-40B4-BE49-F238E27FC236}">
                <a16:creationId xmlns:a16="http://schemas.microsoft.com/office/drawing/2014/main" id="{5533073C-B702-5684-1EC0-2DBF2CC3933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a:extLst>
              <a:ext uri="{FF2B5EF4-FFF2-40B4-BE49-F238E27FC236}">
                <a16:creationId xmlns:a16="http://schemas.microsoft.com/office/drawing/2014/main" id="{2DBCED19-D195-7777-7630-AF7E18E8CE9F}"/>
              </a:ext>
            </a:extLst>
          </p:cNvPr>
          <p:cNvSpPr txBox="1">
            <a:spLocks/>
          </p:cNvSpPr>
          <p:nvPr/>
        </p:nvSpPr>
        <p:spPr>
          <a:xfrm>
            <a:off x="4413098" y="85303"/>
            <a:ext cx="7272808" cy="860674"/>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4800" kern="1200" cap="all" baseline="0">
                <a:solidFill>
                  <a:schemeClr val="tx1"/>
                </a:solidFill>
                <a:effectLst/>
                <a:latin typeface="+mj-lt"/>
                <a:ea typeface="+mj-ea"/>
                <a:cs typeface="+mj-cs"/>
              </a:defRPr>
            </a:lvl1pPr>
          </a:lstStyle>
          <a:p>
            <a:r>
              <a:rPr lang="it-IT" sz="3200" b="1" i="1" dirty="0" err="1">
                <a:solidFill>
                  <a:srgbClr val="FF0000"/>
                </a:solidFill>
              </a:rPr>
              <a:t>coNTRIBUTO</a:t>
            </a:r>
            <a:r>
              <a:rPr lang="it-IT" sz="3200" b="1" i="1" dirty="0">
                <a:solidFill>
                  <a:srgbClr val="FF0000"/>
                </a:solidFill>
              </a:rPr>
              <a:t> INDIVIDUALE </a:t>
            </a:r>
            <a:r>
              <a:rPr lang="it-IT" sz="3200" b="1" i="1" cap="none" dirty="0">
                <a:solidFill>
                  <a:srgbClr val="FF0000"/>
                </a:solidFill>
              </a:rPr>
              <a:t>(comunitaria)</a:t>
            </a:r>
          </a:p>
          <a:p>
            <a:r>
              <a:rPr lang="it-IT" sz="3200" b="1" i="1" cap="none" dirty="0">
                <a:solidFill>
                  <a:srgbClr val="FF0000"/>
                </a:solidFill>
              </a:rPr>
              <a:t>garantito per 180 gg</a:t>
            </a:r>
          </a:p>
        </p:txBody>
      </p:sp>
      <p:graphicFrame>
        <p:nvGraphicFramePr>
          <p:cNvPr id="3" name="Tabella 6">
            <a:extLst>
              <a:ext uri="{FF2B5EF4-FFF2-40B4-BE49-F238E27FC236}">
                <a16:creationId xmlns:a16="http://schemas.microsoft.com/office/drawing/2014/main" id="{E40A4591-2B64-7074-BB6E-4DEFAA79C6B7}"/>
              </a:ext>
            </a:extLst>
          </p:cNvPr>
          <p:cNvGraphicFramePr>
            <a:graphicFrameLocks/>
          </p:cNvGraphicFramePr>
          <p:nvPr>
            <p:extLst>
              <p:ext uri="{D42A27DB-BD31-4B8C-83A1-F6EECF244321}">
                <p14:modId xmlns:p14="http://schemas.microsoft.com/office/powerpoint/2010/main" val="270123419"/>
              </p:ext>
            </p:extLst>
          </p:nvPr>
        </p:nvGraphicFramePr>
        <p:xfrm>
          <a:off x="4500880" y="1259840"/>
          <a:ext cx="7355840" cy="4360564"/>
        </p:xfrm>
        <a:graphic>
          <a:graphicData uri="http://schemas.openxmlformats.org/drawingml/2006/table">
            <a:tbl>
              <a:tblPr firstRow="1" bandRow="1">
                <a:tableStyleId>{5C22544A-7EE6-4342-B048-85BDC9FD1C3A}</a:tableStyleId>
              </a:tblPr>
              <a:tblGrid>
                <a:gridCol w="5161280">
                  <a:extLst>
                    <a:ext uri="{9D8B030D-6E8A-4147-A177-3AD203B41FA5}">
                      <a16:colId xmlns:a16="http://schemas.microsoft.com/office/drawing/2014/main" val="2931981303"/>
                    </a:ext>
                  </a:extLst>
                </a:gridCol>
                <a:gridCol w="2194560">
                  <a:extLst>
                    <a:ext uri="{9D8B030D-6E8A-4147-A177-3AD203B41FA5}">
                      <a16:colId xmlns:a16="http://schemas.microsoft.com/office/drawing/2014/main" val="2886707094"/>
                    </a:ext>
                  </a:extLst>
                </a:gridCol>
              </a:tblGrid>
              <a:tr h="589280">
                <a:tc>
                  <a:txBody>
                    <a:bodyPr/>
                    <a:lstStyle/>
                    <a:p>
                      <a:pPr algn="ctr"/>
                      <a:r>
                        <a:rPr lang="it-IT" dirty="0"/>
                        <a:t>Destinazione</a:t>
                      </a:r>
                    </a:p>
                  </a:txBody>
                  <a:tcPr/>
                </a:tc>
                <a:tc>
                  <a:txBody>
                    <a:bodyPr/>
                    <a:lstStyle/>
                    <a:p>
                      <a:r>
                        <a:rPr lang="it-IT" dirty="0"/>
                        <a:t>contributo mensile</a:t>
                      </a:r>
                    </a:p>
                  </a:txBody>
                  <a:tcPr/>
                </a:tc>
                <a:extLst>
                  <a:ext uri="{0D108BD9-81ED-4DB2-BD59-A6C34878D82A}">
                    <a16:rowId xmlns:a16="http://schemas.microsoft.com/office/drawing/2014/main" val="3439921472"/>
                  </a:ext>
                </a:extLst>
              </a:tr>
              <a:tr h="753764">
                <a:tc>
                  <a:txBody>
                    <a:bodyPr/>
                    <a:lstStyle/>
                    <a:p>
                      <a:pPr algn="ctr"/>
                      <a:r>
                        <a:rPr lang="it-IT" b="1" dirty="0"/>
                        <a:t>Gruppo 1 – costo di vita alto </a:t>
                      </a:r>
                    </a:p>
                    <a:p>
                      <a:pPr algn="ctr"/>
                      <a:r>
                        <a:rPr lang="it-IT" dirty="0"/>
                        <a:t>(Austria, Belgio, Danimarca, Finlandia, Francia, Germania, Irlanda, Islanda, Liechtenstein, Lussemburgo, Paesi Bassi, Norvegia, Svezia)</a:t>
                      </a:r>
                    </a:p>
                  </a:txBody>
                  <a:tcPr/>
                </a:tc>
                <a:tc>
                  <a:txBody>
                    <a:bodyPr/>
                    <a:lstStyle/>
                    <a:p>
                      <a:pPr algn="ctr"/>
                      <a:r>
                        <a:rPr lang="it-IT" dirty="0"/>
                        <a:t>€ 400</a:t>
                      </a:r>
                    </a:p>
                  </a:txBody>
                  <a:tcPr/>
                </a:tc>
                <a:extLst>
                  <a:ext uri="{0D108BD9-81ED-4DB2-BD59-A6C34878D82A}">
                    <a16:rowId xmlns:a16="http://schemas.microsoft.com/office/drawing/2014/main" val="4278656531"/>
                  </a:ext>
                </a:extLst>
              </a:tr>
              <a:tr h="753764">
                <a:tc>
                  <a:txBody>
                    <a:bodyPr/>
                    <a:lstStyle/>
                    <a:p>
                      <a:pPr algn="ctr"/>
                      <a:r>
                        <a:rPr lang="it-IT" b="1" dirty="0"/>
                        <a:t>Gruppo 2 – costo di vita medio</a:t>
                      </a:r>
                    </a:p>
                    <a:p>
                      <a:pPr algn="ctr"/>
                      <a:r>
                        <a:rPr lang="it-IT" dirty="0"/>
                        <a:t>(Cipro, Estonia, Grecia, Lettonia, Malta, Portogallo, Repubblica Ceca, Slovacchia, Slovenia, Spagna)</a:t>
                      </a:r>
                      <a:endParaRPr lang="it-IT" b="1" dirty="0"/>
                    </a:p>
                  </a:txBody>
                  <a:tcPr/>
                </a:tc>
                <a:tc>
                  <a:txBody>
                    <a:bodyPr/>
                    <a:lstStyle/>
                    <a:p>
                      <a:pPr algn="ctr"/>
                      <a:r>
                        <a:rPr lang="it-IT" dirty="0"/>
                        <a:t>€ 350</a:t>
                      </a:r>
                    </a:p>
                  </a:txBody>
                  <a:tcPr/>
                </a:tc>
                <a:extLst>
                  <a:ext uri="{0D108BD9-81ED-4DB2-BD59-A6C34878D82A}">
                    <a16:rowId xmlns:a16="http://schemas.microsoft.com/office/drawing/2014/main" val="688148399"/>
                  </a:ext>
                </a:extLst>
              </a:tr>
              <a:tr h="753764">
                <a:tc>
                  <a:txBody>
                    <a:bodyPr/>
                    <a:lstStyle/>
                    <a:p>
                      <a:pPr algn="ctr"/>
                      <a:r>
                        <a:rPr lang="it-IT" b="1" dirty="0"/>
                        <a:t>Gruppo 3 – costo di vita basso</a:t>
                      </a:r>
                    </a:p>
                    <a:p>
                      <a:pPr algn="ctr"/>
                      <a:r>
                        <a:rPr lang="it-IT" dirty="0"/>
                        <a:t>(Bulgaria, Croazia, Lituania, Macedonia del Nord, Polonia, Romania, Serbia, Turchia, Ungheria)</a:t>
                      </a:r>
                      <a:endParaRPr lang="it-IT" b="1" dirty="0"/>
                    </a:p>
                  </a:txBody>
                  <a:tcPr/>
                </a:tc>
                <a:tc>
                  <a:txBody>
                    <a:bodyPr/>
                    <a:lstStyle/>
                    <a:p>
                      <a:pPr algn="ctr"/>
                      <a:r>
                        <a:rPr lang="it-IT" dirty="0"/>
                        <a:t>€ 350</a:t>
                      </a:r>
                    </a:p>
                  </a:txBody>
                  <a:tcPr/>
                </a:tc>
                <a:extLst>
                  <a:ext uri="{0D108BD9-81ED-4DB2-BD59-A6C34878D82A}">
                    <a16:rowId xmlns:a16="http://schemas.microsoft.com/office/drawing/2014/main" val="3139001909"/>
                  </a:ext>
                </a:extLst>
              </a:tr>
              <a:tr h="75376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t>Gruppo 4 </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verso i Paesi Terzi Extra-UE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€ 700</a:t>
                      </a:r>
                    </a:p>
                    <a:p>
                      <a:pPr algn="ctr"/>
                      <a:endParaRPr lang="it-IT" dirty="0"/>
                    </a:p>
                  </a:txBody>
                  <a:tcPr/>
                </a:tc>
                <a:extLst>
                  <a:ext uri="{0D108BD9-81ED-4DB2-BD59-A6C34878D82A}">
                    <a16:rowId xmlns:a16="http://schemas.microsoft.com/office/drawing/2014/main" val="4149293354"/>
                  </a:ext>
                </a:extLst>
              </a:tr>
            </a:tbl>
          </a:graphicData>
        </a:graphic>
      </p:graphicFrame>
      <p:pic>
        <p:nvPicPr>
          <p:cNvPr id="8" name="Segnaposto contenuto 11">
            <a:extLst>
              <a:ext uri="{FF2B5EF4-FFF2-40B4-BE49-F238E27FC236}">
                <a16:creationId xmlns:a16="http://schemas.microsoft.com/office/drawing/2014/main" id="{E3CC3ACF-CE94-DBC9-6BED-870180D2C719}"/>
              </a:ext>
            </a:extLst>
          </p:cNvPr>
          <p:cNvPicPr>
            <a:picLocks noGrp="1" noChangeAspect="1"/>
          </p:cNvPicPr>
          <p:nvPr>
            <p:ph sz="quarter" idx="13"/>
          </p:nvPr>
        </p:nvPicPr>
        <p:blipFill>
          <a:blip r:embed="rId5"/>
          <a:stretch>
            <a:fillRect/>
          </a:stretch>
        </p:blipFill>
        <p:spPr>
          <a:xfrm>
            <a:off x="0" y="3545839"/>
            <a:ext cx="4024397" cy="2277753"/>
          </a:xfrm>
          <a:prstGeom prst="rect">
            <a:avLst/>
          </a:prstGeom>
          <a:noFill/>
        </p:spPr>
      </p:pic>
    </p:spTree>
    <p:extLst>
      <p:ext uri="{BB962C8B-B14F-4D97-AF65-F5344CB8AC3E}">
        <p14:creationId xmlns:p14="http://schemas.microsoft.com/office/powerpoint/2010/main" val="3873021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27A4A892-1876-2978-1A25-273C7DE6F2C3}"/>
            </a:ext>
          </a:extLst>
        </p:cNvPr>
        <p:cNvGrpSpPr/>
        <p:nvPr/>
      </p:nvGrpSpPr>
      <p:grpSpPr>
        <a:xfrm>
          <a:off x="0" y="0"/>
          <a:ext cx="0" cy="0"/>
          <a:chOff x="0" y="0"/>
          <a:chExt cx="0" cy="0"/>
        </a:xfrm>
      </p:grpSpPr>
      <p:pic>
        <p:nvPicPr>
          <p:cNvPr id="22" name="Immagine 2">
            <a:extLst>
              <a:ext uri="{FF2B5EF4-FFF2-40B4-BE49-F238E27FC236}">
                <a16:creationId xmlns:a16="http://schemas.microsoft.com/office/drawing/2014/main" id="{6582A24F-B7B5-2AD1-EE4D-9598C706077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4" name="Immagine 23">
            <a:extLst>
              <a:ext uri="{FF2B5EF4-FFF2-40B4-BE49-F238E27FC236}">
                <a16:creationId xmlns:a16="http://schemas.microsoft.com/office/drawing/2014/main" id="{B8DF653E-39DC-540F-D920-63B45FCE8C6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useBgFill="1">
        <p:nvSpPr>
          <p:cNvPr id="26" name="Rettangolo 25">
            <a:extLst>
              <a:ext uri="{FF2B5EF4-FFF2-40B4-BE49-F238E27FC236}">
                <a16:creationId xmlns:a16="http://schemas.microsoft.com/office/drawing/2014/main" id="{BC16C2F9-A8C1-BC0C-5A75-512638421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28" name="Immagine 2">
            <a:extLst>
              <a:ext uri="{FF2B5EF4-FFF2-40B4-BE49-F238E27FC236}">
                <a16:creationId xmlns:a16="http://schemas.microsoft.com/office/drawing/2014/main" id="{EDB0E4D0-8667-E785-2F3F-EA93A416A55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30" name="Rettangolo 29">
            <a:extLst>
              <a:ext uri="{FF2B5EF4-FFF2-40B4-BE49-F238E27FC236}">
                <a16:creationId xmlns:a16="http://schemas.microsoft.com/office/drawing/2014/main" id="{D53CCD94-C1F9-5F82-7C0A-81DFF8894A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32" name="Immagine 31">
            <a:extLst>
              <a:ext uri="{FF2B5EF4-FFF2-40B4-BE49-F238E27FC236}">
                <a16:creationId xmlns:a16="http://schemas.microsoft.com/office/drawing/2014/main" id="{5759B2BD-59DB-7798-B552-680F10679A7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a:extLst>
              <a:ext uri="{FF2B5EF4-FFF2-40B4-BE49-F238E27FC236}">
                <a16:creationId xmlns:a16="http://schemas.microsoft.com/office/drawing/2014/main" id="{B129768F-24BC-8D54-DF4E-C2A648435A8A}"/>
              </a:ext>
            </a:extLst>
          </p:cNvPr>
          <p:cNvSpPr txBox="1">
            <a:spLocks/>
          </p:cNvSpPr>
          <p:nvPr/>
        </p:nvSpPr>
        <p:spPr>
          <a:xfrm>
            <a:off x="4371582" y="625819"/>
            <a:ext cx="7272808" cy="860674"/>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4800" kern="1200" cap="all" baseline="0">
                <a:solidFill>
                  <a:schemeClr val="tx1"/>
                </a:solidFill>
                <a:effectLst/>
                <a:latin typeface="+mj-lt"/>
                <a:ea typeface="+mj-ea"/>
                <a:cs typeface="+mj-cs"/>
              </a:defRPr>
            </a:lvl1pPr>
          </a:lstStyle>
          <a:p>
            <a:r>
              <a:rPr lang="it-IT" sz="3200" b="1" i="1" dirty="0" err="1">
                <a:solidFill>
                  <a:srgbClr val="FF0000"/>
                </a:solidFill>
              </a:rPr>
              <a:t>coNTRIBUTO</a:t>
            </a:r>
            <a:r>
              <a:rPr lang="it-IT" sz="3200" b="1" i="1" dirty="0">
                <a:solidFill>
                  <a:srgbClr val="FF0000"/>
                </a:solidFill>
              </a:rPr>
              <a:t> Di SUPPORTO</a:t>
            </a:r>
          </a:p>
          <a:p>
            <a:r>
              <a:rPr lang="it-IT" sz="3200" b="1" i="1" cap="none" dirty="0">
                <a:solidFill>
                  <a:srgbClr val="FF0000"/>
                </a:solidFill>
              </a:rPr>
              <a:t>in base all’ISEE</a:t>
            </a:r>
          </a:p>
        </p:txBody>
      </p:sp>
      <p:graphicFrame>
        <p:nvGraphicFramePr>
          <p:cNvPr id="3" name="Tabella 6">
            <a:extLst>
              <a:ext uri="{FF2B5EF4-FFF2-40B4-BE49-F238E27FC236}">
                <a16:creationId xmlns:a16="http://schemas.microsoft.com/office/drawing/2014/main" id="{355189AD-2F57-C0F9-9905-BAEC1ED442CC}"/>
              </a:ext>
            </a:extLst>
          </p:cNvPr>
          <p:cNvGraphicFramePr>
            <a:graphicFrameLocks/>
          </p:cNvGraphicFramePr>
          <p:nvPr>
            <p:extLst>
              <p:ext uri="{D42A27DB-BD31-4B8C-83A1-F6EECF244321}">
                <p14:modId xmlns:p14="http://schemas.microsoft.com/office/powerpoint/2010/main" val="2996171918"/>
              </p:ext>
            </p:extLst>
          </p:nvPr>
        </p:nvGraphicFramePr>
        <p:xfrm>
          <a:off x="4371238" y="1756711"/>
          <a:ext cx="7355840" cy="3871955"/>
        </p:xfrm>
        <a:graphic>
          <a:graphicData uri="http://schemas.openxmlformats.org/drawingml/2006/table">
            <a:tbl>
              <a:tblPr firstRow="1" bandRow="1">
                <a:tableStyleId>{5C22544A-7EE6-4342-B048-85BDC9FD1C3A}</a:tableStyleId>
              </a:tblPr>
              <a:tblGrid>
                <a:gridCol w="5161280">
                  <a:extLst>
                    <a:ext uri="{9D8B030D-6E8A-4147-A177-3AD203B41FA5}">
                      <a16:colId xmlns:a16="http://schemas.microsoft.com/office/drawing/2014/main" val="2931981303"/>
                    </a:ext>
                  </a:extLst>
                </a:gridCol>
                <a:gridCol w="2194560">
                  <a:extLst>
                    <a:ext uri="{9D8B030D-6E8A-4147-A177-3AD203B41FA5}">
                      <a16:colId xmlns:a16="http://schemas.microsoft.com/office/drawing/2014/main" val="2886707094"/>
                    </a:ext>
                  </a:extLst>
                </a:gridCol>
              </a:tblGrid>
              <a:tr h="5801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Contributi aggiuntivi</a:t>
                      </a:r>
                    </a:p>
                  </a:txBody>
                  <a:tcPr/>
                </a:tc>
                <a:tc>
                  <a:txBody>
                    <a:bodyPr/>
                    <a:lstStyle/>
                    <a:p>
                      <a:r>
                        <a:rPr lang="it-IT" dirty="0"/>
                        <a:t>contributo mensile</a:t>
                      </a:r>
                    </a:p>
                  </a:txBody>
                  <a:tcPr/>
                </a:tc>
                <a:extLst>
                  <a:ext uri="{0D108BD9-81ED-4DB2-BD59-A6C34878D82A}">
                    <a16:rowId xmlns:a16="http://schemas.microsoft.com/office/drawing/2014/main" val="3439921472"/>
                  </a:ext>
                </a:extLst>
              </a:tr>
              <a:tr h="742041">
                <a:tc>
                  <a:txBody>
                    <a:bodyPr/>
                    <a:lstStyle/>
                    <a:p>
                      <a:pPr algn="ctr"/>
                      <a:endParaRPr lang="it-IT" dirty="0"/>
                    </a:p>
                    <a:p>
                      <a:pPr algn="ctr"/>
                      <a:r>
                        <a:rPr lang="it-IT" dirty="0"/>
                        <a:t>Top up inclusione</a:t>
                      </a:r>
                    </a:p>
                    <a:p>
                      <a:pPr algn="ctr"/>
                      <a:r>
                        <a:rPr lang="it-IT" dirty="0"/>
                        <a:t>SCRIVERE A: </a:t>
                      </a:r>
                      <a:r>
                        <a:rPr lang="it-IT" b="1" dirty="0">
                          <a:hlinkClick r:id="rId5"/>
                        </a:rPr>
                        <a:t>erasmus_inclusione@unica.it</a:t>
                      </a:r>
                      <a:endParaRPr lang="it-IT" b="1" dirty="0"/>
                    </a:p>
                    <a:p>
                      <a:pPr algn="ctr"/>
                      <a:endParaRPr lang="it-IT" b="1" dirty="0"/>
                    </a:p>
                  </a:txBody>
                  <a:tcPr/>
                </a:tc>
                <a:tc>
                  <a:txBody>
                    <a:bodyPr/>
                    <a:lstStyle/>
                    <a:p>
                      <a:pPr algn="ctr"/>
                      <a:endParaRPr lang="it-IT" dirty="0"/>
                    </a:p>
                    <a:p>
                      <a:pPr algn="ctr"/>
                      <a:r>
                        <a:rPr lang="it-IT" dirty="0"/>
                        <a:t>€ 250</a:t>
                      </a:r>
                    </a:p>
                  </a:txBody>
                  <a:tcPr/>
                </a:tc>
                <a:extLst>
                  <a:ext uri="{0D108BD9-81ED-4DB2-BD59-A6C34878D82A}">
                    <a16:rowId xmlns:a16="http://schemas.microsoft.com/office/drawing/2014/main" val="4278656531"/>
                  </a:ext>
                </a:extLst>
              </a:tr>
              <a:tr h="50820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fondi stanziati dalla Regione Autonoma della Sardegna e dal MUR</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it-IT"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dirty="0"/>
                    </a:p>
                    <a:p>
                      <a:pPr marL="0" marR="0" lvl="0" indent="0" algn="ctr" defTabSz="914400" rtl="0" eaLnBrk="1" fontAlgn="auto" latinLnBrk="0" hangingPunct="1">
                        <a:lnSpc>
                          <a:spcPct val="100000"/>
                        </a:lnSpc>
                        <a:spcBef>
                          <a:spcPts val="0"/>
                        </a:spcBef>
                        <a:spcAft>
                          <a:spcPts val="0"/>
                        </a:spcAft>
                        <a:buClrTx/>
                        <a:buSzTx/>
                        <a:buFontTx/>
                        <a:buNone/>
                        <a:tabLst/>
                        <a:defRPr/>
                      </a:pPr>
                      <a:r>
                        <a:rPr lang="it-IT" dirty="0"/>
                        <a:t>varia</a:t>
                      </a:r>
                    </a:p>
                    <a:p>
                      <a:pPr algn="ctr"/>
                      <a:endParaRPr lang="it-IT" dirty="0"/>
                    </a:p>
                  </a:txBody>
                  <a:tcPr/>
                </a:tc>
                <a:extLst>
                  <a:ext uri="{0D108BD9-81ED-4DB2-BD59-A6C34878D82A}">
                    <a16:rowId xmlns:a16="http://schemas.microsoft.com/office/drawing/2014/main" val="688148399"/>
                  </a:ext>
                </a:extLst>
              </a:tr>
              <a:tr h="742041">
                <a:tc>
                  <a:txBody>
                    <a:bodyPr/>
                    <a:lstStyle/>
                    <a:p>
                      <a:pPr algn="ctr"/>
                      <a:endParaRPr lang="it-IT" b="0" dirty="0"/>
                    </a:p>
                    <a:p>
                      <a:pPr algn="ctr"/>
                      <a:r>
                        <a:rPr lang="it-IT" b="0" dirty="0"/>
                        <a:t>Contributo di viaggio, a fine soggiorno</a:t>
                      </a:r>
                    </a:p>
                    <a:p>
                      <a:pPr algn="ctr"/>
                      <a:endParaRPr lang="it-IT" b="0" dirty="0"/>
                    </a:p>
                  </a:txBody>
                  <a:tcPr/>
                </a:tc>
                <a:tc>
                  <a:txBody>
                    <a:bodyPr/>
                    <a:lstStyle/>
                    <a:p>
                      <a:pPr algn="ctr"/>
                      <a:endParaRPr lang="it-IT" dirty="0"/>
                    </a:p>
                    <a:p>
                      <a:pPr algn="ctr"/>
                      <a:r>
                        <a:rPr lang="it-IT" dirty="0"/>
                        <a:t>su base km</a:t>
                      </a:r>
                    </a:p>
                  </a:txBody>
                  <a:tcPr/>
                </a:tc>
                <a:extLst>
                  <a:ext uri="{0D108BD9-81ED-4DB2-BD59-A6C34878D82A}">
                    <a16:rowId xmlns:a16="http://schemas.microsoft.com/office/drawing/2014/main" val="3139001909"/>
                  </a:ext>
                </a:extLst>
              </a:tr>
            </a:tbl>
          </a:graphicData>
        </a:graphic>
      </p:graphicFrame>
      <p:pic>
        <p:nvPicPr>
          <p:cNvPr id="8" name="Segnaposto contenuto 11">
            <a:extLst>
              <a:ext uri="{FF2B5EF4-FFF2-40B4-BE49-F238E27FC236}">
                <a16:creationId xmlns:a16="http://schemas.microsoft.com/office/drawing/2014/main" id="{363BE426-3AF8-E885-CB5B-AD6E86826DAA}"/>
              </a:ext>
            </a:extLst>
          </p:cNvPr>
          <p:cNvPicPr>
            <a:picLocks noGrp="1" noChangeAspect="1"/>
          </p:cNvPicPr>
          <p:nvPr>
            <p:ph sz="quarter" idx="13"/>
          </p:nvPr>
        </p:nvPicPr>
        <p:blipFill>
          <a:blip r:embed="rId6"/>
          <a:stretch>
            <a:fillRect/>
          </a:stretch>
        </p:blipFill>
        <p:spPr>
          <a:xfrm>
            <a:off x="0" y="3545839"/>
            <a:ext cx="4024397" cy="2277753"/>
          </a:xfrm>
          <a:prstGeom prst="rect">
            <a:avLst/>
          </a:prstGeom>
          <a:noFill/>
        </p:spPr>
      </p:pic>
    </p:spTree>
    <p:extLst>
      <p:ext uri="{BB962C8B-B14F-4D97-AF65-F5344CB8AC3E}">
        <p14:creationId xmlns:p14="http://schemas.microsoft.com/office/powerpoint/2010/main" val="2526981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22" name="Immagine 2">
            <a:extLst>
              <a:ext uri="{FF2B5EF4-FFF2-40B4-BE49-F238E27FC236}">
                <a16:creationId xmlns:a16="http://schemas.microsoft.com/office/drawing/2014/main" id="{22790EC5-ACA7-4536-8066-B60199F3C6D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4" name="Immagine 23">
            <a:extLst>
              <a:ext uri="{FF2B5EF4-FFF2-40B4-BE49-F238E27FC236}">
                <a16:creationId xmlns:a16="http://schemas.microsoft.com/office/drawing/2014/main" id="{5F86BEAF-FD24-4827-AD37-6785EBC9C2A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useBgFill="1">
        <p:nvSpPr>
          <p:cNvPr id="26" name="Rettangolo 25">
            <a:extLst>
              <a:ext uri="{FF2B5EF4-FFF2-40B4-BE49-F238E27FC236}">
                <a16:creationId xmlns:a16="http://schemas.microsoft.com/office/drawing/2014/main" id="{DC3B8C6B-63CA-4384-8059-2036BE520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28" name="Immagine 2">
            <a:extLst>
              <a:ext uri="{FF2B5EF4-FFF2-40B4-BE49-F238E27FC236}">
                <a16:creationId xmlns:a16="http://schemas.microsoft.com/office/drawing/2014/main" id="{F5B52056-26AD-4841-8A16-C1D9E3C0993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30" name="Rettangolo 29">
            <a:extLst>
              <a:ext uri="{FF2B5EF4-FFF2-40B4-BE49-F238E27FC236}">
                <a16:creationId xmlns:a16="http://schemas.microsoft.com/office/drawing/2014/main" id="{C71B03AA-C0EB-4104-84F8-E1AB8BFBEF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32" name="Immagine 31">
            <a:extLst>
              <a:ext uri="{FF2B5EF4-FFF2-40B4-BE49-F238E27FC236}">
                <a16:creationId xmlns:a16="http://schemas.microsoft.com/office/drawing/2014/main" id="{09C2B723-6C2F-49DE-A429-50BDFD1ADB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Titolo 1">
            <a:extLst>
              <a:ext uri="{FF2B5EF4-FFF2-40B4-BE49-F238E27FC236}">
                <a16:creationId xmlns:a16="http://schemas.microsoft.com/office/drawing/2014/main" id="{486BC29E-8EAE-2845-9E0D-464DD3BF153C}"/>
              </a:ext>
            </a:extLst>
          </p:cNvPr>
          <p:cNvSpPr txBox="1">
            <a:spLocks/>
          </p:cNvSpPr>
          <p:nvPr/>
        </p:nvSpPr>
        <p:spPr>
          <a:xfrm>
            <a:off x="6062343" y="278090"/>
            <a:ext cx="4259933" cy="57503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4800" kern="1200" cap="all" baseline="0">
                <a:solidFill>
                  <a:schemeClr val="tx1"/>
                </a:solidFill>
                <a:effectLst/>
                <a:latin typeface="+mj-lt"/>
                <a:ea typeface="+mj-ea"/>
                <a:cs typeface="+mj-cs"/>
              </a:defRPr>
            </a:lvl1pPr>
          </a:lstStyle>
          <a:p>
            <a:r>
              <a:rPr lang="it-IT" sz="3600" b="1" i="1" dirty="0">
                <a:solidFill>
                  <a:srgbClr val="FF0000"/>
                </a:solidFill>
                <a:latin typeface="+mn-lt"/>
                <a:ea typeface="+mn-ea"/>
                <a:cs typeface="+mn-cs"/>
              </a:rPr>
              <a:t>Requisiti linguistici</a:t>
            </a:r>
          </a:p>
        </p:txBody>
      </p:sp>
      <p:graphicFrame>
        <p:nvGraphicFramePr>
          <p:cNvPr id="9" name="Segnaposto contenuto 5">
            <a:extLst>
              <a:ext uri="{FF2B5EF4-FFF2-40B4-BE49-F238E27FC236}">
                <a16:creationId xmlns:a16="http://schemas.microsoft.com/office/drawing/2014/main" id="{D9830EA7-D1F1-909B-7A3A-19FA278B2916}"/>
              </a:ext>
            </a:extLst>
          </p:cNvPr>
          <p:cNvGraphicFramePr>
            <a:graphicFrameLocks/>
          </p:cNvGraphicFramePr>
          <p:nvPr>
            <p:extLst>
              <p:ext uri="{D42A27DB-BD31-4B8C-83A1-F6EECF244321}">
                <p14:modId xmlns:p14="http://schemas.microsoft.com/office/powerpoint/2010/main" val="2917802002"/>
              </p:ext>
            </p:extLst>
          </p:nvPr>
        </p:nvGraphicFramePr>
        <p:xfrm>
          <a:off x="4296044" y="852810"/>
          <a:ext cx="7792529" cy="5997068"/>
        </p:xfrm>
        <a:graphic>
          <a:graphicData uri="http://schemas.openxmlformats.org/drawingml/2006/table">
            <a:tbl>
              <a:tblPr/>
              <a:tblGrid>
                <a:gridCol w="4623336">
                  <a:extLst>
                    <a:ext uri="{9D8B030D-6E8A-4147-A177-3AD203B41FA5}">
                      <a16:colId xmlns:a16="http://schemas.microsoft.com/office/drawing/2014/main" val="3309040743"/>
                    </a:ext>
                  </a:extLst>
                </a:gridCol>
                <a:gridCol w="3169193">
                  <a:extLst>
                    <a:ext uri="{9D8B030D-6E8A-4147-A177-3AD203B41FA5}">
                      <a16:colId xmlns:a16="http://schemas.microsoft.com/office/drawing/2014/main" val="1137008914"/>
                    </a:ext>
                  </a:extLst>
                </a:gridCol>
              </a:tblGrid>
              <a:tr h="407446">
                <a:tc>
                  <a:txBody>
                    <a:bodyPr/>
                    <a:lstStyle/>
                    <a:p>
                      <a:r>
                        <a:rPr lang="it-IT" sz="1200" b="1" dirty="0"/>
                        <a:t>TIPOLOGIA CERTIFICATO</a:t>
                      </a:r>
                      <a:endParaRPr lang="it-IT" sz="1200" dirty="0"/>
                    </a:p>
                  </a:txBody>
                  <a:tcPr marL="46282" marR="46282" marT="23141" marB="23141" anchor="ctr">
                    <a:lnL>
                      <a:noFill/>
                    </a:lnL>
                    <a:lnR>
                      <a:noFill/>
                    </a:lnR>
                    <a:lnT>
                      <a:noFill/>
                    </a:lnT>
                    <a:lnB>
                      <a:noFill/>
                    </a:lnB>
                  </a:tcPr>
                </a:tc>
                <a:tc>
                  <a:txBody>
                    <a:bodyPr/>
                    <a:lstStyle/>
                    <a:p>
                      <a:r>
                        <a:rPr lang="it-IT" sz="1200" b="1"/>
                        <a:t>VALIDITA’</a:t>
                      </a:r>
                      <a:endParaRPr lang="it-IT" sz="1200"/>
                    </a:p>
                  </a:txBody>
                  <a:tcPr marL="46282" marR="46282" marT="23141" marB="23141" anchor="ctr">
                    <a:lnL>
                      <a:noFill/>
                    </a:lnL>
                    <a:lnR>
                      <a:noFill/>
                    </a:lnR>
                    <a:lnT>
                      <a:noFill/>
                    </a:lnT>
                    <a:lnB>
                      <a:noFill/>
                    </a:lnB>
                  </a:tcPr>
                </a:tc>
                <a:extLst>
                  <a:ext uri="{0D108BD9-81ED-4DB2-BD59-A6C34878D82A}">
                    <a16:rowId xmlns:a16="http://schemas.microsoft.com/office/drawing/2014/main" val="578304512"/>
                  </a:ext>
                </a:extLst>
              </a:tr>
              <a:tr h="433781">
                <a:tc>
                  <a:txBody>
                    <a:bodyPr/>
                    <a:lstStyle/>
                    <a:p>
                      <a:r>
                        <a:rPr lang="it-IT" sz="1200" dirty="0"/>
                        <a:t>Test di lingua della facoltà</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it-IT" sz="1200" dirty="0"/>
                        <a:t>12 mesi</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3072269544"/>
                  </a:ext>
                </a:extLst>
              </a:tr>
              <a:tr h="700189">
                <a:tc>
                  <a:txBody>
                    <a:bodyPr/>
                    <a:lstStyle/>
                    <a:p>
                      <a:r>
                        <a:rPr lang="it-IT" sz="1200" dirty="0"/>
                        <a:t>Esame completo di lingua della facoltà</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it-IT" sz="1200" dirty="0"/>
                        <a:t>Durante tutta la carriera dello studente</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4131920093"/>
                  </a:ext>
                </a:extLst>
              </a:tr>
              <a:tr h="910243">
                <a:tc>
                  <a:txBody>
                    <a:bodyPr/>
                    <a:lstStyle/>
                    <a:p>
                      <a:r>
                        <a:rPr lang="it-IT" sz="1200" dirty="0"/>
                        <a:t>Esame completo svolto in altri Atenei/mobilità precedenti e caricato su esse3</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it-IT" sz="1200" dirty="0"/>
                        <a:t>Durante tutta la carriera dello studente</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5911664"/>
                  </a:ext>
                </a:extLst>
              </a:tr>
              <a:tr h="700189">
                <a:tc>
                  <a:txBody>
                    <a:bodyPr/>
                    <a:lstStyle/>
                    <a:p>
                      <a:r>
                        <a:rPr lang="it-IT" sz="1200" dirty="0"/>
                        <a:t>Corso CLA + esame finale e Attestati Badge CLA</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it-IT" sz="1200" dirty="0"/>
                        <a:t>36 mesi</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473518921"/>
                  </a:ext>
                </a:extLst>
              </a:tr>
              <a:tr h="324545">
                <a:tc>
                  <a:txBody>
                    <a:bodyPr/>
                    <a:lstStyle/>
                    <a:p>
                      <a:r>
                        <a:rPr lang="it-IT" sz="1200"/>
                        <a:t>Test CLA + orale</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it-IT" sz="1200" dirty="0"/>
                        <a:t>12 mesi</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853220271"/>
                  </a:ext>
                </a:extLst>
              </a:tr>
              <a:tr h="700189">
                <a:tc>
                  <a:txBody>
                    <a:bodyPr/>
                    <a:lstStyle/>
                    <a:p>
                      <a:r>
                        <a:rPr lang="it-IT" sz="1200"/>
                        <a:t>Attestato Test scuola di lingue privata riconosciuta</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it-IT" sz="1200" dirty="0"/>
                        <a:t>12 mesi</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2247211666"/>
                  </a:ext>
                </a:extLst>
              </a:tr>
              <a:tr h="910243">
                <a:tc>
                  <a:txBody>
                    <a:bodyPr/>
                    <a:lstStyle/>
                    <a:p>
                      <a:r>
                        <a:rPr lang="it-IT" sz="1200" dirty="0"/>
                        <a:t>Attestato Corso scuola di lingue privata riconosciuta (frequenza e profitto)</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it-IT" sz="1200" dirty="0"/>
                        <a:t>36 mesi</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493114747"/>
                  </a:ext>
                </a:extLst>
              </a:tr>
              <a:tr h="910243">
                <a:tc>
                  <a:txBody>
                    <a:bodyPr/>
                    <a:lstStyle/>
                    <a:p>
                      <a:r>
                        <a:rPr lang="it-IT" sz="1200" dirty="0"/>
                        <a:t>Certificazione internazionale (IELTS, TOEFL, PET, FIRST, DELE, DELF, etc.)</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it-IT" sz="1200" dirty="0"/>
                        <a:t>Secondo le indicazioni dell’Ente di Rilascio</a:t>
                      </a:r>
                    </a:p>
                  </a:txBody>
                  <a:tcPr marL="46282" marR="46282" marT="23141" marB="23141" anchor="ctr">
                    <a:lnL>
                      <a:noFill/>
                    </a:lnL>
                    <a:lnR>
                      <a:noFill/>
                    </a:lnR>
                    <a:lnT>
                      <a:noFill/>
                    </a:lnT>
                    <a:lnB>
                      <a:noFill/>
                    </a:lnB>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2965380862"/>
                  </a:ext>
                </a:extLst>
              </a:tr>
            </a:tbl>
          </a:graphicData>
        </a:graphic>
      </p:graphicFrame>
      <p:pic>
        <p:nvPicPr>
          <p:cNvPr id="5" name="Segnaposto contenuto 11">
            <a:extLst>
              <a:ext uri="{FF2B5EF4-FFF2-40B4-BE49-F238E27FC236}">
                <a16:creationId xmlns:a16="http://schemas.microsoft.com/office/drawing/2014/main" id="{415F0C1E-484F-E421-37CF-D92688D575FE}"/>
              </a:ext>
            </a:extLst>
          </p:cNvPr>
          <p:cNvPicPr>
            <a:picLocks noGrp="1" noChangeAspect="1"/>
          </p:cNvPicPr>
          <p:nvPr>
            <p:ph sz="quarter" idx="13"/>
          </p:nvPr>
        </p:nvPicPr>
        <p:blipFill>
          <a:blip r:embed="rId5"/>
          <a:stretch>
            <a:fillRect/>
          </a:stretch>
        </p:blipFill>
        <p:spPr>
          <a:xfrm>
            <a:off x="0" y="3441059"/>
            <a:ext cx="4024764" cy="2277961"/>
          </a:xfrm>
          <a:prstGeom prst="rect">
            <a:avLst/>
          </a:prstGeom>
          <a:noFill/>
        </p:spPr>
      </p:pic>
    </p:spTree>
    <p:extLst>
      <p:ext uri="{BB962C8B-B14F-4D97-AF65-F5344CB8AC3E}">
        <p14:creationId xmlns:p14="http://schemas.microsoft.com/office/powerpoint/2010/main" val="3069036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93786BE2-A075-14FF-BF8E-17EE29A30BA8}"/>
            </a:ext>
          </a:extLst>
        </p:cNvPr>
        <p:cNvGrpSpPr/>
        <p:nvPr/>
      </p:nvGrpSpPr>
      <p:grpSpPr>
        <a:xfrm>
          <a:off x="0" y="0"/>
          <a:ext cx="0" cy="0"/>
          <a:chOff x="0" y="0"/>
          <a:chExt cx="0" cy="0"/>
        </a:xfrm>
      </p:grpSpPr>
      <p:pic>
        <p:nvPicPr>
          <p:cNvPr id="22" name="Immagine 2">
            <a:extLst>
              <a:ext uri="{FF2B5EF4-FFF2-40B4-BE49-F238E27FC236}">
                <a16:creationId xmlns:a16="http://schemas.microsoft.com/office/drawing/2014/main" id="{6EDC1C70-6A34-61EE-79B1-73659A87033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4" name="Immagine 23">
            <a:extLst>
              <a:ext uri="{FF2B5EF4-FFF2-40B4-BE49-F238E27FC236}">
                <a16:creationId xmlns:a16="http://schemas.microsoft.com/office/drawing/2014/main" id="{D7FF0DC7-6209-D8AD-ED12-A751FE89DEB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useBgFill="1">
        <p:nvSpPr>
          <p:cNvPr id="26" name="Rettangolo 25">
            <a:extLst>
              <a:ext uri="{FF2B5EF4-FFF2-40B4-BE49-F238E27FC236}">
                <a16:creationId xmlns:a16="http://schemas.microsoft.com/office/drawing/2014/main" id="{90E302CA-86B0-E79E-28E0-2392674EC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28" name="Immagine 2">
            <a:extLst>
              <a:ext uri="{FF2B5EF4-FFF2-40B4-BE49-F238E27FC236}">
                <a16:creationId xmlns:a16="http://schemas.microsoft.com/office/drawing/2014/main" id="{B65FC28E-94C9-00E2-37DB-00B958E0FA6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30" name="Rettangolo 29">
            <a:extLst>
              <a:ext uri="{FF2B5EF4-FFF2-40B4-BE49-F238E27FC236}">
                <a16:creationId xmlns:a16="http://schemas.microsoft.com/office/drawing/2014/main" id="{E85BC774-AFD4-8CB2-ABD5-78A20B1B3C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247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32" name="Immagine 31">
            <a:extLst>
              <a:ext uri="{FF2B5EF4-FFF2-40B4-BE49-F238E27FC236}">
                <a16:creationId xmlns:a16="http://schemas.microsoft.com/office/drawing/2014/main" id="{D2593CB4-6A9A-8417-2835-9616B38C9FE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olo 1">
            <a:extLst>
              <a:ext uri="{FF2B5EF4-FFF2-40B4-BE49-F238E27FC236}">
                <a16:creationId xmlns:a16="http://schemas.microsoft.com/office/drawing/2014/main" id="{6338E94A-AEFB-FC28-BFDB-3D3DC8EC65B4}"/>
              </a:ext>
            </a:extLst>
          </p:cNvPr>
          <p:cNvSpPr txBox="1">
            <a:spLocks/>
          </p:cNvSpPr>
          <p:nvPr/>
        </p:nvSpPr>
        <p:spPr>
          <a:xfrm>
            <a:off x="4413098" y="85303"/>
            <a:ext cx="7272808" cy="86067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800" kern="1200" cap="all" baseline="0">
                <a:solidFill>
                  <a:schemeClr val="tx1"/>
                </a:solidFill>
                <a:effectLst/>
                <a:latin typeface="+mj-lt"/>
                <a:ea typeface="+mj-ea"/>
                <a:cs typeface="+mj-cs"/>
              </a:defRPr>
            </a:lvl1pPr>
          </a:lstStyle>
          <a:p>
            <a:r>
              <a:rPr lang="it-IT" sz="3200" b="1" i="1" dirty="0">
                <a:solidFill>
                  <a:srgbClr val="FF0000"/>
                </a:solidFill>
              </a:rPr>
              <a:t>Punteggio</a:t>
            </a:r>
            <a:r>
              <a:rPr lang="it-IT" sz="3200" i="1" dirty="0">
                <a:solidFill>
                  <a:srgbClr val="FF0000"/>
                </a:solidFill>
              </a:rPr>
              <a:t> </a:t>
            </a:r>
            <a:r>
              <a:rPr lang="it-IT" sz="3200" b="1" i="1" dirty="0">
                <a:solidFill>
                  <a:srgbClr val="FF0000"/>
                </a:solidFill>
              </a:rPr>
              <a:t>competenze</a:t>
            </a:r>
            <a:r>
              <a:rPr lang="it-IT" sz="3200" i="1" dirty="0">
                <a:solidFill>
                  <a:srgbClr val="FF0000"/>
                </a:solidFill>
              </a:rPr>
              <a:t> </a:t>
            </a:r>
            <a:r>
              <a:rPr lang="it-IT" sz="3200" b="1" i="1" dirty="0">
                <a:solidFill>
                  <a:srgbClr val="FF0000"/>
                </a:solidFill>
              </a:rPr>
              <a:t>linguistiche</a:t>
            </a:r>
          </a:p>
        </p:txBody>
      </p:sp>
      <p:graphicFrame>
        <p:nvGraphicFramePr>
          <p:cNvPr id="3" name="Tabella 6">
            <a:extLst>
              <a:ext uri="{FF2B5EF4-FFF2-40B4-BE49-F238E27FC236}">
                <a16:creationId xmlns:a16="http://schemas.microsoft.com/office/drawing/2014/main" id="{DDE04339-130B-589F-418D-32AB04433EF4}"/>
              </a:ext>
            </a:extLst>
          </p:cNvPr>
          <p:cNvGraphicFramePr>
            <a:graphicFrameLocks/>
          </p:cNvGraphicFramePr>
          <p:nvPr/>
        </p:nvGraphicFramePr>
        <p:xfrm>
          <a:off x="4500880" y="1259840"/>
          <a:ext cx="7355840" cy="5069839"/>
        </p:xfrm>
        <a:graphic>
          <a:graphicData uri="http://schemas.openxmlformats.org/drawingml/2006/table">
            <a:tbl>
              <a:tblPr firstRow="1" bandRow="1">
                <a:tableStyleId>{5C22544A-7EE6-4342-B048-85BDC9FD1C3A}</a:tableStyleId>
              </a:tblPr>
              <a:tblGrid>
                <a:gridCol w="5377183">
                  <a:extLst>
                    <a:ext uri="{9D8B030D-6E8A-4147-A177-3AD203B41FA5}">
                      <a16:colId xmlns:a16="http://schemas.microsoft.com/office/drawing/2014/main" val="2931981303"/>
                    </a:ext>
                  </a:extLst>
                </a:gridCol>
                <a:gridCol w="1978657">
                  <a:extLst>
                    <a:ext uri="{9D8B030D-6E8A-4147-A177-3AD203B41FA5}">
                      <a16:colId xmlns:a16="http://schemas.microsoft.com/office/drawing/2014/main" val="2886707094"/>
                    </a:ext>
                  </a:extLst>
                </a:gridCol>
              </a:tblGrid>
              <a:tr h="1301019">
                <a:tc>
                  <a:txBody>
                    <a:bodyPr/>
                    <a:lstStyle/>
                    <a:p>
                      <a:r>
                        <a:rPr lang="it-IT" dirty="0"/>
                        <a:t>Livelli Quadro di Riferimento Europeo (QRE)</a:t>
                      </a:r>
                    </a:p>
                  </a:txBody>
                  <a:tcPr/>
                </a:tc>
                <a:tc>
                  <a:txBody>
                    <a:bodyPr/>
                    <a:lstStyle/>
                    <a:p>
                      <a:r>
                        <a:rPr lang="it-IT" dirty="0"/>
                        <a:t>Punteggio </a:t>
                      </a:r>
                    </a:p>
                  </a:txBody>
                  <a:tcPr/>
                </a:tc>
                <a:extLst>
                  <a:ext uri="{0D108BD9-81ED-4DB2-BD59-A6C34878D82A}">
                    <a16:rowId xmlns:a16="http://schemas.microsoft.com/office/drawing/2014/main" val="3439921472"/>
                  </a:ext>
                </a:extLst>
              </a:tr>
              <a:tr h="753764">
                <a:tc>
                  <a:txBody>
                    <a:bodyPr/>
                    <a:lstStyle/>
                    <a:p>
                      <a:pPr algn="ctr"/>
                      <a:r>
                        <a:rPr lang="it-IT" dirty="0"/>
                        <a:t>A2 </a:t>
                      </a:r>
                    </a:p>
                  </a:txBody>
                  <a:tcPr/>
                </a:tc>
                <a:tc>
                  <a:txBody>
                    <a:bodyPr/>
                    <a:lstStyle/>
                    <a:p>
                      <a:pPr algn="ctr"/>
                      <a:r>
                        <a:rPr lang="it-IT" dirty="0"/>
                        <a:t>1</a:t>
                      </a:r>
                    </a:p>
                  </a:txBody>
                  <a:tcPr/>
                </a:tc>
                <a:extLst>
                  <a:ext uri="{0D108BD9-81ED-4DB2-BD59-A6C34878D82A}">
                    <a16:rowId xmlns:a16="http://schemas.microsoft.com/office/drawing/2014/main" val="4278656531"/>
                  </a:ext>
                </a:extLst>
              </a:tr>
              <a:tr h="753764">
                <a:tc>
                  <a:txBody>
                    <a:bodyPr/>
                    <a:lstStyle/>
                    <a:p>
                      <a:pPr algn="ctr"/>
                      <a:r>
                        <a:rPr lang="it-IT" dirty="0"/>
                        <a:t>B1</a:t>
                      </a:r>
                    </a:p>
                  </a:txBody>
                  <a:tcPr/>
                </a:tc>
                <a:tc>
                  <a:txBody>
                    <a:bodyPr/>
                    <a:lstStyle/>
                    <a:p>
                      <a:pPr algn="ctr"/>
                      <a:r>
                        <a:rPr lang="it-IT" dirty="0"/>
                        <a:t>2</a:t>
                      </a:r>
                    </a:p>
                  </a:txBody>
                  <a:tcPr/>
                </a:tc>
                <a:extLst>
                  <a:ext uri="{0D108BD9-81ED-4DB2-BD59-A6C34878D82A}">
                    <a16:rowId xmlns:a16="http://schemas.microsoft.com/office/drawing/2014/main" val="688148399"/>
                  </a:ext>
                </a:extLst>
              </a:tr>
              <a:tr h="753764">
                <a:tc>
                  <a:txBody>
                    <a:bodyPr/>
                    <a:lstStyle/>
                    <a:p>
                      <a:pPr algn="ctr"/>
                      <a:r>
                        <a:rPr lang="it-IT" dirty="0"/>
                        <a:t>B2</a:t>
                      </a:r>
                    </a:p>
                  </a:txBody>
                  <a:tcPr/>
                </a:tc>
                <a:tc>
                  <a:txBody>
                    <a:bodyPr/>
                    <a:lstStyle/>
                    <a:p>
                      <a:pPr algn="ctr"/>
                      <a:r>
                        <a:rPr lang="it-IT" dirty="0"/>
                        <a:t>3</a:t>
                      </a:r>
                    </a:p>
                  </a:txBody>
                  <a:tcPr/>
                </a:tc>
                <a:extLst>
                  <a:ext uri="{0D108BD9-81ED-4DB2-BD59-A6C34878D82A}">
                    <a16:rowId xmlns:a16="http://schemas.microsoft.com/office/drawing/2014/main" val="3139001909"/>
                  </a:ext>
                </a:extLst>
              </a:tr>
              <a:tr h="753764">
                <a:tc>
                  <a:txBody>
                    <a:bodyPr/>
                    <a:lstStyle/>
                    <a:p>
                      <a:pPr algn="ctr"/>
                      <a:r>
                        <a:rPr lang="it-IT" dirty="0"/>
                        <a:t>C1</a:t>
                      </a:r>
                    </a:p>
                  </a:txBody>
                  <a:tcPr/>
                </a:tc>
                <a:tc>
                  <a:txBody>
                    <a:bodyPr/>
                    <a:lstStyle/>
                    <a:p>
                      <a:pPr algn="ctr"/>
                      <a:r>
                        <a:rPr lang="it-IT" dirty="0"/>
                        <a:t>4</a:t>
                      </a:r>
                    </a:p>
                  </a:txBody>
                  <a:tcPr/>
                </a:tc>
                <a:extLst>
                  <a:ext uri="{0D108BD9-81ED-4DB2-BD59-A6C34878D82A}">
                    <a16:rowId xmlns:a16="http://schemas.microsoft.com/office/drawing/2014/main" val="4149293354"/>
                  </a:ext>
                </a:extLst>
              </a:tr>
              <a:tr h="753764">
                <a:tc>
                  <a:txBody>
                    <a:bodyPr/>
                    <a:lstStyle/>
                    <a:p>
                      <a:pPr algn="ctr"/>
                      <a:r>
                        <a:rPr lang="it-IT" dirty="0"/>
                        <a:t>C2</a:t>
                      </a:r>
                    </a:p>
                  </a:txBody>
                  <a:tcPr/>
                </a:tc>
                <a:tc>
                  <a:txBody>
                    <a:bodyPr/>
                    <a:lstStyle/>
                    <a:p>
                      <a:pPr algn="ctr"/>
                      <a:r>
                        <a:rPr lang="it-IT" dirty="0"/>
                        <a:t>5</a:t>
                      </a:r>
                    </a:p>
                  </a:txBody>
                  <a:tcPr/>
                </a:tc>
                <a:extLst>
                  <a:ext uri="{0D108BD9-81ED-4DB2-BD59-A6C34878D82A}">
                    <a16:rowId xmlns:a16="http://schemas.microsoft.com/office/drawing/2014/main" val="465684134"/>
                  </a:ext>
                </a:extLst>
              </a:tr>
            </a:tbl>
          </a:graphicData>
        </a:graphic>
      </p:graphicFrame>
      <p:pic>
        <p:nvPicPr>
          <p:cNvPr id="8" name="Segnaposto contenuto 11">
            <a:extLst>
              <a:ext uri="{FF2B5EF4-FFF2-40B4-BE49-F238E27FC236}">
                <a16:creationId xmlns:a16="http://schemas.microsoft.com/office/drawing/2014/main" id="{E25D999E-070F-85F4-12C1-D6C51BE529A6}"/>
              </a:ext>
            </a:extLst>
          </p:cNvPr>
          <p:cNvPicPr>
            <a:picLocks noGrp="1" noChangeAspect="1"/>
          </p:cNvPicPr>
          <p:nvPr>
            <p:ph sz="quarter" idx="13"/>
          </p:nvPr>
        </p:nvPicPr>
        <p:blipFill>
          <a:blip r:embed="rId5"/>
          <a:stretch>
            <a:fillRect/>
          </a:stretch>
        </p:blipFill>
        <p:spPr>
          <a:xfrm>
            <a:off x="0" y="3545839"/>
            <a:ext cx="4024397" cy="2277753"/>
          </a:xfrm>
          <a:prstGeom prst="rect">
            <a:avLst/>
          </a:prstGeom>
          <a:noFill/>
        </p:spPr>
      </p:pic>
    </p:spTree>
    <p:extLst>
      <p:ext uri="{BB962C8B-B14F-4D97-AF65-F5344CB8AC3E}">
        <p14:creationId xmlns:p14="http://schemas.microsoft.com/office/powerpoint/2010/main" val="743745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90000"/>
                <a:lumOff val="10000"/>
                <a:alpha val="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13918F7A-0564-5FF5-E198-E698A470BE20}"/>
            </a:ext>
          </a:extLst>
        </p:cNvPr>
        <p:cNvGrpSpPr/>
        <p:nvPr/>
      </p:nvGrpSpPr>
      <p:grpSpPr>
        <a:xfrm>
          <a:off x="0" y="0"/>
          <a:ext cx="0" cy="0"/>
          <a:chOff x="0" y="0"/>
          <a:chExt cx="0" cy="0"/>
        </a:xfrm>
      </p:grpSpPr>
      <p:sp useBgFill="1">
        <p:nvSpPr>
          <p:cNvPr id="10" name="Rettangolo 9">
            <a:extLst>
              <a:ext uri="{FF2B5EF4-FFF2-40B4-BE49-F238E27FC236}">
                <a16:creationId xmlns:a16="http://schemas.microsoft.com/office/drawing/2014/main" id="{9A4B52EB-AE47-690B-846C-48A610A1A7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2" name="Immagine 2">
            <a:extLst>
              <a:ext uri="{FF2B5EF4-FFF2-40B4-BE49-F238E27FC236}">
                <a16:creationId xmlns:a16="http://schemas.microsoft.com/office/drawing/2014/main" id="{B17CFA74-4654-4142-F401-CDA629742C9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14" name="Rettangolo 13">
            <a:extLst>
              <a:ext uri="{FF2B5EF4-FFF2-40B4-BE49-F238E27FC236}">
                <a16:creationId xmlns:a16="http://schemas.microsoft.com/office/drawing/2014/main" id="{D2EBF93B-C01D-0AE3-775E-ABB0E14F1E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6" name="Immagine 15">
            <a:extLst>
              <a:ext uri="{FF2B5EF4-FFF2-40B4-BE49-F238E27FC236}">
                <a16:creationId xmlns:a16="http://schemas.microsoft.com/office/drawing/2014/main" id="{0860C290-118A-FC7A-CC97-6FB9DBBA6C4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CasellaDiTesto 3">
            <a:extLst>
              <a:ext uri="{FF2B5EF4-FFF2-40B4-BE49-F238E27FC236}">
                <a16:creationId xmlns:a16="http://schemas.microsoft.com/office/drawing/2014/main" id="{2EF2582E-9AF2-2681-787B-99A61DF320F1}"/>
              </a:ext>
            </a:extLst>
          </p:cNvPr>
          <p:cNvSpPr txBox="1"/>
          <p:nvPr/>
        </p:nvSpPr>
        <p:spPr>
          <a:xfrm>
            <a:off x="-33097" y="72608"/>
            <a:ext cx="7275964" cy="2077492"/>
          </a:xfrm>
          <a:prstGeom prst="rect">
            <a:avLst/>
          </a:prstGeom>
          <a:noFill/>
        </p:spPr>
        <p:txBody>
          <a:bodyPr wrap="square" rtlCol="0">
            <a:spAutoFit/>
          </a:bodyPr>
          <a:lstStyle/>
          <a:p>
            <a:pPr algn="ctr"/>
            <a:r>
              <a:rPr lang="it-IT" sz="3200" b="1" dirty="0"/>
              <a:t>GRADUATORIE</a:t>
            </a:r>
          </a:p>
          <a:p>
            <a:pPr algn="ctr"/>
            <a:endParaRPr lang="it-IT" sz="2000" b="1" dirty="0"/>
          </a:p>
          <a:p>
            <a:pPr algn="ctr"/>
            <a:endParaRPr lang="it-IT" sz="1400" b="1" dirty="0"/>
          </a:p>
          <a:p>
            <a:pPr algn="just"/>
            <a:r>
              <a:rPr lang="it-IT" sz="2100" dirty="0"/>
              <a:t>Le graduatorie riportano il </a:t>
            </a:r>
            <a:r>
              <a:rPr lang="it-IT" sz="2100" b="1" dirty="0"/>
              <a:t>punteggio assegnato</a:t>
            </a:r>
            <a:r>
              <a:rPr lang="it-IT" sz="2100" dirty="0"/>
              <a:t> (merito accademico e competenze linguistiche) e la </a:t>
            </a:r>
            <a:r>
              <a:rPr lang="it-IT" sz="2100" b="1" dirty="0"/>
              <a:t>sede di destinazione</a:t>
            </a:r>
            <a:r>
              <a:rPr lang="it-IT" sz="2100" dirty="0"/>
              <a:t> attribuita dalla Commissione Internazionalizzazione.</a:t>
            </a:r>
          </a:p>
        </p:txBody>
      </p:sp>
      <p:sp>
        <p:nvSpPr>
          <p:cNvPr id="8" name="CasellaDiTesto 7">
            <a:extLst>
              <a:ext uri="{FF2B5EF4-FFF2-40B4-BE49-F238E27FC236}">
                <a16:creationId xmlns:a16="http://schemas.microsoft.com/office/drawing/2014/main" id="{A9F0CDF2-0BCA-704C-D842-CCA0C7D7EA43}"/>
              </a:ext>
            </a:extLst>
          </p:cNvPr>
          <p:cNvSpPr txBox="1"/>
          <p:nvPr/>
        </p:nvSpPr>
        <p:spPr>
          <a:xfrm>
            <a:off x="-15125" y="2225963"/>
            <a:ext cx="7008845" cy="4632037"/>
          </a:xfrm>
          <a:prstGeom prst="rect">
            <a:avLst/>
          </a:prstGeom>
          <a:noFill/>
        </p:spPr>
        <p:txBody>
          <a:bodyPr wrap="square" rtlCol="0">
            <a:spAutoFit/>
          </a:bodyPr>
          <a:lstStyle/>
          <a:p>
            <a:pPr marL="342900" indent="-342900" algn="just">
              <a:buFont typeface="Arial" panose="020B0604020202020204" pitchFamily="34" charset="0"/>
              <a:buChar char="•"/>
            </a:pPr>
            <a:r>
              <a:rPr lang="it-IT" sz="2100" dirty="0"/>
              <a:t>Idoneo è colui il quale è in possesso dei requisiti per partecipare al bando e risulta inserito in graduatoria.</a:t>
            </a:r>
          </a:p>
          <a:p>
            <a:pPr marL="342900" indent="-342900" algn="just">
              <a:buFont typeface="Arial" panose="020B0604020202020204" pitchFamily="34" charset="0"/>
              <a:buChar char="•"/>
            </a:pPr>
            <a:endParaRPr lang="it-IT" sz="1100" dirty="0"/>
          </a:p>
          <a:p>
            <a:pPr marL="342900" indent="-342900" algn="just">
              <a:buFont typeface="Arial" panose="020B0604020202020204" pitchFamily="34" charset="0"/>
              <a:buChar char="•"/>
            </a:pPr>
            <a:r>
              <a:rPr lang="it-IT" sz="2100" dirty="0"/>
              <a:t>N.B. La presenza in graduatoria </a:t>
            </a:r>
            <a:r>
              <a:rPr lang="it-IT" sz="2100" b="1" dirty="0"/>
              <a:t>non garantisce l’assegnazione della borsa di mobilità</a:t>
            </a:r>
            <a:r>
              <a:rPr lang="it-IT" sz="2100" dirty="0"/>
              <a:t>, ma </a:t>
            </a:r>
            <a:r>
              <a:rPr lang="it-IT" sz="2100" b="1" dirty="0"/>
              <a:t>certifica l’attribuzione della sede</a:t>
            </a:r>
            <a:r>
              <a:rPr lang="it-IT" sz="2100" dirty="0"/>
              <a:t>.</a:t>
            </a:r>
          </a:p>
          <a:p>
            <a:pPr marL="342900" indent="-342900">
              <a:buFont typeface="Arial" panose="020B0604020202020204" pitchFamily="34" charset="0"/>
              <a:buChar char="•"/>
            </a:pPr>
            <a:endParaRPr lang="it-IT" sz="1100" dirty="0"/>
          </a:p>
          <a:p>
            <a:pPr marL="342900" indent="-342900">
              <a:buFont typeface="Arial" panose="020B0604020202020204" pitchFamily="34" charset="0"/>
              <a:buChar char="•"/>
            </a:pPr>
            <a:r>
              <a:rPr lang="it-IT" sz="2100" dirty="0"/>
              <a:t>Gli studenti </a:t>
            </a:r>
            <a:r>
              <a:rPr lang="it-IT" sz="2100" b="1" dirty="0"/>
              <a:t>non presenti in graduatoria</a:t>
            </a:r>
            <a:r>
              <a:rPr lang="it-IT" sz="2100" dirty="0"/>
              <a:t> o definiti </a:t>
            </a:r>
            <a:r>
              <a:rPr lang="it-IT" sz="2100" b="1" dirty="0"/>
              <a:t>non idonei</a:t>
            </a:r>
            <a:r>
              <a:rPr lang="it-IT" sz="2100" dirty="0"/>
              <a:t> sono da considerarsi </a:t>
            </a:r>
            <a:r>
              <a:rPr lang="it-IT" sz="2100" b="1" dirty="0"/>
              <a:t>esclusi</a:t>
            </a:r>
            <a:r>
              <a:rPr lang="it-IT" sz="2100" dirty="0"/>
              <a:t>.</a:t>
            </a:r>
          </a:p>
          <a:p>
            <a:pPr marL="342900" indent="-342900">
              <a:buFont typeface="Arial" panose="020B0604020202020204" pitchFamily="34" charset="0"/>
              <a:buChar char="•"/>
            </a:pPr>
            <a:endParaRPr lang="it-IT" sz="1100" dirty="0"/>
          </a:p>
          <a:p>
            <a:pPr marL="342900" indent="-342900" algn="just">
              <a:buFont typeface="Arial" panose="020B0604020202020204" pitchFamily="34" charset="0"/>
              <a:buChar char="•"/>
            </a:pPr>
            <a:r>
              <a:rPr lang="it-IT" sz="2100" dirty="0"/>
              <a:t>Gli studenti selezionati dovranno </a:t>
            </a:r>
            <a:r>
              <a:rPr lang="it-IT" sz="2100" b="1" dirty="0"/>
              <a:t>formalizzare l’accettazione online</a:t>
            </a:r>
            <a:r>
              <a:rPr lang="it-IT" sz="2100" dirty="0"/>
              <a:t> entro </a:t>
            </a:r>
            <a:r>
              <a:rPr lang="it-IT" sz="2100" b="1" dirty="0"/>
              <a:t>due settimane dalla pubblicazione delle graduatorie definitive</a:t>
            </a:r>
            <a:r>
              <a:rPr lang="it-IT" sz="2100" dirty="0"/>
              <a:t>; la mancata compilazione entro i termini comporta la </a:t>
            </a:r>
            <a:r>
              <a:rPr lang="it-IT" sz="2100" b="1" dirty="0"/>
              <a:t>rinuncia automatica</a:t>
            </a:r>
            <a:r>
              <a:rPr lang="it-IT" sz="2100" dirty="0"/>
              <a:t> alla mobilità.</a:t>
            </a:r>
          </a:p>
        </p:txBody>
      </p:sp>
      <p:pic>
        <p:nvPicPr>
          <p:cNvPr id="2" name="Segnaposto contenuto 4">
            <a:extLst>
              <a:ext uri="{FF2B5EF4-FFF2-40B4-BE49-F238E27FC236}">
                <a16:creationId xmlns:a16="http://schemas.microsoft.com/office/drawing/2014/main" id="{126FFE88-DF1A-18DB-73D3-FE654427AA68}"/>
              </a:ext>
            </a:extLst>
          </p:cNvPr>
          <p:cNvPicPr>
            <a:picLocks noChangeAspect="1"/>
          </p:cNvPicPr>
          <p:nvPr/>
        </p:nvPicPr>
        <p:blipFill>
          <a:blip r:embed="rId5"/>
          <a:srcRect l="4731" r="33469"/>
          <a:stretch>
            <a:fillRect/>
          </a:stretch>
        </p:blipFill>
        <p:spPr>
          <a:xfrm>
            <a:off x="7342149" y="-3"/>
            <a:ext cx="4864976" cy="5313683"/>
          </a:xfrm>
          <a:custGeom>
            <a:avLst/>
            <a:gdLst/>
            <a:ahLst/>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pic>
        <p:nvPicPr>
          <p:cNvPr id="3" name="Segnaposto contenuto 10">
            <a:extLst>
              <a:ext uri="{FF2B5EF4-FFF2-40B4-BE49-F238E27FC236}">
                <a16:creationId xmlns:a16="http://schemas.microsoft.com/office/drawing/2014/main" id="{D8AB043A-9EE4-7707-70B7-6077648BDBDD}"/>
              </a:ext>
            </a:extLst>
          </p:cNvPr>
          <p:cNvPicPr>
            <a:picLocks noChangeAspect="1"/>
          </p:cNvPicPr>
          <p:nvPr/>
        </p:nvPicPr>
        <p:blipFill>
          <a:blip r:embed="rId6"/>
          <a:stretch>
            <a:fillRect/>
          </a:stretch>
        </p:blipFill>
        <p:spPr>
          <a:xfrm>
            <a:off x="7874325" y="4958404"/>
            <a:ext cx="1371275" cy="1371275"/>
          </a:xfrm>
          <a:prstGeom prst="rect">
            <a:avLst/>
          </a:prstGeom>
        </p:spPr>
      </p:pic>
    </p:spTree>
    <p:extLst>
      <p:ext uri="{BB962C8B-B14F-4D97-AF65-F5344CB8AC3E}">
        <p14:creationId xmlns:p14="http://schemas.microsoft.com/office/powerpoint/2010/main" val="1921358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90000"/>
                <a:lumOff val="10000"/>
                <a:alpha val="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AA9EE3B5-D1C7-5EDF-F508-56258E42D31F}"/>
            </a:ext>
          </a:extLst>
        </p:cNvPr>
        <p:cNvGrpSpPr/>
        <p:nvPr/>
      </p:nvGrpSpPr>
      <p:grpSpPr>
        <a:xfrm>
          <a:off x="0" y="0"/>
          <a:ext cx="0" cy="0"/>
          <a:chOff x="0" y="0"/>
          <a:chExt cx="0" cy="0"/>
        </a:xfrm>
      </p:grpSpPr>
      <p:sp useBgFill="1">
        <p:nvSpPr>
          <p:cNvPr id="10" name="Rettangolo 9">
            <a:extLst>
              <a:ext uri="{FF2B5EF4-FFF2-40B4-BE49-F238E27FC236}">
                <a16:creationId xmlns:a16="http://schemas.microsoft.com/office/drawing/2014/main" id="{8FB30B08-8C14-1C1C-7940-3C539AC53B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2" name="Immagine 2">
            <a:extLst>
              <a:ext uri="{FF2B5EF4-FFF2-40B4-BE49-F238E27FC236}">
                <a16:creationId xmlns:a16="http://schemas.microsoft.com/office/drawing/2014/main" id="{97BA046B-094F-59ED-FD80-34034781567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14" name="Rettangolo 13">
            <a:extLst>
              <a:ext uri="{FF2B5EF4-FFF2-40B4-BE49-F238E27FC236}">
                <a16:creationId xmlns:a16="http://schemas.microsoft.com/office/drawing/2014/main" id="{F853EF2C-A173-13CB-DA45-CFB1F42D2C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6" name="Immagine 15">
            <a:extLst>
              <a:ext uri="{FF2B5EF4-FFF2-40B4-BE49-F238E27FC236}">
                <a16:creationId xmlns:a16="http://schemas.microsoft.com/office/drawing/2014/main" id="{DB8ED5B9-AAF5-DCFC-CF6E-71FD7718090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CasellaDiTesto 3">
            <a:extLst>
              <a:ext uri="{FF2B5EF4-FFF2-40B4-BE49-F238E27FC236}">
                <a16:creationId xmlns:a16="http://schemas.microsoft.com/office/drawing/2014/main" id="{00EA426F-C68C-2BEF-BAD1-722C6A12CBA1}"/>
              </a:ext>
            </a:extLst>
          </p:cNvPr>
          <p:cNvSpPr txBox="1"/>
          <p:nvPr/>
        </p:nvSpPr>
        <p:spPr>
          <a:xfrm>
            <a:off x="-15125" y="334656"/>
            <a:ext cx="7275964" cy="584775"/>
          </a:xfrm>
          <a:prstGeom prst="rect">
            <a:avLst/>
          </a:prstGeom>
          <a:noFill/>
        </p:spPr>
        <p:txBody>
          <a:bodyPr wrap="square" rtlCol="0">
            <a:spAutoFit/>
          </a:bodyPr>
          <a:lstStyle/>
          <a:p>
            <a:pPr algn="ctr"/>
            <a:r>
              <a:rPr lang="it-IT" sz="3200" b="1" dirty="0"/>
              <a:t>ASSISTENZA SANITARIA</a:t>
            </a:r>
          </a:p>
        </p:txBody>
      </p:sp>
      <p:sp>
        <p:nvSpPr>
          <p:cNvPr id="8" name="CasellaDiTesto 7">
            <a:extLst>
              <a:ext uri="{FF2B5EF4-FFF2-40B4-BE49-F238E27FC236}">
                <a16:creationId xmlns:a16="http://schemas.microsoft.com/office/drawing/2014/main" id="{E38CDBAB-5456-30C5-6987-84C35134E8BA}"/>
              </a:ext>
            </a:extLst>
          </p:cNvPr>
          <p:cNvSpPr txBox="1"/>
          <p:nvPr/>
        </p:nvSpPr>
        <p:spPr>
          <a:xfrm>
            <a:off x="118439" y="1321920"/>
            <a:ext cx="7142400" cy="5324535"/>
          </a:xfrm>
          <a:prstGeom prst="rect">
            <a:avLst/>
          </a:prstGeom>
          <a:noFill/>
        </p:spPr>
        <p:txBody>
          <a:bodyPr wrap="square" rtlCol="0">
            <a:spAutoFit/>
          </a:bodyPr>
          <a:lstStyle/>
          <a:p>
            <a:pPr algn="ctr" fontAlgn="base"/>
            <a:r>
              <a:rPr lang="it-IT" sz="2200" dirty="0"/>
              <a:t>Soggiorno </a:t>
            </a:r>
            <a:r>
              <a:rPr lang="it-IT" sz="2200" b="1" dirty="0"/>
              <a:t>temporaneo </a:t>
            </a:r>
            <a:r>
              <a:rPr lang="it-IT" sz="2200" dirty="0"/>
              <a:t>presso un’università o un istituto di ricerca di un altro paese dell’UE</a:t>
            </a:r>
          </a:p>
          <a:p>
            <a:pPr algn="ctr" fontAlgn="base"/>
            <a:endParaRPr lang="it-IT" sz="1200" dirty="0"/>
          </a:p>
          <a:p>
            <a:pPr marL="342900" indent="-342900" fontAlgn="base">
              <a:buFont typeface="Arial" panose="020B0604020202020204" pitchFamily="34" charset="0"/>
              <a:buChar char="•"/>
            </a:pPr>
            <a:r>
              <a:rPr lang="it-IT" sz="2200" dirty="0"/>
              <a:t>continuerai a dipendere dal sistema sanitario del tuo paese di origine. Prima di partire devi richiedere la </a:t>
            </a:r>
            <a:r>
              <a:rPr lang="it-IT" sz="2200" b="1" u="sng" dirty="0">
                <a:solidFill>
                  <a:srgbClr val="002060"/>
                </a:solidFill>
                <a:hlinkClick r:id="rId5">
                  <a:extLst>
                    <a:ext uri="{A12FA001-AC4F-418D-AE19-62706E023703}">
                      <ahyp:hlinkClr xmlns:ahyp="http://schemas.microsoft.com/office/drawing/2018/hyperlinkcolor" val="tx"/>
                    </a:ext>
                  </a:extLst>
                </a:hlinkClick>
              </a:rPr>
              <a:t>tessera TEAM</a:t>
            </a:r>
            <a:r>
              <a:rPr lang="it-IT" sz="2200" b="1" dirty="0">
                <a:solidFill>
                  <a:srgbClr val="002060"/>
                </a:solidFill>
              </a:rPr>
              <a:t> </a:t>
            </a:r>
            <a:r>
              <a:rPr lang="it-IT" sz="2200" dirty="0"/>
              <a:t>o un </a:t>
            </a:r>
            <a:r>
              <a:rPr lang="it-IT" sz="2200" b="1" u="sng" dirty="0">
                <a:solidFill>
                  <a:srgbClr val="002060"/>
                </a:solidFill>
                <a:hlinkClick r:id="rId6" tooltip="Modulo S1">
                  <a:extLst>
                    <a:ext uri="{A12FA001-AC4F-418D-AE19-62706E023703}">
                      <ahyp:hlinkClr xmlns:ahyp="http://schemas.microsoft.com/office/drawing/2018/hyperlinkcolor" val="tx"/>
                    </a:ext>
                  </a:extLst>
                </a:hlinkClick>
              </a:rPr>
              <a:t>modulo S1</a:t>
            </a:r>
            <a:r>
              <a:rPr lang="it-IT" sz="2200" dirty="0">
                <a:solidFill>
                  <a:srgbClr val="002060"/>
                </a:solidFill>
              </a:rPr>
              <a:t> </a:t>
            </a:r>
            <a:r>
              <a:rPr lang="it-IT" sz="2200" dirty="0"/>
              <a:t>(ex modulo E106).</a:t>
            </a:r>
          </a:p>
          <a:p>
            <a:pPr marL="342900" indent="-342900" fontAlgn="base">
              <a:buFont typeface="Arial" panose="020B0604020202020204" pitchFamily="34" charset="0"/>
              <a:buChar char="•"/>
            </a:pPr>
            <a:endParaRPr lang="it-IT" sz="1000" dirty="0"/>
          </a:p>
          <a:p>
            <a:pPr marL="285750" indent="-285750" fontAlgn="base">
              <a:buFont typeface="Arial" panose="020B0604020202020204" pitchFamily="34" charset="0"/>
              <a:buChar char="•"/>
            </a:pPr>
            <a:r>
              <a:rPr lang="it-IT" sz="2200" dirty="0"/>
              <a:t>Verifica presso il tuo ente sanitario o lo </a:t>
            </a:r>
            <a:r>
              <a:rPr lang="it-IT" sz="2200" u="sng" dirty="0">
                <a:solidFill>
                  <a:srgbClr val="002060"/>
                </a:solidFill>
                <a:hlinkClick r:id="rId7">
                  <a:extLst>
                    <a:ext uri="{A12FA001-AC4F-418D-AE19-62706E023703}">
                      <ahyp:hlinkClr xmlns:ahyp="http://schemas.microsoft.com/office/drawing/2018/hyperlinkcolor" val="tx"/>
                    </a:ext>
                  </a:extLst>
                </a:hlinkClick>
              </a:rPr>
              <a:t>sportello nazionale</a:t>
            </a:r>
            <a:r>
              <a:rPr lang="it-IT" sz="2200" dirty="0">
                <a:solidFill>
                  <a:srgbClr val="002060"/>
                </a:solidFill>
              </a:rPr>
              <a:t> </a:t>
            </a:r>
            <a:r>
              <a:rPr lang="it-IT" sz="2200" dirty="0"/>
              <a:t>che l’assicurazione sanitaria del tuo paese di origine copra i costi di assistenza per l’intera durata del tuo soggiorno all’estero. In tal caso, le procedure amministrative risulteranno più semplici se sei in possesso di una tessera europea di assicurazione malattia (TEAM).</a:t>
            </a:r>
          </a:p>
          <a:p>
            <a:pPr marL="342900" indent="-342900">
              <a:buFont typeface="Arial" panose="020B0604020202020204" pitchFamily="34" charset="0"/>
              <a:buChar char="•"/>
            </a:pPr>
            <a:endParaRPr lang="it-IT" sz="1000" dirty="0"/>
          </a:p>
          <a:p>
            <a:pPr marL="342900" indent="-342900">
              <a:buFont typeface="Arial" panose="020B0604020202020204" pitchFamily="34" charset="0"/>
              <a:buChar char="•"/>
            </a:pPr>
            <a:r>
              <a:rPr lang="it-IT" sz="2200" dirty="0">
                <a:solidFill>
                  <a:srgbClr val="002060"/>
                </a:solidFill>
                <a:hlinkClick r:id="rId5">
                  <a:extLst>
                    <a:ext uri="{A12FA001-AC4F-418D-AE19-62706E023703}">
                      <ahyp:hlinkClr xmlns:ahyp="http://schemas.microsoft.com/office/drawing/2018/hyperlinkcolor" val="tx"/>
                    </a:ext>
                  </a:extLst>
                </a:hlinkClick>
              </a:rPr>
              <a:t>https://employment-social-affairs.ec.europa.eu/policies-and-activities/moving-working-europe/eu-social-security-coordination/european-health-insurance-card_it</a:t>
            </a:r>
            <a:endParaRPr lang="it-IT" sz="2200" dirty="0">
              <a:solidFill>
                <a:srgbClr val="002060"/>
              </a:solidFill>
            </a:endParaRPr>
          </a:p>
        </p:txBody>
      </p:sp>
      <p:pic>
        <p:nvPicPr>
          <p:cNvPr id="2" name="Segnaposto contenuto 4">
            <a:extLst>
              <a:ext uri="{FF2B5EF4-FFF2-40B4-BE49-F238E27FC236}">
                <a16:creationId xmlns:a16="http://schemas.microsoft.com/office/drawing/2014/main" id="{F39FB056-B698-9241-091D-1C0CB15F8423}"/>
              </a:ext>
            </a:extLst>
          </p:cNvPr>
          <p:cNvPicPr>
            <a:picLocks noChangeAspect="1"/>
          </p:cNvPicPr>
          <p:nvPr/>
        </p:nvPicPr>
        <p:blipFill>
          <a:blip r:embed="rId8"/>
          <a:srcRect l="4731" r="33469"/>
          <a:stretch>
            <a:fillRect/>
          </a:stretch>
        </p:blipFill>
        <p:spPr>
          <a:xfrm>
            <a:off x="7342149" y="-3"/>
            <a:ext cx="4864976" cy="5313683"/>
          </a:xfrm>
          <a:custGeom>
            <a:avLst/>
            <a:gdLst/>
            <a:ahLst/>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pic>
        <p:nvPicPr>
          <p:cNvPr id="3" name="Segnaposto contenuto 10">
            <a:extLst>
              <a:ext uri="{FF2B5EF4-FFF2-40B4-BE49-F238E27FC236}">
                <a16:creationId xmlns:a16="http://schemas.microsoft.com/office/drawing/2014/main" id="{9202F9DA-0695-8F47-C98A-F229E2F6E161}"/>
              </a:ext>
            </a:extLst>
          </p:cNvPr>
          <p:cNvPicPr>
            <a:picLocks noChangeAspect="1"/>
          </p:cNvPicPr>
          <p:nvPr/>
        </p:nvPicPr>
        <p:blipFill>
          <a:blip r:embed="rId9"/>
          <a:stretch>
            <a:fillRect/>
          </a:stretch>
        </p:blipFill>
        <p:spPr>
          <a:xfrm>
            <a:off x="7852252" y="5008880"/>
            <a:ext cx="1373631" cy="1373631"/>
          </a:xfrm>
          <a:prstGeom prst="rect">
            <a:avLst/>
          </a:prstGeom>
        </p:spPr>
      </p:pic>
    </p:spTree>
    <p:extLst>
      <p:ext uri="{BB962C8B-B14F-4D97-AF65-F5344CB8AC3E}">
        <p14:creationId xmlns:p14="http://schemas.microsoft.com/office/powerpoint/2010/main" val="945548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90000"/>
                <a:lumOff val="10000"/>
                <a:alpha val="10000"/>
              </a:schemeClr>
            </a:gs>
            <a:gs pos="100000">
              <a:schemeClr val="bg1">
                <a:shade val="64000"/>
                <a:lumMod val="88000"/>
              </a:schemeClr>
            </a:gs>
          </a:gsLst>
          <a:lin ang="5400000" scaled="0"/>
        </a:gradFill>
        <a:effectLst/>
      </p:bgPr>
    </p:bg>
    <p:spTree>
      <p:nvGrpSpPr>
        <p:cNvPr id="1" name="">
          <a:extLst>
            <a:ext uri="{FF2B5EF4-FFF2-40B4-BE49-F238E27FC236}">
              <a16:creationId xmlns:a16="http://schemas.microsoft.com/office/drawing/2014/main" id="{F53C8000-29E3-997E-B524-FC83592DEB07}"/>
            </a:ext>
          </a:extLst>
        </p:cNvPr>
        <p:cNvGrpSpPr/>
        <p:nvPr/>
      </p:nvGrpSpPr>
      <p:grpSpPr>
        <a:xfrm>
          <a:off x="0" y="0"/>
          <a:ext cx="0" cy="0"/>
          <a:chOff x="0" y="0"/>
          <a:chExt cx="0" cy="0"/>
        </a:xfrm>
      </p:grpSpPr>
      <p:sp useBgFill="1">
        <p:nvSpPr>
          <p:cNvPr id="10" name="Rettangolo 9">
            <a:extLst>
              <a:ext uri="{FF2B5EF4-FFF2-40B4-BE49-F238E27FC236}">
                <a16:creationId xmlns:a16="http://schemas.microsoft.com/office/drawing/2014/main" id="{A2B2B8C1-8029-E680-7BA6-F698C7B1D1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2" name="Immagine 2">
            <a:extLst>
              <a:ext uri="{FF2B5EF4-FFF2-40B4-BE49-F238E27FC236}">
                <a16:creationId xmlns:a16="http://schemas.microsoft.com/office/drawing/2014/main" id="{08DD1594-76BB-401A-F1FC-D51E396700D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email">
            <a:alphaModFix/>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14" name="Rettangolo 13">
            <a:extLst>
              <a:ext uri="{FF2B5EF4-FFF2-40B4-BE49-F238E27FC236}">
                <a16:creationId xmlns:a16="http://schemas.microsoft.com/office/drawing/2014/main" id="{8B3665CE-3617-D748-5645-7FA8184948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pic>
        <p:nvPicPr>
          <p:cNvPr id="16" name="Immagine 15">
            <a:extLst>
              <a:ext uri="{FF2B5EF4-FFF2-40B4-BE49-F238E27FC236}">
                <a16:creationId xmlns:a16="http://schemas.microsoft.com/office/drawing/2014/main" id="{CCE331A4-2A73-DFD6-DE0F-5EF80AC97D8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CasellaDiTesto 3">
            <a:extLst>
              <a:ext uri="{FF2B5EF4-FFF2-40B4-BE49-F238E27FC236}">
                <a16:creationId xmlns:a16="http://schemas.microsoft.com/office/drawing/2014/main" id="{60F6C621-9C65-7B58-5226-2ABCE7AEF0A1}"/>
              </a:ext>
            </a:extLst>
          </p:cNvPr>
          <p:cNvSpPr txBox="1"/>
          <p:nvPr/>
        </p:nvSpPr>
        <p:spPr>
          <a:xfrm>
            <a:off x="-15125" y="334656"/>
            <a:ext cx="7275964" cy="584775"/>
          </a:xfrm>
          <a:prstGeom prst="rect">
            <a:avLst/>
          </a:prstGeom>
          <a:noFill/>
        </p:spPr>
        <p:txBody>
          <a:bodyPr wrap="square" rtlCol="0">
            <a:spAutoFit/>
          </a:bodyPr>
          <a:lstStyle/>
          <a:p>
            <a:pPr algn="ctr"/>
            <a:r>
              <a:rPr lang="it-IT" sz="3200" b="1" dirty="0"/>
              <a:t>ASSISTENZA SANITARIA</a:t>
            </a:r>
          </a:p>
        </p:txBody>
      </p:sp>
      <p:sp>
        <p:nvSpPr>
          <p:cNvPr id="8" name="CasellaDiTesto 7">
            <a:extLst>
              <a:ext uri="{FF2B5EF4-FFF2-40B4-BE49-F238E27FC236}">
                <a16:creationId xmlns:a16="http://schemas.microsoft.com/office/drawing/2014/main" id="{CC537B48-A784-9E1A-26D7-8DC7BC326EA9}"/>
              </a:ext>
            </a:extLst>
          </p:cNvPr>
          <p:cNvSpPr txBox="1"/>
          <p:nvPr/>
        </p:nvSpPr>
        <p:spPr>
          <a:xfrm>
            <a:off x="118439" y="1321920"/>
            <a:ext cx="7142400" cy="4154984"/>
          </a:xfrm>
          <a:prstGeom prst="rect">
            <a:avLst/>
          </a:prstGeom>
          <a:noFill/>
        </p:spPr>
        <p:txBody>
          <a:bodyPr wrap="square" rtlCol="0">
            <a:spAutoFit/>
          </a:bodyPr>
          <a:lstStyle/>
          <a:p>
            <a:pPr algn="ctr" fontAlgn="base"/>
            <a:r>
              <a:rPr lang="it-IT" sz="2200" dirty="0"/>
              <a:t>Soggiorno </a:t>
            </a:r>
            <a:r>
              <a:rPr lang="it-IT" sz="2200" b="1" dirty="0"/>
              <a:t>temporaneo </a:t>
            </a:r>
            <a:r>
              <a:rPr lang="it-IT" sz="2200" dirty="0"/>
              <a:t>presso un’università o un istituto di ricerca di un altro paese dell’UE</a:t>
            </a:r>
          </a:p>
          <a:p>
            <a:pPr algn="ctr" fontAlgn="base"/>
            <a:endParaRPr lang="it-IT" sz="2200" dirty="0"/>
          </a:p>
          <a:p>
            <a:pPr algn="ctr" fontAlgn="base"/>
            <a:endParaRPr lang="it-IT" sz="2200" dirty="0"/>
          </a:p>
          <a:p>
            <a:pPr fontAlgn="base"/>
            <a:r>
              <a:rPr lang="it-IT" sz="2200" dirty="0"/>
              <a:t>Tuttavia, alcuni enti nazionali di assicurazione sanitaria coprono i costi di assistenza in un altro paese dell’UE soltanto per un periodo di tempo limitato. </a:t>
            </a:r>
          </a:p>
          <a:p>
            <a:pPr fontAlgn="base"/>
            <a:r>
              <a:rPr lang="it-IT" sz="2200" dirty="0"/>
              <a:t>Ciò accade spesso agli studenti di età superiore ai 28 o 30 anni e ai lavoratori che seguono un corso di formazione all’estero. </a:t>
            </a:r>
          </a:p>
          <a:p>
            <a:pPr fontAlgn="base"/>
            <a:r>
              <a:rPr lang="it-IT" sz="2200" dirty="0"/>
              <a:t>Se è il tuo caso, dovrai iscriverti al sistema sanitario nazionale del paese ospitante o stipulare un’assicurazione privata.</a:t>
            </a:r>
          </a:p>
        </p:txBody>
      </p:sp>
      <p:pic>
        <p:nvPicPr>
          <p:cNvPr id="2" name="Segnaposto contenuto 4">
            <a:extLst>
              <a:ext uri="{FF2B5EF4-FFF2-40B4-BE49-F238E27FC236}">
                <a16:creationId xmlns:a16="http://schemas.microsoft.com/office/drawing/2014/main" id="{1DA7F425-71D2-25E1-B934-1FC0B9123BE8}"/>
              </a:ext>
            </a:extLst>
          </p:cNvPr>
          <p:cNvPicPr>
            <a:picLocks noChangeAspect="1"/>
          </p:cNvPicPr>
          <p:nvPr/>
        </p:nvPicPr>
        <p:blipFill>
          <a:blip r:embed="rId5"/>
          <a:srcRect l="4731" r="33469"/>
          <a:stretch>
            <a:fillRect/>
          </a:stretch>
        </p:blipFill>
        <p:spPr>
          <a:xfrm>
            <a:off x="7342149" y="-3"/>
            <a:ext cx="4864976" cy="5313683"/>
          </a:xfrm>
          <a:custGeom>
            <a:avLst/>
            <a:gdLst/>
            <a:ahLst/>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pic>
        <p:nvPicPr>
          <p:cNvPr id="3" name="Segnaposto contenuto 10">
            <a:extLst>
              <a:ext uri="{FF2B5EF4-FFF2-40B4-BE49-F238E27FC236}">
                <a16:creationId xmlns:a16="http://schemas.microsoft.com/office/drawing/2014/main" id="{9065D914-0680-5E31-3D4A-57DF9C199314}"/>
              </a:ext>
            </a:extLst>
          </p:cNvPr>
          <p:cNvPicPr>
            <a:picLocks noChangeAspect="1"/>
          </p:cNvPicPr>
          <p:nvPr/>
        </p:nvPicPr>
        <p:blipFill>
          <a:blip r:embed="rId6"/>
          <a:stretch>
            <a:fillRect/>
          </a:stretch>
        </p:blipFill>
        <p:spPr>
          <a:xfrm>
            <a:off x="7852252" y="5008880"/>
            <a:ext cx="1373631" cy="1373631"/>
          </a:xfrm>
          <a:prstGeom prst="rect">
            <a:avLst/>
          </a:prstGeom>
        </p:spPr>
      </p:pic>
    </p:spTree>
    <p:extLst>
      <p:ext uri="{BB962C8B-B14F-4D97-AF65-F5344CB8AC3E}">
        <p14:creationId xmlns:p14="http://schemas.microsoft.com/office/powerpoint/2010/main" val="1519639191"/>
      </p:ext>
    </p:extLst>
  </p:cSld>
  <p:clrMapOvr>
    <a:masterClrMapping/>
  </p:clrMapOvr>
</p:sld>
</file>

<file path=ppt/theme/theme1.xml><?xml version="1.0" encoding="utf-8"?>
<a:theme xmlns:a="http://schemas.openxmlformats.org/drawingml/2006/main" name="Goccia">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Office_50521581_TF33443810_Win32" id="{7EDD0C7D-026C-4E8E-9AC4-F43BCDB44D50}" vid="{F9D7F7A4-52E0-4D5A-AA06-922AF37EC99B}"/>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29b6e509-9ad4-4db7-908b-4f786237540d">
      <Terms xmlns="http://schemas.microsoft.com/office/infopath/2007/PartnerControls"/>
    </lcf76f155ced4ddcb4097134ff3c332f>
    <TaxCatchAll xmlns="2ae81441-ba84-41e1-851f-41636fe1b4ae"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B6AA73A0CAA51A49A6443F2DCDAE4C56" ma:contentTypeVersion="13" ma:contentTypeDescription="Creare un nuovo documento." ma:contentTypeScope="" ma:versionID="8aea624c31553b8cd5d1d65b7dade189">
  <xsd:schema xmlns:xsd="http://www.w3.org/2001/XMLSchema" xmlns:xs="http://www.w3.org/2001/XMLSchema" xmlns:p="http://schemas.microsoft.com/office/2006/metadata/properties" xmlns:ns2="29b6e509-9ad4-4db7-908b-4f786237540d" xmlns:ns3="2ae81441-ba84-41e1-851f-41636fe1b4ae" targetNamespace="http://schemas.microsoft.com/office/2006/metadata/properties" ma:root="true" ma:fieldsID="6280a84f63435cc713b7b7f8e1060a74" ns2:_="" ns3:_="">
    <xsd:import namespace="29b6e509-9ad4-4db7-908b-4f786237540d"/>
    <xsd:import namespace="2ae81441-ba84-41e1-851f-41636fe1b4a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9b6e509-9ad4-4db7-908b-4f786237540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Tag immagine" ma:readOnly="false" ma:fieldId="{5cf76f15-5ced-4ddc-b409-7134ff3c332f}" ma:taxonomyMulti="true" ma:sspId="b6c8680f-d7ab-4ad8-9ea7-de105b99fe8a"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BillingMetadata" ma:index="20"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ae81441-ba84-41e1-851f-41636fe1b4a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084e142-9e3e-4bd0-aa2d-a066ddfca4e4}" ma:internalName="TaxCatchAll" ma:showField="CatchAllData" ma:web="2ae81441-ba84-41e1-851f-41636fe1b4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ABA7D41-7EBD-45D7-AFB8-22EF4BFA6BA2}">
  <ds:schemaRefs>
    <ds:schemaRef ds:uri="http://schemas.microsoft.com/office/2006/metadata/properties"/>
    <ds:schemaRef ds:uri="http://schemas.microsoft.com/office/infopath/2007/PartnerControls"/>
    <ds:schemaRef ds:uri="71af3243-3dd4-4a8d-8c0d-dd76da1f02a5"/>
    <ds:schemaRef ds:uri="29b6e509-9ad4-4db7-908b-4f786237540d"/>
    <ds:schemaRef ds:uri="2ae81441-ba84-41e1-851f-41636fe1b4ae"/>
  </ds:schemaRefs>
</ds:datastoreItem>
</file>

<file path=customXml/itemProps2.xml><?xml version="1.0" encoding="utf-8"?>
<ds:datastoreItem xmlns:ds="http://schemas.openxmlformats.org/officeDocument/2006/customXml" ds:itemID="{84BEDC09-0473-4FE9-828B-D8367BE865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9b6e509-9ad4-4db7-908b-4f786237540d"/>
    <ds:schemaRef ds:uri="2ae81441-ba84-41e1-851f-41636fe1b4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9C9275B-1E7E-409A-9467-302622C468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Design laboratorio</Template>
  <TotalTime>5944</TotalTime>
  <Words>1329</Words>
  <Application>Microsoft Office PowerPoint</Application>
  <PresentationFormat>Widescreen</PresentationFormat>
  <Paragraphs>182</Paragraphs>
  <Slides>16</Slides>
  <Notes>16</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16</vt:i4>
      </vt:variant>
    </vt:vector>
  </HeadingPairs>
  <TitlesOfParts>
    <vt:vector size="23" baseType="lpstr">
      <vt:lpstr>Arial</vt:lpstr>
      <vt:lpstr>Calibri</vt:lpstr>
      <vt:lpstr>Times New Roman</vt:lpstr>
      <vt:lpstr>Tw Cen MT</vt:lpstr>
      <vt:lpstr>Wingdings</vt:lpstr>
      <vt:lpstr>Wingdings 2</vt:lpstr>
      <vt:lpstr>Goccia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ContattI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Ciro Francioso</dc:creator>
  <cp:lastModifiedBy>Francesco Demontis</cp:lastModifiedBy>
  <cp:revision>20</cp:revision>
  <dcterms:created xsi:type="dcterms:W3CDTF">2025-02-13T15:52:49Z</dcterms:created>
  <dcterms:modified xsi:type="dcterms:W3CDTF">2026-03-02T16:16:39Z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0x010100B6AA73A0CAA51A49A6443F2DCDAE4C56</vt:lpwstr>
  </property>
</Properties>
</file>