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59" r:id="rId5"/>
    <p:sldId id="260" r:id="rId6"/>
    <p:sldId id="256" r:id="rId7"/>
    <p:sldId id="258" r:id="rId8"/>
    <p:sldId id="257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FD5109-F461-2A3F-87A5-45D98BA55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7D6CA7A-E87E-D9F6-309E-40DE3CAC0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406896-CA7C-54C4-4515-044CB0576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1550A0-009D-1934-6913-AFE1F29E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C26F59-A516-8792-8065-341E9E66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43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6E55E7-E1D8-2E2F-2F14-0C890E7E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B31028A-B286-3921-2CEE-22E2B30DA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04FC37-6D0F-2595-F234-2A4BB9FA5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8EA689-9DDE-4FFF-6282-ADE0AC042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FFDA65-0A07-BEAA-623A-36B9BDFA9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4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646C34-F266-825E-5180-A837E76F2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72C569-DE52-AA8E-FE0D-8AF6ADD50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FCA152-12FC-8F92-B245-16F4B0DD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36C7A1-D7FA-E6B1-0B63-1362A6190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DCA8D2-0327-7C39-C0A3-0E8EC9F9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380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E68F82-0B18-6C93-11B4-7E89029EB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0C135F-5F48-87AB-59ED-A2E26E035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8831D6-DD34-8C6C-6669-0BE6E9AA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7588A4-EB92-51B2-AC9B-3BC279CC6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DB4E94-9D9F-3171-8FBB-465101E6C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0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56B46-E894-A813-12CF-6CCD2F7FD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4254EC-C5FB-3052-B0AC-F713464F6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D7F046-8B46-8D66-21E3-3B6743A82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196449-5AEE-6E40-2D82-1DA8AFFA5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D4F1FA-4C32-D36B-E337-A45144745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63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74C80-0AA0-95C6-C9E3-7A3D5054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20983C-99A3-13D4-6329-5F9F00BCA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21EC97-DB24-B135-BB5D-FECC93CEF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9CDF88-7F95-1A5C-1ABA-97A6BCC8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02F4E7-8C06-DF53-E37B-3DC42C20F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B85201-2B26-9DFE-1D76-AFA84251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94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DDA39-F686-E0F8-64B4-6C12CED6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3ADC15-4CF2-4A99-4614-1E497F8F4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D82179B-4C16-05FE-DFB4-9A68C8827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6CF4B13-91EE-8666-AD80-1CA9FB3B4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01DF9F-68B6-6841-A860-2ADE5A97E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7B29C77-FA3C-5BE5-D002-63554219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D67527-10F4-8CE0-2495-DCD6B220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5289A6A-6B9D-4D4D-4FED-3D2A3C34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48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FE1CBD-F07F-DB93-B25D-F4537ACD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CCA4444-E687-36F0-FCA1-1DA122BD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B9D771-1EAF-3201-4F45-C8E9E9C8A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5342CE-641C-B787-C154-E9CB7CDEE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053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133599-287F-BB4E-BB5A-C2544097E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1C81CEC-B1F6-91D9-7AE2-BDDBC49C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10E0F5-37A1-08BE-27FB-01878CE5B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05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9715E6-AD3D-2A03-F019-0E1271A11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8E2686-3767-AE7F-0024-1794381F6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3C7CD8C-1994-1FD0-6122-BF1B685E4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7B5958-4DC3-E329-4B0C-4BCA004E3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5AD2F9-7282-61B2-5816-99BF123F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67D02ED-BA72-0CAB-9259-BFA4B48D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05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963208-D7F1-A1E5-9209-EE3CE10A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394888B-C5E2-0324-6271-5391FBA4D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5E64BDA-D767-225F-0361-ED21703B6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EFE8C8-03A4-762D-89F0-869129EA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3774DE-D4F9-8375-C46C-9409398C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A5E720-E246-68D3-4006-8A3F757F4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81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1F9F84F-E0F0-CE14-D880-EEF8B06E1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7B4206-1790-774C-121B-C79110E39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782F4B-D93F-6C58-33AD-DEE2052C1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1924-D0E9-4704-B105-4F8DE4939B0B}" type="datetimeFigureOut">
              <a:rPr lang="it-IT" smtClean="0"/>
              <a:t>10/03/2026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E22A01-26C3-6317-CB3B-8F8EEE796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95E0B4-BD4E-A2A6-98A1-92640167D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58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C105BF3-2515-78D3-90D9-3CF46FD23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40" y="0"/>
            <a:ext cx="11168840" cy="591972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BCFD46A-F012-DBBF-74DB-A6C7706E75ED}"/>
              </a:ext>
            </a:extLst>
          </p:cNvPr>
          <p:cNvSpPr txBox="1"/>
          <p:nvPr/>
        </p:nvSpPr>
        <p:spPr>
          <a:xfrm>
            <a:off x="623340" y="6187440"/>
            <a:ext cx="1141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Leggenda di San Silvestro papa (da una tavola vicentina del XIV secolo)</a:t>
            </a:r>
          </a:p>
        </p:txBody>
      </p:sp>
    </p:spTree>
    <p:extLst>
      <p:ext uri="{BB962C8B-B14F-4D97-AF65-F5344CB8AC3E}">
        <p14:creationId xmlns:p14="http://schemas.microsoft.com/office/powerpoint/2010/main" val="3421880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D870FDE-A135-2491-D802-92E73BC4E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136" y="-11683"/>
            <a:ext cx="4774184" cy="686968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387F2DF-D2DC-C8DC-6437-F4AA416FE26B}"/>
              </a:ext>
            </a:extLst>
          </p:cNvPr>
          <p:cNvSpPr txBox="1"/>
          <p:nvPr/>
        </p:nvSpPr>
        <p:spPr>
          <a:xfrm>
            <a:off x="386080" y="2692400"/>
            <a:ext cx="4124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Miracolo di re Rachis:</a:t>
            </a:r>
          </a:p>
          <a:p>
            <a:r>
              <a:rPr lang="it-IT" sz="2400" dirty="0"/>
              <a:t>Fondazione dell’abbazia di </a:t>
            </a:r>
          </a:p>
          <a:p>
            <a:r>
              <a:rPr lang="it-IT" sz="2400" dirty="0"/>
              <a:t>San Salvatore sul Monte Amiata intorno al 750</a:t>
            </a:r>
          </a:p>
        </p:txBody>
      </p:sp>
    </p:spTree>
    <p:extLst>
      <p:ext uri="{BB962C8B-B14F-4D97-AF65-F5344CB8AC3E}">
        <p14:creationId xmlns:p14="http://schemas.microsoft.com/office/powerpoint/2010/main" val="243187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D66C1C-D808-A28F-B7B0-39A0348A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57761"/>
            <a:ext cx="10515600" cy="74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b="1" dirty="0">
                <a:solidFill>
                  <a:srgbClr val="500000"/>
                </a:solidFill>
              </a:rPr>
              <a:t>La Natura nei trattati altomedievali</a:t>
            </a:r>
          </a:p>
        </p:txBody>
      </p:sp>
    </p:spTree>
    <p:extLst>
      <p:ext uri="{BB962C8B-B14F-4D97-AF65-F5344CB8AC3E}">
        <p14:creationId xmlns:p14="http://schemas.microsoft.com/office/powerpoint/2010/main" val="203670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edificio, esterni, passo, mattone&#10;&#10;Descrizione generata automaticamente">
            <a:extLst>
              <a:ext uri="{FF2B5EF4-FFF2-40B4-BE49-F238E27FC236}">
                <a16:creationId xmlns:a16="http://schemas.microsoft.com/office/drawing/2014/main" id="{C06B9D4D-432E-7538-FB31-90757D85A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92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A7F969B-AAF3-239C-DBC1-5454463B5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" y="798341"/>
            <a:ext cx="5261317" cy="5261317"/>
          </a:xfrm>
          <a:prstGeom prst="rect">
            <a:avLst/>
          </a:prstGeom>
        </p:spPr>
      </p:pic>
      <p:pic>
        <p:nvPicPr>
          <p:cNvPr id="5" name="Immagine 4" descr="Immagine che contiene testo, altare, decorato, parecchi&#10;&#10;Descrizione generata automaticamente">
            <a:extLst>
              <a:ext uri="{FF2B5EF4-FFF2-40B4-BE49-F238E27FC236}">
                <a16:creationId xmlns:a16="http://schemas.microsoft.com/office/drawing/2014/main" id="{1EF70FCF-1B96-AACC-E9B2-26E940477E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79" y="-15485"/>
            <a:ext cx="5269223" cy="687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73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771EC66-06FA-0284-0D1E-DBFA77AAC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42" y="0"/>
            <a:ext cx="4665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38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4BD3EE4-FBD1-40CF-13F6-832B51A05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972" y="0"/>
            <a:ext cx="4754683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F5C7720-C3A3-F59A-4181-5F4E0843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86" y="0"/>
            <a:ext cx="5780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75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5696E74-B566-7472-8942-BEB03B7B2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23" y="0"/>
            <a:ext cx="5046908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3788654-6CE7-EABB-4392-48580C1A2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85" y="1153551"/>
            <a:ext cx="571251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99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</Words>
  <Application>Microsoft Office PowerPoint</Application>
  <PresentationFormat>Widescreen</PresentationFormat>
  <Paragraphs>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Tanzini</dc:creator>
  <cp:lastModifiedBy>Lorenzo Tanzini</cp:lastModifiedBy>
  <cp:revision>5</cp:revision>
  <dcterms:created xsi:type="dcterms:W3CDTF">2023-03-07T21:33:34Z</dcterms:created>
  <dcterms:modified xsi:type="dcterms:W3CDTF">2026-03-10T13:13:38Z</dcterms:modified>
</cp:coreProperties>
</file>