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58" r:id="rId8"/>
    <p:sldId id="262" r:id="rId9"/>
    <p:sldId id="263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6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E6C861-32A3-E909-713A-7C83EE6EA0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C2DDF6C-7D9C-44F5-5982-9DFA2A819C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D24DD30-89E6-075E-D891-E9EA1B91D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24EA81-2F9E-52FF-07EC-377AFFA4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503A25-F338-8606-32BC-A0AA952D3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223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A624698-EC61-1DF7-D8FC-84347D75C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91F9F8A-35E6-BA32-7640-78360DD47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95847-1026-8B4B-01AC-0DEB34519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875774-10AC-8401-4586-D5A698DCE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F038E42-C6D8-D316-2D0E-5D2BFE7AF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362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C4EFD16-1D97-99FC-01E1-E3ABB5E2DC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6B2381D-E71C-D0EC-A303-7D7AA3A29A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6091DB3-7922-723B-7CE5-D0925A9A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7F207E-7321-4248-AD56-E7809E63D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58C7E3-E6DB-AB48-9FE4-71C8F4C02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1964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BA0AE4-F941-EEAB-EB8E-AA1FA94B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030AF1-1AFB-D6C6-2470-83806CCFF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55FEEF4-AA3B-2AA9-B9DF-BA1382F5E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9BB03A-1C6F-61C7-B356-7F8E68C64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8A2714-8F2C-F3EF-BEE1-534461608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10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F4A110-0DC5-C3ED-1BD1-82AD650A3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5242F3A-466F-D852-3906-C340C3543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8E8A9BC-E960-44AC-AF9C-C9AA57913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DF2D467-7482-86FC-502F-6FDB069BD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F4FF5E-FD3C-BBAF-EFD0-2E0ABC71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94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44E606-0411-916F-F979-FA04C5888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B30DE1-9DB6-384D-928C-9EFC7D95EA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A801080-A502-C13F-93AC-76AE68CF2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790A192-6811-17E2-9F76-28BAF60BF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767C9FB-F7BE-6F16-991A-573B7887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D9DEE3F-894A-27D3-605A-C5A01560C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9272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7740FE-DEC8-CC5E-43AE-3146AB1A7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7369F9E-6A55-06BF-4D31-4D14631D7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8D54CAF-F23E-650D-E46E-7C82D2CC1A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9A71413-1A12-45EC-240D-24A07C2A5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152B423-B26B-2476-A832-7AD9911454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DAFBCAB-15A0-DE67-DD14-5A1B3910C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D5E81D5-1D4E-6EBB-E3AC-DB433A713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B7326D4-C618-E904-813B-B5BAF1C20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909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2E5BA6-3662-2348-B7EB-BDA15E9C2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FCB042F-CFF7-FF9C-5FA9-3F57C1B1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05D312C-7615-7DA6-FFFD-F1C7D9F2B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DDD5CF3-DA69-BBCD-2A23-4E90A776C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215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724D402-05EE-D2D8-2DFE-415AD253E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5E6457D-B39E-6750-0106-5672F66A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CF4FB37-6D37-1CF2-31B1-07E01BDBD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09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EAB864-506A-30D6-BC45-05836A337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A3B0BA-0B16-A449-4CF4-9B906AEBF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396EB87-147E-4974-DA6B-D1EADC96B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E91C42-0549-1CF8-B35A-1FF009502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4A8E9A-C396-F20D-E482-5FFA1B87F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9DC851-5694-BF0C-A270-94B6BA5AE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0763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9A9E92-F18E-D305-A155-226469958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F423277-8596-F59A-0A8B-206A09BD9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E3C3B0D-D833-FCAB-F9C6-428E7045E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EB4823-BABC-64C7-5D72-A439AC376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1B02D48-D52D-9BA2-2FFC-FA2E6B2B2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4A50C20-EA6A-5105-7F33-9B5828AB6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5629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C2FB94-2A67-8379-D34B-996F5E392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6F81B35-601D-405D-A2C1-EBAB3CD39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60D67A-B1A8-D2CA-C158-790C20C1B8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D22702-8E16-4C0F-8CDE-38744B696160}" type="datetimeFigureOut">
              <a:rPr lang="it-IT" smtClean="0"/>
              <a:t>03/03/2026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005B18A-E832-88F0-A68D-7DEEA698F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960F5A-51C9-D862-435E-7447DFC586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BAFF49-F30A-4754-9771-20BF3322E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990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4B0512-FCD8-D905-3A4E-17802685E8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Storia culturale del Medioevo</a:t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8AADC14-0697-BA3C-5DD8-4143F69AB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aa. 2025-2026</a:t>
            </a:r>
          </a:p>
        </p:txBody>
      </p:sp>
    </p:spTree>
    <p:extLst>
      <p:ext uri="{BB962C8B-B14F-4D97-AF65-F5344CB8AC3E}">
        <p14:creationId xmlns:p14="http://schemas.microsoft.com/office/powerpoint/2010/main" val="1665449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CF1F63-7B91-93BA-F313-C598B68B5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29"/>
            <a:ext cx="10515600" cy="452175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Uomo e natura: aspetti materiali e culturali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3E1E264-C1C8-6148-E7F9-00DEC7F4EB70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964" y="928488"/>
            <a:ext cx="3452146" cy="579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EA9F7E8-119D-F36F-6582-552E6C31D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9608" y="850476"/>
            <a:ext cx="4506978" cy="600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64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F601456-F621-2B6E-12D7-1957777B6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0848" y="643467"/>
            <a:ext cx="3676903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B3B7A19-7B8B-D17E-E367-417A83181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0318" y="643467"/>
            <a:ext cx="370476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727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38088B-E902-C317-F5E2-C29DBA800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118" y="1088606"/>
            <a:ext cx="4768780" cy="5111227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Una cronologia?</a:t>
            </a:r>
            <a:br>
              <a:rPr lang="it-IT" b="1" dirty="0"/>
            </a:br>
            <a:br>
              <a:rPr lang="it-IT" dirty="0"/>
            </a:br>
            <a:r>
              <a:rPr lang="it-IT" sz="3600" dirty="0"/>
              <a:t>i ‘paesaggi della paura’ altomedievali</a:t>
            </a:r>
            <a:br>
              <a:rPr lang="it-IT" sz="3600" dirty="0"/>
            </a:br>
            <a:br>
              <a:rPr lang="it-IT" sz="3600" dirty="0"/>
            </a:br>
            <a:r>
              <a:rPr lang="it-IT" sz="3600" dirty="0"/>
              <a:t>L’età della grande espansione e la ‘riscoperta della natura’</a:t>
            </a:r>
            <a:br>
              <a:rPr lang="it-IT" sz="3600" dirty="0"/>
            </a:br>
            <a:br>
              <a:rPr lang="it-IT" sz="3600" dirty="0"/>
            </a:br>
            <a:r>
              <a:rPr lang="it-IT" sz="3600" dirty="0"/>
              <a:t>la ‘grande transizione e la crisi climatica trecentesca</a:t>
            </a:r>
          </a:p>
        </p:txBody>
      </p:sp>
      <p:pic>
        <p:nvPicPr>
          <p:cNvPr id="1026" name="Picture 2" descr="The Great Transition - Bruce M. S. Campbell - Libro Cambridge University Press | Libraccio.it">
            <a:extLst>
              <a:ext uri="{FF2B5EF4-FFF2-40B4-BE49-F238E27FC236}">
                <a16:creationId xmlns:a16="http://schemas.microsoft.com/office/drawing/2014/main" id="{FDAD8DD7-7078-47C2-770F-9A3BB2A414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630" y="334980"/>
            <a:ext cx="4259298" cy="638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048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The Historical Roots of Our Ecological Crisis by Lynn Townsend White Jr. |  Goodreads">
            <a:extLst>
              <a:ext uri="{FF2B5EF4-FFF2-40B4-BE49-F238E27FC236}">
                <a16:creationId xmlns:a16="http://schemas.microsoft.com/office/drawing/2014/main" id="{C8C0905E-F399-6CE4-9AA4-2710E0EF4FA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60" y="170229"/>
            <a:ext cx="4826648" cy="655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549F339C-E0D5-8FB3-5B56-0C0F8743829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897" y="123759"/>
            <a:ext cx="5172922" cy="669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341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8F8EA0-F827-E8A0-3A5A-2917B4736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8176"/>
            <a:ext cx="10515600" cy="825722"/>
          </a:xfrm>
        </p:spPr>
        <p:txBody>
          <a:bodyPr/>
          <a:lstStyle/>
          <a:p>
            <a:r>
              <a:rPr lang="it-IT" dirty="0"/>
              <a:t>Paesaggi materiali e culturali</a:t>
            </a:r>
          </a:p>
        </p:txBody>
      </p:sp>
      <p:pic>
        <p:nvPicPr>
          <p:cNvPr id="1026" name="Picture 2" descr="I paesaggi dell’Italia medievale">
            <a:extLst>
              <a:ext uri="{FF2B5EF4-FFF2-40B4-BE49-F238E27FC236}">
                <a16:creationId xmlns:a16="http://schemas.microsoft.com/office/drawing/2014/main" id="{E04C363D-DE6E-2B52-EB3B-9A247A9DCB3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426" y="1224152"/>
            <a:ext cx="3671230" cy="537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A8168AC-4FDF-6ABC-48C1-D3CCD5CAF05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102" y="729745"/>
            <a:ext cx="3641651" cy="587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851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ECAF56-A9E9-D113-7DD2-C19EF95A3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1306"/>
            <a:ext cx="10515600" cy="550871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Dai paesaggi alla storia ambientale</a:t>
            </a:r>
          </a:p>
        </p:txBody>
      </p:sp>
      <p:pic>
        <p:nvPicPr>
          <p:cNvPr id="2052" name="Picture 4" descr="An Environmental History of Medieval Europe">
            <a:extLst>
              <a:ext uri="{FF2B5EF4-FFF2-40B4-BE49-F238E27FC236}">
                <a16:creationId xmlns:a16="http://schemas.microsoft.com/office/drawing/2014/main" id="{5D986BCD-A4D3-56E0-D607-BF94315D578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852" y="932459"/>
            <a:ext cx="3742749" cy="578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5A9DCF2-3C1E-928B-2630-0CB7934C4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40" y="932459"/>
            <a:ext cx="3742749" cy="574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054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B9C8AD-5335-F7BF-90D0-8C858A87D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dirty="0"/>
              <a:t>Pensare le interazioni storiche uomo-ambiente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23BB4AF3-0523-B2B7-F2A4-6D11EFC9309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01" y="2544458"/>
            <a:ext cx="5423125" cy="2824196"/>
          </a:xfrm>
          <a:prstGeom prst="rect">
            <a:avLst/>
          </a:prstGeom>
        </p:spPr>
      </p:pic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03559FBA-FE0D-EE14-A9FC-E97260524A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702" y="1690688"/>
            <a:ext cx="6160497" cy="45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6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1539FD-1520-B49D-FC51-4A76376974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CA8222AD-ACD1-96FB-4A66-252715E71C4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44" y="-24792"/>
            <a:ext cx="4395808" cy="6882791"/>
          </a:xfrm>
          <a:prstGeom prst="rect">
            <a:avLst/>
          </a:prstGeom>
        </p:spPr>
      </p:pic>
      <p:pic>
        <p:nvPicPr>
          <p:cNvPr id="14" name="Segnaposto contenuto 13">
            <a:extLst>
              <a:ext uri="{FF2B5EF4-FFF2-40B4-BE49-F238E27FC236}">
                <a16:creationId xmlns:a16="http://schemas.microsoft.com/office/drawing/2014/main" id="{32605896-4003-96BB-AF49-F6A8EE4F07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054" y="994787"/>
            <a:ext cx="6575342" cy="509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899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66</Words>
  <Application>Microsoft Office PowerPoint</Application>
  <PresentationFormat>Widescreen</PresentationFormat>
  <Paragraphs>7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Tema di Office</vt:lpstr>
      <vt:lpstr>Storia culturale del Medioevo </vt:lpstr>
      <vt:lpstr>Uomo e natura: aspetti materiali e culturali</vt:lpstr>
      <vt:lpstr>Presentazione standard di PowerPoint</vt:lpstr>
      <vt:lpstr>Una cronologia?  i ‘paesaggi della paura’ altomedievali  L’età della grande espansione e la ‘riscoperta della natura’  la ‘grande transizione e la crisi climatica trecentesca</vt:lpstr>
      <vt:lpstr>Presentazione standard di PowerPoint</vt:lpstr>
      <vt:lpstr>Paesaggi materiali e culturali</vt:lpstr>
      <vt:lpstr>Dai paesaggi alla storia ambientale</vt:lpstr>
      <vt:lpstr>Pensare le interazioni storiche uomo-ambiente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Lorenzo Tanzini</dc:creator>
  <cp:lastModifiedBy>Lorenzo Tanzini</cp:lastModifiedBy>
  <cp:revision>11</cp:revision>
  <dcterms:created xsi:type="dcterms:W3CDTF">2025-03-05T13:09:15Z</dcterms:created>
  <dcterms:modified xsi:type="dcterms:W3CDTF">2026-03-03T08:31:45Z</dcterms:modified>
</cp:coreProperties>
</file>