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4"/>
  </p:notesMasterIdLst>
  <p:sldIdLst>
    <p:sldId id="627" r:id="rId2"/>
    <p:sldId id="305" r:id="rId3"/>
    <p:sldId id="631" r:id="rId4"/>
    <p:sldId id="369" r:id="rId5"/>
    <p:sldId id="715" r:id="rId6"/>
    <p:sldId id="632" r:id="rId7"/>
    <p:sldId id="448" r:id="rId8"/>
    <p:sldId id="272" r:id="rId9"/>
    <p:sldId id="414" r:id="rId10"/>
    <p:sldId id="453" r:id="rId11"/>
    <p:sldId id="409" r:id="rId12"/>
    <p:sldId id="418" r:id="rId13"/>
    <p:sldId id="413" r:id="rId14"/>
    <p:sldId id="415" r:id="rId15"/>
    <p:sldId id="416" r:id="rId16"/>
    <p:sldId id="307" r:id="rId17"/>
    <p:sldId id="420" r:id="rId18"/>
    <p:sldId id="432" r:id="rId19"/>
    <p:sldId id="641" r:id="rId20"/>
    <p:sldId id="446" r:id="rId21"/>
    <p:sldId id="421" r:id="rId22"/>
    <p:sldId id="407" r:id="rId23"/>
    <p:sldId id="314" r:id="rId24"/>
    <p:sldId id="713" r:id="rId25"/>
    <p:sldId id="428" r:id="rId26"/>
    <p:sldId id="424" r:id="rId27"/>
    <p:sldId id="423" r:id="rId28"/>
    <p:sldId id="688" r:id="rId29"/>
    <p:sldId id="633" r:id="rId30"/>
    <p:sldId id="689" r:id="rId31"/>
    <p:sldId id="634" r:id="rId32"/>
    <p:sldId id="628" r:id="rId33"/>
    <p:sldId id="638" r:id="rId34"/>
    <p:sldId id="712" r:id="rId35"/>
    <p:sldId id="635" r:id="rId36"/>
    <p:sldId id="429" r:id="rId37"/>
    <p:sldId id="431" r:id="rId38"/>
    <p:sldId id="401" r:id="rId39"/>
    <p:sldId id="408" r:id="rId40"/>
    <p:sldId id="441" r:id="rId41"/>
    <p:sldId id="442" r:id="rId42"/>
    <p:sldId id="452" r:id="rId43"/>
    <p:sldId id="596" r:id="rId44"/>
    <p:sldId id="604" r:id="rId45"/>
    <p:sldId id="436" r:id="rId46"/>
    <p:sldId id="435" r:id="rId47"/>
    <p:sldId id="714" r:id="rId48"/>
    <p:sldId id="454" r:id="rId49"/>
    <p:sldId id="450" r:id="rId50"/>
    <p:sldId id="451" r:id="rId51"/>
    <p:sldId id="716" r:id="rId52"/>
    <p:sldId id="637" r:id="rId53"/>
    <p:sldId id="639" r:id="rId54"/>
    <p:sldId id="640" r:id="rId55"/>
    <p:sldId id="438" r:id="rId56"/>
    <p:sldId id="439" r:id="rId57"/>
    <p:sldId id="277" r:id="rId58"/>
    <p:sldId id="717" r:id="rId59"/>
    <p:sldId id="293" r:id="rId60"/>
    <p:sldId id="289" r:id="rId61"/>
    <p:sldId id="718" r:id="rId62"/>
    <p:sldId id="286" r:id="rId6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imone Ferrari" initials="SF" lastIdx="1" clrIdx="0">
    <p:extLst>
      <p:ext uri="{19B8F6BF-5375-455C-9EA6-DF929625EA0E}">
        <p15:presenceInfo xmlns:p15="http://schemas.microsoft.com/office/powerpoint/2012/main" userId="1b51ad77caf301d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1F3F4"/>
    <a:srgbClr val="F59E1E"/>
    <a:srgbClr val="996633"/>
    <a:srgbClr val="990033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4C6F2C-578E-4DC3-BD3A-E346D5E579B3}" v="3243" dt="2025-12-05T08:15:50.3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343" autoAdjust="0"/>
  </p:normalViewPr>
  <p:slideViewPr>
    <p:cSldViewPr>
      <p:cViewPr varScale="1">
        <p:scale>
          <a:sx n="89" d="100"/>
          <a:sy n="89" d="100"/>
        </p:scale>
        <p:origin x="389" y="8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notesMaster" Target="notesMasters/notesMaster1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e Ferrari" userId="fa4b2a5d-859b-4c23-96a3-a2684947884c" providerId="ADAL" clId="{6395C43A-E8F5-44C6-B842-BF2CC2A06386}"/>
    <pc:docChg chg="undo custSel addSld delSld modSld sldOrd">
      <pc:chgData name="Simone Ferrari" userId="fa4b2a5d-859b-4c23-96a3-a2684947884c" providerId="ADAL" clId="{6395C43A-E8F5-44C6-B842-BF2CC2A06386}" dt="2025-12-05T16:40:04.109" v="5942" actId="790"/>
      <pc:docMkLst>
        <pc:docMk/>
      </pc:docMkLst>
      <pc:sldChg chg="addSp modSp modAnim">
        <pc:chgData name="Simone Ferrari" userId="fa4b2a5d-859b-4c23-96a3-a2684947884c" providerId="ADAL" clId="{6395C43A-E8F5-44C6-B842-BF2CC2A06386}" dt="2025-11-28T08:11:37.604" v="3067" actId="20577"/>
        <pc:sldMkLst>
          <pc:docMk/>
          <pc:sldMk cId="0" sldId="272"/>
        </pc:sldMkLst>
        <pc:spChg chg="mod">
          <ac:chgData name="Simone Ferrari" userId="fa4b2a5d-859b-4c23-96a3-a2684947884c" providerId="ADAL" clId="{6395C43A-E8F5-44C6-B842-BF2CC2A06386}" dt="2025-11-11T10:55:38.774" v="2148" actId="1035"/>
          <ac:spMkLst>
            <pc:docMk/>
            <pc:sldMk cId="0" sldId="272"/>
            <ac:spMk id="3" creationId="{6D4BF520-6832-C23D-955A-64111B53C44D}"/>
          </ac:spMkLst>
        </pc:spChg>
        <pc:spChg chg="add mod">
          <ac:chgData name="Simone Ferrari" userId="fa4b2a5d-859b-4c23-96a3-a2684947884c" providerId="ADAL" clId="{6395C43A-E8F5-44C6-B842-BF2CC2A06386}" dt="2025-11-11T10:57:05.052" v="2234" actId="20577"/>
          <ac:spMkLst>
            <pc:docMk/>
            <pc:sldMk cId="0" sldId="272"/>
            <ac:spMk id="4" creationId="{9ABF36A6-66B0-08AB-7B9F-1643935D0FC0}"/>
          </ac:spMkLst>
        </pc:spChg>
        <pc:spChg chg="mod">
          <ac:chgData name="Simone Ferrari" userId="fa4b2a5d-859b-4c23-96a3-a2684947884c" providerId="ADAL" clId="{6395C43A-E8F5-44C6-B842-BF2CC2A06386}" dt="2025-11-28T08:11:37.604" v="3067" actId="20577"/>
          <ac:spMkLst>
            <pc:docMk/>
            <pc:sldMk cId="0" sldId="272"/>
            <ac:spMk id="7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1-11T10:55:18.293" v="2133" actId="14100"/>
          <ac:spMkLst>
            <pc:docMk/>
            <pc:sldMk cId="0" sldId="272"/>
            <ac:spMk id="4098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1-11T10:55:21.712" v="2135" actId="1035"/>
          <ac:spMkLst>
            <pc:docMk/>
            <pc:sldMk cId="0" sldId="272"/>
            <ac:spMk id="4099" creationId="{00000000-0000-0000-0000-000000000000}"/>
          </ac:spMkLst>
        </pc:spChg>
      </pc:sldChg>
      <pc:sldChg chg="addSp delSp modSp add mod">
        <pc:chgData name="Simone Ferrari" userId="fa4b2a5d-859b-4c23-96a3-a2684947884c" providerId="ADAL" clId="{6395C43A-E8F5-44C6-B842-BF2CC2A06386}" dt="2025-12-02T13:50:59.224" v="4434" actId="20577"/>
        <pc:sldMkLst>
          <pc:docMk/>
          <pc:sldMk cId="324528817" sldId="277"/>
        </pc:sldMkLst>
        <pc:spChg chg="mod">
          <ac:chgData name="Simone Ferrari" userId="fa4b2a5d-859b-4c23-96a3-a2684947884c" providerId="ADAL" clId="{6395C43A-E8F5-44C6-B842-BF2CC2A06386}" dt="2025-12-02T13:19:45.580" v="3703" actId="1076"/>
          <ac:spMkLst>
            <pc:docMk/>
            <pc:sldMk cId="324528817" sldId="277"/>
            <ac:spMk id="5" creationId="{B29BBCCE-66BA-4034-9967-59B7EA601C51}"/>
          </ac:spMkLst>
        </pc:spChg>
        <pc:spChg chg="add mod">
          <ac:chgData name="Simone Ferrari" userId="fa4b2a5d-859b-4c23-96a3-a2684947884c" providerId="ADAL" clId="{6395C43A-E8F5-44C6-B842-BF2CC2A06386}" dt="2025-12-02T13:50:59.224" v="4434" actId="20577"/>
          <ac:spMkLst>
            <pc:docMk/>
            <pc:sldMk cId="324528817" sldId="277"/>
            <ac:spMk id="22" creationId="{0BD7D68B-ED13-B65C-434C-AB63A9D01673}"/>
          </ac:spMkLst>
        </pc:spChg>
        <pc:grpChg chg="mod">
          <ac:chgData name="Simone Ferrari" userId="fa4b2a5d-859b-4c23-96a3-a2684947884c" providerId="ADAL" clId="{6395C43A-E8F5-44C6-B842-BF2CC2A06386}" dt="2025-12-02T13:19:14.546" v="3695" actId="1037"/>
          <ac:grpSpMkLst>
            <pc:docMk/>
            <pc:sldMk cId="324528817" sldId="277"/>
            <ac:grpSpMk id="19" creationId="{94B1CBE3-75B3-C4D0-FA67-63E11F218D21}"/>
          </ac:grpSpMkLst>
        </pc:grpChg>
        <pc:grpChg chg="mod">
          <ac:chgData name="Simone Ferrari" userId="fa4b2a5d-859b-4c23-96a3-a2684947884c" providerId="ADAL" clId="{6395C43A-E8F5-44C6-B842-BF2CC2A06386}" dt="2025-12-02T13:19:26.946" v="3700" actId="1037"/>
          <ac:grpSpMkLst>
            <pc:docMk/>
            <pc:sldMk cId="324528817" sldId="277"/>
            <ac:grpSpMk id="20" creationId="{D990868A-F379-D85E-3835-3D2308A72BCC}"/>
          </ac:grpSpMkLst>
        </pc:grpChg>
      </pc:sldChg>
      <pc:sldChg chg="addSp delSp modSp add mod delAnim modAnim">
        <pc:chgData name="Simone Ferrari" userId="fa4b2a5d-859b-4c23-96a3-a2684947884c" providerId="ADAL" clId="{6395C43A-E8F5-44C6-B842-BF2CC2A06386}" dt="2025-12-05T16:40:04.109" v="5942" actId="790"/>
        <pc:sldMkLst>
          <pc:docMk/>
          <pc:sldMk cId="3349776756" sldId="286"/>
        </pc:sldMkLst>
        <pc:spChg chg="mod">
          <ac:chgData name="Simone Ferrari" userId="fa4b2a5d-859b-4c23-96a3-a2684947884c" providerId="ADAL" clId="{6395C43A-E8F5-44C6-B842-BF2CC2A06386}" dt="2025-12-02T14:03:02.372" v="4914" actId="1036"/>
          <ac:spMkLst>
            <pc:docMk/>
            <pc:sldMk cId="3349776756" sldId="286"/>
            <ac:spMk id="4" creationId="{9B6D7E3B-1180-5B16-2C18-E90247ECA56A}"/>
          </ac:spMkLst>
        </pc:spChg>
        <pc:spChg chg="mod">
          <ac:chgData name="Simone Ferrari" userId="fa4b2a5d-859b-4c23-96a3-a2684947884c" providerId="ADAL" clId="{6395C43A-E8F5-44C6-B842-BF2CC2A06386}" dt="2025-12-05T16:39:31.741" v="5941" actId="790"/>
          <ac:spMkLst>
            <pc:docMk/>
            <pc:sldMk cId="3349776756" sldId="286"/>
            <ac:spMk id="7" creationId="{44EEDCCE-10BB-9C9E-C2C9-46A21487ED75}"/>
          </ac:spMkLst>
        </pc:spChg>
        <pc:spChg chg="add mod">
          <ac:chgData name="Simone Ferrari" userId="fa4b2a5d-859b-4c23-96a3-a2684947884c" providerId="ADAL" clId="{6395C43A-E8F5-44C6-B842-BF2CC2A06386}" dt="2025-12-02T13:51:19.402" v="4438"/>
          <ac:spMkLst>
            <pc:docMk/>
            <pc:sldMk cId="3349776756" sldId="286"/>
            <ac:spMk id="16" creationId="{A211081D-9693-4A31-6628-8BC5177D7971}"/>
          </ac:spMkLst>
        </pc:spChg>
        <pc:spChg chg="mod">
          <ac:chgData name="Simone Ferrari" userId="fa4b2a5d-859b-4c23-96a3-a2684947884c" providerId="ADAL" clId="{6395C43A-E8F5-44C6-B842-BF2CC2A06386}" dt="2025-12-02T14:01:41.608" v="4869" actId="1036"/>
          <ac:spMkLst>
            <pc:docMk/>
            <pc:sldMk cId="3349776756" sldId="286"/>
            <ac:spMk id="26" creationId="{8CA2C843-D835-7870-6450-CFA42F54EBE0}"/>
          </ac:spMkLst>
        </pc:spChg>
        <pc:spChg chg="add mod">
          <ac:chgData name="Simone Ferrari" userId="fa4b2a5d-859b-4c23-96a3-a2684947884c" providerId="ADAL" clId="{6395C43A-E8F5-44C6-B842-BF2CC2A06386}" dt="2025-12-02T14:06:13.728" v="5051"/>
          <ac:spMkLst>
            <pc:docMk/>
            <pc:sldMk cId="3349776756" sldId="286"/>
            <ac:spMk id="27" creationId="{9202CA93-3BE7-A7D1-3B6B-E449E8569248}"/>
          </ac:spMkLst>
        </pc:spChg>
        <pc:spChg chg="add mod">
          <ac:chgData name="Simone Ferrari" userId="fa4b2a5d-859b-4c23-96a3-a2684947884c" providerId="ADAL" clId="{6395C43A-E8F5-44C6-B842-BF2CC2A06386}" dt="2025-12-02T14:07:10.487" v="5073" actId="20577"/>
          <ac:spMkLst>
            <pc:docMk/>
            <pc:sldMk cId="3349776756" sldId="286"/>
            <ac:spMk id="28" creationId="{9BC2AFC2-52EE-6917-72EC-941316C52ECD}"/>
          </ac:spMkLst>
        </pc:spChg>
        <pc:spChg chg="add mod">
          <ac:chgData name="Simone Ferrari" userId="fa4b2a5d-859b-4c23-96a3-a2684947884c" providerId="ADAL" clId="{6395C43A-E8F5-44C6-B842-BF2CC2A06386}" dt="2025-12-02T14:06:13.728" v="5051"/>
          <ac:spMkLst>
            <pc:docMk/>
            <pc:sldMk cId="3349776756" sldId="286"/>
            <ac:spMk id="29" creationId="{6F4280B5-926D-5AFB-1DB2-369814659494}"/>
          </ac:spMkLst>
        </pc:spChg>
        <pc:spChg chg="add mod">
          <ac:chgData name="Simone Ferrari" userId="fa4b2a5d-859b-4c23-96a3-a2684947884c" providerId="ADAL" clId="{6395C43A-E8F5-44C6-B842-BF2CC2A06386}" dt="2025-12-02T14:06:13.728" v="5051"/>
          <ac:spMkLst>
            <pc:docMk/>
            <pc:sldMk cId="3349776756" sldId="286"/>
            <ac:spMk id="31" creationId="{AD0AF77F-CF3C-621C-C9CC-D5951A2A630F}"/>
          </ac:spMkLst>
        </pc:spChg>
        <pc:spChg chg="add mod">
          <ac:chgData name="Simone Ferrari" userId="fa4b2a5d-859b-4c23-96a3-a2684947884c" providerId="ADAL" clId="{6395C43A-E8F5-44C6-B842-BF2CC2A06386}" dt="2025-12-02T14:06:13.728" v="5051"/>
          <ac:spMkLst>
            <pc:docMk/>
            <pc:sldMk cId="3349776756" sldId="286"/>
            <ac:spMk id="34" creationId="{F889EAFD-6E72-FFC3-1E17-7B55CBE5AE0E}"/>
          </ac:spMkLst>
        </pc:spChg>
        <pc:spChg chg="mod">
          <ac:chgData name="Simone Ferrari" userId="fa4b2a5d-859b-4c23-96a3-a2684947884c" providerId="ADAL" clId="{6395C43A-E8F5-44C6-B842-BF2CC2A06386}" dt="2025-12-02T14:04:59.691" v="5049" actId="2711"/>
          <ac:spMkLst>
            <pc:docMk/>
            <pc:sldMk cId="3349776756" sldId="286"/>
            <ac:spMk id="37" creationId="{6A7FB9D3-B643-274E-9189-CAF2F6170EE5}"/>
          </ac:spMkLst>
        </pc:spChg>
        <pc:spChg chg="mod">
          <ac:chgData name="Simone Ferrari" userId="fa4b2a5d-859b-4c23-96a3-a2684947884c" providerId="ADAL" clId="{6395C43A-E8F5-44C6-B842-BF2CC2A06386}" dt="2025-12-05T16:40:04.109" v="5942" actId="790"/>
          <ac:spMkLst>
            <pc:docMk/>
            <pc:sldMk cId="3349776756" sldId="286"/>
            <ac:spMk id="38" creationId="{0DEF8851-6DC4-6568-F3DA-6170D47BB5BC}"/>
          </ac:spMkLst>
        </pc:spChg>
        <pc:spChg chg="mod">
          <ac:chgData name="Simone Ferrari" userId="fa4b2a5d-859b-4c23-96a3-a2684947884c" providerId="ADAL" clId="{6395C43A-E8F5-44C6-B842-BF2CC2A06386}" dt="2025-12-02T14:07:24.088" v="5090" actId="20577"/>
          <ac:spMkLst>
            <pc:docMk/>
            <pc:sldMk cId="3349776756" sldId="286"/>
            <ac:spMk id="39" creationId="{C423CC76-8601-87FA-30CB-3B427C0E8E1B}"/>
          </ac:spMkLst>
        </pc:spChg>
        <pc:spChg chg="add mod">
          <ac:chgData name="Simone Ferrari" userId="fa4b2a5d-859b-4c23-96a3-a2684947884c" providerId="ADAL" clId="{6395C43A-E8F5-44C6-B842-BF2CC2A06386}" dt="2025-12-02T14:06:13.728" v="5051"/>
          <ac:spMkLst>
            <pc:docMk/>
            <pc:sldMk cId="3349776756" sldId="286"/>
            <ac:spMk id="40" creationId="{6A29034E-DB27-30E9-93A0-C06DBDB04134}"/>
          </ac:spMkLst>
        </pc:spChg>
        <pc:spChg chg="add mod">
          <ac:chgData name="Simone Ferrari" userId="fa4b2a5d-859b-4c23-96a3-a2684947884c" providerId="ADAL" clId="{6395C43A-E8F5-44C6-B842-BF2CC2A06386}" dt="2025-12-02T14:06:13.728" v="5051"/>
          <ac:spMkLst>
            <pc:docMk/>
            <pc:sldMk cId="3349776756" sldId="286"/>
            <ac:spMk id="42" creationId="{858DB6A6-9FB0-EF63-F264-74F2D8D70DD4}"/>
          </ac:spMkLst>
        </pc:spChg>
        <pc:spChg chg="add mod">
          <ac:chgData name="Simone Ferrari" userId="fa4b2a5d-859b-4c23-96a3-a2684947884c" providerId="ADAL" clId="{6395C43A-E8F5-44C6-B842-BF2CC2A06386}" dt="2025-12-02T14:06:13.728" v="5051"/>
          <ac:spMkLst>
            <pc:docMk/>
            <pc:sldMk cId="3349776756" sldId="286"/>
            <ac:spMk id="44" creationId="{CF19242F-7128-F31A-1C57-B393C4651033}"/>
          </ac:spMkLst>
        </pc:spChg>
        <pc:spChg chg="add mod">
          <ac:chgData name="Simone Ferrari" userId="fa4b2a5d-859b-4c23-96a3-a2684947884c" providerId="ADAL" clId="{6395C43A-E8F5-44C6-B842-BF2CC2A06386}" dt="2025-12-02T14:06:13.728" v="5051"/>
          <ac:spMkLst>
            <pc:docMk/>
            <pc:sldMk cId="3349776756" sldId="286"/>
            <ac:spMk id="45" creationId="{A4468784-3FB7-74CE-EDF5-DC8212AB2E3F}"/>
          </ac:spMkLst>
        </pc:spChg>
        <pc:spChg chg="add mod">
          <ac:chgData name="Simone Ferrari" userId="fa4b2a5d-859b-4c23-96a3-a2684947884c" providerId="ADAL" clId="{6395C43A-E8F5-44C6-B842-BF2CC2A06386}" dt="2025-12-02T14:06:13.728" v="5051"/>
          <ac:spMkLst>
            <pc:docMk/>
            <pc:sldMk cId="3349776756" sldId="286"/>
            <ac:spMk id="47" creationId="{1DE51CB3-E450-D92B-20CD-F20333FBD1BA}"/>
          </ac:spMkLst>
        </pc:spChg>
        <pc:spChg chg="add mod">
          <ac:chgData name="Simone Ferrari" userId="fa4b2a5d-859b-4c23-96a3-a2684947884c" providerId="ADAL" clId="{6395C43A-E8F5-44C6-B842-BF2CC2A06386}" dt="2025-12-02T14:07:52.698" v="5093" actId="14100"/>
          <ac:spMkLst>
            <pc:docMk/>
            <pc:sldMk cId="3349776756" sldId="286"/>
            <ac:spMk id="48" creationId="{09FA141B-DAE3-C3C1-BCE9-4F0A31E3B3E4}"/>
          </ac:spMkLst>
        </pc:spChg>
      </pc:sldChg>
      <pc:sldChg chg="addSp delSp modSp add mod">
        <pc:chgData name="Simone Ferrari" userId="fa4b2a5d-859b-4c23-96a3-a2684947884c" providerId="ADAL" clId="{6395C43A-E8F5-44C6-B842-BF2CC2A06386}" dt="2025-12-05T08:15:50.373" v="5940" actId="207"/>
        <pc:sldMkLst>
          <pc:docMk/>
          <pc:sldMk cId="1381307835" sldId="289"/>
        </pc:sldMkLst>
        <pc:spChg chg="mod">
          <ac:chgData name="Simone Ferrari" userId="fa4b2a5d-859b-4c23-96a3-a2684947884c" providerId="ADAL" clId="{6395C43A-E8F5-44C6-B842-BF2CC2A06386}" dt="2025-12-02T13:41:04.970" v="4277"/>
          <ac:spMkLst>
            <pc:docMk/>
            <pc:sldMk cId="1381307835" sldId="289"/>
            <ac:spMk id="2" creationId="{930F3475-28EF-DD57-569D-27A90DEBAA62}"/>
          </ac:spMkLst>
        </pc:spChg>
        <pc:spChg chg="add mod">
          <ac:chgData name="Simone Ferrari" userId="fa4b2a5d-859b-4c23-96a3-a2684947884c" providerId="ADAL" clId="{6395C43A-E8F5-44C6-B842-BF2CC2A06386}" dt="2025-12-02T13:51:14.829" v="4437"/>
          <ac:spMkLst>
            <pc:docMk/>
            <pc:sldMk cId="1381307835" sldId="289"/>
            <ac:spMk id="4" creationId="{5A160EFB-04F2-564E-450F-A2E7E0332559}"/>
          </ac:spMkLst>
        </pc:spChg>
        <pc:spChg chg="mod">
          <ac:chgData name="Simone Ferrari" userId="fa4b2a5d-859b-4c23-96a3-a2684947884c" providerId="ADAL" clId="{6395C43A-E8F5-44C6-B842-BF2CC2A06386}" dt="2025-12-02T13:44:20.654" v="4314" actId="1038"/>
          <ac:spMkLst>
            <pc:docMk/>
            <pc:sldMk cId="1381307835" sldId="289"/>
            <ac:spMk id="5" creationId="{B13FE02D-9661-FE87-D44D-EEDE4269FDB7}"/>
          </ac:spMkLst>
        </pc:spChg>
        <pc:spChg chg="mod">
          <ac:chgData name="Simone Ferrari" userId="fa4b2a5d-859b-4c23-96a3-a2684947884c" providerId="ADAL" clId="{6395C43A-E8F5-44C6-B842-BF2CC2A06386}" dt="2025-12-02T13:50:04.778" v="4404" actId="207"/>
          <ac:spMkLst>
            <pc:docMk/>
            <pc:sldMk cId="1381307835" sldId="289"/>
            <ac:spMk id="10" creationId="{C913FB97-4C54-A397-C769-76F683476EAC}"/>
          </ac:spMkLst>
        </pc:spChg>
        <pc:spChg chg="mod">
          <ac:chgData name="Simone Ferrari" userId="fa4b2a5d-859b-4c23-96a3-a2684947884c" providerId="ADAL" clId="{6395C43A-E8F5-44C6-B842-BF2CC2A06386}" dt="2025-12-05T08:15:50.373" v="5940" actId="207"/>
          <ac:spMkLst>
            <pc:docMk/>
            <pc:sldMk cId="1381307835" sldId="289"/>
            <ac:spMk id="12" creationId="{3B9A96C7-EF98-2B69-1783-2770C601E816}"/>
          </ac:spMkLst>
        </pc:spChg>
        <pc:spChg chg="mod">
          <ac:chgData name="Simone Ferrari" userId="fa4b2a5d-859b-4c23-96a3-a2684947884c" providerId="ADAL" clId="{6395C43A-E8F5-44C6-B842-BF2CC2A06386}" dt="2025-12-02T13:44:20.654" v="4314" actId="1038"/>
          <ac:spMkLst>
            <pc:docMk/>
            <pc:sldMk cId="1381307835" sldId="289"/>
            <ac:spMk id="13" creationId="{47DDF975-E5CB-F1CA-551F-47AA904CE0A6}"/>
          </ac:spMkLst>
        </pc:spChg>
        <pc:spChg chg="mod">
          <ac:chgData name="Simone Ferrari" userId="fa4b2a5d-859b-4c23-96a3-a2684947884c" providerId="ADAL" clId="{6395C43A-E8F5-44C6-B842-BF2CC2A06386}" dt="2025-12-02T13:41:04.970" v="4277"/>
          <ac:spMkLst>
            <pc:docMk/>
            <pc:sldMk cId="1381307835" sldId="289"/>
            <ac:spMk id="16" creationId="{73D9E2F8-F6BA-936A-F379-5FCE888D28BA}"/>
          </ac:spMkLst>
        </pc:spChg>
        <pc:spChg chg="mod">
          <ac:chgData name="Simone Ferrari" userId="fa4b2a5d-859b-4c23-96a3-a2684947884c" providerId="ADAL" clId="{6395C43A-E8F5-44C6-B842-BF2CC2A06386}" dt="2025-12-02T13:44:20.654" v="4314" actId="1038"/>
          <ac:spMkLst>
            <pc:docMk/>
            <pc:sldMk cId="1381307835" sldId="289"/>
            <ac:spMk id="18" creationId="{34C757B9-D39B-8904-6136-1D032AC4E85E}"/>
          </ac:spMkLst>
        </pc:spChg>
        <pc:spChg chg="mod">
          <ac:chgData name="Simone Ferrari" userId="fa4b2a5d-859b-4c23-96a3-a2684947884c" providerId="ADAL" clId="{6395C43A-E8F5-44C6-B842-BF2CC2A06386}" dt="2025-12-02T13:44:20.654" v="4314" actId="1038"/>
          <ac:spMkLst>
            <pc:docMk/>
            <pc:sldMk cId="1381307835" sldId="289"/>
            <ac:spMk id="19" creationId="{E014687E-9080-B1A6-14C3-AF6BF0985DB4}"/>
          </ac:spMkLst>
        </pc:spChg>
        <pc:spChg chg="add mod ord">
          <ac:chgData name="Simone Ferrari" userId="fa4b2a5d-859b-4c23-96a3-a2684947884c" providerId="ADAL" clId="{6395C43A-E8F5-44C6-B842-BF2CC2A06386}" dt="2025-12-02T13:41:28.066" v="4281" actId="167"/>
          <ac:spMkLst>
            <pc:docMk/>
            <pc:sldMk cId="1381307835" sldId="289"/>
            <ac:spMk id="22" creationId="{3E69A2B0-04D3-C5BB-7705-BF9B9784CCA4}"/>
          </ac:spMkLst>
        </pc:spChg>
        <pc:spChg chg="add mod ord">
          <ac:chgData name="Simone Ferrari" userId="fa4b2a5d-859b-4c23-96a3-a2684947884c" providerId="ADAL" clId="{6395C43A-E8F5-44C6-B842-BF2CC2A06386}" dt="2025-12-02T13:44:20.654" v="4314" actId="1038"/>
          <ac:spMkLst>
            <pc:docMk/>
            <pc:sldMk cId="1381307835" sldId="289"/>
            <ac:spMk id="23" creationId="{6BA56398-473F-D8CA-0395-F8B116CBEA5E}"/>
          </ac:spMkLst>
        </pc:spChg>
        <pc:spChg chg="mod">
          <ac:chgData name="Simone Ferrari" userId="fa4b2a5d-859b-4c23-96a3-a2684947884c" providerId="ADAL" clId="{6395C43A-E8F5-44C6-B842-BF2CC2A06386}" dt="2025-12-02T13:41:04.970" v="4277"/>
          <ac:spMkLst>
            <pc:docMk/>
            <pc:sldMk cId="1381307835" sldId="289"/>
            <ac:spMk id="28" creationId="{5465DE38-5B58-5AF3-2E53-7D8731C9EDC1}"/>
          </ac:spMkLst>
        </pc:spChg>
        <pc:spChg chg="mod">
          <ac:chgData name="Simone Ferrari" userId="fa4b2a5d-859b-4c23-96a3-a2684947884c" providerId="ADAL" clId="{6395C43A-E8F5-44C6-B842-BF2CC2A06386}" dt="2025-12-02T13:41:04.970" v="4277"/>
          <ac:spMkLst>
            <pc:docMk/>
            <pc:sldMk cId="1381307835" sldId="289"/>
            <ac:spMk id="33" creationId="{135421C9-89BA-1DAA-51F1-44CBCDA18BF5}"/>
          </ac:spMkLst>
        </pc:spChg>
        <pc:spChg chg="mod">
          <ac:chgData name="Simone Ferrari" userId="fa4b2a5d-859b-4c23-96a3-a2684947884c" providerId="ADAL" clId="{6395C43A-E8F5-44C6-B842-BF2CC2A06386}" dt="2025-12-02T13:41:04.970" v="4277"/>
          <ac:spMkLst>
            <pc:docMk/>
            <pc:sldMk cId="1381307835" sldId="289"/>
            <ac:spMk id="34" creationId="{08BCBDF8-1B73-8807-06F1-8E4C5DE1A435}"/>
          </ac:spMkLst>
        </pc:spChg>
        <pc:spChg chg="mod">
          <ac:chgData name="Simone Ferrari" userId="fa4b2a5d-859b-4c23-96a3-a2684947884c" providerId="ADAL" clId="{6395C43A-E8F5-44C6-B842-BF2CC2A06386}" dt="2025-12-02T13:41:04.970" v="4277"/>
          <ac:spMkLst>
            <pc:docMk/>
            <pc:sldMk cId="1381307835" sldId="289"/>
            <ac:spMk id="36" creationId="{247E471D-753F-0EF2-F6FB-0668EE3ADE1E}"/>
          </ac:spMkLst>
        </pc:spChg>
        <pc:spChg chg="mod">
          <ac:chgData name="Simone Ferrari" userId="fa4b2a5d-859b-4c23-96a3-a2684947884c" providerId="ADAL" clId="{6395C43A-E8F5-44C6-B842-BF2CC2A06386}" dt="2025-12-02T13:41:04.970" v="4277"/>
          <ac:spMkLst>
            <pc:docMk/>
            <pc:sldMk cId="1381307835" sldId="289"/>
            <ac:spMk id="40" creationId="{018DC535-192E-62B2-99DD-54E25B5CA00A}"/>
          </ac:spMkLst>
        </pc:spChg>
        <pc:spChg chg="mod">
          <ac:chgData name="Simone Ferrari" userId="fa4b2a5d-859b-4c23-96a3-a2684947884c" providerId="ADAL" clId="{6395C43A-E8F5-44C6-B842-BF2CC2A06386}" dt="2025-12-02T13:41:04.970" v="4277"/>
          <ac:spMkLst>
            <pc:docMk/>
            <pc:sldMk cId="1381307835" sldId="289"/>
            <ac:spMk id="42" creationId="{C3280A27-7A3F-DE2C-8F9D-BDFDB8C14330}"/>
          </ac:spMkLst>
        </pc:spChg>
        <pc:spChg chg="mod">
          <ac:chgData name="Simone Ferrari" userId="fa4b2a5d-859b-4c23-96a3-a2684947884c" providerId="ADAL" clId="{6395C43A-E8F5-44C6-B842-BF2CC2A06386}" dt="2025-12-02T13:41:04.970" v="4277"/>
          <ac:spMkLst>
            <pc:docMk/>
            <pc:sldMk cId="1381307835" sldId="289"/>
            <ac:spMk id="43" creationId="{DCB68670-63EE-CB63-AFEA-D470F4F74C76}"/>
          </ac:spMkLst>
        </pc:spChg>
        <pc:spChg chg="mod">
          <ac:chgData name="Simone Ferrari" userId="fa4b2a5d-859b-4c23-96a3-a2684947884c" providerId="ADAL" clId="{6395C43A-E8F5-44C6-B842-BF2CC2A06386}" dt="2025-12-02T13:41:04.970" v="4277"/>
          <ac:spMkLst>
            <pc:docMk/>
            <pc:sldMk cId="1381307835" sldId="289"/>
            <ac:spMk id="53" creationId="{7D8A4C18-CA8A-C7CD-95F2-3578D44F15AD}"/>
          </ac:spMkLst>
        </pc:spChg>
        <pc:grpChg chg="add mod">
          <ac:chgData name="Simone Ferrari" userId="fa4b2a5d-859b-4c23-96a3-a2684947884c" providerId="ADAL" clId="{6395C43A-E8F5-44C6-B842-BF2CC2A06386}" dt="2025-12-02T13:40:35.506" v="4275" actId="1076"/>
          <ac:grpSpMkLst>
            <pc:docMk/>
            <pc:sldMk cId="1381307835" sldId="289"/>
            <ac:grpSpMk id="21" creationId="{04893B44-F72F-2E39-D93D-ACBECC1EB74B}"/>
          </ac:grpSpMkLst>
        </pc:grpChg>
        <pc:grpChg chg="mod">
          <ac:chgData name="Simone Ferrari" userId="fa4b2a5d-859b-4c23-96a3-a2684947884c" providerId="ADAL" clId="{6395C43A-E8F5-44C6-B842-BF2CC2A06386}" dt="2025-12-02T13:39:42.426" v="4251" actId="164"/>
          <ac:grpSpMkLst>
            <pc:docMk/>
            <pc:sldMk cId="1381307835" sldId="289"/>
            <ac:grpSpMk id="56" creationId="{F8368B80-772B-8FFE-BB5E-3DAF5C4D6866}"/>
          </ac:grpSpMkLst>
        </pc:grpChg>
        <pc:picChg chg="mod">
          <ac:chgData name="Simone Ferrari" userId="fa4b2a5d-859b-4c23-96a3-a2684947884c" providerId="ADAL" clId="{6395C43A-E8F5-44C6-B842-BF2CC2A06386}" dt="2025-12-02T13:44:20.654" v="4314" actId="1038"/>
          <ac:picMkLst>
            <pc:docMk/>
            <pc:sldMk cId="1381307835" sldId="289"/>
            <ac:picMk id="3" creationId="{DBCE7136-8A1D-821F-D579-95BCED089532}"/>
          </ac:picMkLst>
        </pc:picChg>
        <pc:picChg chg="mod">
          <ac:chgData name="Simone Ferrari" userId="fa4b2a5d-859b-4c23-96a3-a2684947884c" providerId="ADAL" clId="{6395C43A-E8F5-44C6-B842-BF2CC2A06386}" dt="2025-12-02T13:39:42.426" v="4251" actId="164"/>
          <ac:picMkLst>
            <pc:docMk/>
            <pc:sldMk cId="1381307835" sldId="289"/>
            <ac:picMk id="15" creationId="{0B95700A-B18F-CF6E-4B68-A977CB4D0020}"/>
          </ac:picMkLst>
        </pc:picChg>
      </pc:sldChg>
      <pc:sldChg chg="addSp delSp modSp add mod">
        <pc:chgData name="Simone Ferrari" userId="fa4b2a5d-859b-4c23-96a3-a2684947884c" providerId="ADAL" clId="{6395C43A-E8F5-44C6-B842-BF2CC2A06386}" dt="2025-12-02T13:51:10.762" v="4436"/>
        <pc:sldMkLst>
          <pc:docMk/>
          <pc:sldMk cId="1858132019" sldId="293"/>
        </pc:sldMkLst>
        <pc:spChg chg="mod">
          <ac:chgData name="Simone Ferrari" userId="fa4b2a5d-859b-4c23-96a3-a2684947884c" providerId="ADAL" clId="{6395C43A-E8F5-44C6-B842-BF2CC2A06386}" dt="2025-12-02T13:48:15.227" v="4340" actId="1035"/>
          <ac:spMkLst>
            <pc:docMk/>
            <pc:sldMk cId="1858132019" sldId="293"/>
            <ac:spMk id="2" creationId="{52F86473-321D-9728-B971-9B3A104B285C}"/>
          </ac:spMkLst>
        </pc:spChg>
        <pc:spChg chg="mod">
          <ac:chgData name="Simone Ferrari" userId="fa4b2a5d-859b-4c23-96a3-a2684947884c" providerId="ADAL" clId="{6395C43A-E8F5-44C6-B842-BF2CC2A06386}" dt="2025-12-02T13:31:02.271" v="4072" actId="14100"/>
          <ac:spMkLst>
            <pc:docMk/>
            <pc:sldMk cId="1858132019" sldId="293"/>
            <ac:spMk id="6" creationId="{6CA8EC2D-2DEF-CD38-9454-24D59357ADE6}"/>
          </ac:spMkLst>
        </pc:spChg>
        <pc:spChg chg="mod">
          <ac:chgData name="Simone Ferrari" userId="fa4b2a5d-859b-4c23-96a3-a2684947884c" providerId="ADAL" clId="{6395C43A-E8F5-44C6-B842-BF2CC2A06386}" dt="2025-12-02T13:33:26.503" v="4116" actId="20577"/>
          <ac:spMkLst>
            <pc:docMk/>
            <pc:sldMk cId="1858132019" sldId="293"/>
            <ac:spMk id="9" creationId="{5453CE99-FAE6-8311-16D7-A13A6293B003}"/>
          </ac:spMkLst>
        </pc:spChg>
        <pc:spChg chg="mod">
          <ac:chgData name="Simone Ferrari" userId="fa4b2a5d-859b-4c23-96a3-a2684947884c" providerId="ADAL" clId="{6395C43A-E8F5-44C6-B842-BF2CC2A06386}" dt="2025-12-02T13:31:02.271" v="4072" actId="14100"/>
          <ac:spMkLst>
            <pc:docMk/>
            <pc:sldMk cId="1858132019" sldId="293"/>
            <ac:spMk id="15" creationId="{75B10D7F-8862-AD77-C3AD-4569954F3E4A}"/>
          </ac:spMkLst>
        </pc:spChg>
        <pc:spChg chg="mod">
          <ac:chgData name="Simone Ferrari" userId="fa4b2a5d-859b-4c23-96a3-a2684947884c" providerId="ADAL" clId="{6395C43A-E8F5-44C6-B842-BF2CC2A06386}" dt="2025-12-02T13:31:02.271" v="4072" actId="14100"/>
          <ac:spMkLst>
            <pc:docMk/>
            <pc:sldMk cId="1858132019" sldId="293"/>
            <ac:spMk id="16" creationId="{1399EE60-E04B-256B-7BEA-A46581482849}"/>
          </ac:spMkLst>
        </pc:spChg>
        <pc:spChg chg="mod">
          <ac:chgData name="Simone Ferrari" userId="fa4b2a5d-859b-4c23-96a3-a2684947884c" providerId="ADAL" clId="{6395C43A-E8F5-44C6-B842-BF2CC2A06386}" dt="2025-12-02T13:31:02.271" v="4072" actId="14100"/>
          <ac:spMkLst>
            <pc:docMk/>
            <pc:sldMk cId="1858132019" sldId="293"/>
            <ac:spMk id="17" creationId="{C439FF2E-33A8-4FA1-94AD-4B0C609BD7B5}"/>
          </ac:spMkLst>
        </pc:spChg>
        <pc:spChg chg="mod">
          <ac:chgData name="Simone Ferrari" userId="fa4b2a5d-859b-4c23-96a3-a2684947884c" providerId="ADAL" clId="{6395C43A-E8F5-44C6-B842-BF2CC2A06386}" dt="2025-12-02T13:33:38.905" v="4117"/>
          <ac:spMkLst>
            <pc:docMk/>
            <pc:sldMk cId="1858132019" sldId="293"/>
            <ac:spMk id="18" creationId="{24D08C92-1FB0-510D-7994-946BD4976C2B}"/>
          </ac:spMkLst>
        </pc:spChg>
        <pc:spChg chg="mod">
          <ac:chgData name="Simone Ferrari" userId="fa4b2a5d-859b-4c23-96a3-a2684947884c" providerId="ADAL" clId="{6395C43A-E8F5-44C6-B842-BF2CC2A06386}" dt="2025-12-02T13:31:02.271" v="4072" actId="14100"/>
          <ac:spMkLst>
            <pc:docMk/>
            <pc:sldMk cId="1858132019" sldId="293"/>
            <ac:spMk id="19" creationId="{C58607BD-28C0-1840-5916-78B55784BFEF}"/>
          </ac:spMkLst>
        </pc:spChg>
        <pc:spChg chg="mod">
          <ac:chgData name="Simone Ferrari" userId="fa4b2a5d-859b-4c23-96a3-a2684947884c" providerId="ADAL" clId="{6395C43A-E8F5-44C6-B842-BF2CC2A06386}" dt="2025-12-02T13:31:02.271" v="4072" actId="14100"/>
          <ac:spMkLst>
            <pc:docMk/>
            <pc:sldMk cId="1858132019" sldId="293"/>
            <ac:spMk id="20" creationId="{56220BDE-BDE3-7345-0A35-47105FB9E661}"/>
          </ac:spMkLst>
        </pc:spChg>
        <pc:spChg chg="mod">
          <ac:chgData name="Simone Ferrari" userId="fa4b2a5d-859b-4c23-96a3-a2684947884c" providerId="ADAL" clId="{6395C43A-E8F5-44C6-B842-BF2CC2A06386}" dt="2025-12-02T13:33:38.905" v="4117"/>
          <ac:spMkLst>
            <pc:docMk/>
            <pc:sldMk cId="1858132019" sldId="293"/>
            <ac:spMk id="21" creationId="{CF26C8BE-876D-D061-77BB-411F3B4EE6C7}"/>
          </ac:spMkLst>
        </pc:spChg>
        <pc:spChg chg="mod">
          <ac:chgData name="Simone Ferrari" userId="fa4b2a5d-859b-4c23-96a3-a2684947884c" providerId="ADAL" clId="{6395C43A-E8F5-44C6-B842-BF2CC2A06386}" dt="2025-12-02T13:33:38.905" v="4117"/>
          <ac:spMkLst>
            <pc:docMk/>
            <pc:sldMk cId="1858132019" sldId="293"/>
            <ac:spMk id="22" creationId="{3BE2C3C8-A445-302E-9CF9-9840C4CD2D01}"/>
          </ac:spMkLst>
        </pc:spChg>
        <pc:spChg chg="mod">
          <ac:chgData name="Simone Ferrari" userId="fa4b2a5d-859b-4c23-96a3-a2684947884c" providerId="ADAL" clId="{6395C43A-E8F5-44C6-B842-BF2CC2A06386}" dt="2025-12-02T13:33:38.905" v="4117"/>
          <ac:spMkLst>
            <pc:docMk/>
            <pc:sldMk cId="1858132019" sldId="293"/>
            <ac:spMk id="24" creationId="{E09D29BD-4670-14A9-F59D-F4B9B5E36CE2}"/>
          </ac:spMkLst>
        </pc:spChg>
        <pc:spChg chg="mod">
          <ac:chgData name="Simone Ferrari" userId="fa4b2a5d-859b-4c23-96a3-a2684947884c" providerId="ADAL" clId="{6395C43A-E8F5-44C6-B842-BF2CC2A06386}" dt="2025-12-02T13:36:45.970" v="4141" actId="1035"/>
          <ac:spMkLst>
            <pc:docMk/>
            <pc:sldMk cId="1858132019" sldId="293"/>
            <ac:spMk id="26" creationId="{FA46BFA0-FE92-834F-0306-FEE5D4D0D6DB}"/>
          </ac:spMkLst>
        </pc:spChg>
        <pc:spChg chg="mod">
          <ac:chgData name="Simone Ferrari" userId="fa4b2a5d-859b-4c23-96a3-a2684947884c" providerId="ADAL" clId="{6395C43A-E8F5-44C6-B842-BF2CC2A06386}" dt="2025-12-02T13:31:02.271" v="4072" actId="14100"/>
          <ac:spMkLst>
            <pc:docMk/>
            <pc:sldMk cId="1858132019" sldId="293"/>
            <ac:spMk id="27" creationId="{9DCA4E44-62C1-8236-C995-D970D9510904}"/>
          </ac:spMkLst>
        </pc:spChg>
        <pc:spChg chg="mod">
          <ac:chgData name="Simone Ferrari" userId="fa4b2a5d-859b-4c23-96a3-a2684947884c" providerId="ADAL" clId="{6395C43A-E8F5-44C6-B842-BF2CC2A06386}" dt="2025-12-02T13:31:02.271" v="4072" actId="14100"/>
          <ac:spMkLst>
            <pc:docMk/>
            <pc:sldMk cId="1858132019" sldId="293"/>
            <ac:spMk id="28" creationId="{3F89145E-CBEB-5C50-66C3-A02913531AC9}"/>
          </ac:spMkLst>
        </pc:spChg>
        <pc:spChg chg="mod">
          <ac:chgData name="Simone Ferrari" userId="fa4b2a5d-859b-4c23-96a3-a2684947884c" providerId="ADAL" clId="{6395C43A-E8F5-44C6-B842-BF2CC2A06386}" dt="2025-12-02T13:31:02.271" v="4072" actId="14100"/>
          <ac:spMkLst>
            <pc:docMk/>
            <pc:sldMk cId="1858132019" sldId="293"/>
            <ac:spMk id="29" creationId="{C1AA6746-DFAB-60C8-9AD8-FC21059AEC19}"/>
          </ac:spMkLst>
        </pc:spChg>
        <pc:spChg chg="add mod">
          <ac:chgData name="Simone Ferrari" userId="fa4b2a5d-859b-4c23-96a3-a2684947884c" providerId="ADAL" clId="{6395C43A-E8F5-44C6-B842-BF2CC2A06386}" dt="2025-12-02T13:51:10.762" v="4436"/>
          <ac:spMkLst>
            <pc:docMk/>
            <pc:sldMk cId="1858132019" sldId="293"/>
            <ac:spMk id="30" creationId="{0C85BA38-0FD2-B793-A223-615C25E8B3B1}"/>
          </ac:spMkLst>
        </pc:spChg>
        <pc:spChg chg="mod">
          <ac:chgData name="Simone Ferrari" userId="fa4b2a5d-859b-4c23-96a3-a2684947884c" providerId="ADAL" clId="{6395C43A-E8F5-44C6-B842-BF2CC2A06386}" dt="2025-12-02T13:36:35.063" v="4139" actId="1035"/>
          <ac:spMkLst>
            <pc:docMk/>
            <pc:sldMk cId="1858132019" sldId="293"/>
            <ac:spMk id="32" creationId="{FF403190-B289-7EA6-9733-1C5F077F99E0}"/>
          </ac:spMkLst>
        </pc:spChg>
        <pc:spChg chg="mod">
          <ac:chgData name="Simone Ferrari" userId="fa4b2a5d-859b-4c23-96a3-a2684947884c" providerId="ADAL" clId="{6395C43A-E8F5-44C6-B842-BF2CC2A06386}" dt="2025-12-02T13:31:02.271" v="4072" actId="14100"/>
          <ac:spMkLst>
            <pc:docMk/>
            <pc:sldMk cId="1858132019" sldId="293"/>
            <ac:spMk id="33" creationId="{2BAE8B8C-3B5F-C15A-039D-00D9F0FF6BF4}"/>
          </ac:spMkLst>
        </pc:spChg>
        <pc:spChg chg="mod">
          <ac:chgData name="Simone Ferrari" userId="fa4b2a5d-859b-4c23-96a3-a2684947884c" providerId="ADAL" clId="{6395C43A-E8F5-44C6-B842-BF2CC2A06386}" dt="2025-12-02T13:36:35.063" v="4139" actId="1035"/>
          <ac:spMkLst>
            <pc:docMk/>
            <pc:sldMk cId="1858132019" sldId="293"/>
            <ac:spMk id="35" creationId="{4A6A51FE-C957-E9ED-BC2D-2133B0A56C8D}"/>
          </ac:spMkLst>
        </pc:spChg>
        <pc:spChg chg="mod">
          <ac:chgData name="Simone Ferrari" userId="fa4b2a5d-859b-4c23-96a3-a2684947884c" providerId="ADAL" clId="{6395C43A-E8F5-44C6-B842-BF2CC2A06386}" dt="2025-12-02T13:36:45.970" v="4141" actId="1035"/>
          <ac:spMkLst>
            <pc:docMk/>
            <pc:sldMk cId="1858132019" sldId="293"/>
            <ac:spMk id="40" creationId="{8389D917-9312-A004-1C71-F387DB9C131B}"/>
          </ac:spMkLst>
        </pc:spChg>
        <pc:spChg chg="mod">
          <ac:chgData name="Simone Ferrari" userId="fa4b2a5d-859b-4c23-96a3-a2684947884c" providerId="ADAL" clId="{6395C43A-E8F5-44C6-B842-BF2CC2A06386}" dt="2025-12-02T13:45:09.039" v="4319" actId="207"/>
          <ac:spMkLst>
            <pc:docMk/>
            <pc:sldMk cId="1858132019" sldId="293"/>
            <ac:spMk id="41" creationId="{38A1D9F3-2753-E03A-C4C8-783B5E482CB9}"/>
          </ac:spMkLst>
        </pc:spChg>
        <pc:spChg chg="mod">
          <ac:chgData name="Simone Ferrari" userId="fa4b2a5d-859b-4c23-96a3-a2684947884c" providerId="ADAL" clId="{6395C43A-E8F5-44C6-B842-BF2CC2A06386}" dt="2025-12-02T13:36:35.063" v="4139" actId="1035"/>
          <ac:spMkLst>
            <pc:docMk/>
            <pc:sldMk cId="1858132019" sldId="293"/>
            <ac:spMk id="42" creationId="{3EE11169-5A33-EFB6-9D47-A3FACE048744}"/>
          </ac:spMkLst>
        </pc:spChg>
        <pc:spChg chg="mod">
          <ac:chgData name="Simone Ferrari" userId="fa4b2a5d-859b-4c23-96a3-a2684947884c" providerId="ADAL" clId="{6395C43A-E8F5-44C6-B842-BF2CC2A06386}" dt="2025-12-02T13:38:54.537" v="4246" actId="1037"/>
          <ac:spMkLst>
            <pc:docMk/>
            <pc:sldMk cId="1858132019" sldId="293"/>
            <ac:spMk id="44" creationId="{BAFB4D67-B61B-92F0-E0FC-3FF94E3D2569}"/>
          </ac:spMkLst>
        </pc:spChg>
        <pc:spChg chg="mod">
          <ac:chgData name="Simone Ferrari" userId="fa4b2a5d-859b-4c23-96a3-a2684947884c" providerId="ADAL" clId="{6395C43A-E8F5-44C6-B842-BF2CC2A06386}" dt="2025-12-02T13:48:55.116" v="4342" actId="1036"/>
          <ac:spMkLst>
            <pc:docMk/>
            <pc:sldMk cId="1858132019" sldId="293"/>
            <ac:spMk id="45" creationId="{294DB2A8-8D64-3C32-7D8D-8C71E4547E56}"/>
          </ac:spMkLst>
        </pc:spChg>
        <pc:grpChg chg="mod">
          <ac:chgData name="Simone Ferrari" userId="fa4b2a5d-859b-4c23-96a3-a2684947884c" providerId="ADAL" clId="{6395C43A-E8F5-44C6-B842-BF2CC2A06386}" dt="2025-12-02T13:36:35.063" v="4139" actId="1035"/>
          <ac:grpSpMkLst>
            <pc:docMk/>
            <pc:sldMk cId="1858132019" sldId="293"/>
            <ac:grpSpMk id="7" creationId="{91B2EFDC-E216-1A53-ACC7-82D61F6AC409}"/>
          </ac:grpSpMkLst>
        </pc:grpChg>
        <pc:grpChg chg="mod">
          <ac:chgData name="Simone Ferrari" userId="fa4b2a5d-859b-4c23-96a3-a2684947884c" providerId="ADAL" clId="{6395C43A-E8F5-44C6-B842-BF2CC2A06386}" dt="2025-12-02T13:36:35.063" v="4139" actId="1035"/>
          <ac:grpSpMkLst>
            <pc:docMk/>
            <pc:sldMk cId="1858132019" sldId="293"/>
            <ac:grpSpMk id="14" creationId="{00CF8114-B32E-172B-0542-CE39F571DF59}"/>
          </ac:grpSpMkLst>
        </pc:grpChg>
        <pc:graphicFrameChg chg="mod">
          <ac:chgData name="Simone Ferrari" userId="fa4b2a5d-859b-4c23-96a3-a2684947884c" providerId="ADAL" clId="{6395C43A-E8F5-44C6-B842-BF2CC2A06386}" dt="2025-12-02T13:36:35.063" v="4139" actId="1035"/>
          <ac:graphicFrameMkLst>
            <pc:docMk/>
            <pc:sldMk cId="1858132019" sldId="293"/>
            <ac:graphicFrameMk id="23" creationId="{F74CD0BE-4F7D-4031-9AB7-A46B512B4E4F}"/>
          </ac:graphicFrameMkLst>
        </pc:graphicFrameChg>
        <pc:graphicFrameChg chg="mod">
          <ac:chgData name="Simone Ferrari" userId="fa4b2a5d-859b-4c23-96a3-a2684947884c" providerId="ADAL" clId="{6395C43A-E8F5-44C6-B842-BF2CC2A06386}" dt="2025-12-02T13:36:35.063" v="4139" actId="1035"/>
          <ac:graphicFrameMkLst>
            <pc:docMk/>
            <pc:sldMk cId="1858132019" sldId="293"/>
            <ac:graphicFrameMk id="25" creationId="{16A5C466-1C33-4AA1-86DD-6D5F4E58463F}"/>
          </ac:graphicFrameMkLst>
        </pc:graphicFrameChg>
        <pc:cxnChg chg="mod">
          <ac:chgData name="Simone Ferrari" userId="fa4b2a5d-859b-4c23-96a3-a2684947884c" providerId="ADAL" clId="{6395C43A-E8F5-44C6-B842-BF2CC2A06386}" dt="2025-12-02T13:36:35.063" v="4139" actId="1035"/>
          <ac:cxnSpMkLst>
            <pc:docMk/>
            <pc:sldMk cId="1858132019" sldId="293"/>
            <ac:cxnSpMk id="37" creationId="{E8F01723-93F8-DF77-E045-D462605BF6F1}"/>
          </ac:cxnSpMkLst>
        </pc:cxnChg>
        <pc:cxnChg chg="mod">
          <ac:chgData name="Simone Ferrari" userId="fa4b2a5d-859b-4c23-96a3-a2684947884c" providerId="ADAL" clId="{6395C43A-E8F5-44C6-B842-BF2CC2A06386}" dt="2025-12-02T13:36:35.063" v="4139" actId="1035"/>
          <ac:cxnSpMkLst>
            <pc:docMk/>
            <pc:sldMk cId="1858132019" sldId="293"/>
            <ac:cxnSpMk id="38" creationId="{4D9275F6-375D-4004-3E25-3B65D140F5AD}"/>
          </ac:cxnSpMkLst>
        </pc:cxnChg>
        <pc:cxnChg chg="mod">
          <ac:chgData name="Simone Ferrari" userId="fa4b2a5d-859b-4c23-96a3-a2684947884c" providerId="ADAL" clId="{6395C43A-E8F5-44C6-B842-BF2CC2A06386}" dt="2025-12-02T13:36:35.063" v="4139" actId="1035"/>
          <ac:cxnSpMkLst>
            <pc:docMk/>
            <pc:sldMk cId="1858132019" sldId="293"/>
            <ac:cxnSpMk id="39" creationId="{1D4E638E-4B42-8E2E-96D7-A331E8733FEE}"/>
          </ac:cxnSpMkLst>
        </pc:cxnChg>
      </pc:sldChg>
      <pc:sldChg chg="modSp mod">
        <pc:chgData name="Simone Ferrari" userId="fa4b2a5d-859b-4c23-96a3-a2684947884c" providerId="ADAL" clId="{6395C43A-E8F5-44C6-B842-BF2CC2A06386}" dt="2025-12-02T13:11:45.498" v="3666" actId="1035"/>
        <pc:sldMkLst>
          <pc:docMk/>
          <pc:sldMk cId="0" sldId="305"/>
        </pc:sldMkLst>
        <pc:spChg chg="mod">
          <ac:chgData name="Simone Ferrari" userId="fa4b2a5d-859b-4c23-96a3-a2684947884c" providerId="ADAL" clId="{6395C43A-E8F5-44C6-B842-BF2CC2A06386}" dt="2025-12-02T13:11:42.121" v="3665" actId="14100"/>
          <ac:spMkLst>
            <pc:docMk/>
            <pc:sldMk cId="0" sldId="305"/>
            <ac:spMk id="3074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2-02T13:11:45.498" v="3666" actId="1035"/>
          <ac:spMkLst>
            <pc:docMk/>
            <pc:sldMk cId="0" sldId="305"/>
            <ac:spMk id="21507" creationId="{22800E09-1C3F-4656-B77C-05DF62981AFF}"/>
          </ac:spMkLst>
        </pc:spChg>
      </pc:sldChg>
      <pc:sldChg chg="modSp mod">
        <pc:chgData name="Simone Ferrari" userId="fa4b2a5d-859b-4c23-96a3-a2684947884c" providerId="ADAL" clId="{6395C43A-E8F5-44C6-B842-BF2CC2A06386}" dt="2025-11-28T08:16:36.840" v="3100" actId="14100"/>
        <pc:sldMkLst>
          <pc:docMk/>
          <pc:sldMk cId="0" sldId="307"/>
        </pc:sldMkLst>
        <pc:spChg chg="mod">
          <ac:chgData name="Simone Ferrari" userId="fa4b2a5d-859b-4c23-96a3-a2684947884c" providerId="ADAL" clId="{6395C43A-E8F5-44C6-B842-BF2CC2A06386}" dt="2025-11-28T08:16:36.840" v="3100" actId="14100"/>
          <ac:spMkLst>
            <pc:docMk/>
            <pc:sldMk cId="0" sldId="307"/>
            <ac:spMk id="8" creationId="{00000000-0000-0000-0000-000000000000}"/>
          </ac:spMkLst>
        </pc:spChg>
        <pc:grpChg chg="mod">
          <ac:chgData name="Simone Ferrari" userId="fa4b2a5d-859b-4c23-96a3-a2684947884c" providerId="ADAL" clId="{6395C43A-E8F5-44C6-B842-BF2CC2A06386}" dt="2025-11-28T08:16:36.840" v="3100" actId="14100"/>
          <ac:grpSpMkLst>
            <pc:docMk/>
            <pc:sldMk cId="0" sldId="307"/>
            <ac:grpSpMk id="2" creationId="{00000000-0000-0000-0000-000000000000}"/>
          </ac:grpSpMkLst>
        </pc:grpChg>
        <pc:picChg chg="mod">
          <ac:chgData name="Simone Ferrari" userId="fa4b2a5d-859b-4c23-96a3-a2684947884c" providerId="ADAL" clId="{6395C43A-E8F5-44C6-B842-BF2CC2A06386}" dt="2025-11-28T08:16:36.840" v="3100" actId="14100"/>
          <ac:picMkLst>
            <pc:docMk/>
            <pc:sldMk cId="0" sldId="307"/>
            <ac:picMk id="7" creationId="{00000000-0000-0000-0000-000000000000}"/>
          </ac:picMkLst>
        </pc:picChg>
      </pc:sldChg>
      <pc:sldChg chg="modSp mod">
        <pc:chgData name="Simone Ferrari" userId="fa4b2a5d-859b-4c23-96a3-a2684947884c" providerId="ADAL" clId="{6395C43A-E8F5-44C6-B842-BF2CC2A06386}" dt="2025-11-11T10:33:18.144" v="1903" actId="1036"/>
        <pc:sldMkLst>
          <pc:docMk/>
          <pc:sldMk cId="0" sldId="314"/>
        </pc:sldMkLst>
        <pc:spChg chg="mod">
          <ac:chgData name="Simone Ferrari" userId="fa4b2a5d-859b-4c23-96a3-a2684947884c" providerId="ADAL" clId="{6395C43A-E8F5-44C6-B842-BF2CC2A06386}" dt="2025-11-11T10:33:18.144" v="1903" actId="1036"/>
          <ac:spMkLst>
            <pc:docMk/>
            <pc:sldMk cId="0" sldId="314"/>
            <ac:spMk id="3" creationId="{0E09A418-BB9C-FABD-EE64-EE8E50A0F285}"/>
          </ac:spMkLst>
        </pc:spChg>
        <pc:spChg chg="mod">
          <ac:chgData name="Simone Ferrari" userId="fa4b2a5d-859b-4c23-96a3-a2684947884c" providerId="ADAL" clId="{6395C43A-E8F5-44C6-B842-BF2CC2A06386}" dt="2025-11-11T10:33:18.144" v="1903" actId="1036"/>
          <ac:spMkLst>
            <pc:docMk/>
            <pc:sldMk cId="0" sldId="314"/>
            <ac:spMk id="4" creationId="{4836958E-64BE-5011-19E5-8B8683245948}"/>
          </ac:spMkLst>
        </pc:spChg>
        <pc:spChg chg="mod">
          <ac:chgData name="Simone Ferrari" userId="fa4b2a5d-859b-4c23-96a3-a2684947884c" providerId="ADAL" clId="{6395C43A-E8F5-44C6-B842-BF2CC2A06386}" dt="2025-11-11T10:33:13.540" v="1900" actId="14100"/>
          <ac:spMkLst>
            <pc:docMk/>
            <pc:sldMk cId="0" sldId="314"/>
            <ac:spMk id="24579" creationId="{00000000-0000-0000-0000-000000000000}"/>
          </ac:spMkLst>
        </pc:spChg>
      </pc:sldChg>
      <pc:sldChg chg="addSp delSp modSp mod modAnim">
        <pc:chgData name="Simone Ferrari" userId="fa4b2a5d-859b-4c23-96a3-a2684947884c" providerId="ADAL" clId="{6395C43A-E8F5-44C6-B842-BF2CC2A06386}" dt="2025-12-03T10:06:21.279" v="5412" actId="20577"/>
        <pc:sldMkLst>
          <pc:docMk/>
          <pc:sldMk cId="3309179981" sldId="401"/>
        </pc:sldMkLst>
        <pc:spChg chg="mod topLvl">
          <ac:chgData name="Simone Ferrari" userId="fa4b2a5d-859b-4c23-96a3-a2684947884c" providerId="ADAL" clId="{6395C43A-E8F5-44C6-B842-BF2CC2A06386}" dt="2025-12-03T09:59:47.474" v="5302" actId="1076"/>
          <ac:spMkLst>
            <pc:docMk/>
            <pc:sldMk cId="3309179981" sldId="401"/>
            <ac:spMk id="2" creationId="{00000000-0000-0000-0000-000000000000}"/>
          </ac:spMkLst>
        </pc:spChg>
        <pc:spChg chg="mod ord topLvl">
          <ac:chgData name="Simone Ferrari" userId="fa4b2a5d-859b-4c23-96a3-a2684947884c" providerId="ADAL" clId="{6395C43A-E8F5-44C6-B842-BF2CC2A06386}" dt="2025-12-03T10:04:43.170" v="5332" actId="1038"/>
          <ac:spMkLst>
            <pc:docMk/>
            <pc:sldMk cId="3309179981" sldId="401"/>
            <ac:spMk id="5" creationId="{0E00FBEF-7B16-4ED7-9775-F75AB6DC48C4}"/>
          </ac:spMkLst>
        </pc:spChg>
        <pc:spChg chg="mod topLvl">
          <ac:chgData name="Simone Ferrari" userId="fa4b2a5d-859b-4c23-96a3-a2684947884c" providerId="ADAL" clId="{6395C43A-E8F5-44C6-B842-BF2CC2A06386}" dt="2025-12-03T09:47:14.152" v="5204" actId="165"/>
          <ac:spMkLst>
            <pc:docMk/>
            <pc:sldMk cId="3309179981" sldId="401"/>
            <ac:spMk id="7" creationId="{D266146A-CE8A-4916-A211-B2E96A8A2213}"/>
          </ac:spMkLst>
        </pc:spChg>
        <pc:spChg chg="mod">
          <ac:chgData name="Simone Ferrari" userId="fa4b2a5d-859b-4c23-96a3-a2684947884c" providerId="ADAL" clId="{6395C43A-E8F5-44C6-B842-BF2CC2A06386}" dt="2025-12-03T10:06:21.279" v="5412" actId="20577"/>
          <ac:spMkLst>
            <pc:docMk/>
            <pc:sldMk cId="3309179981" sldId="401"/>
            <ac:spMk id="9" creationId="{00000000-0000-0000-0000-000000000000}"/>
          </ac:spMkLst>
        </pc:spChg>
        <pc:spChg chg="mod topLvl">
          <ac:chgData name="Simone Ferrari" userId="fa4b2a5d-859b-4c23-96a3-a2684947884c" providerId="ADAL" clId="{6395C43A-E8F5-44C6-B842-BF2CC2A06386}" dt="2025-12-03T09:59:26.833" v="5298" actId="1076"/>
          <ac:spMkLst>
            <pc:docMk/>
            <pc:sldMk cId="3309179981" sldId="401"/>
            <ac:spMk id="10" creationId="{00000000-0000-0000-0000-000000000000}"/>
          </ac:spMkLst>
        </pc:spChg>
        <pc:spChg chg="mod topLvl">
          <ac:chgData name="Simone Ferrari" userId="fa4b2a5d-859b-4c23-96a3-a2684947884c" providerId="ADAL" clId="{6395C43A-E8F5-44C6-B842-BF2CC2A06386}" dt="2025-12-03T09:59:13.160" v="5295" actId="1076"/>
          <ac:spMkLst>
            <pc:docMk/>
            <pc:sldMk cId="3309179981" sldId="401"/>
            <ac:spMk id="11" creationId="{00000000-0000-0000-0000-000000000000}"/>
          </ac:spMkLst>
        </pc:spChg>
        <pc:spChg chg="mod topLvl">
          <ac:chgData name="Simone Ferrari" userId="fa4b2a5d-859b-4c23-96a3-a2684947884c" providerId="ADAL" clId="{6395C43A-E8F5-44C6-B842-BF2CC2A06386}" dt="2025-12-03T09:59:03.332" v="5293" actId="1076"/>
          <ac:spMkLst>
            <pc:docMk/>
            <pc:sldMk cId="3309179981" sldId="401"/>
            <ac:spMk id="12" creationId="{00000000-0000-0000-0000-000000000000}"/>
          </ac:spMkLst>
        </pc:spChg>
        <pc:spChg chg="mod ord topLvl">
          <ac:chgData name="Simone Ferrari" userId="fa4b2a5d-859b-4c23-96a3-a2684947884c" providerId="ADAL" clId="{6395C43A-E8F5-44C6-B842-BF2CC2A06386}" dt="2025-12-03T09:58:48.417" v="5291" actId="1076"/>
          <ac:spMkLst>
            <pc:docMk/>
            <pc:sldMk cId="3309179981" sldId="401"/>
            <ac:spMk id="13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1-11T12:14:54.073" v="2703" actId="14100"/>
          <ac:spMkLst>
            <pc:docMk/>
            <pc:sldMk cId="3309179981" sldId="401"/>
            <ac:spMk id="14" creationId="{A8B23266-9F8A-483A-ABA5-D4A99B14E8E1}"/>
          </ac:spMkLst>
        </pc:spChg>
        <pc:spChg chg="add mod">
          <ac:chgData name="Simone Ferrari" userId="fa4b2a5d-859b-4c23-96a3-a2684947884c" providerId="ADAL" clId="{6395C43A-E8F5-44C6-B842-BF2CC2A06386}" dt="2025-12-03T10:02:47.553" v="5326" actId="14100"/>
          <ac:spMkLst>
            <pc:docMk/>
            <pc:sldMk cId="3309179981" sldId="401"/>
            <ac:spMk id="15" creationId="{62CBAF2E-99FA-89B0-EA0B-1E0209224DED}"/>
          </ac:spMkLst>
        </pc:spChg>
        <pc:spChg chg="add mod">
          <ac:chgData name="Simone Ferrari" userId="fa4b2a5d-859b-4c23-96a3-a2684947884c" providerId="ADAL" clId="{6395C43A-E8F5-44C6-B842-BF2CC2A06386}" dt="2025-12-03T09:57:49.501" v="5280" actId="2085"/>
          <ac:spMkLst>
            <pc:docMk/>
            <pc:sldMk cId="3309179981" sldId="401"/>
            <ac:spMk id="18" creationId="{8EDDB214-A845-1187-985E-97091122733A}"/>
          </ac:spMkLst>
        </pc:spChg>
        <pc:spChg chg="add mod">
          <ac:chgData name="Simone Ferrari" userId="fa4b2a5d-859b-4c23-96a3-a2684947884c" providerId="ADAL" clId="{6395C43A-E8F5-44C6-B842-BF2CC2A06386}" dt="2025-12-03T09:58:04.024" v="5284" actId="14100"/>
          <ac:spMkLst>
            <pc:docMk/>
            <pc:sldMk cId="3309179981" sldId="401"/>
            <ac:spMk id="19" creationId="{6F123E4C-1ED8-135F-1CA0-3322DDAC478C}"/>
          </ac:spMkLst>
        </pc:spChg>
        <pc:spChg chg="mod">
          <ac:chgData name="Simone Ferrari" userId="fa4b2a5d-859b-4c23-96a3-a2684947884c" providerId="ADAL" clId="{6395C43A-E8F5-44C6-B842-BF2CC2A06386}" dt="2025-12-03T10:02:51.566" v="5327" actId="14100"/>
          <ac:spMkLst>
            <pc:docMk/>
            <pc:sldMk cId="3309179981" sldId="401"/>
            <ac:spMk id="39938" creationId="{09C520F0-659A-4D77-9904-0D75EC11F9AE}"/>
          </ac:spMkLst>
        </pc:spChg>
        <pc:picChg chg="add mod ord">
          <ac:chgData name="Simone Ferrari" userId="fa4b2a5d-859b-4c23-96a3-a2684947884c" providerId="ADAL" clId="{6395C43A-E8F5-44C6-B842-BF2CC2A06386}" dt="2025-12-03T09:49:28.123" v="5277" actId="14100"/>
          <ac:picMkLst>
            <pc:docMk/>
            <pc:sldMk cId="3309179981" sldId="401"/>
            <ac:picMk id="17" creationId="{8A6A7D74-6B9E-395D-646D-3379EE5D73D2}"/>
          </ac:picMkLst>
        </pc:picChg>
      </pc:sldChg>
      <pc:sldChg chg="modSp add mod">
        <pc:chgData name="Simone Ferrari" userId="fa4b2a5d-859b-4c23-96a3-a2684947884c" providerId="ADAL" clId="{6395C43A-E8F5-44C6-B842-BF2CC2A06386}" dt="2025-11-28T08:29:43.054" v="3106" actId="14100"/>
        <pc:sldMkLst>
          <pc:docMk/>
          <pc:sldMk cId="943008491" sldId="409"/>
        </pc:sldMkLst>
        <pc:spChg chg="mod">
          <ac:chgData name="Simone Ferrari" userId="fa4b2a5d-859b-4c23-96a3-a2684947884c" providerId="ADAL" clId="{6395C43A-E8F5-44C6-B842-BF2CC2A06386}" dt="2025-11-28T08:29:43.054" v="3106" actId="14100"/>
          <ac:spMkLst>
            <pc:docMk/>
            <pc:sldMk cId="943008491" sldId="409"/>
            <ac:spMk id="5" creationId="{CAE16E52-D191-463B-8154-8BF1F31E655B}"/>
          </ac:spMkLst>
        </pc:spChg>
      </pc:sldChg>
      <pc:sldChg chg="modSp">
        <pc:chgData name="Simone Ferrari" userId="fa4b2a5d-859b-4c23-96a3-a2684947884c" providerId="ADAL" clId="{6395C43A-E8F5-44C6-B842-BF2CC2A06386}" dt="2025-11-28T08:13:14.880" v="3078" actId="207"/>
        <pc:sldMkLst>
          <pc:docMk/>
          <pc:sldMk cId="251212677" sldId="413"/>
        </pc:sldMkLst>
        <pc:spChg chg="mod">
          <ac:chgData name="Simone Ferrari" userId="fa4b2a5d-859b-4c23-96a3-a2684947884c" providerId="ADAL" clId="{6395C43A-E8F5-44C6-B842-BF2CC2A06386}" dt="2025-11-28T08:13:12.257" v="3077" actId="207"/>
          <ac:spMkLst>
            <pc:docMk/>
            <pc:sldMk cId="251212677" sldId="413"/>
            <ac:spMk id="7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1-28T08:13:14.880" v="3078" actId="207"/>
          <ac:spMkLst>
            <pc:docMk/>
            <pc:sldMk cId="251212677" sldId="413"/>
            <ac:spMk id="8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1-28T08:13:07.975" v="3076" actId="207"/>
          <ac:spMkLst>
            <pc:docMk/>
            <pc:sldMk cId="251212677" sldId="413"/>
            <ac:spMk id="4099" creationId="{00000000-0000-0000-0000-000000000000}"/>
          </ac:spMkLst>
        </pc:spChg>
      </pc:sldChg>
      <pc:sldChg chg="modSp">
        <pc:chgData name="Simone Ferrari" userId="fa4b2a5d-859b-4c23-96a3-a2684947884c" providerId="ADAL" clId="{6395C43A-E8F5-44C6-B842-BF2CC2A06386}" dt="2025-11-28T08:12:52.726" v="3075" actId="20577"/>
        <pc:sldMkLst>
          <pc:docMk/>
          <pc:sldMk cId="1701800400" sldId="414"/>
        </pc:sldMkLst>
        <pc:spChg chg="mod">
          <ac:chgData name="Simone Ferrari" userId="fa4b2a5d-859b-4c23-96a3-a2684947884c" providerId="ADAL" clId="{6395C43A-E8F5-44C6-B842-BF2CC2A06386}" dt="2025-11-28T08:12:52.726" v="3075" actId="20577"/>
          <ac:spMkLst>
            <pc:docMk/>
            <pc:sldMk cId="1701800400" sldId="414"/>
            <ac:spMk id="6" creationId="{00000000-0000-0000-0000-000000000000}"/>
          </ac:spMkLst>
        </pc:spChg>
      </pc:sldChg>
      <pc:sldChg chg="addSp delSp modSp mod modAnim">
        <pc:chgData name="Simone Ferrari" userId="fa4b2a5d-859b-4c23-96a3-a2684947884c" providerId="ADAL" clId="{6395C43A-E8F5-44C6-B842-BF2CC2A06386}" dt="2025-11-28T08:14:45.607" v="3087" actId="1037"/>
        <pc:sldMkLst>
          <pc:docMk/>
          <pc:sldMk cId="2951641301" sldId="415"/>
        </pc:sldMkLst>
        <pc:spChg chg="mod">
          <ac:chgData name="Simone Ferrari" userId="fa4b2a5d-859b-4c23-96a3-a2684947884c" providerId="ADAL" clId="{6395C43A-E8F5-44C6-B842-BF2CC2A06386}" dt="2025-11-28T08:14:08.429" v="3082" actId="20577"/>
          <ac:spMkLst>
            <pc:docMk/>
            <pc:sldMk cId="2951641301" sldId="415"/>
            <ac:spMk id="6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1-11T09:58:21.745" v="339"/>
          <ac:spMkLst>
            <pc:docMk/>
            <pc:sldMk cId="2951641301" sldId="415"/>
            <ac:spMk id="14" creationId="{6D6DE78B-2871-F7F9-E146-251DA0AFFB65}"/>
          </ac:spMkLst>
        </pc:spChg>
        <pc:spChg chg="mod">
          <ac:chgData name="Simone Ferrari" userId="fa4b2a5d-859b-4c23-96a3-a2684947884c" providerId="ADAL" clId="{6395C43A-E8F5-44C6-B842-BF2CC2A06386}" dt="2025-11-11T09:58:21.745" v="339"/>
          <ac:spMkLst>
            <pc:docMk/>
            <pc:sldMk cId="2951641301" sldId="415"/>
            <ac:spMk id="15" creationId="{32875D98-0C75-EAD8-1270-9FEFB6B9EC8A}"/>
          </ac:spMkLst>
        </pc:spChg>
        <pc:spChg chg="mod">
          <ac:chgData name="Simone Ferrari" userId="fa4b2a5d-859b-4c23-96a3-a2684947884c" providerId="ADAL" clId="{6395C43A-E8F5-44C6-B842-BF2CC2A06386}" dt="2025-11-11T09:58:21.745" v="339"/>
          <ac:spMkLst>
            <pc:docMk/>
            <pc:sldMk cId="2951641301" sldId="415"/>
            <ac:spMk id="16" creationId="{8B295E64-484B-F8FF-1CDD-60663ED0F050}"/>
          </ac:spMkLst>
        </pc:spChg>
        <pc:spChg chg="mod">
          <ac:chgData name="Simone Ferrari" userId="fa4b2a5d-859b-4c23-96a3-a2684947884c" providerId="ADAL" clId="{6395C43A-E8F5-44C6-B842-BF2CC2A06386}" dt="2025-11-11T09:58:21.745" v="339"/>
          <ac:spMkLst>
            <pc:docMk/>
            <pc:sldMk cId="2951641301" sldId="415"/>
            <ac:spMk id="17" creationId="{9CE348A3-4EC0-D3FA-81BD-22383F04E5CD}"/>
          </ac:spMkLst>
        </pc:spChg>
        <pc:spChg chg="mod">
          <ac:chgData name="Simone Ferrari" userId="fa4b2a5d-859b-4c23-96a3-a2684947884c" providerId="ADAL" clId="{6395C43A-E8F5-44C6-B842-BF2CC2A06386}" dt="2025-11-11T09:58:21.745" v="339"/>
          <ac:spMkLst>
            <pc:docMk/>
            <pc:sldMk cId="2951641301" sldId="415"/>
            <ac:spMk id="18" creationId="{3EFD1DEB-1A2C-CA89-00A3-25FCADB272F0}"/>
          </ac:spMkLst>
        </pc:spChg>
        <pc:spChg chg="mod">
          <ac:chgData name="Simone Ferrari" userId="fa4b2a5d-859b-4c23-96a3-a2684947884c" providerId="ADAL" clId="{6395C43A-E8F5-44C6-B842-BF2CC2A06386}" dt="2025-11-11T09:58:21.745" v="339"/>
          <ac:spMkLst>
            <pc:docMk/>
            <pc:sldMk cId="2951641301" sldId="415"/>
            <ac:spMk id="19" creationId="{65999077-73F7-ED9B-12F6-26A1EBEFE72D}"/>
          </ac:spMkLst>
        </pc:spChg>
        <pc:spChg chg="mod">
          <ac:chgData name="Simone Ferrari" userId="fa4b2a5d-859b-4c23-96a3-a2684947884c" providerId="ADAL" clId="{6395C43A-E8F5-44C6-B842-BF2CC2A06386}" dt="2025-11-28T08:13:54.336" v="3081" actId="255"/>
          <ac:spMkLst>
            <pc:docMk/>
            <pc:sldMk cId="2951641301" sldId="415"/>
            <ac:spMk id="21" creationId="{C1AA079D-E7F3-DD87-C4D9-9A98CACE538F}"/>
          </ac:spMkLst>
        </pc:spChg>
        <pc:spChg chg="add mod">
          <ac:chgData name="Simone Ferrari" userId="fa4b2a5d-859b-4c23-96a3-a2684947884c" providerId="ADAL" clId="{6395C43A-E8F5-44C6-B842-BF2CC2A06386}" dt="2025-11-11T11:11:49.746" v="2437" actId="164"/>
          <ac:spMkLst>
            <pc:docMk/>
            <pc:sldMk cId="2951641301" sldId="415"/>
            <ac:spMk id="22" creationId="{DEB63EE0-94D8-1716-E330-A0BB1D2AD393}"/>
          </ac:spMkLst>
        </pc:spChg>
        <pc:spChg chg="add mod">
          <ac:chgData name="Simone Ferrari" userId="fa4b2a5d-859b-4c23-96a3-a2684947884c" providerId="ADAL" clId="{6395C43A-E8F5-44C6-B842-BF2CC2A06386}" dt="2025-11-11T11:08:42.939" v="2320" actId="1038"/>
          <ac:spMkLst>
            <pc:docMk/>
            <pc:sldMk cId="2951641301" sldId="415"/>
            <ac:spMk id="23" creationId="{ADDA9F43-60AB-B26A-7771-4963DC1630D5}"/>
          </ac:spMkLst>
        </pc:spChg>
        <pc:spChg chg="add mod">
          <ac:chgData name="Simone Ferrari" userId="fa4b2a5d-859b-4c23-96a3-a2684947884c" providerId="ADAL" clId="{6395C43A-E8F5-44C6-B842-BF2CC2A06386}" dt="2025-11-11T11:11:49.746" v="2437" actId="164"/>
          <ac:spMkLst>
            <pc:docMk/>
            <pc:sldMk cId="2951641301" sldId="415"/>
            <ac:spMk id="24" creationId="{8CA2860B-F4D7-2EA3-A4C1-3DE7B5B49547}"/>
          </ac:spMkLst>
        </pc:spChg>
        <pc:spChg chg="add mod">
          <ac:chgData name="Simone Ferrari" userId="fa4b2a5d-859b-4c23-96a3-a2684947884c" providerId="ADAL" clId="{6395C43A-E8F5-44C6-B842-BF2CC2A06386}" dt="2025-11-11T10:10:03.410" v="980" actId="1035"/>
          <ac:spMkLst>
            <pc:docMk/>
            <pc:sldMk cId="2951641301" sldId="415"/>
            <ac:spMk id="25" creationId="{DFA9B3BC-D380-FA30-BA8A-E7973527E1BE}"/>
          </ac:spMkLst>
        </pc:spChg>
        <pc:spChg chg="add mod">
          <ac:chgData name="Simone Ferrari" userId="fa4b2a5d-859b-4c23-96a3-a2684947884c" providerId="ADAL" clId="{6395C43A-E8F5-44C6-B842-BF2CC2A06386}" dt="2025-11-11T11:11:49.746" v="2437" actId="164"/>
          <ac:spMkLst>
            <pc:docMk/>
            <pc:sldMk cId="2951641301" sldId="415"/>
            <ac:spMk id="26" creationId="{A16C5BE1-F1DE-40A5-2FCB-5DC207C8B62E}"/>
          </ac:spMkLst>
        </pc:spChg>
        <pc:spChg chg="add mod">
          <ac:chgData name="Simone Ferrari" userId="fa4b2a5d-859b-4c23-96a3-a2684947884c" providerId="ADAL" clId="{6395C43A-E8F5-44C6-B842-BF2CC2A06386}" dt="2025-11-11T11:11:49.746" v="2437" actId="164"/>
          <ac:spMkLst>
            <pc:docMk/>
            <pc:sldMk cId="2951641301" sldId="415"/>
            <ac:spMk id="27" creationId="{1A8A77B9-C21C-8632-3A76-835E824FF810}"/>
          </ac:spMkLst>
        </pc:spChg>
        <pc:spChg chg="add mod">
          <ac:chgData name="Simone Ferrari" userId="fa4b2a5d-859b-4c23-96a3-a2684947884c" providerId="ADAL" clId="{6395C43A-E8F5-44C6-B842-BF2CC2A06386}" dt="2025-11-11T10:10:03.410" v="980" actId="1035"/>
          <ac:spMkLst>
            <pc:docMk/>
            <pc:sldMk cId="2951641301" sldId="415"/>
            <ac:spMk id="28" creationId="{6DEF59B6-91D1-7AD4-D017-B50F137F28EA}"/>
          </ac:spMkLst>
        </pc:spChg>
        <pc:spChg chg="add mod">
          <ac:chgData name="Simone Ferrari" userId="fa4b2a5d-859b-4c23-96a3-a2684947884c" providerId="ADAL" clId="{6395C43A-E8F5-44C6-B842-BF2CC2A06386}" dt="2025-11-11T11:11:49.746" v="2437" actId="164"/>
          <ac:spMkLst>
            <pc:docMk/>
            <pc:sldMk cId="2951641301" sldId="415"/>
            <ac:spMk id="29" creationId="{C37F0F8D-29ED-BC4F-AF0B-D4D95EE1C554}"/>
          </ac:spMkLst>
        </pc:spChg>
        <pc:spChg chg="add mod">
          <ac:chgData name="Simone Ferrari" userId="fa4b2a5d-859b-4c23-96a3-a2684947884c" providerId="ADAL" clId="{6395C43A-E8F5-44C6-B842-BF2CC2A06386}" dt="2025-11-11T11:11:49.746" v="2437" actId="164"/>
          <ac:spMkLst>
            <pc:docMk/>
            <pc:sldMk cId="2951641301" sldId="415"/>
            <ac:spMk id="30" creationId="{B86A089F-D0E5-2DD6-B60E-E390F9580CDD}"/>
          </ac:spMkLst>
        </pc:spChg>
        <pc:spChg chg="add mod">
          <ac:chgData name="Simone Ferrari" userId="fa4b2a5d-859b-4c23-96a3-a2684947884c" providerId="ADAL" clId="{6395C43A-E8F5-44C6-B842-BF2CC2A06386}" dt="2025-11-11T10:10:03.410" v="980" actId="1035"/>
          <ac:spMkLst>
            <pc:docMk/>
            <pc:sldMk cId="2951641301" sldId="415"/>
            <ac:spMk id="31" creationId="{14E531B0-884F-8A4B-5B5B-89D8052CE7C9}"/>
          </ac:spMkLst>
        </pc:spChg>
        <pc:spChg chg="add mod">
          <ac:chgData name="Simone Ferrari" userId="fa4b2a5d-859b-4c23-96a3-a2684947884c" providerId="ADAL" clId="{6395C43A-E8F5-44C6-B842-BF2CC2A06386}" dt="2025-11-28T08:14:45.607" v="3087" actId="1037"/>
          <ac:spMkLst>
            <pc:docMk/>
            <pc:sldMk cId="2951641301" sldId="415"/>
            <ac:spMk id="32" creationId="{91EE8DC4-5532-3F97-ADB1-163D35791020}"/>
          </ac:spMkLst>
        </pc:spChg>
        <pc:spChg chg="add mod">
          <ac:chgData name="Simone Ferrari" userId="fa4b2a5d-859b-4c23-96a3-a2684947884c" providerId="ADAL" clId="{6395C43A-E8F5-44C6-B842-BF2CC2A06386}" dt="2025-11-11T11:11:49.746" v="2437" actId="164"/>
          <ac:spMkLst>
            <pc:docMk/>
            <pc:sldMk cId="2951641301" sldId="415"/>
            <ac:spMk id="33" creationId="{5DEFFBC0-340C-A86A-4507-6533D13F9FEE}"/>
          </ac:spMkLst>
        </pc:spChg>
        <pc:spChg chg="add mod">
          <ac:chgData name="Simone Ferrari" userId="fa4b2a5d-859b-4c23-96a3-a2684947884c" providerId="ADAL" clId="{6395C43A-E8F5-44C6-B842-BF2CC2A06386}" dt="2025-11-11T11:11:49.746" v="2437" actId="164"/>
          <ac:spMkLst>
            <pc:docMk/>
            <pc:sldMk cId="2951641301" sldId="415"/>
            <ac:spMk id="34" creationId="{5BCA16B6-0B76-8B59-E879-CC52FEA74241}"/>
          </ac:spMkLst>
        </pc:spChg>
        <pc:spChg chg="add mod">
          <ac:chgData name="Simone Ferrari" userId="fa4b2a5d-859b-4c23-96a3-a2684947884c" providerId="ADAL" clId="{6395C43A-E8F5-44C6-B842-BF2CC2A06386}" dt="2025-11-11T11:11:49.746" v="2437" actId="164"/>
          <ac:spMkLst>
            <pc:docMk/>
            <pc:sldMk cId="2951641301" sldId="415"/>
            <ac:spMk id="35" creationId="{90B09F7A-039E-179D-2125-226116B5150D}"/>
          </ac:spMkLst>
        </pc:spChg>
        <pc:spChg chg="add mod">
          <ac:chgData name="Simone Ferrari" userId="fa4b2a5d-859b-4c23-96a3-a2684947884c" providerId="ADAL" clId="{6395C43A-E8F5-44C6-B842-BF2CC2A06386}" dt="2025-11-11T11:11:49.746" v="2437" actId="164"/>
          <ac:spMkLst>
            <pc:docMk/>
            <pc:sldMk cId="2951641301" sldId="415"/>
            <ac:spMk id="36" creationId="{EDF65C15-3D21-EDD0-D08D-1BB0018C153B}"/>
          </ac:spMkLst>
        </pc:spChg>
        <pc:spChg chg="mod">
          <ac:chgData name="Simone Ferrari" userId="fa4b2a5d-859b-4c23-96a3-a2684947884c" providerId="ADAL" clId="{6395C43A-E8F5-44C6-B842-BF2CC2A06386}" dt="2025-11-11T10:04:42.628" v="596" actId="14100"/>
          <ac:spMkLst>
            <pc:docMk/>
            <pc:sldMk cId="2951641301" sldId="415"/>
            <ac:spMk id="4098" creationId="{00000000-0000-0000-0000-000000000000}"/>
          </ac:spMkLst>
        </pc:spChg>
        <pc:grpChg chg="add mod">
          <ac:chgData name="Simone Ferrari" userId="fa4b2a5d-859b-4c23-96a3-a2684947884c" providerId="ADAL" clId="{6395C43A-E8F5-44C6-B842-BF2CC2A06386}" dt="2025-11-11T11:06:54.667" v="2296" actId="14100"/>
          <ac:grpSpMkLst>
            <pc:docMk/>
            <pc:sldMk cId="2951641301" sldId="415"/>
            <ac:grpSpMk id="20" creationId="{A21AF916-D417-5BDC-83BE-916EF002257D}"/>
          </ac:grpSpMkLst>
        </pc:grpChg>
        <pc:grpChg chg="add mod">
          <ac:chgData name="Simone Ferrari" userId="fa4b2a5d-859b-4c23-96a3-a2684947884c" providerId="ADAL" clId="{6395C43A-E8F5-44C6-B842-BF2CC2A06386}" dt="2025-11-11T11:11:29.167" v="2417" actId="164"/>
          <ac:grpSpMkLst>
            <pc:docMk/>
            <pc:sldMk cId="2951641301" sldId="415"/>
            <ac:grpSpMk id="38" creationId="{CF0332B8-526E-9832-BA77-5384DA7BD806}"/>
          </ac:grpSpMkLst>
        </pc:grpChg>
        <pc:grpChg chg="ord">
          <ac:chgData name="Simone Ferrari" userId="fa4b2a5d-859b-4c23-96a3-a2684947884c" providerId="ADAL" clId="{6395C43A-E8F5-44C6-B842-BF2CC2A06386}" dt="2025-11-11T11:11:54.487" v="2438" actId="166"/>
          <ac:grpSpMkLst>
            <pc:docMk/>
            <pc:sldMk cId="2951641301" sldId="415"/>
            <ac:grpSpMk id="39" creationId="{F9B54C82-FDFC-BE2D-D7B9-F8843D166EA1}"/>
          </ac:grpSpMkLst>
        </pc:grpChg>
        <pc:picChg chg="mod modCrop">
          <ac:chgData name="Simone Ferrari" userId="fa4b2a5d-859b-4c23-96a3-a2684947884c" providerId="ADAL" clId="{6395C43A-E8F5-44C6-B842-BF2CC2A06386}" dt="2025-11-11T11:11:29.167" v="2417" actId="164"/>
          <ac:picMkLst>
            <pc:docMk/>
            <pc:sldMk cId="2951641301" sldId="415"/>
            <ac:picMk id="5" creationId="{00000000-0000-0000-0000-000000000000}"/>
          </ac:picMkLst>
        </pc:picChg>
        <pc:picChg chg="add mod modCrop">
          <ac:chgData name="Simone Ferrari" userId="fa4b2a5d-859b-4c23-96a3-a2684947884c" providerId="ADAL" clId="{6395C43A-E8F5-44C6-B842-BF2CC2A06386}" dt="2025-11-11T11:11:29.167" v="2417" actId="164"/>
          <ac:picMkLst>
            <pc:docMk/>
            <pc:sldMk cId="2951641301" sldId="415"/>
            <ac:picMk id="9" creationId="{0ABFD259-9A49-093E-21CD-FBB766A23A79}"/>
          </ac:picMkLst>
        </pc:picChg>
        <pc:picChg chg="mod">
          <ac:chgData name="Simone Ferrari" userId="fa4b2a5d-859b-4c23-96a3-a2684947884c" providerId="ADAL" clId="{6395C43A-E8F5-44C6-B842-BF2CC2A06386}" dt="2025-11-11T09:58:21.745" v="339"/>
          <ac:picMkLst>
            <pc:docMk/>
            <pc:sldMk cId="2951641301" sldId="415"/>
            <ac:picMk id="13" creationId="{539C142C-B604-DBBB-D5B3-63B4F458A515}"/>
          </ac:picMkLst>
        </pc:picChg>
        <pc:picChg chg="add mod modCrop">
          <ac:chgData name="Simone Ferrari" userId="fa4b2a5d-859b-4c23-96a3-a2684947884c" providerId="ADAL" clId="{6395C43A-E8F5-44C6-B842-BF2CC2A06386}" dt="2025-11-11T11:11:29.167" v="2417" actId="164"/>
          <ac:picMkLst>
            <pc:docMk/>
            <pc:sldMk cId="2951641301" sldId="415"/>
            <ac:picMk id="37" creationId="{E1C026BC-25EB-7F60-C55C-447F8D230C94}"/>
          </ac:picMkLst>
        </pc:picChg>
      </pc:sldChg>
      <pc:sldChg chg="modSp modAnim">
        <pc:chgData name="Simone Ferrari" userId="fa4b2a5d-859b-4c23-96a3-a2684947884c" providerId="ADAL" clId="{6395C43A-E8F5-44C6-B842-BF2CC2A06386}" dt="2025-11-28T08:16:01.051" v="3097" actId="20577"/>
        <pc:sldMkLst>
          <pc:docMk/>
          <pc:sldMk cId="1096091961" sldId="416"/>
        </pc:sldMkLst>
        <pc:spChg chg="mod">
          <ac:chgData name="Simone Ferrari" userId="fa4b2a5d-859b-4c23-96a3-a2684947884c" providerId="ADAL" clId="{6395C43A-E8F5-44C6-B842-BF2CC2A06386}" dt="2025-11-28T08:16:01.051" v="3097" actId="20577"/>
          <ac:spMkLst>
            <pc:docMk/>
            <pc:sldMk cId="1096091961" sldId="416"/>
            <ac:spMk id="5" creationId="{00000000-0000-0000-0000-000000000000}"/>
          </ac:spMkLst>
        </pc:spChg>
      </pc:sldChg>
      <pc:sldChg chg="modSp add mod">
        <pc:chgData name="Simone Ferrari" userId="fa4b2a5d-859b-4c23-96a3-a2684947884c" providerId="ADAL" clId="{6395C43A-E8F5-44C6-B842-BF2CC2A06386}" dt="2025-11-28T08:29:50.813" v="3107" actId="20577"/>
        <pc:sldMkLst>
          <pc:docMk/>
          <pc:sldMk cId="2875342923" sldId="418"/>
        </pc:sldMkLst>
        <pc:spChg chg="mod">
          <ac:chgData name="Simone Ferrari" userId="fa4b2a5d-859b-4c23-96a3-a2684947884c" providerId="ADAL" clId="{6395C43A-E8F5-44C6-B842-BF2CC2A06386}" dt="2025-11-28T08:29:50.813" v="3107" actId="20577"/>
          <ac:spMkLst>
            <pc:docMk/>
            <pc:sldMk cId="2875342923" sldId="418"/>
            <ac:spMk id="3" creationId="{A4D2F1CD-3FF6-4E18-8F06-6318BD3F0111}"/>
          </ac:spMkLst>
        </pc:spChg>
      </pc:sldChg>
      <pc:sldChg chg="addSp delSp modSp mod">
        <pc:chgData name="Simone Ferrari" userId="fa4b2a5d-859b-4c23-96a3-a2684947884c" providerId="ADAL" clId="{6395C43A-E8F5-44C6-B842-BF2CC2A06386}" dt="2025-11-28T08:37:41.154" v="3277" actId="1076"/>
        <pc:sldMkLst>
          <pc:docMk/>
          <pc:sldMk cId="139524293" sldId="424"/>
        </pc:sldMkLst>
        <pc:spChg chg="add mod">
          <ac:chgData name="Simone Ferrari" userId="fa4b2a5d-859b-4c23-96a3-a2684947884c" providerId="ADAL" clId="{6395C43A-E8F5-44C6-B842-BF2CC2A06386}" dt="2025-11-28T08:35:14.997" v="3238" actId="1076"/>
          <ac:spMkLst>
            <pc:docMk/>
            <pc:sldMk cId="139524293" sldId="424"/>
            <ac:spMk id="18" creationId="{5FA05326-9B04-A848-86D4-B59A2CC910A2}"/>
          </ac:spMkLst>
        </pc:spChg>
        <pc:spChg chg="add mod ord">
          <ac:chgData name="Simone Ferrari" userId="fa4b2a5d-859b-4c23-96a3-a2684947884c" providerId="ADAL" clId="{6395C43A-E8F5-44C6-B842-BF2CC2A06386}" dt="2025-11-28T08:37:41.154" v="3277" actId="1076"/>
          <ac:spMkLst>
            <pc:docMk/>
            <pc:sldMk cId="139524293" sldId="424"/>
            <ac:spMk id="23" creationId="{3409A5FE-0880-BB6A-9801-3907E6DF1AD5}"/>
          </ac:spMkLst>
        </pc:spChg>
        <pc:grpChg chg="add mod">
          <ac:chgData name="Simone Ferrari" userId="fa4b2a5d-859b-4c23-96a3-a2684947884c" providerId="ADAL" clId="{6395C43A-E8F5-44C6-B842-BF2CC2A06386}" dt="2025-11-28T08:35:14.997" v="3238" actId="1076"/>
          <ac:grpSpMkLst>
            <pc:docMk/>
            <pc:sldMk cId="139524293" sldId="424"/>
            <ac:grpSpMk id="21" creationId="{7D08DB68-FCAC-F3B4-98EE-8B48BF239EBE}"/>
          </ac:grpSpMkLst>
        </pc:grpChg>
        <pc:picChg chg="add mod">
          <ac:chgData name="Simone Ferrari" userId="fa4b2a5d-859b-4c23-96a3-a2684947884c" providerId="ADAL" clId="{6395C43A-E8F5-44C6-B842-BF2CC2A06386}" dt="2025-11-28T08:35:14.997" v="3238" actId="1076"/>
          <ac:picMkLst>
            <pc:docMk/>
            <pc:sldMk cId="139524293" sldId="424"/>
            <ac:picMk id="17" creationId="{97B12E4A-A9F5-9E7D-3A9D-D0338A96BC01}"/>
          </ac:picMkLst>
        </pc:picChg>
        <pc:picChg chg="add mod">
          <ac:chgData name="Simone Ferrari" userId="fa4b2a5d-859b-4c23-96a3-a2684947884c" providerId="ADAL" clId="{6395C43A-E8F5-44C6-B842-BF2CC2A06386}" dt="2025-11-28T08:36:31.595" v="3268" actId="1076"/>
          <ac:picMkLst>
            <pc:docMk/>
            <pc:sldMk cId="139524293" sldId="424"/>
            <ac:picMk id="22" creationId="{EC25B1E4-A1A2-9BD3-8119-344E07633732}"/>
          </ac:picMkLst>
        </pc:picChg>
        <pc:cxnChg chg="add mod">
          <ac:chgData name="Simone Ferrari" userId="fa4b2a5d-859b-4c23-96a3-a2684947884c" providerId="ADAL" clId="{6395C43A-E8F5-44C6-B842-BF2CC2A06386}" dt="2025-11-28T08:35:14.997" v="3238" actId="1076"/>
          <ac:cxnSpMkLst>
            <pc:docMk/>
            <pc:sldMk cId="139524293" sldId="424"/>
            <ac:cxnSpMk id="19" creationId="{A9B6107D-152A-D975-E34C-4DB6428283AB}"/>
          </ac:cxnSpMkLst>
        </pc:cxnChg>
        <pc:cxnChg chg="add mod">
          <ac:chgData name="Simone Ferrari" userId="fa4b2a5d-859b-4c23-96a3-a2684947884c" providerId="ADAL" clId="{6395C43A-E8F5-44C6-B842-BF2CC2A06386}" dt="2025-11-28T08:35:14.997" v="3238" actId="1076"/>
          <ac:cxnSpMkLst>
            <pc:docMk/>
            <pc:sldMk cId="139524293" sldId="424"/>
            <ac:cxnSpMk id="20" creationId="{88B0642C-6EB3-CDB8-8BFC-5D84FCD94B9E}"/>
          </ac:cxnSpMkLst>
        </pc:cxnChg>
      </pc:sldChg>
      <pc:sldChg chg="addSp delSp modSp mod addAnim delAnim modAnim">
        <pc:chgData name="Simone Ferrari" userId="fa4b2a5d-859b-4c23-96a3-a2684947884c" providerId="ADAL" clId="{6395C43A-E8F5-44C6-B842-BF2CC2A06386}" dt="2025-11-11T10:49:01.224" v="2102" actId="1037"/>
        <pc:sldMkLst>
          <pc:docMk/>
          <pc:sldMk cId="87056738" sldId="428"/>
        </pc:sldMkLst>
        <pc:spChg chg="mod">
          <ac:chgData name="Simone Ferrari" userId="fa4b2a5d-859b-4c23-96a3-a2684947884c" providerId="ADAL" clId="{6395C43A-E8F5-44C6-B842-BF2CC2A06386}" dt="2025-11-11T10:47:52.855" v="2093" actId="14100"/>
          <ac:spMkLst>
            <pc:docMk/>
            <pc:sldMk cId="87056738" sldId="428"/>
            <ac:spMk id="2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1-11T10:48:38.975" v="2096" actId="14100"/>
          <ac:spMkLst>
            <pc:docMk/>
            <pc:sldMk cId="87056738" sldId="428"/>
            <ac:spMk id="5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1-11T10:48:51.165" v="2098" actId="1037"/>
          <ac:spMkLst>
            <pc:docMk/>
            <pc:sldMk cId="87056738" sldId="428"/>
            <ac:spMk id="7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1-11T10:48:56.595" v="2100" actId="1037"/>
          <ac:spMkLst>
            <pc:docMk/>
            <pc:sldMk cId="87056738" sldId="428"/>
            <ac:spMk id="8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1-11T10:49:01.224" v="2102" actId="1037"/>
          <ac:spMkLst>
            <pc:docMk/>
            <pc:sldMk cId="87056738" sldId="428"/>
            <ac:spMk id="9" creationId="{00000000-0000-0000-0000-000000000000}"/>
          </ac:spMkLst>
        </pc:spChg>
        <pc:spChg chg="add mod ord">
          <ac:chgData name="Simone Ferrari" userId="fa4b2a5d-859b-4c23-96a3-a2684947884c" providerId="ADAL" clId="{6395C43A-E8F5-44C6-B842-BF2CC2A06386}" dt="2025-11-11T10:46:12.453" v="2081" actId="164"/>
          <ac:spMkLst>
            <pc:docMk/>
            <pc:sldMk cId="87056738" sldId="428"/>
            <ac:spMk id="22" creationId="{9ED5BDFE-8A76-F98F-11FA-5F80F60D975F}"/>
          </ac:spMkLst>
        </pc:spChg>
        <pc:spChg chg="mod">
          <ac:chgData name="Simone Ferrari" userId="fa4b2a5d-859b-4c23-96a3-a2684947884c" providerId="ADAL" clId="{6395C43A-E8F5-44C6-B842-BF2CC2A06386}" dt="2025-11-11T10:46:12.453" v="2081" actId="164"/>
          <ac:spMkLst>
            <pc:docMk/>
            <pc:sldMk cId="87056738" sldId="428"/>
            <ac:spMk id="27652" creationId="{00000000-0000-0000-0000-000000000000}"/>
          </ac:spMkLst>
        </pc:spChg>
        <pc:grpChg chg="mod">
          <ac:chgData name="Simone Ferrari" userId="fa4b2a5d-859b-4c23-96a3-a2684947884c" providerId="ADAL" clId="{6395C43A-E8F5-44C6-B842-BF2CC2A06386}" dt="2025-11-11T10:48:38.975" v="2096" actId="14100"/>
          <ac:grpSpMkLst>
            <pc:docMk/>
            <pc:sldMk cId="87056738" sldId="428"/>
            <ac:grpSpMk id="4" creationId="{00000000-0000-0000-0000-000000000000}"/>
          </ac:grpSpMkLst>
        </pc:grpChg>
        <pc:grpChg chg="mod">
          <ac:chgData name="Simone Ferrari" userId="fa4b2a5d-859b-4c23-96a3-a2684947884c" providerId="ADAL" clId="{6395C43A-E8F5-44C6-B842-BF2CC2A06386}" dt="2025-11-11T10:48:51.165" v="2098" actId="1037"/>
          <ac:grpSpMkLst>
            <pc:docMk/>
            <pc:sldMk cId="87056738" sldId="428"/>
            <ac:grpSpMk id="10" creationId="{00000000-0000-0000-0000-000000000000}"/>
          </ac:grpSpMkLst>
        </pc:grpChg>
        <pc:grpChg chg="mod">
          <ac:chgData name="Simone Ferrari" userId="fa4b2a5d-859b-4c23-96a3-a2684947884c" providerId="ADAL" clId="{6395C43A-E8F5-44C6-B842-BF2CC2A06386}" dt="2025-11-11T10:48:56.595" v="2100" actId="1037"/>
          <ac:grpSpMkLst>
            <pc:docMk/>
            <pc:sldMk cId="87056738" sldId="428"/>
            <ac:grpSpMk id="17" creationId="{00000000-0000-0000-0000-000000000000}"/>
          </ac:grpSpMkLst>
        </pc:grpChg>
        <pc:grpChg chg="mod">
          <ac:chgData name="Simone Ferrari" userId="fa4b2a5d-859b-4c23-96a3-a2684947884c" providerId="ADAL" clId="{6395C43A-E8F5-44C6-B842-BF2CC2A06386}" dt="2025-11-11T10:49:01.224" v="2102" actId="1037"/>
          <ac:grpSpMkLst>
            <pc:docMk/>
            <pc:sldMk cId="87056738" sldId="428"/>
            <ac:grpSpMk id="18" creationId="{00000000-0000-0000-0000-000000000000}"/>
          </ac:grpSpMkLst>
        </pc:grpChg>
        <pc:grpChg chg="add mod">
          <ac:chgData name="Simone Ferrari" userId="fa4b2a5d-859b-4c23-96a3-a2684947884c" providerId="ADAL" clId="{6395C43A-E8F5-44C6-B842-BF2CC2A06386}" dt="2025-11-11T10:46:12.453" v="2081" actId="164"/>
          <ac:grpSpMkLst>
            <pc:docMk/>
            <pc:sldMk cId="87056738" sldId="428"/>
            <ac:grpSpMk id="23" creationId="{41F32EF3-AB0E-7925-5989-EB165DFE1388}"/>
          </ac:grpSpMkLst>
        </pc:grpChg>
        <pc:picChg chg="add mod">
          <ac:chgData name="Simone Ferrari" userId="fa4b2a5d-859b-4c23-96a3-a2684947884c" providerId="ADAL" clId="{6395C43A-E8F5-44C6-B842-BF2CC2A06386}" dt="2025-11-11T10:48:25.165" v="2095" actId="1038"/>
          <ac:picMkLst>
            <pc:docMk/>
            <pc:sldMk cId="87056738" sldId="428"/>
            <ac:picMk id="3" creationId="{A96C5088-AC1E-F965-1255-2B18CF851C29}"/>
          </ac:picMkLst>
        </pc:picChg>
        <pc:picChg chg="add mod">
          <ac:chgData name="Simone Ferrari" userId="fa4b2a5d-859b-4c23-96a3-a2684947884c" providerId="ADAL" clId="{6395C43A-E8F5-44C6-B842-BF2CC2A06386}" dt="2025-11-11T10:46:12.453" v="2081" actId="164"/>
          <ac:picMkLst>
            <pc:docMk/>
            <pc:sldMk cId="87056738" sldId="428"/>
            <ac:picMk id="12" creationId="{D27958E9-B5AE-28FA-78B1-8C2539D39A21}"/>
          </ac:picMkLst>
        </pc:picChg>
        <pc:picChg chg="mod">
          <ac:chgData name="Simone Ferrari" userId="fa4b2a5d-859b-4c23-96a3-a2684947884c" providerId="ADAL" clId="{6395C43A-E8F5-44C6-B842-BF2CC2A06386}" dt="2025-11-11T10:48:38.975" v="2096" actId="14100"/>
          <ac:picMkLst>
            <pc:docMk/>
            <pc:sldMk cId="87056738" sldId="428"/>
            <ac:picMk id="13" creationId="{00000000-0000-0000-0000-000000000000}"/>
          </ac:picMkLst>
        </pc:picChg>
        <pc:picChg chg="mod">
          <ac:chgData name="Simone Ferrari" userId="fa4b2a5d-859b-4c23-96a3-a2684947884c" providerId="ADAL" clId="{6395C43A-E8F5-44C6-B842-BF2CC2A06386}" dt="2025-11-11T10:48:51.165" v="2098" actId="1037"/>
          <ac:picMkLst>
            <pc:docMk/>
            <pc:sldMk cId="87056738" sldId="428"/>
            <ac:picMk id="14" creationId="{00000000-0000-0000-0000-000000000000}"/>
          </ac:picMkLst>
        </pc:picChg>
        <pc:picChg chg="mod">
          <ac:chgData name="Simone Ferrari" userId="fa4b2a5d-859b-4c23-96a3-a2684947884c" providerId="ADAL" clId="{6395C43A-E8F5-44C6-B842-BF2CC2A06386}" dt="2025-11-11T10:48:56.595" v="2100" actId="1037"/>
          <ac:picMkLst>
            <pc:docMk/>
            <pc:sldMk cId="87056738" sldId="428"/>
            <ac:picMk id="15" creationId="{00000000-0000-0000-0000-000000000000}"/>
          </ac:picMkLst>
        </pc:picChg>
        <pc:picChg chg="mod">
          <ac:chgData name="Simone Ferrari" userId="fa4b2a5d-859b-4c23-96a3-a2684947884c" providerId="ADAL" clId="{6395C43A-E8F5-44C6-B842-BF2CC2A06386}" dt="2025-11-11T10:49:01.224" v="2102" actId="1037"/>
          <ac:picMkLst>
            <pc:docMk/>
            <pc:sldMk cId="87056738" sldId="428"/>
            <ac:picMk id="16" creationId="{00000000-0000-0000-0000-000000000000}"/>
          </ac:picMkLst>
        </pc:picChg>
        <pc:picChg chg="mod">
          <ac:chgData name="Simone Ferrari" userId="fa4b2a5d-859b-4c23-96a3-a2684947884c" providerId="ADAL" clId="{6395C43A-E8F5-44C6-B842-BF2CC2A06386}" dt="2025-11-11T10:46:12.453" v="2081" actId="164"/>
          <ac:picMkLst>
            <pc:docMk/>
            <pc:sldMk cId="87056738" sldId="428"/>
            <ac:picMk id="27653" creationId="{00000000-0000-0000-0000-000000000000}"/>
          </ac:picMkLst>
        </pc:picChg>
        <pc:cxnChg chg="add mod">
          <ac:chgData name="Simone Ferrari" userId="fa4b2a5d-859b-4c23-96a3-a2684947884c" providerId="ADAL" clId="{6395C43A-E8F5-44C6-B842-BF2CC2A06386}" dt="2025-11-11T10:46:12.453" v="2081" actId="164"/>
          <ac:cxnSpMkLst>
            <pc:docMk/>
            <pc:sldMk cId="87056738" sldId="428"/>
            <ac:cxnSpMk id="20" creationId="{6D80DB6B-32E2-B08D-15DB-9345DC81F41E}"/>
          </ac:cxnSpMkLst>
        </pc:cxnChg>
        <pc:cxnChg chg="add mod">
          <ac:chgData name="Simone Ferrari" userId="fa4b2a5d-859b-4c23-96a3-a2684947884c" providerId="ADAL" clId="{6395C43A-E8F5-44C6-B842-BF2CC2A06386}" dt="2025-11-11T10:46:12.453" v="2081" actId="164"/>
          <ac:cxnSpMkLst>
            <pc:docMk/>
            <pc:sldMk cId="87056738" sldId="428"/>
            <ac:cxnSpMk id="21" creationId="{9820BCD4-7279-FEA7-5A00-AAB1A526CFF8}"/>
          </ac:cxnSpMkLst>
        </pc:cxnChg>
      </pc:sldChg>
      <pc:sldChg chg="modSp">
        <pc:chgData name="Simone Ferrari" userId="fa4b2a5d-859b-4c23-96a3-a2684947884c" providerId="ADAL" clId="{6395C43A-E8F5-44C6-B842-BF2CC2A06386}" dt="2025-12-05T07:53:39.229" v="5658" actId="207"/>
        <pc:sldMkLst>
          <pc:docMk/>
          <pc:sldMk cId="588314603" sldId="429"/>
        </pc:sldMkLst>
        <pc:spChg chg="mod">
          <ac:chgData name="Simone Ferrari" userId="fa4b2a5d-859b-4c23-96a3-a2684947884c" providerId="ADAL" clId="{6395C43A-E8F5-44C6-B842-BF2CC2A06386}" dt="2025-12-05T07:53:39.229" v="5658" actId="207"/>
          <ac:spMkLst>
            <pc:docMk/>
            <pc:sldMk cId="588314603" sldId="429"/>
            <ac:spMk id="5" creationId="{00000000-0000-0000-0000-000000000000}"/>
          </ac:spMkLst>
        </pc:spChg>
      </pc:sldChg>
      <pc:sldChg chg="addSp modSp mod">
        <pc:chgData name="Simone Ferrari" userId="fa4b2a5d-859b-4c23-96a3-a2684947884c" providerId="ADAL" clId="{6395C43A-E8F5-44C6-B842-BF2CC2A06386}" dt="2025-12-03T09:45:11.893" v="5202" actId="14100"/>
        <pc:sldMkLst>
          <pc:docMk/>
          <pc:sldMk cId="3549016822" sldId="431"/>
        </pc:sldMkLst>
        <pc:spChg chg="add mod">
          <ac:chgData name="Simone Ferrari" userId="fa4b2a5d-859b-4c23-96a3-a2684947884c" providerId="ADAL" clId="{6395C43A-E8F5-44C6-B842-BF2CC2A06386}" dt="2025-12-03T09:45:11.893" v="5202" actId="14100"/>
          <ac:spMkLst>
            <pc:docMk/>
            <pc:sldMk cId="3549016822" sldId="431"/>
            <ac:spMk id="3" creationId="{BFDBADA5-BB8D-5386-B92C-411FE7331F89}"/>
          </ac:spMkLst>
        </pc:spChg>
        <pc:spChg chg="mod">
          <ac:chgData name="Simone Ferrari" userId="fa4b2a5d-859b-4c23-96a3-a2684947884c" providerId="ADAL" clId="{6395C43A-E8F5-44C6-B842-BF2CC2A06386}" dt="2025-11-28T13:16:41.390" v="3420" actId="1035"/>
          <ac:spMkLst>
            <pc:docMk/>
            <pc:sldMk cId="3549016822" sldId="431"/>
            <ac:spMk id="4" creationId="{9D754905-E131-4AD7-BEDA-4EFB54E704CA}"/>
          </ac:spMkLst>
        </pc:spChg>
        <pc:spChg chg="mod">
          <ac:chgData name="Simone Ferrari" userId="fa4b2a5d-859b-4c23-96a3-a2684947884c" providerId="ADAL" clId="{6395C43A-E8F5-44C6-B842-BF2CC2A06386}" dt="2025-11-28T13:14:21.620" v="3364" actId="1035"/>
          <ac:spMkLst>
            <pc:docMk/>
            <pc:sldMk cId="3549016822" sldId="431"/>
            <ac:spMk id="8" creationId="{00000000-0000-0000-0000-000000000000}"/>
          </ac:spMkLst>
        </pc:spChg>
        <pc:picChg chg="mod">
          <ac:chgData name="Simone Ferrari" userId="fa4b2a5d-859b-4c23-96a3-a2684947884c" providerId="ADAL" clId="{6395C43A-E8F5-44C6-B842-BF2CC2A06386}" dt="2025-11-28T13:16:41.390" v="3420" actId="1035"/>
          <ac:picMkLst>
            <pc:docMk/>
            <pc:sldMk cId="3549016822" sldId="431"/>
            <ac:picMk id="5" creationId="{00000000-0000-0000-0000-000000000000}"/>
          </ac:picMkLst>
        </pc:picChg>
      </pc:sldChg>
      <pc:sldChg chg="modSp">
        <pc:chgData name="Simone Ferrari" userId="fa4b2a5d-859b-4c23-96a3-a2684947884c" providerId="ADAL" clId="{6395C43A-E8F5-44C6-B842-BF2CC2A06386}" dt="2025-12-05T08:04:27.733" v="5693" actId="6549"/>
        <pc:sldMkLst>
          <pc:docMk/>
          <pc:sldMk cId="2362527750" sldId="435"/>
        </pc:sldMkLst>
        <pc:spChg chg="mod">
          <ac:chgData name="Simone Ferrari" userId="fa4b2a5d-859b-4c23-96a3-a2684947884c" providerId="ADAL" clId="{6395C43A-E8F5-44C6-B842-BF2CC2A06386}" dt="2025-12-05T08:04:27.733" v="5693" actId="6549"/>
          <ac:spMkLst>
            <pc:docMk/>
            <pc:sldMk cId="2362527750" sldId="435"/>
            <ac:spMk id="4" creationId="{00000000-0000-0000-0000-000000000000}"/>
          </ac:spMkLst>
        </pc:spChg>
      </pc:sldChg>
      <pc:sldChg chg="addSp delSp modSp mod modAnim">
        <pc:chgData name="Simone Ferrari" userId="fa4b2a5d-859b-4c23-96a3-a2684947884c" providerId="ADAL" clId="{6395C43A-E8F5-44C6-B842-BF2CC2A06386}" dt="2025-12-03T10:29:22.882" v="5426" actId="14100"/>
        <pc:sldMkLst>
          <pc:docMk/>
          <pc:sldMk cId="1257929852" sldId="436"/>
        </pc:sldMkLst>
        <pc:spChg chg="mod">
          <ac:chgData name="Simone Ferrari" userId="fa4b2a5d-859b-4c23-96a3-a2684947884c" providerId="ADAL" clId="{6395C43A-E8F5-44C6-B842-BF2CC2A06386}" dt="2025-12-03T10:29:14.553" v="5422" actId="1036"/>
          <ac:spMkLst>
            <pc:docMk/>
            <pc:sldMk cId="1257929852" sldId="436"/>
            <ac:spMk id="3" creationId="{4AB8B28C-591D-74E5-72C8-E5BDC006606F}"/>
          </ac:spMkLst>
        </pc:spChg>
        <pc:spChg chg="mod">
          <ac:chgData name="Simone Ferrari" userId="fa4b2a5d-859b-4c23-96a3-a2684947884c" providerId="ADAL" clId="{6395C43A-E8F5-44C6-B842-BF2CC2A06386}" dt="2025-12-03T10:29:14.553" v="5422" actId="1036"/>
          <ac:spMkLst>
            <pc:docMk/>
            <pc:sldMk cId="1257929852" sldId="436"/>
            <ac:spMk id="4" creationId="{00000000-0000-0000-0000-000000000000}"/>
          </ac:spMkLst>
        </pc:spChg>
        <pc:spChg chg="add mod">
          <ac:chgData name="Simone Ferrari" userId="fa4b2a5d-859b-4c23-96a3-a2684947884c" providerId="ADAL" clId="{6395C43A-E8F5-44C6-B842-BF2CC2A06386}" dt="2025-12-03T10:29:14.553" v="5422" actId="1036"/>
          <ac:spMkLst>
            <pc:docMk/>
            <pc:sldMk cId="1257929852" sldId="436"/>
            <ac:spMk id="5" creationId="{0D91F164-C9C0-D8CB-80FC-7E7C1179A425}"/>
          </ac:spMkLst>
        </pc:spChg>
        <pc:spChg chg="mod">
          <ac:chgData name="Simone Ferrari" userId="fa4b2a5d-859b-4c23-96a3-a2684947884c" providerId="ADAL" clId="{6395C43A-E8F5-44C6-B842-BF2CC2A06386}" dt="2025-12-03T10:29:22.882" v="5426" actId="14100"/>
          <ac:spMkLst>
            <pc:docMk/>
            <pc:sldMk cId="1257929852" sldId="436"/>
            <ac:spMk id="6" creationId="{00000000-0000-0000-0000-000000000000}"/>
          </ac:spMkLst>
        </pc:spChg>
      </pc:sldChg>
      <pc:sldChg chg="modSp mod">
        <pc:chgData name="Simone Ferrari" userId="fa4b2a5d-859b-4c23-96a3-a2684947884c" providerId="ADAL" clId="{6395C43A-E8F5-44C6-B842-BF2CC2A06386}" dt="2025-12-05T08:14:14.711" v="5936" actId="6549"/>
        <pc:sldMkLst>
          <pc:docMk/>
          <pc:sldMk cId="2011429219" sldId="438"/>
        </pc:sldMkLst>
        <pc:spChg chg="mod">
          <ac:chgData name="Simone Ferrari" userId="fa4b2a5d-859b-4c23-96a3-a2684947884c" providerId="ADAL" clId="{6395C43A-E8F5-44C6-B842-BF2CC2A06386}" dt="2025-12-05T08:13:20.423" v="5890" actId="1035"/>
          <ac:spMkLst>
            <pc:docMk/>
            <pc:sldMk cId="2011429219" sldId="438"/>
            <ac:spMk id="4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2-05T08:13:20.423" v="5890" actId="1035"/>
          <ac:spMkLst>
            <pc:docMk/>
            <pc:sldMk cId="2011429219" sldId="438"/>
            <ac:spMk id="6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2-05T08:13:20.423" v="5890" actId="1035"/>
          <ac:spMkLst>
            <pc:docMk/>
            <pc:sldMk cId="2011429219" sldId="438"/>
            <ac:spMk id="7" creationId="{00000000-0000-0000-0000-000000000000}"/>
          </ac:spMkLst>
        </pc:spChg>
        <pc:spChg chg="mod">
          <ac:chgData name="Simone Ferrari" userId="fa4b2a5d-859b-4c23-96a3-a2684947884c" providerId="ADAL" clId="{6395C43A-E8F5-44C6-B842-BF2CC2A06386}" dt="2025-12-05T08:14:14.711" v="5936" actId="6549"/>
          <ac:spMkLst>
            <pc:docMk/>
            <pc:sldMk cId="2011429219" sldId="438"/>
            <ac:spMk id="8" creationId="{00000000-0000-0000-0000-000000000000}"/>
          </ac:spMkLst>
        </pc:spChg>
      </pc:sldChg>
      <pc:sldChg chg="modSp">
        <pc:chgData name="Simone Ferrari" userId="fa4b2a5d-859b-4c23-96a3-a2684947884c" providerId="ADAL" clId="{6395C43A-E8F5-44C6-B842-BF2CC2A06386}" dt="2025-12-05T08:14:32.295" v="5938" actId="20577"/>
        <pc:sldMkLst>
          <pc:docMk/>
          <pc:sldMk cId="842974865" sldId="439"/>
        </pc:sldMkLst>
        <pc:spChg chg="mod">
          <ac:chgData name="Simone Ferrari" userId="fa4b2a5d-859b-4c23-96a3-a2684947884c" providerId="ADAL" clId="{6395C43A-E8F5-44C6-B842-BF2CC2A06386}" dt="2025-12-05T08:14:32.295" v="5938" actId="20577"/>
          <ac:spMkLst>
            <pc:docMk/>
            <pc:sldMk cId="842974865" sldId="439"/>
            <ac:spMk id="4" creationId="{00000000-0000-0000-0000-000000000000}"/>
          </ac:spMkLst>
        </pc:spChg>
      </pc:sldChg>
      <pc:sldChg chg="modSp mod">
        <pc:chgData name="Simone Ferrari" userId="fa4b2a5d-859b-4c23-96a3-a2684947884c" providerId="ADAL" clId="{6395C43A-E8F5-44C6-B842-BF2CC2A06386}" dt="2025-12-05T08:06:31.175" v="5746" actId="20577"/>
        <pc:sldMkLst>
          <pc:docMk/>
          <pc:sldMk cId="1917840829" sldId="451"/>
        </pc:sldMkLst>
        <pc:spChg chg="mod">
          <ac:chgData name="Simone Ferrari" userId="fa4b2a5d-859b-4c23-96a3-a2684947884c" providerId="ADAL" clId="{6395C43A-E8F5-44C6-B842-BF2CC2A06386}" dt="2025-12-05T08:06:31.175" v="5746" actId="20577"/>
          <ac:spMkLst>
            <pc:docMk/>
            <pc:sldMk cId="1917840829" sldId="451"/>
            <ac:spMk id="8" creationId="{9DDC5119-52DD-4AE6-A42B-6A2A39539D34}"/>
          </ac:spMkLst>
        </pc:spChg>
      </pc:sldChg>
      <pc:sldChg chg="modSp add mod">
        <pc:chgData name="Simone Ferrari" userId="fa4b2a5d-859b-4c23-96a3-a2684947884c" providerId="ADAL" clId="{6395C43A-E8F5-44C6-B842-BF2CC2A06386}" dt="2025-11-28T08:29:31.978" v="3103" actId="20577"/>
        <pc:sldMkLst>
          <pc:docMk/>
          <pc:sldMk cId="3084888198" sldId="453"/>
        </pc:sldMkLst>
        <pc:spChg chg="mod">
          <ac:chgData name="Simone Ferrari" userId="fa4b2a5d-859b-4c23-96a3-a2684947884c" providerId="ADAL" clId="{6395C43A-E8F5-44C6-B842-BF2CC2A06386}" dt="2025-11-28T08:29:31.978" v="3103" actId="20577"/>
          <ac:spMkLst>
            <pc:docMk/>
            <pc:sldMk cId="3084888198" sldId="453"/>
            <ac:spMk id="2" creationId="{4B723A05-B788-42D4-BD23-E0B91607873E}"/>
          </ac:spMkLst>
        </pc:spChg>
      </pc:sldChg>
      <pc:sldChg chg="delSp mod">
        <pc:chgData name="Simone Ferrari" userId="fa4b2a5d-859b-4c23-96a3-a2684947884c" providerId="ADAL" clId="{6395C43A-E8F5-44C6-B842-BF2CC2A06386}" dt="2025-12-03T09:44:01.536" v="5198" actId="478"/>
        <pc:sldMkLst>
          <pc:docMk/>
          <pc:sldMk cId="1672606458" sldId="628"/>
        </pc:sldMkLst>
      </pc:sldChg>
      <pc:sldChg chg="modSp">
        <pc:chgData name="Simone Ferrari" userId="fa4b2a5d-859b-4c23-96a3-a2684947884c" providerId="ADAL" clId="{6395C43A-E8F5-44C6-B842-BF2CC2A06386}" dt="2025-11-28T08:10:54.399" v="3066" actId="207"/>
        <pc:sldMkLst>
          <pc:docMk/>
          <pc:sldMk cId="3630948187" sldId="632"/>
        </pc:sldMkLst>
        <pc:spChg chg="mod">
          <ac:chgData name="Simone Ferrari" userId="fa4b2a5d-859b-4c23-96a3-a2684947884c" providerId="ADAL" clId="{6395C43A-E8F5-44C6-B842-BF2CC2A06386}" dt="2025-11-28T08:10:54.399" v="3066" actId="207"/>
          <ac:spMkLst>
            <pc:docMk/>
            <pc:sldMk cId="3630948187" sldId="632"/>
            <ac:spMk id="4" creationId="{587167FF-C45B-1121-64ED-4252B7E664DD}"/>
          </ac:spMkLst>
        </pc:spChg>
      </pc:sldChg>
      <pc:sldChg chg="modSp modAnim">
        <pc:chgData name="Simone Ferrari" userId="fa4b2a5d-859b-4c23-96a3-a2684947884c" providerId="ADAL" clId="{6395C43A-E8F5-44C6-B842-BF2CC2A06386}" dt="2025-11-28T08:38:52.561" v="3279"/>
        <pc:sldMkLst>
          <pc:docMk/>
          <pc:sldMk cId="844486520" sldId="633"/>
        </pc:sldMkLst>
        <pc:picChg chg="mod">
          <ac:chgData name="Simone Ferrari" userId="fa4b2a5d-859b-4c23-96a3-a2684947884c" providerId="ADAL" clId="{6395C43A-E8F5-44C6-B842-BF2CC2A06386}" dt="2025-11-28T08:38:36.791" v="3278"/>
          <ac:picMkLst>
            <pc:docMk/>
            <pc:sldMk cId="844486520" sldId="633"/>
            <ac:picMk id="4" creationId="{0B87CA13-04A8-A316-44DC-72506BD971AE}"/>
          </ac:picMkLst>
        </pc:picChg>
      </pc:sldChg>
      <pc:sldChg chg="delSp modSp mod">
        <pc:chgData name="Simone Ferrari" userId="fa4b2a5d-859b-4c23-96a3-a2684947884c" providerId="ADAL" clId="{6395C43A-E8F5-44C6-B842-BF2CC2A06386}" dt="2025-12-03T09:44:08.140" v="5199" actId="478"/>
        <pc:sldMkLst>
          <pc:docMk/>
          <pc:sldMk cId="3738473160" sldId="634"/>
        </pc:sldMkLst>
        <pc:spChg chg="mod">
          <ac:chgData name="Simone Ferrari" userId="fa4b2a5d-859b-4c23-96a3-a2684947884c" providerId="ADAL" clId="{6395C43A-E8F5-44C6-B842-BF2CC2A06386}" dt="2025-12-03T09:42:43.717" v="5193" actId="403"/>
          <ac:spMkLst>
            <pc:docMk/>
            <pc:sldMk cId="3738473160" sldId="634"/>
            <ac:spMk id="6" creationId="{E0E37D6A-ED6F-B42A-8DCF-25758AF265E8}"/>
          </ac:spMkLst>
        </pc:spChg>
        <pc:spChg chg="mod">
          <ac:chgData name="Simone Ferrari" userId="fa4b2a5d-859b-4c23-96a3-a2684947884c" providerId="ADAL" clId="{6395C43A-E8F5-44C6-B842-BF2CC2A06386}" dt="2025-12-03T09:42:55.187" v="5195" actId="403"/>
          <ac:spMkLst>
            <pc:docMk/>
            <pc:sldMk cId="3738473160" sldId="634"/>
            <ac:spMk id="7" creationId="{B40E858F-725E-7450-6CAD-FF32CCDDBBB3}"/>
          </ac:spMkLst>
        </pc:spChg>
        <pc:spChg chg="mod">
          <ac:chgData name="Simone Ferrari" userId="fa4b2a5d-859b-4c23-96a3-a2684947884c" providerId="ADAL" clId="{6395C43A-E8F5-44C6-B842-BF2CC2A06386}" dt="2025-12-03T09:42:50.342" v="5194" actId="403"/>
          <ac:spMkLst>
            <pc:docMk/>
            <pc:sldMk cId="3738473160" sldId="634"/>
            <ac:spMk id="8" creationId="{EF3DC2BE-51F1-A484-ED58-59F5CDF124F9}"/>
          </ac:spMkLst>
        </pc:spChg>
        <pc:picChg chg="mod">
          <ac:chgData name="Simone Ferrari" userId="fa4b2a5d-859b-4c23-96a3-a2684947884c" providerId="ADAL" clId="{6395C43A-E8F5-44C6-B842-BF2CC2A06386}" dt="2025-12-03T09:43:01.180" v="5196" actId="1036"/>
          <ac:picMkLst>
            <pc:docMk/>
            <pc:sldMk cId="3738473160" sldId="634"/>
            <ac:picMk id="3" creationId="{99D0F02A-CE48-7047-DD17-113F5783FB2A}"/>
          </ac:picMkLst>
        </pc:picChg>
      </pc:sldChg>
      <pc:sldChg chg="modSp mod">
        <pc:chgData name="Simone Ferrari" userId="fa4b2a5d-859b-4c23-96a3-a2684947884c" providerId="ADAL" clId="{6395C43A-E8F5-44C6-B842-BF2CC2A06386}" dt="2025-12-05T07:52:02.225" v="5657" actId="207"/>
        <pc:sldMkLst>
          <pc:docMk/>
          <pc:sldMk cId="104721374" sldId="635"/>
        </pc:sldMkLst>
        <pc:spChg chg="mod">
          <ac:chgData name="Simone Ferrari" userId="fa4b2a5d-859b-4c23-96a3-a2684947884c" providerId="ADAL" clId="{6395C43A-E8F5-44C6-B842-BF2CC2A06386}" dt="2025-12-05T07:52:02.225" v="5657" actId="207"/>
          <ac:spMkLst>
            <pc:docMk/>
            <pc:sldMk cId="104721374" sldId="635"/>
            <ac:spMk id="6" creationId="{E0E37D6A-ED6F-B42A-8DCF-25758AF265E8}"/>
          </ac:spMkLst>
        </pc:spChg>
      </pc:sldChg>
      <pc:sldChg chg="delSp modSp mod">
        <pc:chgData name="Simone Ferrari" userId="fa4b2a5d-859b-4c23-96a3-a2684947884c" providerId="ADAL" clId="{6395C43A-E8F5-44C6-B842-BF2CC2A06386}" dt="2025-12-05T08:07:34.604" v="5757" actId="20577"/>
        <pc:sldMkLst>
          <pc:docMk/>
          <pc:sldMk cId="1350589728" sldId="637"/>
        </pc:sldMkLst>
        <pc:spChg chg="del">
          <ac:chgData name="Simone Ferrari" userId="fa4b2a5d-859b-4c23-96a3-a2684947884c" providerId="ADAL" clId="{6395C43A-E8F5-44C6-B842-BF2CC2A06386}" dt="2025-12-05T08:06:45.674" v="5747" actId="478"/>
          <ac:spMkLst>
            <pc:docMk/>
            <pc:sldMk cId="1350589728" sldId="637"/>
            <ac:spMk id="2" creationId="{AC8E6425-E435-5763-539C-95B1F5BC03B0}"/>
          </ac:spMkLst>
        </pc:spChg>
        <pc:spChg chg="mod">
          <ac:chgData name="Simone Ferrari" userId="fa4b2a5d-859b-4c23-96a3-a2684947884c" providerId="ADAL" clId="{6395C43A-E8F5-44C6-B842-BF2CC2A06386}" dt="2025-12-05T08:07:34.604" v="5757" actId="20577"/>
          <ac:spMkLst>
            <pc:docMk/>
            <pc:sldMk cId="1350589728" sldId="637"/>
            <ac:spMk id="7" creationId="{77BD8467-6EFD-2831-1636-5C4FDD0E2101}"/>
          </ac:spMkLst>
        </pc:spChg>
      </pc:sldChg>
      <pc:sldChg chg="modSp">
        <pc:chgData name="Simone Ferrari" userId="fa4b2a5d-859b-4c23-96a3-a2684947884c" providerId="ADAL" clId="{6395C43A-E8F5-44C6-B842-BF2CC2A06386}" dt="2025-12-05T08:10:17.126" v="5830" actId="1036"/>
        <pc:sldMkLst>
          <pc:docMk/>
          <pc:sldMk cId="2136224063" sldId="639"/>
        </pc:sldMkLst>
        <pc:spChg chg="mod">
          <ac:chgData name="Simone Ferrari" userId="fa4b2a5d-859b-4c23-96a3-a2684947884c" providerId="ADAL" clId="{6395C43A-E8F5-44C6-B842-BF2CC2A06386}" dt="2025-12-05T08:10:17.126" v="5830" actId="1036"/>
          <ac:spMkLst>
            <pc:docMk/>
            <pc:sldMk cId="2136224063" sldId="639"/>
            <ac:spMk id="5" creationId="{C287884E-C90D-19F3-79B6-DAC8246960A8}"/>
          </ac:spMkLst>
        </pc:spChg>
        <pc:spChg chg="mod">
          <ac:chgData name="Simone Ferrari" userId="fa4b2a5d-859b-4c23-96a3-a2684947884c" providerId="ADAL" clId="{6395C43A-E8F5-44C6-B842-BF2CC2A06386}" dt="2025-12-05T08:10:12.870" v="5829" actId="1036"/>
          <ac:spMkLst>
            <pc:docMk/>
            <pc:sldMk cId="2136224063" sldId="639"/>
            <ac:spMk id="6" creationId="{0EB67DE9-860F-6425-6ECA-4943658B25A2}"/>
          </ac:spMkLst>
        </pc:spChg>
      </pc:sldChg>
      <pc:sldChg chg="modSp">
        <pc:chgData name="Simone Ferrari" userId="fa4b2a5d-859b-4c23-96a3-a2684947884c" providerId="ADAL" clId="{6395C43A-E8F5-44C6-B842-BF2CC2A06386}" dt="2025-12-05T08:11:56.941" v="5879" actId="207"/>
        <pc:sldMkLst>
          <pc:docMk/>
          <pc:sldMk cId="834671832" sldId="640"/>
        </pc:sldMkLst>
        <pc:spChg chg="mod">
          <ac:chgData name="Simone Ferrari" userId="fa4b2a5d-859b-4c23-96a3-a2684947884c" providerId="ADAL" clId="{6395C43A-E8F5-44C6-B842-BF2CC2A06386}" dt="2025-12-05T08:10:42.608" v="5831" actId="1076"/>
          <ac:spMkLst>
            <pc:docMk/>
            <pc:sldMk cId="834671832" sldId="640"/>
            <ac:spMk id="7" creationId="{6C8D42AF-9D17-E72F-88F5-564D791AA905}"/>
          </ac:spMkLst>
        </pc:spChg>
        <pc:spChg chg="mod">
          <ac:chgData name="Simone Ferrari" userId="fa4b2a5d-859b-4c23-96a3-a2684947884c" providerId="ADAL" clId="{6395C43A-E8F5-44C6-B842-BF2CC2A06386}" dt="2025-12-05T08:11:56.941" v="5879" actId="207"/>
          <ac:spMkLst>
            <pc:docMk/>
            <pc:sldMk cId="834671832" sldId="640"/>
            <ac:spMk id="8" creationId="{8448BDD3-0750-F53F-F50B-D21E276B4DC5}"/>
          </ac:spMkLst>
        </pc:spChg>
      </pc:sldChg>
      <pc:sldChg chg="addSp delSp modSp mod modAnim">
        <pc:chgData name="Simone Ferrari" userId="fa4b2a5d-859b-4c23-96a3-a2684947884c" providerId="ADAL" clId="{6395C43A-E8F5-44C6-B842-BF2CC2A06386}" dt="2025-12-03T09:44:15.313" v="5200" actId="478"/>
        <pc:sldMkLst>
          <pc:docMk/>
          <pc:sldMk cId="447087303" sldId="688"/>
        </pc:sldMkLst>
        <pc:spChg chg="mod">
          <ac:chgData name="Simone Ferrari" userId="fa4b2a5d-859b-4c23-96a3-a2684947884c" providerId="ADAL" clId="{6395C43A-E8F5-44C6-B842-BF2CC2A06386}" dt="2025-12-03T09:39:05.489" v="5140" actId="14100"/>
          <ac:spMkLst>
            <pc:docMk/>
            <pc:sldMk cId="447087303" sldId="688"/>
            <ac:spMk id="3" creationId="{3F1FB0BF-8A1E-34BA-ACAF-7F5AF62327DE}"/>
          </ac:spMkLst>
        </pc:spChg>
        <pc:spChg chg="mod">
          <ac:chgData name="Simone Ferrari" userId="fa4b2a5d-859b-4c23-96a3-a2684947884c" providerId="ADAL" clId="{6395C43A-E8F5-44C6-B842-BF2CC2A06386}" dt="2025-12-03T09:39:28.914" v="5146" actId="164"/>
          <ac:spMkLst>
            <pc:docMk/>
            <pc:sldMk cId="447087303" sldId="688"/>
            <ac:spMk id="4" creationId="{9ACF443F-C446-B35C-5703-D9DD7F8D0E06}"/>
          </ac:spMkLst>
        </pc:spChg>
        <pc:spChg chg="mod">
          <ac:chgData name="Simone Ferrari" userId="fa4b2a5d-859b-4c23-96a3-a2684947884c" providerId="ADAL" clId="{6395C43A-E8F5-44C6-B842-BF2CC2A06386}" dt="2025-12-03T09:42:22.722" v="5192" actId="20577"/>
          <ac:spMkLst>
            <pc:docMk/>
            <pc:sldMk cId="447087303" sldId="688"/>
            <ac:spMk id="5" creationId="{3DCE6E25-4DC7-3231-7CE8-6CFEFCD5EE40}"/>
          </ac:spMkLst>
        </pc:spChg>
        <pc:grpChg chg="add mod">
          <ac:chgData name="Simone Ferrari" userId="fa4b2a5d-859b-4c23-96a3-a2684947884c" providerId="ADAL" clId="{6395C43A-E8F5-44C6-B842-BF2CC2A06386}" dt="2025-12-03T09:40:21.838" v="5165" actId="1036"/>
          <ac:grpSpMkLst>
            <pc:docMk/>
            <pc:sldMk cId="447087303" sldId="688"/>
            <ac:grpSpMk id="13" creationId="{0C4D57DE-9CB8-D664-D24E-A4504C10DF8C}"/>
          </ac:grpSpMkLst>
        </pc:grpChg>
        <pc:picChg chg="add mod">
          <ac:chgData name="Simone Ferrari" userId="fa4b2a5d-859b-4c23-96a3-a2684947884c" providerId="ADAL" clId="{6395C43A-E8F5-44C6-B842-BF2CC2A06386}" dt="2025-12-03T09:41:11.994" v="5171" actId="14100"/>
          <ac:picMkLst>
            <pc:docMk/>
            <pc:sldMk cId="447087303" sldId="688"/>
            <ac:picMk id="9" creationId="{E8443025-0AF5-5A97-3D67-BE4078E6BFE4}"/>
          </ac:picMkLst>
        </pc:picChg>
        <pc:picChg chg="mod">
          <ac:chgData name="Simone Ferrari" userId="fa4b2a5d-859b-4c23-96a3-a2684947884c" providerId="ADAL" clId="{6395C43A-E8F5-44C6-B842-BF2CC2A06386}" dt="2025-12-03T09:39:28.914" v="5146" actId="164"/>
          <ac:picMkLst>
            <pc:docMk/>
            <pc:sldMk cId="447087303" sldId="688"/>
            <ac:picMk id="24" creationId="{453FAD1B-5CC0-13A9-B6DE-5B2C0571FFC6}"/>
          </ac:picMkLst>
        </pc:picChg>
      </pc:sldChg>
      <pc:sldChg chg="addSp delSp modSp mod modAnim">
        <pc:chgData name="Simone Ferrari" userId="fa4b2a5d-859b-4c23-96a3-a2684947884c" providerId="ADAL" clId="{6395C43A-E8F5-44C6-B842-BF2CC2A06386}" dt="2025-12-05T07:51:27.976" v="5643" actId="20577"/>
        <pc:sldMkLst>
          <pc:docMk/>
          <pc:sldMk cId="2155231469" sldId="712"/>
        </pc:sldMkLst>
        <pc:spChg chg="add mod">
          <ac:chgData name="Simone Ferrari" userId="fa4b2a5d-859b-4c23-96a3-a2684947884c" providerId="ADAL" clId="{6395C43A-E8F5-44C6-B842-BF2CC2A06386}" dt="2025-12-05T07:46:15.118" v="5531" actId="20577"/>
          <ac:spMkLst>
            <pc:docMk/>
            <pc:sldMk cId="2155231469" sldId="712"/>
            <ac:spMk id="5" creationId="{AF8193CD-DFE3-8EF3-859C-7F849EDF96C2}"/>
          </ac:spMkLst>
        </pc:spChg>
        <pc:spChg chg="mod">
          <ac:chgData name="Simone Ferrari" userId="fa4b2a5d-859b-4c23-96a3-a2684947884c" providerId="ADAL" clId="{6395C43A-E8F5-44C6-B842-BF2CC2A06386}" dt="2025-12-05T07:51:27.976" v="5643" actId="20577"/>
          <ac:spMkLst>
            <pc:docMk/>
            <pc:sldMk cId="2155231469" sldId="712"/>
            <ac:spMk id="6" creationId="{48862231-D2F9-F265-F79C-F6ADDB9A8582}"/>
          </ac:spMkLst>
        </pc:spChg>
        <pc:spChg chg="mod">
          <ac:chgData name="Simone Ferrari" userId="fa4b2a5d-859b-4c23-96a3-a2684947884c" providerId="ADAL" clId="{6395C43A-E8F5-44C6-B842-BF2CC2A06386}" dt="2025-12-05T07:48:14.241" v="5594" actId="14100"/>
          <ac:spMkLst>
            <pc:docMk/>
            <pc:sldMk cId="2155231469" sldId="712"/>
            <ac:spMk id="9" creationId="{C39CBEBD-E101-26BC-828B-75B11500C123}"/>
          </ac:spMkLst>
        </pc:spChg>
      </pc:sldChg>
      <pc:sldChg chg="modSp add mod">
        <pc:chgData name="Simone Ferrari" userId="fa4b2a5d-859b-4c23-96a3-a2684947884c" providerId="ADAL" clId="{6395C43A-E8F5-44C6-B842-BF2CC2A06386}" dt="2025-11-28T08:31:14.663" v="3119" actId="20577"/>
        <pc:sldMkLst>
          <pc:docMk/>
          <pc:sldMk cId="1375523704" sldId="713"/>
        </pc:sldMkLst>
        <pc:spChg chg="mod">
          <ac:chgData name="Simone Ferrari" userId="fa4b2a5d-859b-4c23-96a3-a2684947884c" providerId="ADAL" clId="{6395C43A-E8F5-44C6-B842-BF2CC2A06386}" dt="2025-11-28T08:31:14.663" v="3119" actId="20577"/>
          <ac:spMkLst>
            <pc:docMk/>
            <pc:sldMk cId="1375523704" sldId="713"/>
            <ac:spMk id="4" creationId="{96718B92-55CD-1325-8E3C-01D00C09E526}"/>
          </ac:spMkLst>
        </pc:spChg>
      </pc:sldChg>
      <pc:sldChg chg="addSp modSp new mod modAnim">
        <pc:chgData name="Simone Ferrari" userId="fa4b2a5d-859b-4c23-96a3-a2684947884c" providerId="ADAL" clId="{6395C43A-E8F5-44C6-B842-BF2CC2A06386}" dt="2025-12-05T08:04:52.570" v="5710" actId="20577"/>
        <pc:sldMkLst>
          <pc:docMk/>
          <pc:sldMk cId="1311642602" sldId="714"/>
        </pc:sldMkLst>
        <pc:spChg chg="mod">
          <ac:chgData name="Simone Ferrari" userId="fa4b2a5d-859b-4c23-96a3-a2684947884c" providerId="ADAL" clId="{6395C43A-E8F5-44C6-B842-BF2CC2A06386}" dt="2025-12-05T08:04:52.570" v="5710" actId="20577"/>
          <ac:spMkLst>
            <pc:docMk/>
            <pc:sldMk cId="1311642602" sldId="714"/>
            <ac:spMk id="3" creationId="{E3268759-B410-6A38-E9D2-D494D5805037}"/>
          </ac:spMkLst>
        </pc:spChg>
        <pc:spChg chg="mod">
          <ac:chgData name="Simone Ferrari" userId="fa4b2a5d-859b-4c23-96a3-a2684947884c" providerId="ADAL" clId="{6395C43A-E8F5-44C6-B842-BF2CC2A06386}" dt="2025-11-24T11:26:22.046" v="2978" actId="14100"/>
          <ac:spMkLst>
            <pc:docMk/>
            <pc:sldMk cId="1311642602" sldId="714"/>
            <ac:spMk id="4" creationId="{79D10702-5F45-EAF7-56BB-753B6BEAB508}"/>
          </ac:spMkLst>
        </pc:spChg>
        <pc:picChg chg="add mod modCrop">
          <ac:chgData name="Simone Ferrari" userId="fa4b2a5d-859b-4c23-96a3-a2684947884c" providerId="ADAL" clId="{6395C43A-E8F5-44C6-B842-BF2CC2A06386}" dt="2025-11-24T11:26:08.354" v="2977" actId="14100"/>
          <ac:picMkLst>
            <pc:docMk/>
            <pc:sldMk cId="1311642602" sldId="714"/>
            <ac:picMk id="6" creationId="{A3D3C3E7-B720-C6ED-B61B-05F8CF72C420}"/>
          </ac:picMkLst>
        </pc:picChg>
      </pc:sldChg>
      <pc:sldChg chg="addSp modSp new mod modAnim">
        <pc:chgData name="Simone Ferrari" userId="fa4b2a5d-859b-4c23-96a3-a2684947884c" providerId="ADAL" clId="{6395C43A-E8F5-44C6-B842-BF2CC2A06386}" dt="2025-11-11T09:43:27.613" v="134"/>
        <pc:sldMkLst>
          <pc:docMk/>
          <pc:sldMk cId="1904007816" sldId="715"/>
        </pc:sldMkLst>
        <pc:spChg chg="add mod">
          <ac:chgData name="Simone Ferrari" userId="fa4b2a5d-859b-4c23-96a3-a2684947884c" providerId="ADAL" clId="{6395C43A-E8F5-44C6-B842-BF2CC2A06386}" dt="2025-11-11T09:43:20.113" v="131" actId="403"/>
          <ac:spMkLst>
            <pc:docMk/>
            <pc:sldMk cId="1904007816" sldId="715"/>
            <ac:spMk id="3" creationId="{F20D4A8C-47E9-0A5F-ACDA-CF443D08F592}"/>
          </ac:spMkLst>
        </pc:spChg>
        <pc:spChg chg="add mod">
          <ac:chgData name="Simone Ferrari" userId="fa4b2a5d-859b-4c23-96a3-a2684947884c" providerId="ADAL" clId="{6395C43A-E8F5-44C6-B842-BF2CC2A06386}" dt="2025-11-11T09:42:11.804" v="89" actId="14100"/>
          <ac:spMkLst>
            <pc:docMk/>
            <pc:sldMk cId="1904007816" sldId="715"/>
            <ac:spMk id="5" creationId="{0B586E11-18E6-B2FE-A805-0D9CC3A375EF}"/>
          </ac:spMkLst>
        </pc:spChg>
        <pc:picChg chg="add mod">
          <ac:chgData name="Simone Ferrari" userId="fa4b2a5d-859b-4c23-96a3-a2684947884c" providerId="ADAL" clId="{6395C43A-E8F5-44C6-B842-BF2CC2A06386}" dt="2025-11-11T09:41:58.174" v="86" actId="14100"/>
          <ac:picMkLst>
            <pc:docMk/>
            <pc:sldMk cId="1904007816" sldId="715"/>
            <ac:picMk id="4" creationId="{CB8A5A8E-48F6-1E4F-6B1B-EAB0C17F6186}"/>
          </ac:picMkLst>
        </pc:picChg>
      </pc:sldChg>
      <pc:sldChg chg="addSp modSp new mod ord modAnim">
        <pc:chgData name="Simone Ferrari" userId="fa4b2a5d-859b-4c23-96a3-a2684947884c" providerId="ADAL" clId="{6395C43A-E8F5-44C6-B842-BF2CC2A06386}" dt="2025-12-05T08:07:11.170" v="5754" actId="20577"/>
        <pc:sldMkLst>
          <pc:docMk/>
          <pc:sldMk cId="1559503506" sldId="716"/>
        </pc:sldMkLst>
        <pc:spChg chg="add mod">
          <ac:chgData name="Simone Ferrari" userId="fa4b2a5d-859b-4c23-96a3-a2684947884c" providerId="ADAL" clId="{6395C43A-E8F5-44C6-B842-BF2CC2A06386}" dt="2025-12-02T12:51:03.966" v="3479" actId="20577"/>
          <ac:spMkLst>
            <pc:docMk/>
            <pc:sldMk cId="1559503506" sldId="716"/>
            <ac:spMk id="9" creationId="{274A94D2-D422-BCCA-BF0B-16FDCEE842A4}"/>
          </ac:spMkLst>
        </pc:spChg>
        <pc:spChg chg="add mod">
          <ac:chgData name="Simone Ferrari" userId="fa4b2a5d-859b-4c23-96a3-a2684947884c" providerId="ADAL" clId="{6395C43A-E8F5-44C6-B842-BF2CC2A06386}" dt="2025-12-05T08:07:11.170" v="5754" actId="20577"/>
          <ac:spMkLst>
            <pc:docMk/>
            <pc:sldMk cId="1559503506" sldId="716"/>
            <ac:spMk id="10" creationId="{5B827D46-0024-23EC-324F-C31CFF11347E}"/>
          </ac:spMkLst>
        </pc:spChg>
        <pc:picChg chg="add mod">
          <ac:chgData name="Simone Ferrari" userId="fa4b2a5d-859b-4c23-96a3-a2684947884c" providerId="ADAL" clId="{6395C43A-E8F5-44C6-B842-BF2CC2A06386}" dt="2025-12-02T12:50:30.852" v="3460" actId="1038"/>
          <ac:picMkLst>
            <pc:docMk/>
            <pc:sldMk cId="1559503506" sldId="716"/>
            <ac:picMk id="4" creationId="{63CD026D-E8C1-6158-1ACE-FBD17E644FCD}"/>
          </ac:picMkLst>
        </pc:picChg>
        <pc:picChg chg="add mod">
          <ac:chgData name="Simone Ferrari" userId="fa4b2a5d-859b-4c23-96a3-a2684947884c" providerId="ADAL" clId="{6395C43A-E8F5-44C6-B842-BF2CC2A06386}" dt="2025-12-02T12:50:34.318" v="3462" actId="1038"/>
          <ac:picMkLst>
            <pc:docMk/>
            <pc:sldMk cId="1559503506" sldId="716"/>
            <ac:picMk id="6" creationId="{D0B24921-78D9-CD89-E807-45B83B7B91FE}"/>
          </ac:picMkLst>
        </pc:picChg>
        <pc:picChg chg="add mod modCrop">
          <ac:chgData name="Simone Ferrari" userId="fa4b2a5d-859b-4c23-96a3-a2684947884c" providerId="ADAL" clId="{6395C43A-E8F5-44C6-B842-BF2CC2A06386}" dt="2025-12-02T12:51:25.548" v="3483" actId="1076"/>
          <ac:picMkLst>
            <pc:docMk/>
            <pc:sldMk cId="1559503506" sldId="716"/>
            <ac:picMk id="8" creationId="{A29A5FC4-7C0A-7337-57EE-E99819702C52}"/>
          </ac:picMkLst>
        </pc:picChg>
      </pc:sldChg>
      <pc:sldChg chg="addSp delSp modSp add mod delAnim modAnim">
        <pc:chgData name="Simone Ferrari" userId="fa4b2a5d-859b-4c23-96a3-a2684947884c" providerId="ADAL" clId="{6395C43A-E8F5-44C6-B842-BF2CC2A06386}" dt="2025-12-03T10:40:16.902" v="5445" actId="167"/>
        <pc:sldMkLst>
          <pc:docMk/>
          <pc:sldMk cId="1929599730" sldId="717"/>
        </pc:sldMkLst>
        <pc:spChg chg="add mod">
          <ac:chgData name="Simone Ferrari" userId="fa4b2a5d-859b-4c23-96a3-a2684947884c" providerId="ADAL" clId="{6395C43A-E8F5-44C6-B842-BF2CC2A06386}" dt="2025-12-03T10:39:29.001" v="5432"/>
          <ac:spMkLst>
            <pc:docMk/>
            <pc:sldMk cId="1929599730" sldId="717"/>
            <ac:spMk id="3" creationId="{D4D1A882-703E-99C3-A700-CD54A1FFF257}"/>
          </ac:spMkLst>
        </pc:spChg>
        <pc:spChg chg="mod">
          <ac:chgData name="Simone Ferrari" userId="fa4b2a5d-859b-4c23-96a3-a2684947884c" providerId="ADAL" clId="{6395C43A-E8F5-44C6-B842-BF2CC2A06386}" dt="2025-12-03T10:39:52.836" v="5441" actId="1037"/>
          <ac:spMkLst>
            <pc:docMk/>
            <pc:sldMk cId="1929599730" sldId="717"/>
            <ac:spMk id="6" creationId="{B0C3E665-E83F-B9B8-B452-3CDC0D8C2E79}"/>
          </ac:spMkLst>
        </pc:spChg>
        <pc:spChg chg="mod">
          <ac:chgData name="Simone Ferrari" userId="fa4b2a5d-859b-4c23-96a3-a2684947884c" providerId="ADAL" clId="{6395C43A-E8F5-44C6-B842-BF2CC2A06386}" dt="2025-12-03T10:39:52.836" v="5441" actId="1037"/>
          <ac:spMkLst>
            <pc:docMk/>
            <pc:sldMk cId="1929599730" sldId="717"/>
            <ac:spMk id="7" creationId="{C201BBCC-F6CE-73A3-41BD-459C10D81EAB}"/>
          </ac:spMkLst>
        </pc:spChg>
        <pc:spChg chg="mod">
          <ac:chgData name="Simone Ferrari" userId="fa4b2a5d-859b-4c23-96a3-a2684947884c" providerId="ADAL" clId="{6395C43A-E8F5-44C6-B842-BF2CC2A06386}" dt="2025-12-03T10:39:52.836" v="5441" actId="1037"/>
          <ac:spMkLst>
            <pc:docMk/>
            <pc:sldMk cId="1929599730" sldId="717"/>
            <ac:spMk id="8" creationId="{746E2E00-98D7-26B2-748B-9D75AC1A1256}"/>
          </ac:spMkLst>
        </pc:spChg>
        <pc:spChg chg="mod">
          <ac:chgData name="Simone Ferrari" userId="fa4b2a5d-859b-4c23-96a3-a2684947884c" providerId="ADAL" clId="{6395C43A-E8F5-44C6-B842-BF2CC2A06386}" dt="2025-12-03T10:39:52.836" v="5441" actId="1037"/>
          <ac:spMkLst>
            <pc:docMk/>
            <pc:sldMk cId="1929599730" sldId="717"/>
            <ac:spMk id="10" creationId="{5B8CE3B4-0C5A-1802-A798-A8B4DD6802FE}"/>
          </ac:spMkLst>
        </pc:spChg>
        <pc:spChg chg="add mod">
          <ac:chgData name="Simone Ferrari" userId="fa4b2a5d-859b-4c23-96a3-a2684947884c" providerId="ADAL" clId="{6395C43A-E8F5-44C6-B842-BF2CC2A06386}" dt="2025-12-03T10:39:29.001" v="5432"/>
          <ac:spMkLst>
            <pc:docMk/>
            <pc:sldMk cId="1929599730" sldId="717"/>
            <ac:spMk id="12" creationId="{D0715520-D12F-CB23-3EA3-CA6FCD642290}"/>
          </ac:spMkLst>
        </pc:spChg>
        <pc:spChg chg="mod">
          <ac:chgData name="Simone Ferrari" userId="fa4b2a5d-859b-4c23-96a3-a2684947884c" providerId="ADAL" clId="{6395C43A-E8F5-44C6-B842-BF2CC2A06386}" dt="2025-12-03T10:39:38.972" v="5438" actId="1036"/>
          <ac:spMkLst>
            <pc:docMk/>
            <pc:sldMk cId="1929599730" sldId="717"/>
            <ac:spMk id="23" creationId="{1D1795A0-85C9-D798-C6B3-647C1863A70B}"/>
          </ac:spMkLst>
        </pc:spChg>
        <pc:spChg chg="mod">
          <ac:chgData name="Simone Ferrari" userId="fa4b2a5d-859b-4c23-96a3-a2684947884c" providerId="ADAL" clId="{6395C43A-E8F5-44C6-B842-BF2CC2A06386}" dt="2025-12-03T10:39:38.972" v="5438" actId="1036"/>
          <ac:spMkLst>
            <pc:docMk/>
            <pc:sldMk cId="1929599730" sldId="717"/>
            <ac:spMk id="24" creationId="{7E4E9453-23B5-D954-9D58-E4DD2B632FED}"/>
          </ac:spMkLst>
        </pc:spChg>
        <pc:spChg chg="mod">
          <ac:chgData name="Simone Ferrari" userId="fa4b2a5d-859b-4c23-96a3-a2684947884c" providerId="ADAL" clId="{6395C43A-E8F5-44C6-B842-BF2CC2A06386}" dt="2025-12-03T10:39:38.972" v="5438" actId="1036"/>
          <ac:spMkLst>
            <pc:docMk/>
            <pc:sldMk cId="1929599730" sldId="717"/>
            <ac:spMk id="25" creationId="{8B8F9EFB-DF65-18FF-B893-1D1BC67E3BCC}"/>
          </ac:spMkLst>
        </pc:spChg>
        <pc:spChg chg="mod">
          <ac:chgData name="Simone Ferrari" userId="fa4b2a5d-859b-4c23-96a3-a2684947884c" providerId="ADAL" clId="{6395C43A-E8F5-44C6-B842-BF2CC2A06386}" dt="2025-12-03T10:39:38.972" v="5438" actId="1036"/>
          <ac:spMkLst>
            <pc:docMk/>
            <pc:sldMk cId="1929599730" sldId="717"/>
            <ac:spMk id="26" creationId="{6F68939D-D920-55C2-7C50-06030B98D9A6}"/>
          </ac:spMkLst>
        </pc:spChg>
        <pc:spChg chg="mod">
          <ac:chgData name="Simone Ferrari" userId="fa4b2a5d-859b-4c23-96a3-a2684947884c" providerId="ADAL" clId="{6395C43A-E8F5-44C6-B842-BF2CC2A06386}" dt="2025-12-03T10:39:38.972" v="5438" actId="1036"/>
          <ac:spMkLst>
            <pc:docMk/>
            <pc:sldMk cId="1929599730" sldId="717"/>
            <ac:spMk id="27" creationId="{6EDA369B-19D8-80F0-A7A3-BA528CCB961D}"/>
          </ac:spMkLst>
        </pc:spChg>
        <pc:spChg chg="mod">
          <ac:chgData name="Simone Ferrari" userId="fa4b2a5d-859b-4c23-96a3-a2684947884c" providerId="ADAL" clId="{6395C43A-E8F5-44C6-B842-BF2CC2A06386}" dt="2025-12-03T10:39:38.972" v="5438" actId="1036"/>
          <ac:spMkLst>
            <pc:docMk/>
            <pc:sldMk cId="1929599730" sldId="717"/>
            <ac:spMk id="28" creationId="{751A3DA4-542C-2026-3859-05314851EF3F}"/>
          </ac:spMkLst>
        </pc:spChg>
        <pc:spChg chg="mod">
          <ac:chgData name="Simone Ferrari" userId="fa4b2a5d-859b-4c23-96a3-a2684947884c" providerId="ADAL" clId="{6395C43A-E8F5-44C6-B842-BF2CC2A06386}" dt="2025-12-03T10:39:38.972" v="5438" actId="1036"/>
          <ac:spMkLst>
            <pc:docMk/>
            <pc:sldMk cId="1929599730" sldId="717"/>
            <ac:spMk id="29" creationId="{C98E2C34-6BBB-D61D-8339-E6A1B12D42A0}"/>
          </ac:spMkLst>
        </pc:spChg>
        <pc:spChg chg="mod">
          <ac:chgData name="Simone Ferrari" userId="fa4b2a5d-859b-4c23-96a3-a2684947884c" providerId="ADAL" clId="{6395C43A-E8F5-44C6-B842-BF2CC2A06386}" dt="2025-12-03T10:39:38.972" v="5438" actId="1036"/>
          <ac:spMkLst>
            <pc:docMk/>
            <pc:sldMk cId="1929599730" sldId="717"/>
            <ac:spMk id="30" creationId="{9D4EA328-52AD-B113-8192-49F4C9423131}"/>
          </ac:spMkLst>
        </pc:spChg>
        <pc:spChg chg="mod">
          <ac:chgData name="Simone Ferrari" userId="fa4b2a5d-859b-4c23-96a3-a2684947884c" providerId="ADAL" clId="{6395C43A-E8F5-44C6-B842-BF2CC2A06386}" dt="2025-12-03T10:39:38.972" v="5438" actId="1036"/>
          <ac:spMkLst>
            <pc:docMk/>
            <pc:sldMk cId="1929599730" sldId="717"/>
            <ac:spMk id="32" creationId="{0FFE053D-5188-601F-E4B1-99D97958BDEC}"/>
          </ac:spMkLst>
        </pc:spChg>
        <pc:spChg chg="mod">
          <ac:chgData name="Simone Ferrari" userId="fa4b2a5d-859b-4c23-96a3-a2684947884c" providerId="ADAL" clId="{6395C43A-E8F5-44C6-B842-BF2CC2A06386}" dt="2025-12-03T10:39:38.972" v="5438" actId="1036"/>
          <ac:spMkLst>
            <pc:docMk/>
            <pc:sldMk cId="1929599730" sldId="717"/>
            <ac:spMk id="33" creationId="{CF02756D-D391-A86A-5E72-A30DC510ADF9}"/>
          </ac:spMkLst>
        </pc:spChg>
        <pc:spChg chg="add mod">
          <ac:chgData name="Simone Ferrari" userId="fa4b2a5d-859b-4c23-96a3-a2684947884c" providerId="ADAL" clId="{6395C43A-E8F5-44C6-B842-BF2CC2A06386}" dt="2025-12-03T10:39:29.001" v="5432"/>
          <ac:spMkLst>
            <pc:docMk/>
            <pc:sldMk cId="1929599730" sldId="717"/>
            <ac:spMk id="34" creationId="{21131550-4517-C3A5-CF9F-5998ACB9FB1F}"/>
          </ac:spMkLst>
        </pc:spChg>
        <pc:spChg chg="add mod ord">
          <ac:chgData name="Simone Ferrari" userId="fa4b2a5d-859b-4c23-96a3-a2684947884c" providerId="ADAL" clId="{6395C43A-E8F5-44C6-B842-BF2CC2A06386}" dt="2025-12-03T10:40:16.902" v="5445" actId="167"/>
          <ac:spMkLst>
            <pc:docMk/>
            <pc:sldMk cId="1929599730" sldId="717"/>
            <ac:spMk id="40" creationId="{C92C7165-8D03-862B-2A1F-DA02F03A4C54}"/>
          </ac:spMkLst>
        </pc:spChg>
        <pc:grpChg chg="mod">
          <ac:chgData name="Simone Ferrari" userId="fa4b2a5d-859b-4c23-96a3-a2684947884c" providerId="ADAL" clId="{6395C43A-E8F5-44C6-B842-BF2CC2A06386}" dt="2025-12-03T10:39:52.836" v="5441" actId="1037"/>
          <ac:grpSpMkLst>
            <pc:docMk/>
            <pc:sldMk cId="1929599730" sldId="717"/>
            <ac:grpSpMk id="21" creationId="{4E3E6DC3-D891-05CA-D801-BC515F0AEF16}"/>
          </ac:grpSpMkLst>
        </pc:grpChg>
        <pc:picChg chg="mod">
          <ac:chgData name="Simone Ferrari" userId="fa4b2a5d-859b-4c23-96a3-a2684947884c" providerId="ADAL" clId="{6395C43A-E8F5-44C6-B842-BF2CC2A06386}" dt="2025-12-03T10:39:52.836" v="5441" actId="1037"/>
          <ac:picMkLst>
            <pc:docMk/>
            <pc:sldMk cId="1929599730" sldId="717"/>
            <ac:picMk id="5" creationId="{FF2AE87A-033C-FE0B-82AC-8585B86F90D3}"/>
          </ac:picMkLst>
        </pc:picChg>
        <pc:picChg chg="mod">
          <ac:chgData name="Simone Ferrari" userId="fa4b2a5d-859b-4c23-96a3-a2684947884c" providerId="ADAL" clId="{6395C43A-E8F5-44C6-B842-BF2CC2A06386}" dt="2025-12-03T10:39:52.836" v="5441" actId="1037"/>
          <ac:picMkLst>
            <pc:docMk/>
            <pc:sldMk cId="1929599730" sldId="717"/>
            <ac:picMk id="9" creationId="{8FD8040D-75F5-D5D7-85BE-599F1505DD4F}"/>
          </ac:picMkLst>
        </pc:picChg>
        <pc:picChg chg="mod">
          <ac:chgData name="Simone Ferrari" userId="fa4b2a5d-859b-4c23-96a3-a2684947884c" providerId="ADAL" clId="{6395C43A-E8F5-44C6-B842-BF2CC2A06386}" dt="2025-12-03T10:39:52.836" v="5441" actId="1037"/>
          <ac:picMkLst>
            <pc:docMk/>
            <pc:sldMk cId="1929599730" sldId="717"/>
            <ac:picMk id="36" creationId="{F43F5B52-C48E-9427-601A-75B0ABF59BED}"/>
          </ac:picMkLst>
        </pc:picChg>
        <pc:picChg chg="mod">
          <ac:chgData name="Simone Ferrari" userId="fa4b2a5d-859b-4c23-96a3-a2684947884c" providerId="ADAL" clId="{6395C43A-E8F5-44C6-B842-BF2CC2A06386}" dt="2025-12-03T10:39:52.836" v="5441" actId="1037"/>
          <ac:picMkLst>
            <pc:docMk/>
            <pc:sldMk cId="1929599730" sldId="717"/>
            <ac:picMk id="37" creationId="{CD8B9802-DC94-2A8A-B289-69193AA82410}"/>
          </ac:picMkLst>
        </pc:picChg>
      </pc:sldChg>
      <pc:sldChg chg="addSp delSp modSp new mod setBg">
        <pc:chgData name="Simone Ferrari" userId="fa4b2a5d-859b-4c23-96a3-a2684947884c" providerId="ADAL" clId="{6395C43A-E8F5-44C6-B842-BF2CC2A06386}" dt="2025-12-04T07:22:13.232" v="5453" actId="26606"/>
        <pc:sldMkLst>
          <pc:docMk/>
          <pc:sldMk cId="2620101312" sldId="718"/>
        </pc:sldMkLst>
        <pc:spChg chg="mod ord">
          <ac:chgData name="Simone Ferrari" userId="fa4b2a5d-859b-4c23-96a3-a2684947884c" providerId="ADAL" clId="{6395C43A-E8F5-44C6-B842-BF2CC2A06386}" dt="2025-12-04T07:22:13.232" v="5453" actId="26606"/>
          <ac:spMkLst>
            <pc:docMk/>
            <pc:sldMk cId="2620101312" sldId="718"/>
            <ac:spMk id="2" creationId="{7F9A5D07-7CBD-4FF5-6252-ECC7DD4C991C}"/>
          </ac:spMkLst>
        </pc:spChg>
        <pc:spChg chg="add">
          <ac:chgData name="Simone Ferrari" userId="fa4b2a5d-859b-4c23-96a3-a2684947884c" providerId="ADAL" clId="{6395C43A-E8F5-44C6-B842-BF2CC2A06386}" dt="2025-12-04T07:22:13.232" v="5453" actId="26606"/>
          <ac:spMkLst>
            <pc:docMk/>
            <pc:sldMk cId="2620101312" sldId="718"/>
            <ac:spMk id="5" creationId="{42A4FC2C-047E-45A5-965D-8E1E3BF09BC6}"/>
          </ac:spMkLst>
        </pc:spChg>
        <pc:spChg chg="add del">
          <ac:chgData name="Simone Ferrari" userId="fa4b2a5d-859b-4c23-96a3-a2684947884c" providerId="ADAL" clId="{6395C43A-E8F5-44C6-B842-BF2CC2A06386}" dt="2025-12-04T07:22:07.651" v="5452" actId="26606"/>
          <ac:spMkLst>
            <pc:docMk/>
            <pc:sldMk cId="2620101312" sldId="718"/>
            <ac:spMk id="8" creationId="{42A4FC2C-047E-45A5-965D-8E1E3BF09BC6}"/>
          </ac:spMkLst>
        </pc:spChg>
        <pc:picChg chg="add mod">
          <ac:chgData name="Simone Ferrari" userId="fa4b2a5d-859b-4c23-96a3-a2684947884c" providerId="ADAL" clId="{6395C43A-E8F5-44C6-B842-BF2CC2A06386}" dt="2025-12-04T07:22:13.232" v="5453" actId="26606"/>
          <ac:picMkLst>
            <pc:docMk/>
            <pc:sldMk cId="2620101312" sldId="718"/>
            <ac:picMk id="3" creationId="{3CE5090A-542A-2922-E918-2D2DE78EED23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nicadrsi-my.sharepoint.com/personal/simone_ferrari_unica_it/Documents/Documenti/Toroalvaro/CORSI&amp;CONVEGNI/2025/HARMO23_Hamburg/HARMO23_low_wind_day_results_hot_spot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unicadrsi-my.sharepoint.com/personal/simone_ferrari_unica_it/Documents/Documenti/Toroalvaro/CORSI&amp;CONVEGNI/2025/HARMO23_Hamburg/HARMO23_low_wind_day_results_hot_spots_old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unicadrsi-my.sharepoint.com/personal/simone_ferrari_unica_it/Documents/Documenti/Toroalvaro/CORSI&amp;CONVEGNI/2025/HARMO23_Hamburg/HARMO23_low_wind_day_results_mod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unicadrsi-my.sharepoint.com/personal/simone_ferrari_unica_it/Documents/Documenti/Toroalvaro/CORSI&amp;CONVEGNI/2025/HARMO23_Hamburg/HARMO23_low_wind_day_results_mod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https://unicadrsi-my.sharepoint.com/personal/simone_ferrari_unica_it/Documents/Documenti/Toroalvaro/CORSI&amp;CONVEGNI/2025/HARMO23_Hamburg/HARMO23_low_wind_day_results_mod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v>Asse Mediano</c:v>
          </c:tx>
          <c:spPr>
            <a:ln w="22225" cap="rnd">
              <a:solidFill>
                <a:srgbClr val="FF0000"/>
              </a:solidFill>
              <a:round/>
            </a:ln>
            <a:effectLst/>
          </c:spPr>
          <c:marker>
            <c:symbol val="square"/>
            <c:size val="4"/>
            <c:spPr>
              <a:solidFill>
                <a:srgbClr val="FF0000"/>
              </a:solidFill>
              <a:ln w="9525">
                <a:solidFill>
                  <a:srgbClr val="FF0000"/>
                </a:solidFill>
              </a:ln>
              <a:effectLst/>
            </c:spPr>
          </c:marker>
          <c:dPt>
            <c:idx val="15"/>
            <c:marker>
              <c:symbol val="square"/>
              <c:size val="4"/>
              <c:spPr>
                <a:solidFill>
                  <a:srgbClr val="FF0000"/>
                </a:solidFill>
                <a:ln w="9525">
                  <a:solidFill>
                    <a:srgbClr val="FF0000"/>
                  </a:solidFill>
                </a:ln>
                <a:effectLst/>
              </c:spPr>
            </c:marker>
            <c:bubble3D val="0"/>
            <c:spPr>
              <a:ln w="22225" cap="rnd">
                <a:solidFill>
                  <a:srgbClr val="FF0000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56B0-4D22-95D1-E86FB766202E}"/>
              </c:ext>
            </c:extLst>
          </c:dPt>
          <c:yVal>
            <c:numRef>
              <c:f>HOTSPOTS!$F$7:$F$29</c:f>
              <c:numCache>
                <c:formatCode>0.00</c:formatCode>
                <c:ptCount val="23"/>
                <c:pt idx="0">
                  <c:v>22.244</c:v>
                </c:pt>
                <c:pt idx="1">
                  <c:v>20.870999999999999</c:v>
                </c:pt>
                <c:pt idx="2">
                  <c:v>22.584</c:v>
                </c:pt>
                <c:pt idx="3">
                  <c:v>32.151000000000003</c:v>
                </c:pt>
                <c:pt idx="4">
                  <c:v>81.143000000000001</c:v>
                </c:pt>
                <c:pt idx="5">
                  <c:v>125.14</c:v>
                </c:pt>
                <c:pt idx="6">
                  <c:v>162.91</c:v>
                </c:pt>
                <c:pt idx="7">
                  <c:v>137.6</c:v>
                </c:pt>
                <c:pt idx="8">
                  <c:v>126.89</c:v>
                </c:pt>
                <c:pt idx="9">
                  <c:v>86.007000000000005</c:v>
                </c:pt>
                <c:pt idx="10">
                  <c:v>90.424000000000007</c:v>
                </c:pt>
                <c:pt idx="11">
                  <c:v>76.555000000000007</c:v>
                </c:pt>
                <c:pt idx="12">
                  <c:v>65.510999999999996</c:v>
                </c:pt>
                <c:pt idx="13">
                  <c:v>222.38</c:v>
                </c:pt>
                <c:pt idx="14">
                  <c:v>198.49</c:v>
                </c:pt>
                <c:pt idx="15">
                  <c:v>355.68</c:v>
                </c:pt>
                <c:pt idx="16">
                  <c:v>119.54</c:v>
                </c:pt>
                <c:pt idx="17">
                  <c:v>141.35</c:v>
                </c:pt>
                <c:pt idx="18">
                  <c:v>237.77</c:v>
                </c:pt>
                <c:pt idx="19">
                  <c:v>150.68</c:v>
                </c:pt>
                <c:pt idx="20">
                  <c:v>36.088000000000001</c:v>
                </c:pt>
                <c:pt idx="21">
                  <c:v>60.058999999999997</c:v>
                </c:pt>
                <c:pt idx="22">
                  <c:v>49.140999999999998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56B0-4D22-95D1-E86FB766202E}"/>
            </c:ext>
          </c:extLst>
        </c:ser>
        <c:ser>
          <c:idx val="1"/>
          <c:order val="1"/>
          <c:tx>
            <c:v>Cadello - Park Entrance</c:v>
          </c:tx>
          <c:spPr>
            <a:ln w="22225" cap="rnd">
              <a:solidFill>
                <a:schemeClr val="tx1"/>
              </a:solidFill>
              <a:round/>
            </a:ln>
            <a:effectLst/>
          </c:spPr>
          <c:marker>
            <c:symbol val="square"/>
            <c:size val="4"/>
            <c:spPr>
              <a:solidFill>
                <a:schemeClr val="tx1"/>
              </a:solidFill>
              <a:ln w="9525">
                <a:solidFill>
                  <a:schemeClr val="tx1"/>
                </a:solidFill>
              </a:ln>
              <a:effectLst/>
            </c:spPr>
          </c:marker>
          <c:yVal>
            <c:numRef>
              <c:f>HOTSPOTS!$J$7:$J$29</c:f>
              <c:numCache>
                <c:formatCode>0.00</c:formatCode>
                <c:ptCount val="23"/>
                <c:pt idx="0">
                  <c:v>16.183</c:v>
                </c:pt>
                <c:pt idx="1">
                  <c:v>15.497</c:v>
                </c:pt>
                <c:pt idx="2">
                  <c:v>16.811</c:v>
                </c:pt>
                <c:pt idx="3">
                  <c:v>21.003</c:v>
                </c:pt>
                <c:pt idx="4">
                  <c:v>46.143999999999998</c:v>
                </c:pt>
                <c:pt idx="5">
                  <c:v>91.882999999999996</c:v>
                </c:pt>
                <c:pt idx="6">
                  <c:v>108.43</c:v>
                </c:pt>
                <c:pt idx="7">
                  <c:v>187.44</c:v>
                </c:pt>
                <c:pt idx="8">
                  <c:v>195.76</c:v>
                </c:pt>
                <c:pt idx="9">
                  <c:v>108.35</c:v>
                </c:pt>
                <c:pt idx="10">
                  <c:v>214.39</c:v>
                </c:pt>
                <c:pt idx="11">
                  <c:v>139.32</c:v>
                </c:pt>
                <c:pt idx="12">
                  <c:v>110.01</c:v>
                </c:pt>
                <c:pt idx="13">
                  <c:v>54.615000000000002</c:v>
                </c:pt>
                <c:pt idx="14">
                  <c:v>89.658000000000001</c:v>
                </c:pt>
                <c:pt idx="15">
                  <c:v>70.034999999999997</c:v>
                </c:pt>
                <c:pt idx="16">
                  <c:v>134.71</c:v>
                </c:pt>
                <c:pt idx="17">
                  <c:v>146.94</c:v>
                </c:pt>
                <c:pt idx="18">
                  <c:v>46.076000000000001</c:v>
                </c:pt>
                <c:pt idx="19">
                  <c:v>39.542000000000002</c:v>
                </c:pt>
                <c:pt idx="20">
                  <c:v>42.976999999999997</c:v>
                </c:pt>
                <c:pt idx="21">
                  <c:v>25.245999999999999</c:v>
                </c:pt>
                <c:pt idx="22">
                  <c:v>22.398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56B0-4D22-95D1-E86FB766202E}"/>
            </c:ext>
          </c:extLst>
        </c:ser>
        <c:ser>
          <c:idx val="3"/>
          <c:order val="2"/>
          <c:tx>
            <c:v>Cadello - Città Metropolitana</c:v>
          </c:tx>
          <c:spPr>
            <a:ln w="22225" cap="rnd">
              <a:solidFill>
                <a:schemeClr val="accent4">
                  <a:lumMod val="75000"/>
                </a:schemeClr>
              </a:solidFill>
              <a:round/>
            </a:ln>
            <a:effectLst/>
          </c:spPr>
          <c:marker>
            <c:symbol val="square"/>
            <c:size val="4"/>
            <c:spPr>
              <a:solidFill>
                <a:schemeClr val="accent4">
                  <a:lumMod val="75000"/>
                </a:schemeClr>
              </a:solidFill>
              <a:ln w="9525">
                <a:solidFill>
                  <a:schemeClr val="accent4">
                    <a:lumMod val="75000"/>
                  </a:schemeClr>
                </a:solidFill>
              </a:ln>
              <a:effectLst/>
            </c:spPr>
          </c:marker>
          <c:yVal>
            <c:numRef>
              <c:f>HOTSPOTS!$N$7:$N$29</c:f>
              <c:numCache>
                <c:formatCode>0.00</c:formatCode>
                <c:ptCount val="23"/>
                <c:pt idx="0">
                  <c:v>18.952000000000002</c:v>
                </c:pt>
                <c:pt idx="1">
                  <c:v>17.268000000000001</c:v>
                </c:pt>
                <c:pt idx="2">
                  <c:v>20.530999999999999</c:v>
                </c:pt>
                <c:pt idx="3">
                  <c:v>32.551000000000002</c:v>
                </c:pt>
                <c:pt idx="4">
                  <c:v>92.614999999999995</c:v>
                </c:pt>
                <c:pt idx="5">
                  <c:v>121.91</c:v>
                </c:pt>
                <c:pt idx="6">
                  <c:v>144.97</c:v>
                </c:pt>
                <c:pt idx="7">
                  <c:v>225.32</c:v>
                </c:pt>
                <c:pt idx="8">
                  <c:v>145.01</c:v>
                </c:pt>
                <c:pt idx="9">
                  <c:v>143.44999999999999</c:v>
                </c:pt>
                <c:pt idx="10">
                  <c:v>155.69999999999999</c:v>
                </c:pt>
                <c:pt idx="11">
                  <c:v>80.459999999999994</c:v>
                </c:pt>
                <c:pt idx="12">
                  <c:v>79.902000000000001</c:v>
                </c:pt>
                <c:pt idx="13">
                  <c:v>45.744999999999997</c:v>
                </c:pt>
                <c:pt idx="14">
                  <c:v>87.42</c:v>
                </c:pt>
                <c:pt idx="15">
                  <c:v>124.17</c:v>
                </c:pt>
                <c:pt idx="16">
                  <c:v>160.44</c:v>
                </c:pt>
                <c:pt idx="17">
                  <c:v>182.52</c:v>
                </c:pt>
                <c:pt idx="18">
                  <c:v>101.88</c:v>
                </c:pt>
                <c:pt idx="19">
                  <c:v>87.52</c:v>
                </c:pt>
                <c:pt idx="20">
                  <c:v>65.227999999999994</c:v>
                </c:pt>
                <c:pt idx="21">
                  <c:v>38.747999999999998</c:v>
                </c:pt>
                <c:pt idx="22">
                  <c:v>34.816000000000003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56B0-4D22-95D1-E86FB76620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73836895"/>
        <c:axId val="2073820575"/>
      </c:scatterChart>
      <c:valAx>
        <c:axId val="2073836895"/>
        <c:scaling>
          <c:orientation val="minMax"/>
          <c:max val="23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2073820575"/>
        <c:crosses val="autoZero"/>
        <c:crossBetween val="midCat"/>
        <c:majorUnit val="1"/>
      </c:valAx>
      <c:valAx>
        <c:axId val="2073820575"/>
        <c:scaling>
          <c:orientation val="minMax"/>
          <c:max val="4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.0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2073836895"/>
        <c:crossesAt val="0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it-IT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v>CENCA1</c:v>
          </c:tx>
          <c:spPr>
            <a:ln w="2222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4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dPt>
            <c:idx val="13"/>
            <c:marker>
              <c:symbol val="circle"/>
              <c:size val="4"/>
              <c:spPr>
                <a:solidFill>
                  <a:schemeClr val="accent2"/>
                </a:solidFill>
                <a:ln w="9525">
                  <a:solidFill>
                    <a:schemeClr val="accent2"/>
                  </a:solidFill>
                </a:ln>
                <a:effectLst/>
              </c:spPr>
            </c:marker>
            <c:bubble3D val="0"/>
            <c:spPr>
              <a:ln w="22225" cap="rnd">
                <a:solidFill>
                  <a:schemeClr val="accent2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B3B9-48D7-9AA4-D0C012124709}"/>
              </c:ext>
            </c:extLst>
          </c:dPt>
          <c:yVal>
            <c:numRef>
              <c:f>'POLL - CENCA1'!$E$6:$E$28</c:f>
              <c:numCache>
                <c:formatCode>0.00</c:formatCode>
                <c:ptCount val="23"/>
                <c:pt idx="0">
                  <c:v>34.654998999999997</c:v>
                </c:pt>
                <c:pt idx="1">
                  <c:v>19.592645999999998</c:v>
                </c:pt>
                <c:pt idx="3">
                  <c:v>12.249897000000001</c:v>
                </c:pt>
                <c:pt idx="4">
                  <c:v>15.643677</c:v>
                </c:pt>
                <c:pt idx="5">
                  <c:v>21.566977999999999</c:v>
                </c:pt>
                <c:pt idx="6">
                  <c:v>38.110363999999997</c:v>
                </c:pt>
                <c:pt idx="7">
                  <c:v>55.197141999999999</c:v>
                </c:pt>
                <c:pt idx="8">
                  <c:v>56.652940000000001</c:v>
                </c:pt>
                <c:pt idx="9">
                  <c:v>74.256913999999995</c:v>
                </c:pt>
                <c:pt idx="10">
                  <c:v>88.231724999999997</c:v>
                </c:pt>
                <c:pt idx="11">
                  <c:v>67.270847000000003</c:v>
                </c:pt>
                <c:pt idx="12">
                  <c:v>50.469532999999998</c:v>
                </c:pt>
                <c:pt idx="13">
                  <c:v>44.849018000000001</c:v>
                </c:pt>
                <c:pt idx="14">
                  <c:v>32.988691000000003</c:v>
                </c:pt>
                <c:pt idx="15">
                  <c:v>27.48997</c:v>
                </c:pt>
                <c:pt idx="16">
                  <c:v>23.609373999999999</c:v>
                </c:pt>
                <c:pt idx="17">
                  <c:v>59.884219999999999</c:v>
                </c:pt>
                <c:pt idx="18">
                  <c:v>71.916051999999993</c:v>
                </c:pt>
                <c:pt idx="19">
                  <c:v>84.466228000000001</c:v>
                </c:pt>
                <c:pt idx="20">
                  <c:v>83.831253000000004</c:v>
                </c:pt>
                <c:pt idx="21">
                  <c:v>75.594936000000004</c:v>
                </c:pt>
                <c:pt idx="22">
                  <c:v>58.324984000000001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B3B9-48D7-9AA4-D0C012124709}"/>
            </c:ext>
          </c:extLst>
        </c:ser>
        <c:ser>
          <c:idx val="1"/>
          <c:order val="1"/>
          <c:tx>
            <c:v>CFD</c:v>
          </c:tx>
          <c:spPr>
            <a:ln w="22225" cap="rnd">
              <a:solidFill>
                <a:srgbClr val="0070C0"/>
              </a:solidFill>
              <a:round/>
            </a:ln>
            <a:effectLst/>
          </c:spPr>
          <c:marker>
            <c:symbol val="square"/>
            <c:size val="4"/>
            <c:spPr>
              <a:solidFill>
                <a:srgbClr val="0070C0"/>
              </a:solidFill>
              <a:ln w="9525">
                <a:solidFill>
                  <a:srgbClr val="0070C0"/>
                </a:solidFill>
              </a:ln>
              <a:effectLst/>
            </c:spPr>
          </c:marker>
          <c:dPt>
            <c:idx val="15"/>
            <c:marker>
              <c:symbol val="square"/>
              <c:size val="4"/>
              <c:spPr>
                <a:solidFill>
                  <a:srgbClr val="0070C0"/>
                </a:solidFill>
                <a:ln w="9525">
                  <a:solidFill>
                    <a:srgbClr val="0070C0"/>
                  </a:solidFill>
                </a:ln>
                <a:effectLst/>
              </c:spPr>
            </c:marker>
            <c:bubble3D val="0"/>
            <c:spPr>
              <a:ln w="22225" cap="rnd">
                <a:solidFill>
                  <a:srgbClr val="0070C0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4-B3B9-48D7-9AA4-D0C012124709}"/>
              </c:ext>
            </c:extLst>
          </c:dPt>
          <c:yVal>
            <c:numRef>
              <c:f>'POLL - CENCA1'!$F$6:$F$28</c:f>
              <c:numCache>
                <c:formatCode>0.00</c:formatCode>
                <c:ptCount val="23"/>
                <c:pt idx="0">
                  <c:v>15.599</c:v>
                </c:pt>
                <c:pt idx="1">
                  <c:v>14.965</c:v>
                </c:pt>
                <c:pt idx="2">
                  <c:v>16.303999999999998</c:v>
                </c:pt>
                <c:pt idx="3">
                  <c:v>18.661999999999999</c:v>
                </c:pt>
                <c:pt idx="4">
                  <c:v>33.194000000000003</c:v>
                </c:pt>
                <c:pt idx="5">
                  <c:v>45.362000000000002</c:v>
                </c:pt>
                <c:pt idx="6">
                  <c:v>55.92</c:v>
                </c:pt>
                <c:pt idx="7">
                  <c:v>54.122</c:v>
                </c:pt>
                <c:pt idx="8">
                  <c:v>28.486999999999998</c:v>
                </c:pt>
                <c:pt idx="9">
                  <c:v>45.131999999999998</c:v>
                </c:pt>
                <c:pt idx="10">
                  <c:v>58.764000000000003</c:v>
                </c:pt>
                <c:pt idx="11">
                  <c:v>16.795999999999999</c:v>
                </c:pt>
                <c:pt idx="12">
                  <c:v>17.614000000000001</c:v>
                </c:pt>
                <c:pt idx="13">
                  <c:v>24.652000000000001</c:v>
                </c:pt>
                <c:pt idx="14">
                  <c:v>13.831</c:v>
                </c:pt>
                <c:pt idx="15">
                  <c:v>35.210999999999999</c:v>
                </c:pt>
                <c:pt idx="16">
                  <c:v>79.015000000000001</c:v>
                </c:pt>
                <c:pt idx="17">
                  <c:v>83.484999999999999</c:v>
                </c:pt>
                <c:pt idx="18">
                  <c:v>39.103999999999999</c:v>
                </c:pt>
                <c:pt idx="19">
                  <c:v>31.966000000000001</c:v>
                </c:pt>
                <c:pt idx="20">
                  <c:v>25.263000000000002</c:v>
                </c:pt>
                <c:pt idx="21">
                  <c:v>22.045000000000002</c:v>
                </c:pt>
                <c:pt idx="22">
                  <c:v>19.835999999999999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B3B9-48D7-9AA4-D0C012124709}"/>
            </c:ext>
          </c:extLst>
        </c:ser>
        <c:ser>
          <c:idx val="3"/>
          <c:order val="2"/>
          <c:tx>
            <c:v>CFD - 1 m a.g.l.</c:v>
          </c:tx>
          <c:spPr>
            <a:ln w="22225" cap="rnd">
              <a:solidFill>
                <a:srgbClr val="005E00"/>
              </a:solidFill>
              <a:round/>
            </a:ln>
            <a:effectLst/>
          </c:spPr>
          <c:marker>
            <c:symbol val="square"/>
            <c:size val="4"/>
            <c:spPr>
              <a:solidFill>
                <a:srgbClr val="005E00"/>
              </a:solidFill>
              <a:ln w="9525">
                <a:solidFill>
                  <a:srgbClr val="005E00"/>
                </a:solidFill>
              </a:ln>
              <a:effectLst/>
            </c:spPr>
          </c:marker>
          <c:yVal>
            <c:numRef>
              <c:f>'POLL - CENCA1'!$J$6:$J$28</c:f>
              <c:numCache>
                <c:formatCode>0.00</c:formatCode>
                <c:ptCount val="23"/>
                <c:pt idx="0">
                  <c:v>17.491</c:v>
                </c:pt>
                <c:pt idx="1">
                  <c:v>15.926</c:v>
                </c:pt>
                <c:pt idx="2">
                  <c:v>18.794</c:v>
                </c:pt>
                <c:pt idx="3">
                  <c:v>23.488</c:v>
                </c:pt>
                <c:pt idx="4">
                  <c:v>56.612000000000002</c:v>
                </c:pt>
                <c:pt idx="5">
                  <c:v>79.873000000000005</c:v>
                </c:pt>
                <c:pt idx="6">
                  <c:v>103.59</c:v>
                </c:pt>
                <c:pt idx="7">
                  <c:v>101.38</c:v>
                </c:pt>
                <c:pt idx="8">
                  <c:v>99.474000000000004</c:v>
                </c:pt>
                <c:pt idx="9">
                  <c:v>86.558999999999997</c:v>
                </c:pt>
                <c:pt idx="10">
                  <c:v>107.56</c:v>
                </c:pt>
                <c:pt idx="11">
                  <c:v>48.959000000000003</c:v>
                </c:pt>
                <c:pt idx="12">
                  <c:v>48.173999999999999</c:v>
                </c:pt>
                <c:pt idx="13">
                  <c:v>35.713999999999999</c:v>
                </c:pt>
                <c:pt idx="14">
                  <c:v>43.371000000000002</c:v>
                </c:pt>
                <c:pt idx="15">
                  <c:v>56.89</c:v>
                </c:pt>
                <c:pt idx="16">
                  <c:v>113.88</c:v>
                </c:pt>
                <c:pt idx="17">
                  <c:v>126.58</c:v>
                </c:pt>
                <c:pt idx="18">
                  <c:v>65.855999999999995</c:v>
                </c:pt>
                <c:pt idx="19">
                  <c:v>47.978000000000002</c:v>
                </c:pt>
                <c:pt idx="20">
                  <c:v>39.207999999999998</c:v>
                </c:pt>
                <c:pt idx="21">
                  <c:v>30.936</c:v>
                </c:pt>
                <c:pt idx="22">
                  <c:v>26.783999999999999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B3B9-48D7-9AA4-D0C0121247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73836895"/>
        <c:axId val="2073820575"/>
      </c:scatterChart>
      <c:valAx>
        <c:axId val="2073836895"/>
        <c:scaling>
          <c:orientation val="minMax"/>
          <c:max val="23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2073820575"/>
        <c:crosses val="autoZero"/>
        <c:crossBetween val="midCat"/>
        <c:majorUnit val="1"/>
      </c:valAx>
      <c:valAx>
        <c:axId val="2073820575"/>
        <c:scaling>
          <c:orientation val="minMax"/>
          <c:max val="40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.0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2073836895"/>
        <c:crossesAt val="0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it-IT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v>W/o</c:v>
          </c:tx>
          <c:spPr>
            <a:ln w="22225" cap="rnd">
              <a:solidFill>
                <a:srgbClr val="0070C0"/>
              </a:solidFill>
              <a:round/>
            </a:ln>
            <a:effectLst/>
          </c:spPr>
          <c:marker>
            <c:symbol val="square"/>
            <c:size val="5"/>
            <c:spPr>
              <a:solidFill>
                <a:srgbClr val="0070C0"/>
              </a:solidFill>
              <a:ln w="9525">
                <a:noFill/>
              </a:ln>
              <a:effectLst/>
            </c:spPr>
          </c:marker>
          <c:yVal>
            <c:numRef>
              <c:f>'POLL - BARRIERS - PARK ENTRANCE'!$B$6:$B$28</c:f>
              <c:numCache>
                <c:formatCode>0.00</c:formatCode>
                <c:ptCount val="23"/>
                <c:pt idx="0">
                  <c:v>27.053000000000001</c:v>
                </c:pt>
                <c:pt idx="1">
                  <c:v>25.167000000000002</c:v>
                </c:pt>
                <c:pt idx="2">
                  <c:v>28.957999999999998</c:v>
                </c:pt>
                <c:pt idx="3">
                  <c:v>33.222999999999999</c:v>
                </c:pt>
                <c:pt idx="4">
                  <c:v>47.735999999999997</c:v>
                </c:pt>
                <c:pt idx="5">
                  <c:v>148.26</c:v>
                </c:pt>
                <c:pt idx="6">
                  <c:v>156.19999999999999</c:v>
                </c:pt>
                <c:pt idx="7">
                  <c:v>166.51</c:v>
                </c:pt>
                <c:pt idx="8">
                  <c:v>60.643000000000001</c:v>
                </c:pt>
                <c:pt idx="9">
                  <c:v>83.513999999999996</c:v>
                </c:pt>
                <c:pt idx="10">
                  <c:v>111.33</c:v>
                </c:pt>
                <c:pt idx="11">
                  <c:v>81.489000000000004</c:v>
                </c:pt>
                <c:pt idx="12">
                  <c:v>74.334999999999994</c:v>
                </c:pt>
                <c:pt idx="13">
                  <c:v>72.257000000000005</c:v>
                </c:pt>
                <c:pt idx="14">
                  <c:v>36.798000000000002</c:v>
                </c:pt>
                <c:pt idx="15">
                  <c:v>104.96</c:v>
                </c:pt>
                <c:pt idx="16">
                  <c:v>167.88</c:v>
                </c:pt>
                <c:pt idx="17">
                  <c:v>130.15</c:v>
                </c:pt>
                <c:pt idx="18">
                  <c:v>82.117000000000004</c:v>
                </c:pt>
                <c:pt idx="19">
                  <c:v>59.863999999999997</c:v>
                </c:pt>
                <c:pt idx="20">
                  <c:v>54.7</c:v>
                </c:pt>
                <c:pt idx="21">
                  <c:v>46.283000000000001</c:v>
                </c:pt>
                <c:pt idx="22">
                  <c:v>38.069000000000003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C676-4CCD-8A47-45D1450B92BA}"/>
            </c:ext>
          </c:extLst>
        </c:ser>
        <c:ser>
          <c:idx val="1"/>
          <c:order val="1"/>
          <c:tx>
            <c:v>Green</c:v>
          </c:tx>
          <c:spPr>
            <a:ln w="22225" cap="rnd">
              <a:solidFill>
                <a:srgbClr val="00B050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00B050"/>
              </a:solidFill>
              <a:ln w="9525">
                <a:solidFill>
                  <a:srgbClr val="00B050"/>
                </a:solidFill>
              </a:ln>
              <a:effectLst/>
            </c:spPr>
          </c:marker>
          <c:yVal>
            <c:numRef>
              <c:f>'POLL - BARRIERS - PARK ENTRANCE'!$C$6:$C$28</c:f>
              <c:numCache>
                <c:formatCode>0.00</c:formatCode>
                <c:ptCount val="23"/>
                <c:pt idx="0">
                  <c:v>27.457999999999998</c:v>
                </c:pt>
                <c:pt idx="1">
                  <c:v>25.164999999999999</c:v>
                </c:pt>
                <c:pt idx="2">
                  <c:v>29.488</c:v>
                </c:pt>
                <c:pt idx="3">
                  <c:v>33.423000000000002</c:v>
                </c:pt>
                <c:pt idx="4">
                  <c:v>44.863</c:v>
                </c:pt>
                <c:pt idx="5">
                  <c:v>159.56</c:v>
                </c:pt>
                <c:pt idx="6">
                  <c:v>159.27000000000001</c:v>
                </c:pt>
                <c:pt idx="7">
                  <c:v>126.41</c:v>
                </c:pt>
                <c:pt idx="8">
                  <c:v>41.634</c:v>
                </c:pt>
                <c:pt idx="9">
                  <c:v>73.929000000000002</c:v>
                </c:pt>
                <c:pt idx="10">
                  <c:v>84.313000000000002</c:v>
                </c:pt>
                <c:pt idx="11">
                  <c:v>75.341999999999999</c:v>
                </c:pt>
                <c:pt idx="12">
                  <c:v>63.381999999999998</c:v>
                </c:pt>
                <c:pt idx="13">
                  <c:v>69.988</c:v>
                </c:pt>
                <c:pt idx="14">
                  <c:v>31.957000000000001</c:v>
                </c:pt>
                <c:pt idx="15">
                  <c:v>105.35</c:v>
                </c:pt>
                <c:pt idx="16">
                  <c:v>153.97</c:v>
                </c:pt>
                <c:pt idx="17">
                  <c:v>105.56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C676-4CCD-8A47-45D1450B92BA}"/>
            </c:ext>
          </c:extLst>
        </c:ser>
        <c:ser>
          <c:idx val="2"/>
          <c:order val="2"/>
          <c:tx>
            <c:v>PLexi</c:v>
          </c:tx>
          <c:spPr>
            <a:ln w="22225" cap="rnd">
              <a:solidFill>
                <a:srgbClr val="7030A0"/>
              </a:solidFill>
              <a:round/>
            </a:ln>
            <a:effectLst/>
          </c:spPr>
          <c:marker>
            <c:symbol val="diamond"/>
            <c:size val="7"/>
            <c:spPr>
              <a:solidFill>
                <a:srgbClr val="7030A0"/>
              </a:solidFill>
              <a:ln w="9525">
                <a:noFill/>
              </a:ln>
              <a:effectLst/>
            </c:spPr>
          </c:marker>
          <c:yVal>
            <c:numRef>
              <c:f>'POLL - BARRIERS - PARK ENTRANCE'!$D$6:$D$28</c:f>
              <c:numCache>
                <c:formatCode>0.00</c:formatCode>
                <c:ptCount val="23"/>
                <c:pt idx="0">
                  <c:v>26.523</c:v>
                </c:pt>
                <c:pt idx="1">
                  <c:v>24.952999999999999</c:v>
                </c:pt>
                <c:pt idx="2">
                  <c:v>28.295000000000002</c:v>
                </c:pt>
                <c:pt idx="3">
                  <c:v>31.536000000000001</c:v>
                </c:pt>
                <c:pt idx="4">
                  <c:v>46.488999999999997</c:v>
                </c:pt>
                <c:pt idx="5">
                  <c:v>123.4</c:v>
                </c:pt>
                <c:pt idx="6">
                  <c:v>135.83000000000001</c:v>
                </c:pt>
                <c:pt idx="7">
                  <c:v>107.02</c:v>
                </c:pt>
                <c:pt idx="8">
                  <c:v>41.594000000000001</c:v>
                </c:pt>
                <c:pt idx="9">
                  <c:v>73.281999999999996</c:v>
                </c:pt>
                <c:pt idx="10">
                  <c:v>67.53</c:v>
                </c:pt>
                <c:pt idx="11">
                  <c:v>46.737000000000002</c:v>
                </c:pt>
                <c:pt idx="12">
                  <c:v>46.100999999999999</c:v>
                </c:pt>
                <c:pt idx="13">
                  <c:v>64.275999999999996</c:v>
                </c:pt>
                <c:pt idx="14">
                  <c:v>35.546999999999997</c:v>
                </c:pt>
                <c:pt idx="15">
                  <c:v>94.48</c:v>
                </c:pt>
                <c:pt idx="16">
                  <c:v>141.63999999999999</c:v>
                </c:pt>
                <c:pt idx="17">
                  <c:v>116.87</c:v>
                </c:pt>
                <c:pt idx="18">
                  <c:v>74.162000000000006</c:v>
                </c:pt>
                <c:pt idx="19">
                  <c:v>55.189</c:v>
                </c:pt>
                <c:pt idx="20">
                  <c:v>49.387999999999998</c:v>
                </c:pt>
                <c:pt idx="21">
                  <c:v>43.262999999999998</c:v>
                </c:pt>
                <c:pt idx="22">
                  <c:v>35.899000000000001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C676-4CCD-8A47-45D1450B92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73836895"/>
        <c:axId val="2073820575"/>
      </c:scatterChart>
      <c:valAx>
        <c:axId val="2073836895"/>
        <c:scaling>
          <c:orientation val="minMax"/>
          <c:max val="23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2073820575"/>
        <c:crosses val="autoZero"/>
        <c:crossBetween val="midCat"/>
        <c:majorUnit val="1"/>
      </c:valAx>
      <c:valAx>
        <c:axId val="2073820575"/>
        <c:scaling>
          <c:orientation val="minMax"/>
          <c:max val="18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.0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2073836895"/>
        <c:crossesAt val="0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it-IT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v>W/o</c:v>
          </c:tx>
          <c:spPr>
            <a:ln w="22225" cap="rnd">
              <a:solidFill>
                <a:srgbClr val="0070C0"/>
              </a:solidFill>
              <a:round/>
            </a:ln>
            <a:effectLst/>
          </c:spPr>
          <c:marker>
            <c:symbol val="square"/>
            <c:size val="5"/>
            <c:spPr>
              <a:solidFill>
                <a:srgbClr val="0070C0"/>
              </a:solidFill>
              <a:ln w="9525">
                <a:noFill/>
              </a:ln>
              <a:effectLst/>
            </c:spPr>
          </c:marker>
          <c:dPt>
            <c:idx val="13"/>
            <c:marker>
              <c:symbol val="square"/>
              <c:size val="5"/>
              <c:spPr>
                <a:solidFill>
                  <a:srgbClr val="0070C0"/>
                </a:solidFill>
                <a:ln w="9525">
                  <a:noFill/>
                </a:ln>
                <a:effectLst/>
              </c:spPr>
            </c:marker>
            <c:bubble3D val="0"/>
            <c:spPr>
              <a:ln w="22225" cap="rnd">
                <a:solidFill>
                  <a:srgbClr val="0070C0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E0ED-4943-8DDB-7919F2DDEBF4}"/>
              </c:ext>
            </c:extLst>
          </c:dPt>
          <c:dPt>
            <c:idx val="16"/>
            <c:marker>
              <c:symbol val="square"/>
              <c:size val="5"/>
              <c:spPr>
                <a:solidFill>
                  <a:srgbClr val="0070C0"/>
                </a:solidFill>
                <a:ln w="9525">
                  <a:noFill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E0ED-4943-8DDB-7919F2DDEBF4}"/>
              </c:ext>
            </c:extLst>
          </c:dPt>
          <c:yVal>
            <c:numRef>
              <c:f>'POLL - BARRIERS - PARK ENTRANCE'!$H$6:$H$28</c:f>
              <c:numCache>
                <c:formatCode>0.00</c:formatCode>
                <c:ptCount val="23"/>
                <c:pt idx="0">
                  <c:v>15.615</c:v>
                </c:pt>
                <c:pt idx="1">
                  <c:v>14.877000000000001</c:v>
                </c:pt>
                <c:pt idx="2">
                  <c:v>16.363</c:v>
                </c:pt>
                <c:pt idx="3">
                  <c:v>18.045000000000002</c:v>
                </c:pt>
                <c:pt idx="4">
                  <c:v>23.695</c:v>
                </c:pt>
                <c:pt idx="5">
                  <c:v>63.429000000000002</c:v>
                </c:pt>
                <c:pt idx="6">
                  <c:v>66.566999999999993</c:v>
                </c:pt>
                <c:pt idx="7">
                  <c:v>70.631</c:v>
                </c:pt>
                <c:pt idx="8">
                  <c:v>28.821999999999999</c:v>
                </c:pt>
                <c:pt idx="9">
                  <c:v>37.79</c:v>
                </c:pt>
                <c:pt idx="10">
                  <c:v>48.792000000000002</c:v>
                </c:pt>
                <c:pt idx="11">
                  <c:v>37.049999999999997</c:v>
                </c:pt>
                <c:pt idx="12">
                  <c:v>34.244</c:v>
                </c:pt>
                <c:pt idx="13">
                  <c:v>33.398000000000003</c:v>
                </c:pt>
                <c:pt idx="14">
                  <c:v>19.379000000000001</c:v>
                </c:pt>
                <c:pt idx="15">
                  <c:v>46.246000000000002</c:v>
                </c:pt>
                <c:pt idx="16">
                  <c:v>71.075999999999993</c:v>
                </c:pt>
                <c:pt idx="17">
                  <c:v>56.057000000000002</c:v>
                </c:pt>
                <c:pt idx="18">
                  <c:v>37.326999999999998</c:v>
                </c:pt>
                <c:pt idx="19">
                  <c:v>28.555</c:v>
                </c:pt>
                <c:pt idx="20">
                  <c:v>26.527999999999999</c:v>
                </c:pt>
                <c:pt idx="21">
                  <c:v>23.183</c:v>
                </c:pt>
                <c:pt idx="22">
                  <c:v>19.96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E0ED-4943-8DDB-7919F2DDEBF4}"/>
            </c:ext>
          </c:extLst>
        </c:ser>
        <c:ser>
          <c:idx val="1"/>
          <c:order val="1"/>
          <c:tx>
            <c:v>Green</c:v>
          </c:tx>
          <c:spPr>
            <a:ln w="22225" cap="rnd">
              <a:solidFill>
                <a:srgbClr val="00B050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00B050"/>
              </a:solidFill>
              <a:ln w="9525">
                <a:noFill/>
              </a:ln>
              <a:effectLst/>
            </c:spPr>
          </c:marker>
          <c:dPt>
            <c:idx val="15"/>
            <c:marker>
              <c:symbol val="circle"/>
              <c:size val="6"/>
              <c:spPr>
                <a:solidFill>
                  <a:srgbClr val="00B050"/>
                </a:solidFill>
                <a:ln w="9525">
                  <a:noFill/>
                </a:ln>
                <a:effectLst/>
              </c:spPr>
            </c:marker>
            <c:bubble3D val="0"/>
            <c:spPr>
              <a:ln w="22225" cap="rnd">
                <a:solidFill>
                  <a:srgbClr val="00B050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E0ED-4943-8DDB-7919F2DDEBF4}"/>
              </c:ext>
            </c:extLst>
          </c:dPt>
          <c:yVal>
            <c:numRef>
              <c:f>'POLL - BARRIERS - PARK ENTRANCE'!$I$6:$I$28</c:f>
              <c:numCache>
                <c:formatCode>0.00</c:formatCode>
                <c:ptCount val="23"/>
                <c:pt idx="0">
                  <c:v>15.759</c:v>
                </c:pt>
                <c:pt idx="1">
                  <c:v>14.87</c:v>
                </c:pt>
                <c:pt idx="2">
                  <c:v>16.552</c:v>
                </c:pt>
                <c:pt idx="3">
                  <c:v>18.102</c:v>
                </c:pt>
                <c:pt idx="4">
                  <c:v>22.539000000000001</c:v>
                </c:pt>
                <c:pt idx="5">
                  <c:v>67.688000000000002</c:v>
                </c:pt>
                <c:pt idx="6">
                  <c:v>67.587999999999994</c:v>
                </c:pt>
                <c:pt idx="7">
                  <c:v>54.500999999999998</c:v>
                </c:pt>
                <c:pt idx="8">
                  <c:v>21.209</c:v>
                </c:pt>
                <c:pt idx="9">
                  <c:v>33.783000000000001</c:v>
                </c:pt>
                <c:pt idx="10">
                  <c:v>37.134999999999998</c:v>
                </c:pt>
                <c:pt idx="11">
                  <c:v>33.991999999999997</c:v>
                </c:pt>
                <c:pt idx="12">
                  <c:v>29.51</c:v>
                </c:pt>
                <c:pt idx="13">
                  <c:v>32.387</c:v>
                </c:pt>
                <c:pt idx="14">
                  <c:v>17.431000000000001</c:v>
                </c:pt>
                <c:pt idx="15">
                  <c:v>46.295000000000002</c:v>
                </c:pt>
                <c:pt idx="16">
                  <c:v>65.400000000000006</c:v>
                </c:pt>
                <c:pt idx="17">
                  <c:v>46.255000000000003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6-E0ED-4943-8DDB-7919F2DDEBF4}"/>
            </c:ext>
          </c:extLst>
        </c:ser>
        <c:ser>
          <c:idx val="3"/>
          <c:order val="2"/>
          <c:tx>
            <c:v>Plexi</c:v>
          </c:tx>
          <c:spPr>
            <a:ln w="22225" cap="rnd">
              <a:solidFill>
                <a:srgbClr val="7030A0"/>
              </a:solidFill>
              <a:round/>
            </a:ln>
            <a:effectLst/>
          </c:spPr>
          <c:marker>
            <c:symbol val="diamond"/>
            <c:size val="8"/>
            <c:spPr>
              <a:solidFill>
                <a:srgbClr val="7030A0"/>
              </a:solidFill>
              <a:ln w="9525">
                <a:noFill/>
              </a:ln>
              <a:effectLst/>
            </c:spPr>
          </c:marker>
          <c:yVal>
            <c:numRef>
              <c:f>'POLL - BARRIERS - PARK ENTRANCE'!$J$6:$J$28</c:f>
              <c:numCache>
                <c:formatCode>0.00</c:formatCode>
                <c:ptCount val="23"/>
                <c:pt idx="0">
                  <c:v>15.406000000000001</c:v>
                </c:pt>
                <c:pt idx="1">
                  <c:v>14.792999999999999</c:v>
                </c:pt>
                <c:pt idx="2">
                  <c:v>16.103000000000002</c:v>
                </c:pt>
                <c:pt idx="3">
                  <c:v>17.379000000000001</c:v>
                </c:pt>
                <c:pt idx="4">
                  <c:v>23.207999999999998</c:v>
                </c:pt>
                <c:pt idx="5">
                  <c:v>53.625999999999998</c:v>
                </c:pt>
                <c:pt idx="6">
                  <c:v>58.531999999999996</c:v>
                </c:pt>
                <c:pt idx="7">
                  <c:v>47.165999999999997</c:v>
                </c:pt>
                <c:pt idx="8">
                  <c:v>21.306000000000001</c:v>
                </c:pt>
                <c:pt idx="9">
                  <c:v>33.758000000000003</c:v>
                </c:pt>
                <c:pt idx="10">
                  <c:v>31.501999999999999</c:v>
                </c:pt>
                <c:pt idx="11">
                  <c:v>23.327999999999999</c:v>
                </c:pt>
                <c:pt idx="12">
                  <c:v>23.097000000000001</c:v>
                </c:pt>
                <c:pt idx="13">
                  <c:v>30.248000000000001</c:v>
                </c:pt>
                <c:pt idx="14">
                  <c:v>18.887</c:v>
                </c:pt>
                <c:pt idx="15">
                  <c:v>42.113999999999997</c:v>
                </c:pt>
                <c:pt idx="16">
                  <c:v>60.725000000000001</c:v>
                </c:pt>
                <c:pt idx="17">
                  <c:v>50.823</c:v>
                </c:pt>
                <c:pt idx="18">
                  <c:v>34.189</c:v>
                </c:pt>
                <c:pt idx="19">
                  <c:v>26.710999999999999</c:v>
                </c:pt>
                <c:pt idx="20">
                  <c:v>24.433</c:v>
                </c:pt>
                <c:pt idx="21">
                  <c:v>21.992000000000001</c:v>
                </c:pt>
                <c:pt idx="22">
                  <c:v>19.103999999999999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E0ED-4943-8DDB-7919F2DDEB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73836895"/>
        <c:axId val="2073820575"/>
      </c:scatterChart>
      <c:valAx>
        <c:axId val="2073836895"/>
        <c:scaling>
          <c:orientation val="minMax"/>
          <c:max val="23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2073820575"/>
        <c:crosses val="autoZero"/>
        <c:crossBetween val="midCat"/>
        <c:majorUnit val="1"/>
      </c:valAx>
      <c:valAx>
        <c:axId val="2073820575"/>
        <c:scaling>
          <c:orientation val="minMax"/>
          <c:max val="8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.0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2073836895"/>
        <c:crossesAt val="0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it-IT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v>W/o</c:v>
          </c:tx>
          <c:spPr>
            <a:ln w="22225" cap="rnd">
              <a:solidFill>
                <a:srgbClr val="0070C0"/>
              </a:solidFill>
              <a:round/>
            </a:ln>
            <a:effectLst/>
          </c:spPr>
          <c:marker>
            <c:symbol val="square"/>
            <c:size val="5"/>
            <c:spPr>
              <a:solidFill>
                <a:srgbClr val="0070C0"/>
              </a:solidFill>
              <a:ln w="9525">
                <a:noFill/>
              </a:ln>
              <a:effectLst/>
            </c:spPr>
          </c:marker>
          <c:yVal>
            <c:numRef>
              <c:f>'POLL - BARRIERS - PARK ENTRANCE'!$O$6:$O$28</c:f>
              <c:numCache>
                <c:formatCode>0.00</c:formatCode>
                <c:ptCount val="23"/>
                <c:pt idx="0">
                  <c:v>44.154000000000003</c:v>
                </c:pt>
                <c:pt idx="1">
                  <c:v>43.781999999999996</c:v>
                </c:pt>
                <c:pt idx="2">
                  <c:v>44.45</c:v>
                </c:pt>
                <c:pt idx="3">
                  <c:v>44.847999999999999</c:v>
                </c:pt>
                <c:pt idx="4">
                  <c:v>46.463999999999999</c:v>
                </c:pt>
                <c:pt idx="5">
                  <c:v>58.33</c:v>
                </c:pt>
                <c:pt idx="6">
                  <c:v>59.238</c:v>
                </c:pt>
                <c:pt idx="7">
                  <c:v>60.572000000000003</c:v>
                </c:pt>
                <c:pt idx="8">
                  <c:v>48.136000000000003</c:v>
                </c:pt>
                <c:pt idx="9">
                  <c:v>50.871000000000002</c:v>
                </c:pt>
                <c:pt idx="10">
                  <c:v>54.061999999999998</c:v>
                </c:pt>
                <c:pt idx="11">
                  <c:v>50.406999999999996</c:v>
                </c:pt>
                <c:pt idx="12">
                  <c:v>49.524000000000001</c:v>
                </c:pt>
                <c:pt idx="13">
                  <c:v>49.337000000000003</c:v>
                </c:pt>
                <c:pt idx="14">
                  <c:v>45.347000000000001</c:v>
                </c:pt>
                <c:pt idx="15">
                  <c:v>53.256</c:v>
                </c:pt>
                <c:pt idx="16">
                  <c:v>60.454000000000001</c:v>
                </c:pt>
                <c:pt idx="17">
                  <c:v>55.93</c:v>
                </c:pt>
                <c:pt idx="18">
                  <c:v>50.493000000000002</c:v>
                </c:pt>
                <c:pt idx="19">
                  <c:v>47.878999999999998</c:v>
                </c:pt>
                <c:pt idx="20">
                  <c:v>47.404000000000003</c:v>
                </c:pt>
                <c:pt idx="21">
                  <c:v>46.441000000000003</c:v>
                </c:pt>
                <c:pt idx="22">
                  <c:v>45.402000000000001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F3FE-4513-923A-F49E94AECF06}"/>
            </c:ext>
          </c:extLst>
        </c:ser>
        <c:ser>
          <c:idx val="1"/>
          <c:order val="1"/>
          <c:tx>
            <c:v>Green</c:v>
          </c:tx>
          <c:spPr>
            <a:ln w="22225" cap="rnd">
              <a:solidFill>
                <a:srgbClr val="00B050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00B050"/>
              </a:solidFill>
              <a:ln w="9525">
                <a:solidFill>
                  <a:srgbClr val="00B050"/>
                </a:solidFill>
              </a:ln>
              <a:effectLst/>
            </c:spPr>
          </c:marker>
          <c:dPt>
            <c:idx val="15"/>
            <c:marker>
              <c:symbol val="circle"/>
              <c:size val="6"/>
              <c:spPr>
                <a:solidFill>
                  <a:srgbClr val="00B050"/>
                </a:solidFill>
                <a:ln w="9525">
                  <a:solidFill>
                    <a:srgbClr val="00B050"/>
                  </a:solidFill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1-F3FE-4513-923A-F49E94AECF06}"/>
              </c:ext>
            </c:extLst>
          </c:dPt>
          <c:yVal>
            <c:numRef>
              <c:f>'POLL - BARRIERS - PARK ENTRANCE'!$P$6:$P$28</c:f>
              <c:numCache>
                <c:formatCode>0.00</c:formatCode>
                <c:ptCount val="23"/>
                <c:pt idx="0">
                  <c:v>44.09</c:v>
                </c:pt>
                <c:pt idx="1">
                  <c:v>43.718000000000004</c:v>
                </c:pt>
                <c:pt idx="2">
                  <c:v>44.377000000000002</c:v>
                </c:pt>
                <c:pt idx="3">
                  <c:v>44.728000000000002</c:v>
                </c:pt>
                <c:pt idx="4">
                  <c:v>46.030999999999999</c:v>
                </c:pt>
                <c:pt idx="5">
                  <c:v>59.264000000000003</c:v>
                </c:pt>
                <c:pt idx="6">
                  <c:v>59.238</c:v>
                </c:pt>
                <c:pt idx="7">
                  <c:v>55.357999999999997</c:v>
                </c:pt>
                <c:pt idx="8">
                  <c:v>45.744</c:v>
                </c:pt>
                <c:pt idx="9">
                  <c:v>49.570999999999998</c:v>
                </c:pt>
                <c:pt idx="10">
                  <c:v>50.496000000000002</c:v>
                </c:pt>
                <c:pt idx="11">
                  <c:v>49.384</c:v>
                </c:pt>
                <c:pt idx="12">
                  <c:v>48.024000000000001</c:v>
                </c:pt>
                <c:pt idx="13">
                  <c:v>48.966999999999999</c:v>
                </c:pt>
                <c:pt idx="14">
                  <c:v>44.722999999999999</c:v>
                </c:pt>
                <c:pt idx="15">
                  <c:v>53.143999999999998</c:v>
                </c:pt>
                <c:pt idx="16">
                  <c:v>58.518999999999998</c:v>
                </c:pt>
                <c:pt idx="17">
                  <c:v>52.835999999999999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F3FE-4513-923A-F49E94AECF06}"/>
            </c:ext>
          </c:extLst>
        </c:ser>
        <c:ser>
          <c:idx val="4"/>
          <c:order val="2"/>
          <c:tx>
            <c:v>Plexi</c:v>
          </c:tx>
          <c:spPr>
            <a:ln w="22225" cap="rnd">
              <a:solidFill>
                <a:srgbClr val="7030A0"/>
              </a:solidFill>
              <a:round/>
            </a:ln>
            <a:effectLst/>
          </c:spPr>
          <c:marker>
            <c:symbol val="diamond"/>
            <c:size val="6"/>
            <c:spPr>
              <a:solidFill>
                <a:srgbClr val="7030A0"/>
              </a:solidFill>
              <a:ln w="9525">
                <a:solidFill>
                  <a:srgbClr val="7030A0"/>
                </a:solidFill>
              </a:ln>
              <a:effectLst/>
            </c:spPr>
          </c:marker>
          <c:yVal>
            <c:numRef>
              <c:f>'POLL - BARRIERS - PARK ENTRANCE'!$Q$6:$Q$28</c:f>
              <c:numCache>
                <c:formatCode>0.00</c:formatCode>
                <c:ptCount val="23"/>
                <c:pt idx="0">
                  <c:v>44.09</c:v>
                </c:pt>
                <c:pt idx="1">
                  <c:v>43.756999999999998</c:v>
                </c:pt>
                <c:pt idx="2">
                  <c:v>44.372</c:v>
                </c:pt>
                <c:pt idx="3">
                  <c:v>44.633000000000003</c:v>
                </c:pt>
                <c:pt idx="4">
                  <c:v>46.302999999999997</c:v>
                </c:pt>
                <c:pt idx="5">
                  <c:v>55.442999999999998</c:v>
                </c:pt>
                <c:pt idx="6">
                  <c:v>56.893999999999998</c:v>
                </c:pt>
                <c:pt idx="7">
                  <c:v>53.643000000000001</c:v>
                </c:pt>
                <c:pt idx="8">
                  <c:v>45.938000000000002</c:v>
                </c:pt>
                <c:pt idx="9">
                  <c:v>49.658000000000001</c:v>
                </c:pt>
                <c:pt idx="10">
                  <c:v>48.978000000000002</c:v>
                </c:pt>
                <c:pt idx="11">
                  <c:v>46.384999999999998</c:v>
                </c:pt>
                <c:pt idx="12">
                  <c:v>46.256</c:v>
                </c:pt>
                <c:pt idx="13">
                  <c:v>48.408000000000001</c:v>
                </c:pt>
                <c:pt idx="14">
                  <c:v>45.2</c:v>
                </c:pt>
                <c:pt idx="15">
                  <c:v>52.030999999999999</c:v>
                </c:pt>
                <c:pt idx="16">
                  <c:v>57.387</c:v>
                </c:pt>
                <c:pt idx="17">
                  <c:v>54.38</c:v>
                </c:pt>
                <c:pt idx="18">
                  <c:v>49.575000000000003</c:v>
                </c:pt>
                <c:pt idx="19">
                  <c:v>47.335000000000001</c:v>
                </c:pt>
                <c:pt idx="20">
                  <c:v>46.780999999999999</c:v>
                </c:pt>
                <c:pt idx="21">
                  <c:v>46.09</c:v>
                </c:pt>
                <c:pt idx="22">
                  <c:v>45.148000000000003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F3FE-4513-923A-F49E94AECF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73836895"/>
        <c:axId val="2073820575"/>
      </c:scatterChart>
      <c:valAx>
        <c:axId val="2073836895"/>
        <c:scaling>
          <c:orientation val="minMax"/>
          <c:max val="23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2073820575"/>
        <c:crosses val="autoZero"/>
        <c:crossBetween val="midCat"/>
        <c:majorUnit val="1"/>
      </c:valAx>
      <c:valAx>
        <c:axId val="2073820575"/>
        <c:scaling>
          <c:orientation val="minMax"/>
          <c:max val="7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.0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2073836895"/>
        <c:crossesAt val="0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it-IT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28.36041" units="1/cm"/>
          <inkml:channelProperty channel="Y" name="resolution" value="28.34646" units="1/cm"/>
          <inkml:channelProperty channel="T" name="resolution" value="1" units="1/dev"/>
        </inkml:channelProperties>
      </inkml:inkSource>
      <inkml:timestamp xml:id="ts0" timeString="2020-12-03T09:27:08.50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6068 12312 0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28.36041" units="1/cm"/>
          <inkml:channelProperty channel="Y" name="resolution" value="28.34646" units="1/cm"/>
          <inkml:channelProperty channel="T" name="resolution" value="1" units="1/dev"/>
        </inkml:channelProperties>
      </inkml:inkSource>
      <inkml:timestamp xml:id="ts0" timeString="2020-12-03T11:17:41.19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1693 13176 0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28.36041" units="1/cm"/>
          <inkml:channelProperty channel="Y" name="resolution" value="28.34646" units="1/cm"/>
          <inkml:channelProperty channel="T" name="resolution" value="1" units="1/dev"/>
        </inkml:channelProperties>
      </inkml:inkSource>
      <inkml:timestamp xml:id="ts0" timeString="2020-12-03T11:23:35.85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1905 13106 0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3860578A-84BB-4E3B-9D87-FA5020A2DE7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it-IT" altLang="en-US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F52980DD-6DDE-4235-A5D5-F30CEF4BDAC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it-IT" altLang="en-US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>
            <a:extLst>
              <a:ext uri="{FF2B5EF4-FFF2-40B4-BE49-F238E27FC236}">
                <a16:creationId xmlns:a16="http://schemas.microsoft.com/office/drawing/2014/main" id="{CC8E4BDD-6213-40E4-BAD6-95C6865A20A4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it-IT" altLang="en-US" noProof="0"/>
              <a:t>Fare clic per modificare gli stili del testo dello schema</a:t>
            </a:r>
          </a:p>
          <a:p>
            <a:pPr lvl="1"/>
            <a:r>
              <a:rPr lang="it-IT" altLang="en-US" noProof="0"/>
              <a:t>Secondo livello</a:t>
            </a:r>
          </a:p>
          <a:p>
            <a:pPr lvl="2"/>
            <a:r>
              <a:rPr lang="it-IT" altLang="en-US" noProof="0"/>
              <a:t>Terzo livello</a:t>
            </a:r>
          </a:p>
          <a:p>
            <a:pPr lvl="3"/>
            <a:r>
              <a:rPr lang="it-IT" altLang="en-US" noProof="0"/>
              <a:t>Quarto livello</a:t>
            </a:r>
          </a:p>
          <a:p>
            <a:pPr lvl="4"/>
            <a:r>
              <a:rPr lang="it-IT" altLang="en-US" noProof="0"/>
              <a:t>Quinto livello</a:t>
            </a:r>
          </a:p>
        </p:txBody>
      </p:sp>
      <p:sp>
        <p:nvSpPr>
          <p:cNvPr id="3078" name="Rectangle 6">
            <a:extLst>
              <a:ext uri="{FF2B5EF4-FFF2-40B4-BE49-F238E27FC236}">
                <a16:creationId xmlns:a16="http://schemas.microsoft.com/office/drawing/2014/main" id="{FF4A1479-E245-4AEF-90BC-AF032A9EF6F0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it-IT" altLang="en-US"/>
          </a:p>
        </p:txBody>
      </p:sp>
      <p:sp>
        <p:nvSpPr>
          <p:cNvPr id="3079" name="Rectangle 7">
            <a:extLst>
              <a:ext uri="{FF2B5EF4-FFF2-40B4-BE49-F238E27FC236}">
                <a16:creationId xmlns:a16="http://schemas.microsoft.com/office/drawing/2014/main" id="{704D2666-3C9A-48F8-A0BA-FD7F01B2C5F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C3AF90B8-C9E0-4D71-B71F-8BBC55E3ECCD}" type="slidenum">
              <a:rPr lang="it-IT" altLang="en-US"/>
              <a:pPr>
                <a:defRPr/>
              </a:pPr>
              <a:t>‹N›</a:t>
            </a:fld>
            <a:endParaRPr lang="it-IT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12261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0289244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7363104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it-IT" dirty="0"/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6283095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it-IT" dirty="0"/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0362092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64151F-B35D-4B12-803D-33C8808F8202}" type="slidenum">
              <a:rPr lang="it-IT" smtClean="0"/>
              <a:t>57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651191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55072A-9E16-4F1F-AD72-50A7FCD81C33}" type="slidenum">
              <a:rPr lang="it-IT" altLang="en-US" smtClean="0"/>
              <a:pPr>
                <a:defRPr/>
              </a:pPr>
              <a:t>‹N›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3188248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‹N›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3358752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0E11F1-278B-4717-827D-BBF80EE7FF83}" type="slidenum">
              <a:rPr lang="it-IT" altLang="en-US" smtClean="0"/>
              <a:pPr>
                <a:defRPr/>
              </a:pPr>
              <a:t>‹N›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912883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AEE425-7D8E-4105-9C17-F22F61952551}" type="slidenum">
              <a:rPr lang="it-IT" altLang="en-US" smtClean="0"/>
              <a:pPr>
                <a:defRPr/>
              </a:pPr>
              <a:t>‹N›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3051988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1DFD91-7DAD-440B-BE86-2221C45C0D41}" type="slidenum">
              <a:rPr lang="it-IT" altLang="en-US" smtClean="0"/>
              <a:pPr>
                <a:defRPr/>
              </a:pPr>
              <a:t>‹N›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1219820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A544E5-8A74-4CD4-A7D7-8CDD5E9E70E2}" type="slidenum">
              <a:rPr lang="it-IT" altLang="en-US" smtClean="0"/>
              <a:pPr>
                <a:defRPr/>
              </a:pPr>
              <a:t>‹N›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1901567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‹N›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1264091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2F3FE9-992A-4AEC-8418-E79ADF51995E}" type="slidenum">
              <a:rPr lang="it-IT" altLang="en-US" smtClean="0"/>
              <a:pPr>
                <a:defRPr/>
              </a:pPr>
              <a:t>‹N›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3722331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3B67854-134A-40FE-8FD9-C65AA33B3AAE}" type="slidenum">
              <a:rPr lang="it-IT" altLang="en-US" smtClean="0"/>
              <a:pPr>
                <a:defRPr/>
              </a:pPr>
              <a:t>‹N›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578365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D11E67-76F5-4C38-BA59-EAFE901DAB56}" type="slidenum">
              <a:rPr lang="it-IT" altLang="en-US" smtClean="0"/>
              <a:pPr>
                <a:defRPr/>
              </a:pPr>
              <a:t>‹N›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842635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it-IT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38486A-8EB2-4747-8B65-0C9E61840F67}" type="slidenum">
              <a:rPr lang="it-IT" altLang="en-US" smtClean="0"/>
              <a:pPr>
                <a:defRPr/>
              </a:pPr>
              <a:t>‹N›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1698667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609563" y="273355"/>
            <a:ext cx="10971684" cy="1145335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609565" y="1604844"/>
            <a:ext cx="5353697" cy="3977811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6231034" y="1604844"/>
            <a:ext cx="5353697" cy="1897135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6231034" y="3682254"/>
            <a:ext cx="5353697" cy="1897135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39117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10087C"/>
            </a:gs>
            <a:gs pos="100000">
              <a:srgbClr val="181876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it-IT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it-IT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50255FC-B398-40AA-B412-59BF06D6615B}" type="slidenum">
              <a:rPr lang="it-IT" altLang="en-US" smtClean="0"/>
              <a:pPr>
                <a:defRPr/>
              </a:pPr>
              <a:t>‹N›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91658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1.png"/><Relationship Id="rId7" Type="http://schemas.openxmlformats.org/officeDocument/2006/relationships/image" Target="../media/image11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0.png"/><Relationship Id="rId5" Type="http://schemas.openxmlformats.org/officeDocument/2006/relationships/image" Target="../media/image90.png"/><Relationship Id="rId4" Type="http://schemas.openxmlformats.org/officeDocument/2006/relationships/image" Target="../media/image83.png"/><Relationship Id="rId9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7" Type="http://schemas.openxmlformats.org/officeDocument/2006/relationships/image" Target="../media/image25.emf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emf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7" Type="http://schemas.openxmlformats.org/officeDocument/2006/relationships/image" Target="../media/image36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5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3.mp4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image" Target="../media/image37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41.png"/><Relationship Id="rId7" Type="http://schemas.openxmlformats.org/officeDocument/2006/relationships/image" Target="../media/image43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38.png"/><Relationship Id="rId4" Type="http://schemas.openxmlformats.org/officeDocument/2006/relationships/image" Target="../media/image3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8.png"/><Relationship Id="rId11" Type="http://schemas.openxmlformats.org/officeDocument/2006/relationships/image" Target="../media/image63.png"/><Relationship Id="rId5" Type="http://schemas.openxmlformats.org/officeDocument/2006/relationships/image" Target="../media/image57.png"/><Relationship Id="rId10" Type="http://schemas.openxmlformats.org/officeDocument/2006/relationships/image" Target="../media/image62.png"/><Relationship Id="rId4" Type="http://schemas.openxmlformats.org/officeDocument/2006/relationships/image" Target="../media/image56.png"/><Relationship Id="rId9" Type="http://schemas.openxmlformats.org/officeDocument/2006/relationships/image" Target="../media/image6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1.png"/><Relationship Id="rId5" Type="http://schemas.openxmlformats.org/officeDocument/2006/relationships/image" Target="../media/image58.png"/><Relationship Id="rId4" Type="http://schemas.openxmlformats.org/officeDocument/2006/relationships/image" Target="../media/image5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7.gif"/><Relationship Id="rId4" Type="http://schemas.openxmlformats.org/officeDocument/2006/relationships/image" Target="../media/image6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8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90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openxmlformats.org/officeDocument/2006/relationships/customXml" Target="../ink/ink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openxmlformats.org/officeDocument/2006/relationships/customXml" Target="../ink/ink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g"/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0.jp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9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openxmlformats.org/officeDocument/2006/relationships/image" Target="../media/image96.png"/><Relationship Id="rId3" Type="http://schemas.microsoft.com/office/2007/relationships/media" Target="../media/media5.mp4"/><Relationship Id="rId7" Type="http://schemas.openxmlformats.org/officeDocument/2006/relationships/image" Target="../media/image92.png"/><Relationship Id="rId12" Type="http://schemas.openxmlformats.org/officeDocument/2006/relationships/image" Target="../media/image95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91.png"/><Relationship Id="rId11" Type="http://schemas.openxmlformats.org/officeDocument/2006/relationships/image" Target="../media/image94.png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190.png"/><Relationship Id="rId4" Type="http://schemas.openxmlformats.org/officeDocument/2006/relationships/video" Target="../media/media5.mp4"/><Relationship Id="rId9" Type="http://schemas.openxmlformats.org/officeDocument/2006/relationships/image" Target="../media/image93.png"/><Relationship Id="rId14" Type="http://schemas.openxmlformats.org/officeDocument/2006/relationships/image" Target="../media/image950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9.png"/><Relationship Id="rId4" Type="http://schemas.openxmlformats.org/officeDocument/2006/relationships/chart" Target="../charts/chart2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jpg"/><Relationship Id="rId13" Type="http://schemas.openxmlformats.org/officeDocument/2006/relationships/image" Target="../media/image108.png"/><Relationship Id="rId3" Type="http://schemas.openxmlformats.org/officeDocument/2006/relationships/image" Target="../media/image101.png"/><Relationship Id="rId7" Type="http://schemas.openxmlformats.org/officeDocument/2006/relationships/image" Target="../media/image101.jpg"/><Relationship Id="rId12" Type="http://schemas.openxmlformats.org/officeDocument/2006/relationships/image" Target="../media/image94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0.jpg"/><Relationship Id="rId11" Type="http://schemas.openxmlformats.org/officeDocument/2006/relationships/image" Target="../media/image93.png"/><Relationship Id="rId5" Type="http://schemas.openxmlformats.org/officeDocument/2006/relationships/image" Target="../media/image99.jpg"/><Relationship Id="rId10" Type="http://schemas.openxmlformats.org/officeDocument/2006/relationships/image" Target="../media/image2.png"/><Relationship Id="rId4" Type="http://schemas.openxmlformats.org/officeDocument/2006/relationships/image" Target="../media/image98.jpg"/><Relationship Id="rId9" Type="http://schemas.openxmlformats.org/officeDocument/2006/relationships/image" Target="../media/image103.jp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7" Type="http://schemas.openxmlformats.org/officeDocument/2006/relationships/chart" Target="../charts/chart5.xml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4" Type="http://schemas.openxmlformats.org/officeDocument/2006/relationships/image" Target="../media/image10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990600" y="0"/>
            <a:ext cx="102108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Dispersione di inquinanti nell’ambiente costruito</a:t>
            </a:r>
          </a:p>
        </p:txBody>
      </p:sp>
      <p:pic>
        <p:nvPicPr>
          <p:cNvPr id="1026" name="Picture 2" descr="Air Pollution">
            <a:extLst>
              <a:ext uri="{FF2B5EF4-FFF2-40B4-BE49-F238E27FC236}">
                <a16:creationId xmlns:a16="http://schemas.microsoft.com/office/drawing/2014/main" id="{93D7C079-6674-E1E7-5D49-FBE460A899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28"/>
          <a:stretch/>
        </p:blipFill>
        <p:spPr bwMode="auto">
          <a:xfrm>
            <a:off x="1" y="756000"/>
            <a:ext cx="7696200" cy="61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9E344ABC-0CD6-448C-F70D-BD4B279EE2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96" t="5619" r="29418" b="12447"/>
          <a:stretch/>
        </p:blipFill>
        <p:spPr>
          <a:xfrm>
            <a:off x="7668034" y="756000"/>
            <a:ext cx="3315001" cy="6120000"/>
          </a:xfrm>
          <a:prstGeom prst="rect">
            <a:avLst/>
          </a:prstGeom>
          <a:ln w="6350">
            <a:noFill/>
          </a:ln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E853A60D-F105-DA30-529B-5ECABE7571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38"/>
          <a:stretch/>
        </p:blipFill>
        <p:spPr>
          <a:xfrm>
            <a:off x="10983034" y="756000"/>
            <a:ext cx="1208966" cy="6120000"/>
          </a:xfrm>
          <a:prstGeom prst="rect">
            <a:avLst/>
          </a:prstGeom>
          <a:ln w="6350">
            <a:noFill/>
          </a:ln>
        </p:spPr>
      </p:pic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2F8C2356-D00D-BEAA-31B4-1D13AA13D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1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378660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990600" y="0"/>
            <a:ext cx="102108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Elementi di dispersione di inquinanti in atmosfera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22800E09-1C3F-4656-B77C-05DF62981A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3200" y="762000"/>
            <a:ext cx="7239000" cy="579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457200" indent="-457200" eaLnBrk="1" hangingPunct="1">
              <a:spcBef>
                <a:spcPct val="20000"/>
              </a:spcBef>
              <a:buFont typeface="+mj-lt"/>
              <a:buAutoNum type="arabicPeriod"/>
              <a:defRPr/>
            </a:pPr>
            <a:r>
              <a:rPr lang="it-IT" altLang="en-US" dirty="0">
                <a:solidFill>
                  <a:schemeClr val="bg1"/>
                </a:solidFill>
              </a:rPr>
              <a:t>Qualità dell’aria in ambito urbano</a:t>
            </a:r>
          </a:p>
          <a:p>
            <a:pPr marL="457200" indent="-457200" eaLnBrk="1" hangingPunct="1">
              <a:spcBef>
                <a:spcPct val="20000"/>
              </a:spcBef>
              <a:buFont typeface="+mj-lt"/>
              <a:buAutoNum type="arabicPeriod"/>
              <a:defRPr/>
            </a:pPr>
            <a:endParaRPr lang="it-IT" altLang="en-US" dirty="0">
              <a:solidFill>
                <a:schemeClr val="bg1"/>
              </a:solidFill>
            </a:endParaRPr>
          </a:p>
          <a:p>
            <a:pPr marL="457200" indent="-457200" eaLnBrk="1" hangingPunct="1">
              <a:spcBef>
                <a:spcPct val="20000"/>
              </a:spcBef>
              <a:buFont typeface="+mj-lt"/>
              <a:buAutoNum type="arabicPeriod"/>
              <a:defRPr/>
            </a:pPr>
            <a:r>
              <a:rPr lang="it-IT" altLang="en-US" dirty="0">
                <a:solidFill>
                  <a:schemeClr val="bg1"/>
                </a:solidFill>
              </a:rPr>
              <a:t>Getti e pennacchi</a:t>
            </a:r>
          </a:p>
          <a:p>
            <a:pPr marL="457200" indent="-457200" eaLnBrk="1" hangingPunct="1">
              <a:spcBef>
                <a:spcPct val="20000"/>
              </a:spcBef>
              <a:buFont typeface="+mj-lt"/>
              <a:buAutoNum type="arabicPeriod"/>
              <a:defRPr/>
            </a:pPr>
            <a:endParaRPr lang="it-IT" altLang="en-US" dirty="0">
              <a:solidFill>
                <a:schemeClr val="bg1"/>
              </a:solidFill>
            </a:endParaRPr>
          </a:p>
          <a:p>
            <a:pPr marL="457200" indent="-457200" eaLnBrk="1" hangingPunct="1">
              <a:spcBef>
                <a:spcPct val="20000"/>
              </a:spcBef>
              <a:buFont typeface="+mj-lt"/>
              <a:buAutoNum type="arabicPeriod"/>
              <a:defRPr/>
            </a:pPr>
            <a:r>
              <a:rPr lang="it-IT" altLang="en-US" dirty="0">
                <a:solidFill>
                  <a:schemeClr val="bg1"/>
                </a:solidFill>
              </a:rPr>
              <a:t>Tipologie di sorgenti</a:t>
            </a:r>
          </a:p>
          <a:p>
            <a:pPr marL="457200" indent="-457200" eaLnBrk="1" hangingPunct="1">
              <a:spcBef>
                <a:spcPct val="20000"/>
              </a:spcBef>
              <a:buFont typeface="+mj-lt"/>
              <a:buAutoNum type="arabicPeriod"/>
              <a:defRPr/>
            </a:pPr>
            <a:endParaRPr lang="it-IT" altLang="en-US" dirty="0">
              <a:solidFill>
                <a:schemeClr val="bg1"/>
              </a:solidFill>
            </a:endParaRPr>
          </a:p>
          <a:p>
            <a:pPr marL="457200" indent="-457200" eaLnBrk="1" hangingPunct="1">
              <a:spcBef>
                <a:spcPct val="20000"/>
              </a:spcBef>
              <a:buFont typeface="+mj-lt"/>
              <a:buAutoNum type="arabicPeriod"/>
              <a:defRPr/>
            </a:pPr>
            <a:r>
              <a:rPr lang="it-IT" altLang="en-US" dirty="0">
                <a:solidFill>
                  <a:schemeClr val="bg1"/>
                </a:solidFill>
              </a:rPr>
              <a:t>Dispersione d’inquinanti in ambito urbano</a:t>
            </a:r>
          </a:p>
          <a:p>
            <a:pPr marL="457200" indent="-457200" eaLnBrk="1" hangingPunct="1">
              <a:spcBef>
                <a:spcPct val="20000"/>
              </a:spcBef>
              <a:buFont typeface="+mj-lt"/>
              <a:buAutoNum type="arabicPeriod"/>
              <a:defRPr/>
            </a:pPr>
            <a:endParaRPr lang="it-IT" altLang="en-US" dirty="0">
              <a:solidFill>
                <a:schemeClr val="bg1"/>
              </a:solidFill>
            </a:endParaRPr>
          </a:p>
          <a:p>
            <a:pPr marL="457200" indent="-457200" eaLnBrk="1" hangingPunct="1">
              <a:spcBef>
                <a:spcPct val="20000"/>
              </a:spcBef>
              <a:buFont typeface="+mj-lt"/>
              <a:buAutoNum type="arabicPeriod"/>
              <a:defRPr/>
            </a:pPr>
            <a:r>
              <a:rPr lang="it-IT" altLang="en-US" dirty="0">
                <a:solidFill>
                  <a:schemeClr val="bg1"/>
                </a:solidFill>
              </a:rPr>
              <a:t>Dimensionamento e posizionamento delle sorgenti</a:t>
            </a:r>
          </a:p>
          <a:p>
            <a:pPr marL="457200" indent="-457200" eaLnBrk="1" hangingPunct="1">
              <a:spcBef>
                <a:spcPct val="20000"/>
              </a:spcBef>
              <a:buFont typeface="+mj-lt"/>
              <a:buAutoNum type="arabicPeriod"/>
              <a:defRPr/>
            </a:pPr>
            <a:endParaRPr lang="it-IT" altLang="en-US" dirty="0">
              <a:solidFill>
                <a:schemeClr val="bg1"/>
              </a:solidFill>
            </a:endParaRPr>
          </a:p>
          <a:p>
            <a:pPr marL="457200" indent="-457200" eaLnBrk="1" hangingPunct="1">
              <a:spcBef>
                <a:spcPct val="20000"/>
              </a:spcBef>
              <a:buFont typeface="+mj-lt"/>
              <a:buAutoNum type="arabicPeriod"/>
              <a:defRPr/>
            </a:pPr>
            <a:r>
              <a:rPr lang="it-IT" altLang="en-US" dirty="0">
                <a:solidFill>
                  <a:schemeClr val="bg1"/>
                </a:solidFill>
              </a:rPr>
              <a:t>Strategia per ridurre l’inquinamento</a:t>
            </a:r>
          </a:p>
          <a:p>
            <a:pPr marL="457200" indent="-457200" eaLnBrk="1" hangingPunct="1">
              <a:spcBef>
                <a:spcPct val="20000"/>
              </a:spcBef>
              <a:buFont typeface="+mj-lt"/>
              <a:buAutoNum type="arabicPeriod"/>
              <a:defRPr/>
            </a:pPr>
            <a:endParaRPr lang="it-IT" altLang="en-US" dirty="0">
              <a:solidFill>
                <a:schemeClr val="bg1"/>
              </a:solidFill>
            </a:endParaRPr>
          </a:p>
          <a:p>
            <a:pPr marL="457200" indent="-457200" eaLnBrk="1" hangingPunct="1">
              <a:spcBef>
                <a:spcPct val="20000"/>
              </a:spcBef>
              <a:buFont typeface="+mj-lt"/>
              <a:buAutoNum type="arabicPeriod"/>
              <a:defRPr/>
            </a:pPr>
            <a:r>
              <a:rPr lang="it-IT" altLang="en-US" dirty="0">
                <a:solidFill>
                  <a:schemeClr val="bg1"/>
                </a:solidFill>
              </a:rPr>
              <a:t>Caso studio: via Cadello a Cagliari</a:t>
            </a:r>
          </a:p>
          <a:p>
            <a:pPr eaLnBrk="1" hangingPunct="1">
              <a:spcBef>
                <a:spcPct val="20000"/>
              </a:spcBef>
              <a:buFontTx/>
              <a:buChar char="•"/>
              <a:defRPr/>
            </a:pPr>
            <a:endParaRPr lang="it-IT" altLang="en-US" sz="2200" dirty="0"/>
          </a:p>
          <a:p>
            <a:pPr eaLnBrk="1" hangingPunct="1">
              <a:spcBef>
                <a:spcPct val="20000"/>
              </a:spcBef>
              <a:defRPr/>
            </a:pPr>
            <a:endParaRPr lang="it-IT" altLang="en-US" sz="2200" dirty="0"/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2B95280A-62B7-4CB8-AB1F-1E49CD472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2</a:t>
            </a:fld>
            <a:endParaRPr lang="it-IT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3120A908-D223-3109-BCC1-A64D17115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3</a:t>
            </a:fld>
            <a:endParaRPr lang="it-IT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BAFEEA9-70B8-A96C-8E9D-FF93AC4FCF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76200"/>
            <a:ext cx="10210800" cy="512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Elementi di dispersione di inquinanti in atmosfera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CA7DDC-9159-D422-7520-4B694B5AE4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371600"/>
            <a:ext cx="11049000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268288" indent="-268288" algn="just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it-IT" altLang="en-US" sz="2800" dirty="0">
                <a:solidFill>
                  <a:schemeClr val="bg1"/>
                </a:solidFill>
              </a:rPr>
              <a:t>Secondo la Commissione europea (report 468/2017) le maggiori preoccupazioni ambientali per il presente e il prossimo futuro sono:</a:t>
            </a:r>
          </a:p>
          <a:p>
            <a:pPr marL="268288" indent="-268288" algn="just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endParaRPr lang="it-IT" altLang="en-US" sz="2800" dirty="0">
              <a:solidFill>
                <a:schemeClr val="bg1"/>
              </a:solidFill>
            </a:endParaRPr>
          </a:p>
          <a:p>
            <a:pPr marL="857250" lvl="1" indent="-457200">
              <a:spcBef>
                <a:spcPct val="20000"/>
              </a:spcBef>
              <a:buFont typeface="+mj-lt"/>
              <a:buAutoNum type="arabicPeriod"/>
              <a:defRPr/>
            </a:pPr>
            <a:r>
              <a:rPr lang="it-IT" altLang="en-US" sz="2800" dirty="0">
                <a:solidFill>
                  <a:schemeClr val="bg1"/>
                </a:solidFill>
              </a:rPr>
              <a:t>i cambiamenti climatici</a:t>
            </a:r>
          </a:p>
          <a:p>
            <a:pPr marL="857250" lvl="1" indent="-457200">
              <a:spcBef>
                <a:spcPct val="20000"/>
              </a:spcBef>
              <a:buFont typeface="+mj-lt"/>
              <a:buAutoNum type="arabicPeriod"/>
              <a:defRPr/>
            </a:pPr>
            <a:endParaRPr lang="it-IT" altLang="en-US" sz="2800" dirty="0">
              <a:solidFill>
                <a:schemeClr val="bg1"/>
              </a:solidFill>
            </a:endParaRPr>
          </a:p>
          <a:p>
            <a:pPr marL="857250" lvl="1" indent="-457200">
              <a:spcBef>
                <a:spcPct val="20000"/>
              </a:spcBef>
              <a:buFont typeface="+mj-lt"/>
              <a:buAutoNum type="arabicPeriod"/>
              <a:defRPr/>
            </a:pPr>
            <a:r>
              <a:rPr lang="it-IT" altLang="en-US" sz="2800" dirty="0">
                <a:solidFill>
                  <a:schemeClr val="bg1"/>
                </a:solidFill>
              </a:rPr>
              <a:t>l'inquinamento atmosferico</a:t>
            </a:r>
            <a:endParaRPr lang="it-IT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120689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91200" y="661666"/>
            <a:ext cx="6019800" cy="938534"/>
          </a:xfrm>
        </p:spPr>
        <p:txBody>
          <a:bodyPr>
            <a:normAutofit/>
          </a:bodyPr>
          <a:lstStyle/>
          <a:p>
            <a:pPr algn="just">
              <a:lnSpc>
                <a:spcPct val="80000"/>
              </a:lnSpc>
              <a:spcBef>
                <a:spcPct val="0"/>
              </a:spcBef>
            </a:pPr>
            <a:r>
              <a:rPr lang="it-IT" altLang="en-US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Rapporto OMS-NU (UN-WHO) 2021: </a:t>
            </a:r>
            <a:r>
              <a:rPr lang="it-IT" altLang="en-US" sz="2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55% della popolazione mondiale vive nelle aree urbane</a:t>
            </a:r>
            <a:r>
              <a:rPr lang="it-IT" altLang="en-US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(68% nel 2050)</a:t>
            </a:r>
          </a:p>
          <a:p>
            <a:pPr algn="just">
              <a:lnSpc>
                <a:spcPct val="80000"/>
              </a:lnSpc>
              <a:spcBef>
                <a:spcPct val="0"/>
              </a:spcBef>
            </a:pPr>
            <a:endParaRPr lang="en-US" altLang="en-US" sz="1800" dirty="0">
              <a:solidFill>
                <a:schemeClr val="bg1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80000"/>
              </a:lnSpc>
              <a:spcBef>
                <a:spcPct val="0"/>
              </a:spcBef>
            </a:pPr>
            <a:endParaRPr lang="en-US" altLang="en-US" sz="1800" dirty="0">
              <a:solidFill>
                <a:schemeClr val="bg1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1F3BA836-00DD-4095-86EF-DDBE04591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590" y="670200"/>
            <a:ext cx="5725590" cy="621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551C4049-055D-40CB-BCA3-AE7A36935C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1200" y="1574502"/>
            <a:ext cx="6019800" cy="1625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228600" indent="-228600" algn="just" defTabSz="914400" eaLnBrk="1" hangingPunct="1">
              <a:lnSpc>
                <a:spcPct val="8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it-IT" altLang="en-US" sz="2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 aree urbane sono quelle con l’aria più inquinata</a:t>
            </a:r>
            <a:r>
              <a:rPr lang="it-IT" altLang="en-US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il 99% della popolazione mondiale è esposta a livelli di inquinamento atmosferico tali da avere un maggiore rischio di contrarre gravi malattie (malattie cardiache, infarto, malattie respiratorie, cancro, asma, polmonite, ecc.)</a:t>
            </a:r>
          </a:p>
          <a:p>
            <a:pPr algn="just">
              <a:lnSpc>
                <a:spcPct val="80000"/>
              </a:lnSpc>
              <a:spcBef>
                <a:spcPct val="0"/>
              </a:spcBef>
            </a:pPr>
            <a:endParaRPr lang="en-US" altLang="en-US" sz="1800" kern="0" dirty="0">
              <a:solidFill>
                <a:schemeClr val="bg1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5F1524A3-6C2E-4605-8FF1-562EA6BD4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1200" y="4343400"/>
            <a:ext cx="6019800" cy="2538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just">
              <a:lnSpc>
                <a:spcPct val="80000"/>
              </a:lnSpc>
              <a:spcBef>
                <a:spcPct val="0"/>
              </a:spcBef>
            </a:pPr>
            <a:r>
              <a:rPr lang="it-IT" altLang="en-US" sz="2200" kern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Cosa possiamo fare?</a:t>
            </a:r>
          </a:p>
          <a:p>
            <a:pPr algn="just">
              <a:lnSpc>
                <a:spcPct val="80000"/>
              </a:lnSpc>
              <a:spcBef>
                <a:spcPct val="0"/>
              </a:spcBef>
            </a:pPr>
            <a:endParaRPr lang="it-IT" altLang="en-US" sz="800" kern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80000"/>
              </a:lnSpc>
              <a:spcBef>
                <a:spcPct val="0"/>
              </a:spcBef>
            </a:pPr>
            <a:r>
              <a:rPr lang="it-IT" altLang="en-US" sz="2200" kern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Ridurre le emissioni in atmosfera di inquinanti</a:t>
            </a:r>
          </a:p>
          <a:p>
            <a:pPr lvl="1" algn="just">
              <a:lnSpc>
                <a:spcPct val="80000"/>
              </a:lnSpc>
              <a:spcBef>
                <a:spcPct val="0"/>
              </a:spcBef>
            </a:pPr>
            <a:endParaRPr lang="it-IT" altLang="en-US" sz="800" kern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80000"/>
              </a:lnSpc>
              <a:spcBef>
                <a:spcPct val="0"/>
              </a:spcBef>
            </a:pPr>
            <a:r>
              <a:rPr lang="it-IT" altLang="en-US" sz="2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Migliorare la capacità dispersiva dell’ambiente costruito </a:t>
            </a:r>
            <a:r>
              <a:rPr lang="it-IT" altLang="en-US" sz="2200" kern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(altera il moto dell’atmosfera e può causare intrappolamento ed accumulo di inquinanti nello spazio tra gli edifici)</a:t>
            </a:r>
          </a:p>
        </p:txBody>
      </p:sp>
      <p:sp>
        <p:nvSpPr>
          <p:cNvPr id="2" name="Ovale 1">
            <a:extLst>
              <a:ext uri="{FF2B5EF4-FFF2-40B4-BE49-F238E27FC236}">
                <a16:creationId xmlns:a16="http://schemas.microsoft.com/office/drawing/2014/main" id="{8BC020AD-E89E-48A6-A957-27B0803F6B6B}"/>
              </a:ext>
            </a:extLst>
          </p:cNvPr>
          <p:cNvSpPr/>
          <p:nvPr/>
        </p:nvSpPr>
        <p:spPr bwMode="auto">
          <a:xfrm>
            <a:off x="838200" y="1736106"/>
            <a:ext cx="1447800" cy="1616694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indent="-342900" algn="just" defTabSz="9144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endParaRPr lang="it-IT">
              <a:solidFill>
                <a:srgbClr val="3333FF"/>
              </a:solidFill>
              <a:latin typeface="Verdana" pitchFamily="34" charset="0"/>
            </a:endParaRP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E9730472-8232-4FFB-BB52-656050BFCE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1200" y="3352800"/>
            <a:ext cx="6019800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just">
              <a:lnSpc>
                <a:spcPct val="80000"/>
              </a:lnSpc>
              <a:spcBef>
                <a:spcPct val="0"/>
              </a:spcBef>
            </a:pPr>
            <a:r>
              <a:rPr lang="it-IT" altLang="en-US" sz="2200" kern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 non riduciamo i livelli di inquinamento atmosferico nelle città, </a:t>
            </a:r>
            <a:r>
              <a:rPr lang="it-IT" altLang="en-US" sz="2200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nel 2050 ci sarà la prossima estinzione di massa </a:t>
            </a:r>
            <a:r>
              <a:rPr lang="it-IT" altLang="en-US" sz="2200" kern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(NU, 2019)</a:t>
            </a:r>
          </a:p>
          <a:p>
            <a:pPr algn="just">
              <a:lnSpc>
                <a:spcPct val="80000"/>
              </a:lnSpc>
              <a:spcBef>
                <a:spcPct val="0"/>
              </a:spcBef>
            </a:pPr>
            <a:endParaRPr lang="en-US" altLang="en-US" sz="1800" kern="0" dirty="0">
              <a:solidFill>
                <a:schemeClr val="bg1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767A2730-8283-47A2-A1D2-F7DA892034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76200"/>
            <a:ext cx="10210800" cy="512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Elementi di dispersione di inquinanti in atmosfera</a:t>
            </a:r>
          </a:p>
        </p:txBody>
      </p:sp>
      <p:sp>
        <p:nvSpPr>
          <p:cNvPr id="8" name="Segnaposto numero diapositiva 7">
            <a:extLst>
              <a:ext uri="{FF2B5EF4-FFF2-40B4-BE49-F238E27FC236}">
                <a16:creationId xmlns:a16="http://schemas.microsoft.com/office/drawing/2014/main" id="{C9BE8B28-8CF6-40AB-8454-DC03A2CE77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4</a:t>
            </a:fld>
            <a:endParaRPr lang="it-IT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4404E4DB-2F4E-F1AE-5209-9556CD0DD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5</a:t>
            </a:fld>
            <a:endParaRPr lang="it-IT" altLang="en-US"/>
          </a:p>
        </p:txBody>
      </p:sp>
      <p:pic>
        <p:nvPicPr>
          <p:cNvPr id="4" name="Immagine 3" descr="Immagine che contiene testo, schermata, Carattere, Diagramma&#10;&#10;Il contenuto generato dall'IA potrebbe non essere corretto.">
            <a:extLst>
              <a:ext uri="{FF2B5EF4-FFF2-40B4-BE49-F238E27FC236}">
                <a16:creationId xmlns:a16="http://schemas.microsoft.com/office/drawing/2014/main" id="{CB8A5A8E-48F6-1E4F-6B1B-EAB0C17F61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68001" cy="6876000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0B586E11-18E6-B2FE-A805-0D9CC3A375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68000" y="76200"/>
            <a:ext cx="3023999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Elementi di dispersione di inquinanti in atmosfera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F20D4A8C-47E9-0A5F-ACDA-CF443D08F592}"/>
              </a:ext>
            </a:extLst>
          </p:cNvPr>
          <p:cNvSpPr txBox="1">
            <a:spLocks noChangeArrowheads="1"/>
          </p:cNvSpPr>
          <p:nvPr/>
        </p:nvSpPr>
        <p:spPr>
          <a:xfrm>
            <a:off x="9168000" y="3505200"/>
            <a:ext cx="2947800" cy="167640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80000"/>
              </a:lnSpc>
              <a:spcBef>
                <a:spcPct val="0"/>
              </a:spcBef>
            </a:pPr>
            <a:r>
              <a:rPr lang="it-IT" alt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 inquina e ha inquinato di più?</a:t>
            </a:r>
          </a:p>
          <a:p>
            <a:pPr algn="just">
              <a:lnSpc>
                <a:spcPct val="80000"/>
              </a:lnSpc>
              <a:spcBef>
                <a:spcPct val="0"/>
              </a:spcBef>
            </a:pPr>
            <a:endParaRPr lang="en-US" altLang="en-US" sz="1800" dirty="0">
              <a:solidFill>
                <a:schemeClr val="bg1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80000"/>
              </a:lnSpc>
              <a:spcBef>
                <a:spcPct val="0"/>
              </a:spcBef>
            </a:pPr>
            <a:endParaRPr lang="en-US" altLang="en-US" sz="1800" dirty="0">
              <a:solidFill>
                <a:schemeClr val="bg1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4007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E7F34150-8176-4C57-2F71-67548C043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6</a:t>
            </a:fld>
            <a:endParaRPr lang="it-IT" altLang="en-US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587167FF-C45B-1121-64ED-4252B7E664DD}"/>
              </a:ext>
            </a:extLst>
          </p:cNvPr>
          <p:cNvSpPr txBox="1"/>
          <p:nvPr/>
        </p:nvSpPr>
        <p:spPr>
          <a:xfrm>
            <a:off x="533400" y="685800"/>
            <a:ext cx="1120140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b="0" i="0" u="none" strike="noStrike" baseline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TRAP (</a:t>
            </a:r>
            <a:r>
              <a:rPr lang="it-IT" sz="2400" b="0" i="0" u="none" strike="noStrike" baseline="0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traffic-related</a:t>
            </a:r>
            <a:r>
              <a:rPr lang="it-IT" sz="2400" b="0" i="0" u="none" strike="noStrike" baseline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air </a:t>
            </a:r>
            <a:r>
              <a:rPr lang="it-IT" sz="2400" b="0" i="0" u="none" strike="noStrike" baseline="0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pollution</a:t>
            </a:r>
            <a:r>
              <a:rPr lang="it-IT" sz="2400" b="0" i="0" u="none" strike="noStrike" baseline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it-IT" sz="800" b="0" i="0" u="none" strike="noStrike" baseline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it-IT" sz="2400" b="0" i="0" u="none" strike="noStrike" baseline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olitiche europee: finora concentrate maggiormente sulle Traffic Management Strategies (TMS)</a:t>
            </a:r>
            <a:r>
              <a:rPr lang="it-IT" sz="2400" b="0" i="0" u="none" strike="noStrike" baseline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con normative e politiche che riducono l'uso dell'auto privata, stimolano il trasporto pubblico, cercano di migliorare il flusso veicolare, impongono la riduzione dei limiti di velocità, favoriscono l'attuazione di Low </a:t>
            </a:r>
            <a:r>
              <a:rPr lang="it-IT" sz="2400" b="0" i="0" u="none" strike="noStrike" baseline="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Emission</a:t>
            </a:r>
            <a:r>
              <a:rPr lang="it-IT" sz="2400" b="0" i="0" u="none" strike="noStrike" baseline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Zones (</a:t>
            </a:r>
            <a:r>
              <a:rPr lang="it-IT" sz="2400" b="0" i="0" u="none" strike="noStrike" baseline="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LEZs</a:t>
            </a:r>
            <a:r>
              <a:rPr lang="it-IT" sz="2400" b="0" i="0" u="none" strike="noStrike" baseline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b="0" i="0" u="none" strike="noStrike" baseline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Tutte le indagini concludono che </a:t>
            </a:r>
            <a:r>
              <a:rPr lang="it-IT" sz="2400" b="0" i="0" u="none" strike="noStrike" baseline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 TMS producono risultati incerti e modesti </a:t>
            </a:r>
            <a:r>
              <a:rPr lang="it-IT" sz="2400" b="0" i="0" u="none" strike="noStrike" baseline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sulla riduzione del TRAP in ambiente urbano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b="0" i="0" u="none" strike="noStrike" baseline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Nuova direzione: miglioramento della qualità dell'aria attraverso l'attuazione di misure di controllo passive di progettazione urbana</a:t>
            </a:r>
            <a:endParaRPr lang="it-IT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21E6615-E6C3-294E-3B54-EC00A4498A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76200"/>
            <a:ext cx="10210800" cy="512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Elementi di dispersione di inquinanti in atmosfera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51CAA243-B74C-AF5D-8487-056E09FE7865}"/>
              </a:ext>
            </a:extLst>
          </p:cNvPr>
          <p:cNvSpPr txBox="1"/>
          <p:nvPr/>
        </p:nvSpPr>
        <p:spPr>
          <a:xfrm>
            <a:off x="533400" y="4353342"/>
            <a:ext cx="112014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b="0" i="0" u="none" strike="noStrike" baseline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 </a:t>
            </a:r>
            <a:r>
              <a:rPr lang="it-IT" sz="2400" b="0" i="0" u="none" strike="noStrike" baseline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misure di controllo passivo </a:t>
            </a:r>
            <a:r>
              <a:rPr lang="it-IT" sz="2400" b="0" i="0" u="none" strike="noStrike" baseline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sono utilizzate principalmente:</a:t>
            </a:r>
          </a:p>
          <a:p>
            <a:pPr marL="989013" lvl="1" indent="-268288" algn="just">
              <a:buFont typeface="Courier New" panose="02070309020205020404" pitchFamily="49" charset="0"/>
              <a:buChar char="o"/>
            </a:pPr>
            <a:r>
              <a:rPr lang="it-IT" sz="2400" b="0" i="0" u="none" strike="noStrike" baseline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 </a:t>
            </a: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controllare la </a:t>
            </a:r>
            <a:r>
              <a:rPr lang="it-IT" sz="2400" b="0" i="0" u="none" strike="noStrike" baseline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ventilazione </a:t>
            </a:r>
            <a:r>
              <a:rPr lang="it-IT" sz="2400" b="0" i="0" u="none" strike="noStrike" baseline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naturale al fine di migliorare la dispersione degli 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inquinanti</a:t>
            </a:r>
            <a:endParaRPr lang="it-IT" sz="2400" b="0" i="0" u="none" strike="noStrike" baseline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89013" lvl="1" indent="-268288" algn="just">
              <a:buFont typeface="Courier New" panose="02070309020205020404" pitchFamily="49" charset="0"/>
              <a:buChar char="o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 </a:t>
            </a: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favorire l’assorbimento/intrappolamento di inquinanti da parte di sistemi naturali e/o artificiali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	 riducendo quindi l'esposizione dei pedoni e degli utenti dell’ambiente urbano agli inquinanti atmosferici</a:t>
            </a:r>
          </a:p>
        </p:txBody>
      </p:sp>
    </p:spTree>
    <p:extLst>
      <p:ext uri="{BB962C8B-B14F-4D97-AF65-F5344CB8AC3E}">
        <p14:creationId xmlns:p14="http://schemas.microsoft.com/office/powerpoint/2010/main" val="3630948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990600" y="76200"/>
            <a:ext cx="10210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Elementi di dispersione di inquinanti in atmosfera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22800E09-1C3F-4656-B77C-05DF62981A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1143000"/>
            <a:ext cx="54102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indent="0" eaLnBrk="1" hangingPunct="1">
              <a:spcBef>
                <a:spcPct val="20000"/>
              </a:spcBef>
              <a:defRPr/>
            </a:pPr>
            <a:endParaRPr lang="it-IT" altLang="en-US" sz="2200" dirty="0"/>
          </a:p>
          <a:p>
            <a:pPr eaLnBrk="1" hangingPunct="1">
              <a:spcBef>
                <a:spcPct val="20000"/>
              </a:spcBef>
              <a:defRPr/>
            </a:pPr>
            <a:endParaRPr lang="it-IT" altLang="en-US" sz="2200" dirty="0"/>
          </a:p>
        </p:txBody>
      </p:sp>
      <p:sp>
        <p:nvSpPr>
          <p:cNvPr id="2" name="Rettangolo 1">
            <a:extLst>
              <a:ext uri="{FF2B5EF4-FFF2-40B4-BE49-F238E27FC236}">
                <a16:creationId xmlns:a16="http://schemas.microsoft.com/office/drawing/2014/main" id="{95CF5AD9-E9DC-418F-9BD8-FA7C01EE324F}"/>
              </a:ext>
            </a:extLst>
          </p:cNvPr>
          <p:cNvSpPr/>
          <p:nvPr/>
        </p:nvSpPr>
        <p:spPr>
          <a:xfrm>
            <a:off x="589723" y="1047690"/>
            <a:ext cx="35659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</a:rPr>
              <a:t>https://www.theshifters.it/</a:t>
            </a: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75F19934-3E07-421D-B6C4-2E51CC8568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27" t="19590" r="22556" b="50000"/>
          <a:stretch/>
        </p:blipFill>
        <p:spPr>
          <a:xfrm>
            <a:off x="8965" y="1707840"/>
            <a:ext cx="12183036" cy="3626160"/>
          </a:xfrm>
          <a:prstGeom prst="rect">
            <a:avLst/>
          </a:prstGeom>
        </p:spPr>
      </p:pic>
      <p:sp>
        <p:nvSpPr>
          <p:cNvPr id="5" name="Rettangolo 4">
            <a:extLst>
              <a:ext uri="{FF2B5EF4-FFF2-40B4-BE49-F238E27FC236}">
                <a16:creationId xmlns:a16="http://schemas.microsoft.com/office/drawing/2014/main" id="{818BD9F7-88E3-454A-9D90-05C65E9AD206}"/>
              </a:ext>
            </a:extLst>
          </p:cNvPr>
          <p:cNvSpPr/>
          <p:nvPr/>
        </p:nvSpPr>
        <p:spPr>
          <a:xfrm>
            <a:off x="685800" y="5410200"/>
            <a:ext cx="1048075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it-IT" sz="2000" dirty="0" err="1">
                <a:solidFill>
                  <a:schemeClr val="bg1"/>
                </a:solidFill>
                <a:latin typeface="Lato"/>
              </a:rPr>
              <a:t>Featurette</a:t>
            </a:r>
            <a:r>
              <a:rPr lang="it-IT" sz="2000" dirty="0">
                <a:solidFill>
                  <a:schemeClr val="bg1"/>
                </a:solidFill>
                <a:latin typeface="Lato"/>
              </a:rPr>
              <a:t> e blog sull’inquinamento atmosferico: 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it-IT" sz="2000" dirty="0">
                <a:solidFill>
                  <a:schemeClr val="bg1"/>
                </a:solidFill>
                <a:latin typeface="Lato"/>
              </a:rPr>
              <a:t>https://www.theshifters.it/ricercatore-simone-ferrari/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it-IT" sz="2000" dirty="0">
                <a:solidFill>
                  <a:schemeClr val="bg1"/>
                </a:solidFill>
                <a:latin typeface="Lato"/>
              </a:rPr>
              <a:t>https://www.theshifters.it/simone-ferrari-la-citta-edifici-microclimatica-e-inquinamento/</a:t>
            </a:r>
            <a:endParaRPr lang="it-IT" sz="2000" i="0" u="none" strike="noStrike" dirty="0">
              <a:solidFill>
                <a:schemeClr val="bg1"/>
              </a:solidFill>
              <a:effectLst/>
              <a:latin typeface="Lato"/>
            </a:endParaRP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49F5ABCE-E99F-4DB5-8B0A-A661A6D50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7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2301271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2209800" y="0"/>
            <a:ext cx="77724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1. Qualità dell’aria in ambito urbano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152400" y="533400"/>
            <a:ext cx="11658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defRPr/>
            </a:pPr>
            <a:r>
              <a:rPr lang="it-IT" altLang="en-US" sz="2300" dirty="0">
                <a:solidFill>
                  <a:srgbClr val="FFFF00"/>
                </a:solidFill>
              </a:rPr>
              <a:t>Inquinamento atmosferico</a:t>
            </a:r>
            <a:r>
              <a:rPr lang="it-IT" altLang="en-US" sz="2300" dirty="0">
                <a:solidFill>
                  <a:schemeClr val="bg1"/>
                </a:solidFill>
              </a:rPr>
              <a:t>: situazione per cui in atmosfera sono presenti sostanze (gas di vario genere, aerosol e particelle di varia granulometria) a </a:t>
            </a:r>
            <a:r>
              <a:rPr lang="it-IT" altLang="en-US" sz="2300" dirty="0">
                <a:solidFill>
                  <a:srgbClr val="FFFF00"/>
                </a:solidFill>
              </a:rPr>
              <a:t>concentrazioni superiori a quelle naturalmente presenti</a:t>
            </a: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152400" y="1600200"/>
            <a:ext cx="11658600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defRPr/>
            </a:pPr>
            <a:r>
              <a:rPr lang="it-IT" altLang="en-US" sz="2300" dirty="0">
                <a:solidFill>
                  <a:srgbClr val="FFFF00"/>
                </a:solidFill>
              </a:rPr>
              <a:t>DPR 203/1988, DL 351/1999, DM 60/2002</a:t>
            </a:r>
            <a:r>
              <a:rPr lang="it-IT" altLang="en-US" sz="2300" dirty="0">
                <a:solidFill>
                  <a:schemeClr val="bg1"/>
                </a:solidFill>
              </a:rPr>
              <a:t>: ogni modificazione della normale composizione o stato fisico dell'aria atmosferica, dovuta alla presenza nella stessa di una o più sostanze in quantità e con caratteristiche tali:</a:t>
            </a:r>
          </a:p>
          <a:p>
            <a:pPr lvl="1" algn="just">
              <a:defRPr/>
            </a:pPr>
            <a:r>
              <a:rPr lang="it-IT" altLang="en-US" sz="2300" dirty="0">
                <a:solidFill>
                  <a:schemeClr val="bg1"/>
                </a:solidFill>
              </a:rPr>
              <a:t>da alterare le normali condizioni ambientali e di salubrità dell'aria</a:t>
            </a:r>
          </a:p>
          <a:p>
            <a:pPr lvl="1" algn="just">
              <a:defRPr/>
            </a:pPr>
            <a:r>
              <a:rPr lang="it-IT" altLang="en-US" sz="2300" dirty="0">
                <a:solidFill>
                  <a:schemeClr val="bg1"/>
                </a:solidFill>
              </a:rPr>
              <a:t>da costituire pericolo ovvero pregiudizio diretto o indiretto per la salute dell'uomo</a:t>
            </a:r>
          </a:p>
          <a:p>
            <a:pPr lvl="1" algn="just">
              <a:defRPr/>
            </a:pPr>
            <a:r>
              <a:rPr lang="it-IT" altLang="en-US" sz="2300" dirty="0">
                <a:solidFill>
                  <a:schemeClr val="bg1"/>
                </a:solidFill>
              </a:rPr>
              <a:t>da compromettere le attività ricreative e gli altri usi legittimi dell'ambiente</a:t>
            </a:r>
          </a:p>
          <a:p>
            <a:pPr lvl="1" algn="just">
              <a:defRPr/>
            </a:pPr>
            <a:r>
              <a:rPr lang="it-IT" altLang="en-US" sz="2300" dirty="0">
                <a:solidFill>
                  <a:schemeClr val="bg1"/>
                </a:solidFill>
              </a:rPr>
              <a:t>da alterare le risorse biologiche e gli ecosistemi ed i beni pubblici e privati</a:t>
            </a:r>
            <a:endParaRPr lang="it-IT" altLang="en-US" sz="2200" dirty="0"/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308B7151-E446-4849-85F5-29D527304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8</a:t>
            </a:fld>
            <a:endParaRPr lang="it-IT" altLang="en-US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6D4BF520-6832-C23D-955A-64111B53C4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4343400"/>
            <a:ext cx="116586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defRPr/>
            </a:pPr>
            <a:r>
              <a:rPr lang="it-IT" altLang="en-US" sz="2300" dirty="0">
                <a:solidFill>
                  <a:srgbClr val="FFFF00"/>
                </a:solidFill>
              </a:rPr>
              <a:t>D. Lgs. n. 155/2010: </a:t>
            </a:r>
            <a:r>
              <a:rPr lang="it-IT" altLang="en-US" sz="2300" dirty="0">
                <a:solidFill>
                  <a:schemeClr val="bg1"/>
                </a:solidFill>
              </a:rPr>
              <a:t>limiti di concentrazione delle varie sostanze inquinanti per la protezione della salute umana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BF36A6-66B0-08AB-7B9F-1643935D0F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5181600"/>
            <a:ext cx="116586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defRPr/>
            </a:pPr>
            <a:r>
              <a:rPr lang="it-IT" altLang="en-US" sz="2300" dirty="0">
                <a:solidFill>
                  <a:srgbClr val="FFFF00"/>
                </a:solidFill>
              </a:rPr>
              <a:t>Linee guida OMS 2021:</a:t>
            </a:r>
            <a:r>
              <a:rPr lang="it-IT" altLang="en-US" sz="2300" dirty="0">
                <a:solidFill>
                  <a:schemeClr val="bg1"/>
                </a:solidFill>
              </a:rPr>
              <a:t> raccomandazioni per nuovi limiti più restrittivi </a:t>
            </a:r>
          </a:p>
          <a:p>
            <a:pPr algn="just">
              <a:defRPr/>
            </a:pPr>
            <a:r>
              <a:rPr lang="it-IT" altLang="en-US" sz="2300" dirty="0">
                <a:solidFill>
                  <a:srgbClr val="FFFF00"/>
                </a:solidFill>
              </a:rPr>
              <a:t>CE 2022:</a:t>
            </a:r>
            <a:r>
              <a:rPr lang="it-IT" altLang="en-US" sz="2300" dirty="0">
                <a:solidFill>
                  <a:schemeClr val="bg1"/>
                </a:solidFill>
              </a:rPr>
              <a:t> proposta di revisione delle direttive sulla qualità dell’aria ambiente per allineare gli standard di qualità dell’aria alle raccomandazioni dell’OMS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2209800" y="0"/>
            <a:ext cx="77724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1. Qualità dell’aria in ambito urbano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533400" y="3276600"/>
            <a:ext cx="113538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it-IT" altLang="en-US" sz="2400" dirty="0">
                <a:solidFill>
                  <a:srgbClr val="FFFF00"/>
                </a:solidFill>
              </a:rPr>
              <a:t>Cause</a:t>
            </a:r>
            <a:r>
              <a:rPr lang="it-IT" altLang="en-US" sz="2400" dirty="0">
                <a:solidFill>
                  <a:schemeClr val="bg1"/>
                </a:solidFill>
              </a:rPr>
              <a:t>: raramente eventi naturali (es. eruzioni vulcaniche), </a:t>
            </a:r>
            <a:r>
              <a:rPr lang="it-IT" altLang="en-US" sz="2400" dirty="0">
                <a:solidFill>
                  <a:srgbClr val="FFFF00"/>
                </a:solidFill>
              </a:rPr>
              <a:t>prevalentemente attività umane</a:t>
            </a:r>
            <a:r>
              <a:rPr lang="it-IT" altLang="en-US" sz="2400" dirty="0">
                <a:solidFill>
                  <a:schemeClr val="bg1"/>
                </a:solidFill>
              </a:rPr>
              <a:t> (industrie, trasporti, condizionamento)</a:t>
            </a:r>
          </a:p>
          <a:p>
            <a:pPr algn="just" eaLnBrk="1" hangingPunct="1"/>
            <a:endParaRPr lang="it-IT" altLang="en-US" sz="2400" dirty="0">
              <a:solidFill>
                <a:schemeClr val="bg1"/>
              </a:solidFill>
            </a:endParaRPr>
          </a:p>
          <a:p>
            <a:pPr algn="just" eaLnBrk="1" hangingPunct="1"/>
            <a:r>
              <a:rPr lang="it-IT" altLang="en-US" sz="2400" dirty="0">
                <a:solidFill>
                  <a:srgbClr val="FFFF00"/>
                </a:solidFill>
              </a:rPr>
              <a:t>Sostanze</a:t>
            </a:r>
            <a:r>
              <a:rPr lang="it-IT" altLang="en-US" sz="2400" dirty="0">
                <a:solidFill>
                  <a:schemeClr val="bg1"/>
                </a:solidFill>
              </a:rPr>
              <a:t>: principalmente ossidi di azoto, carbonio e zolfo, ma anche ozono, polveri, particolati (</a:t>
            </a:r>
            <a:r>
              <a:rPr lang="it-IT" altLang="en-US" sz="2400" dirty="0" err="1">
                <a:solidFill>
                  <a:schemeClr val="bg1"/>
                </a:solidFill>
              </a:rPr>
              <a:t>PMx</a:t>
            </a:r>
            <a:r>
              <a:rPr lang="it-IT" altLang="en-US" sz="2400" dirty="0">
                <a:solidFill>
                  <a:schemeClr val="bg1"/>
                </a:solidFill>
              </a:rPr>
              <a:t>, </a:t>
            </a:r>
            <a:r>
              <a:rPr lang="it-IT" altLang="en-US" sz="2400" dirty="0" err="1">
                <a:solidFill>
                  <a:schemeClr val="bg1"/>
                </a:solidFill>
              </a:rPr>
              <a:t>Particulate</a:t>
            </a:r>
            <a:r>
              <a:rPr lang="it-IT" altLang="en-US" sz="2400" dirty="0">
                <a:solidFill>
                  <a:schemeClr val="bg1"/>
                </a:solidFill>
              </a:rPr>
              <a:t> Matter), e altre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533400" y="1600200"/>
            <a:ext cx="113538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defRPr/>
            </a:pPr>
            <a:r>
              <a:rPr lang="it-IT" altLang="en-US" sz="2400" dirty="0">
                <a:solidFill>
                  <a:srgbClr val="FFFF00"/>
                </a:solidFill>
              </a:rPr>
              <a:t>Potenziali effetti nocivi</a:t>
            </a:r>
            <a:r>
              <a:rPr lang="it-IT" altLang="en-US" sz="2400" dirty="0">
                <a:solidFill>
                  <a:schemeClr val="bg1"/>
                </a:solidFill>
              </a:rPr>
              <a:t>: </a:t>
            </a:r>
          </a:p>
          <a:p>
            <a:pPr lvl="1" algn="just">
              <a:defRPr/>
            </a:pPr>
            <a:r>
              <a:rPr lang="it-IT" altLang="en-US" sz="2400" dirty="0">
                <a:solidFill>
                  <a:schemeClr val="bg1"/>
                </a:solidFill>
              </a:rPr>
              <a:t>diretti (salute umana)</a:t>
            </a:r>
          </a:p>
          <a:p>
            <a:pPr lvl="1" algn="just">
              <a:defRPr/>
            </a:pPr>
            <a:r>
              <a:rPr lang="it-IT" altLang="en-US" sz="2400" dirty="0">
                <a:solidFill>
                  <a:schemeClr val="bg1"/>
                </a:solidFill>
              </a:rPr>
              <a:t>indiretti (qualità della vita, flora, fauna, paesaggio, materiali, manufatti, opere d’arte)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A8BBCB47-75B1-4CAF-878B-0ECEC5B27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9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1701800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4B723A05-B788-42D4-BD23-E0B9160787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1"/>
            <a:ext cx="11734800" cy="533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1. Inquinanti: sorgenti, impatti e scale (1/2)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3EC037A7-F31C-4E8D-8C1A-AA38CBBD92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6618" y="558000"/>
            <a:ext cx="10015382" cy="6300000"/>
          </a:xfrm>
          <a:prstGeom prst="rect">
            <a:avLst/>
          </a:prstGeom>
        </p:spPr>
      </p:pic>
      <p:grpSp>
        <p:nvGrpSpPr>
          <p:cNvPr id="11" name="Gruppo 10">
            <a:extLst>
              <a:ext uri="{FF2B5EF4-FFF2-40B4-BE49-F238E27FC236}">
                <a16:creationId xmlns:a16="http://schemas.microsoft.com/office/drawing/2014/main" id="{37C9FC04-FE4B-4F73-82B6-7F71E2E1C5B9}"/>
              </a:ext>
            </a:extLst>
          </p:cNvPr>
          <p:cNvGrpSpPr/>
          <p:nvPr/>
        </p:nvGrpSpPr>
        <p:grpSpPr>
          <a:xfrm>
            <a:off x="0" y="1066800"/>
            <a:ext cx="2667000" cy="674132"/>
            <a:chOff x="1447800" y="1524000"/>
            <a:chExt cx="2906012" cy="674132"/>
          </a:xfrm>
        </p:grpSpPr>
        <p:sp>
          <p:nvSpPr>
            <p:cNvPr id="7" name="CasellaDiTesto 6">
              <a:extLst>
                <a:ext uri="{FF2B5EF4-FFF2-40B4-BE49-F238E27FC236}">
                  <a16:creationId xmlns:a16="http://schemas.microsoft.com/office/drawing/2014/main" id="{CCE5F07E-F3AB-4DC9-B210-D5E5842D41BC}"/>
                </a:ext>
              </a:extLst>
            </p:cNvPr>
            <p:cNvSpPr txBox="1"/>
            <p:nvPr/>
          </p:nvSpPr>
          <p:spPr>
            <a:xfrm>
              <a:off x="1447800" y="1524000"/>
              <a:ext cx="290601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it-IT" dirty="0"/>
                <a:t>     : contributo importante</a:t>
              </a:r>
            </a:p>
          </p:txBody>
        </p:sp>
        <p:sp>
          <p:nvSpPr>
            <p:cNvPr id="8" name="Ovale 7">
              <a:extLst>
                <a:ext uri="{FF2B5EF4-FFF2-40B4-BE49-F238E27FC236}">
                  <a16:creationId xmlns:a16="http://schemas.microsoft.com/office/drawing/2014/main" id="{F9B2FE8E-B91D-44C6-84B4-37B1EB2529B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536600" y="1600200"/>
              <a:ext cx="216000" cy="216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9" name="CasellaDiTesto 8">
              <a:extLst>
                <a:ext uri="{FF2B5EF4-FFF2-40B4-BE49-F238E27FC236}">
                  <a16:creationId xmlns:a16="http://schemas.microsoft.com/office/drawing/2014/main" id="{9881BFE7-5C57-4BC2-A0F4-33DC2A481ECC}"/>
                </a:ext>
              </a:extLst>
            </p:cNvPr>
            <p:cNvSpPr txBox="1"/>
            <p:nvPr/>
          </p:nvSpPr>
          <p:spPr>
            <a:xfrm>
              <a:off x="1447800" y="1828800"/>
              <a:ext cx="290601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it-IT" dirty="0"/>
                <a:t>     : contributo minore</a:t>
              </a:r>
            </a:p>
          </p:txBody>
        </p:sp>
        <p:sp>
          <p:nvSpPr>
            <p:cNvPr id="10" name="Ovale 9">
              <a:extLst>
                <a:ext uri="{FF2B5EF4-FFF2-40B4-BE49-F238E27FC236}">
                  <a16:creationId xmlns:a16="http://schemas.microsoft.com/office/drawing/2014/main" id="{87ADECC7-DC9E-4653-A64A-0E830BCEA20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536600" y="1905000"/>
              <a:ext cx="216000" cy="216000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C137225E-0269-4844-B36C-D0F0F0F06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10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30848881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magine 5">
            <a:extLst>
              <a:ext uri="{FF2B5EF4-FFF2-40B4-BE49-F238E27FC236}">
                <a16:creationId xmlns:a16="http://schemas.microsoft.com/office/drawing/2014/main" id="{3EC037A7-F31C-4E8D-8C1A-AA38CBBD92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9686"/>
          <a:stretch/>
        </p:blipFill>
        <p:spPr>
          <a:xfrm>
            <a:off x="3768000" y="9330"/>
            <a:ext cx="8424000" cy="1076418"/>
          </a:xfrm>
          <a:prstGeom prst="rect">
            <a:avLst/>
          </a:prstGeom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DC9F966C-5363-478D-9165-B02D9BE3BC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8000" y="1022991"/>
            <a:ext cx="8424000" cy="5828383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CAE16E52-D191-463B-8154-8BF1F31E65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35814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1. Inquinanti: sorgenti, impatti e scale (2/2)</a:t>
            </a:r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9D7DD49C-5FB6-4F11-A02D-6EE9A0A56DFB}"/>
              </a:ext>
            </a:extLst>
          </p:cNvPr>
          <p:cNvGrpSpPr/>
          <p:nvPr/>
        </p:nvGrpSpPr>
        <p:grpSpPr>
          <a:xfrm>
            <a:off x="0" y="1840468"/>
            <a:ext cx="2667000" cy="674132"/>
            <a:chOff x="1447800" y="1524000"/>
            <a:chExt cx="2906012" cy="674132"/>
          </a:xfrm>
        </p:grpSpPr>
        <p:sp>
          <p:nvSpPr>
            <p:cNvPr id="8" name="CasellaDiTesto 7">
              <a:extLst>
                <a:ext uri="{FF2B5EF4-FFF2-40B4-BE49-F238E27FC236}">
                  <a16:creationId xmlns:a16="http://schemas.microsoft.com/office/drawing/2014/main" id="{3B58267A-1249-4F0F-BC6B-F70286D69B31}"/>
                </a:ext>
              </a:extLst>
            </p:cNvPr>
            <p:cNvSpPr txBox="1"/>
            <p:nvPr/>
          </p:nvSpPr>
          <p:spPr>
            <a:xfrm>
              <a:off x="1447800" y="1524000"/>
              <a:ext cx="290601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it-IT" dirty="0"/>
                <a:t>     : contributo importante</a:t>
              </a:r>
            </a:p>
          </p:txBody>
        </p:sp>
        <p:sp>
          <p:nvSpPr>
            <p:cNvPr id="9" name="Ovale 8">
              <a:extLst>
                <a:ext uri="{FF2B5EF4-FFF2-40B4-BE49-F238E27FC236}">
                  <a16:creationId xmlns:a16="http://schemas.microsoft.com/office/drawing/2014/main" id="{B415B6DF-4083-4969-A0EF-8F0AAA7A6E7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536600" y="1600200"/>
              <a:ext cx="216000" cy="216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0" name="CasellaDiTesto 9">
              <a:extLst>
                <a:ext uri="{FF2B5EF4-FFF2-40B4-BE49-F238E27FC236}">
                  <a16:creationId xmlns:a16="http://schemas.microsoft.com/office/drawing/2014/main" id="{562A7DBD-CC20-4CA6-9312-63E2749FFFB8}"/>
                </a:ext>
              </a:extLst>
            </p:cNvPr>
            <p:cNvSpPr txBox="1"/>
            <p:nvPr/>
          </p:nvSpPr>
          <p:spPr>
            <a:xfrm>
              <a:off x="1447800" y="1828800"/>
              <a:ext cx="290601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it-IT" dirty="0"/>
                <a:t>     : contributo minore</a:t>
              </a:r>
            </a:p>
          </p:txBody>
        </p:sp>
        <p:sp>
          <p:nvSpPr>
            <p:cNvPr id="11" name="Ovale 10">
              <a:extLst>
                <a:ext uri="{FF2B5EF4-FFF2-40B4-BE49-F238E27FC236}">
                  <a16:creationId xmlns:a16="http://schemas.microsoft.com/office/drawing/2014/main" id="{823B9C35-E3BF-4528-AE46-53EA9CEE4CF8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536600" y="1905000"/>
              <a:ext cx="216000" cy="216000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C9E98948-33EA-4B88-BBD5-BBEB378F7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11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943008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86453535-059E-45DF-A4D0-57E17CDB29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9111" y="0"/>
            <a:ext cx="6412889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4D2F1CD-3FF6-4E18-8F06-6318BD3F01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54864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1. Inquinanti: scale temporali e spaziali</a:t>
            </a:r>
          </a:p>
        </p:txBody>
      </p:sp>
      <p:sp>
        <p:nvSpPr>
          <p:cNvPr id="4" name="Text Box 1">
            <a:extLst>
              <a:ext uri="{FF2B5EF4-FFF2-40B4-BE49-F238E27FC236}">
                <a16:creationId xmlns:a16="http://schemas.microsoft.com/office/drawing/2014/main" id="{D678EFA5-64DF-4614-BE60-092E459426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2667000"/>
            <a:ext cx="52578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charset="0"/>
                <a:ea typeface="ＭＳ Ｐゴシック" pitchFamily="34" charset="-128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charset="0"/>
                <a:ea typeface="ＭＳ Ｐゴシック" pitchFamily="34" charset="-128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charset="0"/>
                <a:ea typeface="ＭＳ Ｐゴシック" pitchFamily="34" charset="-128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charset="0"/>
                <a:ea typeface="ＭＳ Ｐゴシック" pitchFamily="34" charset="-128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just">
              <a:tabLst>
                <a:tab pos="0" algn="l"/>
                <a:tab pos="447675" algn="l"/>
                <a:tab pos="896938" algn="l"/>
                <a:tab pos="1436688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</a:pPr>
            <a:r>
              <a:rPr lang="it-IT" altLang="it-IT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Tempo caratteristico di residenza e dimensione caratteristica di dispersione orizzontale  (</a:t>
            </a:r>
            <a:r>
              <a:rPr lang="it-IT" altLang="it-IT" sz="2400" dirty="0">
                <a:solidFill>
                  <a:schemeClr val="bg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grigio i fenomeni atmosferici che causano la dispersione</a:t>
            </a:r>
            <a:r>
              <a:rPr lang="it-IT" altLang="it-IT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C252B435-8A49-4FF1-A1D0-DC12892CA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12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28753429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2209800" y="0"/>
            <a:ext cx="77724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1. Qualità dell’aria in ambito urbano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99" name="Rectangle 3"/>
              <p:cNvSpPr>
                <a:spLocks noChangeArrowheads="1"/>
              </p:cNvSpPr>
              <p:nvPr/>
            </p:nvSpPr>
            <p:spPr bwMode="auto">
              <a:xfrm>
                <a:off x="2362200" y="1905000"/>
                <a:ext cx="7772400" cy="5334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lvl1pPr marL="342900" indent="-34290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just"/>
                <a:r>
                  <a:rPr lang="it-IT" altLang="en-US" sz="2400" dirty="0">
                    <a:solidFill>
                      <a:srgbClr val="FFFF00"/>
                    </a:solidFill>
                  </a:rPr>
                  <a:t>Concentrazione</a:t>
                </a:r>
                <a:r>
                  <a:rPr lang="it-IT" altLang="en-US" sz="2400" dirty="0">
                    <a:solidFill>
                      <a:schemeClr val="bg1"/>
                    </a:solidFill>
                  </a:rPr>
                  <a:t> = massa/volume [</a:t>
                </a:r>
                <a14:m>
                  <m:oMath xmlns:m="http://schemas.openxmlformats.org/officeDocument/2006/math">
                    <m:f>
                      <m:fPr>
                        <m:type m:val="lin"/>
                        <m:ctrlPr>
                          <a:rPr lang="it-IT" altLang="en-US" sz="2400" i="1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altLang="en-US" sz="240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it-IT" altLang="en-US" sz="2400" i="1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it-IT" altLang="en-US" sz="240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it-IT" altLang="en-US" sz="240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it-IT" altLang="en-US" sz="2400" dirty="0">
                    <a:solidFill>
                      <a:schemeClr val="bg1"/>
                    </a:solidFill>
                  </a:rPr>
                  <a:t>]</a:t>
                </a:r>
              </a:p>
            </p:txBody>
          </p:sp>
        </mc:Choice>
        <mc:Fallback xmlns="">
          <p:sp>
            <p:nvSpPr>
              <p:cNvPr id="4099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62200" y="1905000"/>
                <a:ext cx="7772400" cy="533400"/>
              </a:xfrm>
              <a:prstGeom prst="rect">
                <a:avLst/>
              </a:prstGeom>
              <a:blipFill>
                <a:blip r:embed="rId2"/>
                <a:stretch>
                  <a:fillRect l="-1098" t="-108046" b="-154023"/>
                </a:stretch>
              </a:blip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2362200" y="2971800"/>
            <a:ext cx="7772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/>
            <a:r>
              <a:rPr lang="it-IT" altLang="en-US" sz="2400" dirty="0">
                <a:solidFill>
                  <a:srgbClr val="FFFF00"/>
                </a:solidFill>
              </a:rPr>
              <a:t>Riduzione di concentrazione </a:t>
            </a:r>
            <a:r>
              <a:rPr lang="it-IT" altLang="en-US" sz="2400" dirty="0">
                <a:solidFill>
                  <a:schemeClr val="bg1"/>
                </a:solidFill>
              </a:rPr>
              <a:t>= C/C</a:t>
            </a:r>
            <a:r>
              <a:rPr lang="it-IT" altLang="en-US" sz="2400" baseline="-25000" dirty="0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2362200" y="3886200"/>
            <a:ext cx="77724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it-IT" altLang="en-US" sz="2400" dirty="0">
                <a:solidFill>
                  <a:srgbClr val="FFFF00"/>
                </a:solidFill>
              </a:rPr>
              <a:t>Diluizione</a:t>
            </a:r>
            <a:r>
              <a:rPr lang="it-IT" altLang="en-US" sz="2400" dirty="0">
                <a:solidFill>
                  <a:schemeClr val="bg1"/>
                </a:solidFill>
              </a:rPr>
              <a:t> ≈ C</a:t>
            </a:r>
            <a:r>
              <a:rPr lang="it-IT" altLang="en-US" sz="2400" baseline="-25000" dirty="0">
                <a:solidFill>
                  <a:schemeClr val="bg1"/>
                </a:solidFill>
              </a:rPr>
              <a:t>0</a:t>
            </a:r>
            <a:r>
              <a:rPr lang="it-IT" altLang="en-US" sz="2400" dirty="0">
                <a:solidFill>
                  <a:schemeClr val="bg1"/>
                </a:solidFill>
              </a:rPr>
              <a:t>/C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35CD0D16-85D3-4B64-8FE7-3057B46AB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13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25121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2209800" y="0"/>
            <a:ext cx="7772400" cy="597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1. Qualità dell’aria in ambito urbano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2400" y="533400"/>
            <a:ext cx="117348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>
              <a:lnSpc>
                <a:spcPts val="2400"/>
              </a:lnSpc>
              <a:spcBef>
                <a:spcPts val="0"/>
              </a:spcBef>
            </a:pPr>
            <a:r>
              <a:rPr lang="it-IT" altLang="en-US" sz="2400" dirty="0">
                <a:solidFill>
                  <a:srgbClr val="FFFF00"/>
                </a:solidFill>
              </a:rPr>
              <a:t>Standard di qualità dell’aria (D. Lgs. n. 155/2010, 2008/50/CE)</a:t>
            </a:r>
            <a:r>
              <a:rPr lang="it-IT" altLang="en-US" sz="2400" dirty="0">
                <a:solidFill>
                  <a:schemeClr val="bg1"/>
                </a:solidFill>
              </a:rPr>
              <a:t>: concentrazioni limite delle singole sostanze che non devono essere superati in alcun punto del territorio o possono essere superate per un limitato numero di volte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Rectangle 3">
                <a:extLst>
                  <a:ext uri="{FF2B5EF4-FFF2-40B4-BE49-F238E27FC236}">
                    <a16:creationId xmlns:a16="http://schemas.microsoft.com/office/drawing/2014/main" id="{91EE8DC4-5532-3F97-ADB1-163D357910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28600" y="6096000"/>
                <a:ext cx="11049000" cy="62126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lvl1pPr marL="342900" indent="-34290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just"/>
                <a:r>
                  <a:rPr lang="it-IT" altLang="en-US" sz="2100" dirty="0">
                    <a:solidFill>
                      <a:schemeClr val="bg1"/>
                    </a:solidFill>
                  </a:rPr>
                  <a:t>Inoltre, secondo le Linee Guida OMS 2021 la concentrazione giornaliera di </a:t>
                </a:r>
                <a14:m>
                  <m:oMath xmlns:m="http://schemas.openxmlformats.org/officeDocument/2006/math">
                    <m:r>
                      <a:rPr lang="it-IT" altLang="en-US" sz="2100" b="0" i="1" smtClean="0">
                        <a:solidFill>
                          <a:schemeClr val="bg1"/>
                        </a:solidFill>
                        <a:latin typeface="Cambria Math" panose="02040503050406030204" pitchFamily="18" charset="0"/>
                      </a:rPr>
                      <m:t>𝑁</m:t>
                    </m:r>
                    <m:sSub>
                      <m:sSubPr>
                        <m:ctrlPr>
                          <a:rPr lang="it-IT" altLang="en-US" sz="21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it-IT" altLang="en-US" sz="21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𝑂</m:t>
                        </m:r>
                      </m:e>
                      <m:sub>
                        <m:r>
                          <a:rPr lang="it-IT" altLang="en-US" sz="21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it-IT" altLang="en-US" sz="2100" dirty="0">
                    <a:solidFill>
                      <a:schemeClr val="bg1"/>
                    </a:solidFill>
                  </a:rPr>
                  <a:t> può superare i 25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100">
                        <a:solidFill>
                          <a:schemeClr val="bg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μ</m:t>
                    </m:r>
                    <m:r>
                      <m:rPr>
                        <m:sty m:val="p"/>
                      </m:rPr>
                      <a:rPr lang="it-IT" sz="2100">
                        <a:solidFill>
                          <a:schemeClr val="bg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g</m:t>
                    </m:r>
                    <m:r>
                      <a:rPr lang="it-IT" sz="2100">
                        <a:solidFill>
                          <a:schemeClr val="bg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it-IT" sz="2100" i="1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it-IT" sz="210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m</m:t>
                        </m:r>
                      </m:e>
                      <m:sup>
                        <m:r>
                          <a:rPr lang="it-IT" sz="210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it-IT" altLang="en-US" sz="2100" dirty="0">
                    <a:solidFill>
                      <a:schemeClr val="bg1"/>
                    </a:solidFill>
                  </a:rPr>
                  <a:t> massimo 3-4 volte all’anno e il CO non deve superare i 4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100">
                        <a:solidFill>
                          <a:schemeClr val="bg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μ</m:t>
                    </m:r>
                    <m:r>
                      <m:rPr>
                        <m:sty m:val="p"/>
                      </m:rPr>
                      <a:rPr lang="it-IT" sz="2100">
                        <a:solidFill>
                          <a:schemeClr val="bg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g</m:t>
                    </m:r>
                    <m:r>
                      <a:rPr lang="it-IT" sz="2100">
                        <a:solidFill>
                          <a:schemeClr val="bg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it-IT" sz="2100" i="1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it-IT" sz="210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m</m:t>
                        </m:r>
                      </m:e>
                      <m:sup>
                        <m:r>
                          <a:rPr lang="it-IT" sz="210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en-US" sz="2100" dirty="0">
                  <a:solidFill>
                    <a:schemeClr val="bg1"/>
                  </a:solidFill>
                  <a:latin typeface="Arial Black" panose="020B0A04020102020204" pitchFamily="34" charset="0"/>
                </a:endParaRPr>
              </a:p>
            </p:txBody>
          </p:sp>
        </mc:Choice>
        <mc:Fallback xmlns="">
          <p:sp>
            <p:nvSpPr>
              <p:cNvPr id="32" name="Rectangle 3">
                <a:extLst>
                  <a:ext uri="{FF2B5EF4-FFF2-40B4-BE49-F238E27FC236}">
                    <a16:creationId xmlns:a16="http://schemas.microsoft.com/office/drawing/2014/main" id="{91EE8DC4-5532-3F97-ADB1-163D3579102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8600" y="6096000"/>
                <a:ext cx="11049000" cy="621268"/>
              </a:xfrm>
              <a:prstGeom prst="rect">
                <a:avLst/>
              </a:prstGeom>
              <a:blipFill>
                <a:blip r:embed="rId2"/>
                <a:stretch>
                  <a:fillRect l="-552" t="-5882" r="-607" b="-36275"/>
                </a:stretch>
              </a:blip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8" name="Gruppo 37">
            <a:extLst>
              <a:ext uri="{FF2B5EF4-FFF2-40B4-BE49-F238E27FC236}">
                <a16:creationId xmlns:a16="http://schemas.microsoft.com/office/drawing/2014/main" id="{CF0332B8-526E-9832-BA77-5384DA7BD806}"/>
              </a:ext>
            </a:extLst>
          </p:cNvPr>
          <p:cNvGrpSpPr/>
          <p:nvPr/>
        </p:nvGrpSpPr>
        <p:grpSpPr>
          <a:xfrm>
            <a:off x="838200" y="1524000"/>
            <a:ext cx="8382000" cy="4648200"/>
            <a:chOff x="838200" y="1524000"/>
            <a:chExt cx="8382000" cy="4648200"/>
          </a:xfrm>
        </p:grpSpPr>
        <p:pic>
          <p:nvPicPr>
            <p:cNvPr id="5" name="Immagine 4"/>
            <p:cNvPicPr>
              <a:picLocks noChangeAspect="1"/>
            </p:cNvPicPr>
            <p:nvPr/>
          </p:nvPicPr>
          <p:blipFill rotWithShape="1">
            <a:blip r:embed="rId3"/>
            <a:srcRect t="1337" r="15034" b="56212"/>
            <a:stretch>
              <a:fillRect/>
            </a:stretch>
          </p:blipFill>
          <p:spPr>
            <a:xfrm>
              <a:off x="838200" y="1524000"/>
              <a:ext cx="8305800" cy="4648200"/>
            </a:xfrm>
            <a:prstGeom prst="rect">
              <a:avLst/>
            </a:prstGeom>
          </p:spPr>
        </p:pic>
        <p:pic>
          <p:nvPicPr>
            <p:cNvPr id="9" name="Immagine 8">
              <a:extLst>
                <a:ext uri="{FF2B5EF4-FFF2-40B4-BE49-F238E27FC236}">
                  <a16:creationId xmlns:a16="http://schemas.microsoft.com/office/drawing/2014/main" id="{0ABFD259-9A49-093E-21CD-FBB766A23A7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4945" t="1337" r="1865" b="56212"/>
            <a:stretch>
              <a:fillRect/>
            </a:stretch>
          </p:blipFill>
          <p:spPr>
            <a:xfrm>
              <a:off x="2065504" y="1524000"/>
              <a:ext cx="7154696" cy="4648200"/>
            </a:xfrm>
            <a:prstGeom prst="rect">
              <a:avLst/>
            </a:prstGeom>
          </p:spPr>
        </p:pic>
        <p:pic>
          <p:nvPicPr>
            <p:cNvPr id="37" name="Immagine 36">
              <a:extLst>
                <a:ext uri="{FF2B5EF4-FFF2-40B4-BE49-F238E27FC236}">
                  <a16:creationId xmlns:a16="http://schemas.microsoft.com/office/drawing/2014/main" id="{E1C026BC-25EB-7F60-C55C-447F8D230C9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9806" t="15889" r="40840" b="82089"/>
            <a:stretch>
              <a:fillRect/>
            </a:stretch>
          </p:blipFill>
          <p:spPr>
            <a:xfrm>
              <a:off x="4495800" y="2743200"/>
              <a:ext cx="914400" cy="221262"/>
            </a:xfrm>
            <a:prstGeom prst="rect">
              <a:avLst/>
            </a:prstGeom>
          </p:spPr>
        </p:pic>
      </p:grpSp>
      <p:grpSp>
        <p:nvGrpSpPr>
          <p:cNvPr id="39" name="Gruppo 38">
            <a:extLst>
              <a:ext uri="{FF2B5EF4-FFF2-40B4-BE49-F238E27FC236}">
                <a16:creationId xmlns:a16="http://schemas.microsoft.com/office/drawing/2014/main" id="{F9B54C82-FDFC-BE2D-D7B9-F8843D166EA1}"/>
              </a:ext>
            </a:extLst>
          </p:cNvPr>
          <p:cNvGrpSpPr/>
          <p:nvPr/>
        </p:nvGrpSpPr>
        <p:grpSpPr>
          <a:xfrm>
            <a:off x="8991600" y="1524000"/>
            <a:ext cx="2590800" cy="4648200"/>
            <a:chOff x="8991600" y="1524000"/>
            <a:chExt cx="2590800" cy="4648200"/>
          </a:xfrm>
        </p:grpSpPr>
        <p:grpSp>
          <p:nvGrpSpPr>
            <p:cNvPr id="20" name="Gruppo 19">
              <a:extLst>
                <a:ext uri="{FF2B5EF4-FFF2-40B4-BE49-F238E27FC236}">
                  <a16:creationId xmlns:a16="http://schemas.microsoft.com/office/drawing/2014/main" id="{A21AF916-D417-5BDC-83BE-916EF002257D}"/>
                </a:ext>
              </a:extLst>
            </p:cNvPr>
            <p:cNvGrpSpPr/>
            <p:nvPr/>
          </p:nvGrpSpPr>
          <p:grpSpPr>
            <a:xfrm>
              <a:off x="8991600" y="1524000"/>
              <a:ext cx="2514600" cy="4648200"/>
              <a:chOff x="914400" y="2058119"/>
              <a:chExt cx="2362200" cy="4648200"/>
            </a:xfrm>
          </p:grpSpPr>
          <p:pic>
            <p:nvPicPr>
              <p:cNvPr id="13" name="Immagine 12">
                <a:extLst>
                  <a:ext uri="{FF2B5EF4-FFF2-40B4-BE49-F238E27FC236}">
                    <a16:creationId xmlns:a16="http://schemas.microsoft.com/office/drawing/2014/main" id="{539C142C-B604-DBBB-D5B3-63B4F458A51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72411" t="1337" r="3425" b="56212"/>
              <a:stretch>
                <a:fillRect/>
              </a:stretch>
            </p:blipFill>
            <p:spPr>
              <a:xfrm>
                <a:off x="914400" y="2058119"/>
                <a:ext cx="2362200" cy="4648200"/>
              </a:xfrm>
              <a:prstGeom prst="rect">
                <a:avLst/>
              </a:prstGeom>
            </p:spPr>
          </p:pic>
          <p:sp>
            <p:nvSpPr>
              <p:cNvPr id="14" name="Rettangolo 13">
                <a:extLst>
                  <a:ext uri="{FF2B5EF4-FFF2-40B4-BE49-F238E27FC236}">
                    <a16:creationId xmlns:a16="http://schemas.microsoft.com/office/drawing/2014/main" id="{6D6DE78B-2871-F7F9-E146-251DA0AFFB65}"/>
                  </a:ext>
                </a:extLst>
              </p:cNvPr>
              <p:cNvSpPr/>
              <p:nvPr/>
            </p:nvSpPr>
            <p:spPr>
              <a:xfrm>
                <a:off x="990600" y="2286000"/>
                <a:ext cx="1905000" cy="496669"/>
              </a:xfrm>
              <a:prstGeom prst="rect">
                <a:avLst/>
              </a:prstGeom>
              <a:solidFill>
                <a:srgbClr val="F59E1E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ttangolo 14">
                <a:extLst>
                  <a:ext uri="{FF2B5EF4-FFF2-40B4-BE49-F238E27FC236}">
                    <a16:creationId xmlns:a16="http://schemas.microsoft.com/office/drawing/2014/main" id="{32875D98-0C75-EAD8-1270-9FEFB6B9EC8A}"/>
                  </a:ext>
                </a:extLst>
              </p:cNvPr>
              <p:cNvSpPr/>
              <p:nvPr/>
            </p:nvSpPr>
            <p:spPr>
              <a:xfrm>
                <a:off x="990600" y="3657600"/>
                <a:ext cx="457200" cy="265578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ttangolo 15">
                <a:extLst>
                  <a:ext uri="{FF2B5EF4-FFF2-40B4-BE49-F238E27FC236}">
                    <a16:creationId xmlns:a16="http://schemas.microsoft.com/office/drawing/2014/main" id="{8B295E64-484B-F8FF-1CDD-60663ED0F050}"/>
                  </a:ext>
                </a:extLst>
              </p:cNvPr>
              <p:cNvSpPr/>
              <p:nvPr/>
            </p:nvSpPr>
            <p:spPr>
              <a:xfrm>
                <a:off x="990600" y="4395304"/>
                <a:ext cx="457200" cy="265578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ttangolo 16">
                <a:extLst>
                  <a:ext uri="{FF2B5EF4-FFF2-40B4-BE49-F238E27FC236}">
                    <a16:creationId xmlns:a16="http://schemas.microsoft.com/office/drawing/2014/main" id="{9CE348A3-4EC0-D3FA-81BD-22383F04E5CD}"/>
                  </a:ext>
                </a:extLst>
              </p:cNvPr>
              <p:cNvSpPr/>
              <p:nvPr/>
            </p:nvSpPr>
            <p:spPr>
              <a:xfrm>
                <a:off x="990600" y="4867430"/>
                <a:ext cx="457200" cy="265578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ttangolo 17">
                <a:extLst>
                  <a:ext uri="{FF2B5EF4-FFF2-40B4-BE49-F238E27FC236}">
                    <a16:creationId xmlns:a16="http://schemas.microsoft.com/office/drawing/2014/main" id="{3EFD1DEB-1A2C-CA89-00A3-25FCADB272F0}"/>
                  </a:ext>
                </a:extLst>
              </p:cNvPr>
              <p:cNvSpPr/>
              <p:nvPr/>
            </p:nvSpPr>
            <p:spPr>
              <a:xfrm>
                <a:off x="965328" y="5257800"/>
                <a:ext cx="457200" cy="265578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ttangolo 18">
                <a:extLst>
                  <a:ext uri="{FF2B5EF4-FFF2-40B4-BE49-F238E27FC236}">
                    <a16:creationId xmlns:a16="http://schemas.microsoft.com/office/drawing/2014/main" id="{65999077-73F7-ED9B-12F6-26A1EBEFE72D}"/>
                  </a:ext>
                </a:extLst>
              </p:cNvPr>
              <p:cNvSpPr/>
              <p:nvPr/>
            </p:nvSpPr>
            <p:spPr>
              <a:xfrm>
                <a:off x="999406" y="5982057"/>
                <a:ext cx="1972393" cy="540000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CasellaDiTesto 20">
                <a:extLst>
                  <a:ext uri="{FF2B5EF4-FFF2-40B4-BE49-F238E27FC236}">
                    <a16:creationId xmlns:a16="http://schemas.microsoft.com/office/drawing/2014/main" id="{C1AA079D-E7F3-DD87-C4D9-9A98CACE538F}"/>
                  </a:ext>
                </a:extLst>
              </p:cNvPr>
              <p:cNvSpPr txBox="1"/>
              <p:nvPr/>
            </p:nvSpPr>
            <p:spPr>
              <a:xfrm>
                <a:off x="914400" y="2210519"/>
                <a:ext cx="228600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 b="1" dirty="0">
                    <a:solidFill>
                      <a:schemeClr val="bg1"/>
                    </a:solidFill>
                  </a:rPr>
                  <a:t>Linee </a:t>
                </a:r>
                <a:r>
                  <a:rPr lang="en-US" sz="1600" b="1" dirty="0" err="1">
                    <a:solidFill>
                      <a:schemeClr val="bg1"/>
                    </a:solidFill>
                  </a:rPr>
                  <a:t>guida</a:t>
                </a:r>
                <a:r>
                  <a:rPr lang="en-US" sz="1600" b="1" dirty="0">
                    <a:solidFill>
                      <a:schemeClr val="bg1"/>
                    </a:solidFill>
                  </a:rPr>
                  <a:t> OMS 2021</a:t>
                </a:r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CasellaDiTesto 21">
                  <a:extLst>
                    <a:ext uri="{FF2B5EF4-FFF2-40B4-BE49-F238E27FC236}">
                      <a16:creationId xmlns:a16="http://schemas.microsoft.com/office/drawing/2014/main" id="{DEB63EE0-94D8-1716-E330-A0BB1D2AD393}"/>
                    </a:ext>
                  </a:extLst>
                </p:cNvPr>
                <p:cNvSpPr txBox="1"/>
                <p:nvPr/>
              </p:nvSpPr>
              <p:spPr>
                <a:xfrm>
                  <a:off x="9256271" y="2317858"/>
                  <a:ext cx="649729" cy="246221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160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μ</m:t>
                        </m:r>
                        <m:r>
                          <m:rPr>
                            <m:sty m:val="p"/>
                          </m:rP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g</m:t>
                        </m:r>
                        <m: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sSup>
                          <m:sSupPr>
                            <m:ctrlPr>
                              <a:rPr lang="it-IT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m</m:t>
                            </m:r>
                          </m:e>
                          <m:sup>
                            <m: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oMath>
                    </m:oMathPara>
                  </a14:m>
                  <a:endParaRPr lang="en-US" dirty="0">
                    <a:latin typeface="Arial Black" panose="020B0A04020102020204" pitchFamily="34" charset="0"/>
                  </a:endParaRPr>
                </a:p>
              </p:txBody>
            </p:sp>
          </mc:Choice>
          <mc:Fallback xmlns="">
            <p:sp>
              <p:nvSpPr>
                <p:cNvPr id="22" name="CasellaDiTesto 21">
                  <a:extLst>
                    <a:ext uri="{FF2B5EF4-FFF2-40B4-BE49-F238E27FC236}">
                      <a16:creationId xmlns:a16="http://schemas.microsoft.com/office/drawing/2014/main" id="{DEB63EE0-94D8-1716-E330-A0BB1D2AD393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256271" y="2317858"/>
                  <a:ext cx="649729" cy="246221"/>
                </a:xfrm>
                <a:prstGeom prst="rect">
                  <a:avLst/>
                </a:prstGeom>
                <a:blipFill>
                  <a:blip r:embed="rId4"/>
                  <a:stretch>
                    <a:fillRect l="-5607" b="-3170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3" name="CasellaDiTesto 22">
              <a:extLst>
                <a:ext uri="{FF2B5EF4-FFF2-40B4-BE49-F238E27FC236}">
                  <a16:creationId xmlns:a16="http://schemas.microsoft.com/office/drawing/2014/main" id="{ADDA9F43-60AB-B26A-7771-4963DC1630D5}"/>
                </a:ext>
              </a:extLst>
            </p:cNvPr>
            <p:cNvSpPr txBox="1"/>
            <p:nvPr/>
          </p:nvSpPr>
          <p:spPr>
            <a:xfrm>
              <a:off x="9070914" y="2267498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5</a:t>
              </a:r>
              <a:endParaRPr lang="en-US" sz="2000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4" name="CasellaDiTesto 23">
                  <a:extLst>
                    <a:ext uri="{FF2B5EF4-FFF2-40B4-BE49-F238E27FC236}">
                      <a16:creationId xmlns:a16="http://schemas.microsoft.com/office/drawing/2014/main" id="{8CA2860B-F4D7-2EA3-A4C1-3DE7B5B49547}"/>
                    </a:ext>
                  </a:extLst>
                </p:cNvPr>
                <p:cNvSpPr txBox="1"/>
                <p:nvPr/>
              </p:nvSpPr>
              <p:spPr>
                <a:xfrm>
                  <a:off x="9369014" y="3491029"/>
                  <a:ext cx="689386" cy="246221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160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μ</m:t>
                        </m:r>
                        <m:r>
                          <m:rPr>
                            <m:sty m:val="p"/>
                          </m:rP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g</m:t>
                        </m:r>
                        <m: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sSup>
                          <m:sSupPr>
                            <m:ctrlPr>
                              <a:rPr lang="it-IT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m</m:t>
                            </m:r>
                          </m:e>
                          <m:sup>
                            <m: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oMath>
                    </m:oMathPara>
                  </a14:m>
                  <a:endParaRPr lang="en-US" dirty="0">
                    <a:latin typeface="Arial Black" panose="020B0A04020102020204" pitchFamily="34" charset="0"/>
                  </a:endParaRPr>
                </a:p>
              </p:txBody>
            </p:sp>
          </mc:Choice>
          <mc:Fallback xmlns="">
            <p:sp>
              <p:nvSpPr>
                <p:cNvPr id="24" name="CasellaDiTesto 23">
                  <a:extLst>
                    <a:ext uri="{FF2B5EF4-FFF2-40B4-BE49-F238E27FC236}">
                      <a16:creationId xmlns:a16="http://schemas.microsoft.com/office/drawing/2014/main" id="{8CA2860B-F4D7-2EA3-A4C1-3DE7B5B49547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369014" y="3491029"/>
                  <a:ext cx="689386" cy="246221"/>
                </a:xfrm>
                <a:prstGeom prst="rect">
                  <a:avLst/>
                </a:prstGeom>
                <a:blipFill>
                  <a:blip r:embed="rId5"/>
                  <a:stretch>
                    <a:fillRect l="-2655" t="-2500" b="-325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5" name="CasellaDiTesto 24">
              <a:extLst>
                <a:ext uri="{FF2B5EF4-FFF2-40B4-BE49-F238E27FC236}">
                  <a16:creationId xmlns:a16="http://schemas.microsoft.com/office/drawing/2014/main" id="{DFA9B3BC-D380-FA30-BA8A-E7973527E1BE}"/>
                </a:ext>
              </a:extLst>
            </p:cNvPr>
            <p:cNvSpPr txBox="1"/>
            <p:nvPr/>
          </p:nvSpPr>
          <p:spPr>
            <a:xfrm>
              <a:off x="9067800" y="344066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15</a:t>
              </a:r>
              <a:endParaRPr lang="en-US" sz="2000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6" name="CasellaDiTesto 25">
                  <a:extLst>
                    <a:ext uri="{FF2B5EF4-FFF2-40B4-BE49-F238E27FC236}">
                      <a16:creationId xmlns:a16="http://schemas.microsoft.com/office/drawing/2014/main" id="{A16C5BE1-F1DE-40A5-2FCB-5DC207C8B62E}"/>
                    </a:ext>
                  </a:extLst>
                </p:cNvPr>
                <p:cNvSpPr txBox="1"/>
                <p:nvPr/>
              </p:nvSpPr>
              <p:spPr>
                <a:xfrm>
                  <a:off x="9369014" y="4329229"/>
                  <a:ext cx="689386" cy="246221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160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μ</m:t>
                        </m:r>
                        <m:r>
                          <m:rPr>
                            <m:sty m:val="p"/>
                          </m:rP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g</m:t>
                        </m:r>
                        <m: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sSup>
                          <m:sSupPr>
                            <m:ctrlPr>
                              <a:rPr lang="it-IT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m</m:t>
                            </m:r>
                          </m:e>
                          <m:sup>
                            <m: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oMath>
                    </m:oMathPara>
                  </a14:m>
                  <a:endParaRPr lang="en-US" dirty="0">
                    <a:latin typeface="Arial Black" panose="020B0A04020102020204" pitchFamily="34" charset="0"/>
                  </a:endParaRPr>
                </a:p>
              </p:txBody>
            </p:sp>
          </mc:Choice>
          <mc:Fallback xmlns="">
            <p:sp>
              <p:nvSpPr>
                <p:cNvPr id="26" name="CasellaDiTesto 25">
                  <a:extLst>
                    <a:ext uri="{FF2B5EF4-FFF2-40B4-BE49-F238E27FC236}">
                      <a16:creationId xmlns:a16="http://schemas.microsoft.com/office/drawing/2014/main" id="{A16C5BE1-F1DE-40A5-2FCB-5DC207C8B62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369014" y="4329229"/>
                  <a:ext cx="689386" cy="246221"/>
                </a:xfrm>
                <a:prstGeom prst="rect">
                  <a:avLst/>
                </a:prstGeom>
                <a:blipFill>
                  <a:blip r:embed="rId6"/>
                  <a:stretch>
                    <a:fillRect l="-2655" b="-3170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7" name="CasellaDiTesto 26">
              <a:extLst>
                <a:ext uri="{FF2B5EF4-FFF2-40B4-BE49-F238E27FC236}">
                  <a16:creationId xmlns:a16="http://schemas.microsoft.com/office/drawing/2014/main" id="{1A8A77B9-C21C-8632-3A76-835E824FF810}"/>
                </a:ext>
              </a:extLst>
            </p:cNvPr>
            <p:cNvSpPr txBox="1"/>
            <p:nvPr/>
          </p:nvSpPr>
          <p:spPr>
            <a:xfrm>
              <a:off x="9067800" y="427886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40</a:t>
              </a:r>
              <a:endParaRPr lang="en-US" sz="2000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8" name="CasellaDiTesto 27">
                  <a:extLst>
                    <a:ext uri="{FF2B5EF4-FFF2-40B4-BE49-F238E27FC236}">
                      <a16:creationId xmlns:a16="http://schemas.microsoft.com/office/drawing/2014/main" id="{6DEF59B6-91D1-7AD4-D017-B50F137F28EA}"/>
                    </a:ext>
                  </a:extLst>
                </p:cNvPr>
                <p:cNvSpPr txBox="1"/>
                <p:nvPr/>
              </p:nvSpPr>
              <p:spPr>
                <a:xfrm>
                  <a:off x="9369014" y="5091229"/>
                  <a:ext cx="689386" cy="246221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160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μ</m:t>
                        </m:r>
                        <m:r>
                          <m:rPr>
                            <m:sty m:val="p"/>
                          </m:rP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g</m:t>
                        </m:r>
                        <m: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sSup>
                          <m:sSupPr>
                            <m:ctrlPr>
                              <a:rPr lang="it-IT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m</m:t>
                            </m:r>
                          </m:e>
                          <m:sup>
                            <m: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oMath>
                    </m:oMathPara>
                  </a14:m>
                  <a:endParaRPr lang="en-US" dirty="0">
                    <a:latin typeface="Arial Black" panose="020B0A04020102020204" pitchFamily="34" charset="0"/>
                  </a:endParaRPr>
                </a:p>
              </p:txBody>
            </p:sp>
          </mc:Choice>
          <mc:Fallback xmlns="">
            <p:sp>
              <p:nvSpPr>
                <p:cNvPr id="28" name="CasellaDiTesto 27">
                  <a:extLst>
                    <a:ext uri="{FF2B5EF4-FFF2-40B4-BE49-F238E27FC236}">
                      <a16:creationId xmlns:a16="http://schemas.microsoft.com/office/drawing/2014/main" id="{6DEF59B6-91D1-7AD4-D017-B50F137F28E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369014" y="5091229"/>
                  <a:ext cx="689386" cy="246221"/>
                </a:xfrm>
                <a:prstGeom prst="rect">
                  <a:avLst/>
                </a:prstGeom>
                <a:blipFill>
                  <a:blip r:embed="rId6"/>
                  <a:stretch>
                    <a:fillRect l="-2655" b="-3170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9" name="CasellaDiTesto 28">
              <a:extLst>
                <a:ext uri="{FF2B5EF4-FFF2-40B4-BE49-F238E27FC236}">
                  <a16:creationId xmlns:a16="http://schemas.microsoft.com/office/drawing/2014/main" id="{C37F0F8D-29ED-BC4F-AF0B-D4D95EE1C554}"/>
                </a:ext>
              </a:extLst>
            </p:cNvPr>
            <p:cNvSpPr txBox="1"/>
            <p:nvPr/>
          </p:nvSpPr>
          <p:spPr>
            <a:xfrm>
              <a:off x="9067800" y="504086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10</a:t>
              </a:r>
              <a:endParaRPr lang="en-US" sz="2000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0" name="CasellaDiTesto 29">
                  <a:extLst>
                    <a:ext uri="{FF2B5EF4-FFF2-40B4-BE49-F238E27FC236}">
                      <a16:creationId xmlns:a16="http://schemas.microsoft.com/office/drawing/2014/main" id="{B86A089F-D0E5-2DD6-B60E-E390F9580CDD}"/>
                    </a:ext>
                  </a:extLst>
                </p:cNvPr>
                <p:cNvSpPr txBox="1"/>
                <p:nvPr/>
              </p:nvSpPr>
              <p:spPr>
                <a:xfrm>
                  <a:off x="9369014" y="5536761"/>
                  <a:ext cx="689386" cy="246221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160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μ</m:t>
                        </m:r>
                        <m:r>
                          <m:rPr>
                            <m:sty m:val="p"/>
                          </m:rP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g</m:t>
                        </m:r>
                        <m: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sSup>
                          <m:sSupPr>
                            <m:ctrlPr>
                              <a:rPr lang="it-IT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m</m:t>
                            </m:r>
                          </m:e>
                          <m:sup>
                            <m: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oMath>
                    </m:oMathPara>
                  </a14:m>
                  <a:endParaRPr lang="en-US" dirty="0">
                    <a:latin typeface="Arial Black" panose="020B0A04020102020204" pitchFamily="34" charset="0"/>
                  </a:endParaRPr>
                </a:p>
              </p:txBody>
            </p:sp>
          </mc:Choice>
          <mc:Fallback xmlns="">
            <p:sp>
              <p:nvSpPr>
                <p:cNvPr id="30" name="CasellaDiTesto 29">
                  <a:extLst>
                    <a:ext uri="{FF2B5EF4-FFF2-40B4-BE49-F238E27FC236}">
                      <a16:creationId xmlns:a16="http://schemas.microsoft.com/office/drawing/2014/main" id="{B86A089F-D0E5-2DD6-B60E-E390F9580CDD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369014" y="5536761"/>
                  <a:ext cx="689386" cy="246221"/>
                </a:xfrm>
                <a:prstGeom prst="rect">
                  <a:avLst/>
                </a:prstGeom>
                <a:blipFill>
                  <a:blip r:embed="rId7"/>
                  <a:stretch>
                    <a:fillRect l="-2655" b="-3170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31" name="CasellaDiTesto 30">
              <a:extLst>
                <a:ext uri="{FF2B5EF4-FFF2-40B4-BE49-F238E27FC236}">
                  <a16:creationId xmlns:a16="http://schemas.microsoft.com/office/drawing/2014/main" id="{14E531B0-884F-8A4B-5B5B-89D8052CE7C9}"/>
                </a:ext>
              </a:extLst>
            </p:cNvPr>
            <p:cNvSpPr txBox="1"/>
            <p:nvPr/>
          </p:nvSpPr>
          <p:spPr>
            <a:xfrm>
              <a:off x="9067800" y="5486400"/>
              <a:ext cx="20072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60            (seasonal)</a:t>
              </a:r>
              <a:endParaRPr lang="en-US" sz="2000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3" name="CasellaDiTesto 32">
                  <a:extLst>
                    <a:ext uri="{FF2B5EF4-FFF2-40B4-BE49-F238E27FC236}">
                      <a16:creationId xmlns:a16="http://schemas.microsoft.com/office/drawing/2014/main" id="{5DEFFBC0-340C-A86A-4507-6533D13F9FEE}"/>
                    </a:ext>
                  </a:extLst>
                </p:cNvPr>
                <p:cNvSpPr txBox="1"/>
                <p:nvPr/>
              </p:nvSpPr>
              <p:spPr>
                <a:xfrm>
                  <a:off x="9369014" y="3174561"/>
                  <a:ext cx="689386" cy="246221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160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μ</m:t>
                        </m:r>
                        <m:r>
                          <m:rPr>
                            <m:sty m:val="p"/>
                          </m:rP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g</m:t>
                        </m:r>
                        <m: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sSup>
                          <m:sSupPr>
                            <m:ctrlPr>
                              <a:rPr lang="it-IT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m</m:t>
                            </m:r>
                          </m:e>
                          <m:sup>
                            <m: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oMath>
                    </m:oMathPara>
                  </a14:m>
                  <a:endParaRPr lang="en-US" dirty="0">
                    <a:latin typeface="Arial Black" panose="020B0A04020102020204" pitchFamily="34" charset="0"/>
                  </a:endParaRPr>
                </a:p>
              </p:txBody>
            </p:sp>
          </mc:Choice>
          <mc:Fallback xmlns="">
            <p:sp>
              <p:nvSpPr>
                <p:cNvPr id="33" name="CasellaDiTesto 32">
                  <a:extLst>
                    <a:ext uri="{FF2B5EF4-FFF2-40B4-BE49-F238E27FC236}">
                      <a16:creationId xmlns:a16="http://schemas.microsoft.com/office/drawing/2014/main" id="{5DEFFBC0-340C-A86A-4507-6533D13F9FE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369014" y="3174561"/>
                  <a:ext cx="689386" cy="246221"/>
                </a:xfrm>
                <a:prstGeom prst="rect">
                  <a:avLst/>
                </a:prstGeom>
                <a:blipFill>
                  <a:blip r:embed="rId8"/>
                  <a:stretch>
                    <a:fillRect l="-2655" b="-325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34" name="CasellaDiTesto 33">
              <a:extLst>
                <a:ext uri="{FF2B5EF4-FFF2-40B4-BE49-F238E27FC236}">
                  <a16:creationId xmlns:a16="http://schemas.microsoft.com/office/drawing/2014/main" id="{5BCA16B6-0B76-8B59-E879-CC52FEA74241}"/>
                </a:ext>
              </a:extLst>
            </p:cNvPr>
            <p:cNvSpPr txBox="1"/>
            <p:nvPr/>
          </p:nvSpPr>
          <p:spPr>
            <a:xfrm>
              <a:off x="9067800" y="3124200"/>
              <a:ext cx="25059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45            (max 3-4/anno)</a:t>
              </a:r>
              <a:endParaRPr lang="en-US" sz="2000" dirty="0"/>
            </a:p>
          </p:txBody>
        </p:sp>
        <p:sp>
          <p:nvSpPr>
            <p:cNvPr id="35" name="CasellaDiTesto 34">
              <a:extLst>
                <a:ext uri="{FF2B5EF4-FFF2-40B4-BE49-F238E27FC236}">
                  <a16:creationId xmlns:a16="http://schemas.microsoft.com/office/drawing/2014/main" id="{90B09F7A-039E-179D-2125-226116B5150D}"/>
                </a:ext>
              </a:extLst>
            </p:cNvPr>
            <p:cNvSpPr txBox="1"/>
            <p:nvPr/>
          </p:nvSpPr>
          <p:spPr>
            <a:xfrm>
              <a:off x="9076458" y="2678668"/>
              <a:ext cx="25059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15            (max 3-4/anno)</a:t>
              </a:r>
              <a:endParaRPr lang="en-US" sz="1700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6" name="CasellaDiTesto 35">
                  <a:extLst>
                    <a:ext uri="{FF2B5EF4-FFF2-40B4-BE49-F238E27FC236}">
                      <a16:creationId xmlns:a16="http://schemas.microsoft.com/office/drawing/2014/main" id="{EDF65C15-3D21-EDD0-D08D-1BB0018C153B}"/>
                    </a:ext>
                  </a:extLst>
                </p:cNvPr>
                <p:cNvSpPr txBox="1"/>
                <p:nvPr/>
              </p:nvSpPr>
              <p:spPr>
                <a:xfrm>
                  <a:off x="9417329" y="2725579"/>
                  <a:ext cx="649729" cy="246221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160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μ</m:t>
                        </m:r>
                        <m:r>
                          <m:rPr>
                            <m:sty m:val="p"/>
                          </m:rP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g</m:t>
                        </m:r>
                        <m:r>
                          <a:rPr lang="it-IT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sSup>
                          <m:sSupPr>
                            <m:ctrlPr>
                              <a:rPr lang="it-IT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m</m:t>
                            </m:r>
                          </m:e>
                          <m:sup>
                            <m:r>
                              <a:rPr lang="it-IT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oMath>
                    </m:oMathPara>
                  </a14:m>
                  <a:endParaRPr lang="en-US" dirty="0">
                    <a:latin typeface="Arial Black" panose="020B0A04020102020204" pitchFamily="34" charset="0"/>
                  </a:endParaRPr>
                </a:p>
              </p:txBody>
            </p:sp>
          </mc:Choice>
          <mc:Fallback xmlns="">
            <p:sp>
              <p:nvSpPr>
                <p:cNvPr id="36" name="CasellaDiTesto 35">
                  <a:extLst>
                    <a:ext uri="{FF2B5EF4-FFF2-40B4-BE49-F238E27FC236}">
                      <a16:creationId xmlns:a16="http://schemas.microsoft.com/office/drawing/2014/main" id="{EDF65C15-3D21-EDD0-D08D-1BB0018C153B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417329" y="2725579"/>
                  <a:ext cx="649729" cy="246221"/>
                </a:xfrm>
                <a:prstGeom prst="rect">
                  <a:avLst/>
                </a:prstGeom>
                <a:blipFill>
                  <a:blip r:embed="rId9"/>
                  <a:stretch>
                    <a:fillRect l="-5660" b="-3170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F6A9F7D8-4662-823D-EF1C-8236B3178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14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2951641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2209800" y="0"/>
            <a:ext cx="77724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1. Qualità dell’aria in ambito urbano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304800" y="990600"/>
            <a:ext cx="11201400" cy="536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it-IT" altLang="en-US" sz="2400" dirty="0">
                <a:solidFill>
                  <a:schemeClr val="bg1"/>
                </a:solidFill>
              </a:rPr>
              <a:t>Sostanze inquinanti, un volta emesse, si modificano perché sono:</a:t>
            </a:r>
          </a:p>
          <a:p>
            <a:pPr algn="just" eaLnBrk="1" hangingPunct="1"/>
            <a:endParaRPr lang="it-IT" altLang="en-US" sz="2400" dirty="0">
              <a:solidFill>
                <a:schemeClr val="bg1"/>
              </a:solidFill>
            </a:endParaRPr>
          </a:p>
          <a:p>
            <a:pPr lvl="1" algn="just" eaLnBrk="1" hangingPunct="1"/>
            <a:r>
              <a:rPr lang="it-IT" altLang="en-US" sz="2400" dirty="0">
                <a:solidFill>
                  <a:schemeClr val="bg1"/>
                </a:solidFill>
              </a:rPr>
              <a:t>trasportate dal moto medio dell’aria</a:t>
            </a:r>
          </a:p>
          <a:p>
            <a:pPr lvl="1" algn="just" eaLnBrk="1" hangingPunct="1"/>
            <a:endParaRPr lang="it-IT" altLang="en-US" sz="2400" dirty="0">
              <a:solidFill>
                <a:schemeClr val="bg1"/>
              </a:solidFill>
            </a:endParaRPr>
          </a:p>
          <a:p>
            <a:pPr lvl="1" algn="just" eaLnBrk="1" hangingPunct="1"/>
            <a:r>
              <a:rPr lang="it-IT" altLang="en-US" sz="2400" dirty="0">
                <a:solidFill>
                  <a:schemeClr val="bg1"/>
                </a:solidFill>
              </a:rPr>
              <a:t>diluite dalla combinazione di mescolamento turbolento (a varie scale) e diffusione molecolare</a:t>
            </a:r>
          </a:p>
          <a:p>
            <a:pPr lvl="1" algn="just" eaLnBrk="1" hangingPunct="1"/>
            <a:endParaRPr lang="it-IT" altLang="en-US" sz="2400" dirty="0">
              <a:solidFill>
                <a:schemeClr val="bg1"/>
              </a:solidFill>
            </a:endParaRPr>
          </a:p>
          <a:p>
            <a:pPr lvl="1" algn="just" eaLnBrk="1" hangingPunct="1"/>
            <a:r>
              <a:rPr lang="it-IT" altLang="en-US" sz="2400" dirty="0">
                <a:solidFill>
                  <a:schemeClr val="bg1"/>
                </a:solidFill>
              </a:rPr>
              <a:t>trasformate da processi chimici</a:t>
            </a:r>
          </a:p>
          <a:p>
            <a:pPr lvl="1" algn="just" eaLnBrk="1" hangingPunct="1"/>
            <a:endParaRPr lang="it-IT" altLang="en-US" sz="2400" dirty="0">
              <a:solidFill>
                <a:schemeClr val="bg1"/>
              </a:solidFill>
            </a:endParaRPr>
          </a:p>
          <a:p>
            <a:pPr lvl="1" algn="just" eaLnBrk="1" hangingPunct="1"/>
            <a:r>
              <a:rPr lang="it-IT" altLang="en-US" sz="2400" dirty="0">
                <a:solidFill>
                  <a:schemeClr val="bg1"/>
                </a:solidFill>
              </a:rPr>
              <a:t>subiscono processi di accumulo, deposizione e/o intrappolamento dove le velocità dell’aria sono basse, dove il mescolamento con aria pulita è limitato (centro di vortici, zone di ricircolo, scie) o dove sono presenti filtri/materiali/superfici naturali e/o artificiali che le intrappolano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E0D66899-AA7E-4CF9-A218-6084A07E9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15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1096091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2209800" y="0"/>
            <a:ext cx="7772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2. Getti e pennacchi</a:t>
            </a:r>
          </a:p>
        </p:txBody>
      </p:sp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228600" y="533400"/>
            <a:ext cx="11811000" cy="718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/>
            <a:r>
              <a:rPr lang="it-IT" altLang="en-US" sz="2400" dirty="0">
                <a:solidFill>
                  <a:srgbClr val="FFFF00"/>
                </a:solidFill>
              </a:rPr>
              <a:t>Getto (semplice)</a:t>
            </a:r>
            <a:r>
              <a:rPr lang="it-IT" altLang="en-US" sz="2400" dirty="0">
                <a:solidFill>
                  <a:schemeClr val="bg1"/>
                </a:solidFill>
              </a:rPr>
              <a:t>: rilascio di un fluido in un fluido di uguale densità e con quantità di moto iniziale non trascurabile; si muove per quantità di moto iniziale</a:t>
            </a:r>
          </a:p>
        </p:txBody>
      </p:sp>
      <p:pic>
        <p:nvPicPr>
          <p:cNvPr id="64516" name="Picture 4" descr="Immagine correlata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152"/>
          <a:stretch/>
        </p:blipFill>
        <p:spPr bwMode="auto">
          <a:xfrm>
            <a:off x="0" y="1371600"/>
            <a:ext cx="4065844" cy="3518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EE202C01-E7A7-4719-9103-4EC6420E8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16</a:t>
            </a:fld>
            <a:endParaRPr lang="it-IT" altLang="en-US"/>
          </a:p>
        </p:txBody>
      </p:sp>
      <p:pic>
        <p:nvPicPr>
          <p:cNvPr id="4" name="getto_KH">
            <a:hlinkClick r:id="" action="ppaction://media"/>
            <a:extLst>
              <a:ext uri="{FF2B5EF4-FFF2-40B4-BE49-F238E27FC236}">
                <a16:creationId xmlns:a16="http://schemas.microsoft.com/office/drawing/2014/main" id="{901D855A-2629-53F6-97D8-3E823990CB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7000" y="1353000"/>
            <a:ext cx="6405000" cy="3600000"/>
          </a:xfrm>
          <a:prstGeom prst="rect">
            <a:avLst/>
          </a:prstGeom>
        </p:spPr>
      </p:pic>
      <p:grpSp>
        <p:nvGrpSpPr>
          <p:cNvPr id="2" name="Gruppo 1"/>
          <p:cNvGrpSpPr/>
          <p:nvPr/>
        </p:nvGrpSpPr>
        <p:grpSpPr>
          <a:xfrm>
            <a:off x="2286000" y="3733800"/>
            <a:ext cx="7924800" cy="3124200"/>
            <a:chOff x="1555227" y="3881494"/>
            <a:chExt cx="7924800" cy="3124200"/>
          </a:xfrm>
        </p:grpSpPr>
        <p:pic>
          <p:nvPicPr>
            <p:cNvPr id="7" name="Immagine 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55227" y="3881494"/>
              <a:ext cx="4178529" cy="3124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3"/>
            <p:cNvSpPr>
              <a:spLocks noChangeArrowheads="1"/>
            </p:cNvSpPr>
            <p:nvPr/>
          </p:nvSpPr>
          <p:spPr bwMode="auto">
            <a:xfrm>
              <a:off x="5733755" y="5405494"/>
              <a:ext cx="3746272" cy="10223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 marL="342900" indent="-34290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indent="0" algn="just" eaLnBrk="1" hangingPunct="1">
                <a:buNone/>
              </a:pPr>
              <a:r>
                <a:rPr lang="it-IT" altLang="en-US" sz="2400" dirty="0" err="1">
                  <a:solidFill>
                    <a:srgbClr val="FFFF00"/>
                  </a:solidFill>
                </a:rPr>
                <a:t>Entrainment</a:t>
              </a:r>
              <a:r>
                <a:rPr lang="it-IT" altLang="en-US" sz="2400" dirty="0">
                  <a:solidFill>
                    <a:srgbClr val="FFFF00"/>
                  </a:solidFill>
                </a:rPr>
                <a:t> </a:t>
              </a:r>
              <a:r>
                <a:rPr lang="it-IT" altLang="en-US" sz="2400" dirty="0">
                  <a:solidFill>
                    <a:schemeClr val="bg1"/>
                  </a:solidFill>
                </a:rPr>
                <a:t>(trascinamento) di fluido esterno, quindi diluizione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47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2209800" y="0"/>
            <a:ext cx="7772400" cy="79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2. Getti e pennacchi</a:t>
            </a:r>
          </a:p>
        </p:txBody>
      </p:sp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152400" y="838200"/>
            <a:ext cx="118110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it-IT" altLang="en-US" sz="2400" dirty="0">
                <a:solidFill>
                  <a:srgbClr val="FFFF00"/>
                </a:solidFill>
              </a:rPr>
              <a:t>Pennacchio</a:t>
            </a:r>
            <a:r>
              <a:rPr lang="it-IT" altLang="en-US" sz="2400" dirty="0">
                <a:solidFill>
                  <a:schemeClr val="bg1"/>
                </a:solidFill>
              </a:rPr>
              <a:t>: rilascio di un fluido in un fluido di differente densità e con quantità di moto iniziale trascurabile; si muove per galleggiamento</a:t>
            </a:r>
          </a:p>
        </p:txBody>
      </p:sp>
      <p:pic>
        <p:nvPicPr>
          <p:cNvPr id="64514" name="Picture 2" descr="Immagine correlat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2" r="11030"/>
          <a:stretch/>
        </p:blipFill>
        <p:spPr bwMode="auto">
          <a:xfrm>
            <a:off x="-1" y="1828800"/>
            <a:ext cx="7422299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538" name="Picture 2" descr="Immagine correlata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56" t="12122" r="15313"/>
          <a:stretch/>
        </p:blipFill>
        <p:spPr bwMode="auto">
          <a:xfrm>
            <a:off x="6655257" y="1828800"/>
            <a:ext cx="5536743" cy="5031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515DE4A7-57A5-4BEE-AE03-C6C040363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17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28755693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/>
          <p:cNvPicPr>
            <a:picLocks noChangeAspect="1"/>
          </p:cNvPicPr>
          <p:nvPr/>
        </p:nvPicPr>
        <p:blipFill rotWithShape="1">
          <a:blip r:embed="rId2"/>
          <a:srcRect l="6230" r="14777" b="7500"/>
          <a:stretch/>
        </p:blipFill>
        <p:spPr>
          <a:xfrm>
            <a:off x="3243" y="2876318"/>
            <a:ext cx="6207589" cy="4014000"/>
          </a:xfrm>
          <a:prstGeom prst="rect">
            <a:avLst/>
          </a:prstGeom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381000" y="0"/>
            <a:ext cx="1132432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2. Getti e pennacchi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19640" y="707424"/>
            <a:ext cx="9952720" cy="1883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it-IT" altLang="en-US" sz="2400" dirty="0">
                <a:solidFill>
                  <a:schemeClr val="bg1"/>
                </a:solidFill>
              </a:rPr>
              <a:t>Inquinante emesso da una ciminiera alta h in condizioni stabili:</a:t>
            </a:r>
          </a:p>
          <a:p>
            <a:pPr marL="857250" lvl="1" indent="-457200" algn="just" eaLnBrk="1" hangingPunct="1">
              <a:buFont typeface="+mj-lt"/>
              <a:buAutoNum type="arabicPeriod"/>
            </a:pPr>
            <a:r>
              <a:rPr lang="it-IT" altLang="en-US" sz="2400" dirty="0">
                <a:solidFill>
                  <a:schemeClr val="bg1"/>
                </a:solidFill>
              </a:rPr>
              <a:t>zona ascensionale (lunga circa 3h)</a:t>
            </a:r>
          </a:p>
          <a:p>
            <a:pPr marL="857250" lvl="1" indent="-457200" algn="just" eaLnBrk="1" hangingPunct="1">
              <a:buFont typeface="+mj-lt"/>
              <a:buAutoNum type="arabicPeriod"/>
            </a:pPr>
            <a:r>
              <a:rPr lang="it-IT" altLang="en-US" sz="2400" dirty="0">
                <a:solidFill>
                  <a:schemeClr val="bg1"/>
                </a:solidFill>
              </a:rPr>
              <a:t>zona di trasporto (ad un’altezza media di h</a:t>
            </a:r>
            <a:r>
              <a:rPr lang="it-IT" altLang="en-US" sz="2400" baseline="-25000" dirty="0">
                <a:solidFill>
                  <a:schemeClr val="bg1"/>
                </a:solidFill>
              </a:rPr>
              <a:t>m</a:t>
            </a:r>
            <a:r>
              <a:rPr lang="it-IT" altLang="en-US" sz="2400" dirty="0">
                <a:solidFill>
                  <a:schemeClr val="bg1"/>
                </a:solidFill>
              </a:rPr>
              <a:t>)</a:t>
            </a:r>
          </a:p>
          <a:p>
            <a:pPr marL="857250" lvl="1" indent="-457200" algn="just" eaLnBrk="1" hangingPunct="1">
              <a:buFont typeface="+mj-lt"/>
              <a:buAutoNum type="arabicPeriod"/>
            </a:pPr>
            <a:r>
              <a:rPr lang="it-IT" altLang="en-US" sz="2400" dirty="0">
                <a:solidFill>
                  <a:schemeClr val="bg1"/>
                </a:solidFill>
              </a:rPr>
              <a:t>zona di interazione col suolo (eventuale)</a:t>
            </a:r>
          </a:p>
        </p:txBody>
      </p:sp>
      <p:pic>
        <p:nvPicPr>
          <p:cNvPr id="5" name="Immagine 4"/>
          <p:cNvPicPr>
            <a:picLocks noChangeAspect="1"/>
          </p:cNvPicPr>
          <p:nvPr/>
        </p:nvPicPr>
        <p:blipFill rotWithShape="1">
          <a:blip r:embed="rId3"/>
          <a:srcRect l="7734" t="10283" r="39093" b="11468"/>
          <a:stretch/>
        </p:blipFill>
        <p:spPr>
          <a:xfrm>
            <a:off x="6324600" y="2844802"/>
            <a:ext cx="3810000" cy="4013198"/>
          </a:xfrm>
          <a:prstGeom prst="rect">
            <a:avLst/>
          </a:prstGeom>
        </p:spPr>
      </p:pic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15D2D885-7E93-4179-941F-16EBFDF72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18</a:t>
            </a:fld>
            <a:endParaRPr lang="it-IT" altLang="en-US"/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C8FD76AA-4D1D-615E-6EC9-CE172EDE58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727" r="4229" b="13017"/>
          <a:stretch/>
        </p:blipFill>
        <p:spPr>
          <a:xfrm>
            <a:off x="10134600" y="2844803"/>
            <a:ext cx="2065506" cy="4013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158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011A41A7-75B1-F3DC-7C7D-D9490B75F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19</a:t>
            </a:fld>
            <a:endParaRPr lang="it-IT" alt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9B9404-2099-3BFA-B4E5-689E354ECA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30" r="9494"/>
          <a:stretch/>
        </p:blipFill>
        <p:spPr bwMode="auto">
          <a:xfrm>
            <a:off x="4876800" y="1034506"/>
            <a:ext cx="7393680" cy="549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446461D-B747-7AA9-7EF8-E4BA6C1551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1000" y="6533158"/>
            <a:ext cx="2189312" cy="324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just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en-US" sz="1800" kern="0" dirty="0" err="1">
                <a:solidFill>
                  <a:schemeClr val="bg1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Sarroch</a:t>
            </a:r>
            <a:r>
              <a:rPr lang="en-US" altLang="en-US" sz="1800" kern="0" dirty="0">
                <a:solidFill>
                  <a:schemeClr val="bg1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, Cagliari</a:t>
            </a:r>
            <a:endParaRPr lang="en-US" altLang="en-US" sz="1800" kern="0" dirty="0">
              <a:solidFill>
                <a:srgbClr val="FFFF00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Immagine 4" descr="Immagine che contiene cielo, esterni, albero, edificio&#10;&#10;Descrizione generata automaticamente">
            <a:extLst>
              <a:ext uri="{FF2B5EF4-FFF2-40B4-BE49-F238E27FC236}">
                <a16:creationId xmlns:a16="http://schemas.microsoft.com/office/drawing/2014/main" id="{74B1CD81-E8C0-1402-2BDF-7C7A0331A2C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548" y="-1"/>
            <a:ext cx="4895348" cy="6526395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5C3F053-A9A1-5424-B60F-FEEC61E4C0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0088" y="6533158"/>
            <a:ext cx="3865712" cy="324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just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en-US" sz="1800" kern="0" dirty="0" err="1">
                <a:solidFill>
                  <a:schemeClr val="bg1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Perstyn</a:t>
            </a:r>
            <a:r>
              <a:rPr lang="en-US" altLang="en-US" sz="1800" kern="0" dirty="0">
                <a:solidFill>
                  <a:schemeClr val="bg1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, Liberec (Rep. Ceca)</a:t>
            </a:r>
            <a:endParaRPr lang="en-US" altLang="en-US" sz="1800" kern="0" dirty="0">
              <a:solidFill>
                <a:srgbClr val="FFFF00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D124AE4B-4137-DCEB-3A50-63B292EDED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6800" y="206102"/>
            <a:ext cx="73152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2. Getti e pennacchi</a:t>
            </a:r>
          </a:p>
        </p:txBody>
      </p:sp>
    </p:spTree>
    <p:extLst>
      <p:ext uri="{BB962C8B-B14F-4D97-AF65-F5344CB8AC3E}">
        <p14:creationId xmlns:p14="http://schemas.microsoft.com/office/powerpoint/2010/main" val="14966813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magine 5"/>
          <p:cNvPicPr>
            <a:picLocks noChangeAspect="1"/>
          </p:cNvPicPr>
          <p:nvPr/>
        </p:nvPicPr>
        <p:blipFill rotWithShape="1">
          <a:blip r:embed="rId2"/>
          <a:srcRect l="37500" t="28201" r="37916" b="43461"/>
          <a:stretch/>
        </p:blipFill>
        <p:spPr>
          <a:xfrm>
            <a:off x="1033005" y="570322"/>
            <a:ext cx="10168395" cy="6300000"/>
          </a:xfrm>
          <a:prstGeom prst="rect">
            <a:avLst/>
          </a:prstGeom>
        </p:spPr>
      </p:pic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762000" y="7800"/>
            <a:ext cx="10744200" cy="52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2. Getti e pennacchi: galleggiamento neutro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put penna 1">
                <a:extLst>
                  <a:ext uri="{FF2B5EF4-FFF2-40B4-BE49-F238E27FC236}">
                    <a16:creationId xmlns:a16="http://schemas.microsoft.com/office/drawing/2014/main" id="{93954071-FC70-44AF-B43E-643983CA89F3}"/>
                  </a:ext>
                </a:extLst>
              </p14:cNvPr>
              <p14:cNvContentPartPr/>
              <p14:nvPr/>
            </p14:nvContentPartPr>
            <p14:xfrm>
              <a:off x="2184480" y="4432320"/>
              <a:ext cx="360" cy="360"/>
            </p14:xfrm>
          </p:contentPart>
        </mc:Choice>
        <mc:Fallback xmlns="">
          <p:pic>
            <p:nvPicPr>
              <p:cNvPr id="2" name="Input penna 1">
                <a:extLst>
                  <a:ext uri="{FF2B5EF4-FFF2-40B4-BE49-F238E27FC236}">
                    <a16:creationId xmlns:a16="http://schemas.microsoft.com/office/drawing/2014/main" id="{93954071-FC70-44AF-B43E-643983CA89F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175120" y="4422960"/>
                <a:ext cx="19080" cy="1908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A802A8EA-FF5D-400E-A2CA-EE42B6054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20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21843187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2209800" y="304800"/>
            <a:ext cx="77724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2. Getti e pennacchi</a:t>
            </a:r>
          </a:p>
        </p:txBody>
      </p:sp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838200" y="1676400"/>
            <a:ext cx="105156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/>
            <a:r>
              <a:rPr lang="it-IT" altLang="en-US" sz="2400" dirty="0">
                <a:solidFill>
                  <a:schemeClr val="bg1"/>
                </a:solidFill>
              </a:rPr>
              <a:t>Al rilascio di un inquinante, si realizza uno dei 2 fenomeni precedenti (la </a:t>
            </a:r>
            <a:r>
              <a:rPr lang="it-IT" altLang="en-US" sz="2400" dirty="0">
                <a:solidFill>
                  <a:srgbClr val="FFFF00"/>
                </a:solidFill>
              </a:rPr>
              <a:t>combinazione dei due </a:t>
            </a:r>
            <a:r>
              <a:rPr lang="it-IT" altLang="en-US" sz="2400" dirty="0">
                <a:solidFill>
                  <a:schemeClr val="bg1"/>
                </a:solidFill>
              </a:rPr>
              <a:t>si chiama </a:t>
            </a:r>
            <a:r>
              <a:rPr lang="it-IT" altLang="en-US" sz="2400" dirty="0">
                <a:solidFill>
                  <a:srgbClr val="FFFF00"/>
                </a:solidFill>
              </a:rPr>
              <a:t>getto con galleggiamento</a:t>
            </a:r>
            <a:r>
              <a:rPr lang="it-IT" altLang="en-US" sz="2400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38200" y="2362200"/>
            <a:ext cx="10515600" cy="358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endParaRPr lang="it-IT" altLang="en-US" sz="2200" dirty="0"/>
          </a:p>
          <a:p>
            <a:pPr algn="just"/>
            <a:r>
              <a:rPr lang="it-IT" altLang="en-US" sz="2400" dirty="0">
                <a:solidFill>
                  <a:srgbClr val="FFFF00"/>
                </a:solidFill>
              </a:rPr>
              <a:t>Ad una grande distanza </a:t>
            </a:r>
            <a:r>
              <a:rPr lang="it-IT" altLang="en-US" sz="2400" dirty="0">
                <a:solidFill>
                  <a:schemeClr val="bg1"/>
                </a:solidFill>
              </a:rPr>
              <a:t>dalla sorgente, tutti si comportano come </a:t>
            </a:r>
            <a:r>
              <a:rPr lang="it-IT" altLang="en-US" sz="2400" dirty="0">
                <a:solidFill>
                  <a:srgbClr val="FFFF00"/>
                </a:solidFill>
              </a:rPr>
              <a:t>pennacchi</a:t>
            </a:r>
          </a:p>
          <a:p>
            <a:pPr algn="just"/>
            <a:endParaRPr lang="it-IT" altLang="en-US" sz="2400" dirty="0">
              <a:solidFill>
                <a:schemeClr val="bg1"/>
              </a:solidFill>
            </a:endParaRPr>
          </a:p>
          <a:p>
            <a:pPr algn="just"/>
            <a:r>
              <a:rPr lang="it-IT" altLang="en-US" sz="2400" dirty="0">
                <a:solidFill>
                  <a:schemeClr val="bg1"/>
                </a:solidFill>
              </a:rPr>
              <a:t>I </a:t>
            </a:r>
            <a:r>
              <a:rPr lang="it-IT" altLang="en-US" sz="2400" dirty="0">
                <a:solidFill>
                  <a:srgbClr val="FFFF00"/>
                </a:solidFill>
              </a:rPr>
              <a:t>getti</a:t>
            </a:r>
            <a:r>
              <a:rPr lang="it-IT" altLang="en-US" sz="2400" dirty="0">
                <a:solidFill>
                  <a:schemeClr val="bg1"/>
                </a:solidFill>
              </a:rPr>
              <a:t> hanno una propria «</a:t>
            </a:r>
            <a:r>
              <a:rPr lang="it-IT" altLang="en-US" sz="2400" dirty="0">
                <a:solidFill>
                  <a:srgbClr val="FFFF00"/>
                </a:solidFill>
              </a:rPr>
              <a:t>rigidità iniziale</a:t>
            </a:r>
            <a:r>
              <a:rPr lang="it-IT" altLang="en-US" sz="2400" dirty="0">
                <a:solidFill>
                  <a:schemeClr val="bg1"/>
                </a:solidFill>
              </a:rPr>
              <a:t>», quindi c’è maggiore possibilità di controllarne la direzione; i pennacchi si lasciano trasportare dal flusso medio</a:t>
            </a:r>
          </a:p>
          <a:p>
            <a:pPr algn="just"/>
            <a:endParaRPr lang="it-IT" altLang="en-US" sz="2400" dirty="0">
              <a:solidFill>
                <a:schemeClr val="bg1"/>
              </a:solidFill>
            </a:endParaRPr>
          </a:p>
          <a:p>
            <a:pPr algn="just"/>
            <a:r>
              <a:rPr lang="it-IT" altLang="en-US" sz="2400" dirty="0">
                <a:solidFill>
                  <a:schemeClr val="bg1"/>
                </a:solidFill>
              </a:rPr>
              <a:t>I </a:t>
            </a:r>
            <a:r>
              <a:rPr lang="it-IT" altLang="en-US" sz="2400" dirty="0">
                <a:solidFill>
                  <a:srgbClr val="FFFF00"/>
                </a:solidFill>
              </a:rPr>
              <a:t>getti</a:t>
            </a:r>
            <a:r>
              <a:rPr lang="it-IT" altLang="en-US" sz="2400" dirty="0">
                <a:solidFill>
                  <a:schemeClr val="bg1"/>
                </a:solidFill>
              </a:rPr>
              <a:t> necessitano di una sorgente di quantità di moto, quindi sono </a:t>
            </a:r>
            <a:r>
              <a:rPr lang="it-IT" altLang="en-US" sz="2400" dirty="0">
                <a:solidFill>
                  <a:srgbClr val="FFFF00"/>
                </a:solidFill>
              </a:rPr>
              <a:t>più energivori</a:t>
            </a:r>
          </a:p>
          <a:p>
            <a:pPr algn="just" eaLnBrk="1" hangingPunct="1"/>
            <a:endParaRPr lang="it-IT" altLang="en-US" sz="2200" dirty="0"/>
          </a:p>
        </p:txBody>
      </p:sp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FB5E40F2-0274-440D-90F5-AC30EF460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21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246912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4B723A05-B788-42D4-BD23-E0B9160787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1"/>
            <a:ext cx="117348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2. «Ciclo di vita» degli inquinanti nello SLU</a:t>
            </a:r>
          </a:p>
        </p:txBody>
      </p:sp>
      <p:grpSp>
        <p:nvGrpSpPr>
          <p:cNvPr id="9" name="Gruppo 8">
            <a:extLst>
              <a:ext uri="{FF2B5EF4-FFF2-40B4-BE49-F238E27FC236}">
                <a16:creationId xmlns:a16="http://schemas.microsoft.com/office/drawing/2014/main" id="{BBBC8B69-7D1F-4C25-A9A1-692E4BF24CBA}"/>
              </a:ext>
            </a:extLst>
          </p:cNvPr>
          <p:cNvGrpSpPr/>
          <p:nvPr/>
        </p:nvGrpSpPr>
        <p:grpSpPr>
          <a:xfrm>
            <a:off x="-44395" y="697468"/>
            <a:ext cx="12236395" cy="6182764"/>
            <a:chOff x="-44395" y="697468"/>
            <a:chExt cx="12236395" cy="6182764"/>
          </a:xfrm>
        </p:grpSpPr>
        <p:pic>
          <p:nvPicPr>
            <p:cNvPr id="3" name="Immagine 2">
              <a:extLst>
                <a:ext uri="{FF2B5EF4-FFF2-40B4-BE49-F238E27FC236}">
                  <a16:creationId xmlns:a16="http://schemas.microsoft.com/office/drawing/2014/main" id="{31717E3E-07D6-4807-BE0E-357B81078AC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762000"/>
              <a:ext cx="12192000" cy="6118232"/>
            </a:xfrm>
            <a:prstGeom prst="rect">
              <a:avLst/>
            </a:prstGeom>
          </p:spPr>
        </p:pic>
        <p:sp>
          <p:nvSpPr>
            <p:cNvPr id="4" name="CasellaDiTesto 3">
              <a:extLst>
                <a:ext uri="{FF2B5EF4-FFF2-40B4-BE49-F238E27FC236}">
                  <a16:creationId xmlns:a16="http://schemas.microsoft.com/office/drawing/2014/main" id="{EA9466F3-CF53-418C-BC6D-AF5EC21DAAF0}"/>
                </a:ext>
              </a:extLst>
            </p:cNvPr>
            <p:cNvSpPr txBox="1"/>
            <p:nvPr/>
          </p:nvSpPr>
          <p:spPr>
            <a:xfrm>
              <a:off x="-44395" y="697468"/>
              <a:ext cx="604242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it-IT" sz="2000" b="1" i="1" dirty="0"/>
                <a:t>Processi che regolano le concentrazioni degli inquinanti</a:t>
              </a:r>
            </a:p>
          </p:txBody>
        </p:sp>
        <p:sp>
          <p:nvSpPr>
            <p:cNvPr id="5" name="CasellaDiTesto 4">
              <a:extLst>
                <a:ext uri="{FF2B5EF4-FFF2-40B4-BE49-F238E27FC236}">
                  <a16:creationId xmlns:a16="http://schemas.microsoft.com/office/drawing/2014/main" id="{8B9C25BB-6491-4670-9D2D-AD1D831E764B}"/>
                </a:ext>
              </a:extLst>
            </p:cNvPr>
            <p:cNvSpPr txBox="1"/>
            <p:nvPr/>
          </p:nvSpPr>
          <p:spPr>
            <a:xfrm>
              <a:off x="-44395" y="1002268"/>
              <a:ext cx="275421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it-IT" sz="2000" b="1" i="1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Impatto degli inquinanti</a:t>
              </a:r>
            </a:p>
          </p:txBody>
        </p:sp>
        <p:sp>
          <p:nvSpPr>
            <p:cNvPr id="6" name="CasellaDiTesto 5">
              <a:extLst>
                <a:ext uri="{FF2B5EF4-FFF2-40B4-BE49-F238E27FC236}">
                  <a16:creationId xmlns:a16="http://schemas.microsoft.com/office/drawing/2014/main" id="{63C6EB4F-6E16-4B6F-AFE9-517CB8E66456}"/>
                </a:ext>
              </a:extLst>
            </p:cNvPr>
            <p:cNvSpPr txBox="1"/>
            <p:nvPr/>
          </p:nvSpPr>
          <p:spPr>
            <a:xfrm>
              <a:off x="6477000" y="895290"/>
              <a:ext cx="1552028" cy="40011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it-IT" sz="2000" dirty="0">
                  <a:solidFill>
                    <a:schemeClr val="accent1">
                      <a:lumMod val="75000"/>
                    </a:schemeClr>
                  </a:solidFill>
                </a:rPr>
                <a:t>Urban </a:t>
              </a:r>
              <a:r>
                <a:rPr lang="it-IT" sz="2000" dirty="0" err="1">
                  <a:solidFill>
                    <a:schemeClr val="accent1">
                      <a:lumMod val="75000"/>
                    </a:schemeClr>
                  </a:solidFill>
                </a:rPr>
                <a:t>plume</a:t>
              </a:r>
              <a:endParaRPr lang="it-IT" sz="20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7" name="CasellaDiTesto 6">
              <a:extLst>
                <a:ext uri="{FF2B5EF4-FFF2-40B4-BE49-F238E27FC236}">
                  <a16:creationId xmlns:a16="http://schemas.microsoft.com/office/drawing/2014/main" id="{E1236AA3-533F-4A14-BA41-366827CB8E2D}"/>
                </a:ext>
              </a:extLst>
            </p:cNvPr>
            <p:cNvSpPr txBox="1"/>
            <p:nvPr/>
          </p:nvSpPr>
          <p:spPr>
            <a:xfrm>
              <a:off x="2442701" y="6400800"/>
              <a:ext cx="1748299" cy="40011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it-IT" sz="2000" dirty="0">
                  <a:solidFill>
                    <a:srgbClr val="00B0F0"/>
                  </a:solidFill>
                </a:rPr>
                <a:t>Background air</a:t>
              </a:r>
            </a:p>
          </p:txBody>
        </p:sp>
        <p:sp>
          <p:nvSpPr>
            <p:cNvPr id="8" name="CasellaDiTesto 7">
              <a:extLst>
                <a:ext uri="{FF2B5EF4-FFF2-40B4-BE49-F238E27FC236}">
                  <a16:creationId xmlns:a16="http://schemas.microsoft.com/office/drawing/2014/main" id="{AA0C7F1F-C65C-48BF-8F03-101915851FD6}"/>
                </a:ext>
              </a:extLst>
            </p:cNvPr>
            <p:cNvSpPr txBox="1"/>
            <p:nvPr/>
          </p:nvSpPr>
          <p:spPr>
            <a:xfrm>
              <a:off x="9214372" y="1428690"/>
              <a:ext cx="1377428" cy="40011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it-IT" sz="2000" dirty="0" err="1">
                  <a:solidFill>
                    <a:srgbClr val="996633"/>
                  </a:solidFill>
                </a:rPr>
                <a:t>Polluted</a:t>
              </a:r>
              <a:r>
                <a:rPr lang="it-IT" sz="2000" dirty="0">
                  <a:solidFill>
                    <a:srgbClr val="996633"/>
                  </a:solidFill>
                </a:rPr>
                <a:t> air</a:t>
              </a:r>
            </a:p>
          </p:txBody>
        </p:sp>
      </p:grpSp>
      <p:sp>
        <p:nvSpPr>
          <p:cNvPr id="10" name="Segnaposto numero diapositiva 9">
            <a:extLst>
              <a:ext uri="{FF2B5EF4-FFF2-40B4-BE49-F238E27FC236}">
                <a16:creationId xmlns:a16="http://schemas.microsoft.com/office/drawing/2014/main" id="{E470C5A6-676E-4AAF-9E1D-65078DEFC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22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9235310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0" y="152400"/>
            <a:ext cx="12192000" cy="9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3. Tipologie di sorgenti nell’ambiente costruito…</a:t>
            </a:r>
            <a:endParaRPr lang="it-IT" altLang="en-US" dirty="0">
              <a:solidFill>
                <a:schemeClr val="tx2"/>
              </a:solidFill>
            </a:endParaRPr>
          </a:p>
        </p:txBody>
      </p:sp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914400" y="1066800"/>
            <a:ext cx="10134600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it-IT" altLang="en-US" sz="2400" dirty="0">
                <a:solidFill>
                  <a:schemeClr val="bg1"/>
                </a:solidFill>
              </a:rPr>
              <a:t>Traffico veicolare </a:t>
            </a:r>
          </a:p>
          <a:p>
            <a:pPr algn="just" eaLnBrk="1" hangingPunct="1"/>
            <a:r>
              <a:rPr lang="it-IT" altLang="en-US" sz="2400" dirty="0">
                <a:solidFill>
                  <a:schemeClr val="bg1"/>
                </a:solidFill>
              </a:rPr>
              <a:t>Comignoli/scarichi per il riscaldamento degli edifici</a:t>
            </a:r>
          </a:p>
          <a:p>
            <a:pPr algn="just" eaLnBrk="1" hangingPunct="1"/>
            <a:r>
              <a:rPr lang="it-IT" altLang="en-US" sz="2400" dirty="0">
                <a:solidFill>
                  <a:schemeClr val="bg1"/>
                </a:solidFill>
              </a:rPr>
              <a:t>Scarichi per il raffreddamento degli edifici</a:t>
            </a:r>
          </a:p>
          <a:p>
            <a:pPr algn="just" eaLnBrk="1" hangingPunct="1"/>
            <a:r>
              <a:rPr lang="it-IT" altLang="en-US" sz="2400" dirty="0">
                <a:solidFill>
                  <a:schemeClr val="bg1"/>
                </a:solidFill>
              </a:rPr>
              <a:t>Ciminiere industriali</a:t>
            </a:r>
          </a:p>
          <a:p>
            <a:pPr algn="just" eaLnBrk="1" hangingPunct="1"/>
            <a:r>
              <a:rPr lang="it-IT" altLang="en-US" sz="2400" dirty="0">
                <a:solidFill>
                  <a:schemeClr val="bg1"/>
                </a:solidFill>
              </a:rPr>
              <a:t>Emissioni da allevamenti</a:t>
            </a:r>
          </a:p>
          <a:p>
            <a:pPr algn="just" eaLnBrk="1" hangingPunct="1"/>
            <a:r>
              <a:rPr lang="it-IT" altLang="en-US" sz="2400" dirty="0">
                <a:solidFill>
                  <a:schemeClr val="bg1"/>
                </a:solidFill>
              </a:rPr>
              <a:t>Cause naturali: incendi, eruzioni, etc.</a:t>
            </a:r>
            <a:endParaRPr lang="it-IT" altLang="en-US" sz="2200" dirty="0"/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5457EF70-50E1-4AD5-A23C-A110FF18B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23</a:t>
            </a:fld>
            <a:endParaRPr lang="it-IT" altLang="en-US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0E09A418-BB9C-FABD-EE64-EE8E50A0F2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4495800"/>
            <a:ext cx="10668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it-IT" altLang="en-US" sz="2400" dirty="0">
                <a:solidFill>
                  <a:schemeClr val="bg1"/>
                </a:solidFill>
              </a:rPr>
              <a:t>Importanza della posizione della sorgente</a:t>
            </a:r>
          </a:p>
          <a:p>
            <a:pPr algn="just">
              <a:spcBef>
                <a:spcPct val="0"/>
              </a:spcBef>
            </a:pPr>
            <a:r>
              <a:rPr lang="it-IT" altLang="en-US" sz="2400" dirty="0">
                <a:solidFill>
                  <a:schemeClr val="bg1"/>
                </a:solidFill>
              </a:rPr>
              <a:t>A causa dell'intrappolamento nei vortici e nelle zone di ricircolo, gli inquinanti tendono ad accumularsi in ambiente urbano</a:t>
            </a:r>
          </a:p>
          <a:p>
            <a:pPr algn="just">
              <a:spcBef>
                <a:spcPct val="0"/>
              </a:spcBef>
            </a:pPr>
            <a:r>
              <a:rPr lang="it-IT" altLang="en-US" sz="2400" dirty="0">
                <a:solidFill>
                  <a:schemeClr val="bg1"/>
                </a:solidFill>
              </a:rPr>
              <a:t>Le zone di ricircolo causano il potenziale richiamo di inquinanti rilasciati a monte</a:t>
            </a:r>
          </a:p>
          <a:p>
            <a:pPr algn="just">
              <a:spcBef>
                <a:spcPct val="0"/>
              </a:spcBef>
            </a:pPr>
            <a:r>
              <a:rPr lang="it-IT" altLang="en-US" sz="2400" dirty="0">
                <a:solidFill>
                  <a:schemeClr val="bg1"/>
                </a:solidFill>
              </a:rPr>
              <a:t>Scambio d’aria attraverso le zone di maggiore ventilazione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4836958E-64BE-5011-19E5-8B86832459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657600"/>
            <a:ext cx="12192000" cy="9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… e loro dispersione/accumulo</a:t>
            </a:r>
            <a:endParaRPr lang="it-IT" altLang="en-US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tangolo 6">
            <a:extLst>
              <a:ext uri="{FF2B5EF4-FFF2-40B4-BE49-F238E27FC236}">
                <a16:creationId xmlns:a16="http://schemas.microsoft.com/office/drawing/2014/main" id="{214A8E25-6A76-7071-DB8C-E20E50052D0B}"/>
              </a:ext>
            </a:extLst>
          </p:cNvPr>
          <p:cNvSpPr/>
          <p:nvPr/>
        </p:nvSpPr>
        <p:spPr>
          <a:xfrm>
            <a:off x="-38100" y="522000"/>
            <a:ext cx="12268200" cy="6336000"/>
          </a:xfrm>
          <a:prstGeom prst="rect">
            <a:avLst/>
          </a:prstGeom>
          <a:solidFill>
            <a:srgbClr val="F1F3F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72D7799A-2BAB-90DC-3905-8F9325557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74350"/>
            <a:ext cx="2743200" cy="365125"/>
          </a:xfrm>
        </p:spPr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24</a:t>
            </a:fld>
            <a:endParaRPr lang="it-IT" altLang="en-US" dirty="0"/>
          </a:p>
        </p:txBody>
      </p:sp>
      <p:pic>
        <p:nvPicPr>
          <p:cNvPr id="1026" name="Picture 2" descr="Combattere l'inquinamento: azioni necessarie">
            <a:extLst>
              <a:ext uri="{FF2B5EF4-FFF2-40B4-BE49-F238E27FC236}">
                <a16:creationId xmlns:a16="http://schemas.microsoft.com/office/drawing/2014/main" id="{79140601-5E7B-DABB-BB53-8F5BA0A6CD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" t="12666" r="2682" b="46667"/>
          <a:stretch>
            <a:fillRect/>
          </a:stretch>
        </p:blipFill>
        <p:spPr bwMode="auto">
          <a:xfrm>
            <a:off x="304799" y="627600"/>
            <a:ext cx="6078681" cy="48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ombattere l'inquinamento: azioni necessarie">
            <a:extLst>
              <a:ext uri="{FF2B5EF4-FFF2-40B4-BE49-F238E27FC236}">
                <a16:creationId xmlns:a16="http://schemas.microsoft.com/office/drawing/2014/main" id="{ED859F8F-EE96-F0F4-8395-4731F863D6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5" t="45555" r="5337" b="11895"/>
          <a:stretch>
            <a:fillRect/>
          </a:stretch>
        </p:blipFill>
        <p:spPr bwMode="auto">
          <a:xfrm>
            <a:off x="6400799" y="551400"/>
            <a:ext cx="5689023" cy="48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96718B92-55CD-1325-8E3C-01D00C09E5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1"/>
            <a:ext cx="11734800" cy="533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3. Inquinanti: emissioni in ambito urbano</a:t>
            </a: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640135C8-C0B1-F888-DA64-A4642E3C7E13}"/>
              </a:ext>
            </a:extLst>
          </p:cNvPr>
          <p:cNvSpPr/>
          <p:nvPr/>
        </p:nvSpPr>
        <p:spPr>
          <a:xfrm>
            <a:off x="9448800" y="551400"/>
            <a:ext cx="2209800" cy="838200"/>
          </a:xfrm>
          <a:prstGeom prst="rect">
            <a:avLst/>
          </a:prstGeom>
          <a:solidFill>
            <a:srgbClr val="F1F3F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EA9AE020-326C-E329-CA7C-159EE1B732C2}"/>
              </a:ext>
            </a:extLst>
          </p:cNvPr>
          <p:cNvSpPr/>
          <p:nvPr/>
        </p:nvSpPr>
        <p:spPr>
          <a:xfrm>
            <a:off x="381000" y="4646063"/>
            <a:ext cx="2209800" cy="838200"/>
          </a:xfrm>
          <a:prstGeom prst="rect">
            <a:avLst/>
          </a:prstGeom>
          <a:solidFill>
            <a:srgbClr val="F1F3F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Combattere l'inquinamento: azioni necessarie">
            <a:extLst>
              <a:ext uri="{FF2B5EF4-FFF2-40B4-BE49-F238E27FC236}">
                <a16:creationId xmlns:a16="http://schemas.microsoft.com/office/drawing/2014/main" id="{1D6E33F1-E984-95CD-98C0-0BC19A2356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4" t="81901" r="60698" b="8163"/>
          <a:stretch>
            <a:fillRect/>
          </a:stretch>
        </p:blipFill>
        <p:spPr bwMode="auto">
          <a:xfrm>
            <a:off x="228600" y="5111271"/>
            <a:ext cx="2826391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ttangolo 9">
            <a:extLst>
              <a:ext uri="{FF2B5EF4-FFF2-40B4-BE49-F238E27FC236}">
                <a16:creationId xmlns:a16="http://schemas.microsoft.com/office/drawing/2014/main" id="{B8EA6C19-E853-4692-8258-B2A37BB81523}"/>
              </a:ext>
            </a:extLst>
          </p:cNvPr>
          <p:cNvSpPr/>
          <p:nvPr/>
        </p:nvSpPr>
        <p:spPr>
          <a:xfrm>
            <a:off x="6324600" y="4690863"/>
            <a:ext cx="2209800" cy="838200"/>
          </a:xfrm>
          <a:prstGeom prst="rect">
            <a:avLst/>
          </a:prstGeom>
          <a:solidFill>
            <a:srgbClr val="F1F3F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A0F557AE-EF6D-0A70-952D-B3C88D3DEAB8}"/>
              </a:ext>
            </a:extLst>
          </p:cNvPr>
          <p:cNvSpPr txBox="1"/>
          <p:nvPr/>
        </p:nvSpPr>
        <p:spPr>
          <a:xfrm>
            <a:off x="859801" y="5246272"/>
            <a:ext cx="11256000" cy="1477328"/>
          </a:xfrm>
          <a:prstGeom prst="rect">
            <a:avLst/>
          </a:prstGeom>
          <a:solidFill>
            <a:srgbClr val="F1F3F4"/>
          </a:solidFill>
        </p:spPr>
        <p:txBody>
          <a:bodyPr wrap="square" rtlCol="0">
            <a:spAutoFit/>
          </a:bodyPr>
          <a:lstStyle/>
          <a:p>
            <a:r>
              <a:rPr lang="it-IT" noProof="0" dirty="0"/>
              <a:t>Allevamento</a:t>
            </a:r>
          </a:p>
          <a:p>
            <a:r>
              <a:rPr lang="it-IT" noProof="0" dirty="0"/>
              <a:t>Riscaldamento</a:t>
            </a:r>
          </a:p>
          <a:p>
            <a:r>
              <a:rPr lang="it-IT" noProof="0" dirty="0"/>
              <a:t>Trasporto su strada</a:t>
            </a:r>
          </a:p>
          <a:p>
            <a:r>
              <a:rPr lang="it-IT" noProof="0" dirty="0"/>
              <a:t>Altro (combustione nell’industria, estrazione e distribuzione di combustibili, uso di solventi, trattamento e smaltimento rifiuti, sorgenti naturali, trasporto aereo e marittimo)</a:t>
            </a:r>
          </a:p>
        </p:txBody>
      </p:sp>
    </p:spTree>
    <p:extLst>
      <p:ext uri="{BB962C8B-B14F-4D97-AF65-F5344CB8AC3E}">
        <p14:creationId xmlns:p14="http://schemas.microsoft.com/office/powerpoint/2010/main" val="13755237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1"/>
          <p:cNvSpPr/>
          <p:nvPr/>
        </p:nvSpPr>
        <p:spPr bwMode="auto">
          <a:xfrm>
            <a:off x="8001001" y="685800"/>
            <a:ext cx="3505199" cy="6172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1" hangingPunct="1"/>
            <a:endParaRPr lang="en-US"/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1371600" y="0"/>
            <a:ext cx="94488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4. Dispersione d’inquinanti nei canyon urbani</a:t>
            </a:r>
          </a:p>
        </p:txBody>
      </p:sp>
      <p:grpSp>
        <p:nvGrpSpPr>
          <p:cNvPr id="4" name="Gruppo 3"/>
          <p:cNvGrpSpPr/>
          <p:nvPr/>
        </p:nvGrpSpPr>
        <p:grpSpPr>
          <a:xfrm>
            <a:off x="381000" y="1928678"/>
            <a:ext cx="10591800" cy="1170415"/>
            <a:chOff x="-1545077" y="1776278"/>
            <a:chExt cx="10591800" cy="1170415"/>
          </a:xfrm>
        </p:grpSpPr>
        <p:sp>
          <p:nvSpPr>
            <p:cNvPr id="5" name="Text Box 6"/>
            <p:cNvSpPr txBox="1">
              <a:spLocks noChangeArrowheads="1"/>
            </p:cNvSpPr>
            <p:nvPr/>
          </p:nvSpPr>
          <p:spPr bwMode="auto">
            <a:xfrm>
              <a:off x="-1545077" y="1828800"/>
              <a:ext cx="7336277" cy="10279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marL="457200" indent="-45720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just" eaLnBrk="1" hangingPunct="1">
                <a:buFont typeface="Times New Roman" panose="02020603050405020304" pitchFamily="18" charset="0"/>
                <a:buAutoNum type="arabicPeriod"/>
              </a:pPr>
              <a:endParaRPr lang="it-IT" altLang="en-US" sz="800" dirty="0"/>
            </a:p>
            <a:p>
              <a:pPr marL="342900" indent="-342900" algn="just"/>
              <a:r>
                <a:rPr lang="it-IT" altLang="en-US" sz="2400" dirty="0">
                  <a:solidFill>
                    <a:srgbClr val="FFFF00"/>
                  </a:solidFill>
                </a:rPr>
                <a:t>Atmosfera neutra </a:t>
              </a:r>
              <a:r>
                <a:rPr lang="it-IT" altLang="en-US" sz="2400" dirty="0">
                  <a:solidFill>
                    <a:schemeClr val="bg1"/>
                  </a:solidFill>
                </a:rPr>
                <a:t>(T cala ~ 0.7 C° ogni 100m): ottima diluizione, buon controllo (</a:t>
              </a:r>
              <a:r>
                <a:rPr lang="it-IT" altLang="en-US" sz="2400" dirty="0" err="1">
                  <a:solidFill>
                    <a:srgbClr val="FFFF00"/>
                  </a:solidFill>
                </a:rPr>
                <a:t>coning</a:t>
              </a:r>
              <a:r>
                <a:rPr lang="it-IT" altLang="en-US" sz="2400" dirty="0">
                  <a:solidFill>
                    <a:schemeClr val="bg1"/>
                  </a:solidFill>
                </a:rPr>
                <a:t>)</a:t>
              </a:r>
            </a:p>
          </p:txBody>
        </p:sp>
        <p:pic>
          <p:nvPicPr>
            <p:cNvPr id="13" name="Immagine 1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382" t="18082" b="62790"/>
            <a:stretch/>
          </p:blipFill>
          <p:spPr bwMode="auto">
            <a:xfrm rot="21540000">
              <a:off x="6323137" y="1776278"/>
              <a:ext cx="2723586" cy="11704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0" name="Gruppo 9"/>
          <p:cNvGrpSpPr/>
          <p:nvPr/>
        </p:nvGrpSpPr>
        <p:grpSpPr>
          <a:xfrm>
            <a:off x="381000" y="2971800"/>
            <a:ext cx="10623285" cy="1397306"/>
            <a:chOff x="-1611271" y="2819399"/>
            <a:chExt cx="10623285" cy="1397306"/>
          </a:xfrm>
        </p:grpSpPr>
        <p:sp>
          <p:nvSpPr>
            <p:cNvPr id="7" name="Text Box 6"/>
            <p:cNvSpPr txBox="1">
              <a:spLocks noChangeArrowheads="1"/>
            </p:cNvSpPr>
            <p:nvPr/>
          </p:nvSpPr>
          <p:spPr bwMode="auto">
            <a:xfrm>
              <a:off x="-1611271" y="2819399"/>
              <a:ext cx="7402471" cy="13973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marL="457200" indent="-45720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just" eaLnBrk="1" hangingPunct="1">
                <a:buFont typeface="Times New Roman" panose="02020603050405020304" pitchFamily="18" charset="0"/>
                <a:buAutoNum type="arabicPeriod"/>
              </a:pPr>
              <a:endParaRPr lang="it-IT" altLang="en-US" sz="800" dirty="0"/>
            </a:p>
            <a:p>
              <a:pPr marL="342900" indent="-342900" algn="just"/>
              <a:r>
                <a:rPr lang="it-IT" altLang="en-US" sz="2400" dirty="0">
                  <a:solidFill>
                    <a:srgbClr val="FFFF00"/>
                  </a:solidFill>
                </a:rPr>
                <a:t>Atmosfera stabile </a:t>
              </a:r>
              <a:r>
                <a:rPr lang="it-IT" altLang="en-US" sz="2400" dirty="0">
                  <a:solidFill>
                    <a:schemeClr val="bg1"/>
                  </a:solidFill>
                </a:rPr>
                <a:t>(T cala più lentamente di ~ 0.7 C° ogni 100m o cresce): ottimo controllo, poca diluizione (</a:t>
              </a:r>
              <a:r>
                <a:rPr lang="it-IT" altLang="en-US" sz="2400" dirty="0" err="1">
                  <a:solidFill>
                    <a:srgbClr val="FFFF00"/>
                  </a:solidFill>
                </a:rPr>
                <a:t>fanning</a:t>
              </a:r>
              <a:r>
                <a:rPr lang="it-IT" altLang="en-US" sz="2400" dirty="0">
                  <a:solidFill>
                    <a:schemeClr val="bg1"/>
                  </a:solidFill>
                </a:rPr>
                <a:t>)</a:t>
              </a:r>
            </a:p>
          </p:txBody>
        </p:sp>
        <p:pic>
          <p:nvPicPr>
            <p:cNvPr id="14" name="Immagine 1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63" t="37113" b="43892"/>
            <a:stretch/>
          </p:blipFill>
          <p:spPr bwMode="auto">
            <a:xfrm rot="21540000">
              <a:off x="6171055" y="2844102"/>
              <a:ext cx="2840959" cy="11622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7" name="Gruppo 16"/>
          <p:cNvGrpSpPr/>
          <p:nvPr/>
        </p:nvGrpSpPr>
        <p:grpSpPr>
          <a:xfrm>
            <a:off x="381000" y="4121584"/>
            <a:ext cx="10645336" cy="1264401"/>
            <a:chOff x="-1611271" y="3969183"/>
            <a:chExt cx="10645336" cy="1264401"/>
          </a:xfrm>
        </p:grpSpPr>
        <p:sp>
          <p:nvSpPr>
            <p:cNvPr id="8" name="Text Box 6"/>
            <p:cNvSpPr txBox="1">
              <a:spLocks noChangeArrowheads="1"/>
            </p:cNvSpPr>
            <p:nvPr/>
          </p:nvSpPr>
          <p:spPr bwMode="auto">
            <a:xfrm>
              <a:off x="-1611271" y="4419599"/>
              <a:ext cx="7402471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marL="457200" indent="-45720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342900" indent="-342900" algn="just"/>
              <a:r>
                <a:rPr lang="it-IT" altLang="en-US" sz="2400" dirty="0">
                  <a:solidFill>
                    <a:srgbClr val="FFFF00"/>
                  </a:solidFill>
                </a:rPr>
                <a:t>Inversione al suolo</a:t>
              </a:r>
              <a:r>
                <a:rPr lang="it-IT" altLang="en-US" sz="2400" dirty="0">
                  <a:solidFill>
                    <a:schemeClr val="bg1"/>
                  </a:solidFill>
                </a:rPr>
                <a:t>: condizione ottimale (</a:t>
              </a:r>
              <a:r>
                <a:rPr lang="it-IT" altLang="en-US" sz="2400" dirty="0" err="1">
                  <a:solidFill>
                    <a:srgbClr val="FFFF00"/>
                  </a:solidFill>
                </a:rPr>
                <a:t>lofting</a:t>
              </a:r>
              <a:r>
                <a:rPr lang="it-IT" altLang="en-US" sz="2400" dirty="0">
                  <a:solidFill>
                    <a:schemeClr val="bg1"/>
                  </a:solidFill>
                </a:rPr>
                <a:t>)</a:t>
              </a:r>
            </a:p>
          </p:txBody>
        </p:sp>
        <p:pic>
          <p:nvPicPr>
            <p:cNvPr id="15" name="Immagine 1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354" t="56186" b="23150"/>
            <a:stretch/>
          </p:blipFill>
          <p:spPr bwMode="auto">
            <a:xfrm rot="21540000">
              <a:off x="6248151" y="3969183"/>
              <a:ext cx="2785914" cy="12644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8" name="Gruppo 17"/>
          <p:cNvGrpSpPr/>
          <p:nvPr/>
        </p:nvGrpSpPr>
        <p:grpSpPr>
          <a:xfrm>
            <a:off x="381000" y="5361225"/>
            <a:ext cx="10634514" cy="1344375"/>
            <a:chOff x="-1611272" y="5208824"/>
            <a:chExt cx="10634514" cy="1344375"/>
          </a:xfrm>
        </p:grpSpPr>
        <p:sp>
          <p:nvSpPr>
            <p:cNvPr id="9" name="Text Box 6"/>
            <p:cNvSpPr txBox="1">
              <a:spLocks noChangeArrowheads="1"/>
            </p:cNvSpPr>
            <p:nvPr/>
          </p:nvSpPr>
          <p:spPr bwMode="auto">
            <a:xfrm>
              <a:off x="-1611272" y="5410199"/>
              <a:ext cx="7402473" cy="8309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marL="457200" indent="-45720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342900" indent="-342900" algn="just"/>
              <a:r>
                <a:rPr lang="it-IT" altLang="en-US" sz="2400" dirty="0">
                  <a:solidFill>
                    <a:srgbClr val="FFFF00"/>
                  </a:solidFill>
                </a:rPr>
                <a:t>Inversione in quota</a:t>
              </a:r>
              <a:r>
                <a:rPr lang="it-IT" altLang="en-US" sz="2400" dirty="0">
                  <a:solidFill>
                    <a:schemeClr val="bg1"/>
                  </a:solidFill>
                </a:rPr>
                <a:t>: condizione peggiore (</a:t>
              </a:r>
              <a:r>
                <a:rPr lang="it-IT" altLang="en-US" sz="2400" dirty="0" err="1">
                  <a:solidFill>
                    <a:srgbClr val="FFFF00"/>
                  </a:solidFill>
                </a:rPr>
                <a:t>fumigation</a:t>
              </a:r>
              <a:r>
                <a:rPr lang="it-IT" altLang="en-US" sz="2400" dirty="0">
                  <a:solidFill>
                    <a:schemeClr val="bg1"/>
                  </a:solidFill>
                </a:rPr>
                <a:t> o </a:t>
              </a:r>
              <a:r>
                <a:rPr lang="it-IT" altLang="en-US" sz="2400" dirty="0">
                  <a:solidFill>
                    <a:srgbClr val="FFFF00"/>
                  </a:solidFill>
                </a:rPr>
                <a:t>trapping</a:t>
              </a:r>
              <a:r>
                <a:rPr lang="it-IT" altLang="en-US" sz="2400" dirty="0">
                  <a:solidFill>
                    <a:schemeClr val="bg1"/>
                  </a:solidFill>
                </a:rPr>
                <a:t>)</a:t>
              </a:r>
            </a:p>
          </p:txBody>
        </p:sp>
        <p:pic>
          <p:nvPicPr>
            <p:cNvPr id="16" name="Immagine 1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354" t="78030" b="-1"/>
            <a:stretch/>
          </p:blipFill>
          <p:spPr bwMode="auto">
            <a:xfrm>
              <a:off x="6237328" y="5208824"/>
              <a:ext cx="2785914" cy="13443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3" name="Immagine 1">
            <a:extLst>
              <a:ext uri="{FF2B5EF4-FFF2-40B4-BE49-F238E27FC236}">
                <a16:creationId xmlns:a16="http://schemas.microsoft.com/office/drawing/2014/main" id="{A96C5088-AC1E-F965-1255-2B18CF851C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4" t="37113" r="82839" b="46200"/>
          <a:stretch>
            <a:fillRect/>
          </a:stretch>
        </p:blipFill>
        <p:spPr bwMode="auto">
          <a:xfrm rot="21540000">
            <a:off x="8221047" y="1947600"/>
            <a:ext cx="228567" cy="10210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3" name="Gruppo 22">
            <a:extLst>
              <a:ext uri="{FF2B5EF4-FFF2-40B4-BE49-F238E27FC236}">
                <a16:creationId xmlns:a16="http://schemas.microsoft.com/office/drawing/2014/main" id="{41F32EF3-AB0E-7925-5989-EB165DFE1388}"/>
              </a:ext>
            </a:extLst>
          </p:cNvPr>
          <p:cNvGrpSpPr/>
          <p:nvPr/>
        </p:nvGrpSpPr>
        <p:grpSpPr>
          <a:xfrm>
            <a:off x="381000" y="820800"/>
            <a:ext cx="10582337" cy="1217729"/>
            <a:chOff x="381000" y="820800"/>
            <a:chExt cx="10582337" cy="1217729"/>
          </a:xfrm>
        </p:grpSpPr>
        <p:sp>
          <p:nvSpPr>
            <p:cNvPr id="27652" name="Text Box 6"/>
            <p:cNvSpPr txBox="1">
              <a:spLocks noChangeArrowheads="1"/>
            </p:cNvSpPr>
            <p:nvPr/>
          </p:nvSpPr>
          <p:spPr bwMode="auto">
            <a:xfrm>
              <a:off x="381000" y="838200"/>
              <a:ext cx="7402471" cy="12003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marL="457200" indent="-45720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342900" indent="-342900" algn="just"/>
              <a:r>
                <a:rPr lang="it-IT" altLang="en-US" sz="2400" dirty="0">
                  <a:solidFill>
                    <a:srgbClr val="FFFF00"/>
                  </a:solidFill>
                </a:rPr>
                <a:t>Atmosfera instabile o convettiva </a:t>
              </a:r>
              <a:r>
                <a:rPr lang="it-IT" altLang="en-US" sz="2400" dirty="0">
                  <a:solidFill>
                    <a:schemeClr val="bg1"/>
                  </a:solidFill>
                </a:rPr>
                <a:t>(T cala più rapidamente di ~ 0.7 C° ogni 100m): buona diluizione ma poco controllo (oscillazioni, </a:t>
              </a:r>
              <a:r>
                <a:rPr lang="it-IT" altLang="en-US" sz="2400" dirty="0">
                  <a:solidFill>
                    <a:srgbClr val="FFFF00"/>
                  </a:solidFill>
                </a:rPr>
                <a:t>looping</a:t>
              </a:r>
              <a:r>
                <a:rPr lang="it-IT" altLang="en-US" sz="2400" dirty="0">
                  <a:solidFill>
                    <a:schemeClr val="bg1"/>
                  </a:solidFill>
                </a:rPr>
                <a:t>)</a:t>
              </a:r>
            </a:p>
          </p:txBody>
        </p:sp>
        <p:pic>
          <p:nvPicPr>
            <p:cNvPr id="27653" name="Immagine 1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24" b="81870"/>
            <a:stretch/>
          </p:blipFill>
          <p:spPr bwMode="auto">
            <a:xfrm rot="21540000">
              <a:off x="8102739" y="863078"/>
              <a:ext cx="2860598" cy="11093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Immagine 1">
              <a:extLst>
                <a:ext uri="{FF2B5EF4-FFF2-40B4-BE49-F238E27FC236}">
                  <a16:creationId xmlns:a16="http://schemas.microsoft.com/office/drawing/2014/main" id="{D27958E9-B5AE-28FA-78B1-8C2539D39A2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724" t="37113" r="82839" b="46200"/>
            <a:stretch>
              <a:fillRect/>
            </a:stretch>
          </p:blipFill>
          <p:spPr bwMode="auto">
            <a:xfrm rot="21540000">
              <a:off x="8244000" y="820800"/>
              <a:ext cx="228567" cy="10210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ttangolo 21">
              <a:extLst>
                <a:ext uri="{FF2B5EF4-FFF2-40B4-BE49-F238E27FC236}">
                  <a16:creationId xmlns:a16="http://schemas.microsoft.com/office/drawing/2014/main" id="{9ED5BDFE-8A76-F98F-11FA-5F80F60D975F}"/>
                </a:ext>
              </a:extLst>
            </p:cNvPr>
            <p:cNvSpPr/>
            <p:nvPr/>
          </p:nvSpPr>
          <p:spPr>
            <a:xfrm>
              <a:off x="8458200" y="1066800"/>
              <a:ext cx="684000" cy="72648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0" name="Connettore diritto 19">
              <a:extLst>
                <a:ext uri="{FF2B5EF4-FFF2-40B4-BE49-F238E27FC236}">
                  <a16:creationId xmlns:a16="http://schemas.microsoft.com/office/drawing/2014/main" id="{6D80DB6B-32E2-B08D-15DB-9345DC81F41E}"/>
                </a:ext>
              </a:extLst>
            </p:cNvPr>
            <p:cNvCxnSpPr/>
            <p:nvPr/>
          </p:nvCxnSpPr>
          <p:spPr>
            <a:xfrm flipH="1" flipV="1">
              <a:off x="8514000" y="1143000"/>
              <a:ext cx="510140" cy="68580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Connettore diritto 20">
              <a:extLst>
                <a:ext uri="{FF2B5EF4-FFF2-40B4-BE49-F238E27FC236}">
                  <a16:creationId xmlns:a16="http://schemas.microsoft.com/office/drawing/2014/main" id="{9820BCD4-7279-FEA7-5A00-AAB1A526CFF8}"/>
                </a:ext>
              </a:extLst>
            </p:cNvPr>
            <p:cNvCxnSpPr>
              <a:cxnSpLocks/>
            </p:cNvCxnSpPr>
            <p:nvPr/>
          </p:nvCxnSpPr>
          <p:spPr>
            <a:xfrm rot="-900000" flipH="1" flipV="1">
              <a:off x="8568000" y="1152000"/>
              <a:ext cx="510140" cy="685800"/>
            </a:xfrm>
            <a:prstGeom prst="line">
              <a:avLst/>
            </a:prstGeom>
            <a:ln w="158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Segnaposto numero diapositiva 10">
            <a:extLst>
              <a:ext uri="{FF2B5EF4-FFF2-40B4-BE49-F238E27FC236}">
                <a16:creationId xmlns:a16="http://schemas.microsoft.com/office/drawing/2014/main" id="{9BC09A6B-BA32-C48C-1D28-180B263CD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25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87056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2000"/>
            <a:ext cx="4447651" cy="26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Rettangolo 22">
            <a:extLst>
              <a:ext uri="{FF2B5EF4-FFF2-40B4-BE49-F238E27FC236}">
                <a16:creationId xmlns:a16="http://schemas.microsoft.com/office/drawing/2014/main" id="{3409A5FE-0880-BB6A-9801-3907E6DF1AD5}"/>
              </a:ext>
            </a:extLst>
          </p:cNvPr>
          <p:cNvSpPr/>
          <p:nvPr/>
        </p:nvSpPr>
        <p:spPr>
          <a:xfrm>
            <a:off x="2394000" y="753274"/>
            <a:ext cx="2057400" cy="8168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0" y="3333690"/>
            <a:ext cx="444765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indent="0" algn="ctr" eaLnBrk="1" hangingPunct="1">
              <a:buNone/>
            </a:pPr>
            <a:r>
              <a:rPr lang="it-IT" altLang="en-US" sz="1800" dirty="0">
                <a:solidFill>
                  <a:schemeClr val="bg1"/>
                </a:solidFill>
              </a:rPr>
              <a:t>Atmosfera instabile o convettiva (looping)</a:t>
            </a:r>
          </a:p>
        </p:txBody>
      </p:sp>
      <p:pic>
        <p:nvPicPr>
          <p:cNvPr id="9" name="Immagin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069" y="762000"/>
            <a:ext cx="4508131" cy="27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4712068" y="3409890"/>
            <a:ext cx="45081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indent="0" algn="ctr" eaLnBrk="1" hangingPunct="1">
              <a:buNone/>
            </a:pPr>
            <a:r>
              <a:rPr lang="it-IT" altLang="en-US" sz="1800" dirty="0">
                <a:solidFill>
                  <a:schemeClr val="bg1"/>
                </a:solidFill>
              </a:rPr>
              <a:t>Atmosfera neutra (</a:t>
            </a:r>
            <a:r>
              <a:rPr lang="it-IT" altLang="en-US" sz="1800" dirty="0" err="1">
                <a:solidFill>
                  <a:schemeClr val="bg1"/>
                </a:solidFill>
              </a:rPr>
              <a:t>coning</a:t>
            </a:r>
            <a:r>
              <a:rPr lang="it-IT" altLang="en-US" sz="1800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14FFD863-7E66-4E83-A5C0-B062DA117D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1600" y="76200"/>
            <a:ext cx="94488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4. Dispersione d’inquinanti nei canyon urbani</a:t>
            </a:r>
          </a:p>
        </p:txBody>
      </p:sp>
      <p:pic>
        <p:nvPicPr>
          <p:cNvPr id="1026" name="Picture 2" descr="Inquinamento atmosferico: definizione, cause e conseguenze | Ohga!">
            <a:extLst>
              <a:ext uri="{FF2B5EF4-FFF2-40B4-BE49-F238E27FC236}">
                <a16:creationId xmlns:a16="http://schemas.microsoft.com/office/drawing/2014/main" id="{BF1D81BD-7CBF-4DF9-B1BA-B73ECAD2CD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80691"/>
            <a:ext cx="5181269" cy="2581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Box 6">
            <a:extLst>
              <a:ext uri="{FF2B5EF4-FFF2-40B4-BE49-F238E27FC236}">
                <a16:creationId xmlns:a16="http://schemas.microsoft.com/office/drawing/2014/main" id="{0C01965A-BCC3-4B04-894F-CF4A1C0CD7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" y="6381690"/>
            <a:ext cx="518126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indent="0" algn="ctr" eaLnBrk="1" hangingPunct="1">
              <a:buNone/>
            </a:pPr>
            <a:r>
              <a:rPr lang="it-IT" altLang="en-US" sz="1800" dirty="0">
                <a:solidFill>
                  <a:schemeClr val="bg1"/>
                </a:solidFill>
              </a:rPr>
              <a:t>Inversione al suolo (</a:t>
            </a:r>
            <a:r>
              <a:rPr lang="it-IT" altLang="en-US" sz="1800" dirty="0" err="1">
                <a:solidFill>
                  <a:schemeClr val="bg1"/>
                </a:solidFill>
              </a:rPr>
              <a:t>lofting</a:t>
            </a:r>
            <a:r>
              <a:rPr lang="it-IT" altLang="en-US" sz="1800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13" name="Text Box 6">
            <a:extLst>
              <a:ext uri="{FF2B5EF4-FFF2-40B4-BE49-F238E27FC236}">
                <a16:creationId xmlns:a16="http://schemas.microsoft.com/office/drawing/2014/main" id="{6E96017B-6B45-46F6-8D25-7A56C62ADC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6504" y="6400800"/>
            <a:ext cx="467352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indent="0" algn="ctr" eaLnBrk="1" hangingPunct="1">
              <a:buNone/>
            </a:pPr>
            <a:r>
              <a:rPr lang="it-IT" altLang="en-US" sz="1800" dirty="0">
                <a:solidFill>
                  <a:schemeClr val="bg1"/>
                </a:solidFill>
              </a:rPr>
              <a:t>Inversione in quota (trapping)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95BC1402-7099-4709-91D4-F131BB22BB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1" t="8283" r="5868" b="10761"/>
          <a:stretch/>
        </p:blipFill>
        <p:spPr bwMode="auto">
          <a:xfrm>
            <a:off x="5257800" y="3880691"/>
            <a:ext cx="4673521" cy="26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F2B76C47-A9BD-47F8-AA94-BBECA9FC6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55072A-9E16-4F1F-AD72-50A7FCD81C33}" type="slidenum">
              <a:rPr lang="it-IT" altLang="en-US" smtClean="0"/>
              <a:pPr>
                <a:defRPr/>
              </a:pPr>
              <a:t>26</a:t>
            </a:fld>
            <a:endParaRPr lang="it-IT" altLang="en-US"/>
          </a:p>
        </p:txBody>
      </p:sp>
      <p:pic>
        <p:nvPicPr>
          <p:cNvPr id="7" name="Immagin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2789" y="762000"/>
            <a:ext cx="2619211" cy="385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9982200" y="4589761"/>
            <a:ext cx="205740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indent="0" algn="ctr" eaLnBrk="1" hangingPunct="1">
              <a:buNone/>
            </a:pPr>
            <a:r>
              <a:rPr lang="it-IT" altLang="en-US" sz="1800" dirty="0">
                <a:solidFill>
                  <a:schemeClr val="bg1"/>
                </a:solidFill>
              </a:rPr>
              <a:t>Atmosfera stabile (</a:t>
            </a:r>
            <a:r>
              <a:rPr lang="it-IT" altLang="en-US" sz="1800" dirty="0" err="1">
                <a:solidFill>
                  <a:schemeClr val="bg1"/>
                </a:solidFill>
              </a:rPr>
              <a:t>fanning</a:t>
            </a:r>
            <a:r>
              <a:rPr lang="it-IT" altLang="en-US" sz="1800" dirty="0">
                <a:solidFill>
                  <a:schemeClr val="bg1"/>
                </a:solidFill>
              </a:rPr>
              <a:t>)</a:t>
            </a:r>
          </a:p>
        </p:txBody>
      </p:sp>
      <p:pic>
        <p:nvPicPr>
          <p:cNvPr id="3" name="Immagine 1">
            <a:extLst>
              <a:ext uri="{FF2B5EF4-FFF2-40B4-BE49-F238E27FC236}">
                <a16:creationId xmlns:a16="http://schemas.microsoft.com/office/drawing/2014/main" id="{07F161A8-8009-5280-CE33-AAB816298B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82" t="18082" b="62790"/>
          <a:stretch/>
        </p:blipFill>
        <p:spPr bwMode="auto">
          <a:xfrm rot="21540000">
            <a:off x="7370741" y="2668968"/>
            <a:ext cx="1842702" cy="790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Immagine 1">
            <a:extLst>
              <a:ext uri="{FF2B5EF4-FFF2-40B4-BE49-F238E27FC236}">
                <a16:creationId xmlns:a16="http://schemas.microsoft.com/office/drawing/2014/main" id="{3C8007D8-2CE3-11EE-E64F-872612A680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3" t="37113" b="43892"/>
          <a:stretch/>
        </p:blipFill>
        <p:spPr bwMode="auto">
          <a:xfrm rot="21540000">
            <a:off x="10350296" y="3836844"/>
            <a:ext cx="1863304" cy="7609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Immagine 1">
            <a:extLst>
              <a:ext uri="{FF2B5EF4-FFF2-40B4-BE49-F238E27FC236}">
                <a16:creationId xmlns:a16="http://schemas.microsoft.com/office/drawing/2014/main" id="{BD7B51AE-E577-3DCB-B7BD-FE4FF83F5D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54" t="56186" b="23150"/>
          <a:stretch/>
        </p:blipFill>
        <p:spPr bwMode="auto">
          <a:xfrm rot="21540000">
            <a:off x="3325346" y="3896882"/>
            <a:ext cx="1862750" cy="843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Immagine 1">
            <a:extLst>
              <a:ext uri="{FF2B5EF4-FFF2-40B4-BE49-F238E27FC236}">
                <a16:creationId xmlns:a16="http://schemas.microsoft.com/office/drawing/2014/main" id="{F4768CC0-7979-A5DC-D004-C8DD231BCC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54" t="79019" b="1773"/>
          <a:stretch/>
        </p:blipFill>
        <p:spPr bwMode="auto">
          <a:xfrm rot="21540000">
            <a:off x="5263593" y="3877939"/>
            <a:ext cx="1969349" cy="8293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1" name="Gruppo 20">
            <a:extLst>
              <a:ext uri="{FF2B5EF4-FFF2-40B4-BE49-F238E27FC236}">
                <a16:creationId xmlns:a16="http://schemas.microsoft.com/office/drawing/2014/main" id="{7D08DB68-FCAC-F3B4-98EE-8B48BF239EBE}"/>
              </a:ext>
            </a:extLst>
          </p:cNvPr>
          <p:cNvGrpSpPr>
            <a:grpSpLocks noChangeAspect="1"/>
          </p:cNvGrpSpPr>
          <p:nvPr/>
        </p:nvGrpSpPr>
        <p:grpSpPr>
          <a:xfrm>
            <a:off x="2431652" y="770807"/>
            <a:ext cx="2016000" cy="781809"/>
            <a:chOff x="1457263" y="863078"/>
            <a:chExt cx="2860598" cy="1109349"/>
          </a:xfrm>
          <a:solidFill>
            <a:srgbClr val="FFFFFF"/>
          </a:solidFill>
        </p:grpSpPr>
        <p:pic>
          <p:nvPicPr>
            <p:cNvPr id="17" name="Immagine 1">
              <a:extLst>
                <a:ext uri="{FF2B5EF4-FFF2-40B4-BE49-F238E27FC236}">
                  <a16:creationId xmlns:a16="http://schemas.microsoft.com/office/drawing/2014/main" id="{97B12E4A-A9F5-9E7D-3A9D-D0338A96BC0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24" b="81870"/>
            <a:stretch/>
          </p:blipFill>
          <p:spPr bwMode="auto">
            <a:xfrm rot="21540000">
              <a:off x="1457263" y="863078"/>
              <a:ext cx="2860598" cy="1109349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ttangolo 17">
              <a:extLst>
                <a:ext uri="{FF2B5EF4-FFF2-40B4-BE49-F238E27FC236}">
                  <a16:creationId xmlns:a16="http://schemas.microsoft.com/office/drawing/2014/main" id="{5FA05326-9B04-A848-86D4-B59A2CC910A2}"/>
                </a:ext>
              </a:extLst>
            </p:cNvPr>
            <p:cNvSpPr/>
            <p:nvPr/>
          </p:nvSpPr>
          <p:spPr>
            <a:xfrm>
              <a:off x="1812724" y="1066800"/>
              <a:ext cx="684000" cy="72648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9" name="Connettore diritto 18">
              <a:extLst>
                <a:ext uri="{FF2B5EF4-FFF2-40B4-BE49-F238E27FC236}">
                  <a16:creationId xmlns:a16="http://schemas.microsoft.com/office/drawing/2014/main" id="{A9B6107D-152A-D975-E34C-4DB6428283AB}"/>
                </a:ext>
              </a:extLst>
            </p:cNvPr>
            <p:cNvCxnSpPr/>
            <p:nvPr/>
          </p:nvCxnSpPr>
          <p:spPr>
            <a:xfrm flipH="1" flipV="1">
              <a:off x="1868524" y="1143000"/>
              <a:ext cx="510140" cy="685800"/>
            </a:xfrm>
            <a:prstGeom prst="line">
              <a:avLst/>
            </a:prstGeom>
            <a:grpFill/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Connettore diritto 19">
              <a:extLst>
                <a:ext uri="{FF2B5EF4-FFF2-40B4-BE49-F238E27FC236}">
                  <a16:creationId xmlns:a16="http://schemas.microsoft.com/office/drawing/2014/main" id="{88B0642C-6EB3-CDB8-8BFC-5D84FCD94B9E}"/>
                </a:ext>
              </a:extLst>
            </p:cNvPr>
            <p:cNvCxnSpPr>
              <a:cxnSpLocks/>
            </p:cNvCxnSpPr>
            <p:nvPr/>
          </p:nvCxnSpPr>
          <p:spPr>
            <a:xfrm rot="20700000" flipH="1" flipV="1">
              <a:off x="1922524" y="1152000"/>
              <a:ext cx="510140" cy="685800"/>
            </a:xfrm>
            <a:prstGeom prst="line">
              <a:avLst/>
            </a:prstGeom>
            <a:grpFill/>
            <a:ln w="158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2" name="Immagine 1">
            <a:extLst>
              <a:ext uri="{FF2B5EF4-FFF2-40B4-BE49-F238E27FC236}">
                <a16:creationId xmlns:a16="http://schemas.microsoft.com/office/drawing/2014/main" id="{EC25B1E4-A1A2-9BD3-8119-344E076337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4" t="37113" r="82839" b="46200"/>
          <a:stretch>
            <a:fillRect/>
          </a:stretch>
        </p:blipFill>
        <p:spPr bwMode="auto">
          <a:xfrm rot="21540000">
            <a:off x="2538000" y="774000"/>
            <a:ext cx="153117" cy="68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524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magine 6"/>
          <p:cNvPicPr>
            <a:picLocks noChangeAspect="1"/>
          </p:cNvPicPr>
          <p:nvPr/>
        </p:nvPicPr>
        <p:blipFill rotWithShape="1">
          <a:blip r:embed="rId2"/>
          <a:srcRect l="18333" t="32170" r="22500" b="18218"/>
          <a:stretch/>
        </p:blipFill>
        <p:spPr>
          <a:xfrm>
            <a:off x="-4" y="1371600"/>
            <a:ext cx="12220873" cy="5508000"/>
          </a:xfrm>
          <a:prstGeom prst="rect">
            <a:avLst/>
          </a:prstGeom>
        </p:spPr>
      </p:pic>
      <p:sp>
        <p:nvSpPr>
          <p:cNvPr id="5" name="CasellaDiTesto 4"/>
          <p:cNvSpPr txBox="1"/>
          <p:nvPr/>
        </p:nvSpPr>
        <p:spPr>
          <a:xfrm>
            <a:off x="166832" y="557885"/>
            <a:ext cx="11887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200" dirty="0">
                <a:solidFill>
                  <a:srgbClr val="FFFF00"/>
                </a:solidFill>
                <a:latin typeface="Times New Roman" panose="02020603050405020304" pitchFamily="18" charset="0"/>
              </a:rPr>
              <a:t>Effetto Coanda</a:t>
            </a: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</a:rPr>
              <a:t>: è la tendenza di un getto o di un pennacchio di fluido a seguire il contorno di una superficie vicina, venendo «attratto» da essa (sforzi di taglio che generano curvatura; es. Roma 2018) </a:t>
            </a:r>
            <a:endParaRPr lang="en-US" sz="220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4E8A27CA-5ECE-4EC2-B992-F3FCF5DDE5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1600" y="0"/>
            <a:ext cx="9448800" cy="60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4. Dispersione d’inquinanti nei canyon urbani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E1F6BA0E-4D4E-4670-85BF-63A7E02AE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27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3637790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tangolo 13">
            <a:extLst>
              <a:ext uri="{FF2B5EF4-FFF2-40B4-BE49-F238E27FC236}">
                <a16:creationId xmlns:a16="http://schemas.microsoft.com/office/drawing/2014/main" id="{59D762A1-7A58-1300-6A07-A36E10390DF2}"/>
              </a:ext>
            </a:extLst>
          </p:cNvPr>
          <p:cNvSpPr/>
          <p:nvPr/>
        </p:nvSpPr>
        <p:spPr>
          <a:xfrm>
            <a:off x="-19050" y="4419600"/>
            <a:ext cx="12211050" cy="2438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EC908971-CAA5-2C0D-4E65-CC039E2976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932" t="1778" r="3812" b="57347"/>
          <a:stretch/>
        </p:blipFill>
        <p:spPr>
          <a:xfrm>
            <a:off x="7891014" y="4480369"/>
            <a:ext cx="3939037" cy="2052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F1FB0BF-8A1E-34BA-ACAF-7F5AF62327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3727"/>
            <a:ext cx="8382000" cy="445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500" b="1" dirty="0">
                <a:solidFill>
                  <a:srgbClr val="FFCC00"/>
                </a:solidFill>
                <a:latin typeface="Verdana" panose="020B0604030504040204" pitchFamily="34" charset="0"/>
              </a:rPr>
              <a:t>4. Dispersione d’inquinanti negli edifici isolati</a:t>
            </a: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BB95A575-D4C3-DA5D-56B6-E25F1C5F92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9" r="55202" b="57776"/>
          <a:stretch/>
        </p:blipFill>
        <p:spPr>
          <a:xfrm>
            <a:off x="86049" y="4445277"/>
            <a:ext cx="3800151" cy="205200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7F8FBE4E-EF4B-8523-91C8-503939186C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4" t="54570" r="55226" b="3394"/>
          <a:stretch/>
        </p:blipFill>
        <p:spPr>
          <a:xfrm>
            <a:off x="3962400" y="4495800"/>
            <a:ext cx="3894616" cy="2052000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3DCE6E25-4DC7-3231-7CE8-6CFEFCD5EE40}"/>
              </a:ext>
            </a:extLst>
          </p:cNvPr>
          <p:cNvSpPr txBox="1"/>
          <p:nvPr/>
        </p:nvSpPr>
        <p:spPr>
          <a:xfrm>
            <a:off x="3810000" y="457200"/>
            <a:ext cx="8229600" cy="3893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+mj-lt"/>
              <a:buAutoNum type="arabicPeriod"/>
            </a:pPr>
            <a:r>
              <a:rPr lang="it-IT" sz="2100" dirty="0">
                <a:solidFill>
                  <a:srgbClr val="FFFF00"/>
                </a:solidFill>
                <a:latin typeface="TimesLTStd-Roman11"/>
              </a:rPr>
              <a:t>Sorgente a monte</a:t>
            </a:r>
            <a:r>
              <a:rPr lang="it-IT" sz="2100" dirty="0">
                <a:solidFill>
                  <a:schemeClr val="bg1"/>
                </a:solidFill>
                <a:latin typeface="TimesLTStd-Roman11"/>
              </a:rPr>
              <a:t>: l'inquinante è intrappolato nella zona di ricircolo (vortice a ferro di cavallo), parzialmente trasportato verso monte e poi trasportato lateralmente, rientrando parzialmente verso valle; </a:t>
            </a:r>
            <a:r>
              <a:rPr lang="it-IT" sz="2100" dirty="0">
                <a:solidFill>
                  <a:srgbClr val="FFFF00"/>
                </a:solidFill>
                <a:latin typeface="TimesLTStd-Roman11"/>
              </a:rPr>
              <a:t>le zone di contatto con l’edificio sono limitate e a concentrazioni molto basse, mentre la strada a monte risulta molto inquinata</a:t>
            </a:r>
          </a:p>
          <a:p>
            <a:pPr marL="342900" indent="-342900" algn="just">
              <a:buFont typeface="+mj-lt"/>
              <a:buAutoNum type="arabicPeriod"/>
            </a:pPr>
            <a:endParaRPr lang="it-IT" sz="800" dirty="0">
              <a:solidFill>
                <a:schemeClr val="bg1"/>
              </a:solidFill>
              <a:latin typeface="TimesLTStd-Roman11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it-IT" sz="2100" dirty="0">
                <a:solidFill>
                  <a:srgbClr val="FFFF00"/>
                </a:solidFill>
                <a:latin typeface="TimesLTStd-Roman11"/>
              </a:rPr>
              <a:t>Sorgente sul tetto</a:t>
            </a:r>
            <a:r>
              <a:rPr lang="it-IT" sz="2100" dirty="0">
                <a:solidFill>
                  <a:schemeClr val="bg1"/>
                </a:solidFill>
                <a:latin typeface="TimesLTStd-Roman11"/>
              </a:rPr>
              <a:t>: rimane prevalentemente confinato nel vortice situato nella metà sopravento della sommità dell’edificio, dove </a:t>
            </a:r>
            <a:r>
              <a:rPr lang="it-IT" sz="2100" dirty="0">
                <a:solidFill>
                  <a:srgbClr val="FFFF00"/>
                </a:solidFill>
                <a:latin typeface="TimesLTStd-Roman11"/>
              </a:rPr>
              <a:t>si accumula</a:t>
            </a:r>
            <a:endParaRPr lang="it-IT" sz="2100" dirty="0">
              <a:solidFill>
                <a:schemeClr val="bg1"/>
              </a:solidFill>
              <a:latin typeface="TimesLTStd-Roman11"/>
            </a:endParaRPr>
          </a:p>
          <a:p>
            <a:pPr marL="342900" indent="-342900" algn="just">
              <a:buFont typeface="+mj-lt"/>
              <a:buAutoNum type="arabicPeriod"/>
            </a:pPr>
            <a:endParaRPr lang="it-IT" sz="800" dirty="0">
              <a:solidFill>
                <a:schemeClr val="bg1"/>
              </a:solidFill>
              <a:latin typeface="TimesLTStd-Roman11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it-IT" sz="2100" dirty="0">
                <a:solidFill>
                  <a:srgbClr val="FFFF00"/>
                </a:solidFill>
                <a:latin typeface="TimesLTStd-Roman11"/>
              </a:rPr>
              <a:t>Sorgente a valle</a:t>
            </a:r>
            <a:r>
              <a:rPr lang="it-IT" sz="2100" dirty="0">
                <a:solidFill>
                  <a:schemeClr val="bg1"/>
                </a:solidFill>
                <a:latin typeface="TimesLTStd-Roman11"/>
              </a:rPr>
              <a:t>: il pennacchio di inquinante si muove controvento venendo a </a:t>
            </a:r>
            <a:r>
              <a:rPr lang="it-IT" sz="2100" dirty="0">
                <a:solidFill>
                  <a:srgbClr val="FFFF00"/>
                </a:solidFill>
                <a:latin typeface="TimesLTStd-Roman11"/>
              </a:rPr>
              <a:t>contatto con i livelli superiori dell'edificio, e la concentrazione media mostra valori mediamente più alti nei pressi della strada e dell’edificio</a:t>
            </a:r>
            <a:endParaRPr lang="en-US" sz="2100" dirty="0">
              <a:solidFill>
                <a:schemeClr val="bg1"/>
              </a:solidFill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80863447-FF22-F5A7-82FA-F0EDECCBF34F}"/>
              </a:ext>
            </a:extLst>
          </p:cNvPr>
          <p:cNvSpPr txBox="1"/>
          <p:nvPr/>
        </p:nvSpPr>
        <p:spPr>
          <a:xfrm>
            <a:off x="9755029" y="6519446"/>
            <a:ext cx="4924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x/H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1927AB38-ED33-2359-D771-1D8FD9589C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958" t="54978" r="50297" b="5195"/>
          <a:stretch/>
        </p:blipFill>
        <p:spPr>
          <a:xfrm>
            <a:off x="11792192" y="4572000"/>
            <a:ext cx="399808" cy="1800000"/>
          </a:xfrm>
          <a:prstGeom prst="rect">
            <a:avLst/>
          </a:prstGeom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515646C6-D42D-52D6-DFCF-8D5EA8DF4C6E}"/>
              </a:ext>
            </a:extLst>
          </p:cNvPr>
          <p:cNvSpPr txBox="1"/>
          <p:nvPr/>
        </p:nvSpPr>
        <p:spPr>
          <a:xfrm rot="16200000">
            <a:off x="-148054" y="5223301"/>
            <a:ext cx="4924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z/H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DCDEB23C-4636-5C3C-22BF-0B38104C0206}"/>
              </a:ext>
            </a:extLst>
          </p:cNvPr>
          <p:cNvSpPr txBox="1"/>
          <p:nvPr/>
        </p:nvSpPr>
        <p:spPr>
          <a:xfrm>
            <a:off x="5802494" y="6515720"/>
            <a:ext cx="4924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x/H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BCBC70C0-BAA7-64FB-4919-E922FA87D675}"/>
              </a:ext>
            </a:extLst>
          </p:cNvPr>
          <p:cNvSpPr txBox="1"/>
          <p:nvPr/>
        </p:nvSpPr>
        <p:spPr>
          <a:xfrm>
            <a:off x="1828800" y="6513859"/>
            <a:ext cx="4924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x/H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E55049B6-B908-AA09-E223-174B3B8F897F}"/>
              </a:ext>
            </a:extLst>
          </p:cNvPr>
          <p:cNvSpPr txBox="1"/>
          <p:nvPr/>
        </p:nvSpPr>
        <p:spPr>
          <a:xfrm>
            <a:off x="381000" y="4629090"/>
            <a:ext cx="3930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1)</a:t>
            </a: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477BAFFC-1F25-973F-44AD-6088ECAFF685}"/>
              </a:ext>
            </a:extLst>
          </p:cNvPr>
          <p:cNvSpPr txBox="1"/>
          <p:nvPr/>
        </p:nvSpPr>
        <p:spPr>
          <a:xfrm>
            <a:off x="4250334" y="4612200"/>
            <a:ext cx="397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2)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3841F0B0-5CD1-2DC1-088E-C6D75384160A}"/>
              </a:ext>
            </a:extLst>
          </p:cNvPr>
          <p:cNvSpPr txBox="1"/>
          <p:nvPr/>
        </p:nvSpPr>
        <p:spPr>
          <a:xfrm>
            <a:off x="8172451" y="4612200"/>
            <a:ext cx="3930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3)</a:t>
            </a:r>
          </a:p>
        </p:txBody>
      </p:sp>
      <p:grpSp>
        <p:nvGrpSpPr>
          <p:cNvPr id="13" name="Gruppo 12">
            <a:extLst>
              <a:ext uri="{FF2B5EF4-FFF2-40B4-BE49-F238E27FC236}">
                <a16:creationId xmlns:a16="http://schemas.microsoft.com/office/drawing/2014/main" id="{0C4D57DE-9CB8-D664-D24E-A4504C10DF8C}"/>
              </a:ext>
            </a:extLst>
          </p:cNvPr>
          <p:cNvGrpSpPr>
            <a:grpSpLocks noChangeAspect="1"/>
          </p:cNvGrpSpPr>
          <p:nvPr/>
        </p:nvGrpSpPr>
        <p:grpSpPr>
          <a:xfrm>
            <a:off x="0" y="2383848"/>
            <a:ext cx="3834000" cy="2035752"/>
            <a:chOff x="-38101" y="2514600"/>
            <a:chExt cx="3600000" cy="1911505"/>
          </a:xfrm>
        </p:grpSpPr>
        <p:pic>
          <p:nvPicPr>
            <p:cNvPr id="24" name="Immagine 23">
              <a:extLst>
                <a:ext uri="{FF2B5EF4-FFF2-40B4-BE49-F238E27FC236}">
                  <a16:creationId xmlns:a16="http://schemas.microsoft.com/office/drawing/2014/main" id="{453FAD1B-5CC0-13A9-B6DE-5B2C0571FFC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38101" y="2514600"/>
              <a:ext cx="3600000" cy="1911505"/>
            </a:xfrm>
            <a:prstGeom prst="rect">
              <a:avLst/>
            </a:prstGeom>
          </p:spPr>
        </p:pic>
        <p:sp>
          <p:nvSpPr>
            <p:cNvPr id="4" name="Freccia a destra 3">
              <a:extLst>
                <a:ext uri="{FF2B5EF4-FFF2-40B4-BE49-F238E27FC236}">
                  <a16:creationId xmlns:a16="http://schemas.microsoft.com/office/drawing/2014/main" id="{9ACF443F-C446-B35C-5703-D9DD7F8D0E06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14600"/>
              <a:ext cx="817791" cy="556094"/>
            </a:xfrm>
            <a:prstGeom prst="rightArrow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dirty="0"/>
                <a:t>Vento</a:t>
              </a:r>
            </a:p>
          </p:txBody>
        </p:sp>
      </p:grpSp>
      <p:pic>
        <p:nvPicPr>
          <p:cNvPr id="9" name="Immagine 8">
            <a:extLst>
              <a:ext uri="{FF2B5EF4-FFF2-40B4-BE49-F238E27FC236}">
                <a16:creationId xmlns:a16="http://schemas.microsoft.com/office/drawing/2014/main" id="{E8443025-0AF5-5A97-3D67-BE4078E6BF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445"/>
            <a:ext cx="3834000" cy="2393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08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8" grpId="0"/>
      <p:bldP spid="16" grpId="0"/>
      <p:bldP spid="17" grpId="0"/>
      <p:bldP spid="18" grpId="0"/>
      <p:bldP spid="20" grpId="0"/>
      <p:bldP spid="21" grpId="0"/>
      <p:bldP spid="2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4AE0FE99-D611-BFFD-3986-14368B818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29</a:t>
            </a:fld>
            <a:endParaRPr lang="it-IT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5AD8E30-0309-D4A7-E4DD-57C78B28F3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12"/>
            <a:ext cx="4542000" cy="2809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4. Dispersione d’inquinanti nei canyon urbani</a:t>
            </a:r>
          </a:p>
        </p:txBody>
      </p:sp>
      <p:pic>
        <p:nvPicPr>
          <p:cNvPr id="4" name="lif">
            <a:hlinkClick r:id="" action="ppaction://media"/>
            <a:extLst>
              <a:ext uri="{FF2B5EF4-FFF2-40B4-BE49-F238E27FC236}">
                <a16:creationId xmlns:a16="http://schemas.microsoft.com/office/drawing/2014/main" id="{0B87CA13-04A8-A316-44DC-72506BD971A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1" y="2667000"/>
            <a:ext cx="9456619" cy="4191000"/>
          </a:xfrm>
          <a:prstGeom prst="rect">
            <a:avLst/>
          </a:prstGeom>
        </p:spPr>
      </p:pic>
      <p:pic>
        <p:nvPicPr>
          <p:cNvPr id="5" name="VID_20221203_112020">
            <a:hlinkClick r:id="" action="ppaction://media"/>
            <a:extLst>
              <a:ext uri="{FF2B5EF4-FFF2-40B4-BE49-F238E27FC236}">
                <a16:creationId xmlns:a16="http://schemas.microsoft.com/office/drawing/2014/main" id="{1DD8A77B-579C-AE6A-4E4F-326FB6182047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542000" y="-55418"/>
            <a:ext cx="7680000" cy="4320000"/>
          </a:xfrm>
          <a:prstGeom prst="rect">
            <a:avLst/>
          </a:prstGeom>
        </p:spPr>
      </p:pic>
      <p:sp>
        <p:nvSpPr>
          <p:cNvPr id="6" name="Freccia a destra 5">
            <a:extLst>
              <a:ext uri="{FF2B5EF4-FFF2-40B4-BE49-F238E27FC236}">
                <a16:creationId xmlns:a16="http://schemas.microsoft.com/office/drawing/2014/main" id="{F9F7D747-05BF-E164-75D8-480DAF7ECAFB}"/>
              </a:ext>
            </a:extLst>
          </p:cNvPr>
          <p:cNvSpPr>
            <a:spLocks noChangeAspect="1"/>
          </p:cNvSpPr>
          <p:nvPr/>
        </p:nvSpPr>
        <p:spPr>
          <a:xfrm flipH="1">
            <a:off x="8534400" y="4439047"/>
            <a:ext cx="817791" cy="55609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Vento</a:t>
            </a:r>
          </a:p>
        </p:txBody>
      </p:sp>
    </p:spTree>
    <p:extLst>
      <p:ext uri="{BB962C8B-B14F-4D97-AF65-F5344CB8AC3E}">
        <p14:creationId xmlns:p14="http://schemas.microsoft.com/office/powerpoint/2010/main" val="84448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234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27F196C3-52B3-9A38-1FD9-780D2E1BE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30</a:t>
            </a:fld>
            <a:endParaRPr lang="it-IT" altLang="en-US"/>
          </a:p>
        </p:txBody>
      </p:sp>
      <p:pic>
        <p:nvPicPr>
          <p:cNvPr id="3" name="Picture 2" descr="F:\DOCUMENTI\Roberto\Tesi\Presentazione\AnimazioneConc.gif">
            <a:extLst>
              <a:ext uri="{FF2B5EF4-FFF2-40B4-BE49-F238E27FC236}">
                <a16:creationId xmlns:a16="http://schemas.microsoft.com/office/drawing/2014/main" id="{45FBC68C-97D8-DB18-DD61-8478408C4DB6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9358" y="457200"/>
            <a:ext cx="9088642" cy="639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B4418D27-43E4-D1A5-3C40-0B0782E0D3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12"/>
            <a:ext cx="12192000" cy="4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200" b="1" dirty="0">
                <a:solidFill>
                  <a:srgbClr val="FFCC00"/>
                </a:solidFill>
                <a:latin typeface="Verdana" panose="020B0604030504040204" pitchFamily="34" charset="0"/>
              </a:rPr>
              <a:t>4. </a:t>
            </a:r>
            <a:r>
              <a:rPr lang="it-IT" altLang="en-US" sz="2400" b="1" dirty="0">
                <a:solidFill>
                  <a:srgbClr val="FFCC00"/>
                </a:solidFill>
                <a:latin typeface="Verdana" panose="020B0604030504040204" pitchFamily="34" charset="0"/>
              </a:rPr>
              <a:t>Dispersione d’inquinanti nei canyon urbani: dipendenza dall’ora</a:t>
            </a:r>
            <a:endParaRPr lang="it-IT" altLang="en-US" sz="2200" b="1" dirty="0">
              <a:solidFill>
                <a:srgbClr val="FFCC00"/>
              </a:solidFill>
              <a:latin typeface="Verdana" panose="020B0604030504040204" pitchFamily="34" charset="0"/>
            </a:endParaRP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82984DAC-76C8-879C-0113-14FBBB935D93}"/>
              </a:ext>
            </a:extLst>
          </p:cNvPr>
          <p:cNvSpPr/>
          <p:nvPr/>
        </p:nvSpPr>
        <p:spPr>
          <a:xfrm>
            <a:off x="3124200" y="2590800"/>
            <a:ext cx="4038600" cy="324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asellaDiTesto 5">
                <a:extLst>
                  <a:ext uri="{FF2B5EF4-FFF2-40B4-BE49-F238E27FC236}">
                    <a16:creationId xmlns:a16="http://schemas.microsoft.com/office/drawing/2014/main" id="{46659436-7CFC-AAF5-326A-B06CBB25450B}"/>
                  </a:ext>
                </a:extLst>
              </p:cNvPr>
              <p:cNvSpPr txBox="1"/>
              <p:nvPr/>
            </p:nvSpPr>
            <p:spPr>
              <a:xfrm>
                <a:off x="8472555" y="685800"/>
                <a:ext cx="1971630" cy="79842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2200" dirty="0"/>
                  <a:t>Concentrazione</a:t>
                </a:r>
              </a:p>
              <a:p>
                <a:pPr algn="ctr"/>
                <a:r>
                  <a:rPr lang="en-US" sz="2200" dirty="0"/>
                  <a:t> di CO [</a:t>
                </a:r>
                <a14:m>
                  <m:oMath xmlns:m="http://schemas.openxmlformats.org/officeDocument/2006/math">
                    <m:r>
                      <a:rPr lang="en-US" sz="22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𝜇</m:t>
                    </m:r>
                    <m:r>
                      <a:rPr lang="it-IT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𝑔</m:t>
                    </m:r>
                    <m:r>
                      <a:rPr lang="it-IT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it-IT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it-IT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it-IT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en-US" sz="2200" dirty="0"/>
                  <a:t>]</a:t>
                </a:r>
              </a:p>
            </p:txBody>
          </p:sp>
        </mc:Choice>
        <mc:Fallback xmlns="">
          <p:sp>
            <p:nvSpPr>
              <p:cNvPr id="6" name="CasellaDiTesto 5">
                <a:extLst>
                  <a:ext uri="{FF2B5EF4-FFF2-40B4-BE49-F238E27FC236}">
                    <a16:creationId xmlns:a16="http://schemas.microsoft.com/office/drawing/2014/main" id="{46659436-7CFC-AAF5-326A-B06CBB25450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72555" y="685800"/>
                <a:ext cx="1971630" cy="798424"/>
              </a:xfrm>
              <a:prstGeom prst="rect">
                <a:avLst/>
              </a:prstGeom>
              <a:blipFill>
                <a:blip r:embed="rId3"/>
                <a:stretch>
                  <a:fillRect l="-3385" t="-4545" r="-3385" b="-10606"/>
                </a:stretch>
              </a:blipFill>
              <a:ln>
                <a:solidFill>
                  <a:schemeClr val="bg1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CasellaDiTesto 6">
            <a:extLst>
              <a:ext uri="{FF2B5EF4-FFF2-40B4-BE49-F238E27FC236}">
                <a16:creationId xmlns:a16="http://schemas.microsoft.com/office/drawing/2014/main" id="{427864D2-4714-16D4-7DFA-B957829F7E24}"/>
              </a:ext>
            </a:extLst>
          </p:cNvPr>
          <p:cNvSpPr txBox="1"/>
          <p:nvPr/>
        </p:nvSpPr>
        <p:spPr>
          <a:xfrm>
            <a:off x="4468482" y="6356350"/>
            <a:ext cx="1655197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US" sz="1600" i="1" dirty="0"/>
              <a:t>Ora del </a:t>
            </a:r>
            <a:r>
              <a:rPr lang="en-US" sz="1600" i="1" dirty="0" err="1"/>
              <a:t>giorno</a:t>
            </a:r>
            <a:r>
              <a:rPr lang="en-US" sz="1600" i="1" dirty="0"/>
              <a:t> (h)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asellaDiTesto 8">
                <a:extLst>
                  <a:ext uri="{FF2B5EF4-FFF2-40B4-BE49-F238E27FC236}">
                    <a16:creationId xmlns:a16="http://schemas.microsoft.com/office/drawing/2014/main" id="{D7DB853B-1B64-57B1-6192-A6056089053E}"/>
                  </a:ext>
                </a:extLst>
              </p:cNvPr>
              <p:cNvSpPr txBox="1"/>
              <p:nvPr/>
            </p:nvSpPr>
            <p:spPr>
              <a:xfrm rot="16200000">
                <a:off x="991769" y="4493554"/>
                <a:ext cx="3384216" cy="34137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6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it-IT" sz="1600" b="0" i="1" smtClean="0">
                              <a:latin typeface="Cambria Math" panose="02040503050406030204" pitchFamily="18" charset="0"/>
                            </a:rPr>
                            <m:t>𝐶𝑂</m:t>
                          </m:r>
                        </m:e>
                        <m:sub>
                          <m:r>
                            <a:rPr lang="it-IT" sz="1600" b="0" i="1" smtClean="0">
                              <a:latin typeface="Cambria Math" panose="02040503050406030204" pitchFamily="18" charset="0"/>
                            </a:rPr>
                            <m:t>𝑀𝐴𝑋</m:t>
                          </m:r>
                        </m:sub>
                      </m:sSub>
                      <m:r>
                        <a:rPr lang="it-IT" sz="16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it-IT" sz="16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sSup>
                        <m:sSupPr>
                          <m:ctrlPr>
                            <a:rPr lang="it-IT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it-IT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it-IT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5</m:t>
                          </m:r>
                        </m:sup>
                      </m:sSup>
                    </m:oMath>
                  </m:oMathPara>
                </a14:m>
                <a:endParaRPr lang="en-US" sz="1600" dirty="0"/>
              </a:p>
            </p:txBody>
          </p:sp>
        </mc:Choice>
        <mc:Fallback xmlns="">
          <p:sp>
            <p:nvSpPr>
              <p:cNvPr id="9" name="CasellaDiTesto 8">
                <a:extLst>
                  <a:ext uri="{FF2B5EF4-FFF2-40B4-BE49-F238E27FC236}">
                    <a16:creationId xmlns:a16="http://schemas.microsoft.com/office/drawing/2014/main" id="{D7DB853B-1B64-57B1-6192-A6056089053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991769" y="4493554"/>
                <a:ext cx="3384216" cy="34137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bg1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Freccia a destra 7">
            <a:extLst>
              <a:ext uri="{FF2B5EF4-FFF2-40B4-BE49-F238E27FC236}">
                <a16:creationId xmlns:a16="http://schemas.microsoft.com/office/drawing/2014/main" id="{AC88F9EA-04A9-48D3-F496-A44AF60FE9E6}"/>
              </a:ext>
            </a:extLst>
          </p:cNvPr>
          <p:cNvSpPr>
            <a:spLocks noChangeAspect="1"/>
          </p:cNvSpPr>
          <p:nvPr/>
        </p:nvSpPr>
        <p:spPr>
          <a:xfrm flipH="1">
            <a:off x="7086600" y="967906"/>
            <a:ext cx="817791" cy="55609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Vento</a:t>
            </a:r>
          </a:p>
        </p:txBody>
      </p:sp>
    </p:spTree>
    <p:extLst>
      <p:ext uri="{BB962C8B-B14F-4D97-AF65-F5344CB8AC3E}">
        <p14:creationId xmlns:p14="http://schemas.microsoft.com/office/powerpoint/2010/main" val="36982567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0DE2B287-16FB-89FD-093C-B2E59B7248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00" t="5555" r="32500" b="7315"/>
          <a:stretch/>
        </p:blipFill>
        <p:spPr>
          <a:xfrm>
            <a:off x="0" y="533400"/>
            <a:ext cx="4516610" cy="6324599"/>
          </a:xfrm>
          <a:prstGeom prst="rect">
            <a:avLst/>
          </a:prstGeom>
        </p:spPr>
      </p:pic>
      <p:sp>
        <p:nvSpPr>
          <p:cNvPr id="6" name="Rectangle 6">
            <a:extLst>
              <a:ext uri="{FF2B5EF4-FFF2-40B4-BE49-F238E27FC236}">
                <a16:creationId xmlns:a16="http://schemas.microsoft.com/office/drawing/2014/main" id="{E0E37D6A-ED6F-B42A-8DCF-25758AF265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381000"/>
            <a:ext cx="731520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179388" indent="-179388" algn="just">
              <a:spcBef>
                <a:spcPct val="0"/>
              </a:spcBef>
            </a:pPr>
            <a:r>
              <a:rPr lang="it-IT" altLang="en-US" sz="2000" dirty="0">
                <a:solidFill>
                  <a:srgbClr val="FFFF00"/>
                </a:solidFill>
              </a:rPr>
              <a:t>Vento parallelo</a:t>
            </a:r>
            <a:r>
              <a:rPr lang="it-IT" altLang="en-US" sz="2000" dirty="0">
                <a:solidFill>
                  <a:schemeClr val="bg1"/>
                </a:solidFill>
              </a:rPr>
              <a:t>: le concentrazioni solo solitamente minori (tendenza all’accumulo alla fine del canyon) e diminuiscono esponenzialmente con l’altezza, fino ad annullarsi all’altezza del tetto; </a:t>
            </a:r>
            <a:r>
              <a:rPr lang="it-IT" altLang="en-US" sz="2000" dirty="0">
                <a:solidFill>
                  <a:srgbClr val="FFFF00"/>
                </a:solidFill>
              </a:rPr>
              <a:t>quando possibile, per la riduzione della concentrazione di inquinanti emessi a livello stradale andrebbe favorito questo orientamento rispetto al vento prevalente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40E858F-725E-7450-6CAD-FF32CCDDBB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5562600"/>
            <a:ext cx="731520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179388" indent="-179388" algn="just">
              <a:spcBef>
                <a:spcPct val="0"/>
              </a:spcBef>
            </a:pPr>
            <a:r>
              <a:rPr lang="it-IT" altLang="en-US" sz="2000" dirty="0">
                <a:solidFill>
                  <a:srgbClr val="FFFF00"/>
                </a:solidFill>
              </a:rPr>
              <a:t>Vento perpendicolare</a:t>
            </a:r>
            <a:r>
              <a:rPr lang="it-IT" altLang="en-US" sz="2000" dirty="0">
                <a:solidFill>
                  <a:schemeClr val="bg1"/>
                </a:solidFill>
              </a:rPr>
              <a:t>: le concentrazioni più alte si trovano nel lato di monte; </a:t>
            </a:r>
            <a:r>
              <a:rPr lang="it-IT" altLang="en-US" sz="2000" dirty="0">
                <a:solidFill>
                  <a:srgbClr val="FFFF00"/>
                </a:solidFill>
              </a:rPr>
              <a:t>la concentrazione tende ad aumentare con la riduzione della larghezza del canyon W </a:t>
            </a:r>
            <a:r>
              <a:rPr lang="it-IT" altLang="en-US" sz="2000" dirty="0">
                <a:solidFill>
                  <a:schemeClr val="bg1"/>
                </a:solidFill>
              </a:rPr>
              <a:t>(aumenta il numero dei vortici, quindi si riduce la ventilazione) </a:t>
            </a:r>
            <a:r>
              <a:rPr lang="it-IT" altLang="en-US" sz="2000" dirty="0">
                <a:solidFill>
                  <a:srgbClr val="FFFF00"/>
                </a:solidFill>
              </a:rPr>
              <a:t>e a ridursi con l’aumento di W</a:t>
            </a: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EF3DC2BE-51F1-A484-ED58-59F5CDF124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3505200"/>
            <a:ext cx="731520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179388" indent="-179388" algn="just">
              <a:spcBef>
                <a:spcPct val="0"/>
              </a:spcBef>
            </a:pPr>
            <a:r>
              <a:rPr lang="it-IT" altLang="en-US" sz="2000" dirty="0">
                <a:solidFill>
                  <a:srgbClr val="FFFF00"/>
                </a:solidFill>
              </a:rPr>
              <a:t>Vento obliquo</a:t>
            </a:r>
            <a:r>
              <a:rPr lang="it-IT" altLang="en-US" sz="2000" dirty="0">
                <a:solidFill>
                  <a:schemeClr val="bg1"/>
                </a:solidFill>
              </a:rPr>
              <a:t>: la fenomenologia è</a:t>
            </a:r>
          </a:p>
          <a:p>
            <a:pPr marL="579438" lvl="1" indent="-179388" algn="just">
              <a:spcBef>
                <a:spcPct val="0"/>
              </a:spcBef>
            </a:pPr>
            <a:r>
              <a:rPr lang="it-IT" altLang="en-US" sz="2000" dirty="0">
                <a:solidFill>
                  <a:schemeClr val="bg1"/>
                </a:solidFill>
              </a:rPr>
              <a:t>simile al perpendicolare per angoli &gt; 20° (ma con concentrazioni ridotte)</a:t>
            </a:r>
          </a:p>
          <a:p>
            <a:pPr marL="579438" lvl="1" indent="-179388" algn="just">
              <a:spcBef>
                <a:spcPct val="0"/>
              </a:spcBef>
            </a:pPr>
            <a:r>
              <a:rPr lang="it-IT" altLang="en-US" sz="2000" dirty="0">
                <a:solidFill>
                  <a:schemeClr val="bg1"/>
                </a:solidFill>
              </a:rPr>
              <a:t>simile al parallelo per angoli &lt; 20°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5970BA68-20D0-4D79-B97D-526827ACB8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400" b="1" dirty="0">
                <a:solidFill>
                  <a:srgbClr val="FFCC00"/>
                </a:solidFill>
                <a:latin typeface="Verdana" panose="020B0604030504040204" pitchFamily="34" charset="0"/>
              </a:rPr>
              <a:t>4. Dispersione d’inquinanti nei canyon urbani: direzione del vento</a:t>
            </a: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EF439F81-A86B-18EB-FD23-0F78FBB614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4038600"/>
            <a:ext cx="1143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indent="0" algn="just">
              <a:buNone/>
            </a:pPr>
            <a:r>
              <a:rPr lang="it-IT" altLang="en-US" sz="1800" b="1" dirty="0"/>
              <a:t>K= C/C</a:t>
            </a:r>
            <a:r>
              <a:rPr lang="it-IT" altLang="en-US" sz="1800" b="1" baseline="-25000" dirty="0"/>
              <a:t>0</a:t>
            </a:r>
          </a:p>
        </p:txBody>
      </p:sp>
      <p:sp>
        <p:nvSpPr>
          <p:cNvPr id="2" name="Parentesi graffa chiusa 1">
            <a:extLst>
              <a:ext uri="{FF2B5EF4-FFF2-40B4-BE49-F238E27FC236}">
                <a16:creationId xmlns:a16="http://schemas.microsoft.com/office/drawing/2014/main" id="{B966F35E-27D8-5359-B723-A86915452B61}"/>
              </a:ext>
            </a:extLst>
          </p:cNvPr>
          <p:cNvSpPr/>
          <p:nvPr/>
        </p:nvSpPr>
        <p:spPr>
          <a:xfrm>
            <a:off x="4343400" y="1828800"/>
            <a:ext cx="512590" cy="3733800"/>
          </a:xfrm>
          <a:prstGeom prst="rightBrac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99D0F02A-CE48-7047-DD17-113F5783FB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9929" b="54850"/>
          <a:stretch/>
        </p:blipFill>
        <p:spPr>
          <a:xfrm>
            <a:off x="6789456" y="2290219"/>
            <a:ext cx="3130898" cy="1214981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AB7794D3-F795-8F67-8C9D-405E69B16EE5}"/>
              </a:ext>
            </a:extLst>
          </p:cNvPr>
          <p:cNvSpPr txBox="1"/>
          <p:nvPr/>
        </p:nvSpPr>
        <p:spPr>
          <a:xfrm>
            <a:off x="609600" y="6564868"/>
            <a:ext cx="9832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VELOCITÀ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EE0E1CA7-7D1F-D558-D620-0CAEA9274142}"/>
              </a:ext>
            </a:extLst>
          </p:cNvPr>
          <p:cNvSpPr txBox="1"/>
          <p:nvPr/>
        </p:nvSpPr>
        <p:spPr>
          <a:xfrm>
            <a:off x="2438400" y="6564868"/>
            <a:ext cx="17025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CONCENTRAZIONI</a:t>
            </a:r>
          </a:p>
        </p:txBody>
      </p:sp>
    </p:spTree>
    <p:extLst>
      <p:ext uri="{BB962C8B-B14F-4D97-AF65-F5344CB8AC3E}">
        <p14:creationId xmlns:p14="http://schemas.microsoft.com/office/powerpoint/2010/main" val="3738473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2" grpId="0" animBg="1"/>
      <p:bldP spid="5" grpId="0"/>
      <p:bldP spid="11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uppo 28">
            <a:extLst>
              <a:ext uri="{FF2B5EF4-FFF2-40B4-BE49-F238E27FC236}">
                <a16:creationId xmlns:a16="http://schemas.microsoft.com/office/drawing/2014/main" id="{4467FE72-5D95-0876-B70E-8B7D005E758B}"/>
              </a:ext>
            </a:extLst>
          </p:cNvPr>
          <p:cNvGrpSpPr/>
          <p:nvPr/>
        </p:nvGrpSpPr>
        <p:grpSpPr>
          <a:xfrm>
            <a:off x="9087557" y="1890585"/>
            <a:ext cx="3104443" cy="4967415"/>
            <a:chOff x="9087557" y="1890585"/>
            <a:chExt cx="3104443" cy="4967415"/>
          </a:xfrm>
        </p:grpSpPr>
        <p:pic>
          <p:nvPicPr>
            <p:cNvPr id="20" name="Immagine 19">
              <a:extLst>
                <a:ext uri="{FF2B5EF4-FFF2-40B4-BE49-F238E27FC236}">
                  <a16:creationId xmlns:a16="http://schemas.microsoft.com/office/drawing/2014/main" id="{71A306A0-9B9E-2230-F09D-E1890850688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2500" t="5555" r="33125" b="60000"/>
            <a:stretch/>
          </p:blipFill>
          <p:spPr>
            <a:xfrm>
              <a:off x="9087557" y="5108223"/>
              <a:ext cx="3104443" cy="1749777"/>
            </a:xfrm>
            <a:prstGeom prst="rect">
              <a:avLst/>
            </a:prstGeom>
          </p:spPr>
        </p:pic>
        <p:pic>
          <p:nvPicPr>
            <p:cNvPr id="18" name="Immagine 17">
              <a:extLst>
                <a:ext uri="{FF2B5EF4-FFF2-40B4-BE49-F238E27FC236}">
                  <a16:creationId xmlns:a16="http://schemas.microsoft.com/office/drawing/2014/main" id="{E3DCAAB6-BE14-837B-B191-C70E681AFB7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2500" t="26949" r="33125" b="21111"/>
            <a:stretch/>
          </p:blipFill>
          <p:spPr>
            <a:xfrm>
              <a:off x="9106943" y="2537998"/>
              <a:ext cx="3085057" cy="2622038"/>
            </a:xfrm>
            <a:prstGeom prst="rect">
              <a:avLst/>
            </a:prstGeom>
          </p:spPr>
        </p:pic>
        <p:pic>
          <p:nvPicPr>
            <p:cNvPr id="3" name="Immagine 2">
              <a:extLst>
                <a:ext uri="{FF2B5EF4-FFF2-40B4-BE49-F238E27FC236}">
                  <a16:creationId xmlns:a16="http://schemas.microsoft.com/office/drawing/2014/main" id="{C54BB224-142B-D5D5-8273-3FE1B88876D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9929" t="49714"/>
            <a:stretch/>
          </p:blipFill>
          <p:spPr>
            <a:xfrm>
              <a:off x="9812114" y="1890585"/>
              <a:ext cx="1524000" cy="658682"/>
            </a:xfrm>
            <a:prstGeom prst="rect">
              <a:avLst/>
            </a:prstGeom>
          </p:spPr>
        </p:pic>
      </p:grpSp>
      <p:sp>
        <p:nvSpPr>
          <p:cNvPr id="7" name="Rectangle 2">
            <a:extLst>
              <a:ext uri="{FF2B5EF4-FFF2-40B4-BE49-F238E27FC236}">
                <a16:creationId xmlns:a16="http://schemas.microsoft.com/office/drawing/2014/main" id="{3C5C8A54-84E7-13F3-0BAB-A57DA9CE7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1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400" b="1" dirty="0">
                <a:solidFill>
                  <a:srgbClr val="FFCC00"/>
                </a:solidFill>
                <a:latin typeface="Verdana" panose="020B0604030504040204" pitchFamily="34" charset="0"/>
              </a:rPr>
              <a:t>4. Dispersione d’inquinanti nei canyon urbani: balconi</a:t>
            </a: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0EB28CFB-90F6-CBF5-9B76-A48932055A8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2720" t="5555" r="32500" b="7315"/>
          <a:stretch/>
        </p:blipFill>
        <p:spPr>
          <a:xfrm>
            <a:off x="0" y="2538000"/>
            <a:ext cx="3065672" cy="4320000"/>
          </a:xfrm>
          <a:prstGeom prst="rect">
            <a:avLst/>
          </a:prstGeom>
        </p:spPr>
      </p:pic>
      <p:grpSp>
        <p:nvGrpSpPr>
          <p:cNvPr id="27" name="Gruppo 26">
            <a:extLst>
              <a:ext uri="{FF2B5EF4-FFF2-40B4-BE49-F238E27FC236}">
                <a16:creationId xmlns:a16="http://schemas.microsoft.com/office/drawing/2014/main" id="{B9110282-6C9B-BE58-DEFF-1B6CA2A9AF71}"/>
              </a:ext>
            </a:extLst>
          </p:cNvPr>
          <p:cNvGrpSpPr/>
          <p:nvPr/>
        </p:nvGrpSpPr>
        <p:grpSpPr>
          <a:xfrm>
            <a:off x="2971800" y="1894332"/>
            <a:ext cx="3207719" cy="5017668"/>
            <a:chOff x="2971800" y="1894332"/>
            <a:chExt cx="3207719" cy="5017668"/>
          </a:xfrm>
        </p:grpSpPr>
        <p:pic>
          <p:nvPicPr>
            <p:cNvPr id="10" name="Immagine 9">
              <a:extLst>
                <a:ext uri="{FF2B5EF4-FFF2-40B4-BE49-F238E27FC236}">
                  <a16:creationId xmlns:a16="http://schemas.microsoft.com/office/drawing/2014/main" id="{343688A7-1375-EFBE-1774-AA935874FB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32500" t="9545" r="32500" b="5943"/>
            <a:stretch/>
          </p:blipFill>
          <p:spPr>
            <a:xfrm>
              <a:off x="2971800" y="2538000"/>
              <a:ext cx="3180643" cy="4320000"/>
            </a:xfrm>
            <a:prstGeom prst="rect">
              <a:avLst/>
            </a:prstGeom>
          </p:spPr>
        </p:pic>
        <p:pic>
          <p:nvPicPr>
            <p:cNvPr id="22" name="Immagine 21">
              <a:extLst>
                <a:ext uri="{FF2B5EF4-FFF2-40B4-BE49-F238E27FC236}">
                  <a16:creationId xmlns:a16="http://schemas.microsoft.com/office/drawing/2014/main" id="{153B2F31-3CBB-77B6-D036-CFA6FD1F29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9929" b="47643"/>
            <a:stretch/>
          </p:blipFill>
          <p:spPr>
            <a:xfrm>
              <a:off x="3810000" y="1894332"/>
              <a:ext cx="1524000" cy="685800"/>
            </a:xfrm>
            <a:prstGeom prst="rect">
              <a:avLst/>
            </a:prstGeom>
          </p:spPr>
        </p:pic>
        <p:pic>
          <p:nvPicPr>
            <p:cNvPr id="25" name="Immagine 24">
              <a:extLst>
                <a:ext uri="{FF2B5EF4-FFF2-40B4-BE49-F238E27FC236}">
                  <a16:creationId xmlns:a16="http://schemas.microsoft.com/office/drawing/2014/main" id="{F90637CA-9DE2-47B1-8724-A92F03CDEFB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971800" y="6768000"/>
              <a:ext cx="3207719" cy="144000"/>
            </a:xfrm>
            <a:prstGeom prst="rect">
              <a:avLst/>
            </a:prstGeom>
          </p:spPr>
        </p:pic>
      </p:grpSp>
      <p:grpSp>
        <p:nvGrpSpPr>
          <p:cNvPr id="28" name="Gruppo 27">
            <a:extLst>
              <a:ext uri="{FF2B5EF4-FFF2-40B4-BE49-F238E27FC236}">
                <a16:creationId xmlns:a16="http://schemas.microsoft.com/office/drawing/2014/main" id="{1225FC15-884B-939C-F591-8943CB8AEDE2}"/>
              </a:ext>
            </a:extLst>
          </p:cNvPr>
          <p:cNvGrpSpPr/>
          <p:nvPr/>
        </p:nvGrpSpPr>
        <p:grpSpPr>
          <a:xfrm>
            <a:off x="6012481" y="1966730"/>
            <a:ext cx="3207719" cy="4945270"/>
            <a:chOff x="6012481" y="1966730"/>
            <a:chExt cx="3207719" cy="4945270"/>
          </a:xfrm>
        </p:grpSpPr>
        <p:grpSp>
          <p:nvGrpSpPr>
            <p:cNvPr id="16" name="Gruppo 15">
              <a:extLst>
                <a:ext uri="{FF2B5EF4-FFF2-40B4-BE49-F238E27FC236}">
                  <a16:creationId xmlns:a16="http://schemas.microsoft.com/office/drawing/2014/main" id="{FD4A8B5D-C636-E3A8-B2DD-91AD742CD6C3}"/>
                </a:ext>
              </a:extLst>
            </p:cNvPr>
            <p:cNvGrpSpPr/>
            <p:nvPr/>
          </p:nvGrpSpPr>
          <p:grpSpPr>
            <a:xfrm>
              <a:off x="6096000" y="2537999"/>
              <a:ext cx="3085058" cy="4297491"/>
              <a:chOff x="6432835" y="2537999"/>
              <a:chExt cx="3085058" cy="4297491"/>
            </a:xfrm>
          </p:grpSpPr>
          <p:pic>
            <p:nvPicPr>
              <p:cNvPr id="14" name="Immagine 13">
                <a:extLst>
                  <a:ext uri="{FF2B5EF4-FFF2-40B4-BE49-F238E27FC236}">
                    <a16:creationId xmlns:a16="http://schemas.microsoft.com/office/drawing/2014/main" id="{30A91661-C628-A4B0-9809-6C109808FC8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2500" t="3808" r="32500" b="76667"/>
              <a:stretch/>
            </p:blipFill>
            <p:spPr>
              <a:xfrm>
                <a:off x="6432835" y="5867400"/>
                <a:ext cx="3085057" cy="968090"/>
              </a:xfrm>
              <a:prstGeom prst="rect">
                <a:avLst/>
              </a:prstGeom>
            </p:spPr>
          </p:pic>
          <p:pic>
            <p:nvPicPr>
              <p:cNvPr id="12" name="Immagine 11">
                <a:extLst>
                  <a:ext uri="{FF2B5EF4-FFF2-40B4-BE49-F238E27FC236}">
                    <a16:creationId xmlns:a16="http://schemas.microsoft.com/office/drawing/2014/main" id="{E53B5883-1260-BA0D-6F39-8C08B305B20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8"/>
              <a:srcRect l="33125" t="12222" r="33125" b="20000"/>
              <a:stretch/>
            </p:blipFill>
            <p:spPr>
              <a:xfrm>
                <a:off x="6432835" y="2537999"/>
                <a:ext cx="3085058" cy="3484973"/>
              </a:xfrm>
              <a:prstGeom prst="rect">
                <a:avLst/>
              </a:prstGeom>
            </p:spPr>
          </p:pic>
        </p:grpSp>
        <p:pic>
          <p:nvPicPr>
            <p:cNvPr id="21" name="Immagine 20">
              <a:extLst>
                <a:ext uri="{FF2B5EF4-FFF2-40B4-BE49-F238E27FC236}">
                  <a16:creationId xmlns:a16="http://schemas.microsoft.com/office/drawing/2014/main" id="{06C9538D-4215-C673-D588-7BDFECF904E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52356" r="48006"/>
            <a:stretch/>
          </p:blipFill>
          <p:spPr>
            <a:xfrm>
              <a:off x="6781793" y="1966730"/>
              <a:ext cx="1582528" cy="624070"/>
            </a:xfrm>
            <a:prstGeom prst="rect">
              <a:avLst/>
            </a:prstGeom>
          </p:spPr>
        </p:pic>
        <p:pic>
          <p:nvPicPr>
            <p:cNvPr id="26" name="Immagine 25">
              <a:extLst>
                <a:ext uri="{FF2B5EF4-FFF2-40B4-BE49-F238E27FC236}">
                  <a16:creationId xmlns:a16="http://schemas.microsoft.com/office/drawing/2014/main" id="{EE466A9B-173F-22D0-200A-B22807AB00C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012481" y="6768000"/>
              <a:ext cx="3207719" cy="144000"/>
            </a:xfrm>
            <a:prstGeom prst="rect">
              <a:avLst/>
            </a:prstGeom>
          </p:spPr>
        </p:pic>
      </p:grpSp>
      <p:sp>
        <p:nvSpPr>
          <p:cNvPr id="30" name="Rectangle 6">
            <a:extLst>
              <a:ext uri="{FF2B5EF4-FFF2-40B4-BE49-F238E27FC236}">
                <a16:creationId xmlns:a16="http://schemas.microsoft.com/office/drawing/2014/main" id="{F61C5E87-0255-3827-B294-FD0414737A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381000"/>
            <a:ext cx="11582400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179388" indent="-179388" algn="just">
              <a:spcBef>
                <a:spcPct val="0"/>
              </a:spcBef>
            </a:pPr>
            <a:r>
              <a:rPr lang="it-IT" altLang="en-US" sz="2200" dirty="0">
                <a:solidFill>
                  <a:schemeClr val="bg1"/>
                </a:solidFill>
              </a:rPr>
              <a:t>In presenza di balconi, la ventilazione diminuisce e le </a:t>
            </a:r>
            <a:r>
              <a:rPr lang="it-IT" altLang="en-US" sz="2200" dirty="0">
                <a:solidFill>
                  <a:srgbClr val="FFFF00"/>
                </a:solidFill>
              </a:rPr>
              <a:t>concentrazioni di inquinanti aumentano </a:t>
            </a:r>
          </a:p>
        </p:txBody>
      </p:sp>
      <p:sp>
        <p:nvSpPr>
          <p:cNvPr id="31" name="Rectangle 6">
            <a:extLst>
              <a:ext uri="{FF2B5EF4-FFF2-40B4-BE49-F238E27FC236}">
                <a16:creationId xmlns:a16="http://schemas.microsoft.com/office/drawing/2014/main" id="{EF0AF8EB-27F0-E6BC-C9C4-72C0EC2857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747356"/>
            <a:ext cx="11582400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179388" indent="-179388" algn="just">
              <a:spcBef>
                <a:spcPct val="0"/>
              </a:spcBef>
            </a:pPr>
            <a:r>
              <a:rPr lang="it-IT" altLang="en-US" sz="2200" dirty="0">
                <a:solidFill>
                  <a:schemeClr val="bg1"/>
                </a:solidFill>
              </a:rPr>
              <a:t>Dovendo inserire balconi, </a:t>
            </a:r>
            <a:r>
              <a:rPr lang="it-IT" altLang="en-US" sz="2200" dirty="0">
                <a:solidFill>
                  <a:srgbClr val="FFFF00"/>
                </a:solidFill>
              </a:rPr>
              <a:t>meglio posizionarli nel lato di monte dell’edificio di valle </a:t>
            </a:r>
            <a:r>
              <a:rPr lang="it-IT" altLang="en-US" sz="2200" dirty="0">
                <a:solidFill>
                  <a:schemeClr val="bg1"/>
                </a:solidFill>
              </a:rPr>
              <a:t>e possibilmente evitare di metterli su entrambe i lati; in ogni caso, da questo punto di vista sono meglio le verande (non sporgono)</a:t>
            </a:r>
          </a:p>
        </p:txBody>
      </p:sp>
      <p:pic>
        <p:nvPicPr>
          <p:cNvPr id="23" name="Immagine 22">
            <a:extLst>
              <a:ext uri="{FF2B5EF4-FFF2-40B4-BE49-F238E27FC236}">
                <a16:creationId xmlns:a16="http://schemas.microsoft.com/office/drawing/2014/main" id="{768B4C24-6918-5C1F-275E-D955894BAF1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9929" b="49714"/>
          <a:stretch/>
        </p:blipFill>
        <p:spPr>
          <a:xfrm>
            <a:off x="836501" y="1890586"/>
            <a:ext cx="1524000" cy="658681"/>
          </a:xfrm>
          <a:prstGeom prst="rect">
            <a:avLst/>
          </a:prstGeom>
        </p:spPr>
      </p:pic>
      <p:sp>
        <p:nvSpPr>
          <p:cNvPr id="2" name="Rectangle 3">
            <a:extLst>
              <a:ext uri="{FF2B5EF4-FFF2-40B4-BE49-F238E27FC236}">
                <a16:creationId xmlns:a16="http://schemas.microsoft.com/office/drawing/2014/main" id="{CA1D4EB9-B5A2-AB45-FB43-D23BD01849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4038600"/>
            <a:ext cx="1143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indent="0" algn="just">
              <a:buNone/>
            </a:pPr>
            <a:r>
              <a:rPr lang="it-IT" altLang="en-US" sz="1200" b="1" dirty="0"/>
              <a:t>K= C/C</a:t>
            </a:r>
            <a:r>
              <a:rPr lang="it-IT" altLang="en-US" sz="1200" b="1" baseline="-25000" dirty="0"/>
              <a:t>0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CD88F0D1-E028-8A7D-B3E4-08E739ADC27D}"/>
              </a:ext>
            </a:extLst>
          </p:cNvPr>
          <p:cNvSpPr txBox="1"/>
          <p:nvPr/>
        </p:nvSpPr>
        <p:spPr>
          <a:xfrm>
            <a:off x="436037" y="6657201"/>
            <a:ext cx="783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VELOCITÀ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69B39287-A946-65EB-2376-CDB8BC42AFEF}"/>
              </a:ext>
            </a:extLst>
          </p:cNvPr>
          <p:cNvSpPr txBox="1"/>
          <p:nvPr/>
        </p:nvSpPr>
        <p:spPr>
          <a:xfrm>
            <a:off x="1600200" y="6657201"/>
            <a:ext cx="13230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CONCENTRAZIONI</a:t>
            </a:r>
          </a:p>
        </p:txBody>
      </p:sp>
    </p:spTree>
    <p:extLst>
      <p:ext uri="{BB962C8B-B14F-4D97-AF65-F5344CB8AC3E}">
        <p14:creationId xmlns:p14="http://schemas.microsoft.com/office/powerpoint/2010/main" val="1672606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A38EF9A5-DD3C-D7E0-AEC9-B00CEEDF2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33</a:t>
            </a:fld>
            <a:endParaRPr lang="it-IT" alt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3DE7128-6028-7CEF-3529-EF635D4BD8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400" b="1" dirty="0">
                <a:solidFill>
                  <a:srgbClr val="FFCC00"/>
                </a:solidFill>
                <a:latin typeface="Verdana" panose="020B0604030504040204" pitchFamily="34" charset="0"/>
              </a:rPr>
              <a:t>4. Dispersione d’inquinanti nei canyon urbani: permeabilità</a:t>
            </a:r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44D9484A-A8BB-7658-33FB-77491F20A5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685800"/>
            <a:ext cx="72390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it-IT" altLang="en-US" sz="2000" dirty="0">
                <a:solidFill>
                  <a:schemeClr val="bg1"/>
                </a:solidFill>
              </a:rPr>
              <a:t>La </a:t>
            </a:r>
            <a:r>
              <a:rPr lang="it-IT" altLang="en-US" sz="2000" dirty="0">
                <a:solidFill>
                  <a:srgbClr val="FFFF00"/>
                </a:solidFill>
              </a:rPr>
              <a:t>permeabilità</a:t>
            </a:r>
            <a:r>
              <a:rPr lang="it-IT" altLang="en-US" sz="2000" dirty="0">
                <a:solidFill>
                  <a:schemeClr val="bg1"/>
                </a:solidFill>
              </a:rPr>
              <a:t> degli edifici favorisce la penetrazione della ventilazione e quindi può favorire la dispersione di inquinanti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974FD77B-FE78-1FAE-A849-7A424A8A0D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01869"/>
            <a:ext cx="4724400" cy="6363613"/>
          </a:xfrm>
          <a:prstGeom prst="rect">
            <a:avLst/>
          </a:prstGeom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08C24389-8E13-3139-A621-31B0982E35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3429000"/>
            <a:ext cx="9906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indent="0" algn="just">
              <a:buNone/>
            </a:pPr>
            <a:r>
              <a:rPr lang="it-IT" altLang="en-US" sz="1600" b="1" dirty="0"/>
              <a:t>K= C/C</a:t>
            </a:r>
            <a:r>
              <a:rPr lang="it-IT" altLang="en-US" sz="1600" b="1" baseline="-25000" dirty="0"/>
              <a:t>0</a:t>
            </a: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A39F959C-15CD-76BE-44F7-1DBDFA7DA0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4611231"/>
            <a:ext cx="7239000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it-IT" altLang="en-US" sz="2000" dirty="0">
                <a:solidFill>
                  <a:schemeClr val="bg1"/>
                </a:solidFill>
              </a:rPr>
              <a:t>Per disperdere i TRAP emessi a </a:t>
            </a:r>
            <a:r>
              <a:rPr lang="it-IT" altLang="en-US" sz="2000" dirty="0">
                <a:solidFill>
                  <a:srgbClr val="FFFF00"/>
                </a:solidFill>
              </a:rPr>
              <a:t>livello pedonale</a:t>
            </a:r>
            <a:r>
              <a:rPr lang="it-IT" altLang="en-US" sz="2000" dirty="0">
                <a:solidFill>
                  <a:schemeClr val="bg1"/>
                </a:solidFill>
              </a:rPr>
              <a:t>, è meglio utilizzare aperture a quel livello</a:t>
            </a:r>
          </a:p>
          <a:p>
            <a:pPr algn="just">
              <a:spcBef>
                <a:spcPct val="0"/>
              </a:spcBef>
            </a:pPr>
            <a:r>
              <a:rPr lang="it-IT" altLang="en-US" sz="2000" dirty="0">
                <a:solidFill>
                  <a:schemeClr val="bg1"/>
                </a:solidFill>
              </a:rPr>
              <a:t>La cosa migliore sono i </a:t>
            </a:r>
            <a:r>
              <a:rPr lang="it-IT" altLang="en-US" sz="2000" dirty="0">
                <a:solidFill>
                  <a:srgbClr val="FFFF00"/>
                </a:solidFill>
              </a:rPr>
              <a:t>piani pilotis</a:t>
            </a:r>
            <a:r>
              <a:rPr lang="it-IT" altLang="en-US" sz="2000" dirty="0">
                <a:solidFill>
                  <a:schemeClr val="bg1"/>
                </a:solidFill>
              </a:rPr>
              <a:t>, che però dovrebbero essere </a:t>
            </a:r>
            <a:r>
              <a:rPr lang="it-IT" altLang="en-US" sz="2000" dirty="0">
                <a:solidFill>
                  <a:srgbClr val="FFFF00"/>
                </a:solidFill>
              </a:rPr>
              <a:t>continui</a:t>
            </a:r>
            <a:r>
              <a:rPr lang="it-IT" altLang="en-US" sz="2000" dirty="0">
                <a:solidFill>
                  <a:schemeClr val="bg1"/>
                </a:solidFill>
              </a:rPr>
              <a:t>, perché se sono presenti su un solo lato tendono a peggiorare la situazione, in particolare per le facciate degli edifici</a:t>
            </a: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1062916D-46C2-7496-ED55-877225616B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600" y="1507589"/>
            <a:ext cx="2977815" cy="2901461"/>
          </a:xfrm>
          <a:prstGeom prst="rect">
            <a:avLst/>
          </a:prstGeom>
        </p:spPr>
      </p:pic>
      <p:sp>
        <p:nvSpPr>
          <p:cNvPr id="5" name="Freccia a destra 4">
            <a:extLst>
              <a:ext uri="{FF2B5EF4-FFF2-40B4-BE49-F238E27FC236}">
                <a16:creationId xmlns:a16="http://schemas.microsoft.com/office/drawing/2014/main" id="{9C423117-1588-3E80-71CF-457F2E4C13E1}"/>
              </a:ext>
            </a:extLst>
          </p:cNvPr>
          <p:cNvSpPr>
            <a:spLocks/>
          </p:cNvSpPr>
          <p:nvPr/>
        </p:nvSpPr>
        <p:spPr>
          <a:xfrm>
            <a:off x="20409" y="3450000"/>
            <a:ext cx="817791" cy="360000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Vento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2B5DCB1-408B-DF4A-1CAE-F8BE11B434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5800" y="1698319"/>
            <a:ext cx="35700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EF1FAE92-CFA7-5ADB-0BAE-3A9D4697A61C}"/>
              </a:ext>
            </a:extLst>
          </p:cNvPr>
          <p:cNvSpPr txBox="1"/>
          <p:nvPr/>
        </p:nvSpPr>
        <p:spPr>
          <a:xfrm>
            <a:off x="735883" y="6595646"/>
            <a:ext cx="9832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VELOCITÀ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7C616B8F-1D57-6CF5-EA8A-CB4430CBEEA4}"/>
              </a:ext>
            </a:extLst>
          </p:cNvPr>
          <p:cNvSpPr txBox="1"/>
          <p:nvPr/>
        </p:nvSpPr>
        <p:spPr>
          <a:xfrm>
            <a:off x="2564683" y="6595646"/>
            <a:ext cx="17025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CONCENTRAZIONI</a:t>
            </a:r>
          </a:p>
        </p:txBody>
      </p:sp>
    </p:spTree>
    <p:extLst>
      <p:ext uri="{BB962C8B-B14F-4D97-AF65-F5344CB8AC3E}">
        <p14:creationId xmlns:p14="http://schemas.microsoft.com/office/powerpoint/2010/main" val="4198428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5" grpId="0" animBg="1"/>
      <p:bldP spid="9" grpId="0"/>
      <p:bldP spid="11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28EF7D-01EF-D423-E10C-3BDB1DA51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>
            <a:extLst>
              <a:ext uri="{FF2B5EF4-FFF2-40B4-BE49-F238E27FC236}">
                <a16:creationId xmlns:a16="http://schemas.microsoft.com/office/drawing/2014/main" id="{48862231-D2F9-F265-F79C-F6ADDB9A85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59" y="381000"/>
            <a:ext cx="7431741" cy="1554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179388" indent="-179388" algn="just">
              <a:spcBef>
                <a:spcPct val="0"/>
              </a:spcBef>
            </a:pPr>
            <a:r>
              <a:rPr lang="it-IT" altLang="en-US" sz="1900" dirty="0">
                <a:solidFill>
                  <a:schemeClr val="bg1"/>
                </a:solidFill>
              </a:rPr>
              <a:t>Utilizzo di </a:t>
            </a:r>
            <a:r>
              <a:rPr lang="it-IT" altLang="en-US" sz="1900" dirty="0">
                <a:solidFill>
                  <a:srgbClr val="FFFF00"/>
                </a:solidFill>
              </a:rPr>
              <a:t>deflettori</a:t>
            </a:r>
            <a:r>
              <a:rPr lang="it-IT" altLang="en-US" sz="1900" dirty="0">
                <a:solidFill>
                  <a:schemeClr val="bg1"/>
                </a:solidFill>
              </a:rPr>
              <a:t> può migliorare la dispersione di inquinanti anche nei canyon stretti già esistenti</a:t>
            </a:r>
          </a:p>
          <a:p>
            <a:pPr marL="179388" indent="-179388" algn="just">
              <a:spcBef>
                <a:spcPct val="0"/>
              </a:spcBef>
            </a:pPr>
            <a:r>
              <a:rPr lang="it-IT" altLang="en-US" sz="1900" dirty="0">
                <a:solidFill>
                  <a:schemeClr val="bg1"/>
                </a:solidFill>
              </a:rPr>
              <a:t>La posizione migliore del deflettore (d) dipende dall’obiettivo: le maggiori riduzioni assolute concentrazione si ottengono posizionando il deflettore nei pressi del lato di valle dell’edificio di monte (d/H = 0,167)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C39CBEBD-E101-26BC-828B-75B11500C1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"/>
            <a:ext cx="752310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5. Comfort esterno: deflettori</a:t>
            </a: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C79E7C4E-A513-E0FF-DDDC-6B568142D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066" y="2164616"/>
            <a:ext cx="4467037" cy="4693384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2C35A325-467C-2C8A-A2E7-1DE26E38CE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3105" y="0"/>
            <a:ext cx="4668895" cy="6866965"/>
          </a:xfrm>
          <a:prstGeom prst="rect">
            <a:avLst/>
          </a:prstGeom>
        </p:spPr>
      </p:pic>
      <p:sp>
        <p:nvSpPr>
          <p:cNvPr id="2" name="Freccia a destra 1">
            <a:extLst>
              <a:ext uri="{FF2B5EF4-FFF2-40B4-BE49-F238E27FC236}">
                <a16:creationId xmlns:a16="http://schemas.microsoft.com/office/drawing/2014/main" id="{91FBE6AA-C945-55C7-8D2B-2A4801791B19}"/>
              </a:ext>
            </a:extLst>
          </p:cNvPr>
          <p:cNvSpPr>
            <a:spLocks/>
          </p:cNvSpPr>
          <p:nvPr/>
        </p:nvSpPr>
        <p:spPr>
          <a:xfrm>
            <a:off x="11049000" y="5105400"/>
            <a:ext cx="817791" cy="360000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Vento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19FDD168-A9E8-E0BE-7681-DD2CAE5BCC76}"/>
              </a:ext>
            </a:extLst>
          </p:cNvPr>
          <p:cNvSpPr txBox="1"/>
          <p:nvPr/>
        </p:nvSpPr>
        <p:spPr>
          <a:xfrm>
            <a:off x="10591947" y="6172200"/>
            <a:ext cx="1600053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500" dirty="0"/>
              <a:t>CONCENTRAZIONI</a:t>
            </a: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AF8193CD-DFE3-8EF3-859C-7F849EDF96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7971" y="3048000"/>
            <a:ext cx="3105829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179388" indent="-179388" algn="ctr">
              <a:spcBef>
                <a:spcPct val="0"/>
              </a:spcBef>
            </a:pPr>
            <a:r>
              <a:rPr lang="it-IT" altLang="en-US" sz="2000" dirty="0" err="1">
                <a:solidFill>
                  <a:schemeClr val="bg1"/>
                </a:solidFill>
              </a:rPr>
              <a:t>ARc</a:t>
            </a:r>
            <a:r>
              <a:rPr lang="it-IT" altLang="en-US" sz="2000" dirty="0">
                <a:solidFill>
                  <a:schemeClr val="bg1"/>
                </a:solidFill>
              </a:rPr>
              <a:t> = 1 (H =12m)</a:t>
            </a:r>
          </a:p>
        </p:txBody>
      </p:sp>
    </p:spTree>
    <p:extLst>
      <p:ext uri="{BB962C8B-B14F-4D97-AF65-F5344CB8AC3E}">
        <p14:creationId xmlns:p14="http://schemas.microsoft.com/office/powerpoint/2010/main" val="2155231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>
            <a:extLst>
              <a:ext uri="{FF2B5EF4-FFF2-40B4-BE49-F238E27FC236}">
                <a16:creationId xmlns:a16="http://schemas.microsoft.com/office/drawing/2014/main" id="{E0E37D6A-ED6F-B42A-8DCF-25758AF265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609600"/>
            <a:ext cx="115062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179388" indent="-179388" algn="just">
              <a:spcBef>
                <a:spcPct val="0"/>
              </a:spcBef>
            </a:pPr>
            <a:r>
              <a:rPr lang="it-IT" altLang="en-US" sz="2400" dirty="0" err="1">
                <a:solidFill>
                  <a:srgbClr val="FFFF00"/>
                </a:solidFill>
              </a:rPr>
              <a:t>ARc</a:t>
            </a:r>
            <a:r>
              <a:rPr lang="it-IT" altLang="en-US" sz="2400" dirty="0">
                <a:solidFill>
                  <a:schemeClr val="bg1"/>
                </a:solidFill>
              </a:rPr>
              <a:t>: dovrebbe essere maggiore di 1,5; non si dovrebbe comunque mai scendere sotto 0,2</a:t>
            </a:r>
          </a:p>
          <a:p>
            <a:pPr marL="179388" indent="-179388" algn="just">
              <a:spcBef>
                <a:spcPct val="0"/>
              </a:spcBef>
            </a:pPr>
            <a:r>
              <a:rPr lang="it-IT" altLang="en-US" sz="2400" dirty="0">
                <a:solidFill>
                  <a:schemeClr val="bg1"/>
                </a:solidFill>
              </a:rPr>
              <a:t>L’utilizzo di </a:t>
            </a:r>
            <a:r>
              <a:rPr lang="it-IT" altLang="en-US" sz="2400" dirty="0">
                <a:solidFill>
                  <a:srgbClr val="FFFF00"/>
                </a:solidFill>
              </a:rPr>
              <a:t>deflettori e wind-catcher</a:t>
            </a:r>
            <a:r>
              <a:rPr lang="it-IT" altLang="en-US" sz="2400" dirty="0">
                <a:solidFill>
                  <a:schemeClr val="bg1"/>
                </a:solidFill>
              </a:rPr>
              <a:t> (bidimensionali o tridimensionali) può migliorare la ventilazione anche nei canyon stretti già esistenti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5970BA68-20D0-4D79-B97D-526827ACB8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400" b="1" dirty="0">
                <a:solidFill>
                  <a:srgbClr val="FFCC00"/>
                </a:solidFill>
                <a:latin typeface="Verdana" panose="020B0604030504040204" pitchFamily="34" charset="0"/>
              </a:rPr>
              <a:t>4. Dispersione d’inquinanti nei canyon urbani: altre considerazioni</a:t>
            </a: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2657F16C-9F96-066A-56D3-766CA1752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900" y="1759803"/>
            <a:ext cx="115062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179388" indent="-179388" algn="just">
              <a:spcBef>
                <a:spcPct val="0"/>
              </a:spcBef>
            </a:pPr>
            <a:r>
              <a:rPr lang="it-IT" altLang="en-US" sz="2400" dirty="0">
                <a:solidFill>
                  <a:srgbClr val="FFFF00"/>
                </a:solidFill>
              </a:rPr>
              <a:t>LAR (</a:t>
            </a:r>
            <a:r>
              <a:rPr lang="it-IT" altLang="en-US" sz="2400" dirty="0" err="1">
                <a:solidFill>
                  <a:srgbClr val="FFFF00"/>
                </a:solidFill>
              </a:rPr>
              <a:t>Lateral</a:t>
            </a:r>
            <a:r>
              <a:rPr lang="it-IT" altLang="en-US" sz="2400" dirty="0">
                <a:solidFill>
                  <a:srgbClr val="FFFF00"/>
                </a:solidFill>
              </a:rPr>
              <a:t> </a:t>
            </a:r>
            <a:r>
              <a:rPr lang="it-IT" altLang="en-US" sz="2400" dirty="0" err="1">
                <a:solidFill>
                  <a:srgbClr val="FFFF00"/>
                </a:solidFill>
              </a:rPr>
              <a:t>Aspect</a:t>
            </a:r>
            <a:r>
              <a:rPr lang="it-IT" altLang="en-US" sz="2400" dirty="0">
                <a:solidFill>
                  <a:srgbClr val="FFFF00"/>
                </a:solidFill>
              </a:rPr>
              <a:t> Ratio = L/H)</a:t>
            </a:r>
            <a:r>
              <a:rPr lang="it-IT" altLang="en-US" sz="2400" dirty="0">
                <a:solidFill>
                  <a:schemeClr val="bg1"/>
                </a:solidFill>
              </a:rPr>
              <a:t>: dovrebbe essere minore di 3 per favorire la dispersione laterale</a:t>
            </a: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408992C8-7F56-D58A-C6D0-CE59607E55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2362200"/>
            <a:ext cx="6019800" cy="4499008"/>
          </a:xfrm>
          <a:prstGeom prst="rect">
            <a:avLst/>
          </a:prstGeom>
        </p:spPr>
      </p:pic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274BF0D0-8504-4CBF-89DA-E06472566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35</a:t>
            </a:fld>
            <a:endParaRPr lang="it-IT" altLang="en-US" dirty="0"/>
          </a:p>
        </p:txBody>
      </p:sp>
    </p:spTree>
    <p:extLst>
      <p:ext uri="{BB962C8B-B14F-4D97-AF65-F5344CB8AC3E}">
        <p14:creationId xmlns:p14="http://schemas.microsoft.com/office/powerpoint/2010/main" val="104721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152400" y="577096"/>
            <a:ext cx="11734800" cy="1785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it-IT" altLang="en-US" sz="2200" dirty="0">
                <a:solidFill>
                  <a:schemeClr val="bg1"/>
                </a:solidFill>
              </a:rPr>
              <a:t>I </a:t>
            </a:r>
            <a:r>
              <a:rPr lang="it-IT" altLang="en-US" sz="2200" dirty="0">
                <a:solidFill>
                  <a:srgbClr val="FFFF00"/>
                </a:solidFill>
              </a:rPr>
              <a:t>canyon con edifici di altezza diversa </a:t>
            </a:r>
            <a:r>
              <a:rPr lang="it-IT" altLang="en-US" sz="2200" dirty="0">
                <a:solidFill>
                  <a:schemeClr val="bg1"/>
                </a:solidFill>
              </a:rPr>
              <a:t>consentono solitamente di ridurre la concentrazione media sulle facciate, ma la concentrazione media nel canyon si riduce solo se l’edificio più alto è a valle (</a:t>
            </a:r>
            <a:r>
              <a:rPr lang="it-IT" altLang="en-US" sz="2200" dirty="0" err="1">
                <a:solidFill>
                  <a:schemeClr val="bg1"/>
                </a:solidFill>
              </a:rPr>
              <a:t>step-up</a:t>
            </a:r>
            <a:r>
              <a:rPr lang="it-IT" altLang="en-US" sz="2200" dirty="0">
                <a:solidFill>
                  <a:schemeClr val="bg1"/>
                </a:solidFill>
              </a:rPr>
              <a:t>)</a:t>
            </a:r>
          </a:p>
          <a:p>
            <a:pPr algn="just">
              <a:spcBef>
                <a:spcPct val="0"/>
              </a:spcBef>
            </a:pPr>
            <a:r>
              <a:rPr lang="it-IT" altLang="en-US" sz="2200" dirty="0">
                <a:solidFill>
                  <a:schemeClr val="bg1"/>
                </a:solidFill>
              </a:rPr>
              <a:t>La variazione di altezza è comunque </a:t>
            </a:r>
            <a:r>
              <a:rPr lang="it-IT" altLang="en-US" sz="2200" dirty="0">
                <a:solidFill>
                  <a:srgbClr val="FFFF00"/>
                </a:solidFill>
              </a:rPr>
              <a:t>solitamente positiva </a:t>
            </a:r>
            <a:r>
              <a:rPr lang="it-IT" altLang="en-US" sz="2200" dirty="0">
                <a:solidFill>
                  <a:schemeClr val="bg1"/>
                </a:solidFill>
              </a:rPr>
              <a:t>perché aumenta il mescolamento turbolento e i flussi verticali (anche se possono essere ridotti quelli orizzontali)</a:t>
            </a:r>
          </a:p>
        </p:txBody>
      </p:sp>
      <p:pic>
        <p:nvPicPr>
          <p:cNvPr id="4" name="Immagine 3"/>
          <p:cNvPicPr>
            <a:picLocks noChangeAspect="1"/>
          </p:cNvPicPr>
          <p:nvPr/>
        </p:nvPicPr>
        <p:blipFill rotWithShape="1">
          <a:blip r:embed="rId2"/>
          <a:srcRect b="23634"/>
          <a:stretch/>
        </p:blipFill>
        <p:spPr>
          <a:xfrm>
            <a:off x="0" y="2826000"/>
            <a:ext cx="12190049" cy="4032000"/>
          </a:xfrm>
          <a:prstGeom prst="rect">
            <a:avLst/>
          </a:prstGeom>
        </p:spPr>
      </p:pic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DDA2F2B4-BE6D-4AB8-BA6C-A629C1038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16675"/>
            <a:ext cx="2743200" cy="365125"/>
          </a:xfrm>
        </p:spPr>
        <p:txBody>
          <a:bodyPr/>
          <a:lstStyle/>
          <a:p>
            <a:pPr>
              <a:defRPr/>
            </a:pPr>
            <a:fld id="{3C55072A-9E16-4F1F-AD72-50A7FCD81C33}" type="slidenum">
              <a:rPr lang="it-IT" altLang="en-US" smtClean="0"/>
              <a:pPr>
                <a:defRPr/>
              </a:pPr>
              <a:t>36</a:t>
            </a:fld>
            <a:endParaRPr lang="it-IT" alt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93BDC0D-3438-FA30-4FEF-FAFC3CEAE9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en-US" sz="2300" b="1" dirty="0">
                <a:solidFill>
                  <a:srgbClr val="FFCC00"/>
                </a:solidFill>
                <a:latin typeface="Verdana" panose="020B0604030504040204" pitchFamily="34" charset="0"/>
              </a:rPr>
              <a:t>4. Dispersione d’inquinanti nei canyon urbani: variazioni di geometria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BA5B83B-4D67-7585-1514-80DACA948D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1600" y="2362200"/>
            <a:ext cx="9829800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indent="0" algn="just">
              <a:spcBef>
                <a:spcPct val="0"/>
              </a:spcBef>
              <a:buNone/>
            </a:pPr>
            <a:r>
              <a:rPr lang="it-IT" altLang="en-US" sz="2200" dirty="0" err="1">
                <a:solidFill>
                  <a:srgbClr val="FFFF00"/>
                </a:solidFill>
              </a:rPr>
              <a:t>Step-up</a:t>
            </a:r>
            <a:r>
              <a:rPr lang="it-IT" altLang="en-US" sz="2200" dirty="0">
                <a:solidFill>
                  <a:srgbClr val="FFFF00"/>
                </a:solidFill>
              </a:rPr>
              <a:t>								No step								Step-down			</a:t>
            </a:r>
            <a:endParaRPr lang="it-IT" alt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8314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magin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707"/>
          <a:stretch/>
        </p:blipFill>
        <p:spPr>
          <a:xfrm>
            <a:off x="489717" y="1370350"/>
            <a:ext cx="11016483" cy="4176000"/>
          </a:xfrm>
          <a:prstGeom prst="rect">
            <a:avLst/>
          </a:prstGeom>
        </p:spPr>
      </p:pic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533400" y="228600"/>
            <a:ext cx="11049000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5. Dimensionamento e posizionamento delle sorgenti </a:t>
            </a:r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9D754905-E131-4AD7-BEDA-4EFB54E704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762000"/>
            <a:ext cx="108204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it-IT" altLang="en-US" sz="2400" dirty="0">
                <a:solidFill>
                  <a:schemeClr val="bg1"/>
                </a:solidFill>
              </a:rPr>
              <a:t>Importanza di posizione, altezza e velocità di scarico 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2C38F8B5-041F-43BF-B584-EBE4FF34C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37</a:t>
            </a:fld>
            <a:endParaRPr lang="it-IT" altLang="en-US"/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BFDBADA5-BB8D-5386-B92C-411FE7331F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9717" y="5568553"/>
            <a:ext cx="11016483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it-IT" altLang="en-US" sz="2400" dirty="0">
                <a:solidFill>
                  <a:srgbClr val="FFFF00"/>
                </a:solidFill>
              </a:rPr>
              <a:t>UNI 10683</a:t>
            </a:r>
            <a:r>
              <a:rPr lang="it-IT" altLang="en-US" sz="2400" dirty="0">
                <a:solidFill>
                  <a:schemeClr val="bg1"/>
                </a:solidFill>
              </a:rPr>
              <a:t>: il comignolo deve superare di almeno 1m il colmo del tetto (o di un qualsiasi ostacolo nel raggio di 10m) per garantire un corretto tiraggio e prevenire il ritorno dei fumi</a:t>
            </a:r>
          </a:p>
        </p:txBody>
      </p:sp>
    </p:spTree>
    <p:extLst>
      <p:ext uri="{BB962C8B-B14F-4D97-AF65-F5344CB8AC3E}">
        <p14:creationId xmlns:p14="http://schemas.microsoft.com/office/powerpoint/2010/main" val="3549016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Immagine 16">
            <a:extLst>
              <a:ext uri="{FF2B5EF4-FFF2-40B4-BE49-F238E27FC236}">
                <a16:creationId xmlns:a16="http://schemas.microsoft.com/office/drawing/2014/main" id="{8A6A7D74-6B9E-395D-646D-3379EE5D73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2" y="0"/>
            <a:ext cx="7398451" cy="4428000"/>
          </a:xfrm>
          <a:prstGeom prst="rect">
            <a:avLst/>
          </a:prstGeom>
        </p:spPr>
      </p:pic>
      <p:sp>
        <p:nvSpPr>
          <p:cNvPr id="39938" name="Rectangle 6">
            <a:extLst>
              <a:ext uri="{FF2B5EF4-FFF2-40B4-BE49-F238E27FC236}">
                <a16:creationId xmlns:a16="http://schemas.microsoft.com/office/drawing/2014/main" id="{09C520F0-659A-4D77-9904-0D75EC11F9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38620" y="1219200"/>
            <a:ext cx="4600980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182563" indent="-182563" algn="just">
              <a:spcBef>
                <a:spcPct val="0"/>
              </a:spcBef>
              <a:defRPr/>
            </a:pPr>
            <a:r>
              <a:rPr lang="it-IT" altLang="en-US" sz="2200" dirty="0">
                <a:solidFill>
                  <a:srgbClr val="FFFF00"/>
                </a:solidFill>
              </a:rPr>
              <a:t>Evitare scarichi in zone di ricircolo e/o di scia</a:t>
            </a:r>
            <a:endParaRPr lang="pl-PL" altLang="en-US" sz="2200" dirty="0">
              <a:solidFill>
                <a:srgbClr val="FFFF00"/>
              </a:solidFill>
            </a:endParaRPr>
          </a:p>
        </p:txBody>
      </p:sp>
      <p:sp>
        <p:nvSpPr>
          <p:cNvPr id="9" name="CasellaDiTesto 8"/>
          <p:cNvSpPr txBox="1"/>
          <p:nvPr/>
        </p:nvSpPr>
        <p:spPr>
          <a:xfrm>
            <a:off x="132871" y="4429542"/>
            <a:ext cx="1190673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2563" indent="-182563" algn="just">
              <a:buFont typeface="Arial" panose="020B0604020202020204" pitchFamily="34" charset="0"/>
              <a:buChar char="•"/>
            </a:pPr>
            <a:r>
              <a:rPr lang="it-IT" sz="22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it-IT" sz="2200" i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 </a:t>
            </a:r>
            <a:r>
              <a:rPr lang="it-IT" sz="22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0.22L</a:t>
            </a:r>
            <a:r>
              <a:rPr lang="it-IT" sz="2200" i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it-IT" sz="22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it-IT" sz="2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	</a:t>
            </a:r>
            <a:r>
              <a:rPr lang="it-IT" sz="22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it-IT" sz="2200" i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 </a:t>
            </a:r>
            <a:r>
              <a:rPr lang="it-IT" sz="22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0.5L</a:t>
            </a:r>
            <a:r>
              <a:rPr lang="it-IT" sz="2200" i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it-IT" sz="2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;  </a:t>
            </a:r>
            <a:r>
              <a:rPr lang="it-IT" sz="22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it-IT" sz="2200" i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 </a:t>
            </a:r>
            <a:r>
              <a:rPr lang="it-IT" sz="22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0.9L</a:t>
            </a:r>
            <a:r>
              <a:rPr lang="it-IT" sz="2200" i="1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</a:p>
          <a:p>
            <a:pPr marL="182563" indent="-182563" algn="just">
              <a:buFont typeface="Arial" panose="020B0604020202020204" pitchFamily="34" charset="0"/>
              <a:buChar char="•"/>
            </a:pPr>
            <a:endParaRPr lang="it-IT" sz="1100" i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82563" indent="-182563" algn="just">
              <a:buFont typeface="Arial" panose="020B0604020202020204" pitchFamily="34" charset="0"/>
              <a:buChar char="•"/>
            </a:pP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Nel caso di figura, </a:t>
            </a:r>
            <a:r>
              <a:rPr lang="it-IT" sz="22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it-IT" sz="2200" i="1" baseline="-25000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andrebbe incrementata (dal punto A in poi c’è interazione tra pennacchio e scia)</a:t>
            </a:r>
          </a:p>
          <a:p>
            <a:pPr marL="182563" indent="-182563" algn="just">
              <a:buFont typeface="Arial" panose="020B0604020202020204" pitchFamily="34" charset="0"/>
              <a:buChar char="•"/>
            </a:pP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Ipotesi (cautelative) di allargamento medio del pennacchio di 5:1 (circa 2 </a:t>
            </a:r>
            <a:r>
              <a:rPr lang="it-IT" sz="2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std</a:t>
            </a: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e innalzamento trascurabile; incrementi di turbolenza possono portare ad un dimezzamento dei coefficienti</a:t>
            </a:r>
          </a:p>
          <a:p>
            <a:pPr marL="182563" indent="-182563" algn="just">
              <a:buFont typeface="Arial" panose="020B0604020202020204" pitchFamily="34" charset="0"/>
              <a:buChar char="•"/>
            </a:pP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Formule valide per tetti piatti e vento circa perpendicolare (condizione critica)</a:t>
            </a:r>
          </a:p>
          <a:p>
            <a:pPr marL="182563" indent="-182563" algn="just">
              <a:buFont typeface="Arial" panose="020B0604020202020204" pitchFamily="34" charset="0"/>
              <a:buChar char="•"/>
            </a:pP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Ostacoli presenti sul tetto generano una loro scia</a:t>
            </a:r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A8B23266-9F8A-483A-ABA5-D4A99B14E8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38620" y="0"/>
            <a:ext cx="4753380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600" b="1" dirty="0">
                <a:solidFill>
                  <a:srgbClr val="FFCC00"/>
                </a:solidFill>
                <a:latin typeface="Verdana" panose="020B0604030504040204" pitchFamily="34" charset="0"/>
              </a:rPr>
              <a:t>5. Dimensionamento e posizionamento delle sorgenti </a:t>
            </a:r>
          </a:p>
        </p:txBody>
      </p:sp>
      <p:sp>
        <p:nvSpPr>
          <p:cNvPr id="2" name="CasellaDiTesto 1"/>
          <p:cNvSpPr txBox="1"/>
          <p:nvPr/>
        </p:nvSpPr>
        <p:spPr>
          <a:xfrm>
            <a:off x="934806" y="82943"/>
            <a:ext cx="1383437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it-IT" sz="1400" dirty="0"/>
              <a:t>FLUSSO INDISTURBATO</a:t>
            </a:r>
            <a:endParaRPr lang="en-US" sz="1400" dirty="0"/>
          </a:p>
        </p:txBody>
      </p:sp>
      <p:sp>
        <p:nvSpPr>
          <p:cNvPr id="10" name="CasellaDiTesto 9"/>
          <p:cNvSpPr txBox="1"/>
          <p:nvPr/>
        </p:nvSpPr>
        <p:spPr>
          <a:xfrm>
            <a:off x="3210162" y="183995"/>
            <a:ext cx="3109441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it-IT" sz="1400" dirty="0"/>
              <a:t>Z</a:t>
            </a:r>
            <a:r>
              <a:rPr lang="it-IT" sz="1400" baseline="-25000" dirty="0"/>
              <a:t>1</a:t>
            </a:r>
            <a:r>
              <a:rPr lang="it-IT" sz="1400" dirty="0"/>
              <a:t> ZONA DI RICIRCOLO SUL TETTO            </a:t>
            </a:r>
            <a:endParaRPr lang="en-US" sz="1400" dirty="0"/>
          </a:p>
        </p:txBody>
      </p:sp>
      <p:sp>
        <p:nvSpPr>
          <p:cNvPr id="11" name="CasellaDiTesto 10"/>
          <p:cNvSpPr txBox="1"/>
          <p:nvPr/>
        </p:nvSpPr>
        <p:spPr>
          <a:xfrm>
            <a:off x="3823020" y="452275"/>
            <a:ext cx="2644363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it-IT" sz="1400" dirty="0"/>
              <a:t>Z</a:t>
            </a:r>
            <a:r>
              <a:rPr lang="it-IT" sz="1400" baseline="-25000" dirty="0"/>
              <a:t>2</a:t>
            </a:r>
            <a:r>
              <a:rPr lang="it-IT" sz="1400" dirty="0"/>
              <a:t> ZONA DI SCIA SUL TETTO</a:t>
            </a:r>
            <a:endParaRPr lang="en-US" sz="1400" dirty="0"/>
          </a:p>
        </p:txBody>
      </p:sp>
      <p:sp>
        <p:nvSpPr>
          <p:cNvPr id="12" name="CasellaDiTesto 11"/>
          <p:cNvSpPr txBox="1"/>
          <p:nvPr/>
        </p:nvSpPr>
        <p:spPr>
          <a:xfrm>
            <a:off x="4323083" y="760052"/>
            <a:ext cx="2313817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it-IT" sz="1400" dirty="0"/>
              <a:t>Z</a:t>
            </a:r>
            <a:r>
              <a:rPr lang="it-IT" sz="1400" baseline="-25000" dirty="0"/>
              <a:t>3</a:t>
            </a:r>
            <a:r>
              <a:rPr lang="it-IT" sz="1400" dirty="0"/>
              <a:t> ZONA DI SCIA A VALLE</a:t>
            </a:r>
            <a:endParaRPr lang="en-US" sz="1400" dirty="0"/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D266146A-CE8A-4916-A211-B2E96A8A2213}"/>
              </a:ext>
            </a:extLst>
          </p:cNvPr>
          <p:cNvSpPr/>
          <p:nvPr/>
        </p:nvSpPr>
        <p:spPr>
          <a:xfrm>
            <a:off x="6426325" y="1301818"/>
            <a:ext cx="826363" cy="11358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F02E135B-CA46-4B1D-909F-55B866972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55072A-9E16-4F1F-AD72-50A7FCD81C33}" type="slidenum">
              <a:rPr lang="it-IT" altLang="en-US" smtClean="0"/>
              <a:pPr>
                <a:defRPr/>
              </a:pPr>
              <a:t>38</a:t>
            </a:fld>
            <a:endParaRPr lang="it-IT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CasellaDiTesto 14">
                <a:extLst>
                  <a:ext uri="{FF2B5EF4-FFF2-40B4-BE49-F238E27FC236}">
                    <a16:creationId xmlns:a16="http://schemas.microsoft.com/office/drawing/2014/main" id="{62CBAF2E-99FA-89B0-EA0B-1E0209224DED}"/>
                  </a:ext>
                </a:extLst>
              </p:cNvPr>
              <p:cNvSpPr txBox="1"/>
              <p:nvPr/>
            </p:nvSpPr>
            <p:spPr>
              <a:xfrm>
                <a:off x="7438620" y="2013867"/>
                <a:ext cx="4600980" cy="21346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82563" indent="-182563" algn="just">
                  <a:buFont typeface="Arial" panose="020B0604020202020204" pitchFamily="34" charset="0"/>
                  <a:buChar char="•"/>
                </a:pPr>
                <a:r>
                  <a:rPr lang="it-IT" sz="2200" dirty="0">
                    <a:solidFill>
                      <a:srgbClr val="FFFF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ASHRAE</a:t>
                </a:r>
                <a:r>
                  <a:rPr lang="it-IT" sz="220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lunghezza zona di ricircolo a valle dell’edificio</a:t>
                </a:r>
                <a:r>
                  <a:rPr lang="it-IT" sz="2200" dirty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it-IT" sz="220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it-IT" sz="2200" i="1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𝐿</m:t>
                        </m:r>
                      </m:e>
                      <m:sub>
                        <m:r>
                          <a:rPr lang="it-IT" sz="2200" i="1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it-IT" sz="2200" i="1">
                        <a:solidFill>
                          <a:srgbClr val="FFFF00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bSup>
                      <m:sSubSupPr>
                        <m:ctrlPr>
                          <a:rPr lang="it-IT" sz="2200" i="1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it-IT" sz="2200" i="1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  <m:sub>
                        <m:r>
                          <a:rPr lang="it-IT" sz="2200" i="1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  <m:sup>
                        <m:r>
                          <a:rPr lang="it-IT" sz="2200" i="1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0.67</m:t>
                        </m:r>
                      </m:sup>
                    </m:sSubSup>
                    <m:sSubSup>
                      <m:sSubSupPr>
                        <m:ctrlPr>
                          <a:rPr lang="it-IT" sz="2200" i="1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it-IT" sz="2200" i="1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  <m:sub>
                        <m:r>
                          <a:rPr lang="it-IT" sz="2200" i="1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  <m:sup>
                        <m:r>
                          <a:rPr lang="it-IT" sz="2200" i="1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0.33</m:t>
                        </m:r>
                      </m:sup>
                    </m:sSubSup>
                  </m:oMath>
                </a14:m>
                <a:r>
                  <a:rPr lang="it-IT" sz="2200" dirty="0">
                    <a:solidFill>
                      <a:schemeClr val="bg1"/>
                    </a:solidFill>
                  </a:rPr>
                  <a:t> , </a:t>
                </a:r>
                <a:r>
                  <a:rPr lang="it-IT" sz="220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con </a:t>
                </a:r>
                <a:r>
                  <a:rPr lang="it-IT" sz="2200" i="1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</a:t>
                </a:r>
                <a:r>
                  <a:rPr lang="it-IT" sz="2200" i="1" baseline="-2500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</a:t>
                </a:r>
                <a:r>
                  <a:rPr lang="it-IT" sz="220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e </a:t>
                </a:r>
                <a:r>
                  <a:rPr lang="it-IT" sz="2200" i="1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</a:t>
                </a:r>
                <a:r>
                  <a:rPr lang="it-IT" sz="2200" i="1" baseline="-2500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L </a:t>
                </a:r>
                <a:r>
                  <a:rPr lang="it-IT" sz="220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dimensione minore e maggiore della facciata di monte dell’edificio (altezza o larghezza)</a:t>
                </a:r>
              </a:p>
            </p:txBody>
          </p:sp>
        </mc:Choice>
        <mc:Fallback xmlns="">
          <p:sp>
            <p:nvSpPr>
              <p:cNvPr id="15" name="CasellaDiTesto 14">
                <a:extLst>
                  <a:ext uri="{FF2B5EF4-FFF2-40B4-BE49-F238E27FC236}">
                    <a16:creationId xmlns:a16="http://schemas.microsoft.com/office/drawing/2014/main" id="{62CBAF2E-99FA-89B0-EA0B-1E0209224DE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38620" y="2013867"/>
                <a:ext cx="4600980" cy="2134687"/>
              </a:xfrm>
              <a:prstGeom prst="rect">
                <a:avLst/>
              </a:prstGeom>
              <a:blipFill>
                <a:blip r:embed="rId3"/>
                <a:stretch>
                  <a:fillRect l="-1457" t="-1709" r="-1722" b="-48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CasellaDiTesto 4">
            <a:extLst>
              <a:ext uri="{FF2B5EF4-FFF2-40B4-BE49-F238E27FC236}">
                <a16:creationId xmlns:a16="http://schemas.microsoft.com/office/drawing/2014/main" id="{0E00FBEF-7B16-4ED7-9775-F75AB6DC48C4}"/>
              </a:ext>
            </a:extLst>
          </p:cNvPr>
          <p:cNvSpPr txBox="1"/>
          <p:nvPr/>
        </p:nvSpPr>
        <p:spPr>
          <a:xfrm>
            <a:off x="45022" y="1771626"/>
            <a:ext cx="640778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it-IT" sz="1600" dirty="0"/>
              <a:t>1.5 </a:t>
            </a:r>
            <a:r>
              <a:rPr lang="it-IT" sz="1600" i="1" dirty="0"/>
              <a:t>H</a:t>
            </a:r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8EDDB214-A845-1187-985E-97091122733A}"/>
              </a:ext>
            </a:extLst>
          </p:cNvPr>
          <p:cNvSpPr/>
          <p:nvPr/>
        </p:nvSpPr>
        <p:spPr>
          <a:xfrm>
            <a:off x="6426325" y="1676400"/>
            <a:ext cx="736475" cy="228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ttangolo 18">
            <a:extLst>
              <a:ext uri="{FF2B5EF4-FFF2-40B4-BE49-F238E27FC236}">
                <a16:creationId xmlns:a16="http://schemas.microsoft.com/office/drawing/2014/main" id="{6F123E4C-1ED8-135F-1CA0-3322DDAC478C}"/>
              </a:ext>
            </a:extLst>
          </p:cNvPr>
          <p:cNvSpPr/>
          <p:nvPr/>
        </p:nvSpPr>
        <p:spPr>
          <a:xfrm>
            <a:off x="5765676" y="1343632"/>
            <a:ext cx="1244724" cy="3327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asellaDiTesto 12"/>
          <p:cNvSpPr txBox="1"/>
          <p:nvPr/>
        </p:nvSpPr>
        <p:spPr>
          <a:xfrm>
            <a:off x="5826374" y="1510016"/>
            <a:ext cx="16210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/>
              <a:t>ZONA DI RICIRCOLO A VALLE (SCIA)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30917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/>
          <p:cNvSpPr txBox="1"/>
          <p:nvPr/>
        </p:nvSpPr>
        <p:spPr>
          <a:xfrm>
            <a:off x="533400" y="914400"/>
            <a:ext cx="11049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</a:rPr>
              <a:t>Altezza del comignolo: </a:t>
            </a:r>
          </a:p>
          <a:p>
            <a:pPr marL="361950" indent="-36195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un incremento di altezza da 1m a 3m dimezza circa la concentrazione nei pressi del comignolo</a:t>
            </a:r>
          </a:p>
          <a:p>
            <a:pPr marL="361950" indent="-36195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altezze superiori ai 5m sono consigliabili se entro un raggio di 20m ci sono altri edifici</a:t>
            </a:r>
          </a:p>
        </p:txBody>
      </p:sp>
      <p:sp>
        <p:nvSpPr>
          <p:cNvPr id="4" name="CasellaDiTesto 3"/>
          <p:cNvSpPr txBox="1"/>
          <p:nvPr/>
        </p:nvSpPr>
        <p:spPr>
          <a:xfrm>
            <a:off x="533400" y="3053715"/>
            <a:ext cx="11049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</a:rPr>
              <a:t>Velocità di emissione:</a:t>
            </a:r>
            <a:endParaRPr lang="it-IT" sz="2400" dirty="0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marL="361950" indent="-36195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raddoppiare la velocità di emissione dell’inquinante dimezza circa la concentrazione nei pressi del comignolo </a:t>
            </a:r>
          </a:p>
          <a:p>
            <a:pPr marL="361950" indent="-36195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se ci sono edifici entro un raggio di 20m, bisogna valutare il rapporto </a:t>
            </a:r>
          </a:p>
          <a:p>
            <a:pPr algn="just"/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	</a:t>
            </a:r>
            <a:r>
              <a:rPr lang="it-IT" sz="2400" i="1" dirty="0">
                <a:solidFill>
                  <a:srgbClr val="FFFF00"/>
                </a:solidFill>
                <a:latin typeface="Times New Roman" panose="02020603050405020304" pitchFamily="18" charset="0"/>
              </a:rPr>
              <a:t>M = (velocità di emissione) / (velocità del vento)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:</a:t>
            </a:r>
          </a:p>
          <a:p>
            <a:pPr marL="714375" lvl="1" indent="-361950" algn="just">
              <a:buFont typeface="Wingdings" panose="05000000000000000000" pitchFamily="2" charset="2"/>
              <a:buChar char="ü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per </a:t>
            </a:r>
            <a:r>
              <a:rPr lang="it-IT" sz="2400" i="1" dirty="0">
                <a:solidFill>
                  <a:schemeClr val="bg1"/>
                </a:solidFill>
                <a:latin typeface="Times New Roman" panose="02020603050405020304" pitchFamily="18" charset="0"/>
              </a:rPr>
              <a:t>M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 piccoli (1,5 &lt; </a:t>
            </a:r>
            <a:r>
              <a:rPr lang="it-IT" sz="2400" i="1" dirty="0">
                <a:solidFill>
                  <a:schemeClr val="bg1"/>
                </a:solidFill>
                <a:latin typeface="Times New Roman" panose="02020603050405020304" pitchFamily="18" charset="0"/>
              </a:rPr>
              <a:t>M 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&lt; 4,5; tipico per venti &gt; 5 m/s), incrementare la velocità di scarico non è utile (aumenta di poco l’altezza di risalita del getto)</a:t>
            </a:r>
          </a:p>
          <a:p>
            <a:pPr marL="714375" lvl="1" indent="-361950" algn="just">
              <a:buFont typeface="Wingdings" panose="05000000000000000000" pitchFamily="2" charset="2"/>
              <a:buChar char="ü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per </a:t>
            </a:r>
            <a:r>
              <a:rPr lang="it-IT" sz="2400" i="1" dirty="0">
                <a:solidFill>
                  <a:schemeClr val="bg1"/>
                </a:solidFill>
                <a:latin typeface="Times New Roman" panose="02020603050405020304" pitchFamily="18" charset="0"/>
              </a:rPr>
              <a:t>M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 grandi (</a:t>
            </a:r>
            <a:r>
              <a:rPr lang="it-IT" sz="2400" i="1" dirty="0">
                <a:solidFill>
                  <a:schemeClr val="bg1"/>
                </a:solidFill>
                <a:latin typeface="Times New Roman" panose="02020603050405020304" pitchFamily="18" charset="0"/>
              </a:rPr>
              <a:t>M 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&gt; 4,5 ; tipico per venti &lt; 5 m/s), raddoppiare la velocità di scarico dimezza circa la concentrazione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25C1E4A4-A36A-4B60-B933-9CFA62970D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52400"/>
            <a:ext cx="11049000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5. Dimensionamento e posizionamento delle sorgenti 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F6F83CF7-3A88-47D9-B056-352763B17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39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4095164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1">
            <a:extLst>
              <a:ext uri="{FF2B5EF4-FFF2-40B4-BE49-F238E27FC236}">
                <a16:creationId xmlns:a16="http://schemas.microsoft.com/office/drawing/2014/main" id="{40C96F57-8F10-4227-8476-B95EF1EA0A05}"/>
              </a:ext>
            </a:extLst>
          </p:cNvPr>
          <p:cNvSpPr/>
          <p:nvPr/>
        </p:nvSpPr>
        <p:spPr>
          <a:xfrm>
            <a:off x="1535991" y="1553885"/>
            <a:ext cx="9089853" cy="530411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grpSp>
        <p:nvGrpSpPr>
          <p:cNvPr id="12" name="Gruppo 11"/>
          <p:cNvGrpSpPr>
            <a:grpSpLocks noChangeAspect="1"/>
          </p:cNvGrpSpPr>
          <p:nvPr/>
        </p:nvGrpSpPr>
        <p:grpSpPr>
          <a:xfrm>
            <a:off x="1811414" y="1745831"/>
            <a:ext cx="2806188" cy="1800000"/>
            <a:chOff x="252115" y="1570931"/>
            <a:chExt cx="2447677" cy="1570037"/>
          </a:xfrm>
        </p:grpSpPr>
        <p:pic>
          <p:nvPicPr>
            <p:cNvPr id="8196" name="Immagine 1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23" t="18747" r="21331" b="18747"/>
            <a:stretch/>
          </p:blipFill>
          <p:spPr bwMode="auto">
            <a:xfrm>
              <a:off x="252115" y="1570931"/>
              <a:ext cx="2447677" cy="15700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7" name="Immagine 1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321" t="26451" r="23212" b="30548"/>
            <a:stretch/>
          </p:blipFill>
          <p:spPr bwMode="auto">
            <a:xfrm flipH="1">
              <a:off x="522000" y="1772816"/>
              <a:ext cx="2160239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3" name="Gruppo 12"/>
          <p:cNvGrpSpPr>
            <a:grpSpLocks noChangeAspect="1"/>
          </p:cNvGrpSpPr>
          <p:nvPr/>
        </p:nvGrpSpPr>
        <p:grpSpPr>
          <a:xfrm>
            <a:off x="1809290" y="3415953"/>
            <a:ext cx="2806188" cy="1800000"/>
            <a:chOff x="252115" y="3299123"/>
            <a:chExt cx="2447677" cy="1570037"/>
          </a:xfrm>
        </p:grpSpPr>
        <p:pic>
          <p:nvPicPr>
            <p:cNvPr id="8195" name="Immagine 1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23" t="18747" r="21331" b="18747"/>
            <a:stretch/>
          </p:blipFill>
          <p:spPr bwMode="auto">
            <a:xfrm>
              <a:off x="252115" y="3299123"/>
              <a:ext cx="2447677" cy="15700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199" name="Immagine 1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238" t="25968" r="22295" b="28395"/>
            <a:stretch/>
          </p:blipFill>
          <p:spPr bwMode="auto">
            <a:xfrm flipH="1">
              <a:off x="486000" y="3474000"/>
              <a:ext cx="2160239" cy="11521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4" name="Gruppo 13"/>
          <p:cNvGrpSpPr>
            <a:grpSpLocks noChangeAspect="1"/>
          </p:cNvGrpSpPr>
          <p:nvPr/>
        </p:nvGrpSpPr>
        <p:grpSpPr>
          <a:xfrm>
            <a:off x="1810732" y="5057999"/>
            <a:ext cx="2806870" cy="1800000"/>
            <a:chOff x="251521" y="5027315"/>
            <a:chExt cx="2448272" cy="1570037"/>
          </a:xfrm>
        </p:grpSpPr>
        <p:pic>
          <p:nvPicPr>
            <p:cNvPr id="8194" name="Immagine 1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24" t="18747" r="21313" b="18747"/>
            <a:stretch/>
          </p:blipFill>
          <p:spPr bwMode="auto">
            <a:xfrm>
              <a:off x="251521" y="5027315"/>
              <a:ext cx="2448272" cy="15700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200" name="Immagine 1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238" t="25968" r="22295" b="28395"/>
            <a:stretch/>
          </p:blipFill>
          <p:spPr bwMode="auto">
            <a:xfrm flipH="1">
              <a:off x="504000" y="5202000"/>
              <a:ext cx="2160239" cy="11521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6" name="Casella di testo 2"/>
          <p:cNvSpPr txBox="1">
            <a:spLocks noChangeArrowheads="1"/>
          </p:cNvSpPr>
          <p:nvPr/>
        </p:nvSpPr>
        <p:spPr bwMode="auto">
          <a:xfrm rot="16200000">
            <a:off x="1097719" y="2307705"/>
            <a:ext cx="1211509" cy="33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>
              <a:lnSpc>
                <a:spcPct val="107000"/>
              </a:lnSpc>
              <a:spcAft>
                <a:spcPts val="800"/>
              </a:spcAft>
            </a:pPr>
            <a:r>
              <a:rPr lang="it-IT" sz="1600" b="0" u="none" dirty="0">
                <a:solidFill>
                  <a:schemeClr val="tx1"/>
                </a:solidFill>
                <a:latin typeface="Calibri" charset="0"/>
                <a:cs typeface="Calibri" charset="0"/>
              </a:rPr>
              <a:t>h/H = 0.25</a:t>
            </a:r>
            <a:endParaRPr lang="it-IT" sz="2400" b="0" u="none" dirty="0">
              <a:solidFill>
                <a:schemeClr val="tx1"/>
              </a:solidFill>
              <a:latin typeface="Calibri" charset="0"/>
              <a:cs typeface="Calibri" charset="0"/>
            </a:endParaRPr>
          </a:p>
        </p:txBody>
      </p:sp>
      <p:sp>
        <p:nvSpPr>
          <p:cNvPr id="59" name="Casella di testo 2"/>
          <p:cNvSpPr txBox="1">
            <a:spLocks noChangeArrowheads="1"/>
          </p:cNvSpPr>
          <p:nvPr/>
        </p:nvSpPr>
        <p:spPr bwMode="auto">
          <a:xfrm rot="16200000">
            <a:off x="1127882" y="3907905"/>
            <a:ext cx="1211509" cy="33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>
              <a:lnSpc>
                <a:spcPct val="107000"/>
              </a:lnSpc>
              <a:spcAft>
                <a:spcPts val="800"/>
              </a:spcAft>
            </a:pPr>
            <a:r>
              <a:rPr lang="it-IT" sz="1600" b="0" u="none" dirty="0">
                <a:solidFill>
                  <a:schemeClr val="tx1"/>
                </a:solidFill>
                <a:latin typeface="Calibri" charset="0"/>
                <a:cs typeface="Calibri" charset="0"/>
              </a:rPr>
              <a:t>h/H = 0.50</a:t>
            </a:r>
            <a:endParaRPr lang="it-IT" sz="2400" b="0" u="none" dirty="0">
              <a:solidFill>
                <a:schemeClr val="tx1"/>
              </a:solidFill>
              <a:latin typeface="Calibri" charset="0"/>
              <a:cs typeface="Calibri" charset="0"/>
            </a:endParaRPr>
          </a:p>
        </p:txBody>
      </p:sp>
      <p:sp>
        <p:nvSpPr>
          <p:cNvPr id="60" name="Casella di testo 2"/>
          <p:cNvSpPr txBox="1">
            <a:spLocks noChangeArrowheads="1"/>
          </p:cNvSpPr>
          <p:nvPr/>
        </p:nvSpPr>
        <p:spPr bwMode="auto">
          <a:xfrm rot="16200000">
            <a:off x="1127882" y="5584305"/>
            <a:ext cx="1211509" cy="33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>
              <a:lnSpc>
                <a:spcPct val="107000"/>
              </a:lnSpc>
              <a:spcAft>
                <a:spcPts val="800"/>
              </a:spcAft>
            </a:pPr>
            <a:r>
              <a:rPr lang="it-IT" sz="1600" b="0" u="none" dirty="0">
                <a:solidFill>
                  <a:schemeClr val="tx1"/>
                </a:solidFill>
                <a:latin typeface="Calibri" charset="0"/>
                <a:cs typeface="Calibri" charset="0"/>
              </a:rPr>
              <a:t>h/H = 0.75</a:t>
            </a:r>
            <a:endParaRPr lang="it-IT" sz="2400" b="0" u="none" dirty="0">
              <a:solidFill>
                <a:schemeClr val="tx1"/>
              </a:solidFill>
              <a:latin typeface="Calibri" charset="0"/>
              <a:cs typeface="Calibri" charset="0"/>
            </a:endParaRPr>
          </a:p>
        </p:txBody>
      </p:sp>
      <p:sp>
        <p:nvSpPr>
          <p:cNvPr id="62" name="Casella di testo 2"/>
          <p:cNvSpPr txBox="1">
            <a:spLocks noChangeArrowheads="1"/>
          </p:cNvSpPr>
          <p:nvPr/>
        </p:nvSpPr>
        <p:spPr bwMode="auto">
          <a:xfrm>
            <a:off x="2231208" y="1492926"/>
            <a:ext cx="2188392" cy="412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 b="1" u="sng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 hangingPunct="1">
              <a:spcAft>
                <a:spcPts val="0"/>
              </a:spcAft>
            </a:pPr>
            <a:r>
              <a:rPr lang="it-IT" sz="1400" u="none" dirty="0">
                <a:solidFill>
                  <a:schemeClr val="tx1"/>
                </a:solidFill>
                <a:latin typeface="Calibri" charset="0"/>
                <a:cs typeface="Calibri" charset="0"/>
              </a:rPr>
              <a:t>TETTO PIATTO, COMIGNOLO AL CENTRO</a:t>
            </a:r>
          </a:p>
        </p:txBody>
      </p:sp>
      <p:grpSp>
        <p:nvGrpSpPr>
          <p:cNvPr id="14336" name="Gruppo 14335"/>
          <p:cNvGrpSpPr/>
          <p:nvPr/>
        </p:nvGrpSpPr>
        <p:grpSpPr>
          <a:xfrm>
            <a:off x="7214082" y="1493837"/>
            <a:ext cx="3301518" cy="5364163"/>
            <a:chOff x="5724128" y="1377005"/>
            <a:chExt cx="3301518" cy="5364163"/>
          </a:xfrm>
        </p:grpSpPr>
        <p:grpSp>
          <p:nvGrpSpPr>
            <p:cNvPr id="21" name="Gruppo 20"/>
            <p:cNvGrpSpPr>
              <a:grpSpLocks noChangeAspect="1"/>
            </p:cNvGrpSpPr>
            <p:nvPr/>
          </p:nvGrpSpPr>
          <p:grpSpPr>
            <a:xfrm>
              <a:off x="5724128" y="1629000"/>
              <a:ext cx="3301518" cy="1800000"/>
              <a:chOff x="5724128" y="1602000"/>
              <a:chExt cx="2879725" cy="1570037"/>
            </a:xfrm>
          </p:grpSpPr>
          <p:pic>
            <p:nvPicPr>
              <p:cNvPr id="23" name="Immagine 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624" t="18747" r="8437" b="18747"/>
              <a:stretch>
                <a:fillRect/>
              </a:stretch>
            </p:blipFill>
            <p:spPr bwMode="auto">
              <a:xfrm>
                <a:off x="5724128" y="1602000"/>
                <a:ext cx="2879725" cy="15700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04" name="Immagine 1"/>
              <p:cNvPicPr>
                <a:picLocks noChangeAspect="1" noChangeArrowheads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3235" t="25969" r="22396" b="29917"/>
              <a:stretch/>
            </p:blipFill>
            <p:spPr bwMode="auto">
              <a:xfrm flipH="1">
                <a:off x="5975365" y="1777069"/>
                <a:ext cx="2156884" cy="11137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8" name="Gruppo 27"/>
            <p:cNvGrpSpPr>
              <a:grpSpLocks noChangeAspect="1"/>
            </p:cNvGrpSpPr>
            <p:nvPr/>
          </p:nvGrpSpPr>
          <p:grpSpPr>
            <a:xfrm>
              <a:off x="5724128" y="3284984"/>
              <a:ext cx="3301518" cy="1800000"/>
              <a:chOff x="6084763" y="3299123"/>
              <a:chExt cx="2879725" cy="1570037"/>
            </a:xfrm>
          </p:grpSpPr>
          <p:pic>
            <p:nvPicPr>
              <p:cNvPr id="22" name="Immagine 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624" t="18747" r="8437" b="18747"/>
              <a:stretch>
                <a:fillRect/>
              </a:stretch>
            </p:blipFill>
            <p:spPr bwMode="auto">
              <a:xfrm>
                <a:off x="6084763" y="3299123"/>
                <a:ext cx="2879725" cy="15700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05" name="Immagine 1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3235" t="25969" r="22396" b="29917"/>
              <a:stretch/>
            </p:blipFill>
            <p:spPr bwMode="auto">
              <a:xfrm flipH="1">
                <a:off x="6335725" y="3474000"/>
                <a:ext cx="2156884" cy="11137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9" name="Gruppo 28"/>
            <p:cNvGrpSpPr>
              <a:grpSpLocks noChangeAspect="1"/>
            </p:cNvGrpSpPr>
            <p:nvPr/>
          </p:nvGrpSpPr>
          <p:grpSpPr>
            <a:xfrm>
              <a:off x="5724128" y="4941168"/>
              <a:ext cx="3301518" cy="1800000"/>
              <a:chOff x="6084168" y="5013176"/>
              <a:chExt cx="2879725" cy="1570037"/>
            </a:xfrm>
          </p:grpSpPr>
          <p:pic>
            <p:nvPicPr>
              <p:cNvPr id="8198" name="Immagine 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624" t="18747" r="8437" b="18747"/>
              <a:stretch>
                <a:fillRect/>
              </a:stretch>
            </p:blipFill>
            <p:spPr bwMode="auto">
              <a:xfrm>
                <a:off x="6084168" y="5013176"/>
                <a:ext cx="2879725" cy="15700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06" name="Immagine 1"/>
              <p:cNvPicPr>
                <a:picLocks noChangeAspect="1" noChangeArrowheads="1"/>
              </p:cNvPicPr>
              <p:nvPr/>
            </p:nvPicPr>
            <p:blipFill rotWithShape="1"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3235" t="25969" r="22396" b="29917"/>
              <a:stretch/>
            </p:blipFill>
            <p:spPr bwMode="auto">
              <a:xfrm flipH="1">
                <a:off x="6335725" y="5195610"/>
                <a:ext cx="2156884" cy="11137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65" name="Casella di testo 2"/>
            <p:cNvSpPr txBox="1">
              <a:spLocks noChangeArrowheads="1"/>
            </p:cNvSpPr>
            <p:nvPr/>
          </p:nvSpPr>
          <p:spPr bwMode="auto">
            <a:xfrm>
              <a:off x="6206244" y="1377005"/>
              <a:ext cx="2133602" cy="3349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 eaLnBrk="0" hangingPunct="0"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 eaLnBrk="0" hangingPunct="0"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 eaLnBrk="0" hangingPunct="0"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>
                <a:spcAft>
                  <a:spcPts val="0"/>
                </a:spcAft>
              </a:pPr>
              <a:r>
                <a:rPr lang="it-IT" sz="1400" u="none" dirty="0">
                  <a:solidFill>
                    <a:schemeClr val="tx1"/>
                  </a:solidFill>
                  <a:latin typeface="Calibri" charset="0"/>
                  <a:cs typeface="Calibri" charset="0"/>
                </a:rPr>
                <a:t>TETTO A FALDE, COMIGNOLO A VALLE</a:t>
              </a:r>
            </a:p>
          </p:txBody>
        </p:sp>
      </p:grpSp>
      <p:sp>
        <p:nvSpPr>
          <p:cNvPr id="68" name="Text Box 2"/>
          <p:cNvSpPr txBox="1">
            <a:spLocks noChangeArrowheads="1"/>
          </p:cNvSpPr>
          <p:nvPr/>
        </p:nvSpPr>
        <p:spPr bwMode="auto">
          <a:xfrm>
            <a:off x="152400" y="304800"/>
            <a:ext cx="11887200" cy="1172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marL="180975" indent="-180975" algn="just" eaLnBrk="1" hangingPunct="1">
              <a:buFont typeface="Arial" panose="020B0604020202020204" pitchFamily="34" charset="0"/>
              <a:buChar char="•"/>
            </a:pPr>
            <a:r>
              <a:rPr lang="it-IT" altLang="it-IT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h/H=rapporto tra l’altezza del comignolo e quella del corpo dell’edificio</a:t>
            </a:r>
          </a:p>
          <a:p>
            <a:pPr marL="180975" indent="-180975" algn="just" eaLnBrk="1" hangingPunct="1">
              <a:buFont typeface="Arial" panose="020B0604020202020204" pitchFamily="34" charset="0"/>
              <a:buChar char="•"/>
            </a:pPr>
            <a:r>
              <a:rPr lang="it-IT" altLang="it-IT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Quando si rilascia da un </a:t>
            </a:r>
            <a:r>
              <a:rPr lang="it-IT" altLang="it-IT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comignolo</a:t>
            </a:r>
            <a:r>
              <a:rPr lang="it-IT" altLang="it-IT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 </a:t>
            </a:r>
            <a:r>
              <a:rPr lang="it-IT" altLang="it-IT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tetti piatti favoriscono la diluizione</a:t>
            </a:r>
            <a:r>
              <a:rPr lang="it-IT" altLang="it-IT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perché i tetti a falde incrementano la turbolenza (maggiore allargamento del pennacchio) ma anche la ventilazione, quindi trascinano il pennacchio dentro il canyon</a:t>
            </a:r>
            <a:endParaRPr lang="it-IT" altLang="it-IT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Rectangle 2">
            <a:extLst>
              <a:ext uri="{FF2B5EF4-FFF2-40B4-BE49-F238E27FC236}">
                <a16:creationId xmlns:a16="http://schemas.microsoft.com/office/drawing/2014/main" id="{C0B10E36-4B6F-48D6-9998-C6CD240D3B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-18158"/>
            <a:ext cx="11887200" cy="399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300" b="1" dirty="0">
                <a:solidFill>
                  <a:srgbClr val="FFCC00"/>
                </a:solidFill>
                <a:latin typeface="Verdana" panose="020B0604030504040204" pitchFamily="34" charset="0"/>
              </a:rPr>
              <a:t>5. Dimensionamento e posizionamento delle sorgenti: tipologia di tetto </a:t>
            </a:r>
          </a:p>
        </p:txBody>
      </p:sp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E39401D8-2B0C-48C7-A23C-BEE16B192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A544E5-8A74-4CD4-A7D7-8CDD5E9E70E2}" type="slidenum">
              <a:rPr lang="it-IT" altLang="en-US" smtClean="0"/>
              <a:pPr>
                <a:defRPr/>
              </a:pPr>
              <a:t>40</a:t>
            </a:fld>
            <a:endParaRPr lang="it-IT" alt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39C951D-196D-1BC5-85CB-7888061982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0" y="1600200"/>
            <a:ext cx="6096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indent="0" algn="just">
              <a:buNone/>
            </a:pPr>
            <a:r>
              <a:rPr lang="it-IT" altLang="en-US" sz="1600" b="1" dirty="0"/>
              <a:t>C/C</a:t>
            </a:r>
            <a:r>
              <a:rPr lang="it-IT" altLang="en-US" sz="1600" b="1" baseline="-25000" dirty="0"/>
              <a:t>0</a:t>
            </a:r>
          </a:p>
        </p:txBody>
      </p:sp>
      <p:grpSp>
        <p:nvGrpSpPr>
          <p:cNvPr id="31" name="Gruppo 30"/>
          <p:cNvGrpSpPr/>
          <p:nvPr/>
        </p:nvGrpSpPr>
        <p:grpSpPr>
          <a:xfrm>
            <a:off x="4473586" y="1493837"/>
            <a:ext cx="2827332" cy="5364163"/>
            <a:chOff x="3059832" y="1377005"/>
            <a:chExt cx="2827332" cy="5364163"/>
          </a:xfrm>
        </p:grpSpPr>
        <p:grpSp>
          <p:nvGrpSpPr>
            <p:cNvPr id="15" name="Gruppo 14"/>
            <p:cNvGrpSpPr>
              <a:grpSpLocks noChangeAspect="1"/>
            </p:cNvGrpSpPr>
            <p:nvPr/>
          </p:nvGrpSpPr>
          <p:grpSpPr>
            <a:xfrm>
              <a:off x="3061274" y="1629000"/>
              <a:ext cx="2806870" cy="1800000"/>
              <a:chOff x="2987825" y="1584000"/>
              <a:chExt cx="2448272" cy="1570037"/>
            </a:xfrm>
          </p:grpSpPr>
          <p:pic>
            <p:nvPicPr>
              <p:cNvPr id="25" name="Immagine 1"/>
              <p:cNvPicPr>
                <a:picLocks noChangeAspect="1" noChangeArrowheads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624" t="18747" r="21313" b="18747"/>
              <a:stretch/>
            </p:blipFill>
            <p:spPr bwMode="auto">
              <a:xfrm>
                <a:off x="2987825" y="1584000"/>
                <a:ext cx="2448272" cy="15700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01" name="Immagine 1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3235" t="25969" r="22310" b="29917"/>
              <a:stretch/>
            </p:blipFill>
            <p:spPr bwMode="auto">
              <a:xfrm flipH="1">
                <a:off x="3239976" y="1759069"/>
                <a:ext cx="2159784" cy="11137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30" name="Gruppo 29"/>
            <p:cNvGrpSpPr/>
            <p:nvPr/>
          </p:nvGrpSpPr>
          <p:grpSpPr>
            <a:xfrm>
              <a:off x="3061274" y="3285184"/>
              <a:ext cx="2806870" cy="1800000"/>
              <a:chOff x="3203848" y="3285184"/>
              <a:chExt cx="2806870" cy="1800000"/>
            </a:xfrm>
          </p:grpSpPr>
          <p:pic>
            <p:nvPicPr>
              <p:cNvPr id="24" name="Immagine 1"/>
              <p:cNvPicPr>
                <a:picLocks noChangeAspect="1" noChangeArrowheads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624" t="18747" r="21313" b="18747"/>
              <a:stretch/>
            </p:blipFill>
            <p:spPr bwMode="auto">
              <a:xfrm>
                <a:off x="3203848" y="3285184"/>
                <a:ext cx="2806870" cy="18000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02" name="Immagine 1"/>
              <p:cNvPicPr>
                <a:picLocks noChangeAspect="1" noChangeArrowheads="1"/>
              </p:cNvPicPr>
              <p:nvPr/>
            </p:nvPicPr>
            <p:blipFill rotWithShape="1"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3235" t="25969" r="22396" b="29917"/>
              <a:stretch/>
            </p:blipFill>
            <p:spPr bwMode="auto">
              <a:xfrm flipH="1">
                <a:off x="3492932" y="3485675"/>
                <a:ext cx="2472802" cy="127683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18" name="Gruppo 17"/>
            <p:cNvGrpSpPr>
              <a:grpSpLocks noChangeAspect="1"/>
            </p:cNvGrpSpPr>
            <p:nvPr/>
          </p:nvGrpSpPr>
          <p:grpSpPr>
            <a:xfrm>
              <a:off x="3059832" y="4941168"/>
              <a:ext cx="2827332" cy="1800000"/>
              <a:chOff x="3186001" y="5013176"/>
              <a:chExt cx="2466120" cy="1570037"/>
            </a:xfrm>
          </p:grpSpPr>
          <p:pic>
            <p:nvPicPr>
              <p:cNvPr id="8197" name="Immagine 1"/>
              <p:cNvPicPr>
                <a:picLocks noChangeAspect="1" noChangeArrowheads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624" t="18747" r="20780" b="18747"/>
              <a:stretch/>
            </p:blipFill>
            <p:spPr bwMode="auto">
              <a:xfrm>
                <a:off x="3186001" y="5013176"/>
                <a:ext cx="2466120" cy="15700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03" name="Immagine 1"/>
              <p:cNvPicPr>
                <a:picLocks noChangeAspect="1" noChangeArrowheads="1"/>
              </p:cNvPicPr>
              <p:nvPr/>
            </p:nvPicPr>
            <p:blipFill rotWithShape="1"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3235" t="25969" r="22396" b="29917"/>
              <a:stretch/>
            </p:blipFill>
            <p:spPr bwMode="auto">
              <a:xfrm flipH="1">
                <a:off x="3419872" y="5195610"/>
                <a:ext cx="2156884" cy="11137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63" name="Casella di testo 2"/>
            <p:cNvSpPr txBox="1">
              <a:spLocks noChangeArrowheads="1"/>
            </p:cNvSpPr>
            <p:nvPr/>
          </p:nvSpPr>
          <p:spPr bwMode="auto">
            <a:xfrm>
              <a:off x="3433790" y="1377005"/>
              <a:ext cx="2315256" cy="3349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 eaLnBrk="0" hangingPunct="0"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 eaLnBrk="0" hangingPunct="0"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 eaLnBrk="0" hangingPunct="0"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000" b="1" u="sng">
                  <a:solidFill>
                    <a:schemeClr val="tx2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>
                <a:spcAft>
                  <a:spcPts val="0"/>
                </a:spcAft>
              </a:pPr>
              <a:r>
                <a:rPr lang="it-IT" sz="1400" u="none" dirty="0">
                  <a:solidFill>
                    <a:schemeClr val="tx1"/>
                  </a:solidFill>
                  <a:latin typeface="Calibri" charset="0"/>
                  <a:cs typeface="Calibri" charset="0"/>
                </a:rPr>
                <a:t>TETTO A FALDE, COMIGNOLO A MONTE</a:t>
              </a:r>
            </a:p>
          </p:txBody>
        </p:sp>
      </p:grpSp>
      <p:sp>
        <p:nvSpPr>
          <p:cNvPr id="5" name="Freccia a destra 4">
            <a:extLst>
              <a:ext uri="{FF2B5EF4-FFF2-40B4-BE49-F238E27FC236}">
                <a16:creationId xmlns:a16="http://schemas.microsoft.com/office/drawing/2014/main" id="{09943EA3-C021-1071-3444-74A21AC1CCB1}"/>
              </a:ext>
            </a:extLst>
          </p:cNvPr>
          <p:cNvSpPr>
            <a:spLocks noChangeAspect="1"/>
          </p:cNvSpPr>
          <p:nvPr/>
        </p:nvSpPr>
        <p:spPr>
          <a:xfrm>
            <a:off x="553809" y="3939706"/>
            <a:ext cx="817791" cy="55609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Vento</a:t>
            </a:r>
          </a:p>
        </p:txBody>
      </p:sp>
    </p:spTree>
    <p:extLst>
      <p:ext uri="{BB962C8B-B14F-4D97-AF65-F5344CB8AC3E}">
        <p14:creationId xmlns:p14="http://schemas.microsoft.com/office/powerpoint/2010/main" val="1007824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14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"/>
                                        <p:tgtEl>
                                          <p:spTgt spid="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Box 2"/>
          <p:cNvSpPr txBox="1">
            <a:spLocks noChangeArrowheads="1"/>
          </p:cNvSpPr>
          <p:nvPr/>
        </p:nvSpPr>
        <p:spPr bwMode="auto">
          <a:xfrm>
            <a:off x="228600" y="457200"/>
            <a:ext cx="11658600" cy="360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marL="180975" indent="-180975" algn="just"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it-IT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it-IT" sz="20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MAX</a:t>
            </a:r>
            <a:r>
              <a:rPr lang="en-US" altLang="it-IT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/C</a:t>
            </a:r>
            <a:r>
              <a:rPr lang="en-US" altLang="it-IT" sz="20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it-IT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altLang="it-IT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dentro il primo canyon a valle del comignolo</a:t>
            </a:r>
          </a:p>
          <a:p>
            <a:pPr algn="ctr" eaLnBrk="1" hangingPunct="1">
              <a:spcAft>
                <a:spcPts val="600"/>
              </a:spcAft>
            </a:pPr>
            <a:r>
              <a:rPr lang="it-IT" altLang="it-IT" sz="1500" b="1" dirty="0">
                <a:solidFill>
                  <a:srgbClr val="FF0000"/>
                </a:solidFill>
                <a:latin typeface="Tahoma" panose="020B0604030504040204" pitchFamily="34" charset="0"/>
              </a:rPr>
              <a:t> </a:t>
            </a:r>
          </a:p>
        </p:txBody>
      </p:sp>
      <p:sp>
        <p:nvSpPr>
          <p:cNvPr id="22" name="Text Box 2"/>
          <p:cNvSpPr txBox="1">
            <a:spLocks noChangeArrowheads="1"/>
          </p:cNvSpPr>
          <p:nvPr/>
        </p:nvSpPr>
        <p:spPr bwMode="auto">
          <a:xfrm>
            <a:off x="228600" y="838200"/>
            <a:ext cx="11658600" cy="1077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marL="180975" indent="-180975" algn="just"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it-IT" altLang="it-IT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 i comignoli più alti, il tetto piatto è meglio</a:t>
            </a:r>
          </a:p>
          <a:p>
            <a:pPr marL="180975" indent="-180975" algn="just"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it-IT" altLang="it-IT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it-IT" altLang="it-IT" sz="2000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MAX</a:t>
            </a:r>
            <a:r>
              <a:rPr lang="it-IT" altLang="it-IT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/C</a:t>
            </a:r>
            <a:r>
              <a:rPr lang="it-IT" altLang="it-IT" sz="2000" baseline="-25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it-IT" altLang="it-IT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diminuisce all’aumentare dell’altezza del comignolo h/H (tranne per h/H=0.25 con tetto a falde e comignolo a monte, che risulta la migliore configurazione per i tetti a falde</a:t>
            </a:r>
            <a:r>
              <a:rPr lang="en-US" altLang="it-IT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it-IT" altLang="it-IT" sz="20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>
              <a:spcAft>
                <a:spcPts val="600"/>
              </a:spcAft>
            </a:pPr>
            <a:r>
              <a:rPr lang="it-IT" altLang="it-IT" sz="1500" b="1" dirty="0">
                <a:solidFill>
                  <a:srgbClr val="FF0000"/>
                </a:solidFill>
                <a:latin typeface="Tahoma" panose="020B0604030504040204" pitchFamily="34" charset="0"/>
              </a:rPr>
              <a:t> </a:t>
            </a:r>
          </a:p>
        </p:txBody>
      </p:sp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228600" y="1905000"/>
            <a:ext cx="11658600" cy="345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marL="180975" indent="-180975" algn="just"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it-IT" altLang="it-IT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Configurazione peggiore: h/H=0.25 con tetto a falde e comignolo a valle</a:t>
            </a:r>
            <a:endParaRPr lang="it-IT" altLang="it-IT" sz="1400" b="1" dirty="0">
              <a:solidFill>
                <a:srgbClr val="FFFF00"/>
              </a:solidFill>
              <a:latin typeface="Tahoma" panose="020B0604030504040204" pitchFamily="34" charset="0"/>
            </a:endParaRPr>
          </a:p>
        </p:txBody>
      </p:sp>
      <p:sp>
        <p:nvSpPr>
          <p:cNvPr id="27" name="Text Box 2"/>
          <p:cNvSpPr txBox="1">
            <a:spLocks noChangeArrowheads="1"/>
          </p:cNvSpPr>
          <p:nvPr/>
        </p:nvSpPr>
        <p:spPr bwMode="auto">
          <a:xfrm>
            <a:off x="228600" y="2286000"/>
            <a:ext cx="11658600" cy="378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898525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marL="180975" indent="-180975" algn="just"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it-IT" altLang="it-IT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presenza di tetti a falde, i comignoli a monte diluiscono di più di quelli a valle</a:t>
            </a:r>
          </a:p>
          <a:p>
            <a:pPr algn="just" eaLnBrk="1" hangingPunct="1">
              <a:spcAft>
                <a:spcPts val="600"/>
              </a:spcAft>
            </a:pPr>
            <a:endParaRPr lang="it-IT" altLang="it-IT" sz="1400" dirty="0">
              <a:solidFill>
                <a:srgbClr val="000000"/>
              </a:solidFill>
              <a:latin typeface="Tahoma" panose="020B0604030504040204" pitchFamily="34" charset="0"/>
            </a:endParaRPr>
          </a:p>
          <a:p>
            <a:pPr algn="ctr" eaLnBrk="1" hangingPunct="1">
              <a:spcAft>
                <a:spcPts val="600"/>
              </a:spcAft>
            </a:pPr>
            <a:r>
              <a:rPr lang="it-IT" altLang="it-IT" sz="1500" b="1" dirty="0">
                <a:solidFill>
                  <a:srgbClr val="FF0000"/>
                </a:solidFill>
                <a:latin typeface="Tahoma" panose="020B0604030504040204" pitchFamily="34" charset="0"/>
              </a:rPr>
              <a:t> </a:t>
            </a:r>
          </a:p>
        </p:txBody>
      </p:sp>
      <p:grpSp>
        <p:nvGrpSpPr>
          <p:cNvPr id="10" name="Gruppo 9"/>
          <p:cNvGrpSpPr/>
          <p:nvPr/>
        </p:nvGrpSpPr>
        <p:grpSpPr>
          <a:xfrm>
            <a:off x="1752600" y="2735506"/>
            <a:ext cx="5254540" cy="4122494"/>
            <a:chOff x="228600" y="2514600"/>
            <a:chExt cx="5254540" cy="4122494"/>
          </a:xfrm>
        </p:grpSpPr>
        <p:pic>
          <p:nvPicPr>
            <p:cNvPr id="2" name="Immagine 1"/>
            <p:cNvPicPr>
              <a:picLocks noChangeAspect="1"/>
            </p:cNvPicPr>
            <p:nvPr/>
          </p:nvPicPr>
          <p:blipFill rotWithShape="1">
            <a:blip r:embed="rId3"/>
            <a:srcRect l="1625" t="3501" r="6125"/>
            <a:stretch/>
          </p:blipFill>
          <p:spPr>
            <a:xfrm>
              <a:off x="228600" y="2514600"/>
              <a:ext cx="5254540" cy="4122494"/>
            </a:xfrm>
            <a:prstGeom prst="rect">
              <a:avLst/>
            </a:prstGeom>
          </p:spPr>
        </p:pic>
        <p:sp>
          <p:nvSpPr>
            <p:cNvPr id="8" name="CasellaDiTesto 7"/>
            <p:cNvSpPr txBox="1"/>
            <p:nvPr/>
          </p:nvSpPr>
          <p:spPr>
            <a:xfrm>
              <a:off x="2620800" y="2768769"/>
              <a:ext cx="2592000" cy="50783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it-IT" sz="900" dirty="0"/>
                <a:t>TETTO PIATTO, COMIGNOLO CENTRALE</a:t>
              </a:r>
            </a:p>
            <a:p>
              <a:r>
                <a:rPr lang="it-IT" sz="900" dirty="0"/>
                <a:t>TETTO A FALDE, COMIGNOLO A MONTE</a:t>
              </a:r>
            </a:p>
            <a:p>
              <a:r>
                <a:rPr lang="it-IT" sz="900" dirty="0"/>
                <a:t>TETTO A FALDE, COMIGNOLO A VALLE</a:t>
              </a:r>
              <a:endParaRPr lang="en-US" sz="900" dirty="0"/>
            </a:p>
          </p:txBody>
        </p:sp>
      </p:grpSp>
      <p:grpSp>
        <p:nvGrpSpPr>
          <p:cNvPr id="6" name="Gruppo 5"/>
          <p:cNvGrpSpPr/>
          <p:nvPr/>
        </p:nvGrpSpPr>
        <p:grpSpPr>
          <a:xfrm>
            <a:off x="2902684" y="2735506"/>
            <a:ext cx="7549990" cy="1800000"/>
            <a:chOff x="1475656" y="2636912"/>
            <a:chExt cx="7549990" cy="1800000"/>
          </a:xfrm>
        </p:grpSpPr>
        <p:cxnSp>
          <p:nvCxnSpPr>
            <p:cNvPr id="5" name="Connettore 2 4"/>
            <p:cNvCxnSpPr/>
            <p:nvPr/>
          </p:nvCxnSpPr>
          <p:spPr bwMode="auto">
            <a:xfrm flipH="1">
              <a:off x="1475656" y="3356992"/>
              <a:ext cx="4503663" cy="288032"/>
            </a:xfrm>
            <a:prstGeom prst="straightConnector1">
              <a:avLst/>
            </a:prstGeom>
            <a:noFill/>
            <a:ln w="38100">
              <a:solidFill>
                <a:srgbClr val="66FF33"/>
              </a:solidFill>
              <a:headEnd w="lg" len="lg"/>
              <a:tailEnd type="triangle" w="lg" len="med"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grpSp>
          <p:nvGrpSpPr>
            <p:cNvPr id="20" name="Gruppo 19"/>
            <p:cNvGrpSpPr>
              <a:grpSpLocks noChangeAspect="1"/>
            </p:cNvGrpSpPr>
            <p:nvPr/>
          </p:nvGrpSpPr>
          <p:grpSpPr>
            <a:xfrm>
              <a:off x="5724128" y="2636912"/>
              <a:ext cx="3301518" cy="1800000"/>
              <a:chOff x="5724128" y="1602000"/>
              <a:chExt cx="2879725" cy="1570037"/>
            </a:xfrm>
          </p:grpSpPr>
          <p:pic>
            <p:nvPicPr>
              <p:cNvPr id="21" name="Immagine 1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624" t="18747" r="8437" b="18747"/>
              <a:stretch>
                <a:fillRect/>
              </a:stretch>
            </p:blipFill>
            <p:spPr bwMode="auto">
              <a:xfrm>
                <a:off x="5724128" y="1602000"/>
                <a:ext cx="2879725" cy="15700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3" name="Immagine 1"/>
              <p:cNvPicPr>
                <a:picLocks noChangeAspect="1" noChangeArrowheads="1"/>
              </p:cNvPicPr>
              <p:nvPr/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3235" t="25969" r="22396" b="29917"/>
              <a:stretch/>
            </p:blipFill>
            <p:spPr bwMode="auto">
              <a:xfrm flipH="1">
                <a:off x="5975365" y="1777069"/>
                <a:ext cx="2156884" cy="11137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7" name="Gruppo 6"/>
          <p:cNvGrpSpPr/>
          <p:nvPr/>
        </p:nvGrpSpPr>
        <p:grpSpPr>
          <a:xfrm>
            <a:off x="2902686" y="4895946"/>
            <a:ext cx="7560839" cy="1800000"/>
            <a:chOff x="1475657" y="4797352"/>
            <a:chExt cx="7560839" cy="1800000"/>
          </a:xfrm>
        </p:grpSpPr>
        <p:grpSp>
          <p:nvGrpSpPr>
            <p:cNvPr id="4" name="Gruppo 3"/>
            <p:cNvGrpSpPr/>
            <p:nvPr/>
          </p:nvGrpSpPr>
          <p:grpSpPr>
            <a:xfrm>
              <a:off x="5725570" y="4797352"/>
              <a:ext cx="3310926" cy="1800000"/>
              <a:chOff x="5725570" y="4797352"/>
              <a:chExt cx="3310926" cy="1800000"/>
            </a:xfrm>
          </p:grpSpPr>
          <p:pic>
            <p:nvPicPr>
              <p:cNvPr id="18" name="Immagine 1"/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624" t="18747" r="8192" b="18747"/>
              <a:stretch/>
            </p:blipFill>
            <p:spPr bwMode="auto">
              <a:xfrm>
                <a:off x="5725570" y="4797352"/>
                <a:ext cx="3310926" cy="18000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9" name="Immagine 1"/>
              <p:cNvPicPr>
                <a:picLocks noChangeAspect="1" noChangeArrowheads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3235" t="25969" r="22310" b="29917"/>
              <a:stretch/>
            </p:blipFill>
            <p:spPr bwMode="auto">
              <a:xfrm flipH="1">
                <a:off x="6014654" y="5013376"/>
                <a:ext cx="2476127" cy="127683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cxnSp>
          <p:nvCxnSpPr>
            <p:cNvPr id="24" name="Connettore 2 23"/>
            <p:cNvCxnSpPr/>
            <p:nvPr/>
          </p:nvCxnSpPr>
          <p:spPr bwMode="auto">
            <a:xfrm flipH="1" flipV="1">
              <a:off x="1475657" y="5445224"/>
              <a:ext cx="4320479" cy="576064"/>
            </a:xfrm>
            <a:prstGeom prst="straightConnector1">
              <a:avLst/>
            </a:prstGeom>
            <a:noFill/>
            <a:ln w="38100">
              <a:solidFill>
                <a:srgbClr val="66FF33"/>
              </a:solidFill>
              <a:headEnd w="lg" len="lg"/>
              <a:tailEnd type="triangle" w="lg" len="med"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3" name="Rettangolo 2">
            <a:extLst>
              <a:ext uri="{FF2B5EF4-FFF2-40B4-BE49-F238E27FC236}">
                <a16:creationId xmlns:a16="http://schemas.microsoft.com/office/drawing/2014/main" id="{B39108C1-206B-41D9-BEF9-4112D141BE16}"/>
              </a:ext>
            </a:extLst>
          </p:cNvPr>
          <p:cNvSpPr/>
          <p:nvPr/>
        </p:nvSpPr>
        <p:spPr>
          <a:xfrm>
            <a:off x="0" y="10924"/>
            <a:ext cx="12192000" cy="4462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altLang="en-US" sz="2300" b="1" dirty="0">
                <a:solidFill>
                  <a:srgbClr val="FFCC00"/>
                </a:solidFill>
                <a:latin typeface="Verdana" panose="020B0604030504040204" pitchFamily="34" charset="0"/>
              </a:rPr>
              <a:t>5. Dimensionamento e posizionamento delle sorgenti: tipologia di tetto</a:t>
            </a:r>
            <a:endParaRPr lang="it-IT" sz="2300" dirty="0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EC5267FB-5001-47AC-96F2-331F35728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A544E5-8A74-4CD4-A7D7-8CDD5E9E70E2}" type="slidenum">
              <a:rPr lang="it-IT" altLang="en-US" smtClean="0"/>
              <a:pPr>
                <a:defRPr/>
              </a:pPr>
              <a:t>41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1943464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6" grpId="0"/>
      <p:bldP spid="27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2" descr="D:\Tesi\Presentazione\RiduzioneConc_vs_LeW_dentro_corte_2m.png">
            <a:extLst>
              <a:ext uri="{FF2B5EF4-FFF2-40B4-BE49-F238E27FC236}">
                <a16:creationId xmlns:a16="http://schemas.microsoft.com/office/drawing/2014/main" id="{637AAAEA-E08B-4299-BC55-B7BD17B5BC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62540" y="761999"/>
            <a:ext cx="5276860" cy="3960000"/>
          </a:xfrm>
          <a:prstGeom prst="rect">
            <a:avLst/>
          </a:prstGeom>
          <a:noFill/>
        </p:spPr>
      </p:pic>
      <p:sp>
        <p:nvSpPr>
          <p:cNvPr id="28" name="TextShape 1">
            <a:extLst>
              <a:ext uri="{FF2B5EF4-FFF2-40B4-BE49-F238E27FC236}">
                <a16:creationId xmlns:a16="http://schemas.microsoft.com/office/drawing/2014/main" id="{96AF876D-B057-4049-8DB9-13D34F5A4F55}"/>
              </a:ext>
            </a:extLst>
          </p:cNvPr>
          <p:cNvSpPr txBox="1"/>
          <p:nvPr/>
        </p:nvSpPr>
        <p:spPr>
          <a:xfrm>
            <a:off x="177471" y="381000"/>
            <a:ext cx="11862129" cy="661325"/>
          </a:xfrm>
          <a:prstGeom prst="rect">
            <a:avLst/>
          </a:prstGeom>
        </p:spPr>
        <p:txBody>
          <a:bodyPr wrap="square" lIns="0" tIns="0" rIns="0" bIns="0"/>
          <a:lstStyle/>
          <a:p>
            <a:pPr marL="342900" indent="-342900">
              <a:buSzPct val="100000"/>
              <a:buFont typeface="Arial" panose="020B0604020202020204" pitchFamily="34" charset="0"/>
              <a:buChar char="•"/>
            </a:pPr>
            <a:r>
              <a:rPr lang="it-IT" sz="2000" dirty="0">
                <a:solidFill>
                  <a:schemeClr val="bg1"/>
                </a:solidFill>
                <a:latin typeface="Times New Roman" pitchFamily="18" charset="0"/>
                <a:ea typeface="TimesNewRomanPSMT"/>
                <a:cs typeface="Times New Roman" pitchFamily="18" charset="0"/>
              </a:rPr>
              <a:t>Riduzione di concentrazione </a:t>
            </a:r>
            <a:r>
              <a:rPr lang="it-IT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C/C</a:t>
            </a:r>
            <a:r>
              <a:rPr lang="it-IT" sz="2000" baseline="-25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it-IT" sz="2000" dirty="0">
                <a:solidFill>
                  <a:schemeClr val="bg1"/>
                </a:solidFill>
                <a:latin typeface="Times New Roman" pitchFamily="18" charset="0"/>
                <a:ea typeface="TimesNewRomanPSMT"/>
                <a:cs typeface="Times New Roman" pitchFamily="18" charset="0"/>
              </a:rPr>
              <a:t> rispetto a </a:t>
            </a:r>
            <a:r>
              <a:rPr lang="it-IT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W/W</a:t>
            </a:r>
            <a:r>
              <a:rPr lang="it-IT" sz="2000" baseline="-25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TOT</a:t>
            </a:r>
            <a:r>
              <a:rPr lang="it-IT" sz="2000" dirty="0">
                <a:solidFill>
                  <a:schemeClr val="bg1"/>
                </a:solidFill>
                <a:latin typeface="Times New Roman" pitchFamily="18" charset="0"/>
                <a:ea typeface="TimesNewRomanPSMT"/>
                <a:cs typeface="Times New Roman" pitchFamily="18" charset="0"/>
              </a:rPr>
              <a:t> e </a:t>
            </a:r>
            <a:r>
              <a:rPr lang="it-IT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L/L</a:t>
            </a:r>
            <a:r>
              <a:rPr lang="it-IT" sz="2000" baseline="-25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TOT</a:t>
            </a:r>
            <a:r>
              <a:rPr lang="it-IT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dentro la corte a livello pedonale</a:t>
            </a:r>
            <a:endParaRPr lang="it-IT" sz="2000" dirty="0">
              <a:solidFill>
                <a:schemeClr val="bg1"/>
              </a:solidFill>
              <a:latin typeface="Times New Roman" pitchFamily="18" charset="0"/>
              <a:ea typeface="TimesNewRomanPSMT"/>
              <a:cs typeface="Times New Roman" pitchFamily="18" charset="0"/>
            </a:endParaRPr>
          </a:p>
        </p:txBody>
      </p:sp>
      <p:sp>
        <p:nvSpPr>
          <p:cNvPr id="29" name="TextShape 1">
            <a:extLst>
              <a:ext uri="{FF2B5EF4-FFF2-40B4-BE49-F238E27FC236}">
                <a16:creationId xmlns:a16="http://schemas.microsoft.com/office/drawing/2014/main" id="{D8EE0BB4-93DE-448A-9532-37779FB01DA6}"/>
              </a:ext>
            </a:extLst>
          </p:cNvPr>
          <p:cNvSpPr txBox="1"/>
          <p:nvPr/>
        </p:nvSpPr>
        <p:spPr>
          <a:xfrm>
            <a:off x="27002" y="4724400"/>
            <a:ext cx="9728218" cy="447011"/>
          </a:xfrm>
          <a:prstGeom prst="rect">
            <a:avLst/>
          </a:prstGeom>
        </p:spPr>
        <p:txBody>
          <a:bodyPr wrap="square" lIns="0" tIns="0" rIns="0" bIns="0"/>
          <a:lstStyle/>
          <a:p>
            <a:pPr marL="179388" indent="-179388" algn="just">
              <a:lnSpc>
                <a:spcPts val="2200"/>
              </a:lnSpc>
              <a:buSzPct val="100000"/>
              <a:buFont typeface="Arial" pitchFamily="34" charset="0"/>
              <a:buChar char="•"/>
            </a:pPr>
            <a:r>
              <a:rPr lang="it-IT" sz="1900" dirty="0">
                <a:solidFill>
                  <a:schemeClr val="bg1"/>
                </a:solidFill>
                <a:latin typeface="Times New Roman" pitchFamily="18" charset="0"/>
                <a:ea typeface="TimesNewRomanPSMT"/>
                <a:cs typeface="Times New Roman" pitchFamily="18" charset="0"/>
              </a:rPr>
              <a:t>Concentrazione diminuisce all'aumentare della dimensione della corte</a:t>
            </a:r>
            <a:endParaRPr sz="19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Shape 1">
            <a:extLst>
              <a:ext uri="{FF2B5EF4-FFF2-40B4-BE49-F238E27FC236}">
                <a16:creationId xmlns:a16="http://schemas.microsoft.com/office/drawing/2014/main" id="{FF51AA82-6DB2-4587-BE9F-3B313FF84DF5}"/>
              </a:ext>
            </a:extLst>
          </p:cNvPr>
          <p:cNvSpPr txBox="1"/>
          <p:nvPr/>
        </p:nvSpPr>
        <p:spPr>
          <a:xfrm>
            <a:off x="27003" y="5048913"/>
            <a:ext cx="7883712" cy="598553"/>
          </a:xfrm>
          <a:prstGeom prst="rect">
            <a:avLst/>
          </a:prstGeom>
        </p:spPr>
        <p:txBody>
          <a:bodyPr wrap="square" lIns="0" tIns="0" rIns="0" bIns="0"/>
          <a:lstStyle/>
          <a:p>
            <a:pPr marL="179388" indent="-179388" algn="just">
              <a:lnSpc>
                <a:spcPts val="2200"/>
              </a:lnSpc>
              <a:buSzPct val="100000"/>
              <a:buFont typeface="Arial" pitchFamily="34" charset="0"/>
              <a:buChar char="•"/>
            </a:pPr>
            <a:r>
              <a:rPr lang="it-IT" sz="1900" dirty="0">
                <a:solidFill>
                  <a:schemeClr val="bg1"/>
                </a:solidFill>
                <a:latin typeface="Times New Roman" pitchFamily="18" charset="0"/>
                <a:ea typeface="TimesNewRomanPSMT"/>
                <a:cs typeface="Times New Roman" pitchFamily="18" charset="0"/>
              </a:rPr>
              <a:t>Riduzione di concentrazione massima nella corte a volume interno maggiore (30m x 30m), minima nella configurazione a volume interno minore (6m x 6m)</a:t>
            </a:r>
          </a:p>
        </p:txBody>
      </p:sp>
      <p:sp>
        <p:nvSpPr>
          <p:cNvPr id="31" name="TextShape 1">
            <a:extLst>
              <a:ext uri="{FF2B5EF4-FFF2-40B4-BE49-F238E27FC236}">
                <a16:creationId xmlns:a16="http://schemas.microsoft.com/office/drawing/2014/main" id="{A5B96B3C-6E9A-4BA5-94F4-BFE2397F6BF6}"/>
              </a:ext>
            </a:extLst>
          </p:cNvPr>
          <p:cNvSpPr txBox="1"/>
          <p:nvPr/>
        </p:nvSpPr>
        <p:spPr>
          <a:xfrm>
            <a:off x="27003" y="5638800"/>
            <a:ext cx="7643158" cy="594271"/>
          </a:xfrm>
          <a:prstGeom prst="rect">
            <a:avLst/>
          </a:prstGeom>
        </p:spPr>
        <p:txBody>
          <a:bodyPr wrap="square" lIns="0" tIns="0" rIns="0" bIns="0"/>
          <a:lstStyle/>
          <a:p>
            <a:pPr marL="179388" indent="-179388" algn="just">
              <a:lnSpc>
                <a:spcPts val="2200"/>
              </a:lnSpc>
              <a:buSzPct val="100000"/>
              <a:buFont typeface="Arial" pitchFamily="34" charset="0"/>
              <a:buChar char="•"/>
            </a:pPr>
            <a:r>
              <a:rPr lang="it-IT" sz="19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L’aumento di L/L</a:t>
            </a:r>
            <a:r>
              <a:rPr lang="it-IT" sz="1900" baseline="-25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TOT</a:t>
            </a:r>
            <a:r>
              <a:rPr lang="it-IT" sz="19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favorisce una diminuzione di C/C</a:t>
            </a:r>
            <a:r>
              <a:rPr lang="it-IT" sz="1900" baseline="-25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it-IT" sz="19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maggiore del rispettivo aumento di W/W</a:t>
            </a:r>
            <a:r>
              <a:rPr lang="it-IT" sz="1900" baseline="-25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TOT</a:t>
            </a:r>
          </a:p>
        </p:txBody>
      </p:sp>
      <p:pic>
        <p:nvPicPr>
          <p:cNvPr id="33" name="Picture 3" descr="D:\Tesi\Presentazione\RiduzioneConc_vs_WeL_dentro_corte_2m.png">
            <a:extLst>
              <a:ext uri="{FF2B5EF4-FFF2-40B4-BE49-F238E27FC236}">
                <a16:creationId xmlns:a16="http://schemas.microsoft.com/office/drawing/2014/main" id="{B37449A0-3562-455F-AD51-280CD87963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8578" y="761999"/>
            <a:ext cx="5276860" cy="3960000"/>
          </a:xfrm>
          <a:prstGeom prst="rect">
            <a:avLst/>
          </a:prstGeom>
          <a:noFill/>
        </p:spPr>
      </p:pic>
      <p:pic>
        <p:nvPicPr>
          <p:cNvPr id="34" name="Immagine 33">
            <a:extLst>
              <a:ext uri="{FF2B5EF4-FFF2-40B4-BE49-F238E27FC236}">
                <a16:creationId xmlns:a16="http://schemas.microsoft.com/office/drawing/2014/main" id="{3C8EC92A-9C48-4185-BCCF-5F35874B6E0A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8258810" y="4250077"/>
            <a:ext cx="3652200" cy="2603160"/>
          </a:xfrm>
          <a:prstGeom prst="rect">
            <a:avLst/>
          </a:prstGeom>
          <a:ln>
            <a:noFill/>
          </a:ln>
          <a:effectLst/>
        </p:spPr>
      </p:pic>
      <p:cxnSp>
        <p:nvCxnSpPr>
          <p:cNvPr id="35" name="Connettore 2 34">
            <a:extLst>
              <a:ext uri="{FF2B5EF4-FFF2-40B4-BE49-F238E27FC236}">
                <a16:creationId xmlns:a16="http://schemas.microsoft.com/office/drawing/2014/main" id="{101681BA-3C85-4954-8040-F8BCEE2F479E}"/>
              </a:ext>
            </a:extLst>
          </p:cNvPr>
          <p:cNvCxnSpPr/>
          <p:nvPr/>
        </p:nvCxnSpPr>
        <p:spPr>
          <a:xfrm>
            <a:off x="9696432" y="4924411"/>
            <a:ext cx="1071570" cy="428628"/>
          </a:xfrm>
          <a:prstGeom prst="straightConnector1">
            <a:avLst/>
          </a:prstGeom>
          <a:ln w="127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39290C0D-B7D2-44BB-9803-722000092D58}"/>
              </a:ext>
            </a:extLst>
          </p:cNvPr>
          <p:cNvSpPr txBox="1"/>
          <p:nvPr/>
        </p:nvSpPr>
        <p:spPr>
          <a:xfrm>
            <a:off x="9910746" y="4710097"/>
            <a:ext cx="214314" cy="460211"/>
          </a:xfrm>
          <a:prstGeom prst="rect">
            <a:avLst/>
          </a:prstGeom>
        </p:spPr>
        <p:txBody>
          <a:bodyPr wrap="square" lIns="90000" tIns="45000" rIns="90000" bIns="45000" rtlCol="0">
            <a:spAutoFit/>
          </a:bodyPr>
          <a:lstStyle/>
          <a:p>
            <a:pPr>
              <a:buSzPct val="25000"/>
            </a:pPr>
            <a:r>
              <a:rPr lang="it-IT" sz="2400" dirty="0">
                <a:solidFill>
                  <a:srgbClr val="FF0000"/>
                </a:solidFill>
                <a:latin typeface="Times New Roman"/>
              </a:rPr>
              <a:t>W</a:t>
            </a:r>
          </a:p>
        </p:txBody>
      </p:sp>
      <p:cxnSp>
        <p:nvCxnSpPr>
          <p:cNvPr id="37" name="Connettore 2 36">
            <a:extLst>
              <a:ext uri="{FF2B5EF4-FFF2-40B4-BE49-F238E27FC236}">
                <a16:creationId xmlns:a16="http://schemas.microsoft.com/office/drawing/2014/main" id="{5281CC57-1E29-4FC7-BBE7-EC8EA256FE49}"/>
              </a:ext>
            </a:extLst>
          </p:cNvPr>
          <p:cNvCxnSpPr/>
          <p:nvPr/>
        </p:nvCxnSpPr>
        <p:spPr>
          <a:xfrm rot="10800000" flipV="1">
            <a:off x="10005999" y="5105387"/>
            <a:ext cx="561977" cy="500066"/>
          </a:xfrm>
          <a:prstGeom prst="straightConnector1">
            <a:avLst/>
          </a:prstGeom>
          <a:ln w="12700">
            <a:solidFill>
              <a:srgbClr val="00B0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90DBAB71-F194-470F-9BF3-8AC5A719E790}"/>
              </a:ext>
            </a:extLst>
          </p:cNvPr>
          <p:cNvSpPr txBox="1"/>
          <p:nvPr/>
        </p:nvSpPr>
        <p:spPr>
          <a:xfrm>
            <a:off x="9910746" y="5035704"/>
            <a:ext cx="214314" cy="460211"/>
          </a:xfrm>
          <a:prstGeom prst="rect">
            <a:avLst/>
          </a:prstGeom>
        </p:spPr>
        <p:txBody>
          <a:bodyPr wrap="square" lIns="90000" tIns="45000" rIns="90000" bIns="45000" rtlCol="0">
            <a:spAutoFit/>
          </a:bodyPr>
          <a:lstStyle/>
          <a:p>
            <a:pPr>
              <a:buSzPct val="25000"/>
            </a:pPr>
            <a:r>
              <a:rPr lang="it-IT" sz="2400" dirty="0">
                <a:solidFill>
                  <a:srgbClr val="00B0F0"/>
                </a:solidFill>
                <a:latin typeface="Times New Roman"/>
              </a:rPr>
              <a:t>L</a:t>
            </a:r>
          </a:p>
        </p:txBody>
      </p:sp>
      <p:cxnSp>
        <p:nvCxnSpPr>
          <p:cNvPr id="39" name="Connettore 2 38">
            <a:extLst>
              <a:ext uri="{FF2B5EF4-FFF2-40B4-BE49-F238E27FC236}">
                <a16:creationId xmlns:a16="http://schemas.microsoft.com/office/drawing/2014/main" id="{1CE25A78-BF5C-4D3D-8437-FEF18E3B6055}"/>
              </a:ext>
            </a:extLst>
          </p:cNvPr>
          <p:cNvCxnSpPr/>
          <p:nvPr/>
        </p:nvCxnSpPr>
        <p:spPr>
          <a:xfrm rot="10800000">
            <a:off x="11339506" y="6281733"/>
            <a:ext cx="714380" cy="306163"/>
          </a:xfrm>
          <a:prstGeom prst="straightConnector1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CasellaDiTesto 39">
            <a:extLst>
              <a:ext uri="{FF2B5EF4-FFF2-40B4-BE49-F238E27FC236}">
                <a16:creationId xmlns:a16="http://schemas.microsoft.com/office/drawing/2014/main" id="{BAC3D2F1-A327-4E7D-886E-899A63FEC9B2}"/>
              </a:ext>
            </a:extLst>
          </p:cNvPr>
          <p:cNvSpPr txBox="1"/>
          <p:nvPr/>
        </p:nvSpPr>
        <p:spPr>
          <a:xfrm>
            <a:off x="11482382" y="6067419"/>
            <a:ext cx="785818" cy="367878"/>
          </a:xfrm>
          <a:prstGeom prst="rect">
            <a:avLst/>
          </a:prstGeom>
        </p:spPr>
        <p:txBody>
          <a:bodyPr wrap="square" lIns="90000" tIns="45000" rIns="90000" bIns="45000" rtlCol="0">
            <a:spAutoFit/>
          </a:bodyPr>
          <a:lstStyle/>
          <a:p>
            <a:pPr>
              <a:buSzPct val="25000"/>
            </a:pPr>
            <a:r>
              <a:rPr lang="it-IT" b="1" dirty="0">
                <a:solidFill>
                  <a:srgbClr val="00B050"/>
                </a:solidFill>
                <a:latin typeface="Times New Roman"/>
              </a:rPr>
              <a:t>Vento</a:t>
            </a:r>
          </a:p>
        </p:txBody>
      </p:sp>
      <p:cxnSp>
        <p:nvCxnSpPr>
          <p:cNvPr id="41" name="Connettore 2 40">
            <a:extLst>
              <a:ext uri="{FF2B5EF4-FFF2-40B4-BE49-F238E27FC236}">
                <a16:creationId xmlns:a16="http://schemas.microsoft.com/office/drawing/2014/main" id="{F47FACC6-76EC-402A-952A-55A2779B3A92}"/>
              </a:ext>
            </a:extLst>
          </p:cNvPr>
          <p:cNvCxnSpPr/>
          <p:nvPr/>
        </p:nvCxnSpPr>
        <p:spPr>
          <a:xfrm rot="10800000" flipV="1">
            <a:off x="8196235" y="4138593"/>
            <a:ext cx="1428759" cy="1143008"/>
          </a:xfrm>
          <a:prstGeom prst="straightConnector1">
            <a:avLst/>
          </a:prstGeom>
          <a:ln w="12700">
            <a:solidFill>
              <a:srgbClr val="00B0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Connettore 2 41">
            <a:extLst>
              <a:ext uri="{FF2B5EF4-FFF2-40B4-BE49-F238E27FC236}">
                <a16:creationId xmlns:a16="http://schemas.microsoft.com/office/drawing/2014/main" id="{58B02F1D-F994-4464-9D15-B42DB3FDAE2E}"/>
              </a:ext>
            </a:extLst>
          </p:cNvPr>
          <p:cNvCxnSpPr/>
          <p:nvPr/>
        </p:nvCxnSpPr>
        <p:spPr>
          <a:xfrm>
            <a:off x="9696432" y="4138593"/>
            <a:ext cx="2214578" cy="857256"/>
          </a:xfrm>
          <a:prstGeom prst="straightConnector1">
            <a:avLst/>
          </a:prstGeom>
          <a:ln w="127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CasellaDiTesto 42">
            <a:extLst>
              <a:ext uri="{FF2B5EF4-FFF2-40B4-BE49-F238E27FC236}">
                <a16:creationId xmlns:a16="http://schemas.microsoft.com/office/drawing/2014/main" id="{07942276-B4DD-48D6-ADFE-6DAC9178763B}"/>
              </a:ext>
            </a:extLst>
          </p:cNvPr>
          <p:cNvSpPr txBox="1"/>
          <p:nvPr/>
        </p:nvSpPr>
        <p:spPr>
          <a:xfrm>
            <a:off x="10739974" y="4191000"/>
            <a:ext cx="918626" cy="460211"/>
          </a:xfrm>
          <a:prstGeom prst="rect">
            <a:avLst/>
          </a:prstGeom>
        </p:spPr>
        <p:txBody>
          <a:bodyPr wrap="none" lIns="90000" tIns="45000" rIns="90000" bIns="45000" rtlCol="0">
            <a:spAutoFit/>
          </a:bodyPr>
          <a:lstStyle/>
          <a:p>
            <a:pPr>
              <a:buSzPct val="25000"/>
            </a:pPr>
            <a:r>
              <a:rPr lang="it-IT" sz="2400" b="1" dirty="0">
                <a:solidFill>
                  <a:srgbClr val="FF0000"/>
                </a:solidFill>
                <a:latin typeface="Times New Roman"/>
              </a:rPr>
              <a:t>W</a:t>
            </a:r>
            <a:r>
              <a:rPr lang="it-IT" sz="2400" b="1" baseline="-25000" dirty="0">
                <a:solidFill>
                  <a:srgbClr val="FF0000"/>
                </a:solidFill>
                <a:latin typeface="Times New Roman"/>
              </a:rPr>
              <a:t>TOT</a:t>
            </a:r>
          </a:p>
        </p:txBody>
      </p:sp>
      <p:sp>
        <p:nvSpPr>
          <p:cNvPr id="44" name="CasellaDiTesto 43">
            <a:extLst>
              <a:ext uri="{FF2B5EF4-FFF2-40B4-BE49-F238E27FC236}">
                <a16:creationId xmlns:a16="http://schemas.microsoft.com/office/drawing/2014/main" id="{FDCA3E9C-9E7C-4912-A2EA-81748B8D29AD}"/>
              </a:ext>
            </a:extLst>
          </p:cNvPr>
          <p:cNvSpPr txBox="1"/>
          <p:nvPr/>
        </p:nvSpPr>
        <p:spPr>
          <a:xfrm>
            <a:off x="7772400" y="4656857"/>
            <a:ext cx="787758" cy="829543"/>
          </a:xfrm>
          <a:prstGeom prst="rect">
            <a:avLst/>
          </a:prstGeom>
        </p:spPr>
        <p:txBody>
          <a:bodyPr wrap="none" lIns="90000" tIns="45000" rIns="90000" bIns="45000" rtlCol="0">
            <a:spAutoFit/>
          </a:bodyPr>
          <a:lstStyle/>
          <a:p>
            <a:pPr>
              <a:buSzPct val="25000"/>
            </a:pPr>
            <a:r>
              <a:rPr lang="it-IT" sz="2400" b="1" dirty="0">
                <a:solidFill>
                  <a:srgbClr val="00B0F0"/>
                </a:solidFill>
                <a:latin typeface="Times New Roman"/>
              </a:rPr>
              <a:t>L</a:t>
            </a:r>
            <a:r>
              <a:rPr lang="it-IT" sz="2400" b="1" baseline="-25000" dirty="0">
                <a:solidFill>
                  <a:srgbClr val="00B0F0"/>
                </a:solidFill>
                <a:latin typeface="Times New Roman"/>
              </a:rPr>
              <a:t>TOT</a:t>
            </a:r>
          </a:p>
          <a:p>
            <a:pPr>
              <a:buSzPct val="25000"/>
              <a:buFont typeface="StarSymbol"/>
              <a:buChar char=""/>
            </a:pPr>
            <a:endParaRPr lang="it-IT" sz="2400" b="1" dirty="0">
              <a:solidFill>
                <a:srgbClr val="00B0F0"/>
              </a:solidFill>
              <a:latin typeface="Times New Roman"/>
            </a:endParaRPr>
          </a:p>
        </p:txBody>
      </p:sp>
      <p:cxnSp>
        <p:nvCxnSpPr>
          <p:cNvPr id="45" name="Connettore 2 44">
            <a:extLst>
              <a:ext uri="{FF2B5EF4-FFF2-40B4-BE49-F238E27FC236}">
                <a16:creationId xmlns:a16="http://schemas.microsoft.com/office/drawing/2014/main" id="{BC40BCFD-FC06-4EFC-8F07-A517AECCE973}"/>
              </a:ext>
            </a:extLst>
          </p:cNvPr>
          <p:cNvCxnSpPr/>
          <p:nvPr/>
        </p:nvCxnSpPr>
        <p:spPr>
          <a:xfrm>
            <a:off x="8858226" y="4933936"/>
            <a:ext cx="540000" cy="214314"/>
          </a:xfrm>
          <a:prstGeom prst="straightConnector1">
            <a:avLst/>
          </a:prstGeom>
          <a:ln w="25400">
            <a:solidFill>
              <a:srgbClr val="FFC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CasellaDiTesto 45">
            <a:extLst>
              <a:ext uri="{FF2B5EF4-FFF2-40B4-BE49-F238E27FC236}">
                <a16:creationId xmlns:a16="http://schemas.microsoft.com/office/drawing/2014/main" id="{4899A2E9-A2A4-451B-9755-F790E2BC55ED}"/>
              </a:ext>
            </a:extLst>
          </p:cNvPr>
          <p:cNvSpPr txBox="1"/>
          <p:nvPr/>
        </p:nvSpPr>
        <p:spPr>
          <a:xfrm>
            <a:off x="8800712" y="4924411"/>
            <a:ext cx="467092" cy="398655"/>
          </a:xfrm>
          <a:prstGeom prst="rect">
            <a:avLst/>
          </a:prstGeom>
        </p:spPr>
        <p:txBody>
          <a:bodyPr wrap="none" lIns="90000" tIns="45000" rIns="90000" bIns="45000" rtlCol="0">
            <a:spAutoFit/>
          </a:bodyPr>
          <a:lstStyle/>
          <a:p>
            <a:pPr>
              <a:buSzPct val="25000"/>
            </a:pPr>
            <a:r>
              <a:rPr lang="it-IT" sz="2000" b="1" dirty="0">
                <a:solidFill>
                  <a:srgbClr val="FFC000"/>
                </a:solidFill>
                <a:latin typeface="Times New Roman"/>
              </a:rPr>
              <a:t>Sp</a:t>
            </a:r>
          </a:p>
        </p:txBody>
      </p:sp>
      <p:cxnSp>
        <p:nvCxnSpPr>
          <p:cNvPr id="47" name="Connettore 2 46">
            <a:extLst>
              <a:ext uri="{FF2B5EF4-FFF2-40B4-BE49-F238E27FC236}">
                <a16:creationId xmlns:a16="http://schemas.microsoft.com/office/drawing/2014/main" id="{EE555C8B-2B27-46D4-B1DF-0B875F1F754D}"/>
              </a:ext>
            </a:extLst>
          </p:cNvPr>
          <p:cNvCxnSpPr/>
          <p:nvPr/>
        </p:nvCxnSpPr>
        <p:spPr>
          <a:xfrm rot="10800000" flipV="1">
            <a:off x="10491778" y="6210294"/>
            <a:ext cx="776290" cy="647705"/>
          </a:xfrm>
          <a:prstGeom prst="straightConnector1">
            <a:avLst/>
          </a:prstGeom>
          <a:ln w="25400"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Connettore 2 47">
            <a:extLst>
              <a:ext uri="{FF2B5EF4-FFF2-40B4-BE49-F238E27FC236}">
                <a16:creationId xmlns:a16="http://schemas.microsoft.com/office/drawing/2014/main" id="{E6C78063-19F1-4D0D-A3AF-39B582D841F2}"/>
              </a:ext>
            </a:extLst>
          </p:cNvPr>
          <p:cNvCxnSpPr/>
          <p:nvPr/>
        </p:nvCxnSpPr>
        <p:spPr>
          <a:xfrm>
            <a:off x="9420206" y="6419847"/>
            <a:ext cx="1071570" cy="428628"/>
          </a:xfrm>
          <a:prstGeom prst="straightConnector1">
            <a:avLst/>
          </a:prstGeom>
          <a:ln w="25400"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Connettore 2 48">
            <a:extLst>
              <a:ext uri="{FF2B5EF4-FFF2-40B4-BE49-F238E27FC236}">
                <a16:creationId xmlns:a16="http://schemas.microsoft.com/office/drawing/2014/main" id="{C84C1365-A651-45FE-86D5-61BAAEADC563}"/>
              </a:ext>
            </a:extLst>
          </p:cNvPr>
          <p:cNvCxnSpPr/>
          <p:nvPr/>
        </p:nvCxnSpPr>
        <p:spPr>
          <a:xfrm rot="5400000">
            <a:off x="9929003" y="6280939"/>
            <a:ext cx="1143008" cy="1588"/>
          </a:xfrm>
          <a:prstGeom prst="straightConnector1">
            <a:avLst/>
          </a:prstGeom>
          <a:ln w="25400"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CasellaDiTesto 49">
            <a:extLst>
              <a:ext uri="{FF2B5EF4-FFF2-40B4-BE49-F238E27FC236}">
                <a16:creationId xmlns:a16="http://schemas.microsoft.com/office/drawing/2014/main" id="{E1E55C3C-8899-4B59-A1C0-70B36C517B82}"/>
              </a:ext>
            </a:extLst>
          </p:cNvPr>
          <p:cNvSpPr txBox="1"/>
          <p:nvPr/>
        </p:nvSpPr>
        <p:spPr>
          <a:xfrm>
            <a:off x="9410680" y="6373261"/>
            <a:ext cx="284350" cy="337100"/>
          </a:xfrm>
          <a:prstGeom prst="rect">
            <a:avLst/>
          </a:prstGeom>
        </p:spPr>
        <p:txBody>
          <a:bodyPr wrap="none" lIns="90000" tIns="45000" rIns="90000" bIns="45000" rtlCol="0">
            <a:spAutoFit/>
          </a:bodyPr>
          <a:lstStyle/>
          <a:p>
            <a:pPr>
              <a:buSzPct val="25000"/>
            </a:pPr>
            <a:r>
              <a:rPr lang="it-IT" sz="1600" dirty="0">
                <a:latin typeface="Times New Roman"/>
              </a:rPr>
              <a:t>x</a:t>
            </a:r>
          </a:p>
        </p:txBody>
      </p:sp>
      <p:sp>
        <p:nvSpPr>
          <p:cNvPr id="51" name="CasellaDiTesto 50">
            <a:extLst>
              <a:ext uri="{FF2B5EF4-FFF2-40B4-BE49-F238E27FC236}">
                <a16:creationId xmlns:a16="http://schemas.microsoft.com/office/drawing/2014/main" id="{4498D26A-C52E-4B2B-830D-A378BF01E19C}"/>
              </a:ext>
            </a:extLst>
          </p:cNvPr>
          <p:cNvSpPr txBox="1"/>
          <p:nvPr/>
        </p:nvSpPr>
        <p:spPr>
          <a:xfrm>
            <a:off x="10910878" y="6353171"/>
            <a:ext cx="284350" cy="337100"/>
          </a:xfrm>
          <a:prstGeom prst="rect">
            <a:avLst/>
          </a:prstGeom>
        </p:spPr>
        <p:txBody>
          <a:bodyPr wrap="none" lIns="90000" tIns="45000" rIns="90000" bIns="45000" rtlCol="0">
            <a:spAutoFit/>
          </a:bodyPr>
          <a:lstStyle/>
          <a:p>
            <a:pPr>
              <a:buSzPct val="25000"/>
            </a:pPr>
            <a:r>
              <a:rPr lang="it-IT" sz="1600" dirty="0">
                <a:latin typeface="Times New Roman"/>
              </a:rPr>
              <a:t>y</a:t>
            </a:r>
          </a:p>
        </p:txBody>
      </p:sp>
      <p:sp>
        <p:nvSpPr>
          <p:cNvPr id="52" name="CasellaDiTesto 51">
            <a:extLst>
              <a:ext uri="{FF2B5EF4-FFF2-40B4-BE49-F238E27FC236}">
                <a16:creationId xmlns:a16="http://schemas.microsoft.com/office/drawing/2014/main" id="{E8E76F3D-79F8-46C4-8133-3594024880BF}"/>
              </a:ext>
            </a:extLst>
          </p:cNvPr>
          <p:cNvSpPr txBox="1"/>
          <p:nvPr/>
        </p:nvSpPr>
        <p:spPr>
          <a:xfrm>
            <a:off x="10269338" y="5781667"/>
            <a:ext cx="273129" cy="337100"/>
          </a:xfrm>
          <a:prstGeom prst="rect">
            <a:avLst/>
          </a:prstGeom>
        </p:spPr>
        <p:txBody>
          <a:bodyPr wrap="none" lIns="90000" tIns="45000" rIns="90000" bIns="45000" rtlCol="0">
            <a:spAutoFit/>
          </a:bodyPr>
          <a:lstStyle/>
          <a:p>
            <a:pPr>
              <a:buSzPct val="25000"/>
            </a:pPr>
            <a:r>
              <a:rPr lang="it-IT" sz="1600" dirty="0">
                <a:latin typeface="Times New Roman"/>
              </a:rPr>
              <a:t>z</a:t>
            </a:r>
          </a:p>
        </p:txBody>
      </p:sp>
      <p:sp>
        <p:nvSpPr>
          <p:cNvPr id="53" name="Cilindro 52">
            <a:extLst>
              <a:ext uri="{FF2B5EF4-FFF2-40B4-BE49-F238E27FC236}">
                <a16:creationId xmlns:a16="http://schemas.microsoft.com/office/drawing/2014/main" id="{E914B08E-F5BA-47E9-8C97-7E25730ADFB2}"/>
              </a:ext>
            </a:extLst>
          </p:cNvPr>
          <p:cNvSpPr/>
          <p:nvPr/>
        </p:nvSpPr>
        <p:spPr>
          <a:xfrm>
            <a:off x="10768002" y="5281601"/>
            <a:ext cx="214314" cy="357190"/>
          </a:xfrm>
          <a:prstGeom prst="can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54" name="Rectangle 2">
            <a:extLst>
              <a:ext uri="{FF2B5EF4-FFF2-40B4-BE49-F238E27FC236}">
                <a16:creationId xmlns:a16="http://schemas.microsoft.com/office/drawing/2014/main" id="{BEE22FC0-59DB-4131-99CA-FF94E78D5A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0"/>
            <a:ext cx="11887200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300" b="1" dirty="0">
                <a:solidFill>
                  <a:srgbClr val="FFCC00"/>
                </a:solidFill>
                <a:latin typeface="Verdana" panose="020B0604030504040204" pitchFamily="34" charset="0"/>
              </a:rPr>
              <a:t>5. Dimensionamento e posizionamento delle sorgenti: corti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0FF73F37-991A-4608-84C1-67F098C4F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A544E5-8A74-4CD4-A7D7-8CDD5E9E70E2}" type="slidenum">
              <a:rPr lang="it-IT" altLang="en-US" smtClean="0"/>
              <a:pPr>
                <a:defRPr/>
              </a:pPr>
              <a:t>42</a:t>
            </a:fld>
            <a:endParaRPr lang="it-IT" altLang="en-US"/>
          </a:p>
        </p:txBody>
      </p:sp>
      <p:sp>
        <p:nvSpPr>
          <p:cNvPr id="55" name="CasellaDiTesto 54">
            <a:extLst>
              <a:ext uri="{FF2B5EF4-FFF2-40B4-BE49-F238E27FC236}">
                <a16:creationId xmlns:a16="http://schemas.microsoft.com/office/drawing/2014/main" id="{0F695077-B0BE-42FC-B64A-329A5630C309}"/>
              </a:ext>
            </a:extLst>
          </p:cNvPr>
          <p:cNvSpPr txBox="1"/>
          <p:nvPr/>
        </p:nvSpPr>
        <p:spPr>
          <a:xfrm>
            <a:off x="10896600" y="5029200"/>
            <a:ext cx="1262988" cy="367878"/>
          </a:xfrm>
          <a:prstGeom prst="rect">
            <a:avLst/>
          </a:prstGeom>
        </p:spPr>
        <p:txBody>
          <a:bodyPr wrap="square" lIns="90000" tIns="45000" rIns="90000" bIns="45000" rtlCol="0">
            <a:spAutoFit/>
          </a:bodyPr>
          <a:lstStyle/>
          <a:p>
            <a:pPr>
              <a:buSzPct val="25000"/>
            </a:pPr>
            <a:r>
              <a:rPr lang="it-IT" b="1" dirty="0">
                <a:solidFill>
                  <a:srgbClr val="FFFF00"/>
                </a:solidFill>
                <a:latin typeface="Times New Roman"/>
              </a:rPr>
              <a:t>Comignolo</a:t>
            </a:r>
          </a:p>
        </p:txBody>
      </p:sp>
      <p:sp>
        <p:nvSpPr>
          <p:cNvPr id="3" name="TextShape 1">
            <a:extLst>
              <a:ext uri="{FF2B5EF4-FFF2-40B4-BE49-F238E27FC236}">
                <a16:creationId xmlns:a16="http://schemas.microsoft.com/office/drawing/2014/main" id="{F1CCA02D-F61C-7C1C-4E61-EA7C292E9B38}"/>
              </a:ext>
            </a:extLst>
          </p:cNvPr>
          <p:cNvSpPr txBox="1"/>
          <p:nvPr/>
        </p:nvSpPr>
        <p:spPr>
          <a:xfrm>
            <a:off x="27002" y="6224327"/>
            <a:ext cx="9096232" cy="310300"/>
          </a:xfrm>
          <a:prstGeom prst="rect">
            <a:avLst/>
          </a:prstGeom>
        </p:spPr>
        <p:txBody>
          <a:bodyPr wrap="square" lIns="0" tIns="0" rIns="0" bIns="0"/>
          <a:lstStyle/>
          <a:p>
            <a:pPr marL="179388" indent="-179388" algn="just">
              <a:lnSpc>
                <a:spcPts val="1996"/>
              </a:lnSpc>
              <a:buSzPct val="100000"/>
              <a:buFont typeface="Arial" panose="020B0604020202020204" pitchFamily="34" charset="0"/>
              <a:buChar char="•"/>
            </a:pPr>
            <a:r>
              <a:rPr lang="it-IT" sz="19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parità di area occupata, si ha una maggiore diluizione aumentando  </a:t>
            </a:r>
            <a:r>
              <a:rPr lang="it-IT" sz="1900" dirty="0">
                <a:solidFill>
                  <a:srgbClr val="FFFF00"/>
                </a:solidFill>
                <a:latin typeface="Times New Roman" panose="02020603050405020304" pitchFamily="18" charset="0"/>
                <a:ea typeface="TimesNewRomanPSMT"/>
                <a:cs typeface="Times New Roman" panose="02020603050405020304" pitchFamily="18" charset="0"/>
              </a:rPr>
              <a:t>L/L</a:t>
            </a:r>
            <a:r>
              <a:rPr lang="it-IT" sz="1900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TimesNewRomanPSMT"/>
                <a:cs typeface="Times New Roman" panose="02020603050405020304" pitchFamily="18" charset="0"/>
              </a:rPr>
              <a:t>TOT</a:t>
            </a:r>
            <a:r>
              <a:rPr lang="it-IT" sz="19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1900" dirty="0">
                <a:solidFill>
                  <a:srgbClr val="FFFF00"/>
                </a:solidFill>
                <a:latin typeface="Times New Roman" panose="02020603050405020304" pitchFamily="18" charset="0"/>
                <a:ea typeface="TimesNewRomanPSMT"/>
                <a:cs typeface="Times New Roman" panose="02020603050405020304" pitchFamily="18" charset="0"/>
              </a:rPr>
              <a:t>e non W/W</a:t>
            </a:r>
            <a:r>
              <a:rPr lang="it-IT" sz="1900" baseline="-25000" dirty="0">
                <a:solidFill>
                  <a:srgbClr val="FFFF00"/>
                </a:solidFill>
                <a:latin typeface="Times New Roman" panose="02020603050405020304" pitchFamily="18" charset="0"/>
                <a:ea typeface="TimesNewRomanPSMT"/>
                <a:cs typeface="Times New Roman" panose="02020603050405020304" pitchFamily="18" charset="0"/>
              </a:rPr>
              <a:t>TOT </a:t>
            </a:r>
            <a:endParaRPr lang="it-IT" sz="19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Shape 1">
            <a:extLst>
              <a:ext uri="{FF2B5EF4-FFF2-40B4-BE49-F238E27FC236}">
                <a16:creationId xmlns:a16="http://schemas.microsoft.com/office/drawing/2014/main" id="{306E1DA0-E66F-9706-1975-F74600F37809}"/>
              </a:ext>
            </a:extLst>
          </p:cNvPr>
          <p:cNvSpPr txBox="1"/>
          <p:nvPr/>
        </p:nvSpPr>
        <p:spPr>
          <a:xfrm>
            <a:off x="34937" y="6516668"/>
            <a:ext cx="9096232" cy="263884"/>
          </a:xfrm>
          <a:prstGeom prst="rect">
            <a:avLst/>
          </a:prstGeom>
        </p:spPr>
        <p:txBody>
          <a:bodyPr wrap="square" lIns="0" tIns="0" rIns="0" bIns="0"/>
          <a:lstStyle/>
          <a:p>
            <a:pPr marL="179388" indent="-179388" algn="just">
              <a:lnSpc>
                <a:spcPts val="1996"/>
              </a:lnSpc>
              <a:buSzPct val="100000"/>
              <a:buFont typeface="Arial" panose="020B0604020202020204" pitchFamily="34" charset="0"/>
              <a:buChar char="•"/>
            </a:pPr>
            <a:r>
              <a:rPr lang="it-IT" sz="19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Il contrario di quanto trovato per la ventilazione!</a:t>
            </a:r>
            <a:endParaRPr lang="it-IT" sz="1900" baseline="-25000" dirty="0">
              <a:solidFill>
                <a:srgbClr val="FFFF00"/>
              </a:solidFill>
              <a:latin typeface="Times New Roman" panose="02020603050405020304" pitchFamily="18" charset="0"/>
              <a:ea typeface="TimesNewRomanPSMT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5527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" grpId="0"/>
      <p:bldP spid="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Shape 1"/>
              <p:cNvSpPr txBox="1"/>
              <p:nvPr/>
            </p:nvSpPr>
            <p:spPr>
              <a:xfrm>
                <a:off x="75414" y="5657470"/>
                <a:ext cx="5042186" cy="514730"/>
              </a:xfrm>
              <a:prstGeom prst="rect">
                <a:avLst/>
              </a:prstGeom>
            </p:spPr>
            <p:txBody>
              <a:bodyPr wrap="square" lIns="0" tIns="0" rIns="0" bIns="0"/>
              <a:lstStyle/>
              <a:p>
                <a:pPr algn="ctr">
                  <a:buSzPct val="100000"/>
                </a:pPr>
                <a:r>
                  <a:rPr lang="it-IT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Riduzione di concentrazione </a:t>
                </a:r>
                <a14:m>
                  <m:oMath xmlns:m="http://schemas.openxmlformats.org/officeDocument/2006/math">
                    <m:f>
                      <m:fPr>
                        <m:type m:val="lin"/>
                        <m:ctrlPr>
                          <a:rPr lang="it-IT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𝐶</m:t>
                        </m:r>
                      </m:num>
                      <m:den>
                        <m:sSub>
                          <m:sSubPr>
                            <m:ctrlPr>
                              <a:rPr lang="it-IT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it-IT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𝐶</m:t>
                            </m:r>
                          </m:e>
                          <m:sub>
                            <m:r>
                              <a:rPr lang="it-IT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den>
                    </m:f>
                  </m:oMath>
                </a14:m>
                <a:r>
                  <a:rPr lang="it-IT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livello pedonale: </a:t>
                </a:r>
                <a:r>
                  <a:rPr lang="it-IT" b="1" dirty="0">
                    <a:solidFill>
                      <a:srgbClr val="FFFF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vento parallelo </a:t>
                </a:r>
                <a:r>
                  <a:rPr lang="it-IT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(90°, da Est)</a:t>
                </a:r>
              </a:p>
              <a:p>
                <a:pPr algn="just">
                  <a:lnSpc>
                    <a:spcPts val="1497"/>
                  </a:lnSpc>
                  <a:buSzPct val="100000"/>
                </a:pPr>
                <a:endParaRPr lang="en-US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5" name="TextShap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14" y="5657470"/>
                <a:ext cx="5042186" cy="514730"/>
              </a:xfrm>
              <a:prstGeom prst="rect">
                <a:avLst/>
              </a:prstGeom>
              <a:blipFill>
                <a:blip r:embed="rId3"/>
                <a:stretch>
                  <a:fillRect l="-1570" t="-90588" r="-2657" b="-9058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9" name="TextShape 1">
            <a:extLst>
              <a:ext uri="{FF2B5EF4-FFF2-40B4-BE49-F238E27FC236}">
                <a16:creationId xmlns:a16="http://schemas.microsoft.com/office/drawing/2014/main" id="{53275120-5B59-4CA9-8951-640916FA2B9E}"/>
              </a:ext>
            </a:extLst>
          </p:cNvPr>
          <p:cNvSpPr txBox="1"/>
          <p:nvPr/>
        </p:nvSpPr>
        <p:spPr>
          <a:xfrm>
            <a:off x="5410200" y="838200"/>
            <a:ext cx="6400800" cy="1207034"/>
          </a:xfrm>
          <a:prstGeom prst="rect">
            <a:avLst/>
          </a:prstGeom>
        </p:spPr>
        <p:txBody>
          <a:bodyPr wrap="square" lIns="0" tIns="0" rIns="0" bIns="0"/>
          <a:lstStyle/>
          <a:p>
            <a:pPr marL="257175" indent="-257175" algn="just">
              <a:buSzPct val="100000"/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CORTI</a:t>
            </a:r>
          </a:p>
          <a:p>
            <a:pPr marL="257175" indent="-257175" algn="just">
              <a:buSzPct val="100000"/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L'inquinante entra in C.1 ma anche in C.4 </a:t>
            </a:r>
          </a:p>
          <a:p>
            <a:pPr marL="257175" indent="-257175" algn="just">
              <a:lnSpc>
                <a:spcPts val="1497"/>
              </a:lnSpc>
              <a:buSzPct val="100000"/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57175" indent="-257175" algn="just">
              <a:buSzPct val="100000"/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 contrario, l'inquinante entra in quantità trascurabili in C.2 e C.3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FB6D25FB-0E54-DD8D-4674-E451C54F023F}"/>
              </a:ext>
            </a:extLst>
          </p:cNvPr>
          <p:cNvGrpSpPr>
            <a:grpSpLocks noChangeAspect="1"/>
          </p:cNvGrpSpPr>
          <p:nvPr/>
        </p:nvGrpSpPr>
        <p:grpSpPr>
          <a:xfrm>
            <a:off x="76200" y="933070"/>
            <a:ext cx="5042186" cy="4680000"/>
            <a:chOff x="228600" y="697256"/>
            <a:chExt cx="4266466" cy="3960000"/>
          </a:xfrm>
        </p:grpSpPr>
        <p:pic>
          <p:nvPicPr>
            <p:cNvPr id="2055" name="Picture 2">
              <a:extLst>
                <a:ext uri="{FF2B5EF4-FFF2-40B4-BE49-F238E27FC236}">
                  <a16:creationId xmlns:a16="http://schemas.microsoft.com/office/drawing/2014/main" id="{165E9DED-DA8C-46D1-A58A-A97252C6138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280" t="4274" r="26083" b="3444"/>
            <a:stretch>
              <a:fillRect/>
            </a:stretch>
          </p:blipFill>
          <p:spPr bwMode="auto">
            <a:xfrm>
              <a:off x="228600" y="697256"/>
              <a:ext cx="4266466" cy="396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8" name="CasellaDiTesto 47">
              <a:extLst>
                <a:ext uri="{FF2B5EF4-FFF2-40B4-BE49-F238E27FC236}">
                  <a16:creationId xmlns:a16="http://schemas.microsoft.com/office/drawing/2014/main" id="{BCDAF2D4-2836-4EB2-8DA3-F5F537AA50AC}"/>
                </a:ext>
              </a:extLst>
            </p:cNvPr>
            <p:cNvSpPr txBox="1"/>
            <p:nvPr/>
          </p:nvSpPr>
          <p:spPr>
            <a:xfrm>
              <a:off x="1618339" y="1228257"/>
              <a:ext cx="382773" cy="286469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it-IT" sz="1600" b="1" dirty="0"/>
                <a:t>C.3</a:t>
              </a:r>
            </a:p>
          </p:txBody>
        </p:sp>
        <p:sp>
          <p:nvSpPr>
            <p:cNvPr id="69" name="CasellaDiTesto 68">
              <a:extLst>
                <a:ext uri="{FF2B5EF4-FFF2-40B4-BE49-F238E27FC236}">
                  <a16:creationId xmlns:a16="http://schemas.microsoft.com/office/drawing/2014/main" id="{F2850104-320A-4880-AF1D-9C7EE8139BFF}"/>
                </a:ext>
              </a:extLst>
            </p:cNvPr>
            <p:cNvSpPr txBox="1"/>
            <p:nvPr/>
          </p:nvSpPr>
          <p:spPr>
            <a:xfrm>
              <a:off x="2770468" y="1228257"/>
              <a:ext cx="382773" cy="286469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it-IT" sz="1600" b="1" dirty="0"/>
                <a:t>C.2</a:t>
              </a:r>
            </a:p>
          </p:txBody>
        </p:sp>
        <p:sp>
          <p:nvSpPr>
            <p:cNvPr id="70" name="CasellaDiTesto 69">
              <a:extLst>
                <a:ext uri="{FF2B5EF4-FFF2-40B4-BE49-F238E27FC236}">
                  <a16:creationId xmlns:a16="http://schemas.microsoft.com/office/drawing/2014/main" id="{48829D52-B397-4652-A85B-8457D8B162BF}"/>
                </a:ext>
              </a:extLst>
            </p:cNvPr>
            <p:cNvSpPr txBox="1"/>
            <p:nvPr/>
          </p:nvSpPr>
          <p:spPr>
            <a:xfrm>
              <a:off x="1618339" y="3687562"/>
              <a:ext cx="382773" cy="286469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it-IT" sz="1600" b="1" dirty="0"/>
                <a:t>C.4</a:t>
              </a:r>
            </a:p>
          </p:txBody>
        </p:sp>
        <p:sp>
          <p:nvSpPr>
            <p:cNvPr id="71" name="CasellaDiTesto 70">
              <a:extLst>
                <a:ext uri="{FF2B5EF4-FFF2-40B4-BE49-F238E27FC236}">
                  <a16:creationId xmlns:a16="http://schemas.microsoft.com/office/drawing/2014/main" id="{B9A64948-9FFD-4F9F-A710-2C18A2ACEDC9}"/>
                </a:ext>
              </a:extLst>
            </p:cNvPr>
            <p:cNvSpPr txBox="1"/>
            <p:nvPr/>
          </p:nvSpPr>
          <p:spPr>
            <a:xfrm>
              <a:off x="2770468" y="3687562"/>
              <a:ext cx="382773" cy="286469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it-IT" sz="1600" b="1" dirty="0"/>
                <a:t>C.1</a:t>
              </a:r>
            </a:p>
          </p:txBody>
        </p:sp>
        <p:sp>
          <p:nvSpPr>
            <p:cNvPr id="73" name="CasellaDiTesto 72">
              <a:extLst>
                <a:ext uri="{FF2B5EF4-FFF2-40B4-BE49-F238E27FC236}">
                  <a16:creationId xmlns:a16="http://schemas.microsoft.com/office/drawing/2014/main" id="{6CD52B17-FD1D-4820-95DB-26D257BFFA2D}"/>
                </a:ext>
              </a:extLst>
            </p:cNvPr>
            <p:cNvSpPr txBox="1"/>
            <p:nvPr/>
          </p:nvSpPr>
          <p:spPr>
            <a:xfrm>
              <a:off x="2268616" y="3029677"/>
              <a:ext cx="373277" cy="2864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it-IT" sz="1600" b="1" dirty="0">
                  <a:solidFill>
                    <a:srgbClr val="FFFF00"/>
                  </a:solidFill>
                </a:rPr>
                <a:t>S.1</a:t>
              </a:r>
            </a:p>
          </p:txBody>
        </p:sp>
        <p:sp>
          <p:nvSpPr>
            <p:cNvPr id="74" name="CasellaDiTesto 73">
              <a:extLst>
                <a:ext uri="{FF2B5EF4-FFF2-40B4-BE49-F238E27FC236}">
                  <a16:creationId xmlns:a16="http://schemas.microsoft.com/office/drawing/2014/main" id="{BB4DD812-7FF4-4A6A-9E7D-134BF5F8080C}"/>
                </a:ext>
              </a:extLst>
            </p:cNvPr>
            <p:cNvSpPr txBox="1"/>
            <p:nvPr/>
          </p:nvSpPr>
          <p:spPr>
            <a:xfrm>
              <a:off x="2268616" y="2021567"/>
              <a:ext cx="373277" cy="2864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it-IT" sz="1600" b="1" dirty="0">
                  <a:solidFill>
                    <a:srgbClr val="FFFF00"/>
                  </a:solidFill>
                </a:rPr>
                <a:t>S.3</a:t>
              </a:r>
            </a:p>
          </p:txBody>
        </p:sp>
        <p:sp>
          <p:nvSpPr>
            <p:cNvPr id="75" name="CasellaDiTesto 74">
              <a:extLst>
                <a:ext uri="{FF2B5EF4-FFF2-40B4-BE49-F238E27FC236}">
                  <a16:creationId xmlns:a16="http://schemas.microsoft.com/office/drawing/2014/main" id="{545ABA61-2C5D-48EA-B39A-E401DBE2C1A3}"/>
                </a:ext>
              </a:extLst>
            </p:cNvPr>
            <p:cNvSpPr txBox="1"/>
            <p:nvPr/>
          </p:nvSpPr>
          <p:spPr>
            <a:xfrm>
              <a:off x="1837442" y="2463426"/>
              <a:ext cx="373277" cy="2864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it-IT" sz="1600" b="1" dirty="0">
                  <a:solidFill>
                    <a:srgbClr val="FFFF00"/>
                  </a:solidFill>
                </a:rPr>
                <a:t>S.2</a:t>
              </a:r>
            </a:p>
          </p:txBody>
        </p:sp>
        <p:sp>
          <p:nvSpPr>
            <p:cNvPr id="4" name="Ovale 3">
              <a:extLst>
                <a:ext uri="{FF2B5EF4-FFF2-40B4-BE49-F238E27FC236}">
                  <a16:creationId xmlns:a16="http://schemas.microsoft.com/office/drawing/2014/main" id="{4286594C-BF43-4106-8E0F-43111939B2A0}"/>
                </a:ext>
              </a:extLst>
            </p:cNvPr>
            <p:cNvSpPr/>
            <p:nvPr/>
          </p:nvSpPr>
          <p:spPr bwMode="auto">
            <a:xfrm>
              <a:off x="3216424" y="3100464"/>
              <a:ext cx="108000" cy="108000"/>
            </a:xfrm>
            <a:prstGeom prst="ellipse">
              <a:avLst/>
            </a:prstGeom>
            <a:solidFill>
              <a:srgbClr val="FF0000"/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342900" indent="-342900" algn="just" defTabSz="91440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FontTx/>
                <a:buChar char="•"/>
              </a:pPr>
              <a:endParaRPr lang="it-IT">
                <a:solidFill>
                  <a:srgbClr val="3333FF"/>
                </a:solidFill>
                <a:latin typeface="Verdana" pitchFamily="34" charset="0"/>
              </a:endParaRPr>
            </a:p>
          </p:txBody>
        </p:sp>
      </p:grpSp>
      <p:sp>
        <p:nvSpPr>
          <p:cNvPr id="6" name="Rectangle 2">
            <a:extLst>
              <a:ext uri="{FF2B5EF4-FFF2-40B4-BE49-F238E27FC236}">
                <a16:creationId xmlns:a16="http://schemas.microsoft.com/office/drawing/2014/main" id="{CBBF2347-089C-A955-6F21-CCEF4D18E1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0"/>
            <a:ext cx="11887200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300" b="1" dirty="0">
                <a:solidFill>
                  <a:srgbClr val="FFCC00"/>
                </a:solidFill>
                <a:latin typeface="Verdana" panose="020B0604030504040204" pitchFamily="34" charset="0"/>
              </a:rPr>
              <a:t>5. Dimensionamento e posizionamento delle sorgenti: gruppi di corti</a:t>
            </a:r>
          </a:p>
        </p:txBody>
      </p:sp>
      <p:sp>
        <p:nvSpPr>
          <p:cNvPr id="76" name="TextShape 1">
            <a:extLst>
              <a:ext uri="{FF2B5EF4-FFF2-40B4-BE49-F238E27FC236}">
                <a16:creationId xmlns:a16="http://schemas.microsoft.com/office/drawing/2014/main" id="{290C779F-403D-4BEF-B11F-79B2C1530EBF}"/>
              </a:ext>
            </a:extLst>
          </p:cNvPr>
          <p:cNvSpPr txBox="1"/>
          <p:nvPr/>
        </p:nvSpPr>
        <p:spPr>
          <a:xfrm>
            <a:off x="5446336" y="4938968"/>
            <a:ext cx="6364664" cy="1614232"/>
          </a:xfrm>
          <a:prstGeom prst="rect">
            <a:avLst/>
          </a:prstGeom>
        </p:spPr>
        <p:txBody>
          <a:bodyPr wrap="square" lIns="0" tIns="0" rIns="0" bIns="0"/>
          <a:lstStyle/>
          <a:p>
            <a:pPr marL="257175" indent="-257175" algn="just">
              <a:buSzPct val="100000"/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ea typeface="TimesNewRomanPSMT"/>
                <a:cs typeface="Times New Roman" panose="02020603050405020304" pitchFamily="18" charset="0"/>
              </a:rPr>
              <a:t>L'inquinante emesso da un edificio a monte può danneggiare gli edifici e le strade vicine all'edificio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ea typeface="TimesNewRomanPSMT"/>
                <a:cs typeface="Times New Roman" panose="02020603050405020304" pitchFamily="18" charset="0"/>
              </a:rPr>
              <a:t>, con una concentrazione crescente al diminuire del volume della corte 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Shape 1">
            <a:extLst>
              <a:ext uri="{FF2B5EF4-FFF2-40B4-BE49-F238E27FC236}">
                <a16:creationId xmlns:a16="http://schemas.microsoft.com/office/drawing/2014/main" id="{F3A3D6CE-873D-6333-2C06-2BCCC3DA0754}"/>
              </a:ext>
            </a:extLst>
          </p:cNvPr>
          <p:cNvSpPr txBox="1"/>
          <p:nvPr/>
        </p:nvSpPr>
        <p:spPr>
          <a:xfrm>
            <a:off x="5410200" y="2895608"/>
            <a:ext cx="6400800" cy="1752592"/>
          </a:xfrm>
          <a:prstGeom prst="rect">
            <a:avLst/>
          </a:prstGeom>
        </p:spPr>
        <p:txBody>
          <a:bodyPr wrap="square" lIns="0" tIns="0" rIns="0" bIns="0"/>
          <a:lstStyle/>
          <a:p>
            <a:pPr marL="257175" indent="-257175" algn="just">
              <a:buSzPct val="100000"/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STRADE</a:t>
            </a:r>
          </a:p>
          <a:p>
            <a:pPr marL="257175" indent="-257175" algn="just">
              <a:buSzPct val="100000"/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L'inquinante entra in S.1 ma anche in S.2 </a:t>
            </a:r>
          </a:p>
          <a:p>
            <a:pPr marL="257175" indent="-257175" algn="just">
              <a:lnSpc>
                <a:spcPts val="1497"/>
              </a:lnSpc>
              <a:buSzPct val="100000"/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57175" indent="-257175" algn="just">
              <a:buSzPct val="100000"/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 contrario, l'inquinante entra in quantità trascurabili in S.3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Freccia a destra 9">
            <a:extLst>
              <a:ext uri="{FF2B5EF4-FFF2-40B4-BE49-F238E27FC236}">
                <a16:creationId xmlns:a16="http://schemas.microsoft.com/office/drawing/2014/main" id="{95ABFC14-CA8B-B113-8924-56D3ABD383ED}"/>
              </a:ext>
            </a:extLst>
          </p:cNvPr>
          <p:cNvSpPr>
            <a:spLocks/>
          </p:cNvSpPr>
          <p:nvPr/>
        </p:nvSpPr>
        <p:spPr>
          <a:xfrm flipH="1">
            <a:off x="3810000" y="2895600"/>
            <a:ext cx="828000" cy="55609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Vento</a:t>
            </a:r>
          </a:p>
        </p:txBody>
      </p:sp>
    </p:spTree>
    <p:extLst>
      <p:ext uri="{BB962C8B-B14F-4D97-AF65-F5344CB8AC3E}">
        <p14:creationId xmlns:p14="http://schemas.microsoft.com/office/powerpoint/2010/main" val="1072092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" grpId="0"/>
      <p:bldP spid="76" grpId="0"/>
      <p:bldP spid="8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TextShape 1">
            <a:extLst>
              <a:ext uri="{FF2B5EF4-FFF2-40B4-BE49-F238E27FC236}">
                <a16:creationId xmlns:a16="http://schemas.microsoft.com/office/drawing/2014/main" id="{53275120-5B59-4CA9-8951-640916FA2B9E}"/>
              </a:ext>
            </a:extLst>
          </p:cNvPr>
          <p:cNvSpPr txBox="1"/>
          <p:nvPr/>
        </p:nvSpPr>
        <p:spPr>
          <a:xfrm>
            <a:off x="5257799" y="457200"/>
            <a:ext cx="6781801" cy="1891701"/>
          </a:xfrm>
          <a:prstGeom prst="rect">
            <a:avLst/>
          </a:prstGeom>
        </p:spPr>
        <p:txBody>
          <a:bodyPr wrap="square" lIns="0" tIns="0" rIns="0" bIns="0"/>
          <a:lstStyle/>
          <a:p>
            <a:pPr marL="179388" indent="-179388" algn="just">
              <a:buSzPct val="100000"/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CORTI</a:t>
            </a:r>
          </a:p>
          <a:p>
            <a:pPr marL="179388" indent="-179388" algn="just">
              <a:buSzPct val="100000"/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L'inquinante entra 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C.1 e C.4 (come per il vento parallelo) ma </a:t>
            </a: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anche in C.3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
Al contrario, l’inquinante entra in quantità trascurabili in C.2</a:t>
            </a:r>
            <a:endParaRPr lang="en-US" sz="24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1" name="Gruppo 30">
            <a:extLst>
              <a:ext uri="{FF2B5EF4-FFF2-40B4-BE49-F238E27FC236}">
                <a16:creationId xmlns:a16="http://schemas.microsoft.com/office/drawing/2014/main" id="{43EAC91E-C249-8F33-C820-BA815EEF38E6}"/>
              </a:ext>
            </a:extLst>
          </p:cNvPr>
          <p:cNvGrpSpPr>
            <a:grpSpLocks noChangeAspect="1"/>
          </p:cNvGrpSpPr>
          <p:nvPr/>
        </p:nvGrpSpPr>
        <p:grpSpPr>
          <a:xfrm>
            <a:off x="76200" y="457200"/>
            <a:ext cx="5026667" cy="4680000"/>
            <a:chOff x="756744" y="872024"/>
            <a:chExt cx="3132000" cy="2916000"/>
          </a:xfrm>
        </p:grpSpPr>
        <p:sp>
          <p:nvSpPr>
            <p:cNvPr id="12" name="Rettangolo 11">
              <a:extLst>
                <a:ext uri="{FF2B5EF4-FFF2-40B4-BE49-F238E27FC236}">
                  <a16:creationId xmlns:a16="http://schemas.microsoft.com/office/drawing/2014/main" id="{6633B629-C45D-4639-21A5-F145E75403A5}"/>
                </a:ext>
              </a:extLst>
            </p:cNvPr>
            <p:cNvSpPr/>
            <p:nvPr/>
          </p:nvSpPr>
          <p:spPr>
            <a:xfrm>
              <a:off x="756744" y="872024"/>
              <a:ext cx="3132000" cy="2916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3" name="Immagine 2">
              <a:extLst>
                <a:ext uri="{FF2B5EF4-FFF2-40B4-BE49-F238E27FC236}">
                  <a16:creationId xmlns:a16="http://schemas.microsoft.com/office/drawing/2014/main" id="{55D3D780-5DAE-27E2-7391-626B6D38237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46" r="1323" b="3581"/>
            <a:stretch/>
          </p:blipFill>
          <p:spPr bwMode="auto">
            <a:xfrm>
              <a:off x="802353" y="880767"/>
              <a:ext cx="3019425" cy="284416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16" name="CasellaDiTesto 15">
              <a:extLst>
                <a:ext uri="{FF2B5EF4-FFF2-40B4-BE49-F238E27FC236}">
                  <a16:creationId xmlns:a16="http://schemas.microsoft.com/office/drawing/2014/main" id="{2CDD2A1B-1DC3-0E0A-F8C4-71664DC717BC}"/>
                </a:ext>
              </a:extLst>
            </p:cNvPr>
            <p:cNvSpPr txBox="1"/>
            <p:nvPr/>
          </p:nvSpPr>
          <p:spPr>
            <a:xfrm>
              <a:off x="2400831" y="2982511"/>
              <a:ext cx="574578" cy="21094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it-IT" sz="1600" b="1" dirty="0"/>
                <a:t>C.1</a:t>
              </a:r>
            </a:p>
          </p:txBody>
        </p:sp>
        <p:sp>
          <p:nvSpPr>
            <p:cNvPr id="22" name="CasellaDiTesto 21">
              <a:extLst>
                <a:ext uri="{FF2B5EF4-FFF2-40B4-BE49-F238E27FC236}">
                  <a16:creationId xmlns:a16="http://schemas.microsoft.com/office/drawing/2014/main" id="{4B4E19D1-C5C7-B9B8-1567-E051CB7E8FAD}"/>
                </a:ext>
              </a:extLst>
            </p:cNvPr>
            <p:cNvSpPr txBox="1"/>
            <p:nvPr/>
          </p:nvSpPr>
          <p:spPr>
            <a:xfrm>
              <a:off x="1638831" y="2984812"/>
              <a:ext cx="574578" cy="21094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it-IT" sz="1600" b="1" dirty="0"/>
                <a:t>C.4</a:t>
              </a:r>
            </a:p>
          </p:txBody>
        </p:sp>
        <p:sp>
          <p:nvSpPr>
            <p:cNvPr id="23" name="CasellaDiTesto 22">
              <a:extLst>
                <a:ext uri="{FF2B5EF4-FFF2-40B4-BE49-F238E27FC236}">
                  <a16:creationId xmlns:a16="http://schemas.microsoft.com/office/drawing/2014/main" id="{15C098E4-73C0-C04B-311F-C7AD1196B8FD}"/>
                </a:ext>
              </a:extLst>
            </p:cNvPr>
            <p:cNvSpPr txBox="1"/>
            <p:nvPr/>
          </p:nvSpPr>
          <p:spPr>
            <a:xfrm>
              <a:off x="2404006" y="1305237"/>
              <a:ext cx="574578" cy="21094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it-IT" sz="1600" b="1" dirty="0"/>
                <a:t>C.2</a:t>
              </a:r>
            </a:p>
          </p:txBody>
        </p:sp>
        <p:sp>
          <p:nvSpPr>
            <p:cNvPr id="24" name="CasellaDiTesto 23">
              <a:extLst>
                <a:ext uri="{FF2B5EF4-FFF2-40B4-BE49-F238E27FC236}">
                  <a16:creationId xmlns:a16="http://schemas.microsoft.com/office/drawing/2014/main" id="{C653FF91-367C-A7EF-4D2F-394CC59AFAC1}"/>
                </a:ext>
              </a:extLst>
            </p:cNvPr>
            <p:cNvSpPr txBox="1"/>
            <p:nvPr/>
          </p:nvSpPr>
          <p:spPr>
            <a:xfrm>
              <a:off x="1611356" y="1307538"/>
              <a:ext cx="561878" cy="21094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it-IT" sz="1600" b="1" dirty="0"/>
                <a:t>C.3</a:t>
              </a:r>
            </a:p>
          </p:txBody>
        </p:sp>
      </p:grpSp>
      <p:sp>
        <p:nvSpPr>
          <p:cNvPr id="9" name="Rectangle 2">
            <a:extLst>
              <a:ext uri="{FF2B5EF4-FFF2-40B4-BE49-F238E27FC236}">
                <a16:creationId xmlns:a16="http://schemas.microsoft.com/office/drawing/2014/main" id="{E429DE26-4852-5A16-EC9D-F28CE848AE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0"/>
            <a:ext cx="11887200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300" b="1" dirty="0">
                <a:solidFill>
                  <a:srgbClr val="FFCC00"/>
                </a:solidFill>
                <a:latin typeface="Verdana" panose="020B0604030504040204" pitchFamily="34" charset="0"/>
              </a:rPr>
              <a:t>5. Dimensionamento e posizionamento delle sorgenti: gruppi di corti</a:t>
            </a:r>
          </a:p>
        </p:txBody>
      </p:sp>
      <p:sp>
        <p:nvSpPr>
          <p:cNvPr id="13" name="TextShape 1">
            <a:extLst>
              <a:ext uri="{FF2B5EF4-FFF2-40B4-BE49-F238E27FC236}">
                <a16:creationId xmlns:a16="http://schemas.microsoft.com/office/drawing/2014/main" id="{E030CD44-4414-D538-24F3-38A1635E3EAD}"/>
              </a:ext>
            </a:extLst>
          </p:cNvPr>
          <p:cNvSpPr txBox="1"/>
          <p:nvPr/>
        </p:nvSpPr>
        <p:spPr>
          <a:xfrm>
            <a:off x="5176067" y="2438401"/>
            <a:ext cx="6863533" cy="1066799"/>
          </a:xfrm>
          <a:prstGeom prst="rect">
            <a:avLst/>
          </a:prstGeom>
        </p:spPr>
        <p:txBody>
          <a:bodyPr wrap="square" lIns="0" tIns="0" rIns="0" bIns="0"/>
          <a:lstStyle/>
          <a:p>
            <a:pPr marL="257175" indent="-257175" algn="just">
              <a:buSzPct val="100000"/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ea typeface="TimesNewRomanPSMT"/>
                <a:cs typeface="Times New Roman" panose="02020603050405020304" pitchFamily="18" charset="0"/>
              </a:rPr>
              <a:t>STRADE</a:t>
            </a:r>
          </a:p>
          <a:p>
            <a:pPr marL="257175" indent="-257175" algn="just">
              <a:buSzPct val="100000"/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ea typeface="TimesNewRomanPSMT"/>
                <a:cs typeface="Times New Roman" panose="02020603050405020304" pitchFamily="18" charset="0"/>
              </a:rPr>
              <a:t>L’inquinante entra in tutte le strade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ea typeface="TimesNewRomanPSMT"/>
                <a:cs typeface="Times New Roman" panose="02020603050405020304" pitchFamily="18" charset="0"/>
              </a:rPr>
              <a:t>, con concentrazioni crescenti da S.2 a S.3 a S.1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Shape 1">
            <a:extLst>
              <a:ext uri="{FF2B5EF4-FFF2-40B4-BE49-F238E27FC236}">
                <a16:creationId xmlns:a16="http://schemas.microsoft.com/office/drawing/2014/main" id="{0DF930FA-5C1C-B87D-2774-F8B9FA60014A}"/>
              </a:ext>
            </a:extLst>
          </p:cNvPr>
          <p:cNvSpPr txBox="1"/>
          <p:nvPr/>
        </p:nvSpPr>
        <p:spPr>
          <a:xfrm>
            <a:off x="76200" y="5715000"/>
            <a:ext cx="11963400" cy="1066800"/>
          </a:xfrm>
          <a:prstGeom prst="rect">
            <a:avLst/>
          </a:prstGeom>
        </p:spPr>
        <p:txBody>
          <a:bodyPr wrap="square" lIns="0" tIns="0" rIns="0" bIns="0"/>
          <a:lstStyle/>
          <a:p>
            <a:pPr marL="179388" indent="-179388" algn="just">
              <a:buSzPct val="100000"/>
              <a:buFont typeface="Arial" panose="020B0604020202020204" pitchFamily="34" charset="0"/>
              <a:buChar char="•"/>
            </a:pPr>
            <a:r>
              <a:rPr lang="it-IT" sz="2400" b="1" dirty="0">
                <a:solidFill>
                  <a:srgbClr val="FFC000"/>
                </a:solidFill>
                <a:latin typeface="Times New Roman" panose="02020603050405020304" pitchFamily="18" charset="0"/>
                <a:ea typeface="TimesNewRomanPSMT"/>
                <a:cs typeface="Times New Roman" panose="02020603050405020304" pitchFamily="18" charset="0"/>
              </a:rPr>
              <a:t>Posizionare una sorgente d’inquinante al di sopra dell'altezza massima del tetto non evita che l'inquinante rilasciato raggiunga il livello pedonale, anche negli edifici e nelle strade a valle della sorgente!</a:t>
            </a:r>
            <a:endParaRPr lang="en-US" sz="2400" b="1" dirty="0">
              <a:solidFill>
                <a:srgbClr val="FFC000"/>
              </a:solidFill>
              <a:latin typeface="Times New Roman" panose="02020603050405020304" pitchFamily="18" charset="0"/>
              <a:ea typeface="TimesNewRomanPSMT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Shape 1">
                <a:extLst>
                  <a:ext uri="{FF2B5EF4-FFF2-40B4-BE49-F238E27FC236}">
                    <a16:creationId xmlns:a16="http://schemas.microsoft.com/office/drawing/2014/main" id="{F92966B1-EA81-9090-60AD-33FA8691AFF4}"/>
                  </a:ext>
                </a:extLst>
              </p:cNvPr>
              <p:cNvSpPr txBox="1"/>
              <p:nvPr/>
            </p:nvSpPr>
            <p:spPr>
              <a:xfrm>
                <a:off x="76200" y="5105400"/>
                <a:ext cx="5042186" cy="514730"/>
              </a:xfrm>
              <a:prstGeom prst="rect">
                <a:avLst/>
              </a:prstGeom>
            </p:spPr>
            <p:txBody>
              <a:bodyPr wrap="square" lIns="0" tIns="0" rIns="0" bIns="0"/>
              <a:lstStyle/>
              <a:p>
                <a:pPr algn="ctr">
                  <a:buSzPct val="100000"/>
                </a:pPr>
                <a:r>
                  <a:rPr lang="it-IT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Riduzione di concentrazione </a:t>
                </a:r>
                <a14:m>
                  <m:oMath xmlns:m="http://schemas.openxmlformats.org/officeDocument/2006/math">
                    <m:f>
                      <m:fPr>
                        <m:type m:val="lin"/>
                        <m:ctrlPr>
                          <a:rPr lang="it-IT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𝐶</m:t>
                        </m:r>
                      </m:num>
                      <m:den>
                        <m:sSub>
                          <m:sSubPr>
                            <m:ctrlPr>
                              <a:rPr lang="it-IT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it-IT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𝐶</m:t>
                            </m:r>
                          </m:e>
                          <m:sub>
                            <m:r>
                              <a:rPr lang="it-IT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den>
                    </m:f>
                  </m:oMath>
                </a14:m>
                <a:r>
                  <a:rPr lang="it-IT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livello pedonale: </a:t>
                </a:r>
                <a:r>
                  <a:rPr lang="it-IT" b="1" dirty="0">
                    <a:solidFill>
                      <a:srgbClr val="FFFF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vento diagonale </a:t>
                </a:r>
                <a:r>
                  <a:rPr lang="it-IT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(120°, da Est-Sud Est)</a:t>
                </a:r>
              </a:p>
              <a:p>
                <a:pPr algn="just">
                  <a:lnSpc>
                    <a:spcPts val="1497"/>
                  </a:lnSpc>
                  <a:buSzPct val="100000"/>
                </a:pPr>
                <a:endParaRPr lang="en-US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1" name="TextShape 1">
                <a:extLst>
                  <a:ext uri="{FF2B5EF4-FFF2-40B4-BE49-F238E27FC236}">
                    <a16:creationId xmlns:a16="http://schemas.microsoft.com/office/drawing/2014/main" id="{F92966B1-EA81-9090-60AD-33FA8691AFF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200" y="5105400"/>
                <a:ext cx="5042186" cy="514730"/>
              </a:xfrm>
              <a:prstGeom prst="rect">
                <a:avLst/>
              </a:prstGeom>
              <a:blipFill>
                <a:blip r:embed="rId4"/>
                <a:stretch>
                  <a:fillRect l="-1693" t="-92857" r="-2660" b="-916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0EF596EB-B55F-9FC8-3338-9270CBE57950}"/>
              </a:ext>
            </a:extLst>
          </p:cNvPr>
          <p:cNvSpPr txBox="1"/>
          <p:nvPr/>
        </p:nvSpPr>
        <p:spPr>
          <a:xfrm>
            <a:off x="2338369" y="3166646"/>
            <a:ext cx="4411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600" b="1" dirty="0">
                <a:solidFill>
                  <a:srgbClr val="FFFF00"/>
                </a:solidFill>
              </a:rPr>
              <a:t>S.1</a:t>
            </a:r>
          </a:p>
        </p:txBody>
      </p:sp>
      <p:sp>
        <p:nvSpPr>
          <p:cNvPr id="37" name="CasellaDiTesto 36">
            <a:extLst>
              <a:ext uri="{FF2B5EF4-FFF2-40B4-BE49-F238E27FC236}">
                <a16:creationId xmlns:a16="http://schemas.microsoft.com/office/drawing/2014/main" id="{DFC76E45-470C-86A4-3A04-0B7048E39015}"/>
              </a:ext>
            </a:extLst>
          </p:cNvPr>
          <p:cNvSpPr txBox="1"/>
          <p:nvPr/>
        </p:nvSpPr>
        <p:spPr>
          <a:xfrm>
            <a:off x="2338369" y="1975243"/>
            <a:ext cx="4411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600" b="1" dirty="0">
                <a:solidFill>
                  <a:srgbClr val="FFFF00"/>
                </a:solidFill>
              </a:rPr>
              <a:t>S.3</a:t>
            </a:r>
          </a:p>
        </p:txBody>
      </p: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9AC0D3F7-7236-1765-33B2-FD7E671A568B}"/>
              </a:ext>
            </a:extLst>
          </p:cNvPr>
          <p:cNvSpPr txBox="1"/>
          <p:nvPr/>
        </p:nvSpPr>
        <p:spPr>
          <a:xfrm>
            <a:off x="2759255" y="2557046"/>
            <a:ext cx="4411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600" b="1" dirty="0">
                <a:solidFill>
                  <a:srgbClr val="FFFF00"/>
                </a:solidFill>
              </a:rPr>
              <a:t>S.2</a:t>
            </a:r>
          </a:p>
        </p:txBody>
      </p:sp>
      <p:sp>
        <p:nvSpPr>
          <p:cNvPr id="39" name="Freccia a destra 38">
            <a:extLst>
              <a:ext uri="{FF2B5EF4-FFF2-40B4-BE49-F238E27FC236}">
                <a16:creationId xmlns:a16="http://schemas.microsoft.com/office/drawing/2014/main" id="{ADC038F0-6482-D352-4B0C-C38165402AD6}"/>
              </a:ext>
            </a:extLst>
          </p:cNvPr>
          <p:cNvSpPr>
            <a:spLocks noChangeAspect="1"/>
          </p:cNvSpPr>
          <p:nvPr/>
        </p:nvSpPr>
        <p:spPr>
          <a:xfrm rot="2100000" flipH="1">
            <a:off x="3625050" y="3781775"/>
            <a:ext cx="828000" cy="410131"/>
          </a:xfrm>
          <a:prstGeom prst="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Vento</a:t>
            </a:r>
          </a:p>
        </p:txBody>
      </p:sp>
      <p:sp>
        <p:nvSpPr>
          <p:cNvPr id="40" name="TextShape 1">
            <a:extLst>
              <a:ext uri="{FF2B5EF4-FFF2-40B4-BE49-F238E27FC236}">
                <a16:creationId xmlns:a16="http://schemas.microsoft.com/office/drawing/2014/main" id="{47AD9D4F-DDB1-E64B-C95B-767E071C539B}"/>
              </a:ext>
            </a:extLst>
          </p:cNvPr>
          <p:cNvSpPr txBox="1"/>
          <p:nvPr/>
        </p:nvSpPr>
        <p:spPr>
          <a:xfrm>
            <a:off x="5152950" y="3657600"/>
            <a:ext cx="6886650" cy="1868242"/>
          </a:xfrm>
          <a:prstGeom prst="rect">
            <a:avLst/>
          </a:prstGeom>
        </p:spPr>
        <p:txBody>
          <a:bodyPr wrap="square" lIns="0" tIns="0" rIns="0" bIns="0"/>
          <a:lstStyle/>
          <a:p>
            <a:pPr marL="257175" indent="-257175" algn="just">
              <a:buSzPct val="100000"/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ea typeface="TimesNewRomanPSMT"/>
                <a:cs typeface="Times New Roman" panose="02020603050405020304" pitchFamily="18" charset="0"/>
              </a:rPr>
              <a:t>L'inquinante emesso da un edificio a monte può danneggiare gli edifici e le strade vicine all'edificio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ea typeface="TimesNewRomanPSMT"/>
                <a:cs typeface="Times New Roman" panose="02020603050405020304" pitchFamily="18" charset="0"/>
              </a:rPr>
              <a:t>, con una concentrazione crescente al diminuire del volume della corte, ma con </a:t>
            </a: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ea typeface="TimesNewRomanPSMT"/>
                <a:cs typeface="Times New Roman" panose="02020603050405020304" pitchFamily="18" charset="0"/>
              </a:rPr>
              <a:t>concentrazioni inferiori rispetto al caso di vento parallelo</a:t>
            </a:r>
            <a:endParaRPr lang="en-US" sz="24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983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" grpId="0"/>
      <p:bldP spid="13" grpId="0"/>
      <p:bldP spid="15" grpId="0"/>
      <p:bldP spid="40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304800" y="879395"/>
            <a:ext cx="11506200" cy="24314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it-IT" altLang="en-US" sz="2400" dirty="0">
                <a:solidFill>
                  <a:srgbClr val="FFFF00"/>
                </a:solidFill>
              </a:rPr>
              <a:t>Traffico veicolare</a:t>
            </a:r>
            <a:r>
              <a:rPr lang="it-IT" altLang="en-US" sz="2400" dirty="0">
                <a:solidFill>
                  <a:schemeClr val="bg1"/>
                </a:solidFill>
              </a:rPr>
              <a:t>:</a:t>
            </a:r>
          </a:p>
          <a:p>
            <a:pPr algn="just">
              <a:spcBef>
                <a:spcPct val="0"/>
              </a:spcBef>
            </a:pPr>
            <a:endParaRPr lang="it-IT" altLang="en-US" sz="800" dirty="0">
              <a:solidFill>
                <a:schemeClr val="bg1"/>
              </a:solidFill>
            </a:endParaRPr>
          </a:p>
          <a:p>
            <a:pPr marL="442913" lvl="1" indent="-263525" algn="just">
              <a:spcBef>
                <a:spcPct val="0"/>
              </a:spcBef>
            </a:pPr>
            <a:r>
              <a:rPr lang="it-IT" altLang="en-US" sz="2400" dirty="0">
                <a:solidFill>
                  <a:schemeClr val="bg1"/>
                </a:solidFill>
              </a:rPr>
              <a:t>i </a:t>
            </a:r>
            <a:r>
              <a:rPr lang="it-IT" altLang="en-US" sz="2400" dirty="0">
                <a:solidFill>
                  <a:srgbClr val="FFFF00"/>
                </a:solidFill>
              </a:rPr>
              <a:t>veicoli ICE (</a:t>
            </a:r>
            <a:r>
              <a:rPr lang="it-IT" altLang="en-US" sz="2400" dirty="0" err="1">
                <a:solidFill>
                  <a:srgbClr val="FFFF00"/>
                </a:solidFill>
              </a:rPr>
              <a:t>Internal</a:t>
            </a:r>
            <a:r>
              <a:rPr lang="it-IT" altLang="en-US" sz="2400" dirty="0">
                <a:solidFill>
                  <a:srgbClr val="FFFF00"/>
                </a:solidFill>
              </a:rPr>
              <a:t> </a:t>
            </a:r>
            <a:r>
              <a:rPr lang="it-IT" altLang="en-US" sz="2400" dirty="0" err="1">
                <a:solidFill>
                  <a:srgbClr val="FFFF00"/>
                </a:solidFill>
              </a:rPr>
              <a:t>Combustion</a:t>
            </a:r>
            <a:r>
              <a:rPr lang="it-IT" altLang="en-US" sz="2400" dirty="0">
                <a:solidFill>
                  <a:srgbClr val="FFFF00"/>
                </a:solidFill>
              </a:rPr>
              <a:t> Engine) fermi inquinano più di quelli in movimento</a:t>
            </a:r>
            <a:r>
              <a:rPr lang="it-IT" altLang="en-US" sz="2400" dirty="0">
                <a:solidFill>
                  <a:schemeClr val="bg1"/>
                </a:solidFill>
              </a:rPr>
              <a:t> (rotatorie meglio di semafori)</a:t>
            </a:r>
          </a:p>
          <a:p>
            <a:pPr marL="442913" lvl="1" indent="-263525" algn="just">
              <a:spcBef>
                <a:spcPct val="0"/>
              </a:spcBef>
            </a:pPr>
            <a:r>
              <a:rPr lang="it-IT" altLang="en-US" sz="2400" dirty="0">
                <a:solidFill>
                  <a:schemeClr val="bg1"/>
                </a:solidFill>
              </a:rPr>
              <a:t>i veicoli a velocità di circa 60/70 km/h inquinano meno di quelli più lenti</a:t>
            </a:r>
          </a:p>
          <a:p>
            <a:pPr marL="442913" lvl="1" indent="-263525" algn="just">
              <a:spcBef>
                <a:spcPct val="0"/>
              </a:spcBef>
            </a:pPr>
            <a:r>
              <a:rPr lang="it-IT" altLang="en-US" sz="2400" dirty="0">
                <a:solidFill>
                  <a:srgbClr val="FFFF00"/>
                </a:solidFill>
              </a:rPr>
              <a:t>le strade a senso unico risultano meno inquinate di quelle a doppio senso </a:t>
            </a:r>
            <a:r>
              <a:rPr lang="it-IT" altLang="en-US" sz="2400" dirty="0">
                <a:solidFill>
                  <a:schemeClr val="bg1"/>
                </a:solidFill>
              </a:rPr>
              <a:t>(rivedere, ove possibile, i percorsi per favorire i sensi unici)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0" y="0"/>
            <a:ext cx="121920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6. Strategie per ridurre l’inquinamento: TRAP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048136FB-F021-40AF-BD93-D4580886B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45</a:t>
            </a:fld>
            <a:endParaRPr lang="it-IT" altLang="en-US"/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4AB8B28C-591D-74E5-72C8-E5BDC00660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3317795"/>
            <a:ext cx="1150620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442913" lvl="1" indent="-263525" algn="just">
              <a:spcBef>
                <a:spcPct val="0"/>
              </a:spcBef>
            </a:pPr>
            <a:r>
              <a:rPr lang="it-IT" altLang="en-US" sz="2400" dirty="0">
                <a:solidFill>
                  <a:schemeClr val="bg1"/>
                </a:solidFill>
              </a:rPr>
              <a:t>quando possibile, </a:t>
            </a:r>
            <a:r>
              <a:rPr lang="it-IT" altLang="en-US" sz="2400" dirty="0">
                <a:solidFill>
                  <a:srgbClr val="FFFF00"/>
                </a:solidFill>
              </a:rPr>
              <a:t>le corsie per le auto dovrebbero stare nel lato di monte del canyon rispetto al vento prevalente, se sono previste corsie pedonali e/o ciclabili</a:t>
            </a:r>
            <a:r>
              <a:rPr lang="it-IT" altLang="en-US" sz="2400" dirty="0">
                <a:solidFill>
                  <a:schemeClr val="bg1"/>
                </a:solidFill>
              </a:rPr>
              <a:t> (che dovrebbero stare nel lato di valle), viceversa se non previste</a:t>
            </a:r>
          </a:p>
          <a:p>
            <a:pPr marL="442913" lvl="1" indent="-263525" algn="just">
              <a:spcBef>
                <a:spcPct val="0"/>
              </a:spcBef>
            </a:pPr>
            <a:r>
              <a:rPr lang="it-IT" altLang="en-US" sz="2400" dirty="0">
                <a:solidFill>
                  <a:schemeClr val="bg1"/>
                </a:solidFill>
              </a:rPr>
              <a:t>dove possibile, si possono realizzare viadotti sopraelevati (ma attenzione all’accumulo dovuto all’eventuale traffico sottostante)</a:t>
            </a:r>
            <a:endParaRPr lang="it-IT" altLang="en-US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Rectangle 6">
                <a:extLst>
                  <a:ext uri="{FF2B5EF4-FFF2-40B4-BE49-F238E27FC236}">
                    <a16:creationId xmlns:a16="http://schemas.microsoft.com/office/drawing/2014/main" id="{0D91F164-C9C0-D8CB-80FC-7E7C1179A4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4800" y="5188803"/>
                <a:ext cx="11506200" cy="83099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lvl1pPr marL="342900" indent="-34290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442913" lvl="1" indent="-263525" algn="just">
                  <a:spcBef>
                    <a:spcPct val="0"/>
                  </a:spcBef>
                </a:pPr>
                <a:r>
                  <a:rPr lang="it-IT" altLang="en-US" sz="2400" dirty="0">
                    <a:solidFill>
                      <a:schemeClr val="bg1"/>
                    </a:solidFill>
                  </a:rPr>
                  <a:t>ZTL, LEZ (Low </a:t>
                </a:r>
                <a:r>
                  <a:rPr lang="it-IT" altLang="en-US" sz="2400" dirty="0" err="1">
                    <a:solidFill>
                      <a:schemeClr val="bg1"/>
                    </a:solidFill>
                  </a:rPr>
                  <a:t>Emission</a:t>
                </a:r>
                <a:r>
                  <a:rPr lang="it-IT" altLang="en-US" sz="2400" dirty="0">
                    <a:solidFill>
                      <a:schemeClr val="bg1"/>
                    </a:solidFill>
                  </a:rPr>
                  <a:t> Zone) e ZEZ (Zero </a:t>
                </a:r>
                <a:r>
                  <a:rPr lang="it-IT" altLang="en-US" sz="2400" dirty="0" err="1">
                    <a:solidFill>
                      <a:schemeClr val="bg1"/>
                    </a:solidFill>
                  </a:rPr>
                  <a:t>Emisson</a:t>
                </a:r>
                <a:r>
                  <a:rPr lang="it-IT" altLang="en-US" sz="2400" dirty="0">
                    <a:solidFill>
                      <a:schemeClr val="bg1"/>
                    </a:solidFill>
                  </a:rPr>
                  <a:t> Zone) hanno permesso una riduzione di </a:t>
                </a:r>
                <a:r>
                  <a:rPr lang="it-IT" altLang="en-US" sz="2400" dirty="0" err="1">
                    <a:solidFill>
                      <a:schemeClr val="bg1"/>
                    </a:solidFill>
                  </a:rPr>
                  <a:t>PMx</a:t>
                </a:r>
                <a:r>
                  <a:rPr lang="it-IT" altLang="en-US" sz="2400" dirty="0">
                    <a:solidFill>
                      <a:schemeClr val="bg1"/>
                    </a:solidFill>
                  </a:rPr>
                  <a:t> 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it-IT" altLang="en-US" sz="2400" i="1" dirty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it-IT" altLang="en-US" sz="2400" i="1" dirty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𝑁𝑂</m:t>
                        </m:r>
                      </m:e>
                      <m:sub>
                        <m:r>
                          <a:rPr lang="it-IT" altLang="en-US" sz="2400" i="1" dirty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it-IT" altLang="en-US" sz="2400" i="1" dirty="0">
                        <a:solidFill>
                          <a:schemeClr val="bg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it-IT" altLang="en-US" sz="2400" dirty="0">
                    <a:solidFill>
                      <a:schemeClr val="bg1"/>
                    </a:solidFill>
                  </a:rPr>
                  <a:t>da traffico del 30 o 40% a Londra, Bruxelles e Parigi</a:t>
                </a:r>
                <a:endParaRPr lang="it-IT" altLang="en-US" sz="2200" dirty="0"/>
              </a:p>
            </p:txBody>
          </p:sp>
        </mc:Choice>
        <mc:Fallback xmlns="">
          <p:sp>
            <p:nvSpPr>
              <p:cNvPr id="5" name="Rectangle 6">
                <a:extLst>
                  <a:ext uri="{FF2B5EF4-FFF2-40B4-BE49-F238E27FC236}">
                    <a16:creationId xmlns:a16="http://schemas.microsoft.com/office/drawing/2014/main" id="{0D91F164-C9C0-D8CB-80FC-7E7C1179A42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4800" y="5188803"/>
                <a:ext cx="11506200" cy="830997"/>
              </a:xfrm>
              <a:prstGeom prst="rect">
                <a:avLst/>
              </a:prstGeom>
              <a:blipFill>
                <a:blip r:embed="rId2"/>
                <a:stretch>
                  <a:fillRect t="-5839" r="-742" b="-15328"/>
                </a:stretch>
              </a:blip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57929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 6"/>
              <p:cNvSpPr>
                <a:spLocks noChangeArrowheads="1"/>
              </p:cNvSpPr>
              <p:nvPr/>
            </p:nvSpPr>
            <p:spPr bwMode="auto">
              <a:xfrm>
                <a:off x="381000" y="914400"/>
                <a:ext cx="11277600" cy="563231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lvl1pPr marL="342900" indent="-34290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just">
                  <a:spcBef>
                    <a:spcPct val="0"/>
                  </a:spcBef>
                </a:pPr>
                <a:r>
                  <a:rPr lang="it-IT" altLang="en-US" sz="2400" dirty="0">
                    <a:solidFill>
                      <a:srgbClr val="FFFF00"/>
                    </a:solidFill>
                  </a:rPr>
                  <a:t>Alberi e piante</a:t>
                </a:r>
              </a:p>
              <a:p>
                <a:pPr algn="just">
                  <a:spcBef>
                    <a:spcPct val="0"/>
                  </a:spcBef>
                </a:pPr>
                <a:endParaRPr lang="it-IT" altLang="en-US" sz="2400" dirty="0">
                  <a:solidFill>
                    <a:schemeClr val="bg1"/>
                  </a:solidFill>
                </a:endParaRPr>
              </a:p>
              <a:p>
                <a:pPr lvl="1" algn="just">
                  <a:spcBef>
                    <a:spcPct val="0"/>
                  </a:spcBef>
                </a:pPr>
                <a:r>
                  <a:rPr lang="it-IT" altLang="en-US" sz="2400" dirty="0">
                    <a:solidFill>
                      <a:srgbClr val="FFFF00"/>
                    </a:solidFill>
                  </a:rPr>
                  <a:t>Vantaggi</a:t>
                </a:r>
                <a:r>
                  <a:rPr lang="it-IT" altLang="en-US" sz="2400" dirty="0">
                    <a:solidFill>
                      <a:schemeClr val="bg1"/>
                    </a:solidFill>
                  </a:rPr>
                  <a:t>: </a:t>
                </a:r>
              </a:p>
              <a:p>
                <a:pPr lvl="2" algn="just">
                  <a:spcBef>
                    <a:spcPct val="0"/>
                  </a:spcBef>
                </a:pPr>
                <a:r>
                  <a:rPr lang="it-IT" altLang="en-US" dirty="0">
                    <a:solidFill>
                      <a:srgbClr val="FFFF00"/>
                    </a:solidFill>
                  </a:rPr>
                  <a:t>assorbimento</a:t>
                </a:r>
                <a:r>
                  <a:rPr lang="it-IT" altLang="en-US" dirty="0">
                    <a:solidFill>
                      <a:schemeClr val="bg1"/>
                    </a:solidFill>
                  </a:rPr>
                  <a:t> di alcune sostanze (in particolare </a:t>
                </a:r>
                <a14:m>
                  <m:oMath xmlns:m="http://schemas.openxmlformats.org/officeDocument/2006/math">
                    <m:r>
                      <a:rPr lang="it-IT" altLang="en-US" b="0" i="1" smtClean="0">
                        <a:solidFill>
                          <a:srgbClr val="FFFF00"/>
                        </a:solidFill>
                        <a:latin typeface="Cambria Math" panose="02040503050406030204" pitchFamily="18" charset="0"/>
                      </a:rPr>
                      <m:t>𝐶</m:t>
                    </m:r>
                    <m:sSub>
                      <m:sSubPr>
                        <m:ctrlPr>
                          <a:rPr lang="it-IT" altLang="en-US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it-IT" altLang="en-US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𝑂</m:t>
                        </m:r>
                      </m:e>
                      <m:sub>
                        <m:r>
                          <a:rPr lang="it-IT" altLang="en-US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it-IT" altLang="en-US" dirty="0">
                    <a:solidFill>
                      <a:schemeClr val="bg1"/>
                    </a:solidFill>
                  </a:rPr>
                  <a:t>; emissione di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it-IT" altLang="en-US" i="1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it-IT" altLang="en-US" i="1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𝑂</m:t>
                        </m:r>
                      </m:e>
                      <m:sub>
                        <m:r>
                          <a:rPr lang="it-IT" altLang="en-US" i="1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it-IT" altLang="en-US" dirty="0">
                    <a:solidFill>
                      <a:schemeClr val="bg1"/>
                    </a:solidFill>
                  </a:rPr>
                  <a:t>)</a:t>
                </a:r>
              </a:p>
              <a:p>
                <a:pPr lvl="2" algn="just">
                  <a:spcBef>
                    <a:spcPct val="0"/>
                  </a:spcBef>
                </a:pPr>
                <a:r>
                  <a:rPr lang="it-IT" altLang="en-US" dirty="0">
                    <a:solidFill>
                      <a:schemeClr val="bg1"/>
                    </a:solidFill>
                  </a:rPr>
                  <a:t>favoriscono la </a:t>
                </a:r>
                <a:r>
                  <a:rPr lang="it-IT" altLang="en-US" dirty="0">
                    <a:solidFill>
                      <a:srgbClr val="FFFF00"/>
                    </a:solidFill>
                  </a:rPr>
                  <a:t>rimozione per deposizione di </a:t>
                </a:r>
                <a:r>
                  <a:rPr lang="it-IT" altLang="en-US" i="1" dirty="0" err="1">
                    <a:solidFill>
                      <a:srgbClr val="FFFF00"/>
                    </a:solidFill>
                  </a:rPr>
                  <a:t>PMx</a:t>
                </a:r>
                <a:r>
                  <a:rPr lang="it-IT" altLang="en-US" dirty="0">
                    <a:solidFill>
                      <a:srgbClr val="FFFF00"/>
                    </a:solidFill>
                  </a:rPr>
                  <a:t> </a:t>
                </a:r>
                <a:r>
                  <a:rPr lang="it-IT" altLang="en-US" dirty="0">
                    <a:solidFill>
                      <a:schemeClr val="bg1"/>
                    </a:solidFill>
                  </a:rPr>
                  <a:t>(in particolare 2.5); </a:t>
                </a:r>
                <a:r>
                  <a:rPr lang="it-IT" altLang="en-US" dirty="0">
                    <a:solidFill>
                      <a:srgbClr val="FFFF00"/>
                    </a:solidFill>
                  </a:rPr>
                  <a:t>meglio foglie larghe,  LAD elevato</a:t>
                </a:r>
                <a:r>
                  <a:rPr lang="it-IT" altLang="en-US" dirty="0">
                    <a:solidFill>
                      <a:schemeClr val="bg1"/>
                    </a:solidFill>
                  </a:rPr>
                  <a:t> (attenzione però alla riduzione della ventilazione) e </a:t>
                </a:r>
                <a:r>
                  <a:rPr lang="it-IT" altLang="en-US" dirty="0">
                    <a:solidFill>
                      <a:srgbClr val="FFFF00"/>
                    </a:solidFill>
                  </a:rPr>
                  <a:t>tronco corto</a:t>
                </a:r>
                <a:endParaRPr lang="it-IT" altLang="en-US" dirty="0">
                  <a:solidFill>
                    <a:schemeClr val="bg1"/>
                  </a:solidFill>
                </a:endParaRPr>
              </a:p>
              <a:p>
                <a:pPr lvl="2" algn="just">
                  <a:spcBef>
                    <a:spcPct val="0"/>
                  </a:spcBef>
                </a:pPr>
                <a:r>
                  <a:rPr lang="it-IT" altLang="en-US" dirty="0">
                    <a:solidFill>
                      <a:schemeClr val="bg1"/>
                    </a:solidFill>
                  </a:rPr>
                  <a:t>le </a:t>
                </a:r>
                <a:r>
                  <a:rPr lang="it-IT" altLang="en-US" dirty="0">
                    <a:solidFill>
                      <a:srgbClr val="FFFF00"/>
                    </a:solidFill>
                  </a:rPr>
                  <a:t>facciate vegetate </a:t>
                </a:r>
                <a:r>
                  <a:rPr lang="it-IT" altLang="en-US" dirty="0">
                    <a:solidFill>
                      <a:schemeClr val="bg1"/>
                    </a:solidFill>
                  </a:rPr>
                  <a:t>sono particolarmente efficaci</a:t>
                </a:r>
              </a:p>
              <a:p>
                <a:pPr lvl="1" algn="just">
                  <a:spcBef>
                    <a:spcPct val="0"/>
                  </a:spcBef>
                </a:pPr>
                <a:endParaRPr lang="it-IT" altLang="en-US" sz="2400" dirty="0">
                  <a:solidFill>
                    <a:schemeClr val="bg1"/>
                  </a:solidFill>
                </a:endParaRPr>
              </a:p>
              <a:p>
                <a:pPr lvl="1" algn="just">
                  <a:spcBef>
                    <a:spcPct val="0"/>
                  </a:spcBef>
                </a:pPr>
                <a:r>
                  <a:rPr lang="it-IT" altLang="en-US" sz="2400" dirty="0">
                    <a:solidFill>
                      <a:srgbClr val="FFFF00"/>
                    </a:solidFill>
                  </a:rPr>
                  <a:t>Svantaggi</a:t>
                </a:r>
                <a:r>
                  <a:rPr lang="it-IT" altLang="en-US" sz="2400" dirty="0">
                    <a:solidFill>
                      <a:schemeClr val="bg1"/>
                    </a:solidFill>
                  </a:rPr>
                  <a:t>: </a:t>
                </a:r>
              </a:p>
              <a:p>
                <a:pPr lvl="2" algn="just">
                  <a:spcBef>
                    <a:spcPct val="0"/>
                  </a:spcBef>
                </a:pPr>
                <a:r>
                  <a:rPr lang="it-IT" altLang="en-US" dirty="0">
                    <a:solidFill>
                      <a:srgbClr val="FFFF00"/>
                    </a:solidFill>
                  </a:rPr>
                  <a:t>riducono la ventilazione </a:t>
                </a:r>
              </a:p>
              <a:p>
                <a:pPr lvl="3" algn="just">
                  <a:spcBef>
                    <a:spcPct val="0"/>
                  </a:spcBef>
                  <a:buFont typeface="Courier New" panose="02070309020205020404" pitchFamily="49" charset="0"/>
                  <a:buChar char="o"/>
                </a:pPr>
                <a:r>
                  <a:rPr lang="it-IT" altLang="en-US" sz="2400" dirty="0">
                    <a:solidFill>
                      <a:schemeClr val="bg1"/>
                    </a:solidFill>
                  </a:rPr>
                  <a:t>evitare specie con una densità elevata di foglie (LAD, </a:t>
                </a:r>
                <a:r>
                  <a:rPr lang="it-IT" altLang="en-US" sz="2400" dirty="0" err="1">
                    <a:solidFill>
                      <a:schemeClr val="bg1"/>
                    </a:solidFill>
                  </a:rPr>
                  <a:t>Leaf</a:t>
                </a:r>
                <a:r>
                  <a:rPr lang="it-IT" altLang="en-US" sz="2400" dirty="0">
                    <a:solidFill>
                      <a:schemeClr val="bg1"/>
                    </a:solidFill>
                  </a:rPr>
                  <a:t> Area </a:t>
                </a:r>
                <a:r>
                  <a:rPr lang="it-IT" altLang="en-US" sz="2400" dirty="0" err="1">
                    <a:solidFill>
                      <a:schemeClr val="bg1"/>
                    </a:solidFill>
                  </a:rPr>
                  <a:t>Density</a:t>
                </a:r>
                <a:r>
                  <a:rPr lang="it-IT" altLang="en-US" sz="2400" dirty="0">
                    <a:solidFill>
                      <a:schemeClr val="bg1"/>
                    </a:solidFill>
                  </a:rPr>
                  <a:t>)</a:t>
                </a:r>
              </a:p>
              <a:p>
                <a:pPr lvl="3" algn="just">
                  <a:spcBef>
                    <a:spcPct val="0"/>
                  </a:spcBef>
                  <a:buFont typeface="Courier New" panose="02070309020205020404" pitchFamily="49" charset="0"/>
                  <a:buChar char="o"/>
                </a:pPr>
                <a:r>
                  <a:rPr lang="it-IT" altLang="en-US" sz="2400" dirty="0">
                    <a:solidFill>
                      <a:srgbClr val="FFFF00"/>
                    </a:solidFill>
                  </a:rPr>
                  <a:t>evitare che la chioma degli alberi occupi più di ¼ della larghezza del canyon</a:t>
                </a:r>
              </a:p>
              <a:p>
                <a:pPr lvl="3" algn="just">
                  <a:spcBef>
                    <a:spcPct val="0"/>
                  </a:spcBef>
                  <a:buFont typeface="Courier New" panose="02070309020205020404" pitchFamily="49" charset="0"/>
                  <a:buChar char="o"/>
                </a:pPr>
                <a:r>
                  <a:rPr lang="it-IT" altLang="en-US" sz="2400" dirty="0">
                    <a:solidFill>
                      <a:srgbClr val="FFFF00"/>
                    </a:solidFill>
                  </a:rPr>
                  <a:t>meglio alberi al centro che ai lati, e meglio allineamenti discontinui</a:t>
                </a:r>
              </a:p>
              <a:p>
                <a:pPr lvl="2" algn="just">
                  <a:spcBef>
                    <a:spcPct val="0"/>
                  </a:spcBef>
                </a:pPr>
                <a:r>
                  <a:rPr lang="it-IT" altLang="en-US" dirty="0">
                    <a:solidFill>
                      <a:schemeClr val="bg1"/>
                    </a:solidFill>
                  </a:rPr>
                  <a:t>manutenzione </a:t>
                </a:r>
              </a:p>
            </p:txBody>
          </p:sp>
        </mc:Choice>
        <mc:Fallback>
          <p:sp>
            <p:nvSpPr>
              <p:cNvPr id="4" name="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81000" y="914400"/>
                <a:ext cx="11277600" cy="5632311"/>
              </a:xfrm>
              <a:prstGeom prst="rect">
                <a:avLst/>
              </a:prstGeom>
              <a:blipFill>
                <a:blip r:embed="rId2"/>
                <a:stretch>
                  <a:fillRect l="-757" t="-866" r="-811" b="-1515"/>
                </a:stretch>
              </a:blip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Rectangle 2">
            <a:extLst>
              <a:ext uri="{FF2B5EF4-FFF2-40B4-BE49-F238E27FC236}">
                <a16:creationId xmlns:a16="http://schemas.microsoft.com/office/drawing/2014/main" id="{9BC7ED30-F9A2-4DD0-A325-409AAD2F15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544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6. Strategie per ridurre l’inquinamento: greening</a:t>
            </a:r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FB4B8CF6-9F78-4887-9742-8C11BDCFA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46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2362527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E52C56F8-33B1-2CD2-AA6C-2FAF23208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47</a:t>
            </a:fld>
            <a:endParaRPr lang="it-IT" altLang="en-US"/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E3268759-B410-6A38-E9D2-D494D58050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3800" y="3048000"/>
            <a:ext cx="41910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it-IT" altLang="en-US" sz="2400" dirty="0">
                <a:solidFill>
                  <a:schemeClr val="bg1"/>
                </a:solidFill>
              </a:rPr>
              <a:t>Viali alberati: l’esempio di viale Merello a Cagliari (in autunno…)</a:t>
            </a:r>
            <a:endParaRPr lang="it-IT" altLang="en-US" dirty="0">
              <a:solidFill>
                <a:schemeClr val="bg1"/>
              </a:solidFill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79D10702-5F45-EAF7-56BB-753B6BEAB5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15202" y="0"/>
            <a:ext cx="4876798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6. Strategie per ridurre l’inquinamento: greening</a:t>
            </a:r>
          </a:p>
        </p:txBody>
      </p:sp>
      <p:pic>
        <p:nvPicPr>
          <p:cNvPr id="6" name="Immagine 5" descr="Immagine che contiene aria aperta, albero, cielo, Manto stradale&#10;&#10;Il contenuto generato dall'IA potrebbe non essere corretto.">
            <a:extLst>
              <a:ext uri="{FF2B5EF4-FFF2-40B4-BE49-F238E27FC236}">
                <a16:creationId xmlns:a16="http://schemas.microsoft.com/office/drawing/2014/main" id="{A3D3C3E7-B720-C6ED-B61B-05F8CF72C4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47" t="23542" r="45247"/>
          <a:stretch>
            <a:fillRect/>
          </a:stretch>
        </p:blipFill>
        <p:spPr>
          <a:xfrm rot="5400000">
            <a:off x="238507" y="-228980"/>
            <a:ext cx="6847714" cy="7305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64260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tangolo 9">
            <a:extLst>
              <a:ext uri="{FF2B5EF4-FFF2-40B4-BE49-F238E27FC236}">
                <a16:creationId xmlns:a16="http://schemas.microsoft.com/office/drawing/2014/main" id="{1C4EC202-627B-12E1-C1B3-7007B025FD20}"/>
              </a:ext>
            </a:extLst>
          </p:cNvPr>
          <p:cNvSpPr/>
          <p:nvPr/>
        </p:nvSpPr>
        <p:spPr>
          <a:xfrm>
            <a:off x="0" y="2564725"/>
            <a:ext cx="12192000" cy="429327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228600" y="533400"/>
            <a:ext cx="11582040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it-IT" altLang="en-US" sz="2100" dirty="0">
                <a:solidFill>
                  <a:schemeClr val="bg1"/>
                </a:solidFill>
              </a:rPr>
              <a:t>Le piante agiscono in particolare attraverso le foglie</a:t>
            </a:r>
          </a:p>
          <a:p>
            <a:pPr algn="just">
              <a:spcBef>
                <a:spcPct val="0"/>
              </a:spcBef>
            </a:pPr>
            <a:r>
              <a:rPr lang="it-IT" altLang="en-US" sz="2100" dirty="0">
                <a:solidFill>
                  <a:srgbClr val="FFFF00"/>
                </a:solidFill>
              </a:rPr>
              <a:t>Preferire sempreverdi</a:t>
            </a:r>
            <a:r>
              <a:rPr lang="it-IT" altLang="en-US" sz="2100" dirty="0">
                <a:solidFill>
                  <a:schemeClr val="bg1"/>
                </a:solidFill>
              </a:rPr>
              <a:t>: conifere, pino austriaco (</a:t>
            </a:r>
            <a:r>
              <a:rPr lang="it-IT" altLang="en-US" sz="2100" dirty="0" err="1">
                <a:solidFill>
                  <a:schemeClr val="bg1"/>
                </a:solidFill>
              </a:rPr>
              <a:t>Pinus</a:t>
            </a:r>
            <a:r>
              <a:rPr lang="it-IT" altLang="en-US" sz="2100" dirty="0">
                <a:solidFill>
                  <a:schemeClr val="bg1"/>
                </a:solidFill>
              </a:rPr>
              <a:t> nigra), tasso (</a:t>
            </a:r>
            <a:r>
              <a:rPr lang="it-IT" altLang="en-US" sz="2100" dirty="0" err="1">
                <a:solidFill>
                  <a:schemeClr val="bg1"/>
                </a:solidFill>
              </a:rPr>
              <a:t>Taxus</a:t>
            </a:r>
            <a:r>
              <a:rPr lang="it-IT" altLang="en-US" sz="2100" dirty="0">
                <a:solidFill>
                  <a:schemeClr val="bg1"/>
                </a:solidFill>
              </a:rPr>
              <a:t> baccata), edera (</a:t>
            </a:r>
            <a:r>
              <a:rPr lang="it-IT" altLang="en-US" sz="2100" dirty="0" err="1">
                <a:solidFill>
                  <a:schemeClr val="bg1"/>
                </a:solidFill>
              </a:rPr>
              <a:t>Hedera</a:t>
            </a:r>
            <a:r>
              <a:rPr lang="it-IT" altLang="en-US" sz="2100" dirty="0">
                <a:solidFill>
                  <a:schemeClr val="bg1"/>
                </a:solidFill>
              </a:rPr>
              <a:t> </a:t>
            </a:r>
            <a:r>
              <a:rPr lang="it-IT" altLang="en-US" sz="2100" dirty="0" err="1">
                <a:solidFill>
                  <a:schemeClr val="bg1"/>
                </a:solidFill>
              </a:rPr>
              <a:t>helix</a:t>
            </a:r>
            <a:r>
              <a:rPr lang="it-IT" altLang="en-US" sz="2100" dirty="0">
                <a:solidFill>
                  <a:schemeClr val="bg1"/>
                </a:solidFill>
              </a:rPr>
              <a:t>), carpino bianco (</a:t>
            </a:r>
            <a:r>
              <a:rPr lang="it-IT" altLang="en-US" sz="2100" dirty="0" err="1">
                <a:solidFill>
                  <a:schemeClr val="bg1"/>
                </a:solidFill>
              </a:rPr>
              <a:t>Carpinus</a:t>
            </a:r>
            <a:r>
              <a:rPr lang="it-IT" altLang="en-US" sz="2100" dirty="0">
                <a:solidFill>
                  <a:schemeClr val="bg1"/>
                </a:solidFill>
              </a:rPr>
              <a:t> </a:t>
            </a:r>
            <a:r>
              <a:rPr lang="it-IT" altLang="en-US" sz="2100" dirty="0" err="1">
                <a:solidFill>
                  <a:schemeClr val="bg1"/>
                </a:solidFill>
              </a:rPr>
              <a:t>betulus</a:t>
            </a:r>
            <a:r>
              <a:rPr lang="it-IT" altLang="en-US" sz="2100" dirty="0">
                <a:solidFill>
                  <a:schemeClr val="bg1"/>
                </a:solidFill>
              </a:rPr>
              <a:t>, etc.), piante da siepe a foglia larga (come aucuba e lauro), </a:t>
            </a:r>
            <a:r>
              <a:rPr lang="it-IT" altLang="en-US" sz="2100" dirty="0" err="1">
                <a:solidFill>
                  <a:schemeClr val="bg1"/>
                </a:solidFill>
              </a:rPr>
              <a:t>etc</a:t>
            </a:r>
            <a:endParaRPr lang="it-IT" altLang="en-US" sz="2100" dirty="0">
              <a:solidFill>
                <a:schemeClr val="bg1"/>
              </a:solidFill>
            </a:endParaRPr>
          </a:p>
          <a:p>
            <a:pPr algn="just">
              <a:spcBef>
                <a:spcPct val="0"/>
              </a:spcBef>
            </a:pPr>
            <a:r>
              <a:rPr lang="it-IT" altLang="en-US" sz="2100" dirty="0">
                <a:solidFill>
                  <a:srgbClr val="FFFF00"/>
                </a:solidFill>
              </a:rPr>
              <a:t>Preferire specie autoctone</a:t>
            </a:r>
          </a:p>
          <a:p>
            <a:pPr algn="just">
              <a:spcBef>
                <a:spcPct val="0"/>
              </a:spcBef>
            </a:pPr>
            <a:r>
              <a:rPr lang="it-IT" altLang="en-US" sz="2100" dirty="0">
                <a:solidFill>
                  <a:schemeClr val="bg1"/>
                </a:solidFill>
              </a:rPr>
              <a:t>Ricordarsi le tecniche compatte come Park Cool Island, pocket parks </a:t>
            </a:r>
            <a:r>
              <a:rPr lang="it-IT" altLang="en-US" sz="2100">
                <a:solidFill>
                  <a:schemeClr val="bg1"/>
                </a:solidFill>
              </a:rPr>
              <a:t>e tipo City </a:t>
            </a:r>
            <a:r>
              <a:rPr lang="it-IT" altLang="en-US" sz="2100" dirty="0">
                <a:solidFill>
                  <a:schemeClr val="bg1"/>
                </a:solidFill>
              </a:rPr>
              <a:t>Tree</a:t>
            </a:r>
          </a:p>
          <a:p>
            <a:pPr algn="just">
              <a:spcBef>
                <a:spcPct val="0"/>
              </a:spcBef>
            </a:pPr>
            <a:r>
              <a:rPr lang="it-IT" altLang="en-US" sz="2100" dirty="0">
                <a:solidFill>
                  <a:srgbClr val="FFFF00"/>
                </a:solidFill>
              </a:rPr>
              <a:t>Attenzione a bilanciare la ventilazione</a:t>
            </a:r>
            <a:r>
              <a:rPr lang="it-IT" altLang="en-US" sz="2100" dirty="0">
                <a:solidFill>
                  <a:schemeClr val="bg1"/>
                </a:solidFill>
              </a:rPr>
              <a:t> </a:t>
            </a:r>
            <a:endParaRPr lang="it-IT" altLang="en-US" sz="2100" dirty="0"/>
          </a:p>
        </p:txBody>
      </p:sp>
      <p:pic>
        <p:nvPicPr>
          <p:cNvPr id="5" name="Immagine 4"/>
          <p:cNvPicPr>
            <a:picLocks noChangeAspect="1"/>
          </p:cNvPicPr>
          <p:nvPr/>
        </p:nvPicPr>
        <p:blipFill rotWithShape="1">
          <a:blip r:embed="rId2"/>
          <a:srcRect l="4263" t="1957" b="8822"/>
          <a:stretch/>
        </p:blipFill>
        <p:spPr>
          <a:xfrm>
            <a:off x="381000" y="2590800"/>
            <a:ext cx="5536436" cy="4260935"/>
          </a:xfrm>
          <a:prstGeom prst="rect">
            <a:avLst/>
          </a:prstGeom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081793FF-18A3-448A-AB1E-7E578371B5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0133" y="2597064"/>
            <a:ext cx="5086067" cy="426093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put penna 2">
                <a:extLst>
                  <a:ext uri="{FF2B5EF4-FFF2-40B4-BE49-F238E27FC236}">
                    <a16:creationId xmlns:a16="http://schemas.microsoft.com/office/drawing/2014/main" id="{E38F9CE0-569B-4E7E-AF91-FBE4710CFA92}"/>
                  </a:ext>
                </a:extLst>
              </p14:cNvPr>
              <p14:cNvContentPartPr/>
              <p14:nvPr/>
            </p14:nvContentPartPr>
            <p14:xfrm>
              <a:off x="609480" y="4743360"/>
              <a:ext cx="360" cy="360"/>
            </p14:xfrm>
          </p:contentPart>
        </mc:Choice>
        <mc:Fallback xmlns="">
          <p:pic>
            <p:nvPicPr>
              <p:cNvPr id="3" name="Input penna 2">
                <a:extLst>
                  <a:ext uri="{FF2B5EF4-FFF2-40B4-BE49-F238E27FC236}">
                    <a16:creationId xmlns:a16="http://schemas.microsoft.com/office/drawing/2014/main" id="{E38F9CE0-569B-4E7E-AF91-FBE4710CFA9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00120" y="4734000"/>
                <a:ext cx="19080" cy="1908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FB4B8CF6-9F78-4887-9742-8C11BDCFA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48</a:t>
            </a:fld>
            <a:endParaRPr lang="it-IT" altLang="en-US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49AC24F3-5A5E-C042-D219-E93138814E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544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6. Strategie per ridurre l’inquinamento: greening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B4FAE122-325F-CCBA-9736-F4F42AE32906}"/>
              </a:ext>
            </a:extLst>
          </p:cNvPr>
          <p:cNvSpPr txBox="1"/>
          <p:nvPr/>
        </p:nvSpPr>
        <p:spPr>
          <a:xfrm>
            <a:off x="6527276" y="6334780"/>
            <a:ext cx="220980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LAD </a:t>
            </a:r>
            <a:r>
              <a:rPr lang="en-US" sz="1400" dirty="0" err="1"/>
              <a:t>minore</a:t>
            </a:r>
            <a:r>
              <a:rPr lang="en-US" sz="1400" dirty="0"/>
              <a:t> per </a:t>
            </a:r>
            <a:r>
              <a:rPr lang="en-US" sz="1400" dirty="0" err="1"/>
              <a:t>una</a:t>
            </a:r>
            <a:r>
              <a:rPr lang="en-US" sz="1400" dirty="0"/>
              <a:t> </a:t>
            </a:r>
            <a:r>
              <a:rPr lang="en-US" sz="1400" dirty="0" err="1"/>
              <a:t>maggiore</a:t>
            </a:r>
            <a:r>
              <a:rPr lang="en-US" sz="1400" dirty="0"/>
              <a:t> </a:t>
            </a:r>
            <a:r>
              <a:rPr lang="en-US" sz="1400" dirty="0" err="1"/>
              <a:t>ventilazione</a:t>
            </a:r>
            <a:endParaRPr lang="en-US" sz="1400" dirty="0"/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12183487-E60C-DCA2-B9EC-C5E872597123}"/>
              </a:ext>
            </a:extLst>
          </p:cNvPr>
          <p:cNvSpPr txBox="1"/>
          <p:nvPr/>
        </p:nvSpPr>
        <p:spPr>
          <a:xfrm>
            <a:off x="8991600" y="6334780"/>
            <a:ext cx="274320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LAD alto: </a:t>
            </a:r>
            <a:r>
              <a:rPr lang="en-US" sz="1400" dirty="0" err="1"/>
              <a:t>maggiore</a:t>
            </a:r>
            <a:r>
              <a:rPr lang="en-US" sz="1400" dirty="0"/>
              <a:t> </a:t>
            </a:r>
            <a:r>
              <a:rPr lang="en-US" sz="1400" dirty="0" err="1"/>
              <a:t>assorbimento</a:t>
            </a:r>
            <a:r>
              <a:rPr lang="en-US" sz="1400" dirty="0"/>
              <a:t> </a:t>
            </a:r>
            <a:r>
              <a:rPr lang="en-US" sz="1400" dirty="0" err="1"/>
              <a:t>degli</a:t>
            </a:r>
            <a:r>
              <a:rPr lang="en-US" sz="1400" dirty="0"/>
              <a:t> </a:t>
            </a:r>
            <a:r>
              <a:rPr lang="en-US" sz="1400" dirty="0" err="1"/>
              <a:t>inquinanti</a:t>
            </a:r>
            <a:r>
              <a:rPr lang="en-US" sz="1400" dirty="0"/>
              <a:t> e </a:t>
            </a:r>
            <a:r>
              <a:rPr lang="en-US" sz="1400" dirty="0" err="1"/>
              <a:t>ombreggiamento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994965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/>
      <p:bldP spid="6" grpId="0" animBg="1"/>
      <p:bldP spid="9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3404F6FC-DE1F-4CF2-8DE0-2AD6CC5F7E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19200"/>
            <a:ext cx="12192000" cy="5650154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E8B1642D-1A58-4431-97EF-865E0D0033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19200"/>
            <a:ext cx="2076450" cy="112395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put penna 2">
                <a:extLst>
                  <a:ext uri="{FF2B5EF4-FFF2-40B4-BE49-F238E27FC236}">
                    <a16:creationId xmlns:a16="http://schemas.microsoft.com/office/drawing/2014/main" id="{36B7281C-CAE4-4C98-9B52-3F50AC213EFC}"/>
                  </a:ext>
                </a:extLst>
              </p14:cNvPr>
              <p14:cNvContentPartPr/>
              <p14:nvPr/>
            </p14:nvContentPartPr>
            <p14:xfrm>
              <a:off x="685800" y="4718160"/>
              <a:ext cx="360" cy="360"/>
            </p14:xfrm>
          </p:contentPart>
        </mc:Choice>
        <mc:Fallback xmlns="">
          <p:pic>
            <p:nvPicPr>
              <p:cNvPr id="3" name="Input penna 2">
                <a:extLst>
                  <a:ext uri="{FF2B5EF4-FFF2-40B4-BE49-F238E27FC236}">
                    <a16:creationId xmlns:a16="http://schemas.microsoft.com/office/drawing/2014/main" id="{36B7281C-CAE4-4C98-9B52-3F50AC213EF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76440" y="4708800"/>
                <a:ext cx="19080" cy="1908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648FDE6F-0049-4194-901C-E5A0F6B0F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49</a:t>
            </a:fld>
            <a:endParaRPr lang="it-IT" alt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D03BDD29-1C9E-B446-1739-E355592734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1545"/>
            <a:ext cx="12192000" cy="565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6. Strategie per ridurre l’inquinamento: greening</a:t>
            </a: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D99E9EAC-9460-5541-4118-70B860AD8B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590490"/>
            <a:ext cx="11582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it-IT" altLang="en-US" sz="2400" dirty="0">
                <a:solidFill>
                  <a:schemeClr val="bg1"/>
                </a:solidFill>
              </a:rPr>
              <a:t>Strade larghe</a:t>
            </a:r>
            <a:endParaRPr lang="it-IT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7895776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tangolo 3">
            <a:extLst>
              <a:ext uri="{FF2B5EF4-FFF2-40B4-BE49-F238E27FC236}">
                <a16:creationId xmlns:a16="http://schemas.microsoft.com/office/drawing/2014/main" id="{A16A0218-6527-77EA-8A46-3C95217A5970}"/>
              </a:ext>
            </a:extLst>
          </p:cNvPr>
          <p:cNvSpPr/>
          <p:nvPr/>
        </p:nvSpPr>
        <p:spPr>
          <a:xfrm>
            <a:off x="0" y="965891"/>
            <a:ext cx="12192000" cy="589210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390D4C1C-9DC3-463F-9062-DCF769BBC1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0200" y="965891"/>
            <a:ext cx="9120187" cy="5892109"/>
          </a:xfrm>
          <a:prstGeom prst="rect">
            <a:avLst/>
          </a:prstGeom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E2982366-A000-4DDE-90B1-A17D1A8237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34050"/>
            <a:ext cx="2076450" cy="1123950"/>
          </a:xfrm>
          <a:prstGeom prst="rect">
            <a:avLst/>
          </a:prstGeom>
        </p:spPr>
      </p:pic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2F5D21CA-D0EE-4C30-991D-CD77CCDC4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50</a:t>
            </a:fld>
            <a:endParaRPr lang="it-IT" alt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83704B15-A736-C669-2E43-D5B50B735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1545"/>
            <a:ext cx="12192000" cy="565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6. Strategie per ridurre l’inquinamento: greening</a:t>
            </a: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9DDC5119-52DD-4AE6-A42B-6A2A39539D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457200"/>
            <a:ext cx="11582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it-IT" altLang="en-US" sz="2400" dirty="0">
                <a:solidFill>
                  <a:schemeClr val="bg1"/>
                </a:solidFill>
              </a:rPr>
              <a:t>Canyon urbani (valori di </a:t>
            </a:r>
            <a:r>
              <a:rPr lang="it-IT" altLang="en-US" sz="2400" dirty="0" err="1">
                <a:solidFill>
                  <a:schemeClr val="bg1"/>
                </a:solidFill>
              </a:rPr>
              <a:t>ARc</a:t>
            </a:r>
            <a:r>
              <a:rPr lang="it-IT" altLang="en-US" sz="2400" dirty="0">
                <a:solidFill>
                  <a:schemeClr val="bg1"/>
                </a:solidFill>
              </a:rPr>
              <a:t> indicati come H/W)</a:t>
            </a:r>
            <a:endParaRPr lang="it-IT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91784082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6B2F21AA-AFC6-A521-4C26-E43686BE9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51</a:t>
            </a:fld>
            <a:endParaRPr lang="it-IT" altLang="en-US"/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63CD026D-E8C1-6158-1ACE-FBD17E644F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732430" y="1848970"/>
            <a:ext cx="6858000" cy="3160059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D0B24921-78D9-CD89-E807-45B83B7B91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544170" y="1848970"/>
            <a:ext cx="6858000" cy="3160059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A29A5FC4-7C0A-7337-57EE-E99819702C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" r="22663"/>
          <a:stretch>
            <a:fillRect/>
          </a:stretch>
        </p:blipFill>
        <p:spPr>
          <a:xfrm>
            <a:off x="6669740" y="3522383"/>
            <a:ext cx="5405720" cy="3335617"/>
          </a:xfrm>
          <a:prstGeom prst="rect">
            <a:avLst/>
          </a:prstGeom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id="{274A94D2-D422-BCCA-BF0B-16FDCEE842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0"/>
            <a:ext cx="56388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600" b="1" dirty="0">
                <a:solidFill>
                  <a:srgbClr val="FFCC00"/>
                </a:solidFill>
                <a:latin typeface="Verdana" panose="020B0604030504040204" pitchFamily="34" charset="0"/>
              </a:rPr>
              <a:t>6. Strategie per ridurre l’inquinamento: barriere</a:t>
            </a: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5B827D46-0024-23EC-324F-C31CFF1134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34380" y="1905000"/>
            <a:ext cx="487644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r>
              <a:rPr lang="it-IT" altLang="en-US" sz="2400" dirty="0">
                <a:solidFill>
                  <a:schemeClr val="bg1"/>
                </a:solidFill>
              </a:rPr>
              <a:t>Barriere artificiali antirumore e antinquinamento a Plzen (Rep. Ceca)</a:t>
            </a:r>
          </a:p>
        </p:txBody>
      </p:sp>
    </p:spTree>
    <p:extLst>
      <p:ext uri="{BB962C8B-B14F-4D97-AF65-F5344CB8AC3E}">
        <p14:creationId xmlns:p14="http://schemas.microsoft.com/office/powerpoint/2010/main" val="1559503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738B85DF-8651-3535-2EFE-DB57EADC56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66" t="3634" r="32883" b="25562"/>
          <a:stretch/>
        </p:blipFill>
        <p:spPr>
          <a:xfrm>
            <a:off x="2741208" y="2362200"/>
            <a:ext cx="6174192" cy="3889194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C287884E-C90D-19F3-79B6-DAC8246960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0"/>
            <a:ext cx="11734800" cy="73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600" b="1" dirty="0">
                <a:solidFill>
                  <a:srgbClr val="FFCC00"/>
                </a:solidFill>
                <a:latin typeface="Verdana" panose="020B0604030504040204" pitchFamily="34" charset="0"/>
              </a:rPr>
              <a:t>6. Strategie per ridurre l’inquinamento: barriere e materiali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EB67DE9-860F-6425-6ECA-4943658B25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763250"/>
            <a:ext cx="11582040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it-IT" altLang="en-US" sz="2200" dirty="0">
                <a:solidFill>
                  <a:schemeClr val="bg1"/>
                </a:solidFill>
              </a:rPr>
              <a:t>Naturali o artificiali, funzionano anche per la riduzione del rumore</a:t>
            </a:r>
          </a:p>
          <a:p>
            <a:pPr algn="just">
              <a:spcBef>
                <a:spcPct val="0"/>
              </a:spcBef>
            </a:pPr>
            <a:r>
              <a:rPr lang="it-IT" altLang="en-US" sz="2200" dirty="0">
                <a:solidFill>
                  <a:schemeClr val="bg1"/>
                </a:solidFill>
              </a:rPr>
              <a:t>Le </a:t>
            </a:r>
            <a:r>
              <a:rPr lang="it-IT" altLang="en-US" sz="2200" dirty="0">
                <a:solidFill>
                  <a:srgbClr val="FFFF00"/>
                </a:solidFill>
              </a:rPr>
              <a:t>barriere naturali </a:t>
            </a:r>
            <a:r>
              <a:rPr lang="it-IT" altLang="en-US" sz="2200" dirty="0">
                <a:solidFill>
                  <a:schemeClr val="bg1"/>
                </a:solidFill>
              </a:rPr>
              <a:t>dovrebbero avere </a:t>
            </a:r>
            <a:r>
              <a:rPr lang="it-IT" altLang="en-US" sz="2200" dirty="0">
                <a:solidFill>
                  <a:srgbClr val="FFFF00"/>
                </a:solidFill>
              </a:rPr>
              <a:t>LAD elevato</a:t>
            </a:r>
          </a:p>
          <a:p>
            <a:pPr algn="just">
              <a:spcBef>
                <a:spcPct val="0"/>
              </a:spcBef>
            </a:pPr>
            <a:r>
              <a:rPr lang="it-IT" altLang="en-US" sz="2200" dirty="0">
                <a:solidFill>
                  <a:schemeClr val="bg1"/>
                </a:solidFill>
              </a:rPr>
              <a:t>Sia naturali che artificiali, dovrebbero essere </a:t>
            </a:r>
            <a:r>
              <a:rPr lang="it-IT" altLang="en-US" sz="2200" dirty="0">
                <a:solidFill>
                  <a:srgbClr val="FFFF00"/>
                </a:solidFill>
              </a:rPr>
              <a:t>posizionate vicino alla sorgente inquinante</a:t>
            </a:r>
          </a:p>
          <a:p>
            <a:pPr algn="just">
              <a:spcBef>
                <a:spcPct val="0"/>
              </a:spcBef>
            </a:pPr>
            <a:r>
              <a:rPr lang="it-IT" altLang="en-US" sz="2200" dirty="0">
                <a:solidFill>
                  <a:srgbClr val="FFFF00"/>
                </a:solidFill>
              </a:rPr>
              <a:t>Altezza: almeno 1,5 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BD8467-6EFD-2831-1636-5C4FDD0E21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6324600"/>
            <a:ext cx="1158204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r>
              <a:rPr lang="it-IT" altLang="en-US" sz="2000" dirty="0">
                <a:solidFill>
                  <a:schemeClr val="bg1"/>
                </a:solidFill>
              </a:rPr>
              <a:t>Barriere artificiali antirumore e antinquinamento a Hong Kong (Francesco Lipari per OFL Architecture)</a:t>
            </a:r>
          </a:p>
        </p:txBody>
      </p:sp>
    </p:spTree>
    <p:extLst>
      <p:ext uri="{BB962C8B-B14F-4D97-AF65-F5344CB8AC3E}">
        <p14:creationId xmlns:p14="http://schemas.microsoft.com/office/powerpoint/2010/main" val="1350589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tangolo 7">
            <a:extLst>
              <a:ext uri="{FF2B5EF4-FFF2-40B4-BE49-F238E27FC236}">
                <a16:creationId xmlns:a16="http://schemas.microsoft.com/office/drawing/2014/main" id="{4E9D6F51-20EB-A49E-4DF9-085E3BBA1DA7}"/>
              </a:ext>
            </a:extLst>
          </p:cNvPr>
          <p:cNvSpPr/>
          <p:nvPr/>
        </p:nvSpPr>
        <p:spPr>
          <a:xfrm>
            <a:off x="5244444" y="530051"/>
            <a:ext cx="6956930" cy="20300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C287884E-C90D-19F3-79B6-DAC8246960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79231"/>
            <a:ext cx="11734800" cy="377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600" b="1" dirty="0">
                <a:solidFill>
                  <a:srgbClr val="FFCC00"/>
                </a:solidFill>
                <a:latin typeface="Verdana" panose="020B0604030504040204" pitchFamily="34" charset="0"/>
              </a:rPr>
              <a:t>6. Strategie per ridurre l’inquinamento: barriere e materiali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EB67DE9-860F-6425-6ECA-4943658B25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" y="571143"/>
            <a:ext cx="5225697" cy="2400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176213" indent="-176213" algn="just">
              <a:lnSpc>
                <a:spcPts val="2000"/>
              </a:lnSpc>
              <a:spcBef>
                <a:spcPct val="0"/>
              </a:spcBef>
            </a:pPr>
            <a:r>
              <a:rPr lang="it-IT" altLang="en-US" sz="2000" dirty="0">
                <a:solidFill>
                  <a:srgbClr val="FFFF00"/>
                </a:solidFill>
              </a:rPr>
              <a:t>Importanza della curvatura nelle barriere stradali artificiali</a:t>
            </a:r>
            <a:r>
              <a:rPr lang="it-IT" altLang="en-US" sz="2000" dirty="0">
                <a:solidFill>
                  <a:schemeClr val="bg1"/>
                </a:solidFill>
              </a:rPr>
              <a:t> per disperdere e “riflettere” più efficacemente gli inquinanti verso le carreggiate (meglio a monte che a valle)</a:t>
            </a:r>
          </a:p>
          <a:p>
            <a:pPr marL="176213" indent="-176213" algn="just">
              <a:lnSpc>
                <a:spcPts val="2000"/>
              </a:lnSpc>
              <a:spcBef>
                <a:spcPct val="0"/>
              </a:spcBef>
            </a:pPr>
            <a:r>
              <a:rPr lang="it-IT" altLang="en-US" sz="2000" dirty="0">
                <a:solidFill>
                  <a:srgbClr val="FFFF00"/>
                </a:solidFill>
              </a:rPr>
              <a:t>Potenziali sostegni per aumentare le infrastrutture verdi nelle grandi città</a:t>
            </a:r>
          </a:p>
          <a:p>
            <a:pPr marL="176213" indent="-176213" algn="just">
              <a:lnSpc>
                <a:spcPts val="2000"/>
              </a:lnSpc>
              <a:spcBef>
                <a:spcPct val="0"/>
              </a:spcBef>
            </a:pPr>
            <a:r>
              <a:rPr lang="it-IT" altLang="en-US" sz="2000" dirty="0">
                <a:solidFill>
                  <a:srgbClr val="FFFF00"/>
                </a:solidFill>
              </a:rPr>
              <a:t>Attenzione all’accumulo di inquinanti nelle corsie per le automobili (prevedere corsie separate per bici, monopattini, etc.)</a:t>
            </a:r>
          </a:p>
        </p:txBody>
      </p:sp>
      <p:pic>
        <p:nvPicPr>
          <p:cNvPr id="16" name="Immagine 15">
            <a:extLst>
              <a:ext uri="{FF2B5EF4-FFF2-40B4-BE49-F238E27FC236}">
                <a16:creationId xmlns:a16="http://schemas.microsoft.com/office/drawing/2014/main" id="{D809A20B-1C74-8956-3E61-88F190FA0C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3313" y="733057"/>
            <a:ext cx="3559503" cy="6156000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825F3980-51DA-1E14-119F-7C71787E6F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4444" y="735686"/>
            <a:ext cx="3524806" cy="6156000"/>
          </a:xfrm>
          <a:prstGeom prst="rect">
            <a:avLst/>
          </a:prstGeom>
        </p:spPr>
      </p:pic>
      <p:pic>
        <p:nvPicPr>
          <p:cNvPr id="19" name="Immagine 18">
            <a:extLst>
              <a:ext uri="{FF2B5EF4-FFF2-40B4-BE49-F238E27FC236}">
                <a16:creationId xmlns:a16="http://schemas.microsoft.com/office/drawing/2014/main" id="{E66C40BC-06F9-216F-D0AA-7FE1E2C6AE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3" y="2984592"/>
            <a:ext cx="5225697" cy="1965892"/>
          </a:xfrm>
          <a:prstGeom prst="rect">
            <a:avLst/>
          </a:prstGeom>
        </p:spPr>
      </p:pic>
      <p:pic>
        <p:nvPicPr>
          <p:cNvPr id="21" name="Immagine 20">
            <a:extLst>
              <a:ext uri="{FF2B5EF4-FFF2-40B4-BE49-F238E27FC236}">
                <a16:creationId xmlns:a16="http://schemas.microsoft.com/office/drawing/2014/main" id="{985435B4-657E-DCDF-E6A1-B97AC18907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962687"/>
            <a:ext cx="5244444" cy="1926370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2E392683-4D80-4F1B-7FA6-009D690FBC02}"/>
              </a:ext>
            </a:extLst>
          </p:cNvPr>
          <p:cNvSpPr txBox="1"/>
          <p:nvPr/>
        </p:nvSpPr>
        <p:spPr>
          <a:xfrm>
            <a:off x="609600" y="3496563"/>
            <a:ext cx="37702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/>
              <a:t>b)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F2CE7588-653E-079D-2158-A711225A2D29}"/>
              </a:ext>
            </a:extLst>
          </p:cNvPr>
          <p:cNvSpPr txBox="1"/>
          <p:nvPr/>
        </p:nvSpPr>
        <p:spPr>
          <a:xfrm>
            <a:off x="3187028" y="3496563"/>
            <a:ext cx="35298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/>
              <a:t>c)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25B49710-B104-CD10-572F-FDE14DBEFEC6}"/>
              </a:ext>
            </a:extLst>
          </p:cNvPr>
          <p:cNvSpPr txBox="1"/>
          <p:nvPr/>
        </p:nvSpPr>
        <p:spPr>
          <a:xfrm>
            <a:off x="6019800" y="549706"/>
            <a:ext cx="17670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Barriera</a:t>
            </a:r>
            <a:r>
              <a:rPr lang="en-US" dirty="0"/>
              <a:t> a monte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BCD07054-5F6E-B3F5-FB1A-132A04ADDC4D}"/>
              </a:ext>
            </a:extLst>
          </p:cNvPr>
          <p:cNvSpPr txBox="1"/>
          <p:nvPr/>
        </p:nvSpPr>
        <p:spPr>
          <a:xfrm>
            <a:off x="9677400" y="532680"/>
            <a:ext cx="1583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Barriera</a:t>
            </a:r>
            <a:r>
              <a:rPr lang="en-US" dirty="0"/>
              <a:t> a </a:t>
            </a:r>
            <a:r>
              <a:rPr lang="en-US" dirty="0" err="1"/>
              <a:t>valle</a:t>
            </a:r>
            <a:endParaRPr lang="en-US" dirty="0"/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751D2446-B614-CCEA-7B56-C2F70A781003}"/>
              </a:ext>
            </a:extLst>
          </p:cNvPr>
          <p:cNvSpPr txBox="1"/>
          <p:nvPr/>
        </p:nvSpPr>
        <p:spPr>
          <a:xfrm>
            <a:off x="2213774" y="3048000"/>
            <a:ext cx="176638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/>
              <a:t>a) senza </a:t>
            </a:r>
            <a:r>
              <a:rPr lang="en-US" dirty="0" err="1"/>
              <a:t>barriere</a:t>
            </a:r>
            <a:endParaRPr lang="en-US" dirty="0"/>
          </a:p>
        </p:txBody>
      </p:sp>
      <p:sp>
        <p:nvSpPr>
          <p:cNvPr id="10" name="Segnaposto numero diapositiva 9">
            <a:extLst>
              <a:ext uri="{FF2B5EF4-FFF2-40B4-BE49-F238E27FC236}">
                <a16:creationId xmlns:a16="http://schemas.microsoft.com/office/drawing/2014/main" id="{3EA77725-AA41-36C8-E328-4CD84A76E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53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2136224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/>
      <p:bldP spid="4" grpId="0"/>
      <p:bldP spid="7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F2FD366A-5714-B08A-D771-002503D16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54</a:t>
            </a:fld>
            <a:endParaRPr lang="it-IT" altLang="en-US"/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EACFD1A6-F554-9D6A-6080-95E6F4703C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9033" y="1752600"/>
            <a:ext cx="6782968" cy="5105400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EFE1AB53-C0B6-12B5-104C-B0BB72FF2C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0"/>
            <a:ext cx="117348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600" b="1" dirty="0">
                <a:solidFill>
                  <a:srgbClr val="FFCC00"/>
                </a:solidFill>
                <a:latin typeface="Verdana" panose="020B0604030504040204" pitchFamily="34" charset="0"/>
              </a:rPr>
              <a:t>6. Strategie per ridurre l’inquinamento: barriere e materiali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C8D42AF-9D17-E72F-88F5-564D791AA9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22" y="535886"/>
            <a:ext cx="11658240" cy="106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it-IT" altLang="en-US" sz="2100" dirty="0">
                <a:solidFill>
                  <a:srgbClr val="FFFF00"/>
                </a:solidFill>
              </a:rPr>
              <a:t>Vernici (</a:t>
            </a:r>
            <a:r>
              <a:rPr lang="it-IT" altLang="en-US" sz="2100" dirty="0" err="1">
                <a:solidFill>
                  <a:srgbClr val="FFFF00"/>
                </a:solidFill>
              </a:rPr>
              <a:t>fotocataliche</a:t>
            </a:r>
            <a:r>
              <a:rPr lang="it-IT" altLang="en-US" sz="2100" dirty="0">
                <a:solidFill>
                  <a:schemeClr val="bg1"/>
                </a:solidFill>
              </a:rPr>
              <a:t>, principalmente con biossido di titanio) per pareti esterne (ed interne) e superfici orizzontali in grado di «assorbire» alcuni inquinanti atmosferici; anche versioni antibatteriche e «autopulenti»</a:t>
            </a: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8448BDD3-0750-F53F-F50B-D21E276B4D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99" y="1524000"/>
            <a:ext cx="5257801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it-IT" altLang="en-US" sz="2100" dirty="0">
                <a:solidFill>
                  <a:schemeClr val="bg1"/>
                </a:solidFill>
              </a:rPr>
              <a:t>Per fotocatalisi, gli inquinanti vengono decomposti e trasformati in sostanze non nocive</a:t>
            </a:r>
          </a:p>
          <a:p>
            <a:pPr algn="just">
              <a:spcBef>
                <a:spcPct val="0"/>
              </a:spcBef>
            </a:pPr>
            <a:r>
              <a:rPr lang="it-IT" altLang="en-US" sz="2100" dirty="0">
                <a:solidFill>
                  <a:schemeClr val="bg1"/>
                </a:solidFill>
              </a:rPr>
              <a:t>Nelle autopulenti si evita che lo sporco da inquinamento aderisca alle superfici trattate </a:t>
            </a:r>
          </a:p>
          <a:p>
            <a:pPr algn="just">
              <a:spcBef>
                <a:spcPct val="0"/>
              </a:spcBef>
            </a:pPr>
            <a:r>
              <a:rPr lang="it-IT" altLang="en-US" sz="2100" dirty="0">
                <a:solidFill>
                  <a:schemeClr val="bg1"/>
                </a:solidFill>
              </a:rPr>
              <a:t>Quelle idrorepellenti, traspiranti e resistenti all’azione corrosiva delle sostanze acide, sono ideali per il ripristino delle facciate degli edifici (e </a:t>
            </a:r>
            <a:r>
              <a:rPr lang="it-IT" altLang="en-US" sz="2100" dirty="0">
                <a:solidFill>
                  <a:srgbClr val="FFFF00"/>
                </a:solidFill>
              </a:rPr>
              <a:t>possono essere applicate a diversi materiali edili, come masselli per pavimentazioni</a:t>
            </a:r>
            <a:r>
              <a:rPr lang="it-IT" altLang="en-US" sz="2100" dirty="0">
                <a:solidFill>
                  <a:schemeClr val="bg1"/>
                </a:solidFill>
              </a:rPr>
              <a:t> con agente legante fotocatalitico aggiunto al cemento durante la produzione, </a:t>
            </a:r>
            <a:r>
              <a:rPr lang="it-IT" altLang="en-US" sz="2100" dirty="0">
                <a:solidFill>
                  <a:srgbClr val="FFFF00"/>
                </a:solidFill>
              </a:rPr>
              <a:t>alle barriere antiinquinamento</a:t>
            </a:r>
            <a:r>
              <a:rPr lang="it-IT" altLang="en-US" sz="2100" dirty="0">
                <a:solidFill>
                  <a:schemeClr val="bg1"/>
                </a:solidFill>
              </a:rPr>
              <a:t>, </a:t>
            </a:r>
            <a:r>
              <a:rPr lang="it-IT" altLang="en-US" sz="2100" dirty="0" err="1">
                <a:solidFill>
                  <a:schemeClr val="bg1"/>
                </a:solidFill>
              </a:rPr>
              <a:t>etc</a:t>
            </a:r>
            <a:r>
              <a:rPr lang="it-IT" altLang="en-US" sz="2100" dirty="0">
                <a:solidFill>
                  <a:schemeClr val="bg1"/>
                </a:solidFill>
              </a:rPr>
              <a:t>)</a:t>
            </a:r>
          </a:p>
          <a:p>
            <a:pPr algn="just">
              <a:spcBef>
                <a:spcPct val="0"/>
              </a:spcBef>
            </a:pPr>
            <a:r>
              <a:rPr lang="it-IT" altLang="en-US" sz="2100" dirty="0">
                <a:solidFill>
                  <a:srgbClr val="FFFF00"/>
                </a:solidFill>
              </a:rPr>
              <a:t>Recentemente anche non fotocatalitiche</a:t>
            </a:r>
          </a:p>
          <a:p>
            <a:pPr algn="just">
              <a:spcBef>
                <a:spcPct val="0"/>
              </a:spcBef>
            </a:pPr>
            <a:r>
              <a:rPr lang="it-IT" altLang="en-US" sz="2100" dirty="0">
                <a:solidFill>
                  <a:schemeClr val="bg1"/>
                </a:solidFill>
              </a:rPr>
              <a:t>Importanza dei «</a:t>
            </a:r>
            <a:r>
              <a:rPr lang="it-IT" altLang="en-US" sz="2100" dirty="0">
                <a:solidFill>
                  <a:srgbClr val="FFFF00"/>
                </a:solidFill>
              </a:rPr>
              <a:t>tempi di contatto</a:t>
            </a:r>
            <a:r>
              <a:rPr lang="it-IT" altLang="en-US" sz="2100" dirty="0">
                <a:solidFill>
                  <a:schemeClr val="bg1"/>
                </a:solidFill>
              </a:rPr>
              <a:t>»!</a:t>
            </a:r>
          </a:p>
        </p:txBody>
      </p:sp>
    </p:spTree>
    <p:extLst>
      <p:ext uri="{BB962C8B-B14F-4D97-AF65-F5344CB8AC3E}">
        <p14:creationId xmlns:p14="http://schemas.microsoft.com/office/powerpoint/2010/main" val="83467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sellaDiTesto 3"/>
          <p:cNvSpPr txBox="1"/>
          <p:nvPr/>
        </p:nvSpPr>
        <p:spPr>
          <a:xfrm>
            <a:off x="609600" y="609600"/>
            <a:ext cx="10896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Pianificazione urbana:</a:t>
            </a:r>
          </a:p>
          <a:p>
            <a:endParaRPr lang="it-IT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 aree che producono molto inquinamento non dovrebbero essere a monte delle aree residenziali 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(rispetto al vento prevalente)</a:t>
            </a:r>
          </a:p>
        </p:txBody>
      </p:sp>
      <p:sp>
        <p:nvSpPr>
          <p:cNvPr id="6" name="CasellaDiTesto 5"/>
          <p:cNvSpPr txBox="1"/>
          <p:nvPr/>
        </p:nvSpPr>
        <p:spPr>
          <a:xfrm>
            <a:off x="609600" y="2107287"/>
            <a:ext cx="108966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endParaRPr lang="it-IT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 aree di stazionamento 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(piazze, fermate autobus, ecc.) </a:t>
            </a: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 dovrebbero stare nelle zone di ricircolo o di scia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di comignoli, ciminiere o strade trafficate</a:t>
            </a:r>
          </a:p>
        </p:txBody>
      </p:sp>
      <p:sp>
        <p:nvSpPr>
          <p:cNvPr id="7" name="CasellaDiTesto 6"/>
          <p:cNvSpPr txBox="1"/>
          <p:nvPr/>
        </p:nvSpPr>
        <p:spPr>
          <a:xfrm>
            <a:off x="609600" y="3250287"/>
            <a:ext cx="108966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marciapiedi e piste ciclabili dovrebbero stare nel lato meno inquinato 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(solitamente quello di valle, ma dipende dalla configurazione degli edifici)</a:t>
            </a:r>
          </a:p>
        </p:txBody>
      </p:sp>
      <p:sp>
        <p:nvSpPr>
          <p:cNvPr id="8" name="CasellaDiTesto 7"/>
          <p:cNvSpPr txBox="1"/>
          <p:nvPr/>
        </p:nvSpPr>
        <p:spPr>
          <a:xfrm>
            <a:off x="609600" y="4325778"/>
            <a:ext cx="108966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endParaRPr lang="it-IT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 strade molto trafficate dovrebbero avere incroci almeno ogni 6H 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(H: altezza media degli edifici ai lati), anche se ogni 3H o meno sarebbe meglio, per favorire il ricambio d’aria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it-IT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Favorire canyon più larghi, con gli edifici più alti a valle (</a:t>
            </a:r>
            <a:r>
              <a:rPr lang="it-IT" sz="2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step-up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it-IT" sz="2000" dirty="0"/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4EB859C6-267F-45F8-904D-A6C197F801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6. Strategie per ridurre l’inquinamento: pianificazione</a:t>
            </a:r>
          </a:p>
        </p:txBody>
      </p:sp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BA4A660C-065B-488C-955E-B3AB32CEC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55</a:t>
            </a:fld>
            <a:endParaRPr lang="it-IT" altLang="en-US" dirty="0"/>
          </a:p>
        </p:txBody>
      </p:sp>
    </p:spTree>
    <p:extLst>
      <p:ext uri="{BB962C8B-B14F-4D97-AF65-F5344CB8AC3E}">
        <p14:creationId xmlns:p14="http://schemas.microsoft.com/office/powerpoint/2010/main" val="2011429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sellaDiTesto 3"/>
          <p:cNvSpPr txBox="1"/>
          <p:nvPr/>
        </p:nvSpPr>
        <p:spPr>
          <a:xfrm>
            <a:off x="762000" y="762000"/>
            <a:ext cx="105918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Attenzione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endParaRPr lang="it-IT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importanza della posizione dei punti di misura!</a:t>
            </a:r>
          </a:p>
          <a:p>
            <a:endParaRPr lang="it-IT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 gli inquinanti 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 le sostanze indesiderate)</a:t>
            </a: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sono in prevalenza emessi dall’alto 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(in particolare in presenza di comignoli), </a:t>
            </a: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molte delle strategie per ridurre l’inquinamento dell’aria contrastano con quelle per il confort esterno</a:t>
            </a:r>
            <a:endParaRPr lang="it-IT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viceversa, </a:t>
            </a: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 gli inquinanti 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 le sostanze indesiderate)</a:t>
            </a: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sono emessi in prevalenza a livello stradale 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(in particolare in presenza di TRAP), </a:t>
            </a: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molte delle strategie per ridurre l’inquinamento dell’aria coincidono con quelle per il confort esterno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CasellaDiTesto 4"/>
          <p:cNvSpPr txBox="1"/>
          <p:nvPr/>
        </p:nvSpPr>
        <p:spPr>
          <a:xfrm>
            <a:off x="762000" y="4343400"/>
            <a:ext cx="1059180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endParaRPr lang="it-IT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valutare la relativa importanza dei due aspetti</a:t>
            </a: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bilanciando vantaggi e svantaggi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it-IT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 riduzione dell’inquinamento dovrebbe tendenzialmente essere privilegiata</a:t>
            </a:r>
            <a:endParaRPr lang="en-US" sz="24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3ACDCEF3-BC46-4774-B05B-9A2EA1A61B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0200" y="102514"/>
            <a:ext cx="8991600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6. Strategie per ridurre l’inquinamento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0B4F7F91-8BDF-46E5-89C8-D07BB8A38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56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842974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uppo 18">
            <a:extLst>
              <a:ext uri="{FF2B5EF4-FFF2-40B4-BE49-F238E27FC236}">
                <a16:creationId xmlns:a16="http://schemas.microsoft.com/office/drawing/2014/main" id="{94B1CBE3-75B3-C4D0-FA67-63E11F218D21}"/>
              </a:ext>
            </a:extLst>
          </p:cNvPr>
          <p:cNvGrpSpPr>
            <a:grpSpLocks noChangeAspect="1"/>
          </p:cNvGrpSpPr>
          <p:nvPr/>
        </p:nvGrpSpPr>
        <p:grpSpPr>
          <a:xfrm>
            <a:off x="0" y="1203411"/>
            <a:ext cx="6088737" cy="3420000"/>
            <a:chOff x="480338" y="1286536"/>
            <a:chExt cx="6325092" cy="3552759"/>
          </a:xfrm>
        </p:grpSpPr>
        <p:sp>
          <p:nvSpPr>
            <p:cNvPr id="7" name="Rettangolo 6">
              <a:extLst>
                <a:ext uri="{FF2B5EF4-FFF2-40B4-BE49-F238E27FC236}">
                  <a16:creationId xmlns:a16="http://schemas.microsoft.com/office/drawing/2014/main" id="{8C9620AF-F66C-A062-7BA9-2A707465D974}"/>
                </a:ext>
              </a:extLst>
            </p:cNvPr>
            <p:cNvSpPr/>
            <p:nvPr/>
          </p:nvSpPr>
          <p:spPr>
            <a:xfrm>
              <a:off x="1612437" y="3162319"/>
              <a:ext cx="1533683" cy="764861"/>
            </a:xfrm>
            <a:prstGeom prst="rect">
              <a:avLst/>
            </a:prstGeom>
            <a:solidFill>
              <a:srgbClr val="25376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5" name="Immagine 14" descr="Immagine che contiene mappa&#10;&#10;Descrizione generata automaticamente">
              <a:extLst>
                <a:ext uri="{FF2B5EF4-FFF2-40B4-BE49-F238E27FC236}">
                  <a16:creationId xmlns:a16="http://schemas.microsoft.com/office/drawing/2014/main" id="{E67AE26D-9E72-3BB0-6AAA-DA0822F739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0338" y="1286536"/>
              <a:ext cx="6325092" cy="355275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7" name="CasellaDiTesto 16">
              <a:extLst>
                <a:ext uri="{FF2B5EF4-FFF2-40B4-BE49-F238E27FC236}">
                  <a16:creationId xmlns:a16="http://schemas.microsoft.com/office/drawing/2014/main" id="{0778C30E-686E-A274-DAE9-3AE48876DED7}"/>
                </a:ext>
              </a:extLst>
            </p:cNvPr>
            <p:cNvSpPr txBox="1"/>
            <p:nvPr/>
          </p:nvSpPr>
          <p:spPr>
            <a:xfrm rot="19448659">
              <a:off x="1466146" y="3848675"/>
              <a:ext cx="981359" cy="584775"/>
            </a:xfrm>
            <a:prstGeom prst="rect">
              <a:avLst/>
            </a:prstGeom>
            <a:solidFill>
              <a:srgbClr val="FF0000"/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>
                  <a:solidFill>
                    <a:schemeClr val="bg1"/>
                  </a:solidFill>
                </a:rPr>
                <a:t>Modelled</a:t>
              </a:r>
            </a:p>
            <a:p>
              <a:pPr algn="ctr"/>
              <a:r>
                <a:rPr lang="en-US" sz="1600" dirty="0">
                  <a:solidFill>
                    <a:schemeClr val="bg1"/>
                  </a:solidFill>
                </a:rPr>
                <a:t>area</a:t>
              </a:r>
            </a:p>
          </p:txBody>
        </p:sp>
        <p:sp>
          <p:nvSpPr>
            <p:cNvPr id="18" name="CasellaDiTesto 17">
              <a:extLst>
                <a:ext uri="{FF2B5EF4-FFF2-40B4-BE49-F238E27FC236}">
                  <a16:creationId xmlns:a16="http://schemas.microsoft.com/office/drawing/2014/main" id="{86F86388-B8D2-6CF3-B2D7-1AC17BF0AED1}"/>
                </a:ext>
              </a:extLst>
            </p:cNvPr>
            <p:cNvSpPr txBox="1"/>
            <p:nvPr/>
          </p:nvSpPr>
          <p:spPr>
            <a:xfrm rot="19585665">
              <a:off x="3843989" y="3544193"/>
              <a:ext cx="2870880" cy="388109"/>
            </a:xfrm>
            <a:prstGeom prst="rect">
              <a:avLst/>
            </a:prstGeom>
            <a:solidFill>
              <a:srgbClr val="F87E26"/>
            </a:solidFill>
          </p:spPr>
          <p:txBody>
            <a:bodyPr wrap="square" rtlCol="0">
              <a:spAutoFit/>
            </a:bodyPr>
            <a:lstStyle/>
            <a:p>
              <a:r>
                <a:rPr lang="en-US" sz="1700" dirty="0"/>
                <a:t>CENCA1 monitoring station </a:t>
              </a:r>
            </a:p>
          </p:txBody>
        </p:sp>
      </p:grpSp>
      <p:grpSp>
        <p:nvGrpSpPr>
          <p:cNvPr id="20" name="Gruppo 19">
            <a:extLst>
              <a:ext uri="{FF2B5EF4-FFF2-40B4-BE49-F238E27FC236}">
                <a16:creationId xmlns:a16="http://schemas.microsoft.com/office/drawing/2014/main" id="{D990868A-F379-D85E-3835-3D2308A72BCC}"/>
              </a:ext>
            </a:extLst>
          </p:cNvPr>
          <p:cNvGrpSpPr>
            <a:grpSpLocks noChangeAspect="1"/>
          </p:cNvGrpSpPr>
          <p:nvPr/>
        </p:nvGrpSpPr>
        <p:grpSpPr>
          <a:xfrm>
            <a:off x="6096000" y="1203411"/>
            <a:ext cx="6099739" cy="3420000"/>
            <a:chOff x="6985009" y="3639696"/>
            <a:chExt cx="4590851" cy="2574000"/>
          </a:xfrm>
        </p:grpSpPr>
        <p:pic>
          <p:nvPicPr>
            <p:cNvPr id="8" name="Immagine 7" descr="Immagine che contiene mappa&#10;&#10;Il contenuto generato dall'IA potrebbe non essere corretto.">
              <a:extLst>
                <a:ext uri="{FF2B5EF4-FFF2-40B4-BE49-F238E27FC236}">
                  <a16:creationId xmlns:a16="http://schemas.microsoft.com/office/drawing/2014/main" id="{5F20BC2E-02DE-A835-EA26-232FCBF1E4A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61" r="611"/>
            <a:stretch>
              <a:fillRect/>
            </a:stretch>
          </p:blipFill>
          <p:spPr>
            <a:xfrm>
              <a:off x="6985009" y="3639696"/>
              <a:ext cx="4590851" cy="2574000"/>
            </a:xfrm>
            <a:prstGeom prst="rect">
              <a:avLst/>
            </a:prstGeom>
          </p:spPr>
        </p:pic>
        <p:pic>
          <p:nvPicPr>
            <p:cNvPr id="9" name="Immagine 8" descr="Immagine che contiene mappa&#10;&#10;Il contenuto generato dall'IA potrebbe non essere corretto.">
              <a:extLst>
                <a:ext uri="{FF2B5EF4-FFF2-40B4-BE49-F238E27FC236}">
                  <a16:creationId xmlns:a16="http://schemas.microsoft.com/office/drawing/2014/main" id="{E18FB0A3-CB69-A9DB-3684-ECF6CE56527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3618" b="85665"/>
            <a:stretch>
              <a:fillRect/>
            </a:stretch>
          </p:blipFill>
          <p:spPr>
            <a:xfrm>
              <a:off x="10909826" y="5447278"/>
              <a:ext cx="396033" cy="468000"/>
            </a:xfrm>
            <a:prstGeom prst="rect">
              <a:avLst/>
            </a:prstGeom>
          </p:spPr>
        </p:pic>
        <p:grpSp>
          <p:nvGrpSpPr>
            <p:cNvPr id="10" name="Gruppo 9">
              <a:extLst>
                <a:ext uri="{FF2B5EF4-FFF2-40B4-BE49-F238E27FC236}">
                  <a16:creationId xmlns:a16="http://schemas.microsoft.com/office/drawing/2014/main" id="{FF367B9A-DF75-B3A5-01A3-544BC7C2C7B1}"/>
                </a:ext>
              </a:extLst>
            </p:cNvPr>
            <p:cNvGrpSpPr/>
            <p:nvPr/>
          </p:nvGrpSpPr>
          <p:grpSpPr>
            <a:xfrm>
              <a:off x="10971901" y="5740121"/>
              <a:ext cx="238398" cy="244512"/>
              <a:chOff x="6914483" y="667386"/>
              <a:chExt cx="238398" cy="244512"/>
            </a:xfrm>
          </p:grpSpPr>
          <p:sp>
            <p:nvSpPr>
              <p:cNvPr id="12" name="Rettangolo 11">
                <a:extLst>
                  <a:ext uri="{FF2B5EF4-FFF2-40B4-BE49-F238E27FC236}">
                    <a16:creationId xmlns:a16="http://schemas.microsoft.com/office/drawing/2014/main" id="{5F86EB89-0F8D-6C2B-5169-F5E7867C8C9B}"/>
                  </a:ext>
                </a:extLst>
              </p:cNvPr>
              <p:cNvSpPr/>
              <p:nvPr/>
            </p:nvSpPr>
            <p:spPr>
              <a:xfrm>
                <a:off x="6953250" y="690563"/>
                <a:ext cx="157163" cy="18923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CasellaDiTesto 12">
                <a:extLst>
                  <a:ext uri="{FF2B5EF4-FFF2-40B4-BE49-F238E27FC236}">
                    <a16:creationId xmlns:a16="http://schemas.microsoft.com/office/drawing/2014/main" id="{AD281232-A387-4BC0-9072-B6D7C189D304}"/>
                  </a:ext>
                </a:extLst>
              </p:cNvPr>
              <p:cNvSpPr txBox="1"/>
              <p:nvPr/>
            </p:nvSpPr>
            <p:spPr>
              <a:xfrm>
                <a:off x="6914483" y="667386"/>
                <a:ext cx="238398" cy="2445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400" dirty="0"/>
                  <a:t>N</a:t>
                </a:r>
              </a:p>
            </p:txBody>
          </p:sp>
        </p:grpSp>
        <p:sp>
          <p:nvSpPr>
            <p:cNvPr id="11" name="CasellaDiTesto 10">
              <a:extLst>
                <a:ext uri="{FF2B5EF4-FFF2-40B4-BE49-F238E27FC236}">
                  <a16:creationId xmlns:a16="http://schemas.microsoft.com/office/drawing/2014/main" id="{14B5C0EB-A2B4-4A56-91FD-1A1D6F7DF6B1}"/>
                </a:ext>
              </a:extLst>
            </p:cNvPr>
            <p:cNvSpPr txBox="1"/>
            <p:nvPr/>
          </p:nvSpPr>
          <p:spPr>
            <a:xfrm>
              <a:off x="8743110" y="5857917"/>
              <a:ext cx="1295195" cy="3178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2000" b="1" dirty="0"/>
                <a:t>3D model</a:t>
              </a:r>
            </a:p>
          </p:txBody>
        </p:sp>
      </p:grp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B29BBCCE-66BA-4034-9967-59B7EA601C51}"/>
              </a:ext>
            </a:extLst>
          </p:cNvPr>
          <p:cNvSpPr txBox="1"/>
          <p:nvPr/>
        </p:nvSpPr>
        <p:spPr>
          <a:xfrm>
            <a:off x="178397" y="5012503"/>
            <a:ext cx="116585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it-IT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L'area modellata (426m×720m×90m) è stata convertita in un modello 3D di 213×360×45 celle (celle quadrate di 2m×2m×m), includente materiali, vegetazione e livelli del terreno</a:t>
            </a:r>
          </a:p>
        </p:txBody>
      </p:sp>
      <p:sp>
        <p:nvSpPr>
          <p:cNvPr id="16" name="Freccia in su 15">
            <a:extLst>
              <a:ext uri="{FF2B5EF4-FFF2-40B4-BE49-F238E27FC236}">
                <a16:creationId xmlns:a16="http://schemas.microsoft.com/office/drawing/2014/main" id="{8D543965-9DFE-E4A2-0A39-E35BE84A1362}"/>
              </a:ext>
            </a:extLst>
          </p:cNvPr>
          <p:cNvSpPr/>
          <p:nvPr/>
        </p:nvSpPr>
        <p:spPr>
          <a:xfrm rot="5400000">
            <a:off x="5348140" y="1348977"/>
            <a:ext cx="204273" cy="1863337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">
            <a:extLst>
              <a:ext uri="{FF2B5EF4-FFF2-40B4-BE49-F238E27FC236}">
                <a16:creationId xmlns:a16="http://schemas.microsoft.com/office/drawing/2014/main" id="{0BD7D68B-ED13-B65C-434C-AB63A9D016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0200" y="102514"/>
            <a:ext cx="8991600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7. Caso studio: via Cadello a Cagliari</a:t>
            </a:r>
          </a:p>
        </p:txBody>
      </p:sp>
      <p:sp>
        <p:nvSpPr>
          <p:cNvPr id="23" name="Segnaposto numero diapositiva 22">
            <a:extLst>
              <a:ext uri="{FF2B5EF4-FFF2-40B4-BE49-F238E27FC236}">
                <a16:creationId xmlns:a16="http://schemas.microsoft.com/office/drawing/2014/main" id="{9D1E2B6B-D8C6-E8CA-7657-1B02F7E22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B29711-8223-4211-945F-5E16C8362079}" type="slidenum">
              <a:rPr lang="it-IT" altLang="en-US" smtClean="0"/>
              <a:pPr>
                <a:defRPr/>
              </a:pPr>
              <a:t>57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324528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ttangolo 39">
            <a:extLst>
              <a:ext uri="{FF2B5EF4-FFF2-40B4-BE49-F238E27FC236}">
                <a16:creationId xmlns:a16="http://schemas.microsoft.com/office/drawing/2014/main" id="{C92C7165-8D03-862B-2A1F-DA02F03A4C54}"/>
              </a:ext>
            </a:extLst>
          </p:cNvPr>
          <p:cNvSpPr/>
          <p:nvPr/>
        </p:nvSpPr>
        <p:spPr>
          <a:xfrm>
            <a:off x="0" y="0"/>
            <a:ext cx="624127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ttangolo 24">
            <a:extLst>
              <a:ext uri="{FF2B5EF4-FFF2-40B4-BE49-F238E27FC236}">
                <a16:creationId xmlns:a16="http://schemas.microsoft.com/office/drawing/2014/main" id="{8B8F9EFB-DF65-18FF-B893-1D1BC67E3BCC}"/>
              </a:ext>
            </a:extLst>
          </p:cNvPr>
          <p:cNvSpPr/>
          <p:nvPr/>
        </p:nvSpPr>
        <p:spPr>
          <a:xfrm>
            <a:off x="6557030" y="1545889"/>
            <a:ext cx="5132587" cy="22978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T_2x4">
            <a:hlinkClick r:id="" action="ppaction://media"/>
            <a:extLst>
              <a:ext uri="{FF2B5EF4-FFF2-40B4-BE49-F238E27FC236}">
                <a16:creationId xmlns:a16="http://schemas.microsoft.com/office/drawing/2014/main" id="{31AAFF5D-A3BF-461A-429A-3353B1A654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593304" y="1610680"/>
            <a:ext cx="5040656" cy="2160000"/>
          </a:xfrm>
          <a:prstGeom prst="rect">
            <a:avLst/>
          </a:prstGeom>
        </p:spPr>
      </p:pic>
      <p:pic>
        <p:nvPicPr>
          <p:cNvPr id="9" name="NO2_vs_t_3_4x">
            <a:hlinkClick r:id="" action="ppaction://media"/>
            <a:extLst>
              <a:ext uri="{FF2B5EF4-FFF2-40B4-BE49-F238E27FC236}">
                <a16:creationId xmlns:a16="http://schemas.microsoft.com/office/drawing/2014/main" id="{8FD8040D-75F5-D5D7-85BE-599F1505DD4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91861" y="376929"/>
            <a:ext cx="4080000" cy="6120000"/>
          </a:xfrm>
          <a:prstGeom prst="rect">
            <a:avLst/>
          </a:prstGeom>
        </p:spPr>
      </p:pic>
      <p:sp>
        <p:nvSpPr>
          <p:cNvPr id="10" name="Ovale 9">
            <a:extLst>
              <a:ext uri="{FF2B5EF4-FFF2-40B4-BE49-F238E27FC236}">
                <a16:creationId xmlns:a16="http://schemas.microsoft.com/office/drawing/2014/main" id="{5B8CE3B4-0C5A-1802-A798-A8B4DD6802FE}"/>
              </a:ext>
            </a:extLst>
          </p:cNvPr>
          <p:cNvSpPr>
            <a:spLocks noChangeAspect="1"/>
          </p:cNvSpPr>
          <p:nvPr/>
        </p:nvSpPr>
        <p:spPr>
          <a:xfrm>
            <a:off x="2961691" y="2889600"/>
            <a:ext cx="108000" cy="108000"/>
          </a:xfrm>
          <a:prstGeom prst="ellipse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uppo 20">
            <a:extLst>
              <a:ext uri="{FF2B5EF4-FFF2-40B4-BE49-F238E27FC236}">
                <a16:creationId xmlns:a16="http://schemas.microsoft.com/office/drawing/2014/main" id="{4E3E6DC3-D891-05CA-D801-BC515F0AEF16}"/>
              </a:ext>
            </a:extLst>
          </p:cNvPr>
          <p:cNvGrpSpPr/>
          <p:nvPr/>
        </p:nvGrpSpPr>
        <p:grpSpPr>
          <a:xfrm>
            <a:off x="4421988" y="376928"/>
            <a:ext cx="1640406" cy="6175133"/>
            <a:chOff x="6008080" y="791681"/>
            <a:chExt cx="1498357" cy="5835362"/>
          </a:xfrm>
        </p:grpSpPr>
        <p:sp>
          <p:nvSpPr>
            <p:cNvPr id="20" name="Rettangolo 19">
              <a:extLst>
                <a:ext uri="{FF2B5EF4-FFF2-40B4-BE49-F238E27FC236}">
                  <a16:creationId xmlns:a16="http://schemas.microsoft.com/office/drawing/2014/main" id="{B66005C9-5F50-EAEB-3707-146CB34F9289}"/>
                </a:ext>
              </a:extLst>
            </p:cNvPr>
            <p:cNvSpPr/>
            <p:nvPr/>
          </p:nvSpPr>
          <p:spPr>
            <a:xfrm>
              <a:off x="6008080" y="791681"/>
              <a:ext cx="1498357" cy="583536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uppo 15">
              <a:extLst>
                <a:ext uri="{FF2B5EF4-FFF2-40B4-BE49-F238E27FC236}">
                  <a16:creationId xmlns:a16="http://schemas.microsoft.com/office/drawing/2014/main" id="{6A64F95E-0DBB-C7E0-CC8E-159A0B758CA8}"/>
                </a:ext>
              </a:extLst>
            </p:cNvPr>
            <p:cNvGrpSpPr/>
            <p:nvPr/>
          </p:nvGrpSpPr>
          <p:grpSpPr>
            <a:xfrm>
              <a:off x="6069703" y="6315591"/>
              <a:ext cx="1374140" cy="307777"/>
              <a:chOff x="6221745" y="1411738"/>
              <a:chExt cx="1374140" cy="307777"/>
            </a:xfrm>
          </p:grpSpPr>
          <p:sp>
            <p:nvSpPr>
              <p:cNvPr id="14" name="CasellaDiTesto 13">
                <a:extLst>
                  <a:ext uri="{FF2B5EF4-FFF2-40B4-BE49-F238E27FC236}">
                    <a16:creationId xmlns:a16="http://schemas.microsoft.com/office/drawing/2014/main" id="{30B2D09E-0DD2-3FCA-DA93-54379F942FE7}"/>
                  </a:ext>
                </a:extLst>
              </p:cNvPr>
              <p:cNvSpPr txBox="1"/>
              <p:nvPr/>
            </p:nvSpPr>
            <p:spPr>
              <a:xfrm>
                <a:off x="6221745" y="1411738"/>
                <a:ext cx="1374140" cy="30777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it-IT" sz="1400" b="1" dirty="0"/>
                  <a:t> CENCA1</a:t>
                </a:r>
              </a:p>
            </p:txBody>
          </p:sp>
          <p:sp>
            <p:nvSpPr>
              <p:cNvPr id="15" name="Ovale 14">
                <a:extLst>
                  <a:ext uri="{FF2B5EF4-FFF2-40B4-BE49-F238E27FC236}">
                    <a16:creationId xmlns:a16="http://schemas.microsoft.com/office/drawing/2014/main" id="{39CEB25B-710C-D97A-367C-90320ED77E5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417289" y="1506773"/>
                <a:ext cx="108000" cy="108000"/>
              </a:xfrm>
              <a:prstGeom prst="ellips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pic>
          <p:nvPicPr>
            <p:cNvPr id="17" name="Immagine 16">
              <a:extLst>
                <a:ext uri="{FF2B5EF4-FFF2-40B4-BE49-F238E27FC236}">
                  <a16:creationId xmlns:a16="http://schemas.microsoft.com/office/drawing/2014/main" id="{37B06CD8-26FA-7D13-ECE9-907F3554F05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6945" t="58876" b="24612"/>
            <a:stretch/>
          </p:blipFill>
          <p:spPr>
            <a:xfrm>
              <a:off x="6242706" y="5436439"/>
              <a:ext cx="1035376" cy="876963"/>
            </a:xfrm>
            <a:prstGeom prst="rect">
              <a:avLst/>
            </a:prstGeom>
          </p:spPr>
        </p:pic>
        <p:sp>
          <p:nvSpPr>
            <p:cNvPr id="18" name="CasellaDiTesto 17">
              <a:extLst>
                <a:ext uri="{FF2B5EF4-FFF2-40B4-BE49-F238E27FC236}">
                  <a16:creationId xmlns:a16="http://schemas.microsoft.com/office/drawing/2014/main" id="{CB42BD78-76C9-C802-0C62-208B96639D14}"/>
                </a:ext>
              </a:extLst>
            </p:cNvPr>
            <p:cNvSpPr txBox="1"/>
            <p:nvPr/>
          </p:nvSpPr>
          <p:spPr>
            <a:xfrm>
              <a:off x="6008080" y="3227720"/>
              <a:ext cx="1374140" cy="45390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400"/>
                </a:lnSpc>
              </a:pPr>
              <a:r>
                <a:rPr lang="en-GB" sz="1400" b="1" noProof="0" dirty="0"/>
                <a:t>Wind velocity [m/s]</a:t>
              </a:r>
            </a:p>
          </p:txBody>
        </p:sp>
        <p:pic>
          <p:nvPicPr>
            <p:cNvPr id="11" name="Immagine 10" descr="Immagine che contiene testo, schermata&#10;&#10;Descrizione generata automaticamente">
              <a:extLst>
                <a:ext uri="{FF2B5EF4-FFF2-40B4-BE49-F238E27FC236}">
                  <a16:creationId xmlns:a16="http://schemas.microsoft.com/office/drawing/2014/main" id="{D88D86BA-C66C-C524-0ED4-A8B77401C74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1945" r="14404" b="2192"/>
            <a:stretch>
              <a:fillRect/>
            </a:stretch>
          </p:blipFill>
          <p:spPr>
            <a:xfrm>
              <a:off x="6138628" y="3651248"/>
              <a:ext cx="1176214" cy="1582681"/>
            </a:xfrm>
            <a:prstGeom prst="rect">
              <a:avLst/>
            </a:prstGeom>
            <a:ln>
              <a:noFill/>
            </a:ln>
          </p:spPr>
        </p:pic>
        <p:sp>
          <p:nvSpPr>
            <p:cNvPr id="19" name="CasellaDiTesto 18">
              <a:extLst>
                <a:ext uri="{FF2B5EF4-FFF2-40B4-BE49-F238E27FC236}">
                  <a16:creationId xmlns:a16="http://schemas.microsoft.com/office/drawing/2014/main" id="{4BF80B32-9A7E-8068-9B8E-5CD6702AC6F0}"/>
                </a:ext>
              </a:extLst>
            </p:cNvPr>
            <p:cNvSpPr txBox="1"/>
            <p:nvPr/>
          </p:nvSpPr>
          <p:spPr>
            <a:xfrm>
              <a:off x="6019076" y="5373805"/>
              <a:ext cx="1374140" cy="30777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400" b="1" dirty="0"/>
                <a:t>Nord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CasellaDiTesto 12">
                  <a:extLst>
                    <a:ext uri="{FF2B5EF4-FFF2-40B4-BE49-F238E27FC236}">
                      <a16:creationId xmlns:a16="http://schemas.microsoft.com/office/drawing/2014/main" id="{69F7D124-0645-3F5F-51E4-F8B97C4EB9F6}"/>
                    </a:ext>
                  </a:extLst>
                </p:cNvPr>
                <p:cNvSpPr txBox="1"/>
                <p:nvPr/>
              </p:nvSpPr>
              <p:spPr>
                <a:xfrm>
                  <a:off x="6014205" y="798135"/>
                  <a:ext cx="1374140" cy="63344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pPr algn="ctr">
                    <a:lnSpc>
                      <a:spcPts val="1400"/>
                    </a:lnSpc>
                  </a:pPr>
                  <a:r>
                    <a:rPr lang="it-IT" sz="1400" b="1" dirty="0"/>
                    <a:t>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GB" sz="1400" b="1" i="1" noProof="0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b="1" i="0" noProof="0" smtClean="0">
                              <a:latin typeface="Cambria Math" panose="02040503050406030204" pitchFamily="18" charset="0"/>
                            </a:rPr>
                            <m:t>𝐍𝐎</m:t>
                          </m:r>
                        </m:e>
                        <m:sub>
                          <m:r>
                            <a:rPr lang="en-GB" sz="1400" b="1" i="0" noProof="0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</m:oMath>
                  </a14:m>
                  <a:r>
                    <a:rPr lang="en-GB" sz="1400" b="1" noProof="0" dirty="0"/>
                    <a:t> concentration </a:t>
                  </a:r>
                  <a:r>
                    <a:rPr lang="en-GB" sz="1400" b="1" noProof="0" dirty="0">
                      <a:ea typeface="Times New Roman" panose="02020603050405020304" pitchFamily="18" charset="0"/>
                      <a:cs typeface="New York"/>
                    </a:rPr>
                    <a:t>[</a:t>
                  </a:r>
                  <a:r>
                    <a:rPr lang="en-GB" sz="1400" b="1" noProof="0" dirty="0"/>
                    <a:t>μg/m</a:t>
                  </a:r>
                  <a:r>
                    <a:rPr lang="en-GB" sz="1400" b="1" baseline="30000" noProof="0" dirty="0"/>
                    <a:t>3</a:t>
                  </a:r>
                  <a:r>
                    <a:rPr lang="en-GB" sz="1400" b="1" noProof="0" dirty="0">
                      <a:solidFill>
                        <a:prstClr val="black"/>
                      </a:solidFill>
                      <a:ea typeface="Times New Roman" panose="02020603050405020304" pitchFamily="18" charset="0"/>
                      <a:cs typeface="New York"/>
                    </a:rPr>
                    <a:t>]</a:t>
                  </a:r>
                  <a:endParaRPr lang="it-IT" sz="1400" b="1" dirty="0"/>
                </a:p>
              </p:txBody>
            </p:sp>
          </mc:Choice>
          <mc:Fallback xmlns="">
            <p:sp>
              <p:nvSpPr>
                <p:cNvPr id="13" name="CasellaDiTesto 12">
                  <a:extLst>
                    <a:ext uri="{FF2B5EF4-FFF2-40B4-BE49-F238E27FC236}">
                      <a16:creationId xmlns:a16="http://schemas.microsoft.com/office/drawing/2014/main" id="{69F7D124-0645-3F5F-51E4-F8B97C4EB9F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014205" y="798135"/>
                  <a:ext cx="1374140" cy="633443"/>
                </a:xfrm>
                <a:prstGeom prst="rect">
                  <a:avLst/>
                </a:prstGeom>
                <a:blipFill>
                  <a:blip r:embed="rId10"/>
                  <a:stretch>
                    <a:fillRect b="-1786"/>
                  </a:stretch>
                </a:blipFill>
                <a:ln>
                  <a:solidFill>
                    <a:schemeClr val="bg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5" name="Immagine 4" descr="Immagine che contiene testo, schermata, Carattere, Policromia&#10;&#10;Il contenuto generato dall'IA potrebbe non essere corretto.">
            <a:extLst>
              <a:ext uri="{FF2B5EF4-FFF2-40B4-BE49-F238E27FC236}">
                <a16:creationId xmlns:a16="http://schemas.microsoft.com/office/drawing/2014/main" id="{FF2AE87A-033C-FE0B-82AC-8585B86F90D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6" t="14026" r="29452"/>
          <a:stretch>
            <a:fillRect/>
          </a:stretch>
        </p:blipFill>
        <p:spPr>
          <a:xfrm>
            <a:off x="4707092" y="982120"/>
            <a:ext cx="1056430" cy="1752428"/>
          </a:xfrm>
          <a:prstGeom prst="rect">
            <a:avLst/>
          </a:prstGeom>
        </p:spPr>
      </p:pic>
      <p:sp>
        <p:nvSpPr>
          <p:cNvPr id="6" name="Rettangolo 5">
            <a:extLst>
              <a:ext uri="{FF2B5EF4-FFF2-40B4-BE49-F238E27FC236}">
                <a16:creationId xmlns:a16="http://schemas.microsoft.com/office/drawing/2014/main" id="{B0C3E665-E83F-B9B8-B452-3CDC0D8C2E79}"/>
              </a:ext>
            </a:extLst>
          </p:cNvPr>
          <p:cNvSpPr/>
          <p:nvPr/>
        </p:nvSpPr>
        <p:spPr>
          <a:xfrm>
            <a:off x="5626372" y="982120"/>
            <a:ext cx="197421" cy="155853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ttangolo 25">
            <a:extLst>
              <a:ext uri="{FF2B5EF4-FFF2-40B4-BE49-F238E27FC236}">
                <a16:creationId xmlns:a16="http://schemas.microsoft.com/office/drawing/2014/main" id="{6F68939D-D920-55C2-7C50-06030B98D9A6}"/>
              </a:ext>
            </a:extLst>
          </p:cNvPr>
          <p:cNvSpPr/>
          <p:nvPr/>
        </p:nvSpPr>
        <p:spPr>
          <a:xfrm>
            <a:off x="6575410" y="1578419"/>
            <a:ext cx="468000" cy="220110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ttangolo 26">
            <a:extLst>
              <a:ext uri="{FF2B5EF4-FFF2-40B4-BE49-F238E27FC236}">
                <a16:creationId xmlns:a16="http://schemas.microsoft.com/office/drawing/2014/main" id="{6EDA369B-19D8-80F0-A7A3-BA528CCB961D}"/>
              </a:ext>
            </a:extLst>
          </p:cNvPr>
          <p:cNvSpPr/>
          <p:nvPr/>
        </p:nvSpPr>
        <p:spPr>
          <a:xfrm>
            <a:off x="11398318" y="1611349"/>
            <a:ext cx="249251" cy="220110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ttangolo 27">
            <a:extLst>
              <a:ext uri="{FF2B5EF4-FFF2-40B4-BE49-F238E27FC236}">
                <a16:creationId xmlns:a16="http://schemas.microsoft.com/office/drawing/2014/main" id="{751A3DA4-542C-2026-3859-05314851EF3F}"/>
              </a:ext>
            </a:extLst>
          </p:cNvPr>
          <p:cNvSpPr/>
          <p:nvPr/>
        </p:nvSpPr>
        <p:spPr>
          <a:xfrm>
            <a:off x="6864808" y="3503713"/>
            <a:ext cx="4585870" cy="27581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ttangolo 28">
            <a:extLst>
              <a:ext uri="{FF2B5EF4-FFF2-40B4-BE49-F238E27FC236}">
                <a16:creationId xmlns:a16="http://schemas.microsoft.com/office/drawing/2014/main" id="{C98E2C34-6BBB-D61D-8339-E6A1B12D42A0}"/>
              </a:ext>
            </a:extLst>
          </p:cNvPr>
          <p:cNvSpPr/>
          <p:nvPr/>
        </p:nvSpPr>
        <p:spPr>
          <a:xfrm>
            <a:off x="7017208" y="1560793"/>
            <a:ext cx="2839014" cy="23818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7E4E9453-23B5-D954-9D58-E4DD2B632FED}"/>
              </a:ext>
            </a:extLst>
          </p:cNvPr>
          <p:cNvSpPr txBox="1"/>
          <p:nvPr/>
        </p:nvSpPr>
        <p:spPr>
          <a:xfrm rot="16200000">
            <a:off x="5701013" y="2543845"/>
            <a:ext cx="22336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noProof="0" dirty="0"/>
              <a:t>Vehicular flow [vehicles/h]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1D1795A0-85C9-D798-C6B3-647C1863A70B}"/>
              </a:ext>
            </a:extLst>
          </p:cNvPr>
          <p:cNvSpPr txBox="1"/>
          <p:nvPr/>
        </p:nvSpPr>
        <p:spPr>
          <a:xfrm>
            <a:off x="8595341" y="3578423"/>
            <a:ext cx="1534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Time [h]</a:t>
            </a:r>
          </a:p>
        </p:txBody>
      </p:sp>
      <p:sp>
        <p:nvSpPr>
          <p:cNvPr id="30" name="Rettangolo 29">
            <a:extLst>
              <a:ext uri="{FF2B5EF4-FFF2-40B4-BE49-F238E27FC236}">
                <a16:creationId xmlns:a16="http://schemas.microsoft.com/office/drawing/2014/main" id="{9D4EA328-52AD-B113-8192-49F4C9423131}"/>
              </a:ext>
            </a:extLst>
          </p:cNvPr>
          <p:cNvSpPr/>
          <p:nvPr/>
        </p:nvSpPr>
        <p:spPr>
          <a:xfrm>
            <a:off x="8817691" y="1579750"/>
            <a:ext cx="2839014" cy="10068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Immagine 30" descr="Immagine che contiene diagramma, schermata, Diagramma, testo&#10;&#10;Il contenuto generato dall'IA potrebbe non essere corretto.">
            <a:extLst>
              <a:ext uri="{FF2B5EF4-FFF2-40B4-BE49-F238E27FC236}">
                <a16:creationId xmlns:a16="http://schemas.microsoft.com/office/drawing/2014/main" id="{E46D1B5D-5A62-A408-7211-9FA05E1586D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05" t="78730" r="9193" b="6631"/>
          <a:stretch>
            <a:fillRect/>
          </a:stretch>
        </p:blipFill>
        <p:spPr>
          <a:xfrm>
            <a:off x="7409608" y="3280043"/>
            <a:ext cx="3996000" cy="375849"/>
          </a:xfrm>
          <a:prstGeom prst="rect">
            <a:avLst/>
          </a:prstGeom>
        </p:spPr>
      </p:pic>
      <p:sp>
        <p:nvSpPr>
          <p:cNvPr id="32" name="Rettangolo 31">
            <a:extLst>
              <a:ext uri="{FF2B5EF4-FFF2-40B4-BE49-F238E27FC236}">
                <a16:creationId xmlns:a16="http://schemas.microsoft.com/office/drawing/2014/main" id="{0FFE053D-5188-601F-E4B1-99D97958BDEC}"/>
              </a:ext>
            </a:extLst>
          </p:cNvPr>
          <p:cNvSpPr/>
          <p:nvPr/>
        </p:nvSpPr>
        <p:spPr>
          <a:xfrm>
            <a:off x="11325228" y="3233081"/>
            <a:ext cx="106214" cy="68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ttangolo 32">
            <a:extLst>
              <a:ext uri="{FF2B5EF4-FFF2-40B4-BE49-F238E27FC236}">
                <a16:creationId xmlns:a16="http://schemas.microsoft.com/office/drawing/2014/main" id="{CF02756D-D391-A86A-5E72-A30DC510ADF9}"/>
              </a:ext>
            </a:extLst>
          </p:cNvPr>
          <p:cNvSpPr/>
          <p:nvPr/>
        </p:nvSpPr>
        <p:spPr>
          <a:xfrm>
            <a:off x="7415960" y="3245912"/>
            <a:ext cx="36000" cy="68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Immagine 35">
            <a:extLst>
              <a:ext uri="{FF2B5EF4-FFF2-40B4-BE49-F238E27FC236}">
                <a16:creationId xmlns:a16="http://schemas.microsoft.com/office/drawing/2014/main" id="{F43F5B52-C48E-9427-601A-75B0ABF59BED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b="88513"/>
          <a:stretch>
            <a:fillRect/>
          </a:stretch>
        </p:blipFill>
        <p:spPr>
          <a:xfrm rot="16200000">
            <a:off x="-2110538" y="3106023"/>
            <a:ext cx="5976000" cy="440288"/>
          </a:xfrm>
          <a:prstGeom prst="rect">
            <a:avLst/>
          </a:prstGeom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C201BBCC-F6CE-73A3-41BD-459C10D81EAB}"/>
              </a:ext>
            </a:extLst>
          </p:cNvPr>
          <p:cNvSpPr txBox="1"/>
          <p:nvPr/>
        </p:nvSpPr>
        <p:spPr>
          <a:xfrm rot="16200000">
            <a:off x="-2653961" y="3301452"/>
            <a:ext cx="6225300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 Y [m]</a:t>
            </a:r>
          </a:p>
        </p:txBody>
      </p:sp>
      <p:pic>
        <p:nvPicPr>
          <p:cNvPr id="37" name="Immagine 36">
            <a:extLst>
              <a:ext uri="{FF2B5EF4-FFF2-40B4-BE49-F238E27FC236}">
                <a16:creationId xmlns:a16="http://schemas.microsoft.com/office/drawing/2014/main" id="{CD8B9802-DC94-2A8A-B289-69193AA82410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r="95592" b="454"/>
          <a:stretch>
            <a:fillRect/>
          </a:stretch>
        </p:blipFill>
        <p:spPr>
          <a:xfrm rot="16200000">
            <a:off x="2417282" y="4297074"/>
            <a:ext cx="260459" cy="3772800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746E2E00-98D7-26B2-748B-9D75AC1A1256}"/>
              </a:ext>
            </a:extLst>
          </p:cNvPr>
          <p:cNvSpPr txBox="1"/>
          <p:nvPr/>
        </p:nvSpPr>
        <p:spPr>
          <a:xfrm>
            <a:off x="612577" y="6321418"/>
            <a:ext cx="3926449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 X [m]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itolo 1">
                <a:extLst>
                  <a:ext uri="{FF2B5EF4-FFF2-40B4-BE49-F238E27FC236}">
                    <a16:creationId xmlns:a16="http://schemas.microsoft.com/office/drawing/2014/main" id="{D4D1A882-703E-99C3-A700-CD54A1FFF257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358946" y="4918"/>
                <a:ext cx="5833054" cy="1469085"/>
              </a:xfrm>
              <a:prstGeom prst="rect">
                <a:avLst/>
              </a:prstGeom>
            </p:spPr>
            <p:txBody>
              <a:bodyPr vert="horz" lIns="91440" tIns="45720" rIns="91440" bIns="45720" rtlCol="0" anchor="ctr">
                <a:no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ctr"/>
                <a:r>
                  <a:rPr lang="it-IT" altLang="en-US" sz="2800" b="1" dirty="0">
                    <a:solidFill>
                      <a:srgbClr val="FFCC00"/>
                    </a:solidFill>
                    <a:latin typeface="Verdana" panose="020B0604030504040204" pitchFamily="34" charset="0"/>
                  </a:rPr>
                  <a:t>7. </a:t>
                </a:r>
                <a:r>
                  <a:rPr lang="it-IT" sz="2800" b="1" noProof="0" dirty="0">
                    <a:solidFill>
                      <a:srgbClr val="FFCC00"/>
                    </a:solidFill>
                    <a:latin typeface="Verdana" panose="020B0604030504040204" pitchFamily="34" charset="0"/>
                    <a:ea typeface="+mn-ea"/>
                    <a:cs typeface="+mn-cs"/>
                  </a:rPr>
                  <a:t>Distribuzione spaziotemporale di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it-IT" sz="2800" b="1" i="1" noProof="0" smtClean="0">
                            <a:solidFill>
                              <a:srgbClr val="FFCC00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it-IT" sz="2800" b="1" noProof="0" smtClean="0">
                            <a:solidFill>
                              <a:srgbClr val="FFCC00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𝐍𝐎</m:t>
                        </m:r>
                      </m:e>
                      <m:sub>
                        <m:r>
                          <a:rPr lang="it-IT" sz="2800" b="1" noProof="0" smtClean="0">
                            <a:solidFill>
                              <a:srgbClr val="FFCC00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it-IT" sz="2800" b="1" noProof="0" dirty="0">
                    <a:solidFill>
                      <a:srgbClr val="FFCC00"/>
                    </a:solidFill>
                    <a:latin typeface="Verdana" panose="020B0604030504040204" pitchFamily="34" charset="0"/>
                    <a:ea typeface="+mn-ea"/>
                    <a:cs typeface="+mn-cs"/>
                  </a:rPr>
                  <a:t> a livello pedonale (1.0m)</a:t>
                </a:r>
              </a:p>
            </p:txBody>
          </p:sp>
        </mc:Choice>
        <mc:Fallback xmlns="">
          <p:sp>
            <p:nvSpPr>
              <p:cNvPr id="3" name="Titolo 1">
                <a:extLst>
                  <a:ext uri="{FF2B5EF4-FFF2-40B4-BE49-F238E27FC236}">
                    <a16:creationId xmlns:a16="http://schemas.microsoft.com/office/drawing/2014/main" id="{D4D1A882-703E-99C3-A700-CD54A1FFF2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8946" y="4918"/>
                <a:ext cx="5833054" cy="1469085"/>
              </a:xfrm>
              <a:prstGeom prst="rect">
                <a:avLst/>
              </a:prstGeom>
              <a:blipFill>
                <a:blip r:embed="rId14"/>
                <a:stretch>
                  <a:fillRect b="-373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Segnaposto contenuto 4">
            <a:extLst>
              <a:ext uri="{FF2B5EF4-FFF2-40B4-BE49-F238E27FC236}">
                <a16:creationId xmlns:a16="http://schemas.microsoft.com/office/drawing/2014/main" id="{D0715520-D12F-CB23-3EA3-CA6FCD642290}"/>
              </a:ext>
            </a:extLst>
          </p:cNvPr>
          <p:cNvSpPr txBox="1">
            <a:spLocks/>
          </p:cNvSpPr>
          <p:nvPr/>
        </p:nvSpPr>
        <p:spPr>
          <a:xfrm>
            <a:off x="6475854" y="3886200"/>
            <a:ext cx="5252722" cy="123118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2200"/>
              </a:lnSpc>
              <a:tabLst>
                <a:tab pos="457200" algn="l"/>
              </a:tabLst>
            </a:pPr>
            <a:r>
              <a:rPr lang="it-IT" sz="2200" noProof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</a:t>
            </a:r>
            <a:r>
              <a:rPr lang="it-IT" sz="2200" noProof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picchi di concentrazione </a:t>
            </a:r>
            <a:r>
              <a:rPr lang="it-IT" sz="2200" noProof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livello pedonale </a:t>
            </a:r>
            <a:r>
              <a:rPr lang="it-IT" sz="2200" noProof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 si raggiungono contemporaneamente a quelli del flusso veicolare</a:t>
            </a:r>
            <a:r>
              <a:rPr lang="it-IT" sz="2200" noProof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(di solito più tardi)</a:t>
            </a:r>
            <a:endParaRPr lang="en-GB" sz="2200" noProof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Segnaposto contenuto 4">
            <a:extLst>
              <a:ext uri="{FF2B5EF4-FFF2-40B4-BE49-F238E27FC236}">
                <a16:creationId xmlns:a16="http://schemas.microsoft.com/office/drawing/2014/main" id="{21131550-4517-C3A5-CF9F-5998ACB9FB1F}"/>
              </a:ext>
            </a:extLst>
          </p:cNvPr>
          <p:cNvSpPr txBox="1">
            <a:spLocks/>
          </p:cNvSpPr>
          <p:nvPr/>
        </p:nvSpPr>
        <p:spPr>
          <a:xfrm>
            <a:off x="6469628" y="5181598"/>
            <a:ext cx="5252722" cy="152863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2200"/>
              </a:lnSpc>
              <a:tabLst>
                <a:tab pos="457200" algn="l"/>
              </a:tabLst>
            </a:pPr>
            <a:r>
              <a:rPr lang="it-IT" sz="2200" noProof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Accumulo</a:t>
            </a:r>
            <a:r>
              <a:rPr lang="it-IT" sz="2200" noProof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dovuto alla configurazione locale dell’ambiente costruito, con comparsa di </a:t>
            </a:r>
            <a:r>
              <a:rPr lang="it-IT" sz="2200" noProof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hotspot</a:t>
            </a:r>
            <a:r>
              <a:rPr lang="it-IT" sz="2200" noProof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di concentrazione </a:t>
            </a:r>
            <a:r>
              <a:rPr lang="it-IT" sz="2200" noProof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lontano dalla stazione di monitoraggio </a:t>
            </a:r>
            <a:r>
              <a:rPr lang="it-IT" sz="2200" noProof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CENCA1</a:t>
            </a:r>
            <a:endParaRPr lang="it-IT" sz="2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9599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00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30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video>
              <p:cMediaNode vol="80000" mute="1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2" grpId="0"/>
      <p:bldP spid="34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contenuto 4">
            <a:extLst>
              <a:ext uri="{FF2B5EF4-FFF2-40B4-BE49-F238E27FC236}">
                <a16:creationId xmlns:a16="http://schemas.microsoft.com/office/drawing/2014/main" id="{52F86473-321D-9728-B971-9B3A104B285C}"/>
              </a:ext>
            </a:extLst>
          </p:cNvPr>
          <p:cNvSpPr txBox="1">
            <a:spLocks/>
          </p:cNvSpPr>
          <p:nvPr/>
        </p:nvSpPr>
        <p:spPr>
          <a:xfrm>
            <a:off x="3798185" y="838200"/>
            <a:ext cx="8262618" cy="9236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22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Confronto tra l’andamento giornaliero delle concentrazioni misurate da CENCA1 e simulate a livello di stazione di monitoraggio, con quelle a livello pedonale:</a:t>
            </a: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6CA8EC2D-2DEF-CD38-9454-24D59357ADE6}"/>
              </a:ext>
            </a:extLst>
          </p:cNvPr>
          <p:cNvSpPr>
            <a:spLocks noChangeAspect="1"/>
          </p:cNvSpPr>
          <p:nvPr/>
        </p:nvSpPr>
        <p:spPr>
          <a:xfrm>
            <a:off x="544166" y="5427408"/>
            <a:ext cx="1746055" cy="809788"/>
          </a:xfrm>
          <a:prstGeom prst="rect">
            <a:avLst/>
          </a:prstGeom>
          <a:solidFill>
            <a:srgbClr val="25376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91B2EFDC-E216-1A53-ACC7-82D61F6AC409}"/>
              </a:ext>
            </a:extLst>
          </p:cNvPr>
          <p:cNvGrpSpPr>
            <a:grpSpLocks noChangeAspect="1"/>
          </p:cNvGrpSpPr>
          <p:nvPr/>
        </p:nvGrpSpPr>
        <p:grpSpPr>
          <a:xfrm>
            <a:off x="3769768" y="2514600"/>
            <a:ext cx="4140000" cy="2295699"/>
            <a:chOff x="3365569" y="3734579"/>
            <a:chExt cx="4176000" cy="2820706"/>
          </a:xfrm>
        </p:grpSpPr>
        <p:sp>
          <p:nvSpPr>
            <p:cNvPr id="8" name="Rettangolo 7">
              <a:extLst>
                <a:ext uri="{FF2B5EF4-FFF2-40B4-BE49-F238E27FC236}">
                  <a16:creationId xmlns:a16="http://schemas.microsoft.com/office/drawing/2014/main" id="{19E48F9A-905B-0478-72CC-5CF241609687}"/>
                </a:ext>
              </a:extLst>
            </p:cNvPr>
            <p:cNvSpPr/>
            <p:nvPr/>
          </p:nvSpPr>
          <p:spPr>
            <a:xfrm>
              <a:off x="3365569" y="3747285"/>
              <a:ext cx="4176000" cy="2808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CasellaDiTesto 8">
              <a:extLst>
                <a:ext uri="{FF2B5EF4-FFF2-40B4-BE49-F238E27FC236}">
                  <a16:creationId xmlns:a16="http://schemas.microsoft.com/office/drawing/2014/main" id="{5453CE99-FAE6-8311-16D7-A13A6293B003}"/>
                </a:ext>
              </a:extLst>
            </p:cNvPr>
            <p:cNvSpPr txBox="1"/>
            <p:nvPr/>
          </p:nvSpPr>
          <p:spPr>
            <a:xfrm>
              <a:off x="4097124" y="3734579"/>
              <a:ext cx="3221404" cy="41597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lvl="0" algn="ctr">
                <a:defRPr/>
              </a:pPr>
              <a:r>
                <a:rPr kumimoji="0" lang="fr-F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Times New Roman" panose="02020603050405020304" pitchFamily="18" charset="0"/>
                  <a:cs typeface="New York"/>
                </a:rPr>
                <a:t>BIOSSIDO D’AZOTO NO</a:t>
              </a:r>
              <a:r>
                <a:rPr kumimoji="0" lang="fr-FR" sz="1600" b="1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Times New Roman" panose="02020603050405020304" pitchFamily="18" charset="0"/>
                  <a:cs typeface="New York"/>
                </a:rPr>
                <a:t>2</a:t>
              </a:r>
              <a:r>
                <a:rPr kumimoji="0" lang="fr-F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Times New Roman" panose="02020603050405020304" pitchFamily="18" charset="0"/>
                  <a:cs typeface="New York"/>
                </a:rPr>
                <a:t> </a:t>
              </a:r>
              <a:r>
                <a:rPr lang="fr-FR" sz="1600" b="1" dirty="0">
                  <a:ea typeface="Times New Roman" panose="02020603050405020304" pitchFamily="18" charset="0"/>
                  <a:cs typeface="New York"/>
                </a:rPr>
                <a:t>[</a:t>
              </a:r>
              <a:r>
                <a:rPr lang="af-ZA" sz="1600" dirty="0"/>
                <a:t>μg/m</a:t>
              </a:r>
              <a:r>
                <a:rPr lang="af-ZA" sz="1600" baseline="30000" dirty="0"/>
                <a:t>3</a:t>
              </a:r>
              <a:r>
                <a:rPr lang="fr-FR" sz="1600" b="1" dirty="0">
                  <a:solidFill>
                    <a:prstClr val="black"/>
                  </a:solidFill>
                  <a:ea typeface="Times New Roman" panose="02020603050405020304" pitchFamily="18" charset="0"/>
                  <a:cs typeface="New York"/>
                </a:rPr>
                <a:t>]</a:t>
              </a:r>
              <a:r>
                <a:rPr kumimoji="0" lang="fr-F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Times New Roman" panose="02020603050405020304" pitchFamily="18" charset="0"/>
                  <a:cs typeface="New York"/>
                </a:rPr>
                <a:t> </a:t>
              </a:r>
              <a:endPara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CasellaDiTesto 9">
              <a:extLst>
                <a:ext uri="{FF2B5EF4-FFF2-40B4-BE49-F238E27FC236}">
                  <a16:creationId xmlns:a16="http://schemas.microsoft.com/office/drawing/2014/main" id="{B0F78EFD-7128-4436-5CA8-1F3F908AD8AA}"/>
                </a:ext>
              </a:extLst>
            </p:cNvPr>
            <p:cNvSpPr txBox="1"/>
            <p:nvPr/>
          </p:nvSpPr>
          <p:spPr>
            <a:xfrm>
              <a:off x="5443909" y="6236757"/>
              <a:ext cx="64904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it-IT" sz="1400" dirty="0"/>
                <a:t>Time [h]</a:t>
              </a:r>
            </a:p>
          </p:txBody>
        </p:sp>
        <p:sp>
          <p:nvSpPr>
            <p:cNvPr id="11" name="CasellaDiTesto 10">
              <a:extLst>
                <a:ext uri="{FF2B5EF4-FFF2-40B4-BE49-F238E27FC236}">
                  <a16:creationId xmlns:a16="http://schemas.microsoft.com/office/drawing/2014/main" id="{1F38249F-41A2-ACEC-E053-79AD76FA3236}"/>
                </a:ext>
              </a:extLst>
            </p:cNvPr>
            <p:cNvSpPr txBox="1"/>
            <p:nvPr/>
          </p:nvSpPr>
          <p:spPr>
            <a:xfrm rot="16200000">
              <a:off x="2952379" y="5000271"/>
              <a:ext cx="114486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/>
                <a:t> </a:t>
              </a:r>
              <a:r>
                <a:rPr lang="fr-FR" sz="1400" b="1" dirty="0">
                  <a:solidFill>
                    <a:prstClr val="black"/>
                  </a:solidFill>
                  <a:ea typeface="Times New Roman" panose="02020603050405020304" pitchFamily="18" charset="0"/>
                  <a:cs typeface="New York"/>
                </a:rPr>
                <a:t>NO</a:t>
              </a:r>
              <a:r>
                <a:rPr lang="fr-FR" sz="1400" b="1" baseline="-25000" dirty="0">
                  <a:solidFill>
                    <a:prstClr val="black"/>
                  </a:solidFill>
                  <a:ea typeface="Times New Roman" panose="02020603050405020304" pitchFamily="18" charset="0"/>
                  <a:cs typeface="New York"/>
                </a:rPr>
                <a:t>2</a:t>
              </a:r>
              <a:r>
                <a:rPr lang="fr-FR" sz="1400" b="1" dirty="0">
                  <a:solidFill>
                    <a:prstClr val="black"/>
                  </a:solidFill>
                  <a:ea typeface="Times New Roman" panose="02020603050405020304" pitchFamily="18" charset="0"/>
                  <a:cs typeface="New York"/>
                </a:rPr>
                <a:t> </a:t>
              </a:r>
              <a:r>
                <a:rPr lang="fr-FR" sz="1400" b="1" dirty="0">
                  <a:ea typeface="Times New Roman" panose="02020603050405020304" pitchFamily="18" charset="0"/>
                  <a:cs typeface="New York"/>
                </a:rPr>
                <a:t>[</a:t>
              </a:r>
              <a:r>
                <a:rPr lang="af-ZA" sz="1400" dirty="0"/>
                <a:t>μg/m</a:t>
              </a:r>
              <a:r>
                <a:rPr lang="af-ZA" sz="1400" baseline="30000" dirty="0"/>
                <a:t>3</a:t>
              </a:r>
              <a:r>
                <a:rPr lang="fr-FR" sz="1400" b="1" dirty="0">
                  <a:solidFill>
                    <a:prstClr val="black"/>
                  </a:solidFill>
                  <a:ea typeface="Times New Roman" panose="02020603050405020304" pitchFamily="18" charset="0"/>
                  <a:cs typeface="New York"/>
                </a:rPr>
                <a:t>]</a:t>
              </a:r>
              <a:endParaRPr lang="en-US" sz="1400" dirty="0"/>
            </a:p>
          </p:txBody>
        </p:sp>
      </p:grpSp>
      <p:sp>
        <p:nvSpPr>
          <p:cNvPr id="5" name="Rettangolo 4">
            <a:extLst>
              <a:ext uri="{FF2B5EF4-FFF2-40B4-BE49-F238E27FC236}">
                <a16:creationId xmlns:a16="http://schemas.microsoft.com/office/drawing/2014/main" id="{E82D63CC-F662-249A-080E-86074A921F69}"/>
              </a:ext>
            </a:extLst>
          </p:cNvPr>
          <p:cNvSpPr>
            <a:spLocks noChangeAspect="1"/>
          </p:cNvSpPr>
          <p:nvPr/>
        </p:nvSpPr>
        <p:spPr>
          <a:xfrm>
            <a:off x="184832" y="338198"/>
            <a:ext cx="1868761" cy="866698"/>
          </a:xfrm>
          <a:prstGeom prst="rect">
            <a:avLst/>
          </a:prstGeom>
          <a:solidFill>
            <a:srgbClr val="25376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Immagine 11" descr="Immagine che contiene mappa, schermata, testo&#10;&#10;Il contenuto generato dall'IA potrebbe non essere corretto.">
            <a:extLst>
              <a:ext uri="{FF2B5EF4-FFF2-40B4-BE49-F238E27FC236}">
                <a16:creationId xmlns:a16="http://schemas.microsoft.com/office/drawing/2014/main" id="{EFC5597F-2F93-9B39-29CF-4A165B3463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25" t="3718" r="7125" b="4754"/>
          <a:stretch>
            <a:fillRect/>
          </a:stretch>
        </p:blipFill>
        <p:spPr>
          <a:xfrm>
            <a:off x="-6" y="-4"/>
            <a:ext cx="3798190" cy="6860627"/>
          </a:xfrm>
          <a:prstGeom prst="rect">
            <a:avLst/>
          </a:prstGeom>
        </p:spPr>
      </p:pic>
      <p:sp>
        <p:nvSpPr>
          <p:cNvPr id="15" name="Ovale 14">
            <a:extLst>
              <a:ext uri="{FF2B5EF4-FFF2-40B4-BE49-F238E27FC236}">
                <a16:creationId xmlns:a16="http://schemas.microsoft.com/office/drawing/2014/main" id="{75B10D7F-8862-AD77-C3AD-4569954F3E4A}"/>
              </a:ext>
            </a:extLst>
          </p:cNvPr>
          <p:cNvSpPr>
            <a:spLocks noChangeAspect="1"/>
          </p:cNvSpPr>
          <p:nvPr/>
        </p:nvSpPr>
        <p:spPr>
          <a:xfrm>
            <a:off x="2060540" y="2908974"/>
            <a:ext cx="114346" cy="114346"/>
          </a:xfrm>
          <a:prstGeom prst="ellipse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omma 15">
            <a:extLst>
              <a:ext uri="{FF2B5EF4-FFF2-40B4-BE49-F238E27FC236}">
                <a16:creationId xmlns:a16="http://schemas.microsoft.com/office/drawing/2014/main" id="{1399EE60-E04B-256B-7BEA-A46581482849}"/>
              </a:ext>
            </a:extLst>
          </p:cNvPr>
          <p:cNvSpPr>
            <a:spLocks noChangeAspect="1"/>
          </p:cNvSpPr>
          <p:nvPr/>
        </p:nvSpPr>
        <p:spPr>
          <a:xfrm>
            <a:off x="1976470" y="2903500"/>
            <a:ext cx="114345" cy="114346"/>
          </a:xfrm>
          <a:prstGeom prst="flowChartSummingJunction">
            <a:avLst/>
          </a:prstGeom>
          <a:noFill/>
          <a:ln w="19050">
            <a:solidFill>
              <a:srgbClr val="005E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Somma 16">
            <a:extLst>
              <a:ext uri="{FF2B5EF4-FFF2-40B4-BE49-F238E27FC236}">
                <a16:creationId xmlns:a16="http://schemas.microsoft.com/office/drawing/2014/main" id="{C439FF2E-33A8-4FA1-94AD-4B0C609BD7B5}"/>
              </a:ext>
            </a:extLst>
          </p:cNvPr>
          <p:cNvSpPr>
            <a:spLocks noChangeAspect="1"/>
          </p:cNvSpPr>
          <p:nvPr/>
        </p:nvSpPr>
        <p:spPr>
          <a:xfrm>
            <a:off x="3148823" y="505545"/>
            <a:ext cx="114345" cy="114346"/>
          </a:xfrm>
          <a:prstGeom prst="flowChartSummingJunction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Somma 18">
            <a:extLst>
              <a:ext uri="{FF2B5EF4-FFF2-40B4-BE49-F238E27FC236}">
                <a16:creationId xmlns:a16="http://schemas.microsoft.com/office/drawing/2014/main" id="{C58607BD-28C0-1840-5916-78B55784BFEF}"/>
              </a:ext>
            </a:extLst>
          </p:cNvPr>
          <p:cNvSpPr>
            <a:spLocks noChangeAspect="1"/>
          </p:cNvSpPr>
          <p:nvPr/>
        </p:nvSpPr>
        <p:spPr>
          <a:xfrm>
            <a:off x="1931466" y="1654379"/>
            <a:ext cx="114345" cy="114346"/>
          </a:xfrm>
          <a:prstGeom prst="flowChartSummingJunction">
            <a:avLst/>
          </a:prstGeom>
          <a:noFill/>
          <a:ln w="1905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omma 19">
            <a:extLst>
              <a:ext uri="{FF2B5EF4-FFF2-40B4-BE49-F238E27FC236}">
                <a16:creationId xmlns:a16="http://schemas.microsoft.com/office/drawing/2014/main" id="{56220BDE-BDE3-7345-0A35-47105FB9E661}"/>
              </a:ext>
            </a:extLst>
          </p:cNvPr>
          <p:cNvSpPr>
            <a:spLocks noChangeAspect="1"/>
          </p:cNvSpPr>
          <p:nvPr/>
        </p:nvSpPr>
        <p:spPr>
          <a:xfrm>
            <a:off x="2419926" y="5890866"/>
            <a:ext cx="114345" cy="114346"/>
          </a:xfrm>
          <a:prstGeom prst="flowChartSummingJunction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021E437C-B84C-E731-F192-150ECCDF6D89}"/>
              </a:ext>
            </a:extLst>
          </p:cNvPr>
          <p:cNvSpPr txBox="1">
            <a:spLocks noChangeAspect="1"/>
          </p:cNvSpPr>
          <p:nvPr/>
        </p:nvSpPr>
        <p:spPr>
          <a:xfrm>
            <a:off x="2278859" y="2863416"/>
            <a:ext cx="1002649" cy="300441"/>
          </a:xfrm>
          <a:prstGeom prst="rect">
            <a:avLst/>
          </a:prstGeom>
          <a:solidFill>
            <a:schemeClr val="bg1"/>
          </a:solidFill>
          <a:ln w="38100">
            <a:solidFill>
              <a:srgbClr val="ED7D3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1400" b="1" dirty="0"/>
              <a:t> </a:t>
            </a:r>
            <a:r>
              <a:rPr lang="it-IT" sz="1300" dirty="0"/>
              <a:t>CENCA1</a:t>
            </a:r>
          </a:p>
        </p:txBody>
      </p:sp>
      <p:grpSp>
        <p:nvGrpSpPr>
          <p:cNvPr id="14" name="Gruppo 13">
            <a:extLst>
              <a:ext uri="{FF2B5EF4-FFF2-40B4-BE49-F238E27FC236}">
                <a16:creationId xmlns:a16="http://schemas.microsoft.com/office/drawing/2014/main" id="{00CF8114-B32E-172B-0542-CE39F571DF59}"/>
              </a:ext>
            </a:extLst>
          </p:cNvPr>
          <p:cNvGrpSpPr>
            <a:grpSpLocks noChangeAspect="1"/>
          </p:cNvGrpSpPr>
          <p:nvPr/>
        </p:nvGrpSpPr>
        <p:grpSpPr>
          <a:xfrm>
            <a:off x="7920803" y="2516168"/>
            <a:ext cx="4140000" cy="2295699"/>
            <a:chOff x="3365569" y="3734579"/>
            <a:chExt cx="4176000" cy="2820706"/>
          </a:xfrm>
        </p:grpSpPr>
        <p:sp>
          <p:nvSpPr>
            <p:cNvPr id="18" name="Rettangolo 17">
              <a:extLst>
                <a:ext uri="{FF2B5EF4-FFF2-40B4-BE49-F238E27FC236}">
                  <a16:creationId xmlns:a16="http://schemas.microsoft.com/office/drawing/2014/main" id="{24D08C92-1FB0-510D-7994-946BD4976C2B}"/>
                </a:ext>
              </a:extLst>
            </p:cNvPr>
            <p:cNvSpPr/>
            <p:nvPr/>
          </p:nvSpPr>
          <p:spPr>
            <a:xfrm>
              <a:off x="3365569" y="3747285"/>
              <a:ext cx="4176000" cy="2808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CasellaDiTesto 20">
              <a:extLst>
                <a:ext uri="{FF2B5EF4-FFF2-40B4-BE49-F238E27FC236}">
                  <a16:creationId xmlns:a16="http://schemas.microsoft.com/office/drawing/2014/main" id="{CF26C8BE-876D-D061-77BB-411F3B4EE6C7}"/>
                </a:ext>
              </a:extLst>
            </p:cNvPr>
            <p:cNvSpPr txBox="1"/>
            <p:nvPr/>
          </p:nvSpPr>
          <p:spPr>
            <a:xfrm>
              <a:off x="4097124" y="3734579"/>
              <a:ext cx="3221404" cy="41597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lvl="0" algn="ctr">
                <a:defRPr/>
              </a:pPr>
              <a:r>
                <a:rPr lang="fr-FR" sz="1600" b="1" dirty="0">
                  <a:solidFill>
                    <a:prstClr val="black"/>
                  </a:solidFill>
                  <a:ea typeface="Times New Roman" panose="02020603050405020304" pitchFamily="18" charset="0"/>
                  <a:cs typeface="New York"/>
                </a:rPr>
                <a:t>BIOSSIDO D’AZOTO</a:t>
              </a:r>
              <a:r>
                <a:rPr kumimoji="0" lang="fr-F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Times New Roman" panose="02020603050405020304" pitchFamily="18" charset="0"/>
                  <a:cs typeface="New York"/>
                </a:rPr>
                <a:t> NO</a:t>
              </a:r>
              <a:r>
                <a:rPr kumimoji="0" lang="fr-FR" sz="1600" b="1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Times New Roman" panose="02020603050405020304" pitchFamily="18" charset="0"/>
                  <a:cs typeface="New York"/>
                </a:rPr>
                <a:t>2</a:t>
              </a:r>
              <a:r>
                <a:rPr kumimoji="0" lang="fr-F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Times New Roman" panose="02020603050405020304" pitchFamily="18" charset="0"/>
                  <a:cs typeface="New York"/>
                </a:rPr>
                <a:t> </a:t>
              </a:r>
              <a:r>
                <a:rPr lang="fr-FR" sz="1600" b="1" dirty="0">
                  <a:ea typeface="Times New Roman" panose="02020603050405020304" pitchFamily="18" charset="0"/>
                  <a:cs typeface="New York"/>
                </a:rPr>
                <a:t>[</a:t>
              </a:r>
              <a:r>
                <a:rPr lang="af-ZA" sz="1600" dirty="0"/>
                <a:t>μg/m</a:t>
              </a:r>
              <a:r>
                <a:rPr lang="af-ZA" sz="1600" baseline="30000" dirty="0"/>
                <a:t>3</a:t>
              </a:r>
              <a:r>
                <a:rPr lang="fr-FR" sz="1600" b="1" dirty="0">
                  <a:solidFill>
                    <a:prstClr val="black"/>
                  </a:solidFill>
                  <a:ea typeface="Times New Roman" panose="02020603050405020304" pitchFamily="18" charset="0"/>
                  <a:cs typeface="New York"/>
                </a:rPr>
                <a:t>]</a:t>
              </a:r>
              <a:r>
                <a:rPr kumimoji="0" lang="fr-F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Times New Roman" panose="02020603050405020304" pitchFamily="18" charset="0"/>
                  <a:cs typeface="New York"/>
                </a:rPr>
                <a:t> </a:t>
              </a:r>
              <a:endPara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CasellaDiTesto 21">
              <a:extLst>
                <a:ext uri="{FF2B5EF4-FFF2-40B4-BE49-F238E27FC236}">
                  <a16:creationId xmlns:a16="http://schemas.microsoft.com/office/drawing/2014/main" id="{3BE2C3C8-A445-302E-9CF9-9840C4CD2D01}"/>
                </a:ext>
              </a:extLst>
            </p:cNvPr>
            <p:cNvSpPr txBox="1"/>
            <p:nvPr/>
          </p:nvSpPr>
          <p:spPr>
            <a:xfrm>
              <a:off x="5462926" y="6236757"/>
              <a:ext cx="64904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it-IT" sz="1400" dirty="0"/>
                <a:t>Time [h]</a:t>
              </a:r>
            </a:p>
          </p:txBody>
        </p:sp>
        <p:sp>
          <p:nvSpPr>
            <p:cNvPr id="24" name="CasellaDiTesto 23">
              <a:extLst>
                <a:ext uri="{FF2B5EF4-FFF2-40B4-BE49-F238E27FC236}">
                  <a16:creationId xmlns:a16="http://schemas.microsoft.com/office/drawing/2014/main" id="{E09D29BD-4670-14A9-F59D-F4B9B5E36CE2}"/>
                </a:ext>
              </a:extLst>
            </p:cNvPr>
            <p:cNvSpPr txBox="1"/>
            <p:nvPr/>
          </p:nvSpPr>
          <p:spPr>
            <a:xfrm rot="16200000">
              <a:off x="2952379" y="5000271"/>
              <a:ext cx="114486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/>
                <a:t> </a:t>
              </a:r>
              <a:r>
                <a:rPr lang="fr-FR" sz="1400" b="1" dirty="0">
                  <a:solidFill>
                    <a:prstClr val="black"/>
                  </a:solidFill>
                  <a:ea typeface="Times New Roman" panose="02020603050405020304" pitchFamily="18" charset="0"/>
                  <a:cs typeface="New York"/>
                </a:rPr>
                <a:t>NO</a:t>
              </a:r>
              <a:r>
                <a:rPr lang="fr-FR" sz="1400" b="1" baseline="-25000" dirty="0">
                  <a:solidFill>
                    <a:prstClr val="black"/>
                  </a:solidFill>
                  <a:ea typeface="Times New Roman" panose="02020603050405020304" pitchFamily="18" charset="0"/>
                  <a:cs typeface="New York"/>
                </a:rPr>
                <a:t>2</a:t>
              </a:r>
              <a:r>
                <a:rPr lang="fr-FR" sz="1400" b="1" dirty="0">
                  <a:solidFill>
                    <a:prstClr val="black"/>
                  </a:solidFill>
                  <a:ea typeface="Times New Roman" panose="02020603050405020304" pitchFamily="18" charset="0"/>
                  <a:cs typeface="New York"/>
                </a:rPr>
                <a:t> </a:t>
              </a:r>
              <a:r>
                <a:rPr lang="fr-FR" sz="1400" b="1" dirty="0">
                  <a:ea typeface="Times New Roman" panose="02020603050405020304" pitchFamily="18" charset="0"/>
                  <a:cs typeface="New York"/>
                </a:rPr>
                <a:t>[</a:t>
              </a:r>
              <a:r>
                <a:rPr lang="af-ZA" sz="1400" dirty="0"/>
                <a:t>μg/m</a:t>
              </a:r>
              <a:r>
                <a:rPr lang="af-ZA" sz="1400" baseline="30000" dirty="0"/>
                <a:t>3</a:t>
              </a:r>
              <a:r>
                <a:rPr lang="fr-FR" sz="1400" b="1" dirty="0">
                  <a:solidFill>
                    <a:prstClr val="black"/>
                  </a:solidFill>
                  <a:ea typeface="Times New Roman" panose="02020603050405020304" pitchFamily="18" charset="0"/>
                  <a:cs typeface="New York"/>
                </a:rPr>
                <a:t>]</a:t>
              </a:r>
              <a:endParaRPr lang="en-US" sz="1400" dirty="0"/>
            </a:p>
          </p:txBody>
        </p:sp>
      </p:grpSp>
      <p:graphicFrame>
        <p:nvGraphicFramePr>
          <p:cNvPr id="25" name="Grafico 24">
            <a:extLst>
              <a:ext uri="{FF2B5EF4-FFF2-40B4-BE49-F238E27FC236}">
                <a16:creationId xmlns:a16="http://schemas.microsoft.com/office/drawing/2014/main" id="{16A5C466-1C33-4AA1-86DD-6D5F4E58463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56969089"/>
              </p:ext>
            </p:extLst>
          </p:nvPr>
        </p:nvGraphicFramePr>
        <p:xfrm>
          <a:off x="8145495" y="2695943"/>
          <a:ext cx="4032000" cy="2016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9DCA4E44-62C1-8236-C995-D970D9510904}"/>
              </a:ext>
            </a:extLst>
          </p:cNvPr>
          <p:cNvSpPr txBox="1">
            <a:spLocks noChangeAspect="1"/>
          </p:cNvSpPr>
          <p:nvPr/>
        </p:nvSpPr>
        <p:spPr>
          <a:xfrm>
            <a:off x="822519" y="2792908"/>
            <a:ext cx="1077175" cy="325858"/>
          </a:xfrm>
          <a:prstGeom prst="rect">
            <a:avLst/>
          </a:prstGeom>
          <a:solidFill>
            <a:schemeClr val="bg1"/>
          </a:solidFill>
          <a:ln w="38100">
            <a:solidFill>
              <a:srgbClr val="005E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1400" b="1" dirty="0"/>
              <a:t> </a:t>
            </a:r>
            <a:r>
              <a:rPr lang="it-IT" sz="1300" dirty="0"/>
              <a:t>HOTSPOT 1</a:t>
            </a: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3F89145E-CBEB-5C50-66C3-A02913531AC9}"/>
              </a:ext>
            </a:extLst>
          </p:cNvPr>
          <p:cNvSpPr txBox="1">
            <a:spLocks noChangeAspect="1"/>
          </p:cNvSpPr>
          <p:nvPr/>
        </p:nvSpPr>
        <p:spPr>
          <a:xfrm>
            <a:off x="2527927" y="95255"/>
            <a:ext cx="1077175" cy="325858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1400" b="1" dirty="0"/>
              <a:t> </a:t>
            </a:r>
            <a:r>
              <a:rPr lang="it-IT" sz="1300" dirty="0"/>
              <a:t>HOTSPOT 2</a:t>
            </a:r>
          </a:p>
        </p:txBody>
      </p:sp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C1AA6746-DFAB-60C8-9AD8-FC21059AEC19}"/>
              </a:ext>
            </a:extLst>
          </p:cNvPr>
          <p:cNvSpPr txBox="1">
            <a:spLocks noChangeAspect="1"/>
          </p:cNvSpPr>
          <p:nvPr/>
        </p:nvSpPr>
        <p:spPr>
          <a:xfrm>
            <a:off x="812708" y="1506485"/>
            <a:ext cx="1077175" cy="325858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1400" b="1" dirty="0"/>
              <a:t> </a:t>
            </a:r>
            <a:r>
              <a:rPr lang="it-IT" sz="1300" dirty="0"/>
              <a:t>HOTSPOT 3</a:t>
            </a:r>
          </a:p>
        </p:txBody>
      </p:sp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2BAE8B8C-3B5F-C15A-039D-00D9F0FF6BF4}"/>
              </a:ext>
            </a:extLst>
          </p:cNvPr>
          <p:cNvSpPr txBox="1">
            <a:spLocks noChangeAspect="1"/>
          </p:cNvSpPr>
          <p:nvPr/>
        </p:nvSpPr>
        <p:spPr>
          <a:xfrm>
            <a:off x="1348080" y="6067299"/>
            <a:ext cx="1077175" cy="32585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1400" b="1" dirty="0"/>
              <a:t> </a:t>
            </a:r>
            <a:r>
              <a:rPr lang="it-IT" sz="1300" dirty="0"/>
              <a:t>HOTSPOT 4</a:t>
            </a:r>
          </a:p>
        </p:txBody>
      </p: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FF403190-B289-7EA6-9733-1C5F077F99E0}"/>
              </a:ext>
            </a:extLst>
          </p:cNvPr>
          <p:cNvSpPr txBox="1"/>
          <p:nvPr/>
        </p:nvSpPr>
        <p:spPr>
          <a:xfrm>
            <a:off x="8678428" y="2858740"/>
            <a:ext cx="1285707" cy="5561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ts val="1200"/>
              </a:lnSpc>
            </a:pPr>
            <a:r>
              <a:rPr lang="en-GB" sz="1200" b="1" noProof="0" dirty="0">
                <a:solidFill>
                  <a:srgbClr val="FF0000"/>
                </a:solidFill>
              </a:rPr>
              <a:t>Hotspot 2 (1.0m)</a:t>
            </a:r>
          </a:p>
          <a:p>
            <a:pPr>
              <a:lnSpc>
                <a:spcPts val="1200"/>
              </a:lnSpc>
            </a:pPr>
            <a:r>
              <a:rPr lang="en-GB" sz="1200" b="1" dirty="0">
                <a:solidFill>
                  <a:schemeClr val="accent4">
                    <a:lumMod val="75000"/>
                  </a:schemeClr>
                </a:solidFill>
              </a:rPr>
              <a:t>Hotspot 3 (1.0m)</a:t>
            </a:r>
          </a:p>
          <a:p>
            <a:pPr>
              <a:lnSpc>
                <a:spcPts val="1200"/>
              </a:lnSpc>
            </a:pPr>
            <a:r>
              <a:rPr lang="en-GB" sz="1200" b="1" dirty="0"/>
              <a:t>Hotspot 4 (1.0m)</a:t>
            </a:r>
          </a:p>
        </p:txBody>
      </p:sp>
      <p:cxnSp>
        <p:nvCxnSpPr>
          <p:cNvPr id="37" name="Connettore diritto 36">
            <a:extLst>
              <a:ext uri="{FF2B5EF4-FFF2-40B4-BE49-F238E27FC236}">
                <a16:creationId xmlns:a16="http://schemas.microsoft.com/office/drawing/2014/main" id="{E8F01723-93F8-DF77-E045-D462605BF6F1}"/>
              </a:ext>
            </a:extLst>
          </p:cNvPr>
          <p:cNvCxnSpPr>
            <a:cxnSpLocks/>
          </p:cNvCxnSpPr>
          <p:nvPr/>
        </p:nvCxnSpPr>
        <p:spPr>
          <a:xfrm>
            <a:off x="8650045" y="4258711"/>
            <a:ext cx="3330000" cy="0"/>
          </a:xfrm>
          <a:prstGeom prst="line">
            <a:avLst/>
          </a:prstGeom>
          <a:ln w="22225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Connettore diritto 38">
            <a:extLst>
              <a:ext uri="{FF2B5EF4-FFF2-40B4-BE49-F238E27FC236}">
                <a16:creationId xmlns:a16="http://schemas.microsoft.com/office/drawing/2014/main" id="{1D4E638E-4B42-8E2E-96D7-A331E8733FEE}"/>
              </a:ext>
            </a:extLst>
          </p:cNvPr>
          <p:cNvCxnSpPr>
            <a:cxnSpLocks/>
          </p:cNvCxnSpPr>
          <p:nvPr/>
        </p:nvCxnSpPr>
        <p:spPr>
          <a:xfrm>
            <a:off x="8642186" y="3628685"/>
            <a:ext cx="3330000" cy="0"/>
          </a:xfrm>
          <a:prstGeom prst="line">
            <a:avLst/>
          </a:prstGeom>
          <a:ln w="2222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Grafico 22">
            <a:extLst>
              <a:ext uri="{FF2B5EF4-FFF2-40B4-BE49-F238E27FC236}">
                <a16:creationId xmlns:a16="http://schemas.microsoft.com/office/drawing/2014/main" id="{F74CD0BE-4F7D-4031-9AB7-A46B512B4E4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88637404"/>
              </p:ext>
            </p:extLst>
          </p:nvPr>
        </p:nvGraphicFramePr>
        <p:xfrm>
          <a:off x="3983956" y="2703883"/>
          <a:ext cx="4032000" cy="2016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40" name="Segnaposto contenuto 4">
            <a:extLst>
              <a:ext uri="{FF2B5EF4-FFF2-40B4-BE49-F238E27FC236}">
                <a16:creationId xmlns:a16="http://schemas.microsoft.com/office/drawing/2014/main" id="{8389D917-9312-A004-1C71-F387DB9C131B}"/>
              </a:ext>
            </a:extLst>
          </p:cNvPr>
          <p:cNvSpPr txBox="1">
            <a:spLocks/>
          </p:cNvSpPr>
          <p:nvPr/>
        </p:nvSpPr>
        <p:spPr>
          <a:xfrm>
            <a:off x="4046459" y="1676400"/>
            <a:ext cx="7395495" cy="3584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8775" indent="-358775" algn="just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  <a:tabLst>
                <a:tab pos="358775" algn="l"/>
              </a:tabLst>
            </a:pPr>
            <a:r>
              <a:rPr lang="en-US" sz="2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vicino</a:t>
            </a:r>
            <a:r>
              <a:rPr lang="en-US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alla CENCA1 (Hotspot 1)</a:t>
            </a:r>
          </a:p>
        </p:txBody>
      </p:sp>
      <p:sp>
        <p:nvSpPr>
          <p:cNvPr id="41" name="Segnaposto contenuto 4">
            <a:extLst>
              <a:ext uri="{FF2B5EF4-FFF2-40B4-BE49-F238E27FC236}">
                <a16:creationId xmlns:a16="http://schemas.microsoft.com/office/drawing/2014/main" id="{38A1D9F3-2753-E03A-C4C8-783B5E482CB9}"/>
              </a:ext>
            </a:extLst>
          </p:cNvPr>
          <p:cNvSpPr txBox="1">
            <a:spLocks/>
          </p:cNvSpPr>
          <p:nvPr/>
        </p:nvSpPr>
        <p:spPr>
          <a:xfrm>
            <a:off x="3886200" y="4876800"/>
            <a:ext cx="8061208" cy="6372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22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it-IT" sz="2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Concentrazione a livello pedonale superiore a quella a livello della stazione di monitoraggio CENCA1</a:t>
            </a:r>
          </a:p>
        </p:txBody>
      </p:sp>
      <p:sp>
        <p:nvSpPr>
          <p:cNvPr id="44" name="Segnaposto contenuto 4">
            <a:extLst>
              <a:ext uri="{FF2B5EF4-FFF2-40B4-BE49-F238E27FC236}">
                <a16:creationId xmlns:a16="http://schemas.microsoft.com/office/drawing/2014/main" id="{BAFB4D67-B61B-92F0-E0FC-3FF94E3D2569}"/>
              </a:ext>
            </a:extLst>
          </p:cNvPr>
          <p:cNvSpPr txBox="1">
            <a:spLocks/>
          </p:cNvSpPr>
          <p:nvPr/>
        </p:nvSpPr>
        <p:spPr>
          <a:xfrm>
            <a:off x="3889305" y="5475826"/>
            <a:ext cx="8050244" cy="60651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22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Il valore massimo giornaliero è di 355,68 </a:t>
            </a:r>
            <a:r>
              <a:rPr lang="af-ZA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μg/m</a:t>
            </a:r>
            <a:r>
              <a:rPr lang="af-ZA" sz="2400" baseline="30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quasi quattro volte superiore al massimo misurato dalla CENCA1</a:t>
            </a:r>
            <a:endParaRPr lang="en-US" sz="2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Segnaposto contenuto 4">
            <a:extLst>
              <a:ext uri="{FF2B5EF4-FFF2-40B4-BE49-F238E27FC236}">
                <a16:creationId xmlns:a16="http://schemas.microsoft.com/office/drawing/2014/main" id="{294DB2A8-8D64-3C32-7D8D-8C71E4547E56}"/>
              </a:ext>
            </a:extLst>
          </p:cNvPr>
          <p:cNvSpPr txBox="1">
            <a:spLocks/>
          </p:cNvSpPr>
          <p:nvPr/>
        </p:nvSpPr>
        <p:spPr>
          <a:xfrm>
            <a:off x="3896565" y="6077119"/>
            <a:ext cx="8042984" cy="6284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22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it-IT" sz="2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Compaiono superamenti del limite massimo di concentrazione media oraria</a:t>
            </a:r>
            <a:endParaRPr lang="en-GB" sz="22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CasellaDiTesto 34">
            <a:extLst>
              <a:ext uri="{FF2B5EF4-FFF2-40B4-BE49-F238E27FC236}">
                <a16:creationId xmlns:a16="http://schemas.microsoft.com/office/drawing/2014/main" id="{4A6A51FE-C957-E9ED-BC2D-2133B0A56C8D}"/>
              </a:ext>
            </a:extLst>
          </p:cNvPr>
          <p:cNvSpPr txBox="1"/>
          <p:nvPr/>
        </p:nvSpPr>
        <p:spPr>
          <a:xfrm>
            <a:off x="4513345" y="2869735"/>
            <a:ext cx="1285707" cy="5561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ts val="1200"/>
              </a:lnSpc>
            </a:pPr>
            <a:r>
              <a:rPr lang="en-GB" sz="1200" b="1" noProof="0" dirty="0">
                <a:solidFill>
                  <a:srgbClr val="005E00"/>
                </a:solidFill>
              </a:rPr>
              <a:t>Hotspot 1 (1.0m)</a:t>
            </a:r>
          </a:p>
          <a:p>
            <a:pPr>
              <a:lnSpc>
                <a:spcPts val="1200"/>
              </a:lnSpc>
            </a:pPr>
            <a:r>
              <a:rPr lang="en-GB" sz="1200" b="1" noProof="0" dirty="0">
                <a:solidFill>
                  <a:srgbClr val="ED7D31"/>
                </a:solidFill>
              </a:rPr>
              <a:t>Measured (3.3m)</a:t>
            </a:r>
          </a:p>
          <a:p>
            <a:pPr>
              <a:lnSpc>
                <a:spcPts val="1200"/>
              </a:lnSpc>
            </a:pPr>
            <a:r>
              <a:rPr lang="en-GB" sz="1200" b="1" noProof="0" dirty="0">
                <a:solidFill>
                  <a:srgbClr val="4472C4"/>
                </a:solidFill>
              </a:rPr>
              <a:t>Simulated (3.0m)</a:t>
            </a:r>
          </a:p>
        </p:txBody>
      </p:sp>
      <p:sp>
        <p:nvSpPr>
          <p:cNvPr id="42" name="CasellaDiTesto 41">
            <a:extLst>
              <a:ext uri="{FF2B5EF4-FFF2-40B4-BE49-F238E27FC236}">
                <a16:creationId xmlns:a16="http://schemas.microsoft.com/office/drawing/2014/main" id="{3EE11169-5A33-EFB6-9D47-A3FACE048744}"/>
              </a:ext>
            </a:extLst>
          </p:cNvPr>
          <p:cNvSpPr txBox="1"/>
          <p:nvPr/>
        </p:nvSpPr>
        <p:spPr>
          <a:xfrm>
            <a:off x="6126900" y="2861877"/>
            <a:ext cx="1646591" cy="4022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ts val="1200"/>
              </a:lnSpc>
            </a:pPr>
            <a:r>
              <a:rPr lang="en-GB" sz="1200" b="1" noProof="0" dirty="0">
                <a:solidFill>
                  <a:srgbClr val="00FF00"/>
                </a:solidFill>
              </a:rPr>
              <a:t>Limit (yearly average)</a:t>
            </a:r>
          </a:p>
          <a:p>
            <a:pPr>
              <a:lnSpc>
                <a:spcPts val="1200"/>
              </a:lnSpc>
            </a:pPr>
            <a:r>
              <a:rPr lang="en-GB" sz="1200" b="1" noProof="0" dirty="0">
                <a:solidFill>
                  <a:srgbClr val="7030A0"/>
                </a:solidFill>
              </a:rPr>
              <a:t>Limit (hourly average)</a:t>
            </a:r>
          </a:p>
        </p:txBody>
      </p:sp>
      <p:cxnSp>
        <p:nvCxnSpPr>
          <p:cNvPr id="38" name="Connettore diritto 37">
            <a:extLst>
              <a:ext uri="{FF2B5EF4-FFF2-40B4-BE49-F238E27FC236}">
                <a16:creationId xmlns:a16="http://schemas.microsoft.com/office/drawing/2014/main" id="{4D9275F6-375D-4004-3E25-3B65D140F5AD}"/>
              </a:ext>
            </a:extLst>
          </p:cNvPr>
          <p:cNvCxnSpPr>
            <a:cxnSpLocks/>
          </p:cNvCxnSpPr>
          <p:nvPr/>
        </p:nvCxnSpPr>
        <p:spPr>
          <a:xfrm>
            <a:off x="4477318" y="3628678"/>
            <a:ext cx="3330000" cy="0"/>
          </a:xfrm>
          <a:prstGeom prst="line">
            <a:avLst/>
          </a:prstGeom>
          <a:ln w="2222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ttore diritto 35">
            <a:extLst>
              <a:ext uri="{FF2B5EF4-FFF2-40B4-BE49-F238E27FC236}">
                <a16:creationId xmlns:a16="http://schemas.microsoft.com/office/drawing/2014/main" id="{57362AD1-BDF4-74F9-D8DC-EDA1A195791F}"/>
              </a:ext>
            </a:extLst>
          </p:cNvPr>
          <p:cNvCxnSpPr>
            <a:cxnSpLocks/>
          </p:cNvCxnSpPr>
          <p:nvPr/>
        </p:nvCxnSpPr>
        <p:spPr>
          <a:xfrm>
            <a:off x="4485177" y="4258704"/>
            <a:ext cx="3330000" cy="0"/>
          </a:xfrm>
          <a:prstGeom prst="line">
            <a:avLst/>
          </a:prstGeom>
          <a:ln w="22225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Segnaposto contenuto 4">
            <a:extLst>
              <a:ext uri="{FF2B5EF4-FFF2-40B4-BE49-F238E27FC236}">
                <a16:creationId xmlns:a16="http://schemas.microsoft.com/office/drawing/2014/main" id="{FA46BFA0-FE92-834F-0306-FEE5D4D0D6DB}"/>
              </a:ext>
            </a:extLst>
          </p:cNvPr>
          <p:cNvSpPr txBox="1">
            <a:spLocks/>
          </p:cNvSpPr>
          <p:nvPr/>
        </p:nvSpPr>
        <p:spPr>
          <a:xfrm>
            <a:off x="4038600" y="2027548"/>
            <a:ext cx="7395495" cy="3584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lnSpc>
                <a:spcPct val="100000"/>
              </a:lnSpc>
              <a:spcBef>
                <a:spcPts val="0"/>
              </a:spcBef>
              <a:buFont typeface="+mj-lt"/>
              <a:buAutoNum type="arabicPeriod" startAt="2"/>
              <a:tabLst>
                <a:tab pos="457200" algn="l"/>
              </a:tabLst>
            </a:pPr>
            <a:r>
              <a:rPr lang="en-US" sz="2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negli</a:t>
            </a:r>
            <a:r>
              <a:rPr lang="en-US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altri</a:t>
            </a:r>
            <a:r>
              <a:rPr lang="en-US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Hotspot</a:t>
            </a:r>
            <a:endParaRPr lang="it-IT" sz="2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itolo 1">
                <a:extLst>
                  <a:ext uri="{FF2B5EF4-FFF2-40B4-BE49-F238E27FC236}">
                    <a16:creationId xmlns:a16="http://schemas.microsoft.com/office/drawing/2014/main" id="{0C85BA38-0FD2-B793-A223-615C25E8B3B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798184" y="4918"/>
                <a:ext cx="8393816" cy="866699"/>
              </a:xfrm>
              <a:prstGeom prst="rect">
                <a:avLst/>
              </a:prstGeom>
            </p:spPr>
            <p:txBody>
              <a:bodyPr vert="horz" lIns="91440" tIns="45720" rIns="91440" bIns="45720" rtlCol="0" anchor="ctr">
                <a:no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ctr"/>
                <a:r>
                  <a:rPr lang="it-IT" altLang="en-US" sz="2800" b="1" dirty="0">
                    <a:solidFill>
                      <a:srgbClr val="FFCC00"/>
                    </a:solidFill>
                    <a:latin typeface="Verdana" panose="020B0604030504040204" pitchFamily="34" charset="0"/>
                  </a:rPr>
                  <a:t>7. </a:t>
                </a:r>
                <a:r>
                  <a:rPr lang="it-IT" sz="2800" b="1" noProof="0" dirty="0">
                    <a:solidFill>
                      <a:srgbClr val="FFCC00"/>
                    </a:solidFill>
                    <a:latin typeface="Verdana" panose="020B0604030504040204" pitchFamily="34" charset="0"/>
                    <a:ea typeface="+mn-ea"/>
                    <a:cs typeface="+mn-cs"/>
                  </a:rPr>
                  <a:t>Distribuzione spaziotemporale di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it-IT" sz="2800" b="1" i="1" noProof="0" smtClean="0">
                            <a:solidFill>
                              <a:srgbClr val="FFCC00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it-IT" sz="2800" b="1" noProof="0" smtClean="0">
                            <a:solidFill>
                              <a:srgbClr val="FFCC00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𝐍𝐎</m:t>
                        </m:r>
                      </m:e>
                      <m:sub>
                        <m:r>
                          <a:rPr lang="it-IT" sz="2800" b="1" noProof="0" smtClean="0">
                            <a:solidFill>
                              <a:srgbClr val="FFCC00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it-IT" sz="2800" b="1" noProof="0" dirty="0">
                    <a:solidFill>
                      <a:srgbClr val="FFCC00"/>
                    </a:solidFill>
                    <a:latin typeface="Verdana" panose="020B0604030504040204" pitchFamily="34" charset="0"/>
                    <a:ea typeface="+mn-ea"/>
                    <a:cs typeface="+mn-cs"/>
                  </a:rPr>
                  <a:t> a livello pedonale (1.0m)</a:t>
                </a:r>
              </a:p>
            </p:txBody>
          </p:sp>
        </mc:Choice>
        <mc:Fallback xmlns="">
          <p:sp>
            <p:nvSpPr>
              <p:cNvPr id="30" name="Titolo 1">
                <a:extLst>
                  <a:ext uri="{FF2B5EF4-FFF2-40B4-BE49-F238E27FC236}">
                    <a16:creationId xmlns:a16="http://schemas.microsoft.com/office/drawing/2014/main" id="{0C85BA38-0FD2-B793-A223-615C25E8B3B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8184" y="4918"/>
                <a:ext cx="8393816" cy="866699"/>
              </a:xfrm>
              <a:prstGeom prst="rect">
                <a:avLst/>
              </a:prstGeom>
              <a:blipFill>
                <a:blip r:embed="rId5"/>
                <a:stretch>
                  <a:fillRect t="-12676" b="-1901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Segnaposto numero diapositiva 30">
            <a:extLst>
              <a:ext uri="{FF2B5EF4-FFF2-40B4-BE49-F238E27FC236}">
                <a16:creationId xmlns:a16="http://schemas.microsoft.com/office/drawing/2014/main" id="{C3102B21-080A-C177-0704-C17F5FE74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59</a:t>
            </a:fld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1858132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  <p:bldP spid="20" grpId="0" animBg="1"/>
      <p:bldGraphic spid="25" grpId="0">
        <p:bldAsOne/>
      </p:bldGraphic>
      <p:bldP spid="27" grpId="0" animBg="1"/>
      <p:bldP spid="28" grpId="0" animBg="1"/>
      <p:bldP spid="29" grpId="0" animBg="1"/>
      <p:bldP spid="33" grpId="0" animBg="1"/>
      <p:bldP spid="32" grpId="0" animBg="1"/>
      <p:bldGraphic spid="23" grpId="0">
        <p:bldAsOne/>
      </p:bldGraphic>
      <p:bldP spid="40" grpId="0"/>
      <p:bldP spid="41" grpId="0"/>
      <p:bldP spid="44" grpId="0"/>
      <p:bldP spid="45" grpId="0"/>
      <p:bldP spid="35" grpId="0" animBg="1"/>
      <p:bldP spid="42" grpId="0" animBg="1"/>
      <p:bldP spid="26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ttangolo 22">
            <a:extLst>
              <a:ext uri="{FF2B5EF4-FFF2-40B4-BE49-F238E27FC236}">
                <a16:creationId xmlns:a16="http://schemas.microsoft.com/office/drawing/2014/main" id="{6BA56398-473F-D8CA-0395-F8B116CBEA5E}"/>
              </a:ext>
            </a:extLst>
          </p:cNvPr>
          <p:cNvSpPr/>
          <p:nvPr/>
        </p:nvSpPr>
        <p:spPr>
          <a:xfrm>
            <a:off x="7394539" y="1447800"/>
            <a:ext cx="4340261" cy="2362200"/>
          </a:xfrm>
          <a:prstGeom prst="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ttangolo 21">
            <a:extLst>
              <a:ext uri="{FF2B5EF4-FFF2-40B4-BE49-F238E27FC236}">
                <a16:creationId xmlns:a16="http://schemas.microsoft.com/office/drawing/2014/main" id="{3E69A2B0-04D3-C5BB-7705-BF9B9784CCA4}"/>
              </a:ext>
            </a:extLst>
          </p:cNvPr>
          <p:cNvSpPr/>
          <p:nvPr/>
        </p:nvSpPr>
        <p:spPr>
          <a:xfrm>
            <a:off x="-1" y="0"/>
            <a:ext cx="7044243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Immagine 2" descr="Immagine che contiene diagramma, schermata, Diagramma, testo&#10;&#10;Il contenuto generato dall'IA potrebbe non essere corretto.">
            <a:extLst>
              <a:ext uri="{FF2B5EF4-FFF2-40B4-BE49-F238E27FC236}">
                <a16:creationId xmlns:a16="http://schemas.microsoft.com/office/drawing/2014/main" id="{DBCE7136-8A1D-821F-D579-95BCED0895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8" t="2317" r="6751"/>
          <a:stretch>
            <a:fillRect/>
          </a:stretch>
        </p:blipFill>
        <p:spPr>
          <a:xfrm>
            <a:off x="7517190" y="1530048"/>
            <a:ext cx="4144549" cy="2232000"/>
          </a:xfrm>
          <a:prstGeom prst="rect">
            <a:avLst/>
          </a:prstGeom>
        </p:spPr>
      </p:pic>
      <p:sp>
        <p:nvSpPr>
          <p:cNvPr id="10" name="Segnaposto contenuto 4">
            <a:extLst>
              <a:ext uri="{FF2B5EF4-FFF2-40B4-BE49-F238E27FC236}">
                <a16:creationId xmlns:a16="http://schemas.microsoft.com/office/drawing/2014/main" id="{C913FB97-4C54-A397-C769-76F683476EAC}"/>
              </a:ext>
            </a:extLst>
          </p:cNvPr>
          <p:cNvSpPr txBox="1">
            <a:spLocks/>
          </p:cNvSpPr>
          <p:nvPr/>
        </p:nvSpPr>
        <p:spPr>
          <a:xfrm>
            <a:off x="7057348" y="4177495"/>
            <a:ext cx="5058452" cy="85170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22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it-IT" sz="2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Aree di massima concentrazione lontane dalla posizione della stazione di monitoraggio CENCA1</a:t>
            </a:r>
          </a:p>
        </p:txBody>
      </p:sp>
      <p:sp>
        <p:nvSpPr>
          <p:cNvPr id="12" name="Segnaposto contenuto 4">
            <a:extLst>
              <a:ext uri="{FF2B5EF4-FFF2-40B4-BE49-F238E27FC236}">
                <a16:creationId xmlns:a16="http://schemas.microsoft.com/office/drawing/2014/main" id="{3B9A96C7-EF98-2B69-1783-2770C601E816}"/>
              </a:ext>
            </a:extLst>
          </p:cNvPr>
          <p:cNvSpPr txBox="1">
            <a:spLocks/>
          </p:cNvSpPr>
          <p:nvPr/>
        </p:nvSpPr>
        <p:spPr>
          <a:xfrm>
            <a:off x="7047346" y="5181600"/>
            <a:ext cx="5068454" cy="151959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22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it-IT" sz="2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 superamenti </a:t>
            </a: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del limite per la concentrazione media oraria di 200 </a:t>
            </a:r>
            <a:r>
              <a:rPr lang="af-ZA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μg/m</a:t>
            </a:r>
            <a:r>
              <a:rPr lang="af-ZA" sz="2000" baseline="30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2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durante la giornata</a:t>
            </a: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it-IT" sz="2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sui 18 consentiti all'anno</a:t>
            </a:r>
            <a:r>
              <a:rPr lang="it-IT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secondo la 2008/50/EC (nessuno secondo il dato di monitoraggio)</a:t>
            </a:r>
          </a:p>
        </p:txBody>
      </p:sp>
      <p:grpSp>
        <p:nvGrpSpPr>
          <p:cNvPr id="21" name="Gruppo 20">
            <a:extLst>
              <a:ext uri="{FF2B5EF4-FFF2-40B4-BE49-F238E27FC236}">
                <a16:creationId xmlns:a16="http://schemas.microsoft.com/office/drawing/2014/main" id="{04893B44-F72F-2E39-D93D-ACBECC1EB74B}"/>
              </a:ext>
            </a:extLst>
          </p:cNvPr>
          <p:cNvGrpSpPr>
            <a:grpSpLocks noChangeAspect="1"/>
          </p:cNvGrpSpPr>
          <p:nvPr/>
        </p:nvGrpSpPr>
        <p:grpSpPr>
          <a:xfrm>
            <a:off x="0" y="282364"/>
            <a:ext cx="6984000" cy="6439478"/>
            <a:chOff x="326438" y="770363"/>
            <a:chExt cx="6501124" cy="5994248"/>
          </a:xfrm>
        </p:grpSpPr>
        <p:grpSp>
          <p:nvGrpSpPr>
            <p:cNvPr id="56" name="Gruppo 55">
              <a:extLst>
                <a:ext uri="{FF2B5EF4-FFF2-40B4-BE49-F238E27FC236}">
                  <a16:creationId xmlns:a16="http://schemas.microsoft.com/office/drawing/2014/main" id="{F8368B80-772B-8FFE-BB5E-3DAF5C4D686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26438" y="770363"/>
              <a:ext cx="6501124" cy="5994248"/>
              <a:chOff x="2464789" y="-4467"/>
              <a:chExt cx="7546464" cy="6958097"/>
            </a:xfrm>
          </p:grpSpPr>
          <p:sp>
            <p:nvSpPr>
              <p:cNvPr id="54" name="Rettangolo 53">
                <a:extLst>
                  <a:ext uri="{FF2B5EF4-FFF2-40B4-BE49-F238E27FC236}">
                    <a16:creationId xmlns:a16="http://schemas.microsoft.com/office/drawing/2014/main" id="{D255B3A3-A263-5A96-67C7-4F19169B93D2}"/>
                  </a:ext>
                </a:extLst>
              </p:cNvPr>
              <p:cNvSpPr/>
              <p:nvPr/>
            </p:nvSpPr>
            <p:spPr>
              <a:xfrm>
                <a:off x="2503931" y="0"/>
                <a:ext cx="7507322" cy="69175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CasellaDiTesto 27">
                <a:extLst>
                  <a:ext uri="{FF2B5EF4-FFF2-40B4-BE49-F238E27FC236}">
                    <a16:creationId xmlns:a16="http://schemas.microsoft.com/office/drawing/2014/main" id="{5465DE38-5B58-5AF3-2E53-7D8731C9EDC1}"/>
                  </a:ext>
                </a:extLst>
              </p:cNvPr>
              <p:cNvSpPr txBox="1"/>
              <p:nvPr/>
            </p:nvSpPr>
            <p:spPr>
              <a:xfrm>
                <a:off x="8734344" y="2883503"/>
                <a:ext cx="1264633" cy="49046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ts val="1400"/>
                  </a:lnSpc>
                </a:pPr>
                <a:r>
                  <a:rPr lang="en-GB" sz="1200" b="1" dirty="0" err="1"/>
                  <a:t>Velocità</a:t>
                </a:r>
                <a:r>
                  <a:rPr lang="en-GB" sz="1200" b="1" dirty="0"/>
                  <a:t> del </a:t>
                </a:r>
                <a:r>
                  <a:rPr lang="en-GB" sz="1200" b="1" dirty="0" err="1"/>
                  <a:t>vento</a:t>
                </a:r>
                <a:r>
                  <a:rPr lang="en-GB" sz="1200" b="1" dirty="0"/>
                  <a:t> [m/s]</a:t>
                </a: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4" name="CasellaDiTesto 23">
                    <a:extLst>
                      <a:ext uri="{FF2B5EF4-FFF2-40B4-BE49-F238E27FC236}">
                        <a16:creationId xmlns:a16="http://schemas.microsoft.com/office/drawing/2014/main" id="{8D741273-776C-693A-74FA-D6E406EA5DF9}"/>
                      </a:ext>
                    </a:extLst>
                  </p:cNvPr>
                  <p:cNvSpPr txBox="1"/>
                  <p:nvPr/>
                </p:nvSpPr>
                <p:spPr>
                  <a:xfrm>
                    <a:off x="8723169" y="-4467"/>
                    <a:ext cx="1264633" cy="489839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txBody>
                  <a:bodyPr wrap="square" rtlCol="0">
                    <a:spAutoFit/>
                  </a:bodyPr>
                  <a:lstStyle/>
                  <a:p>
                    <a:pPr algn="ctr">
                      <a:lnSpc>
                        <a:spcPts val="1400"/>
                      </a:lnSpc>
                    </a:pPr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it-IT" sz="1200" b="1">
                              <a:latin typeface="Cambria Math" panose="02040503050406030204" pitchFamily="18" charset="0"/>
                            </a:rPr>
                            <m:t>𝐂𝐨𝐧𝐜𝐞𝐧𝐭𝐫𝐚𝐳𝐢𝐨𝐧𝐞</m:t>
                          </m:r>
                          <m:r>
                            <a:rPr lang="it-IT" sz="1200" b="1">
                              <a:latin typeface="Cambria Math" panose="02040503050406030204" pitchFamily="18" charset="0"/>
                            </a:rPr>
                            <m:t> </m:t>
                          </m:r>
                        </m:oMath>
                      </m:oMathPara>
                    </a14:m>
                    <a:endParaRPr lang="it-IT" sz="1200" b="1" dirty="0">
                      <a:latin typeface="Cambria Math" panose="02040503050406030204" pitchFamily="18" charset="0"/>
                    </a:endParaRPr>
                  </a:p>
                  <a:p>
                    <a:pPr algn="ctr">
                      <a:lnSpc>
                        <a:spcPts val="1400"/>
                      </a:lnSpc>
                    </a:pPr>
                    <a14:m>
                      <m:oMath xmlns:m="http://schemas.openxmlformats.org/officeDocument/2006/math">
                        <m:sSub>
                          <m:sSubPr>
                            <m:ctrlPr>
                              <a:rPr lang="en-GB" sz="1200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200" b="1">
                                <a:latin typeface="Cambria Math" panose="02040503050406030204" pitchFamily="18" charset="0"/>
                              </a:rPr>
                              <m:t>𝐍𝐎</m:t>
                            </m:r>
                          </m:e>
                          <m:sub>
                            <m:r>
                              <a:rPr lang="en-GB" sz="1200" b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oMath>
                    </a14:m>
                    <a:r>
                      <a:rPr lang="en-GB" sz="1200" b="1" dirty="0"/>
                      <a:t> </a:t>
                    </a:r>
                    <a:r>
                      <a:rPr lang="en-GB" sz="1200" b="1" dirty="0">
                        <a:ea typeface="Times New Roman" panose="02020603050405020304" pitchFamily="18" charset="0"/>
                        <a:cs typeface="New York"/>
                      </a:rPr>
                      <a:t>[</a:t>
                    </a:r>
                    <a:r>
                      <a:rPr lang="en-GB" sz="1200" b="1" dirty="0"/>
                      <a:t>μg/m</a:t>
                    </a:r>
                    <a:r>
                      <a:rPr lang="en-GB" sz="1200" b="1" baseline="30000" dirty="0"/>
                      <a:t>3</a:t>
                    </a:r>
                    <a:r>
                      <a:rPr lang="en-GB" sz="1200" b="1" dirty="0">
                        <a:solidFill>
                          <a:prstClr val="black"/>
                        </a:solidFill>
                        <a:ea typeface="Times New Roman" panose="02020603050405020304" pitchFamily="18" charset="0"/>
                        <a:cs typeface="New York"/>
                      </a:rPr>
                      <a:t>]</a:t>
                    </a:r>
                    <a:endParaRPr lang="it-IT" sz="1200" b="1" dirty="0"/>
                  </a:p>
                </p:txBody>
              </p:sp>
            </mc:Choice>
            <mc:Fallback xmlns="">
              <p:sp>
                <p:nvSpPr>
                  <p:cNvPr id="24" name="CasellaDiTesto 23">
                    <a:extLst>
                      <a:ext uri="{FF2B5EF4-FFF2-40B4-BE49-F238E27FC236}">
                        <a16:creationId xmlns:a16="http://schemas.microsoft.com/office/drawing/2014/main" id="{8D741273-776C-693A-74FA-D6E406EA5DF9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723169" y="-4467"/>
                    <a:ext cx="1264633" cy="489839"/>
                  </a:xfrm>
                  <a:prstGeom prst="rect">
                    <a:avLst/>
                  </a:prstGeom>
                  <a:blipFill>
                    <a:blip r:embed="rId3"/>
                    <a:stretch>
                      <a:fillRect r="-8763" b="-7792"/>
                    </a:stretch>
                  </a:blipFill>
                  <a:ln>
                    <a:solidFill>
                      <a:schemeClr val="bg1"/>
                    </a:solidFill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pic>
            <p:nvPicPr>
              <p:cNvPr id="11" name="Immagine 10" descr="Immagine che contiene testo, mappa&#10;&#10;Il contenuto generato dall'IA potrebbe non essere corretto.">
                <a:extLst>
                  <a:ext uri="{FF2B5EF4-FFF2-40B4-BE49-F238E27FC236}">
                    <a16:creationId xmlns:a16="http://schemas.microsoft.com/office/drawing/2014/main" id="{5DEA1C29-F396-4D0F-A0C8-64AE6E585262}"/>
                  </a:ext>
                </a:extLst>
              </p:cNvPr>
              <p:cNvPicPr>
                <a:picLocks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83970" y="105750"/>
                <a:ext cx="2256071" cy="3412800"/>
              </a:xfrm>
              <a:prstGeom prst="rect">
                <a:avLst/>
              </a:prstGeom>
            </p:spPr>
          </p:pic>
          <p:pic>
            <p:nvPicPr>
              <p:cNvPr id="20" name="Immagine 19" descr="Immagine che contiene testo, schermata, Policromia, mappa&#10;&#10;Il contenuto generato dall'IA potrebbe non essere corretto.">
                <a:extLst>
                  <a:ext uri="{FF2B5EF4-FFF2-40B4-BE49-F238E27FC236}">
                    <a16:creationId xmlns:a16="http://schemas.microsoft.com/office/drawing/2014/main" id="{9F9917EC-C512-85B7-ADC9-D4F80DE52C87}"/>
                  </a:ext>
                </a:extLst>
              </p:cNvPr>
              <p:cNvPicPr>
                <a:picLocks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98132" y="3329850"/>
                <a:ext cx="2249464" cy="3427200"/>
              </a:xfrm>
              <a:prstGeom prst="rect">
                <a:avLst/>
              </a:prstGeom>
            </p:spPr>
          </p:pic>
          <p:pic>
            <p:nvPicPr>
              <p:cNvPr id="6" name="Immagine 5" descr="Immagine che contiene testo, grafica, schermata, Policromia&#10;&#10;Il contenuto generato dall'IA potrebbe non essere corretto.">
                <a:extLst>
                  <a:ext uri="{FF2B5EF4-FFF2-40B4-BE49-F238E27FC236}">
                    <a16:creationId xmlns:a16="http://schemas.microsoft.com/office/drawing/2014/main" id="{A7454204-EB1B-4CA3-9890-93402CDE7692}"/>
                  </a:ext>
                </a:extLst>
              </p:cNvPr>
              <p:cNvPicPr>
                <a:picLocks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567184" y="105750"/>
                <a:ext cx="2246120" cy="3412800"/>
              </a:xfrm>
              <a:prstGeom prst="rect">
                <a:avLst/>
              </a:prstGeom>
            </p:spPr>
          </p:pic>
          <p:pic>
            <p:nvPicPr>
              <p:cNvPr id="9" name="Immagine 8" descr="Immagine che contiene testo, grafica, mappa, arte&#10;&#10;Il contenuto generato dall'IA potrebbe non essere corretto.">
                <a:extLst>
                  <a:ext uri="{FF2B5EF4-FFF2-40B4-BE49-F238E27FC236}">
                    <a16:creationId xmlns:a16="http://schemas.microsoft.com/office/drawing/2014/main" id="{D739266F-371E-88A5-1845-D59BB6893C41}"/>
                  </a:ext>
                </a:extLst>
              </p:cNvPr>
              <p:cNvPicPr>
                <a:picLocks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640223" y="106950"/>
                <a:ext cx="2246120" cy="3412800"/>
              </a:xfrm>
              <a:prstGeom prst="rect">
                <a:avLst/>
              </a:prstGeom>
            </p:spPr>
          </p:pic>
          <p:pic>
            <p:nvPicPr>
              <p:cNvPr id="17" name="Immagine 16" descr="Immagine che contiene testo, mappa, schermata&#10;&#10;Il contenuto generato dall'IA potrebbe non essere corretto.">
                <a:extLst>
                  <a:ext uri="{FF2B5EF4-FFF2-40B4-BE49-F238E27FC236}">
                    <a16:creationId xmlns:a16="http://schemas.microsoft.com/office/drawing/2014/main" id="{CD15E149-F924-D005-7622-02100BBA16D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566919" y="3331050"/>
                <a:ext cx="2249464" cy="3420000"/>
              </a:xfrm>
              <a:prstGeom prst="rect">
                <a:avLst/>
              </a:prstGeom>
            </p:spPr>
          </p:pic>
          <p:pic>
            <p:nvPicPr>
              <p:cNvPr id="14" name="Immagine 13" descr="Immagine che contiene testo, mappa, grafica, schermata&#10;&#10;Il contenuto generato dall'IA potrebbe non essere corretto.">
                <a:extLst>
                  <a:ext uri="{FF2B5EF4-FFF2-40B4-BE49-F238E27FC236}">
                    <a16:creationId xmlns:a16="http://schemas.microsoft.com/office/drawing/2014/main" id="{D3989570-0A4E-8EC7-D176-6753F70D891B}"/>
                  </a:ext>
                </a:extLst>
              </p:cNvPr>
              <p:cNvPicPr>
                <a:picLocks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640940" y="3330000"/>
                <a:ext cx="2242800" cy="3420000"/>
              </a:xfrm>
              <a:prstGeom prst="rect">
                <a:avLst/>
              </a:prstGeom>
            </p:spPr>
          </p:pic>
          <p:sp>
            <p:nvSpPr>
              <p:cNvPr id="25" name="CasellaDiTesto 24">
                <a:extLst>
                  <a:ext uri="{FF2B5EF4-FFF2-40B4-BE49-F238E27FC236}">
                    <a16:creationId xmlns:a16="http://schemas.microsoft.com/office/drawing/2014/main" id="{296482FB-FE6C-305F-3C29-9425193A0B4F}"/>
                  </a:ext>
                </a:extLst>
              </p:cNvPr>
              <p:cNvSpPr txBox="1"/>
              <p:nvPr/>
            </p:nvSpPr>
            <p:spPr>
              <a:xfrm>
                <a:off x="8832533" y="6333749"/>
                <a:ext cx="1027118" cy="30777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it-IT" sz="1400" b="1" dirty="0"/>
                  <a:t> </a:t>
                </a:r>
                <a:r>
                  <a:rPr lang="it-IT" sz="1300" dirty="0"/>
                  <a:t>CENCA1</a:t>
                </a:r>
              </a:p>
            </p:txBody>
          </p:sp>
          <p:sp>
            <p:nvSpPr>
              <p:cNvPr id="26" name="Ovale 25">
                <a:extLst>
                  <a:ext uri="{FF2B5EF4-FFF2-40B4-BE49-F238E27FC236}">
                    <a16:creationId xmlns:a16="http://schemas.microsoft.com/office/drawing/2014/main" id="{A63E8F63-9AE2-C5A3-9EAC-B91F2FF48AB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928972" y="6483391"/>
                <a:ext cx="72001" cy="72000"/>
              </a:xfrm>
              <a:prstGeom prst="ellips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27" name="Immagine 26">
                <a:extLst>
                  <a:ext uri="{FF2B5EF4-FFF2-40B4-BE49-F238E27FC236}">
                    <a16:creationId xmlns:a16="http://schemas.microsoft.com/office/drawing/2014/main" id="{DC31B918-4104-55B5-B3C2-6A4417C2F3E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6945" t="61726" b="26241"/>
              <a:stretch>
                <a:fillRect/>
              </a:stretch>
            </p:blipFill>
            <p:spPr>
              <a:xfrm>
                <a:off x="8852554" y="5429707"/>
                <a:ext cx="1035376" cy="639131"/>
              </a:xfrm>
              <a:prstGeom prst="rect">
                <a:avLst/>
              </a:prstGeom>
            </p:spPr>
          </p:pic>
          <p:pic>
            <p:nvPicPr>
              <p:cNvPr id="30" name="Immagine 29" descr="Immagine che contiene testo, schermata&#10;&#10;Descrizione generata automaticamente">
                <a:extLst>
                  <a:ext uri="{FF2B5EF4-FFF2-40B4-BE49-F238E27FC236}">
                    <a16:creationId xmlns:a16="http://schemas.microsoft.com/office/drawing/2014/main" id="{6AE69B77-803C-402C-D154-209A6EDD1DA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71945" r="43585" b="2192"/>
              <a:stretch>
                <a:fillRect/>
              </a:stretch>
            </p:blipFill>
            <p:spPr>
              <a:xfrm>
                <a:off x="8880314" y="3520750"/>
                <a:ext cx="775224" cy="1582681"/>
              </a:xfrm>
              <a:prstGeom prst="rect">
                <a:avLst/>
              </a:prstGeom>
              <a:ln>
                <a:noFill/>
              </a:ln>
            </p:spPr>
          </p:pic>
          <p:sp>
            <p:nvSpPr>
              <p:cNvPr id="33" name="CasellaDiTesto 32">
                <a:extLst>
                  <a:ext uri="{FF2B5EF4-FFF2-40B4-BE49-F238E27FC236}">
                    <a16:creationId xmlns:a16="http://schemas.microsoft.com/office/drawing/2014/main" id="{135421C9-89BA-1DAA-51F1-44CBCDA18BF5}"/>
                  </a:ext>
                </a:extLst>
              </p:cNvPr>
              <p:cNvSpPr txBox="1"/>
              <p:nvPr/>
            </p:nvSpPr>
            <p:spPr>
              <a:xfrm>
                <a:off x="3042971" y="133638"/>
                <a:ext cx="588372" cy="3572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US" sz="1400" dirty="0"/>
                  <a:t>8:00</a:t>
                </a:r>
              </a:p>
            </p:txBody>
          </p:sp>
          <p:sp>
            <p:nvSpPr>
              <p:cNvPr id="34" name="CasellaDiTesto 33">
                <a:extLst>
                  <a:ext uri="{FF2B5EF4-FFF2-40B4-BE49-F238E27FC236}">
                    <a16:creationId xmlns:a16="http://schemas.microsoft.com/office/drawing/2014/main" id="{08BCBDF8-1B73-8807-06F1-8E4C5DE1A435}"/>
                  </a:ext>
                </a:extLst>
              </p:cNvPr>
              <p:cNvSpPr txBox="1"/>
              <p:nvPr/>
            </p:nvSpPr>
            <p:spPr>
              <a:xfrm>
                <a:off x="4965620" y="133638"/>
                <a:ext cx="588372" cy="3572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US" sz="1400" dirty="0"/>
                  <a:t>9:00</a:t>
                </a:r>
              </a:p>
            </p:txBody>
          </p:sp>
          <p:sp>
            <p:nvSpPr>
              <p:cNvPr id="35" name="CasellaDiTesto 34">
                <a:extLst>
                  <a:ext uri="{FF2B5EF4-FFF2-40B4-BE49-F238E27FC236}">
                    <a16:creationId xmlns:a16="http://schemas.microsoft.com/office/drawing/2014/main" id="{CE883ABE-EA5A-20A1-CB1F-8FA32D8001F3}"/>
                  </a:ext>
                </a:extLst>
              </p:cNvPr>
              <p:cNvSpPr txBox="1"/>
              <p:nvPr/>
            </p:nvSpPr>
            <p:spPr>
              <a:xfrm>
                <a:off x="6894136" y="133638"/>
                <a:ext cx="694434" cy="3572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US" sz="1400" dirty="0"/>
                  <a:t>10:00</a:t>
                </a:r>
              </a:p>
            </p:txBody>
          </p:sp>
          <p:sp>
            <p:nvSpPr>
              <p:cNvPr id="36" name="CasellaDiTesto 35">
                <a:extLst>
                  <a:ext uri="{FF2B5EF4-FFF2-40B4-BE49-F238E27FC236}">
                    <a16:creationId xmlns:a16="http://schemas.microsoft.com/office/drawing/2014/main" id="{247E471D-753F-0EF2-F6FB-0668EE3ADE1E}"/>
                  </a:ext>
                </a:extLst>
              </p:cNvPr>
              <p:cNvSpPr txBox="1"/>
              <p:nvPr/>
            </p:nvSpPr>
            <p:spPr>
              <a:xfrm>
                <a:off x="3044539" y="3359178"/>
                <a:ext cx="694434" cy="3572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US" sz="1400" dirty="0"/>
                  <a:t>17:00</a:t>
                </a:r>
              </a:p>
            </p:txBody>
          </p:sp>
          <p:sp>
            <p:nvSpPr>
              <p:cNvPr id="37" name="CasellaDiTesto 36">
                <a:extLst>
                  <a:ext uri="{FF2B5EF4-FFF2-40B4-BE49-F238E27FC236}">
                    <a16:creationId xmlns:a16="http://schemas.microsoft.com/office/drawing/2014/main" id="{8B39DCC4-95DB-3049-8477-C7221B86FE1B}"/>
                  </a:ext>
                </a:extLst>
              </p:cNvPr>
              <p:cNvSpPr txBox="1"/>
              <p:nvPr/>
            </p:nvSpPr>
            <p:spPr>
              <a:xfrm>
                <a:off x="4967189" y="3359178"/>
                <a:ext cx="694434" cy="3572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US" sz="1400" dirty="0"/>
                  <a:t>18:00</a:t>
                </a:r>
              </a:p>
            </p:txBody>
          </p:sp>
          <p:sp>
            <p:nvSpPr>
              <p:cNvPr id="38" name="CasellaDiTesto 37">
                <a:extLst>
                  <a:ext uri="{FF2B5EF4-FFF2-40B4-BE49-F238E27FC236}">
                    <a16:creationId xmlns:a16="http://schemas.microsoft.com/office/drawing/2014/main" id="{D7EAE705-E334-AEAA-F332-CCF78BF95FB1}"/>
                  </a:ext>
                </a:extLst>
              </p:cNvPr>
              <p:cNvSpPr txBox="1"/>
              <p:nvPr/>
            </p:nvSpPr>
            <p:spPr>
              <a:xfrm>
                <a:off x="6905131" y="3359178"/>
                <a:ext cx="694434" cy="3572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US" sz="1400" dirty="0"/>
                  <a:t>19:00</a:t>
                </a:r>
              </a:p>
            </p:txBody>
          </p:sp>
          <p:sp>
            <p:nvSpPr>
              <p:cNvPr id="39" name="Ovale 38">
                <a:extLst>
                  <a:ext uri="{FF2B5EF4-FFF2-40B4-BE49-F238E27FC236}">
                    <a16:creationId xmlns:a16="http://schemas.microsoft.com/office/drawing/2014/main" id="{9F0EEE7F-2758-B7DC-17C9-6142FBD57E3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075144" y="4701127"/>
                <a:ext cx="54000" cy="54000"/>
              </a:xfrm>
              <a:prstGeom prst="ellips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Ovale 39">
                <a:extLst>
                  <a:ext uri="{FF2B5EF4-FFF2-40B4-BE49-F238E27FC236}">
                    <a16:creationId xmlns:a16="http://schemas.microsoft.com/office/drawing/2014/main" id="{018DC535-192E-62B2-99DD-54E25B5CA00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003958" y="4701600"/>
                <a:ext cx="54000" cy="54000"/>
              </a:xfrm>
              <a:prstGeom prst="ellips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" name="Ovale 40">
                <a:extLst>
                  <a:ext uri="{FF2B5EF4-FFF2-40B4-BE49-F238E27FC236}">
                    <a16:creationId xmlns:a16="http://schemas.microsoft.com/office/drawing/2014/main" id="{DA97BCE4-C95E-5FF6-8585-4FC0E68A434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32783" y="4701600"/>
                <a:ext cx="54000" cy="54000"/>
              </a:xfrm>
              <a:prstGeom prst="ellips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" name="Ovale 41">
                <a:extLst>
                  <a:ext uri="{FF2B5EF4-FFF2-40B4-BE49-F238E27FC236}">
                    <a16:creationId xmlns:a16="http://schemas.microsoft.com/office/drawing/2014/main" id="{C3280A27-7A3F-DE2C-8F9D-BDFDB8C1433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075138" y="1467363"/>
                <a:ext cx="54000" cy="54000"/>
              </a:xfrm>
              <a:prstGeom prst="ellips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3" name="Ovale 42">
                <a:extLst>
                  <a:ext uri="{FF2B5EF4-FFF2-40B4-BE49-F238E27FC236}">
                    <a16:creationId xmlns:a16="http://schemas.microsoft.com/office/drawing/2014/main" id="{DCB68670-63EE-CB63-AFEA-D470F4F74C76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003952" y="1467836"/>
                <a:ext cx="54000" cy="54000"/>
              </a:xfrm>
              <a:prstGeom prst="ellips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Ovale 43">
                <a:extLst>
                  <a:ext uri="{FF2B5EF4-FFF2-40B4-BE49-F238E27FC236}">
                    <a16:creationId xmlns:a16="http://schemas.microsoft.com/office/drawing/2014/main" id="{F158814B-5EC8-3EB7-78FD-5947E7C1CBC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32777" y="1467836"/>
                <a:ext cx="54000" cy="54000"/>
              </a:xfrm>
              <a:prstGeom prst="ellips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7" name="Rettangolo 46">
                <a:extLst>
                  <a:ext uri="{FF2B5EF4-FFF2-40B4-BE49-F238E27FC236}">
                    <a16:creationId xmlns:a16="http://schemas.microsoft.com/office/drawing/2014/main" id="{0B06F06D-1557-5DE5-E984-FE45F955106C}"/>
                  </a:ext>
                </a:extLst>
              </p:cNvPr>
              <p:cNvSpPr/>
              <p:nvPr/>
            </p:nvSpPr>
            <p:spPr>
              <a:xfrm>
                <a:off x="9709610" y="812767"/>
                <a:ext cx="144000" cy="156429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8" name="Rettangolo 47">
                <a:extLst>
                  <a:ext uri="{FF2B5EF4-FFF2-40B4-BE49-F238E27FC236}">
                    <a16:creationId xmlns:a16="http://schemas.microsoft.com/office/drawing/2014/main" id="{DE655097-CA47-22F9-059A-17177639C6DD}"/>
                  </a:ext>
                </a:extLst>
              </p:cNvPr>
              <p:cNvSpPr/>
              <p:nvPr/>
            </p:nvSpPr>
            <p:spPr>
              <a:xfrm>
                <a:off x="9635191" y="3552846"/>
                <a:ext cx="108000" cy="156429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9" name="CasellaDiTesto 48">
                <a:extLst>
                  <a:ext uri="{FF2B5EF4-FFF2-40B4-BE49-F238E27FC236}">
                    <a16:creationId xmlns:a16="http://schemas.microsoft.com/office/drawing/2014/main" id="{0C801164-A1E8-2C05-A8EE-50E6C35C4655}"/>
                  </a:ext>
                </a:extLst>
              </p:cNvPr>
              <p:cNvSpPr txBox="1"/>
              <p:nvPr/>
            </p:nvSpPr>
            <p:spPr>
              <a:xfrm>
                <a:off x="3676702" y="6640534"/>
                <a:ext cx="613974" cy="31309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it-IT" sz="1200" dirty="0"/>
                  <a:t>X [m]</a:t>
                </a:r>
              </a:p>
            </p:txBody>
          </p:sp>
          <p:sp>
            <p:nvSpPr>
              <p:cNvPr id="50" name="CasellaDiTesto 49">
                <a:extLst>
                  <a:ext uri="{FF2B5EF4-FFF2-40B4-BE49-F238E27FC236}">
                    <a16:creationId xmlns:a16="http://schemas.microsoft.com/office/drawing/2014/main" id="{15662C18-1FE7-6914-9D68-D9578733B1A5}"/>
                  </a:ext>
                </a:extLst>
              </p:cNvPr>
              <p:cNvSpPr txBox="1"/>
              <p:nvPr/>
            </p:nvSpPr>
            <p:spPr>
              <a:xfrm>
                <a:off x="5608334" y="6640534"/>
                <a:ext cx="608323" cy="31309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it-IT" sz="1200" dirty="0"/>
                  <a:t>X [m]</a:t>
                </a:r>
              </a:p>
            </p:txBody>
          </p:sp>
          <p:sp>
            <p:nvSpPr>
              <p:cNvPr id="51" name="CasellaDiTesto 50">
                <a:extLst>
                  <a:ext uri="{FF2B5EF4-FFF2-40B4-BE49-F238E27FC236}">
                    <a16:creationId xmlns:a16="http://schemas.microsoft.com/office/drawing/2014/main" id="{2BDB9751-B00C-85FE-5038-96516A5DF1A6}"/>
                  </a:ext>
                </a:extLst>
              </p:cNvPr>
              <p:cNvSpPr txBox="1"/>
              <p:nvPr/>
            </p:nvSpPr>
            <p:spPr>
              <a:xfrm>
                <a:off x="7537905" y="6640532"/>
                <a:ext cx="596136" cy="31309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it-IT" sz="1200" dirty="0"/>
                  <a:t>X [m]</a:t>
                </a:r>
              </a:p>
            </p:txBody>
          </p:sp>
          <p:sp>
            <p:nvSpPr>
              <p:cNvPr id="52" name="CasellaDiTesto 51">
                <a:extLst>
                  <a:ext uri="{FF2B5EF4-FFF2-40B4-BE49-F238E27FC236}">
                    <a16:creationId xmlns:a16="http://schemas.microsoft.com/office/drawing/2014/main" id="{F12B2970-3FB3-085B-0493-FC271124FBF0}"/>
                  </a:ext>
                </a:extLst>
              </p:cNvPr>
              <p:cNvSpPr txBox="1"/>
              <p:nvPr/>
            </p:nvSpPr>
            <p:spPr>
              <a:xfrm rot="16200000">
                <a:off x="2313808" y="4710361"/>
                <a:ext cx="615057" cy="31309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it-IT" sz="1200" dirty="0"/>
                  <a:t>Y [m]</a:t>
                </a:r>
              </a:p>
            </p:txBody>
          </p:sp>
          <p:sp>
            <p:nvSpPr>
              <p:cNvPr id="53" name="CasellaDiTesto 52">
                <a:extLst>
                  <a:ext uri="{FF2B5EF4-FFF2-40B4-BE49-F238E27FC236}">
                    <a16:creationId xmlns:a16="http://schemas.microsoft.com/office/drawing/2014/main" id="{7D8A4C18-CA8A-C7CD-95F2-3578D44F15AD}"/>
                  </a:ext>
                </a:extLst>
              </p:cNvPr>
              <p:cNvSpPr txBox="1"/>
              <p:nvPr/>
            </p:nvSpPr>
            <p:spPr>
              <a:xfrm rot="16200000">
                <a:off x="2338670" y="1492311"/>
                <a:ext cx="615058" cy="31309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it-IT" sz="1200" dirty="0"/>
                  <a:t>Y [m]</a:t>
                </a:r>
              </a:p>
            </p:txBody>
          </p:sp>
        </p:grpSp>
        <p:sp>
          <p:nvSpPr>
            <p:cNvPr id="2" name="CasellaDiTesto 1">
              <a:extLst>
                <a:ext uri="{FF2B5EF4-FFF2-40B4-BE49-F238E27FC236}">
                  <a16:creationId xmlns:a16="http://schemas.microsoft.com/office/drawing/2014/main" id="{930F3475-28EF-DD57-569D-27A90DEBAA62}"/>
                </a:ext>
              </a:extLst>
            </p:cNvPr>
            <p:cNvSpPr txBox="1"/>
            <p:nvPr/>
          </p:nvSpPr>
          <p:spPr>
            <a:xfrm>
              <a:off x="5768489" y="5293296"/>
              <a:ext cx="940792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400" b="1" dirty="0"/>
                <a:t>Nord</a:t>
              </a:r>
            </a:p>
          </p:txBody>
        </p:sp>
        <p:pic>
          <p:nvPicPr>
            <p:cNvPr id="15" name="Immagine 14" descr="Immagine che contiene testo, schermata, Carattere, Policromia&#10;&#10;Il contenuto generato dall'IA potrebbe non essere corretto.">
              <a:extLst>
                <a:ext uri="{FF2B5EF4-FFF2-40B4-BE49-F238E27FC236}">
                  <a16:creationId xmlns:a16="http://schemas.microsoft.com/office/drawing/2014/main" id="{0B95700A-B18F-CF6E-4B68-A977CB4D0020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106" t="14026" r="29452"/>
            <a:stretch>
              <a:fillRect/>
            </a:stretch>
          </p:blipFill>
          <p:spPr>
            <a:xfrm>
              <a:off x="5755556" y="1329926"/>
              <a:ext cx="1056430" cy="1752428"/>
            </a:xfrm>
            <a:prstGeom prst="rect">
              <a:avLst/>
            </a:prstGeom>
          </p:spPr>
        </p:pic>
        <p:sp>
          <p:nvSpPr>
            <p:cNvPr id="16" name="Rettangolo 15">
              <a:extLst>
                <a:ext uri="{FF2B5EF4-FFF2-40B4-BE49-F238E27FC236}">
                  <a16:creationId xmlns:a16="http://schemas.microsoft.com/office/drawing/2014/main" id="{73D9E2F8-F6BA-936A-F379-5FCE888D28BA}"/>
                </a:ext>
              </a:extLst>
            </p:cNvPr>
            <p:cNvSpPr/>
            <p:nvPr/>
          </p:nvSpPr>
          <p:spPr>
            <a:xfrm>
              <a:off x="6670024" y="1358804"/>
              <a:ext cx="137150" cy="155853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ttangolo 17">
            <a:extLst>
              <a:ext uri="{FF2B5EF4-FFF2-40B4-BE49-F238E27FC236}">
                <a16:creationId xmlns:a16="http://schemas.microsoft.com/office/drawing/2014/main" id="{34C757B9-D39B-8904-6136-1D032AC4E85E}"/>
              </a:ext>
            </a:extLst>
          </p:cNvPr>
          <p:cNvSpPr/>
          <p:nvPr/>
        </p:nvSpPr>
        <p:spPr>
          <a:xfrm>
            <a:off x="7517190" y="1985868"/>
            <a:ext cx="162770" cy="94268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ttangolo 18">
            <a:extLst>
              <a:ext uri="{FF2B5EF4-FFF2-40B4-BE49-F238E27FC236}">
                <a16:creationId xmlns:a16="http://schemas.microsoft.com/office/drawing/2014/main" id="{E014687E-9080-B1A6-14C3-AF6BF0985DB4}"/>
              </a:ext>
            </a:extLst>
          </p:cNvPr>
          <p:cNvSpPr/>
          <p:nvPr/>
        </p:nvSpPr>
        <p:spPr>
          <a:xfrm rot="16200000">
            <a:off x="9724645" y="3193120"/>
            <a:ext cx="162770" cy="94268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7DDF975-E5CB-F1CA-551F-47AA904CE0A6}"/>
              </a:ext>
            </a:extLst>
          </p:cNvPr>
          <p:cNvSpPr txBox="1"/>
          <p:nvPr/>
        </p:nvSpPr>
        <p:spPr>
          <a:xfrm rot="16200000">
            <a:off x="6471300" y="2510101"/>
            <a:ext cx="22920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err="1"/>
              <a:t>Flusso</a:t>
            </a:r>
            <a:r>
              <a:rPr lang="en-GB" sz="1400" dirty="0"/>
              <a:t> </a:t>
            </a:r>
            <a:r>
              <a:rPr lang="en-GB" sz="1400" dirty="0" err="1"/>
              <a:t>veicolare</a:t>
            </a:r>
            <a:r>
              <a:rPr lang="en-GB" sz="1400" dirty="0"/>
              <a:t> [</a:t>
            </a:r>
            <a:r>
              <a:rPr lang="en-GB" sz="1400" dirty="0" err="1"/>
              <a:t>veicoli</a:t>
            </a:r>
            <a:r>
              <a:rPr lang="en-GB" sz="1400" dirty="0"/>
              <a:t>/ora]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B13FE02D-9661-FE87-D44D-EEDE4269FDB7}"/>
              </a:ext>
            </a:extLst>
          </p:cNvPr>
          <p:cNvSpPr txBox="1"/>
          <p:nvPr/>
        </p:nvSpPr>
        <p:spPr>
          <a:xfrm>
            <a:off x="9072504" y="3502223"/>
            <a:ext cx="1534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Tempo [ore]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itolo 1">
                <a:extLst>
                  <a:ext uri="{FF2B5EF4-FFF2-40B4-BE49-F238E27FC236}">
                    <a16:creationId xmlns:a16="http://schemas.microsoft.com/office/drawing/2014/main" id="{5A160EFB-04F2-564E-450F-A2E7E033255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992100" y="4918"/>
                <a:ext cx="5199899" cy="1217233"/>
              </a:xfrm>
              <a:prstGeom prst="rect">
                <a:avLst/>
              </a:prstGeom>
            </p:spPr>
            <p:txBody>
              <a:bodyPr vert="horz" lIns="91440" tIns="45720" rIns="91440" bIns="45720" rtlCol="0" anchor="ctr">
                <a:no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ctr"/>
                <a:r>
                  <a:rPr lang="it-IT" altLang="en-US" sz="2800" b="1" dirty="0">
                    <a:solidFill>
                      <a:srgbClr val="FFCC00"/>
                    </a:solidFill>
                    <a:latin typeface="Verdana" panose="020B0604030504040204" pitchFamily="34" charset="0"/>
                  </a:rPr>
                  <a:t>7. </a:t>
                </a:r>
                <a:r>
                  <a:rPr lang="it-IT" sz="2800" b="1" noProof="0" dirty="0">
                    <a:solidFill>
                      <a:srgbClr val="FFCC00"/>
                    </a:solidFill>
                    <a:latin typeface="Verdana" panose="020B0604030504040204" pitchFamily="34" charset="0"/>
                    <a:ea typeface="+mn-ea"/>
                    <a:cs typeface="+mn-cs"/>
                  </a:rPr>
                  <a:t>Distribuzione spaziotemporale di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it-IT" sz="2800" b="1" i="1" noProof="0" smtClean="0">
                            <a:solidFill>
                              <a:srgbClr val="FFCC00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it-IT" sz="2800" b="1" noProof="0" smtClean="0">
                            <a:solidFill>
                              <a:srgbClr val="FFCC00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𝐍𝐎</m:t>
                        </m:r>
                      </m:e>
                      <m:sub>
                        <m:r>
                          <a:rPr lang="it-IT" sz="2800" b="1" noProof="0" smtClean="0">
                            <a:solidFill>
                              <a:srgbClr val="FFCC00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it-IT" sz="2800" b="1" noProof="0" dirty="0">
                    <a:solidFill>
                      <a:srgbClr val="FFCC00"/>
                    </a:solidFill>
                    <a:latin typeface="Verdana" panose="020B0604030504040204" pitchFamily="34" charset="0"/>
                    <a:ea typeface="+mn-ea"/>
                    <a:cs typeface="+mn-cs"/>
                  </a:rPr>
                  <a:t> a livello pedonale (1.0m)</a:t>
                </a:r>
              </a:p>
            </p:txBody>
          </p:sp>
        </mc:Choice>
        <mc:Fallback xmlns="">
          <p:sp>
            <p:nvSpPr>
              <p:cNvPr id="4" name="Titolo 1">
                <a:extLst>
                  <a:ext uri="{FF2B5EF4-FFF2-40B4-BE49-F238E27FC236}">
                    <a16:creationId xmlns:a16="http://schemas.microsoft.com/office/drawing/2014/main" id="{5A160EFB-04F2-564E-450F-A2E7E03325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2100" y="4918"/>
                <a:ext cx="5199899" cy="1217233"/>
              </a:xfrm>
              <a:prstGeom prst="rect">
                <a:avLst/>
              </a:prstGeom>
              <a:blipFill>
                <a:blip r:embed="rId13"/>
                <a:stretch>
                  <a:fillRect l="-1876" t="-10050" r="-4338" b="-1557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Segnaposto numero diapositiva 28">
            <a:extLst>
              <a:ext uri="{FF2B5EF4-FFF2-40B4-BE49-F238E27FC236}">
                <a16:creationId xmlns:a16="http://schemas.microsoft.com/office/drawing/2014/main" id="{ED21E977-ACF5-6795-C5B4-5ACCFE4BB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60</a:t>
            </a:fld>
            <a:endParaRPr lang="it-IT" altLang="en-US" dirty="0"/>
          </a:p>
        </p:txBody>
      </p:sp>
    </p:spTree>
    <p:extLst>
      <p:ext uri="{BB962C8B-B14F-4D97-AF65-F5344CB8AC3E}">
        <p14:creationId xmlns:p14="http://schemas.microsoft.com/office/powerpoint/2010/main" val="1381307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Immagine 2" descr="Immagine che contiene mappa, testo, Terra, natura&#10;&#10;Il contenuto generato dall'IA potrebbe non essere corretto.">
            <a:extLst>
              <a:ext uri="{FF2B5EF4-FFF2-40B4-BE49-F238E27FC236}">
                <a16:creationId xmlns:a16="http://schemas.microsoft.com/office/drawing/2014/main" id="{3CE5090A-542A-2922-E918-2D2DE78EED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5" r="-1" b="-1"/>
          <a:stretch>
            <a:fillRect/>
          </a:stretch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</p:spPr>
      </p:pic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7F9A5D07-7CBD-4FF5-6252-ECC7DD4C9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A2DE0798-E235-4305-A757-6FD5C182A6FF}" type="slidenum">
              <a:rPr lang="it-IT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61</a:t>
            </a:fld>
            <a:endParaRPr lang="it-IT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10131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contenuto 4">
            <a:extLst>
              <a:ext uri="{FF2B5EF4-FFF2-40B4-BE49-F238E27FC236}">
                <a16:creationId xmlns:a16="http://schemas.microsoft.com/office/drawing/2014/main" id="{44EEDCCE-10BB-9C9E-C2C9-46A21487ED75}"/>
              </a:ext>
            </a:extLst>
          </p:cNvPr>
          <p:cNvSpPr txBox="1">
            <a:spLocks/>
          </p:cNvSpPr>
          <p:nvPr/>
        </p:nvSpPr>
        <p:spPr>
          <a:xfrm>
            <a:off x="76201" y="533400"/>
            <a:ext cx="7759150" cy="2116723"/>
          </a:xfrm>
          <a:prstGeom prst="rect">
            <a:avLst/>
          </a:prstGeom>
        </p:spPr>
        <p:txBody>
          <a:bodyPr>
            <a:normAutofit fontScale="4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3050" indent="-273050" algn="just">
              <a:lnSpc>
                <a:spcPct val="120000"/>
              </a:lnSpc>
              <a:tabLst>
                <a:tab pos="457200" algn="l"/>
              </a:tabLst>
            </a:pPr>
            <a:r>
              <a:rPr lang="it-IT" sz="3800" noProof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Due simulazioni aggiuntive per valutare strategie di mitigazione:</a:t>
            </a:r>
          </a:p>
          <a:p>
            <a:pPr lvl="1" algn="just">
              <a:lnSpc>
                <a:spcPct val="120000"/>
              </a:lnSpc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it-IT" sz="3400" noProof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Barriera di plexiglass alta 4m</a:t>
            </a:r>
          </a:p>
          <a:p>
            <a:pPr lvl="1" algn="just">
              <a:lnSpc>
                <a:spcPct val="120000"/>
              </a:lnSpc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it-IT" sz="3400" noProof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Siepe alta 4m 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  <a:tabLst>
                <a:tab pos="457200" algn="l"/>
              </a:tabLst>
            </a:pPr>
            <a:r>
              <a:rPr lang="it-IT" sz="3300" noProof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it-IT" sz="3800" noProof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 valutare la loro capacità di ridurre la concentrazione di TRAP a livello         	pedonale</a:t>
            </a:r>
            <a:endParaRPr lang="it-IT" sz="3800" noProof="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3050" indent="-273050" algn="just">
              <a:lnSpc>
                <a:spcPts val="18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it-IT" sz="3800" noProof="0" dirty="0">
                <a:solidFill>
                  <a:srgbClr val="ED7D3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Stessa posizione</a:t>
            </a:r>
            <a:r>
              <a:rPr lang="it-IT" sz="3800" noProof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per proteggere </a:t>
            </a:r>
            <a:r>
              <a:rPr lang="it-IT" sz="3800" noProof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l’ingresso pedonale principale  </a:t>
            </a:r>
            <a:r>
              <a:rPr lang="it-IT" sz="3800" noProof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del parco di Monte Claro</a:t>
            </a:r>
          </a:p>
        </p:txBody>
      </p:sp>
      <p:sp>
        <p:nvSpPr>
          <p:cNvPr id="4" name="Segnaposto contenuto 4">
            <a:extLst>
              <a:ext uri="{FF2B5EF4-FFF2-40B4-BE49-F238E27FC236}">
                <a16:creationId xmlns:a16="http://schemas.microsoft.com/office/drawing/2014/main" id="{9B6D7E3B-1180-5B16-2C18-E90247ECA56A}"/>
              </a:ext>
            </a:extLst>
          </p:cNvPr>
          <p:cNvSpPr txBox="1">
            <a:spLocks/>
          </p:cNvSpPr>
          <p:nvPr/>
        </p:nvSpPr>
        <p:spPr>
          <a:xfrm>
            <a:off x="76200" y="5519835"/>
            <a:ext cx="11811000" cy="65236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3050" indent="-273050" algn="just">
              <a:lnSpc>
                <a:spcPct val="1000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it-IT" sz="1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Potenziali benefici all'interno dell'area protetta, con una maggiore riduzione della concentrazione di </a:t>
            </a:r>
            <a:r>
              <a:rPr lang="it-IT" sz="1800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trappolazioni</a:t>
            </a:r>
            <a:r>
              <a:rPr lang="it-IT" sz="18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grazie alle barriere in plexiglass</a:t>
            </a:r>
            <a:endParaRPr lang="en-GB" sz="18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Immagine 4" descr="Immagine che contiene mappa, schermata, testo&#10;&#10;Il contenuto generato dall'IA potrebbe non essere corretto.">
            <a:extLst>
              <a:ext uri="{FF2B5EF4-FFF2-40B4-BE49-F238E27FC236}">
                <a16:creationId xmlns:a16="http://schemas.microsoft.com/office/drawing/2014/main" id="{1575BEC9-A9E2-14EA-00A1-49CC5DA602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5351" y="596544"/>
            <a:ext cx="1485650" cy="2520000"/>
          </a:xfrm>
          <a:prstGeom prst="rect">
            <a:avLst/>
          </a:prstGeom>
        </p:spPr>
      </p:pic>
      <p:pic>
        <p:nvPicPr>
          <p:cNvPr id="10" name="Immagine 9" descr="Immagine che contiene mappa, diagramma, testo&#10;&#10;Il contenuto generato dall'IA potrebbe non essere corretto.">
            <a:extLst>
              <a:ext uri="{FF2B5EF4-FFF2-40B4-BE49-F238E27FC236}">
                <a16:creationId xmlns:a16="http://schemas.microsoft.com/office/drawing/2014/main" id="{C560DE32-764A-D9F8-E449-0DFB5631AE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1750" y="596544"/>
            <a:ext cx="1733721" cy="2520000"/>
          </a:xfrm>
          <a:prstGeom prst="rect">
            <a:avLst/>
          </a:prstGeom>
        </p:spPr>
      </p:pic>
      <p:sp>
        <p:nvSpPr>
          <p:cNvPr id="11" name="Rettangolo 10">
            <a:extLst>
              <a:ext uri="{FF2B5EF4-FFF2-40B4-BE49-F238E27FC236}">
                <a16:creationId xmlns:a16="http://schemas.microsoft.com/office/drawing/2014/main" id="{D8E53C54-0B47-DBEA-E773-59C017EDC99C}"/>
              </a:ext>
            </a:extLst>
          </p:cNvPr>
          <p:cNvSpPr/>
          <p:nvPr/>
        </p:nvSpPr>
        <p:spPr>
          <a:xfrm>
            <a:off x="9991750" y="596544"/>
            <a:ext cx="1733721" cy="2520000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43D665C6-F59F-7DBF-416C-5026F285E02B}"/>
              </a:ext>
            </a:extLst>
          </p:cNvPr>
          <p:cNvSpPr>
            <a:spLocks noChangeAspect="1"/>
          </p:cNvSpPr>
          <p:nvPr/>
        </p:nvSpPr>
        <p:spPr>
          <a:xfrm>
            <a:off x="8627823" y="2205552"/>
            <a:ext cx="544885" cy="792000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Connettore diritto 13">
            <a:extLst>
              <a:ext uri="{FF2B5EF4-FFF2-40B4-BE49-F238E27FC236}">
                <a16:creationId xmlns:a16="http://schemas.microsoft.com/office/drawing/2014/main" id="{FCD5CA3C-2647-C99B-821F-1646993181C0}"/>
              </a:ext>
            </a:extLst>
          </p:cNvPr>
          <p:cNvCxnSpPr/>
          <p:nvPr/>
        </p:nvCxnSpPr>
        <p:spPr>
          <a:xfrm flipV="1">
            <a:off x="8627823" y="596544"/>
            <a:ext cx="1363927" cy="1601594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nettore diritto 14">
            <a:extLst>
              <a:ext uri="{FF2B5EF4-FFF2-40B4-BE49-F238E27FC236}">
                <a16:creationId xmlns:a16="http://schemas.microsoft.com/office/drawing/2014/main" id="{0849AC37-893D-DC0B-9362-B43EDC73087E}"/>
              </a:ext>
            </a:extLst>
          </p:cNvPr>
          <p:cNvCxnSpPr>
            <a:cxnSpLocks/>
          </p:cNvCxnSpPr>
          <p:nvPr/>
        </p:nvCxnSpPr>
        <p:spPr>
          <a:xfrm>
            <a:off x="8627823" y="2997552"/>
            <a:ext cx="1363927" cy="118992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ttangolo 36">
            <a:extLst>
              <a:ext uri="{FF2B5EF4-FFF2-40B4-BE49-F238E27FC236}">
                <a16:creationId xmlns:a16="http://schemas.microsoft.com/office/drawing/2014/main" id="{6A7FB9D3-B643-274E-9189-CAF2F6170EE5}"/>
              </a:ext>
            </a:extLst>
          </p:cNvPr>
          <p:cNvSpPr/>
          <p:nvPr/>
        </p:nvSpPr>
        <p:spPr>
          <a:xfrm>
            <a:off x="400811" y="2514600"/>
            <a:ext cx="7142989" cy="76486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300"/>
              </a:spcAft>
              <a:tabLst>
                <a:tab pos="457200" algn="l"/>
              </a:tabLst>
              <a:defRPr/>
            </a:pPr>
            <a:r>
              <a:rPr lang="en-GB" b="1" noProof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Confronto della concentrazione di TRAP a livello pedonale </a:t>
            </a:r>
          </a:p>
          <a:p>
            <a:pPr>
              <a:spcAft>
                <a:spcPts val="300"/>
              </a:spcAft>
              <a:tabLst>
                <a:tab pos="457200" algn="l"/>
              </a:tabLst>
              <a:defRPr/>
            </a:pPr>
            <a:r>
              <a:rPr lang="en-GB" b="1" noProof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senza strategie di mitigazione           </a:t>
            </a:r>
            <a:r>
              <a:rPr lang="en-GB" b="1" noProof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 siepi</a:t>
            </a:r>
            <a:r>
              <a:rPr lang="en-GB" b="1" noProof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en-GB" b="1" noProof="1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 plexiglass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8" name="Segnaposto contenuto 4">
                <a:extLst>
                  <a:ext uri="{FF2B5EF4-FFF2-40B4-BE49-F238E27FC236}">
                    <a16:creationId xmlns:a16="http://schemas.microsoft.com/office/drawing/2014/main" id="{0DEF8851-6DC4-6568-F3DA-6170D47BB5BC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6200" y="6130291"/>
                <a:ext cx="11802145" cy="651509"/>
              </a:xfrm>
              <a:prstGeom prst="rect">
                <a:avLst/>
              </a:prstGeom>
            </p:spPr>
            <p:txBody>
              <a:bodyPr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73050" indent="-273050" algn="just">
                  <a:lnSpc>
                    <a:spcPct val="100000"/>
                  </a:lnSpc>
                  <a:spcBef>
                    <a:spcPts val="0"/>
                  </a:spcBef>
                  <a:tabLst>
                    <a:tab pos="457200" algn="l"/>
                  </a:tabLst>
                </a:pPr>
                <a:r>
                  <a:rPr lang="it-IT" sz="1800" noProof="0" dirty="0">
                    <a:solidFill>
                      <a:srgbClr val="FFFF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Riduzioni di concentrazione massima</a:t>
                </a:r>
                <a:r>
                  <a:rPr lang="it-IT" sz="1800" noProof="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</a:t>
                </a:r>
              </a:p>
              <a:p>
                <a:pPr marL="263525" indent="0" algn="just">
                  <a:lnSpc>
                    <a:spcPct val="100000"/>
                  </a:lnSpc>
                  <a:spcBef>
                    <a:spcPts val="0"/>
                  </a:spcBef>
                  <a:buNone/>
                  <a:tabLst>
                    <a:tab pos="457200" algn="l"/>
                  </a:tabLst>
                </a:pPr>
                <a:r>
                  <a:rPr lang="it-IT" sz="1800" noProof="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43% su NO, 37% su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it-IT" sz="1800" i="1" noProof="0" smtClean="0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1800" b="0" i="1" noProof="0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NO</m:t>
                        </m:r>
                      </m:e>
                      <m:sub>
                        <m:r>
                          <a:rPr lang="it-IT" sz="1800" b="0" i="1" noProof="0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it-IT" sz="1800" noProof="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11% su PM10 con plexiglass; 31% sul NO, 26% sul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it-IT" sz="1800" i="1" noProof="0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1800" i="1" noProof="0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NO</m:t>
                        </m:r>
                      </m:e>
                      <m:sub>
                        <m:r>
                          <a:rPr lang="it-IT" sz="1800" i="1" noProof="0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it-IT" sz="1800" noProof="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9% su PM10 con siepi</a:t>
                </a:r>
                <a:endParaRPr lang="it-IT" sz="1600" noProof="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38" name="Segnaposto contenuto 4">
                <a:extLst>
                  <a:ext uri="{FF2B5EF4-FFF2-40B4-BE49-F238E27FC236}">
                    <a16:creationId xmlns:a16="http://schemas.microsoft.com/office/drawing/2014/main" id="{0DEF8851-6DC4-6568-F3DA-6170D47BB5B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200" y="6130291"/>
                <a:ext cx="11802145" cy="651509"/>
              </a:xfrm>
              <a:prstGeom prst="rect">
                <a:avLst/>
              </a:prstGeom>
              <a:blipFill>
                <a:blip r:embed="rId4"/>
                <a:stretch>
                  <a:fillRect l="-362" t="-5607" b="-1308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Somma 8">
            <a:extLst>
              <a:ext uri="{FF2B5EF4-FFF2-40B4-BE49-F238E27FC236}">
                <a16:creationId xmlns:a16="http://schemas.microsoft.com/office/drawing/2014/main" id="{63A83423-FAD7-9AB6-DFCE-2662CCAFBC52}"/>
              </a:ext>
            </a:extLst>
          </p:cNvPr>
          <p:cNvSpPr>
            <a:spLocks noChangeAspect="1"/>
          </p:cNvSpPr>
          <p:nvPr/>
        </p:nvSpPr>
        <p:spPr>
          <a:xfrm>
            <a:off x="10671505" y="2354845"/>
            <a:ext cx="108000" cy="108000"/>
          </a:xfrm>
          <a:prstGeom prst="flowChartSummingJunction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itolo 1">
            <a:extLst>
              <a:ext uri="{FF2B5EF4-FFF2-40B4-BE49-F238E27FC236}">
                <a16:creationId xmlns:a16="http://schemas.microsoft.com/office/drawing/2014/main" id="{A211081D-9693-4A31-6628-8BC5177D7971}"/>
              </a:ext>
            </a:extLst>
          </p:cNvPr>
          <p:cNvSpPr txBox="1">
            <a:spLocks/>
          </p:cNvSpPr>
          <p:nvPr/>
        </p:nvSpPr>
        <p:spPr>
          <a:xfrm>
            <a:off x="76200" y="4918"/>
            <a:ext cx="12115800" cy="5343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it-IT" altLang="en-US" sz="2800" b="1" dirty="0">
                <a:solidFill>
                  <a:srgbClr val="FFCC00"/>
                </a:solidFill>
                <a:latin typeface="Verdana" panose="020B0604030504040204" pitchFamily="34" charset="0"/>
              </a:rPr>
              <a:t>7. </a:t>
            </a:r>
            <a:r>
              <a:rPr lang="it-IT" sz="2800" b="1" noProof="0" dirty="0">
                <a:solidFill>
                  <a:srgbClr val="FFCC00"/>
                </a:solidFill>
                <a:latin typeface="Verdana" panose="020B0604030504040204" pitchFamily="34" charset="0"/>
                <a:ea typeface="+mn-ea"/>
                <a:cs typeface="+mn-cs"/>
              </a:rPr>
              <a:t>Strategie di mitigazione</a:t>
            </a:r>
          </a:p>
        </p:txBody>
      </p:sp>
      <p:sp>
        <p:nvSpPr>
          <p:cNvPr id="26" name="Segnaposto numero diapositiva 25">
            <a:extLst>
              <a:ext uri="{FF2B5EF4-FFF2-40B4-BE49-F238E27FC236}">
                <a16:creationId xmlns:a16="http://schemas.microsoft.com/office/drawing/2014/main" id="{8CA2C843-D835-7870-6450-CFA42F54E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40475"/>
            <a:ext cx="2743200" cy="365125"/>
          </a:xfrm>
        </p:spPr>
        <p:txBody>
          <a:bodyPr/>
          <a:lstStyle/>
          <a:p>
            <a:pPr>
              <a:defRPr/>
            </a:pPr>
            <a:fld id="{A2DE0798-E235-4305-A757-6FD5C182A6FF}" type="slidenum">
              <a:rPr lang="it-IT" altLang="en-US" smtClean="0"/>
              <a:pPr>
                <a:defRPr/>
              </a:pPr>
              <a:t>62</a:t>
            </a:fld>
            <a:endParaRPr lang="it-IT" altLang="en-US" dirty="0"/>
          </a:p>
        </p:txBody>
      </p:sp>
      <p:sp>
        <p:nvSpPr>
          <p:cNvPr id="27" name="Rettangolo 26">
            <a:extLst>
              <a:ext uri="{FF2B5EF4-FFF2-40B4-BE49-F238E27FC236}">
                <a16:creationId xmlns:a16="http://schemas.microsoft.com/office/drawing/2014/main" id="{9202CA93-3BE7-A7D1-3B6B-E449E8569248}"/>
              </a:ext>
            </a:extLst>
          </p:cNvPr>
          <p:cNvSpPr>
            <a:spLocks/>
          </p:cNvSpPr>
          <p:nvPr/>
        </p:nvSpPr>
        <p:spPr>
          <a:xfrm>
            <a:off x="399384" y="3498696"/>
            <a:ext cx="3780000" cy="208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9BC2AFC2-52EE-6917-72EC-941316C52ECD}"/>
              </a:ext>
            </a:extLst>
          </p:cNvPr>
          <p:cNvSpPr txBox="1">
            <a:spLocks noChangeAspect="1"/>
          </p:cNvSpPr>
          <p:nvPr/>
        </p:nvSpPr>
        <p:spPr>
          <a:xfrm>
            <a:off x="1116578" y="3451927"/>
            <a:ext cx="2853479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kumimoji="0" lang="fr-F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New York"/>
              </a:rPr>
              <a:t>MONOSSIDO D’AZOTO NO </a:t>
            </a:r>
            <a:r>
              <a:rPr kumimoji="0" lang="fr-FR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New York"/>
              </a:rPr>
              <a:t>[</a:t>
            </a:r>
            <a:r>
              <a:rPr lang="af-ZA" sz="1400" dirty="0"/>
              <a:t>μg/m</a:t>
            </a:r>
            <a:r>
              <a:rPr lang="af-ZA" sz="1400" baseline="30000" dirty="0"/>
              <a:t>3</a:t>
            </a:r>
            <a:r>
              <a:rPr kumimoji="0" lang="fr-F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New York"/>
              </a:rPr>
              <a:t>]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6F4280B5-926D-5AFB-1DB2-369814659494}"/>
              </a:ext>
            </a:extLst>
          </p:cNvPr>
          <p:cNvSpPr txBox="1">
            <a:spLocks noChangeAspect="1"/>
          </p:cNvSpPr>
          <p:nvPr/>
        </p:nvSpPr>
        <p:spPr>
          <a:xfrm>
            <a:off x="1644238" y="5362188"/>
            <a:ext cx="16093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200" dirty="0"/>
              <a:t>Time [h]</a:t>
            </a: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AD0AF77F-CF3C-621C-C9CC-D5951A2A630F}"/>
              </a:ext>
            </a:extLst>
          </p:cNvPr>
          <p:cNvSpPr txBox="1">
            <a:spLocks noChangeAspect="1"/>
          </p:cNvSpPr>
          <p:nvPr/>
        </p:nvSpPr>
        <p:spPr>
          <a:xfrm rot="16200000">
            <a:off x="33812" y="4332719"/>
            <a:ext cx="9211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200" dirty="0">
                <a:solidFill>
                  <a:prstClr val="black"/>
                </a:solidFill>
                <a:ea typeface="Times New Roman" panose="02020603050405020304" pitchFamily="18" charset="0"/>
                <a:cs typeface="New York"/>
              </a:rPr>
              <a:t>NO </a:t>
            </a:r>
            <a:r>
              <a:rPr lang="fr-FR" sz="1200" dirty="0">
                <a:ea typeface="Times New Roman" panose="02020603050405020304" pitchFamily="18" charset="0"/>
                <a:cs typeface="New York"/>
              </a:rPr>
              <a:t>[</a:t>
            </a:r>
            <a:r>
              <a:rPr lang="af-ZA" sz="1200" dirty="0"/>
              <a:t>μg/m</a:t>
            </a:r>
            <a:r>
              <a:rPr lang="af-ZA" sz="1200" baseline="30000" dirty="0"/>
              <a:t>3</a:t>
            </a:r>
            <a:r>
              <a:rPr lang="fr-FR" sz="1200" dirty="0">
                <a:solidFill>
                  <a:prstClr val="black"/>
                </a:solidFill>
                <a:ea typeface="Times New Roman" panose="02020603050405020304" pitchFamily="18" charset="0"/>
                <a:cs typeface="New York"/>
              </a:rPr>
              <a:t>]</a:t>
            </a:r>
            <a:endParaRPr lang="en-US" sz="1200" dirty="0"/>
          </a:p>
        </p:txBody>
      </p:sp>
      <p:sp>
        <p:nvSpPr>
          <p:cNvPr id="34" name="Rettangolo 33">
            <a:extLst>
              <a:ext uri="{FF2B5EF4-FFF2-40B4-BE49-F238E27FC236}">
                <a16:creationId xmlns:a16="http://schemas.microsoft.com/office/drawing/2014/main" id="{F889EAFD-6E72-FFC3-1E17-7B55CBE5AE0E}"/>
              </a:ext>
            </a:extLst>
          </p:cNvPr>
          <p:cNvSpPr>
            <a:spLocks noChangeAspect="1"/>
          </p:cNvSpPr>
          <p:nvPr/>
        </p:nvSpPr>
        <p:spPr>
          <a:xfrm>
            <a:off x="4195904" y="3499041"/>
            <a:ext cx="3780000" cy="2086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CasellaDiTesto 38">
            <a:extLst>
              <a:ext uri="{FF2B5EF4-FFF2-40B4-BE49-F238E27FC236}">
                <a16:creationId xmlns:a16="http://schemas.microsoft.com/office/drawing/2014/main" id="{C423CC76-8601-87FA-30CB-3B427C0E8E1B}"/>
              </a:ext>
            </a:extLst>
          </p:cNvPr>
          <p:cNvSpPr txBox="1"/>
          <p:nvPr/>
        </p:nvSpPr>
        <p:spPr>
          <a:xfrm>
            <a:off x="4787965" y="3453382"/>
            <a:ext cx="3119955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kumimoji="0" lang="fr-F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New York"/>
              </a:rPr>
              <a:t>BIOSSIDO D’AZOTO NO</a:t>
            </a:r>
            <a:r>
              <a:rPr kumimoji="0" lang="fr-FR" sz="1400" b="1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New York"/>
              </a:rPr>
              <a:t>2</a:t>
            </a:r>
            <a:r>
              <a:rPr kumimoji="0" lang="fr-F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New York"/>
              </a:rPr>
              <a:t> </a:t>
            </a:r>
            <a:r>
              <a:rPr lang="fr-FR" sz="1400" b="1" dirty="0">
                <a:ea typeface="Times New Roman" panose="02020603050405020304" pitchFamily="18" charset="0"/>
                <a:cs typeface="New York"/>
              </a:rPr>
              <a:t>[</a:t>
            </a:r>
            <a:r>
              <a:rPr lang="af-ZA" sz="1400" dirty="0"/>
              <a:t>μg/m</a:t>
            </a:r>
            <a:r>
              <a:rPr lang="af-ZA" sz="1400" baseline="30000" dirty="0"/>
              <a:t>3</a:t>
            </a:r>
            <a:r>
              <a:rPr lang="fr-FR" sz="1400" b="1" dirty="0">
                <a:solidFill>
                  <a:prstClr val="black"/>
                </a:solidFill>
                <a:ea typeface="Times New Roman" panose="02020603050405020304" pitchFamily="18" charset="0"/>
                <a:cs typeface="New York"/>
              </a:rPr>
              <a:t>]</a:t>
            </a:r>
            <a:r>
              <a:rPr kumimoji="0" lang="fr-F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New York"/>
              </a:rPr>
              <a:t> 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CasellaDiTesto 39">
            <a:extLst>
              <a:ext uri="{FF2B5EF4-FFF2-40B4-BE49-F238E27FC236}">
                <a16:creationId xmlns:a16="http://schemas.microsoft.com/office/drawing/2014/main" id="{6A29034E-DB27-30E9-93A0-C06DBDB04134}"/>
              </a:ext>
            </a:extLst>
          </p:cNvPr>
          <p:cNvSpPr txBox="1"/>
          <p:nvPr/>
        </p:nvSpPr>
        <p:spPr>
          <a:xfrm rot="16200000">
            <a:off x="3775971" y="4316364"/>
            <a:ext cx="10029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 </a:t>
            </a:r>
            <a:r>
              <a:rPr lang="fr-FR" sz="1200" dirty="0">
                <a:solidFill>
                  <a:prstClr val="black"/>
                </a:solidFill>
                <a:ea typeface="Times New Roman" panose="02020603050405020304" pitchFamily="18" charset="0"/>
                <a:cs typeface="New York"/>
              </a:rPr>
              <a:t>NO</a:t>
            </a:r>
            <a:r>
              <a:rPr lang="fr-FR" sz="1200" baseline="-25000" dirty="0">
                <a:solidFill>
                  <a:prstClr val="black"/>
                </a:solidFill>
                <a:ea typeface="Times New Roman" panose="02020603050405020304" pitchFamily="18" charset="0"/>
                <a:cs typeface="New York"/>
              </a:rPr>
              <a:t>2</a:t>
            </a:r>
            <a:r>
              <a:rPr lang="fr-FR" sz="1200" dirty="0">
                <a:solidFill>
                  <a:prstClr val="black"/>
                </a:solidFill>
                <a:ea typeface="Times New Roman" panose="02020603050405020304" pitchFamily="18" charset="0"/>
                <a:cs typeface="New York"/>
              </a:rPr>
              <a:t> </a:t>
            </a:r>
            <a:r>
              <a:rPr lang="fr-FR" sz="1200" dirty="0">
                <a:ea typeface="Times New Roman" panose="02020603050405020304" pitchFamily="18" charset="0"/>
                <a:cs typeface="New York"/>
              </a:rPr>
              <a:t>[</a:t>
            </a:r>
            <a:r>
              <a:rPr lang="af-ZA" sz="1200" dirty="0"/>
              <a:t>μg/m</a:t>
            </a:r>
            <a:r>
              <a:rPr lang="af-ZA" sz="1200" baseline="30000" dirty="0"/>
              <a:t>3</a:t>
            </a:r>
            <a:r>
              <a:rPr lang="fr-FR" sz="1200" dirty="0">
                <a:solidFill>
                  <a:prstClr val="black"/>
                </a:solidFill>
                <a:ea typeface="Times New Roman" panose="02020603050405020304" pitchFamily="18" charset="0"/>
                <a:cs typeface="New York"/>
              </a:rPr>
              <a:t>]</a:t>
            </a:r>
            <a:endParaRPr lang="en-US" sz="1400" dirty="0"/>
          </a:p>
        </p:txBody>
      </p:sp>
      <p:graphicFrame>
        <p:nvGraphicFramePr>
          <p:cNvPr id="41" name="Grafico 40">
            <a:extLst>
              <a:ext uri="{FF2B5EF4-FFF2-40B4-BE49-F238E27FC236}">
                <a16:creationId xmlns:a16="http://schemas.microsoft.com/office/drawing/2014/main" id="{A56AE497-1457-2225-BCDD-5EBE41A8A24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39597163"/>
              </p:ext>
            </p:extLst>
          </p:nvPr>
        </p:nvGraphicFramePr>
        <p:xfrm>
          <a:off x="524409" y="3592030"/>
          <a:ext cx="3744000" cy="190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42" name="Rettangolo 41">
            <a:extLst>
              <a:ext uri="{FF2B5EF4-FFF2-40B4-BE49-F238E27FC236}">
                <a16:creationId xmlns:a16="http://schemas.microsoft.com/office/drawing/2014/main" id="{858DB6A6-9FB0-EF63-F264-74F2D8D70DD4}"/>
              </a:ext>
            </a:extLst>
          </p:cNvPr>
          <p:cNvSpPr>
            <a:spLocks/>
          </p:cNvSpPr>
          <p:nvPr/>
        </p:nvSpPr>
        <p:spPr>
          <a:xfrm>
            <a:off x="8000895" y="3498696"/>
            <a:ext cx="3780000" cy="208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3" name="Grafico 42">
            <a:extLst>
              <a:ext uri="{FF2B5EF4-FFF2-40B4-BE49-F238E27FC236}">
                <a16:creationId xmlns:a16="http://schemas.microsoft.com/office/drawing/2014/main" id="{05EA3234-6B11-95E3-C38D-164B0307A3B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95014633"/>
              </p:ext>
            </p:extLst>
          </p:nvPr>
        </p:nvGraphicFramePr>
        <p:xfrm>
          <a:off x="4350193" y="3592048"/>
          <a:ext cx="3744000" cy="190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44" name="CasellaDiTesto 43">
            <a:extLst>
              <a:ext uri="{FF2B5EF4-FFF2-40B4-BE49-F238E27FC236}">
                <a16:creationId xmlns:a16="http://schemas.microsoft.com/office/drawing/2014/main" id="{CF19242F-7128-F31A-1C57-B393C4651033}"/>
              </a:ext>
            </a:extLst>
          </p:cNvPr>
          <p:cNvSpPr txBox="1">
            <a:spLocks noChangeAspect="1"/>
          </p:cNvSpPr>
          <p:nvPr/>
        </p:nvSpPr>
        <p:spPr>
          <a:xfrm>
            <a:off x="4787965" y="5362953"/>
            <a:ext cx="31356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200" dirty="0"/>
              <a:t>Time [h]</a:t>
            </a:r>
          </a:p>
        </p:txBody>
      </p:sp>
      <p:sp>
        <p:nvSpPr>
          <p:cNvPr id="45" name="CasellaDiTesto 44">
            <a:extLst>
              <a:ext uri="{FF2B5EF4-FFF2-40B4-BE49-F238E27FC236}">
                <a16:creationId xmlns:a16="http://schemas.microsoft.com/office/drawing/2014/main" id="{A4468784-3FB7-74CE-EDF5-DC8212AB2E3F}"/>
              </a:ext>
            </a:extLst>
          </p:cNvPr>
          <p:cNvSpPr txBox="1">
            <a:spLocks noChangeAspect="1"/>
          </p:cNvSpPr>
          <p:nvPr/>
        </p:nvSpPr>
        <p:spPr>
          <a:xfrm>
            <a:off x="9341628" y="5362953"/>
            <a:ext cx="16093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200" dirty="0"/>
              <a:t>Time [h]</a:t>
            </a:r>
          </a:p>
        </p:txBody>
      </p:sp>
      <p:graphicFrame>
        <p:nvGraphicFramePr>
          <p:cNvPr id="46" name="Grafico 45">
            <a:extLst>
              <a:ext uri="{FF2B5EF4-FFF2-40B4-BE49-F238E27FC236}">
                <a16:creationId xmlns:a16="http://schemas.microsoft.com/office/drawing/2014/main" id="{A5A6FA79-4E08-55A6-10AF-EED1AAED7EB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4350686"/>
              </p:ext>
            </p:extLst>
          </p:nvPr>
        </p:nvGraphicFramePr>
        <p:xfrm>
          <a:off x="8129870" y="3592296"/>
          <a:ext cx="3744000" cy="190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47" name="CasellaDiTesto 46">
            <a:extLst>
              <a:ext uri="{FF2B5EF4-FFF2-40B4-BE49-F238E27FC236}">
                <a16:creationId xmlns:a16="http://schemas.microsoft.com/office/drawing/2014/main" id="{1DE51CB3-E450-D92B-20CD-F20333FBD1BA}"/>
              </a:ext>
            </a:extLst>
          </p:cNvPr>
          <p:cNvSpPr txBox="1">
            <a:spLocks noChangeAspect="1"/>
          </p:cNvSpPr>
          <p:nvPr/>
        </p:nvSpPr>
        <p:spPr>
          <a:xfrm rot="16200000">
            <a:off x="7556161" y="4333484"/>
            <a:ext cx="107824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200" dirty="0">
                <a:solidFill>
                  <a:prstClr val="black"/>
                </a:solidFill>
                <a:ea typeface="Times New Roman" panose="02020603050405020304" pitchFamily="18" charset="0"/>
                <a:cs typeface="New York"/>
              </a:rPr>
              <a:t>PM10 </a:t>
            </a:r>
            <a:r>
              <a:rPr lang="fr-FR" sz="1200" dirty="0">
                <a:ea typeface="Times New Roman" panose="02020603050405020304" pitchFamily="18" charset="0"/>
                <a:cs typeface="New York"/>
              </a:rPr>
              <a:t>[</a:t>
            </a:r>
            <a:r>
              <a:rPr lang="af-ZA" sz="1200" dirty="0"/>
              <a:t>μg/m</a:t>
            </a:r>
            <a:r>
              <a:rPr lang="af-ZA" sz="1200" baseline="30000" dirty="0"/>
              <a:t>3</a:t>
            </a:r>
            <a:r>
              <a:rPr lang="fr-FR" sz="1200" dirty="0">
                <a:solidFill>
                  <a:prstClr val="black"/>
                </a:solidFill>
                <a:ea typeface="Times New Roman" panose="02020603050405020304" pitchFamily="18" charset="0"/>
                <a:cs typeface="New York"/>
              </a:rPr>
              <a:t>]</a:t>
            </a:r>
            <a:endParaRPr lang="en-US" sz="1200" dirty="0"/>
          </a:p>
        </p:txBody>
      </p:sp>
      <p:sp>
        <p:nvSpPr>
          <p:cNvPr id="48" name="CasellaDiTesto 47">
            <a:extLst>
              <a:ext uri="{FF2B5EF4-FFF2-40B4-BE49-F238E27FC236}">
                <a16:creationId xmlns:a16="http://schemas.microsoft.com/office/drawing/2014/main" id="{09FA141B-DAE3-C3C1-BCE9-4F0A31E3B3E4}"/>
              </a:ext>
            </a:extLst>
          </p:cNvPr>
          <p:cNvSpPr txBox="1"/>
          <p:nvPr/>
        </p:nvSpPr>
        <p:spPr>
          <a:xfrm>
            <a:off x="8006332" y="3439364"/>
            <a:ext cx="3744000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kumimoji="0" lang="fr-F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New York"/>
              </a:rPr>
              <a:t>PM10 </a:t>
            </a:r>
            <a:r>
              <a:rPr lang="fr-FR" sz="1400" b="1" dirty="0">
                <a:ea typeface="Times New Roman" panose="02020603050405020304" pitchFamily="18" charset="0"/>
                <a:cs typeface="New York"/>
              </a:rPr>
              <a:t>[</a:t>
            </a:r>
            <a:r>
              <a:rPr lang="af-ZA" sz="1400" dirty="0"/>
              <a:t>μg/m</a:t>
            </a:r>
            <a:r>
              <a:rPr lang="af-ZA" sz="1400" baseline="30000" dirty="0"/>
              <a:t>3</a:t>
            </a:r>
            <a:r>
              <a:rPr lang="fr-FR" sz="1400" b="1" dirty="0">
                <a:solidFill>
                  <a:prstClr val="black"/>
                </a:solidFill>
                <a:ea typeface="Times New Roman" panose="02020603050405020304" pitchFamily="18" charset="0"/>
                <a:cs typeface="New York"/>
              </a:rPr>
              <a:t>]</a:t>
            </a:r>
            <a:r>
              <a:rPr kumimoji="0" lang="fr-F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New York"/>
              </a:rPr>
              <a:t> 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776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 animBg="1"/>
      <p:bldP spid="12" grpId="0" animBg="1"/>
      <p:bldP spid="37" grpId="0" animBg="1"/>
      <p:bldP spid="38" grpId="0"/>
      <p:bldP spid="9" grpId="0" animBg="1"/>
      <p:bldP spid="27" grpId="0" animBg="1"/>
      <p:bldP spid="28" grpId="0"/>
      <p:bldP spid="29" grpId="0"/>
      <p:bldP spid="31" grpId="0"/>
      <p:bldP spid="34" grpId="0" animBg="1"/>
      <p:bldP spid="39" grpId="0"/>
      <p:bldP spid="40" grpId="0"/>
      <p:bldGraphic spid="41" grpId="0">
        <p:bldAsOne/>
      </p:bldGraphic>
      <p:bldP spid="42" grpId="0" animBg="1"/>
      <p:bldGraphic spid="43" grpId="0">
        <p:bldAsOne/>
      </p:bldGraphic>
      <p:bldP spid="44" grpId="0"/>
      <p:bldP spid="45" grpId="0"/>
      <p:bldGraphic spid="46" grpId="0">
        <p:bldAsOne/>
      </p:bldGraphic>
      <p:bldP spid="47" grpId="0"/>
      <p:bldP spid="48" grpId="0"/>
    </p:bldLst>
  </p:timing>
</p:sld>
</file>

<file path=ppt/theme/theme1.xml><?xml version="1.0" encoding="utf-8"?>
<a:theme xmlns:a="http://schemas.openxmlformats.org/drawingml/2006/main" name="Struttura predefinita">
  <a:themeElements>
    <a:clrScheme name="Tema di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i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i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i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4959</Words>
  <Application>Microsoft Office PowerPoint</Application>
  <PresentationFormat>Widescreen</PresentationFormat>
  <Paragraphs>551</Paragraphs>
  <Slides>62</Slides>
  <Notes>6</Notes>
  <HiddenSlides>0</HiddenSlides>
  <MMClips>5</MMClips>
  <ScaleCrop>false</ScaleCrop>
  <HeadingPairs>
    <vt:vector size="6" baseType="variant">
      <vt:variant>
        <vt:lpstr>Caratteri utilizzati</vt:lpstr>
      </vt:variant>
      <vt:variant>
        <vt:i4>13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62</vt:i4>
      </vt:variant>
    </vt:vector>
  </HeadingPairs>
  <TitlesOfParts>
    <vt:vector size="76" baseType="lpstr">
      <vt:lpstr>Arial</vt:lpstr>
      <vt:lpstr>Arial Black</vt:lpstr>
      <vt:lpstr>Calibri</vt:lpstr>
      <vt:lpstr>Calibri Light</vt:lpstr>
      <vt:lpstr>Cambria Math</vt:lpstr>
      <vt:lpstr>Courier New</vt:lpstr>
      <vt:lpstr>Lato</vt:lpstr>
      <vt:lpstr>StarSymbol</vt:lpstr>
      <vt:lpstr>Tahoma</vt:lpstr>
      <vt:lpstr>Times New Roman</vt:lpstr>
      <vt:lpstr>TimesLTStd-Roman11</vt:lpstr>
      <vt:lpstr>Verdana</vt:lpstr>
      <vt:lpstr>Wingdings</vt:lpstr>
      <vt:lpstr>Struttura predefinita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Company>DIT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di PowerPoint</dc:title>
  <dc:creator>DIT</dc:creator>
  <cp:lastModifiedBy>Simone Ferrari</cp:lastModifiedBy>
  <cp:revision>547</cp:revision>
  <dcterms:created xsi:type="dcterms:W3CDTF">2004-05-05T17:36:41Z</dcterms:created>
  <dcterms:modified xsi:type="dcterms:W3CDTF">2025-12-05T16:40:15Z</dcterms:modified>
</cp:coreProperties>
</file>