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notesSlides/notesSlide3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5.xml" ContentType="application/vnd.openxmlformats-officedocument.presentationml.notesSlide+xml"/>
  <Override PartName="/ppt/ink/ink1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56" r:id="rId2"/>
    <p:sldId id="361" r:id="rId3"/>
    <p:sldId id="358" r:id="rId4"/>
    <p:sldId id="357" r:id="rId5"/>
    <p:sldId id="359" r:id="rId6"/>
    <p:sldId id="3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A2"/>
    <a:srgbClr val="262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CCE61-0B06-462B-8C80-AA35D93E2453}" v="108" dt="2025-12-02T07:29:03.3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2" d="100"/>
          <a:sy n="92" d="100"/>
        </p:scale>
        <p:origin x="1254" y="4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Ferrari" userId="fa4b2a5d-859b-4c23-96a3-a2684947884c" providerId="ADAL" clId="{6395C43A-E8F5-44C6-B842-BF2CC2A06386}"/>
    <pc:docChg chg="undo custSel modSld">
      <pc:chgData name="Simone Ferrari" userId="fa4b2a5d-859b-4c23-96a3-a2684947884c" providerId="ADAL" clId="{6395C43A-E8F5-44C6-B842-BF2CC2A06386}" dt="2025-12-02T07:29:03.360" v="415" actId="20577"/>
      <pc:docMkLst>
        <pc:docMk/>
      </pc:docMkLst>
      <pc:sldChg chg="modSp mod">
        <pc:chgData name="Simone Ferrari" userId="fa4b2a5d-859b-4c23-96a3-a2684947884c" providerId="ADAL" clId="{6395C43A-E8F5-44C6-B842-BF2CC2A06386}" dt="2025-12-01T08:28:00.436" v="274" actId="1036"/>
        <pc:sldMkLst>
          <pc:docMk/>
          <pc:sldMk cId="1088584402" sldId="357"/>
        </pc:sldMkLst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5" creationId="{019D3D66-AAE5-4F6A-A71F-C288D5716C0E}"/>
          </ac:spMkLst>
        </pc:spChg>
        <pc:spChg chg="mod">
          <ac:chgData name="Simone Ferrari" userId="fa4b2a5d-859b-4c23-96a3-a2684947884c" providerId="ADAL" clId="{6395C43A-E8F5-44C6-B842-BF2CC2A06386}" dt="2025-12-01T08:26:32.607" v="196" actId="1035"/>
          <ac:spMkLst>
            <pc:docMk/>
            <pc:sldMk cId="1088584402" sldId="357"/>
            <ac:spMk id="6" creationId="{09DB1BBD-0483-46E3-A894-3B90D8BB96DA}"/>
          </ac:spMkLst>
        </pc:spChg>
        <pc:spChg chg="mod">
          <ac:chgData name="Simone Ferrari" userId="fa4b2a5d-859b-4c23-96a3-a2684947884c" providerId="ADAL" clId="{6395C43A-E8F5-44C6-B842-BF2CC2A06386}" dt="2025-12-01T08:25:42.091" v="144" actId="1036"/>
          <ac:spMkLst>
            <pc:docMk/>
            <pc:sldMk cId="1088584402" sldId="357"/>
            <ac:spMk id="16" creationId="{E970D7CF-F766-4C13-9347-050E2CAAF27E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17" creationId="{6EC80004-9F56-4D62-8701-6247A204944F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19" creationId="{7057FE24-6B05-461B-9705-A8F81C03669E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20" creationId="{EF4AF697-333B-4284-9937-34EE90B667AD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26" creationId="{49B7FA6A-3213-4E12-8CDF-3F4A6E7C4473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27" creationId="{D6D9C9D5-2AC5-445C-9AB8-59C130C1B5B1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28" creationId="{70E8AA1E-3AA2-4367-9698-1D83A0D1254E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29" creationId="{BB30D50E-E8EA-4467-95E7-A275494F4EE2}"/>
          </ac:spMkLst>
        </pc:spChg>
        <pc:spChg chg="mod">
          <ac:chgData name="Simone Ferrari" userId="fa4b2a5d-859b-4c23-96a3-a2684947884c" providerId="ADAL" clId="{6395C43A-E8F5-44C6-B842-BF2CC2A06386}" dt="2025-12-01T08:25:33.668" v="135" actId="1035"/>
          <ac:spMkLst>
            <pc:docMk/>
            <pc:sldMk cId="1088584402" sldId="357"/>
            <ac:spMk id="30" creationId="{BFE96AEF-7484-4F60-AD1E-A37568E8E6C4}"/>
          </ac:spMkLst>
        </pc:spChg>
        <pc:spChg chg="mod">
          <ac:chgData name="Simone Ferrari" userId="fa4b2a5d-859b-4c23-96a3-a2684947884c" providerId="ADAL" clId="{6395C43A-E8F5-44C6-B842-BF2CC2A06386}" dt="2025-12-01T08:27:04.107" v="265" actId="1035"/>
          <ac:spMkLst>
            <pc:docMk/>
            <pc:sldMk cId="1088584402" sldId="357"/>
            <ac:spMk id="31" creationId="{BB2FCD2D-2B96-496F-97A1-B42C8D20D9E0}"/>
          </ac:spMkLst>
        </pc:spChg>
        <pc:spChg chg="mod">
          <ac:chgData name="Simone Ferrari" userId="fa4b2a5d-859b-4c23-96a3-a2684947884c" providerId="ADAL" clId="{6395C43A-E8F5-44C6-B842-BF2CC2A06386}" dt="2025-12-01T08:26:51.423" v="262" actId="1037"/>
          <ac:spMkLst>
            <pc:docMk/>
            <pc:sldMk cId="1088584402" sldId="357"/>
            <ac:spMk id="32" creationId="{76EC7521-88D9-4C5B-BDD6-7A5BB303CFDB}"/>
          </ac:spMkLst>
        </pc:spChg>
        <pc:spChg chg="mod">
          <ac:chgData name="Simone Ferrari" userId="fa4b2a5d-859b-4c23-96a3-a2684947884c" providerId="ADAL" clId="{6395C43A-E8F5-44C6-B842-BF2CC2A06386}" dt="2025-12-01T08:25:21.516" v="127" actId="14100"/>
          <ac:spMkLst>
            <pc:docMk/>
            <pc:sldMk cId="1088584402" sldId="357"/>
            <ac:spMk id="4098" creationId="{44E03397-22CB-4C31-9D66-BBE4F298DBB6}"/>
          </ac:spMkLst>
        </pc:spChg>
        <pc:grpChg chg="mod">
          <ac:chgData name="Simone Ferrari" userId="fa4b2a5d-859b-4c23-96a3-a2684947884c" providerId="ADAL" clId="{6395C43A-E8F5-44C6-B842-BF2CC2A06386}" dt="2025-12-01T08:27:44.183" v="273" actId="14100"/>
          <ac:grpSpMkLst>
            <pc:docMk/>
            <pc:sldMk cId="1088584402" sldId="357"/>
            <ac:grpSpMk id="7" creationId="{5B1584BD-1E96-41FB-B996-759419B84166}"/>
          </ac:grpSpMkLst>
        </pc:grpChg>
        <pc:inkChg chg="mod">
          <ac:chgData name="Simone Ferrari" userId="fa4b2a5d-859b-4c23-96a3-a2684947884c" providerId="ADAL" clId="{6395C43A-E8F5-44C6-B842-BF2CC2A06386}" dt="2025-12-01T08:28:00.436" v="274" actId="1036"/>
          <ac:inkMkLst>
            <pc:docMk/>
            <pc:sldMk cId="1088584402" sldId="357"/>
            <ac:inkMk id="2" creationId="{A3FE746B-6221-4B4E-85AA-A27F451F9901}"/>
          </ac:inkMkLst>
        </pc:inkChg>
      </pc:sldChg>
      <pc:sldChg chg="addSp modSp mod addAnim delAnim modAnim">
        <pc:chgData name="Simone Ferrari" userId="fa4b2a5d-859b-4c23-96a3-a2684947884c" providerId="ADAL" clId="{6395C43A-E8F5-44C6-B842-BF2CC2A06386}" dt="2025-12-01T08:24:07.823" v="117" actId="207"/>
        <pc:sldMkLst>
          <pc:docMk/>
          <pc:sldMk cId="819065344" sldId="358"/>
        </pc:sldMkLst>
        <pc:spChg chg="mod">
          <ac:chgData name="Simone Ferrari" userId="fa4b2a5d-859b-4c23-96a3-a2684947884c" providerId="ADAL" clId="{6395C43A-E8F5-44C6-B842-BF2CC2A06386}" dt="2025-12-01T08:23:12.690" v="84" actId="207"/>
          <ac:spMkLst>
            <pc:docMk/>
            <pc:sldMk cId="819065344" sldId="358"/>
            <ac:spMk id="4" creationId="{D3958E98-BBF8-48D8-B50B-D63951BAFB92}"/>
          </ac:spMkLst>
        </pc:spChg>
        <pc:spChg chg="add mod">
          <ac:chgData name="Simone Ferrari" userId="fa4b2a5d-859b-4c23-96a3-a2684947884c" providerId="ADAL" clId="{6395C43A-E8F5-44C6-B842-BF2CC2A06386}" dt="2025-12-01T08:23:17.523" v="85" actId="207"/>
          <ac:spMkLst>
            <pc:docMk/>
            <pc:sldMk cId="819065344" sldId="358"/>
            <ac:spMk id="5" creationId="{6DE94441-22D0-26F8-8420-4EEB97E50F31}"/>
          </ac:spMkLst>
        </pc:spChg>
        <pc:spChg chg="mod">
          <ac:chgData name="Simone Ferrari" userId="fa4b2a5d-859b-4c23-96a3-a2684947884c" providerId="ADAL" clId="{6395C43A-E8F5-44C6-B842-BF2CC2A06386}" dt="2025-12-01T08:23:50.608" v="116" actId="14100"/>
          <ac:spMkLst>
            <pc:docMk/>
            <pc:sldMk cId="819065344" sldId="358"/>
            <ac:spMk id="11" creationId="{EF925447-FA3B-4C59-AA61-C08C6E7DF5AE}"/>
          </ac:spMkLst>
        </pc:spChg>
        <pc:spChg chg="mod">
          <ac:chgData name="Simone Ferrari" userId="fa4b2a5d-859b-4c23-96a3-a2684947884c" providerId="ADAL" clId="{6395C43A-E8F5-44C6-B842-BF2CC2A06386}" dt="2025-12-01T08:22:27.477" v="71" actId="1036"/>
          <ac:spMkLst>
            <pc:docMk/>
            <pc:sldMk cId="819065344" sldId="358"/>
            <ac:spMk id="12" creationId="{3336E2AC-D563-45F3-9213-0ABFF6A4E684}"/>
          </ac:spMkLst>
        </pc:spChg>
        <pc:spChg chg="mod">
          <ac:chgData name="Simone Ferrari" userId="fa4b2a5d-859b-4c23-96a3-a2684947884c" providerId="ADAL" clId="{6395C43A-E8F5-44C6-B842-BF2CC2A06386}" dt="2025-12-01T08:22:27.477" v="71" actId="1036"/>
          <ac:spMkLst>
            <pc:docMk/>
            <pc:sldMk cId="819065344" sldId="358"/>
            <ac:spMk id="13" creationId="{485C7DD7-82C0-446A-B27C-66CFFDE41963}"/>
          </ac:spMkLst>
        </pc:spChg>
        <pc:spChg chg="mod">
          <ac:chgData name="Simone Ferrari" userId="fa4b2a5d-859b-4c23-96a3-a2684947884c" providerId="ADAL" clId="{6395C43A-E8F5-44C6-B842-BF2CC2A06386}" dt="2025-12-01T08:22:27.477" v="71" actId="1036"/>
          <ac:spMkLst>
            <pc:docMk/>
            <pc:sldMk cId="819065344" sldId="358"/>
            <ac:spMk id="14" creationId="{4520C9D3-AEDA-46A3-9280-04B4429A7538}"/>
          </ac:spMkLst>
        </pc:spChg>
        <pc:spChg chg="mod">
          <ac:chgData name="Simone Ferrari" userId="fa4b2a5d-859b-4c23-96a3-a2684947884c" providerId="ADAL" clId="{6395C43A-E8F5-44C6-B842-BF2CC2A06386}" dt="2025-12-01T08:24:07.823" v="117" actId="207"/>
          <ac:spMkLst>
            <pc:docMk/>
            <pc:sldMk cId="819065344" sldId="358"/>
            <ac:spMk id="15" creationId="{6588E8A3-822F-4D1B-AA8E-3F808134DD7D}"/>
          </ac:spMkLst>
        </pc:spChg>
        <pc:spChg chg="mod">
          <ac:chgData name="Simone Ferrari" userId="fa4b2a5d-859b-4c23-96a3-a2684947884c" providerId="ADAL" clId="{6395C43A-E8F5-44C6-B842-BF2CC2A06386}" dt="2025-12-01T08:22:27.477" v="71" actId="1036"/>
          <ac:spMkLst>
            <pc:docMk/>
            <pc:sldMk cId="819065344" sldId="358"/>
            <ac:spMk id="25" creationId="{1F017444-5255-41A9-9A49-BAB7FD6F9A26}"/>
          </ac:spMkLst>
        </pc:spChg>
      </pc:sldChg>
      <pc:sldChg chg="modSp mod">
        <pc:chgData name="Simone Ferrari" userId="fa4b2a5d-859b-4c23-96a3-a2684947884c" providerId="ADAL" clId="{6395C43A-E8F5-44C6-B842-BF2CC2A06386}" dt="2025-12-02T07:29:03.360" v="415" actId="20577"/>
        <pc:sldMkLst>
          <pc:docMk/>
          <pc:sldMk cId="956793927" sldId="359"/>
        </pc:sldMkLst>
        <pc:spChg chg="mod">
          <ac:chgData name="Simone Ferrari" userId="fa4b2a5d-859b-4c23-96a3-a2684947884c" providerId="ADAL" clId="{6395C43A-E8F5-44C6-B842-BF2CC2A06386}" dt="2025-12-02T07:27:59.231" v="375" actId="1036"/>
          <ac:spMkLst>
            <pc:docMk/>
            <pc:sldMk cId="956793927" sldId="359"/>
            <ac:spMk id="4" creationId="{18E00D74-5270-434A-9368-F2F8AA1D210E}"/>
          </ac:spMkLst>
        </pc:spChg>
        <pc:spChg chg="mod">
          <ac:chgData name="Simone Ferrari" userId="fa4b2a5d-859b-4c23-96a3-a2684947884c" providerId="ADAL" clId="{6395C43A-E8F5-44C6-B842-BF2CC2A06386}" dt="2025-12-02T07:27:59.231" v="375" actId="1036"/>
          <ac:spMkLst>
            <pc:docMk/>
            <pc:sldMk cId="956793927" sldId="359"/>
            <ac:spMk id="18" creationId="{1586856D-93A8-47BB-A251-69C52BA5FAAE}"/>
          </ac:spMkLst>
        </pc:spChg>
        <pc:spChg chg="mod">
          <ac:chgData name="Simone Ferrari" userId="fa4b2a5d-859b-4c23-96a3-a2684947884c" providerId="ADAL" clId="{6395C43A-E8F5-44C6-B842-BF2CC2A06386}" dt="2025-12-02T07:28:22.619" v="379" actId="20577"/>
          <ac:spMkLst>
            <pc:docMk/>
            <pc:sldMk cId="956793927" sldId="359"/>
            <ac:spMk id="21" creationId="{A63B556C-7906-4210-B921-29E526B4E338}"/>
          </ac:spMkLst>
        </pc:spChg>
        <pc:spChg chg="mod">
          <ac:chgData name="Simone Ferrari" userId="fa4b2a5d-859b-4c23-96a3-a2684947884c" providerId="ADAL" clId="{6395C43A-E8F5-44C6-B842-BF2CC2A06386}" dt="2025-12-02T07:27:59.231" v="375" actId="1036"/>
          <ac:spMkLst>
            <pc:docMk/>
            <pc:sldMk cId="956793927" sldId="359"/>
            <ac:spMk id="22" creationId="{A1BE7170-2D53-46D2-BD8B-29F5D4FEF092}"/>
          </ac:spMkLst>
        </pc:spChg>
        <pc:spChg chg="mod">
          <ac:chgData name="Simone Ferrari" userId="fa4b2a5d-859b-4c23-96a3-a2684947884c" providerId="ADAL" clId="{6395C43A-E8F5-44C6-B842-BF2CC2A06386}" dt="2025-12-02T07:28:50.548" v="389" actId="20577"/>
          <ac:spMkLst>
            <pc:docMk/>
            <pc:sldMk cId="956793927" sldId="359"/>
            <ac:spMk id="23" creationId="{66CEFDD4-C685-41BB-9E87-DC384362C0CF}"/>
          </ac:spMkLst>
        </pc:spChg>
        <pc:spChg chg="mod">
          <ac:chgData name="Simone Ferrari" userId="fa4b2a5d-859b-4c23-96a3-a2684947884c" providerId="ADAL" clId="{6395C43A-E8F5-44C6-B842-BF2CC2A06386}" dt="2025-12-02T07:29:03.360" v="415" actId="20577"/>
          <ac:spMkLst>
            <pc:docMk/>
            <pc:sldMk cId="956793927" sldId="359"/>
            <ac:spMk id="24" creationId="{7F48E42C-AF0D-42A5-A128-68DFD0F5E5E4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17T10:24:29.09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15553 2394 81 0,'-3'0'270'31,"-3"0"23"-31,-5-1 579 0,9-1-739 16,-1 0-8-16,0 2-12 0,1-3-9 16,-1 0-4-16,2 1-10 15,-1 0-4-15,1 0 0 16,0 0-7-16,0-2-6 15,-1 4-10-15,1-1 0 0,0-2-1 16,1 3 2-16,0 0-2 16,-4 0 3-16,4 0 0 15,0 0-2-15,-2 0-7 16,2 0-3-16,-1 3-4 0,0-2-2 15,1-1-4-15,0 4 5 16,-2-2-1-16,2 2-1 0,0 1 2 16,0 2-2-16,0-1-1 15,0-1-3-15,0 3-5 16,-1 0 3-16,0 2-7 0,-1-1 1 15,1 4 3-15,0-1-5 16,-1 2-2-16,0 2-1 16,0-1 1-16,1 2-5 15,0 0-1-15,-1 0 3 0,1 2 4 16,0-2-1-16,0 0-1 15,-2 0-5-15,0-1-3 16,1 1 2-16,2-2-4 0,-2-1-6 16,1 2 1-16,0 1 1 15,-1-2-1-15,0 3-3 16,0-3-1-16,1 2 1 15,0-2 2-15,-1 0 3 16,1 0 4-16,0 0 3 16,-1 2 2-16,1-1 0 0,-1 1-3 15,-1 2-3-15,0-2-1 16,1 3-8-16,-1-3-3 15,0 0-3-15,2 0 0 16,0-1 4-16,-1 0-4 16,0-1 2-16,0-4 1 15,2 4-1-15,0-2 1 0,0 0-4 16,0 0 0-16,0-1-2 15,2 0-3-15,-2 1 0 16,0-1-1-16,2 3 3 16,-2-2 0-16,2 3 0 15,-1 0 0-15,0-1 6 0,-1 3-4 16,4-5 2-16,-1 1-1 15,-2 1-1-15,1 1 3 16,-1-3-2-16,0 0 0 16,1 2-2-16,-1-2 0 0,0 1 0 15,0 1-1-15,1-3 1 16,-1 1-1-16,0 0 2 15,1-1-2-15,-1 2 3 16,0 0-1-16,3 0 0 0,-1 1 2 16,0-2-4-16,-1 0 0 15,1-1 0-15,0 1 0 16,0-2 0-16,0 1 0 15,2-2 6-15,-2 3-3 16,0 0-3-16,1 2 4 16,0-1-4-16,1 2 2 0,-1-1-2 15,0 1 3-15,0-2 1 16,-2 2-4-16,1 1-2 15,0-4-3-15,-1 3 2 16,1-1-3-16,0 1 6 16,-2 1 0-16,3-1 5 0,0 1-1 15,-2 1 4-15,0-1 2 16,-1 0 3-16,0 2 0 15,1-1 2-15,-1 3 2 16,0-1 1-16,1 0-3 16,-2 0 0-16,0 1-3 15,1-1-6-15,0-2-2 0,-1 1 0 16,0-2-3-16,0 1-1 15,2-2-1-15,-2 1 1 16,0 2 0-16,0-2-1 16,0 1 0-16,0 2 2 15,0-1 1-15,0 3 2 0,0 2-1 16,0-3 4-16,0 3-3 15,0-2 1-15,-2 1 0 16,2-2-1-16,-1 2 0 16,0 1-3-16,-1-3 1 15,1 0 0-15,1 0 1 0,-1 1-2 16,1-1 1-16,0-2 0 15,0 1 0-15,0 0-2 16,0 1 1-16,0-1 1 16,0 0-1-16,-2 1-1 15,2-1 2-15,0-1-2 16,0 4 0-16,-1 1 0 0,0-2 2 15,-1 3 1-15,0 1-3 16,-1 1 0-16,2-1-1 16,0-1-1-16,-2-1-2 15,3 0 0-15,-1 0 2 16,-1-5 1-16,2 4 1 0,0-3 2 15,0 1 2-15,0-2-1 16,0 1-1-16,-1 0-2 16,0 2-3-16,-1 1-2 15,1-2-1-15,1 3 1 0,0 1 1 16,-1 0 3-16,1 0 0 15,0 1 2-15,0-1 0 16,-2-2-1-16,2 1-2 16,-1-3 1-16,0 0 0 15,1 1-1-15,0-1-5 0,0-1 3 16,0-1 2-16,0-1-2 15,1 3 0-15,0-2 2 16,1 0 2-16,-1 1 0 16,0 1-7-16,1 0 1 15,-1 2-3-15,0-2 1 16,1 3 3-16,-1-2 2 15,-1 2 4-15,3-2 3 0,-2 1 0 16,0 0 2-16,2-1-3 16,-1 1 1-16,0-2-1 15,-1 3-2-15,0-3-1 16,2 0 2-16,0-1-1 15,-1 1-2-15,0-1 1 0,0 0 0 16,0-2 2-16,-1-1-2 16,0 6 1-16,-1-5 1 15,0 2 2-15,0 1-2 16,0-1 0-16,0 0 2 0,-1 0-3 15,0 1-1-15,-1-3 0 16,1-1 2-16,1 4 3 16,0-1-4-16,0 0 2 15,0 1-3-15,1 0 1 16,1 3-1-16,-1 0-1 0,2-2 1 15,-1 3-1-15,1 0 2 16,-1-2 2-16,1-2-1 16,0-1 1-16,1-3-1 15,-2 0 3-15,1 0-2 16,0 3-2-16,-1 0 0 15,0-2-2-15,-1 3-1 0,0-1 2 16,1 4-2-16,-1 0 2 16,-1-2-4-16,0 3 4 15,0 1 2-15,0-1-5 16,0 1 2-16,0 0-3 15,0-1 3-15,-1 1-1 0,1 2 1 16,-2-3 1-16,2-1 0 16,0 0 2-16,0 1-1 15,-1-4-1-15,1 4-2 16,-1-1-1-16,1-1 1 15,0 2-1-15,-2 1-2 0,2 0 3 16,-1 2 2-16,0 1 0 16,-1 0 2-16,0 0 0 15,-1 2 3-15,-2-2 1 16,1-1-1-16,1-2-2 15,-1-2-2-15,2 0 2 16,-1-2-2-16,2-1 1 0,1 1-1 16,0 0 2-16,1-1 1 15,-1 3-1-15,1 1 0 16,-1 0-1-16,0 0 0 15,-1 4-1-15,-2 1 1 16,-1 3 2-16,-1 2 3 0,0-4 3 16,-3 2 4-16,3-2 3 15,-1-4 1-15,1 0-4 16,0-2-2-16,-1-3-5 15,3 1-2-15,-1-5-5 16,0 3-3-16,1-1 3 0,2 3 0 16,1-4 0-16,0 4 0 15,0-2 2-15,1 1 0 16,-1 2 0-16,0 1-2 15,0 3 2-15,0 1-1 0,0-3-1 16,-1 1 1-16,-1-2-1 16,1 0 6-16,0 0-2 15,-1-1-3-15,1-1 1 16,1 1-1-16,0 0-1 15,0-1-2-15,0 3 1 0,0-4 1 16,1 2-3-16,-1 1 2 16,0-1 1-16,0-2-2 15,0 3 0-15,0 0-1 16,0-1 2-16,0 1-3 15,0-1-1-15,0-1 1 16,0 0 2-16,0 1-1 16,0-5 2-16,0 0 2 15,2 3 3-15,-1-3 1 0,0 2 3 16,1-3 2-16,0 3 0 15,0-2-1-15,3 1-4 16,-2-1 2-16,-1 1-1 16,1 1-5-16,-2 0 2 0,0 1 3 15,1-1 1-15,-1 2 3 16,-1 1-1-16,0-3 1 15,0 3 3-15,-1 0-2 16,-1 0 3-16,0 3-1 0,-1 1 0 16,1 1 0-16,-2 1 0 15,-2 1 2-15,1-2-4 16,1 1-1-16,-3 0-1 15,2 1-3-15,0-5 2 16,0 2-4-16,-1 0 1 16,0-2 2-16,0-1-2 0,3-3 3 15,-1 2-2-15,0-4 0 16,1-2-2-16,-1 4 3 15,-1-7-4-15,1 6-2 16,-2-1 0-16,3 0-1 16,-1 2 0-16,0 1 0 0,1-2 0 15,0 1 2-15,1-3-4 16,-1 2 2-16,0-3-5 15,1 1-10-15,0-2-15 16,1-1-40-16,0-6-76 16,1-3-118-16,0-2-255 15,2-10-186-15,4-8-86 0,0-10-16 16,1-16 50-16,-2-11 103 15</inkml:trace>
  <inkml:trace contextRef="#ctx0" brushRef="#br0" timeOffset="1">15515 2386 80 0,'-3'0'309'0,"1"1"28"16,-2-1-2-16,2 0-25 15,1 0-63-15,0-1-67 0,-1 0-43 16,1-1-27-16,0 0-12 16,-1 2-11-16,2-2-6 15,0 2-1-15,-1-2-6 16,1 0-3-16,-1 2 2 0,-1-2-3 15,2 0-7-15,0 2-2 16,0 0-5-16,-2 0-6 16,2 0 1-16,-2 0 1 15,1 2 4-15,1 0 6 0,-1-2 7 16,-1 4 9-16,0-2-2 15,-1 2 1-15,-1 2 0 16,0 2 0-16,-2 1 0 0,-1 5-4 16,-1 3 3-16,0 1-2 15,-2 3-4-15,-2 0-7 0,0 1-12 16,0 3-3-16,-2 0-11 15,-4 2-8-15,4 1-5 16,-3-2 0-16,-2 2-1 16,1 0 4-16,1-2 0 15,0-1 0-15,1-2 0 0,3-3-5 16,-1 1-3-16,4-6-6 15,-1 0-5-15,3-1-4 16,2-2 2-16,-1-1-1 16,3-2 0-16,0-1 1 15,2-4-1-15,-1 0 1 16,2-3-3-16,1 2 0 0,0-3-2 15,1-3-2-15,2-3-3 16,1-4 2-16,2 0-3 16,3-6-6-16,-1-1-2 15,3-3 2-15,-1-1 3 16,4 0-3-16,-1 1 3 0,1-4 2 15,5 1 2-15,-3-2 1 16,1-2 0-16,0 1 4 16,-1-1 1-16,1 1 1 15,-3 0 2-15,4 3-2 0,-5 2-1 16,-1 1 1-16,1 3-2 15,-3 3 0-15,-2-1 3 0,0 3 1 16,-1 2-1-16,-1 1-2 16,0-1 1-16,-1 0 0 15,0-1-4-15,0 3 0 0,1 0 1 16,-2 2 0-16,-2 0 2 15,1 2-1-15,0 2 4 16,1-1-1-16,-2 1-3 0,1-1-1 16,-1 0 0-16,1 1-1 15,0-2 1-15,-1 0-2 16,1 2 6-16,-2 0-4 15,2-1 3-15,0 3 4 0,1 0 1 16,2 1 5-16,6 5 2 16,-1-1 0-16,2 4 0 15,3 0-2-15,-1 3-6 16,3 2-2-16,-1-1-1 0,3 1-1 15,1-1-2-15,-2 2-1 16,4 1 1-16,-2 0-1 0,0 1-1 16,3-1 0-16,-4 2-1 15,1-1 5-15,-1 0 2 16,-1 3 4-16,-3-1 5 0,4 0 0 15,-3 3 2-15,-1 0-1 16,2-1-1-16,-2 2-2 16,0 0-1-16,-3-2-1 15,0-1 0-15,-2-3-3 16,-2-2 0-16,-2-2 1 0,-2-1-3 15,-1-4-7-15,-1-3-11 16,-2 0-35-16,-2-2-89 16,-5-6-132-16,-2-2-280 15,-5-5-139-15,0-2-68 16,-7-6-9-16,-3 0 65 15,-4-3 120-15</inkml:trace>
  <inkml:trace contextRef="#ctx0" brushRef="#br0" timeOffset="2">14221 1639 192 0,'-2'-9'378'0,"2"0"36"0,-1 1 30 15,1 3-71-15,0 1-108 16,0 0-64-16,0 1-35 16,0 2-19-16,0-1-18 15,1 1-11-15,1 1-14 0,2 0-8 16,1 1 7-16,1 2 7 15,2 2 10-15,4 1 0 0,1 3 5 16,2 3-11-16,3 0-12 16,1 2-23-16,3 2-16 15,-1 0-9-15,3 1-9 0,0 0-3 16,0 2-7-16,2 2 0 15,-2-3-3-15,1 5 0 16,-1-4-3-16,-3 4-3 0,1-3 0 16,-5 2-3-16,-1-2-4 15,1 0-9-15,-4-3-3 0,1-1-6 16,-2-3-1-16,-1 0-5 15,-1 0-2-15,0-4-6 16,-2 2-9-16,-1-5-19 16,-2 2-31-16,-1-4-39 0,-1 0-52 15,-1-2-64-15,-2-1-166 16,0-1-165-16,-1-7-65 15,-2-1-11-15,1-2 25 0,-4-1 56 16</inkml:trace>
  <inkml:trace contextRef="#ctx0" brushRef="#br0" timeOffset="3">14349 2104 117 0,'-2'2'368'0,"2"0"46"16,0-4 36-16,2-2-56 15,0-2-97-15,2-4-78 16,1 0-55-16,5-5-29 15,0-3-23-15,3-1-9 0,1-2-11 16,1-2-5-16,3-1 0 16,3 1 1-16,-3-2 1 0,3 0 0 15,0 2-3-15,1-1 0 16,-1 0-7-16,0 3-9 15,-1-1-7-15,2-2-14 0,-2 3-13 16,0 0-9-16,-1 1-8 16,1 0-6-16,-3 3-6 15,3 1-2-15,-4 3-3 0,-3 0-3 16,2-2-5-16,-4 6-14 15,0-3-25-15,-2 1-37 16,-2 2-45-16,-2 3-69 0,-2 3-186 16,-3 3-142-16,-4 7-59 15,-3 2-8-15,-5 3 28 0,-1 5 57 16</inkml:trace>
  <inkml:trace contextRef="#ctx0" brushRef="#br0" timeOffset="4">15000 1933 97 0,'2'-3'363'0,"-1"0"24"15,0-1 36-15,1 0-29 0,-1-1-123 16,2-1-81-16,-1-2-44 15,1 1-12-15,2-3-26 16,-1 2-22-16,3 0-16 0,-2 2-13 16,0 1-9-16,0-2-3 15,1 2-4-15,-1 1-6 16,3 0 1-16,-1 1-7 0,0-1-2 15,4 2-6-15,-2-1-3 16,3-1-1-16,-3 0-4 16,3 0-4-16,3 1 2 0,-3 1-2 15,0 0 0-15,-1 2-3 16,0 2 5-16,1 0 3 0,-3 1 1 15,0 1 11-15,-3 0 10 16,0 3 7-16,-2-3 11 16,-1 1 2-16,-2 3 2 15,-1-2 1-15,-3 4-6 0,1-3-3 16,-2 4-6-16,-1 0-4 0,1 0-7 15,-3 0-6-15,2 1 1 16,-2 0-5-16,-1 1 2 16,2-1 0-16,-1 0 6 0,-1 1 4 15,2-3 4-15,-1 2-1 16,0-1 2-16,1-2-1 15,-4 2-4-15,1 1-4 16,1-1-6-16,0 4-5 0,0-1-7 16,-2 0-4-16,1-1-3 15,-2 3-2-15,2-1 0 0,-2 1 1 16,3-2-6-16,1-1-7 15,-1 1 1-15,0-3-1 16,-2 1 0-16,5-2 1 16,0-1 13-16,1-2 5 0,0 1 2 15,1-3 0-15,1 1-6 16,0-3 0-16,1 1-4 15,1 0-3-15,1-1 0 0,2-2 8 16,1 3 7-16,0-1 7 16,1-2 0-16,2 3 3 15,2 0 5-15,2-1-9 0,-1 3-2 16,3-3-5-16,2 2-1 15,-2-2-2-15,3 0-3 16,-2-1 0-16,1-2 0 0,2-2 0 16,-2-1-4-16,-2 0 1 15,0-3-9-15,-1 0-17 0,-3 1-35 16,-2-3-70-16,-5-1-111 15,-2-2-275-15,-1 0-137 16,-4 0-63-16,-3 0-6 16,-5 4 45-16,-3 3 103 0</inkml:trace>
  <inkml:trace contextRef="#ctx0" brushRef="#br0" timeOffset="5">15198 9509 153 0,'0'1'367'16,"3"0"30"-16,-3 1 20 15,1-2-78-15,0 0-102 0,1 0-68 16,-1 0-35-16,0-2-9 16,1 2-2-16,-2-1 11 0,0 1 0 15,0 0-1-15,0 0 3 16,0 0 1-16,0 0 3 15,0 0-3-15,0 0-11 16,0 0-9-16,0 0-6 16,1-1-5-16,2 1-7 15,-1 0-6-15,1 0-3 16,0 0-9-16,2 0-11 0,-2 0-13 15,3-2-9-15,-1 1-13 16,1 1-5-16,-1 0-5 16,3 0 1-16,0 0-3 15,-2 0 6-15,2 0 0 16,0 0 3-16,-1 0 2 0,5 0-2 15,0 0 0-15,-2 0-4 16,2 0 2-16,3 0-3 16,-1 0-2-16,3 0 5 15,-1 0 3-15,0 0 2 0,2 0-2 16,1 0 0-16,1 1-1 15,-1 1-6-15,2-1-7 16,-1-1-5-16,3 0-1 16,-5 0 1-16,3 1-1 15,0-1 1-15,0 2 7 0,-1 2 7 16,1-2 1-1,0 2 3-15,2 0 3 0,-3 0-4 16,1-1-6-16,0-2-4 16,1 2-3-16,1-2-4 15,-2-1-3-15,0 0-2 16,-1-1 0-16,1 1-1 15,-4 0-1-15,0 0-1 0,4 1 0 16,-2 0 3-16,2-1-1 16,0 4 0-16,0-4 4 15,0 2-4-15,2-1 1 16,-1 0-3-16,-1 1 1 15,2-2-2-15,-2 2 0 0,4 0 1 16,-1-2 1-16,2 0 1 16,0-2-1-16,1 0 0 15,2 2-2-15,0-3-2 16,-3 0-2-16,4 2-2 0,1-2 0 15,0 1-1-15,2-1 2 16,2 2-3-16,-1-2 3 16,3 3 1-16,0-3 5 15,-3 2 3-15,4 0 6 16,-1-1 4-16,-1 1 3 0,1 1-1 15,0-4-1-15,1 4-1 16,0-2-5-16,-2 2-4 16,1-4 1-16,1 2-4 15,-2 0-1-15,1-1 0 16,-3 0 0-16,-1 1-3 15,1-1 2-15,-1 0-1 16,2 1-1-16,-2 1-1 0,0-3-2 16,-4 2 1-16,0 0-1 15,2 2 0-15,1-2 0 16,-2 1 0-16,1-2 0 15,-1 3-3-15,-2 0 3 16,-1 0 3-16,2 3-2 0,-3-2 0 16,1 1 1-16,0-2 1 15,-1 0-3-15,0 0 0 16,1 0 0-16,-5 0 0 15,6 0 0-15,-4 0-2 0,-1 0 2 16,4 2 0-16,-5-2 0 16,3 2 0-16,-1 2 2 15,-2-4-2-15,4 2 1 16,-4 2-1-16,3-1 0 15,-3-2 0-15,4 3-3 16,-3-3 2-16,0 1-1 0,2 0 1 16,-3 0 0-16,5 2 0 15,-2-2-1-15,-2 0-1 16,4 0 2-16,-3 2 1 15,2 0 0-15,0-1 1 16,1 1 4-16,0-2-3 0,2 1 5 16,0-2-2-16,0-1 0 15,0-1 1-15,2-2 0 16,-3 3 0-16,2-2 2 15,-1 0-1-15,3 1 1 16,-3 0-2-16,4-2-1 0,-3-1 1 16,3 1-4-16,-3 0 3 15,5-1-2-15,0-2 1 16,-1 4-1-16,3-1 0 15,-1-2 2-15,2-1-2 16,1 3-1-16,-3-3 3 16,3 2-2-16,-2 0 2 0,0 2-4 15,0-1 1-15,1 2-1 16,-3-3-2-16,2 4 1 15,-2-3 0-15,2 3 1 16,-3 0 0-16,-2 0 1 16,2 0 0-16,-1 3-2 0,2-2 2 15,1 3 2-15,-2-1-3 16,1-1 1-16,-1 4-1 16,2 0 1-16,-1-2 0 15,0 0-2-15,0-1 1 16,-1-1 0-16,1 1 2 15,0-3 1-15,-2 1 2 0,3-1 1 16,-2 0 1-16,2 0 0 16,-2 0 1-16,0 0 0 15,1 0 2-15,-4 2-2 16,2-2-1-16,-2 1 2 0,-1 0-4 15,0-1 2-15,2 2-2 16,-2-2 1-16,-1 2-1 16,1 0-2-16,0-2 1 15,-4 2-1-15,2-2 0 16,1 2-2-16,-1-2 2 15,-5 0 0-15,4-2 0 0,-5 2-2 16,2-2 1-16,-2 2 0 16,3-2-1-16,1 2 0 15,-4-2-1-15,2 2-1 16,-3-2 0-16,0 2 0 15,0 0 0-15,0 0 2 16,0 0 0-16,4 2 0 0,-1 0 1 16,1 0 0-16,0 0-1 15,-1 2-2-15,4-4 1 16,-2 1-1-16,0 1 0 15,1-2 0-15,2-2 0 16,-3 1 0-16,5-1 0 0,-2 0 0 16,2 0-1-16,-2-2 1 15,3 1 0-15,-2-1 0 16,1 0-1-16,0 0 0 15,2 0-2-15,0 2 1 0,-1-4-2 16,2 4 1-16,-1-4 2 16,0 4 0-1,0-1 0-15,1 3-1 0,2-1-1 16,-2 1 2-16,2 1-2 15,-3-1 2-15,4 1-7 0,-1 1 1 16,-2-1-1 0,1 0 0-16,0-1 3 0,0 0-1 15,0 0 7-15,-1 0 4 16,2 3 2-16,-2-2 0 15,0 1 0-15,-1-2 2 16,-2 2-1-16,0 2 3 16,0-2-2-16,2 1 1 0,-3 3-1 15,2-1 0-15,-2-1-1 16,2-1-3-16,-3 1 1 15,-2-2-3-15,2 2-2 16,0-3-1-16,-2 2 1 16,2-2 4-16,-3 2 0 0,3-3 0 15,-1 3 0-15,1-3 3 16,-3 1-5-16,3 0 1 15,-2 1-2-15,-1-2 0 16,-1 0-2-16,0 0 0 0,3-2 0 16,-3 1 1-16,3 0-1 15,-3-2 0-15,2-1 0 16,0 1 0-16,-1 2 2 15,1-3-2-15,0 2 0 16,-2-4-2-16,2 5 2 0,0-2-1 16,-2 2 0-16,3-3-2 15,-3 0-1-15,2 0 2 16,-1 2-1-16,-1 0 0 15,0 0 2-15,0 0-1 16,0 2 2-16,2-2-2 16,0 2 0-16,-2-3 0 15,3 0-2-15,-3 3 0 0,3-2 1 16,0-1 7-16,2 2 7 15,-1-3 2-15,4 1 2 16,0 2 2-16,1-3 3 16,-1 3-7-16,2 1-5 15,0 0-1-15,-1 0-2 0,3 0-1 16,-1 1 0-16,1 0 0 15,-1 2 2-15,-2-2 2 16,-1 2 1-16,0-2 4 16,0 3 0-16,-3-3 2 0,0 2-4 15,1-2-3-15,-2 2 0 16,-1-2-3-16,-2 1-3 15,0-2-1-15,2 2 2 16,-4-2 0-16,1 2-1 16,-4 0 0-16,1 0 0 15,0-2-2-15,-1 1 3 0,-2-1-1 16,0 1 1-1,-1 0-2-15,1-1 1 0,1 0-1 16,-1 0 1-16,0 0-1 16,2 0-1-16,-3 0 1 15,2 3-1-15,0-3 4 0,0 3 3 16,0-1-1-16,-2 1 3 15,-1-2 6-15,2 1 1 16,0-1 3-16,-1-1 0 16,0-1 2-16,-1-2-1 15,0-1 1-15,-1 0-2 0,4-2 0 16,-4 0-1-16,-2 2-1 15,2-1-3-15,-1 1-3 16,-5 0 0-16,1 3-5 16,-3-2-1-16,-3 3-1 15,-1-1-4-15,-3 1-20 16,2 0-50-16,-6 1-88 0,-3 2-134 15,-6 3-209-15,-5 4-323 16,-3 4-157-16,0 1-38 16,4 6 35-16,0-5 110 15,7 2 197-15</inkml:trace>
  <inkml:trace contextRef="#ctx0" brushRef="#br0" timeOffset="6">25057 9245 63 0,'1'-7'408'0,"-1"3"39"0,-1 0 39 15,0 2 29-15,-2-2-172 16,2 2-108-16,-2 0-50 16,1-1-14-16,-1 0-11 15,2 0-14-15,-1-1-7 16,0 1-9-16,-1-1-8 0,2 0-12 15,-1 3-5-15,1-1-7 16,1 1 2-16,0-2-6 16,0 3-6-16,0 0-5 15,1 0-10-15,1 4-7 16,-1-1-4-16,2 2-4 0,-1 3-5 15,2-3-5-15,0 3-4 16,3-1-4-16,-2 2-5 16,2 0-6-16,-1-1-2 15,3 3-5-15,1-1-2 16,2-2 0-16,-2 2-3 15,2 0-1-15,1-1-1 0,0 3 2 16,2-1-2-16,-1-1 0 16,0 4-5-16,-1 0-2 15,4-3 2-15,-3 3-7 16,1-2-1-16,2 0-1 15,-2 0 3-15,0-2 0 0,-1 2-1 16,0-1 3-16,-1-1 1 16,-3-2 0-16,0 0 1 15,-3-1-1-15,-1-1 3 16,0-2-2-16,-2 2 4 15,0-4 4-15,-3 2 2 0,0-1 4 16,-1 2 0-16,-1-2 2 16,1 1 0-16,-1-2-3 15,-2 2-2-15,0-2-1 16,1 0 0-16,-2 0-6 15,0-2 0-15,0 2-2 16,-2 0 0-16,1-1-3 0,-1 0 2 16,0 2 0-16,-2-1-1 15,-1 1-3-15,0 1 1 16,0 4 0-16,-2-1-3 15,-2 6 0-15,1 0 3 16,-2 3-1-16,-2 0 2 0,0 2 2 16,-3 3 3-16,2-1 3 15,0 4 6-15,-1-2 4 16,0 2 3-16,0-3-2 15,1 0 0-15,-2-1-2 0,6 1-4 16,1-4-4-16,2 0-5 16,2-2-1-16,0-5-7 15,4 0 1-15,0-5-4 16,0 1-1-16,0-3-5 15,0 1-16-15,0 0-27 16,2-4-56-16,-1 0-116 16,0-4-157-16,2-4-291 0,1-2-144 15,3-5-56-15,3 2 13 16,6-2 92-16,5 5 146 15</inkml:trace>
  <inkml:trace contextRef="#ctx0" brushRef="#br0" timeOffset="7">25926 9484 60 0,'2'-10'397'0,"-1"4"40"16,0-1 34-16,1 2 22 15,0-2-163-15,1 3-103 0,0 2-37 16,-1 2-5-16,2 2-2 16,3 4 3-16,-1 2 7 15,4 2 11-15,2 5 2 16,1 4-5-16,1 5-1 15,2 4-9-15,4 5-13 16,-2 1-20-16,3 2-25 16,3 2-21-16,1 2-19 0,4-1-18 15,-1 3-16-15,2 2-15 16,-1-3-10-16,2-2-10 15,-6-2-9-15,1-4-8 16,-5-1-7-16,-4-7-7 16,1-4-18-16,-7-4-23 0,-4-2-42 15,-4-7-66-15,-5-4-91 16,-3-4-87-16,-5-6-145 15,-5-3-192-15,-1-3-71 16,-4 0 8-16,-2 2 60 0,-2-2 77 16,-1 1 152-16</inkml:trace>
  <inkml:trace contextRef="#ctx0" brushRef="#br0" timeOffset="8">25897 10009 117 0,'-13'2'390'0,"3"1"38"0,-1-3 36 16,5 0-13-1,0 0-138-15,4-4-78 0,3-3-30 16,4-1 5-16,3-1 13 15,5-3 14-15,3 0 5 16,7-1-6-16,-1 0-14 16,6-1-24-16,2-1-33 15,-1-2-32-15,3 0-32 0,2-2-23 16,-1 1-18-16,0-5-18 15,-4 5-15-15,1-3-11 16,-2 1-5-16,-3 2-5 16,-2-1-7-16,-5 2-7 0,1 2-10 15,-8 2-29-15,-1 0-49 16,-4 2-67-16,-2 1-84 15,-4 2-134-15,-1 1-219 16,1 7-97-16,0 0-16 16,-8 3 38-16,3 5 65 0,-1 1 131 15</inkml:trace>
  <inkml:trace contextRef="#ctx0" brushRef="#br0" timeOffset="9">26797 10266 209 0,'3'3'421'0,"2"1"36"0,-1-2 34 16,0-2-40-16,0 0-148 15,0-2-83-15,0-2-29 16,1-3-10-16,0 0-5 15,5-3 1-15,-4 1-1 16,3-5 1-16,2 0-10 16,2-3-10-16,-1-2-17 0,5 2-17 15,-1-1-20-15,-1-1-25 16,0 1-14-16,0 2-12 15,-3 0-12-15,-2 4-6 16,1 0-7-16,-2 3-6 16,0 2-5-16,-2 0-2 0,-2 0-1 15,-1 3-4-15,2-1-3 16,-4 1-1-16,1 0 1 15,-1 0-1-15,0 3-2 16,-1-2 4-16,0 2 4 0,-1-1 2 16,0 4 5-16,-1 2 7 15,0 1 8-15,-1 4 8 16,0 6 3-16,-1 3 2 15,1 4 3-15,-4 0-2 16,2 3-6-16,0 1-1 0,0 2-2 16,0 1 1-16,0 1 2 15,-1 0-2-15,1 1 1 16,0-2-1-16,-1-3-4 15,1 1-4-15,1-6-4 16,1 0-5-16,0-5-4 16,1-3-4-16,1 0-4 15,0-4-2-15,1 0-3 0,1 1-4 16,0 0-1-16,1-1-5 15,0 1-9-15,1-1-15 16,-2-2-28-16,0-2-41 16,-2 1-74-16,0-4-119 15,-3 2-226-15,3-4-205 0,-7-6-89 16,1-2-23-16,-2-1 46 15,-1-3 104-15,-3 2 223 16</inkml:trace>
  <inkml:trace contextRef="#ctx0" brushRef="#br1" timeOffset="10">18016 2521 47 0,'1'-2'75'0,"1"1"30"0,-1 0 40 16,-1 1 31-16,-1 1 18 15,-1 0 8-15,1 1-2 16,-1 0-13-16,-1 1-24 0,0-1-22 16,1 1-26-16,-1-2-20 15,0 2-17-15,1 0-12 16,-2-3-11-16,1 4-16 0,0-2-14 15,2 0-9-15,0 3-2 16,-2-2-5-16,1 2 2 16,0-1 4-16,1 2 5 0,0 1 11 15,1 1 4-15,0-2 6 16,0 5-1-16,0-4 1 15,0 3-1-15,0 1-8 0,0-1-3 16,0 1-8-16,0-1-3 16,0 2-4-16,0 0-2 15,0 0 1-15,0 0 0 16,1-2-1-16,0 1-2 15,-1 0-2-15,0-1 0 0,0-2 0 16,0 1-2-16,0 0 0 16,0 2 9-16,-1-2 2 15,1 2 2-15,-1-2-1 16,1 2-3-16,0-1 1 15,0 1-4-15,-2-2-2 0,2-1-3 16,0 1 4-16,0-1-2 16,0 1 1-16,0-1 0 15,0 1 1-15,0 2 1 16,2-2 0-16,-1 0 0 15,0 1-3-15,1-1 0 16,-1 0-5-16,0 0 2 0,-1 2-3 16,3 1-1-16,-2-3-1 15,0 0 2-15,1 2-1 16,-1-2-2-16,0 3 2 15,1-3 1-15,0 0-2 0,0 5 2 16,-1-4-1-16,0 2 2 16,1 0 2-16,-1-2-2 15,0 2 4-15,1-1-4 16,-1-2 2-16,0 0 2 15,1 1-1-15,-1-1 3 0,0 0 4 16,-1-1 0-16,0 1-3 16,2 0-2-16,-2 1-1 15,1-2-4-15,-1 1-4 16,1-1 0-16,0 1 0 15,1 0 0-15,-1 0 0 0,0 2 2 16,1-2 3-16,-1 2 1 16,-1-2 2-16,0 3 1 15,0 0 0-15,-1 0 2 16,1-3 0-16,-2 3-5 15,2-2-2-15,-1 1 2 0,0 1 0 16,-1-2-1-16,1 1-2 16,0-2 0-16,0 2 4 15,-1-2-2-15,1 3-4 16,0 0 1-16,-1-2 0 15,1 1 1-15,1 1-4 16,0-2-2-16,0 1 4 0,0 1 4 16,1-3-1-16,-1 0-4 15,2 2 6-15,-2 0 1 16,0-1-4-16,0 2-3 15,0-3 0-15,0 1 1 0,0 1 1 16,0-1 3-16,0 0-2 16,-2 2-1-16,2-2-1 15,0 1 3-15,0 3-4 16,0-1 0-16,0 1 0 15,0 1 3-15,0 0 4 0,0-1 3 16,0 2 4-16,0 1 1 16,0-2-1-16,0 1 2 15,2-3-1-15,-1 0-6 16,0-2-2-16,1-2-4 15,-1 1 1-15,0 2-4 0,-1-2 0 16,1-1 0-16,1 3 0 16,-1 0 0-16,-1-2 0 15,1 3 0-15,1-2 0 16,-2 2 0-16,1 0 0 15,-1 2 0-15,0-1 0 16,0-3 0-16,0 3-1 16,0-2-2-16,3 1 3 0,-2-1 3 15,0 1-3-15,1-1 1 16,-1 0 2-16,-1 1-1 15,3-1-1-15,-2 0-1 16,0-3 1-16,-1 3 2 0,0-2 2 16,0-1 0-16,0 1 2 15,0 2 2-15,0 1 6 16,0 2 2-16,0-3 2 15,0 2 2-15,0 1 2 16,0 1 0-16,0-2-1 0,0 1-3 16,0 0 5-16,0 1 2 15,0 0 0-15,0-1 2 16,0 3 1-16,0-3 2 15,0 2-2-15,2-3-2 16,-1 2-3-16,-1-3-1 0,1 2-5 16,1-1-4-16,-2 0-1 15,1 0-7-15,0 1 2 16,-1 2-4-16,2-3 4 15,-1 2-3-15,-1-3 3 16,1 3 2-16,-1 0 3 16,0 0 3-16,1-3-5 0,-1 0 0 15,3 2-3-15,-3-1-6 16,1-1-1-16,1 2-1 15,-1-2 4-15,0 3 4 16,1-2 0-16,-1 1 4 16,0-1 2-16,1 4-2 0,-1-5-4 15,-1 0-1-15,4 1 0 16,-3 1 0-16,1-1-5 15,-1 1 4-15,2 1 1 16,-2-3-2-16,1 2-1 0,0-2 1 16,-1 1 2-16,0-2 2 15,1 1 6-15,-1-1 5 16,-1 0 4-16,0-3 6 15,1 0-3-15,-1-1 1 16,0-1-4-16,2 0-4 0,-2-2-2 16,1 1-6-16,-1 2-5 15,0-1 2-15,0 2-2 16,0 0 0-16,0 1-4 15,0-1 2-15,0 3 3 16,0 0-2-16,0 1 1 0,0-1 0 16,0 1-1-16,0 1-3 15,0 0-3-15,0 0-1 16,0 1-1-16,1-3 1 15,-1 1 0-15,0-1 3 16,2 1 0-16,-2 1-1 16,0-1-1-16,0 2 4 0,0-3-4 15,0 4-2-15,0-4 0 16,1 1 2-16,-1 1 0 15,1-1-3-15,1 2 2 16,-2 0 4-16,1 0-3 16,0 1-2-16,-1 1-1 0,0-1 4 15,0 1-2-15,0-1-3 16,3 1 4-16,-3-1 0 15,1-1-2-15,1 0-2 16,-1-1 4-16,2 1 0 16,-2 0-2-16,1 0 2 0,0-2-2 15,-1 4-1-15,0-1 1 16,1 2 1-16,-2-1 1 15,0 0-1-15,0-1 2 16,0-1 3-16,0 1-1 16,0-1-1-16,0 0-1 15,1-1 3-15,-1 2-1 0,1-2-2 16,1 4-1-16,-1-4 4 15,0 4-3-15,1-3-1 16,-1 3 2-16,0-3-1 16,1 1 5-16,-1 1-4 15,0-1 3-15,1 1-2 0,-2-1 0 16,2 1-2-16,-2-1-1 15,0 0 0-15,0 0 1 16,0-2 2-16,0 2-1 16,0-3 5-16,0 2-3 15,0-2-2-15,0 0 0 0,0 2-1 16,-2-1-1-16,2 2 0 15,0-3 1-15,-2 3 1 16,1 1-2-16,0-1 0 16,-1 1 0-16,1 0-1 15,0-1 1-15,-1 1 0 16,1-1 2-16,0 0 2 0,-2 1-2 15,0 0 0-15,1-1-2 16,-2 1 0-16,0-1 1 16,1-1-2-16,-1-2-1 15,3 0 2-15,-2 2 3 0,1-1 0 16,-2 2-4-16,0 0 4 15,-2 0 1-15,1 1-3 16,0-1-2-16,-2 1 0 16,2 1 3-16,-2-1-6 15,4 1-2-15,-1-3 8 0,0 0-1 16,-3-2 1-1,3 2-1-15,-3-2 5 0,2 0-4 16,0 0-3-16,0-1 1 16,-1 1 0-16,0-1-3 15,0 1-1-15,1 1 3 16,1 0-1-16,0 1-2 0,0 0 2 15,0 1 2-15,0 1-1 16,-1-1-1-16,1 1 2 16,0-2 1-16,-1-1-2 15,-2 1 1-15,1 1 1 0,0 0-1 16,1-3 1-16,0-1-1 15,0 1 1-15,-1-1 1 16,0 1 2-16,2-1-2 16,-1 2 0-16,1 1 2 15,-2-2-2-15,0 1-2 16,2 2-2-16,-2 0-1 15,0 1 1-15,1-1-1 16,-1 1-3-16,1-2 8 0,0-1 1 16,-1-1 0-16,1 2-1 15,0-2-2-15,0-1 1 16,1-1 2-16,0 0-2 15,0 1 0-15,0-1 7 0,0 2-2 16,0-2 1-16,1 1-2 16,-1-1-1-16,2-1-1 15,-4 1-2-15,2 0 0 31,0 2 1-31,-5 12 4 16,5-12 1-16,-6 15 13 0,3-13-5 16,2-3-1-16,0-1 2 15,-1 1-1-15,1 0-1 16,0 0-5-16,-1-3 1 15,-3 2-3-15,3-2 3 0,-2 2 0 16,-2 1-1-16,0-1-1 16,-3 4 0-16,-2-2-3 15,2 3-2-15,-1-2-3 16,0 1 4-16,0 1 2 15,-1 0 1-15,3-2 4 0,2-2 0 16,-2 0 1-16,1-3-1 16,4 3-1-16,0-4-6 15,0 1 1-15,-1-1-2 16,0 1 0-16,-1 3-2 15,-3 1-1-15,1 2 3 16,-1-1 0-16,-2 5 5 0,-3-2 1 16,3 0 6-16,-2 3 2 15,-3 0 1-15,1-3 2 16,0 1-5-16,0 2-2 15,-1 0-4-15,1 0-3 0,0 0-4 16,0-1 0-16,0 0 4 16,1 1 0-16,3-3 2 15,-1 0 5-15,3-1 1 16,2-3 0-16,-1-1 4 15,1 0 0-15,-1-1 0 0,3-1 0 16,0 0-1-16,-1 1-3 16,0-2-1-16,0 3-5 15,-3 0-2-15,-2 0-3 16,1 1 0-16,-1 3-1 15,-3 0 2-15,1-2 1 16,0 2 2-16,0 0 0 16,0 0-1-16,2-3 1 0,1 1-2 15,1 1 0-15,-3-2 2 16,5-1-3-16,0 0 3 15,3-4 3-15,-1 2 0 16,-2-3-1-16,2-2-1 16,-1 3 1-16,1-3-2 0,-1-1-1 15,1 1 0-15,-2 3-1 16,-1-2 1-16,-5 0-2 15,2 5 2-15,-1-1 1 16,-1 1 1-16,2 1 1 16,1-2 5-16,-2 1 2 0,3-2-2 15,2-2 2-15,0-1-4 16,4 0 0-16,1-1-4 15,-1 0 2-15,1-1-3 16,-2 1 0-16,1 1-3 16,-5-1 3-16,2 3-3 15,0-2-1-15,-2 2 0 16,-1 0 1-16,1-1 2 15,-1 1 0-15,0 0 3 0,1-2 2 16,2 1 1-16,-2 1 3 16,4-3-3-16,-3 0-1 15,2-1-3-15,-1 2-2 16,3-1-4-16,-4 0-1 0,1-1 0 15,-1 4 0-15,0-1-1 16,-2 1-1-16,2-1 1 16,-1 1 0-16,2 0 1 15,-4-2-1-15,4 2 0 16,-1-1 0-16,1 3-1 15,-1-2 0-15,0-1 1 16,0 1 1-16,1 0 1 0,-1-1 1 16,2 1 2-16,1 0-1 15,-1-2 0-15,-2 0 1 16,1 0 1-16,3 1 2 15,-2-1 1-15,-2 2 2 16,1 0 1-16,-1-1 0 0,-2-1-2 16,1 1 0-16,2 1-3 15,-2-3 1-15,3 1-4 16,1-1 1-16,-3 3-2 15,1-2 1-15,3-2-2 0,-1 2 3 16,0-3-1-16,2 1 3 16,-2 0 5-16,2 0-1 15,-5 0 0-15,3 3 2 16,-2-2-1-16,-2 0-4 15,-2 3 0-15,2-1-1 0,0 2 0 16,-3 0-2-16,3-1-2 16,-1 2 1-16,-2-1-1 15,1-1 1-15,3 0-3 16,-1 1 3-16,-1 0-1 15,0-1 0-15,2 1-2 0,-2-1 1 16,0 1 1 0,2 1 0-16,0-2 1 0,1-2-1 15,-1 2 3-15,0-3 2 16,1 3 0-16,0-1-2 15,-3 1 1-15,3-2-2 0,-2 0-1 16,1 2-3-16,-2-2 2 16,1 2 1-16,-3 0 0 15,3-1 2-15,1 1 4 16,-1-2 1-16,0 2 1 15,0-3 3-15,1 1 2 16,2 2 2-16,1-5 2 0,-1 3 2 16,-2-1 1-16,2-1 3 15,-1-1 1-15,1 1 1 16,-1 0-1-16,1-1-2 15,0 1 0-15,0 2-4 16,0-4-1-16,-1 2 1 0,3 0-1 16,0-1 3-16,1 0 0 15,1-1 2-15,1 0 1 16,1-1-4-16,0 0 0 15,1-1-8-15,0 0-9 16,0 0-22-16,-1 0-40 0,2 0-63 16,0-1-77-16,2-4-103 15,1-1-143-15,4-3-234 16,2-5-170-16,3-4-54 15,5-1 19-15,-2-5 74 16,1 4 127-16,-3 2 244 16</inkml:trace>
  <inkml:trace contextRef="#ctx0" brushRef="#br1" timeOffset="11">15471 8403 144 0,'-6'1'276'0,"2"1"22"0,1-2-5 16,0 0-14-16,2-2-32 15,1 1-44-15,0 1-42 16,0-1-37-16,0-1-19 15,0 2-20-15,0 0-6 16,0 0-5-16,0 0-5 0,0 0-3 16,0 0-7-16,0 0-12 15,1 0-10-15,-1 0-17 16,0 0-7-16,2 0-6 15,-1 0 0-15,2 2 6 16,3-1 10-16,0-1 13 0,4 3 4 16,3 1 5-16,2-3 0 15,-1 2-2-15,1 1-8 16,6-2-4-16,-4 1-5 15,2 0-6-15,-2-1-1 16,0 1-4-16,-1 2-5 16,0-4-1-16,2 2 2 0,-2 0 2 15,1-1 4-15,-1 1 3 16,-2 0 5-16,2-2 1 31,-1 3-1-31,31 6 40 16,-32-7-49-16,1 2-1 0,-2-2-2 15,0 2-4-15,1-2 1 16,0 0 2-16,1 1-1 15,-2-3 3-15,1 0 0 16,1 2 5-16,-1 1-3 16,-1 0 1-16,2 0-2 0,-1-3-1 15,-2 2-3-15,2-1 1 16,-3-2-3-16,1 0 0 15,3-2 3-15,-3 0-7 16,-3 1 0-16,3 0-2 16,-2 1 4-16,0 0-1 15,-3 0-1-15,3 0 0 0,0 0 0 16,0 0-2-16,-1 0-3 15,1 0 0-15,1 0 3 16,-2-2 3-16,0 0 4 16,2-1 2-16,1 2 4 15,0-3-1-15,-2 0-1 0,1-1-1 16,-1 1-2-16,0-3-3 15,-3 4-2-15,3-2 1 16,-4 1-3-16,2 0-1 16,-1-1-2-16,1 1 0 15,0-1 1-15,0 1-2 0,1-2 3 16,-1 4-3-16,-2-2 4 15,1 4 3-15,-1-3 4 16,2 3 5-16,-1 0 0 16,-2 3 5-16,1-3-3 15,0 1-3-15,-1 2-1 16,1-2 1-16,0-1 0 0,0-1-1 15,-2-3 0-15,1 1 1 16,-1 2-4-16,0 0-2 16,0 1-2-16,0-3-1 15,-2 3-3-15,1 0-3 16,2 0 5-16,-1 0 0 0,0 0-2 15,1 0 1-15,1 0-1 16,0 0 6-16,1-1-4 16,-1-1 3-16,2 1 1 15,-2 0 2-15,0-2 1 16,-2 3-1-16,1-1 3 15,1 1-1-15,-1-2 2 0,4 1 0 16,-1 0-1-16,3 1 2 16,1 0-4-16,-1 0-4 15,1 0-5-15,0 0 1 16,1 0-3-16,2-3-1 15,-3 2 0-15,2-1 1 0,-2 1-2 16,0-2-2-16,0-2 1 16,-5 3 0-16,0-2-1 15,-1 1 1-15,-1 2 6 16,-1-1-3-16,-1 0-1 15,-1 0 0-15,0 1 2 0,-1 0-3 16,0 1-6-16,2 0-2 16,-3-2-13-16,0 0-24 15,0 2-45-15,-3-3-51 16,3 3-52-16,0 0-59 15,0-1-87-15,3-1-130 16,-3 2-75-16,4-2-13 0,2-1 23 16,1 2 47-16,0 0 91 15</inkml:trace>
  <inkml:trace contextRef="#ctx0" brushRef="#br1" timeOffset="12">16735 8249 271 0,'-2'0'372'0,"-2"0"35"16,1 2-14-16,-1 0-55 0,3-2-79 15,-1 0-62-15,2 0-42 16,0 0-31-16,0-2-21 16,0 2-13-16,0 0-11 15,0 0-7-15,0 0-7 0,2 2-1 16,-1-1 0-16,3 3-3 15,0 1-2-15,2 1-3 16,2-4-6-16,2 2-3 16,3 0-6-16,3 0-7 0,-2-1-6 15,3 1-6 1,2 0-1-16,-1-2-2 0,-2 5-3 15,0-3 5-15,2 1 5 16,-3 2 2-16,-1 1-1 16,-3 0 2-16,0 1-1 0,-4-1-3 15,-1 1 5 1,-4 0 6-16,-2-1 5 0,-2 3 1 15,-4 0 9-15,-3 1 3 16,-4 3-5-16,-4 1-1 16,-2 1 0-16,-3 0 3 15,1 3-6-15,0 0-4 16,0-2-6-16,2-3-6 15,3-2-8-15,2-1-9 0,1-3-11 16,3-3-26-16,2-3-45 16,2 0-63-16,-1-7-88 15,3 0-215-15,3-5-162 16,0-3-70-16,-1-5-8 0,1-3 38 15,-3-5 72-15</inkml:trace>
  <inkml:trace contextRef="#ctx0" brushRef="#br1" timeOffset="13">15802 7576 182 0,'-7'-1'311'0,"-1"-1"36"16,1 0-10-16,3 2-56 15,0-2-56-15,0 1-37 16,-1 1-22-16,0 0-23 0,-2 0-23 16,0 3-20-16,-1-1-20 15,-1 2-15-15,-1 0-17 16,-1 1-10-16,2 2-4 15,0-3-6-15,1 1 4 0,1-1 3 16,1 0-4-16,0-2 3 16,4 0 5-16,2 2-1 15,2-3-2-15,8 2-2 16,0 1 2-16,3-4 3 15,6 1 2-15,2 1-2 0,3-2-2 16,2 0 9-16,3 1 6 16,3 0 5-16,-1 2-2 15,1-3 3-15,0 1 0 16,2 1-5-16,-2 0-11 15,2 2-6-15,-2-1-6 0,2-1-8 16,0 1-6-16,-1-2-6 16,1-1-2-16,-1 3 0 15,-1-2-4-15,0 1-2 16,-1-1 3-16,1 0 0 15,-4 2-1-15,1-2-1 0,-1 2 1 16,-3 0-1-16,2-1-2 16,-2 1 2-16,2 0-3 15,-1-3 0-15,2 2 0 16,-4-2 3-16,3 0-3 15,-2 0-1-15,0 3 1 16,3-2 0-16,-3 0 1 0,3 2 5 16,-3 1 3-16,-3-3-1 15,2 2 3-15,-3 1 3 16,2-4 0-16,-5 1-6 15,-1 1-1-15,2-2 0 0,-3 2-3 16,-3 0 0-16,-1-1-4 16,2 0 5-16,-3 1 0 15,-1-2 2-15,2 1 2 16,3 0-4-16,-2 2 4 15,0-2-5-15,3-1 2 16,1 0 0-16,1 0-3 0,0 0 3 16,0 0 1-16,1-1 2 15,-1-2-1-15,-1 2 4 16,2 0 0-16,-2 1 1 15,0-2-1-15,1 1-4 16,-2 0 0-16,0-1 1 16,0 0-2-16,-2 2 1 0,0 0 1 15,-4-2-2-15,-1 2-1 16,-1-1-3-16,0 1 0 15,-2-3-3-15,-3 2-3 16,0-4-2-16,-2-2-10 16,-1 1-20-16,-1-2-40 0,0 1-53 15,-1 0-67-15,0-1-133 16,-1 1-189-16,-1 0-83 15,0 0-15-15,4-1 25 16,2 1 51-16</inkml:trace>
  <inkml:trace contextRef="#ctx0" brushRef="#br1" timeOffset="14">17442 7480 63 0,'-4'-6'403'15,"0"2"45"-15,0 0 29 16,2 2 20-16,-1-1-165 0,0 1-110 16,1-1-57-16,1 2-31 15,1-1-21-15,1 2-12 16,1 0-13-16,4 0-18 15,2 2-14-15,1-1-6 0,1 2-5 16,2 0-3 0,2 4 4-16,-3 0 13 0,1 3 14 15,0 3 16-15,-4 3 16 16,-1 4 8-16,-5 4 11 15,-3 1 5-15,-6 1 2 0,-1 3-4 16,-2-1-10 0,-3 1-7-16,0 0-20 0,-2-4-21 15,1-4-18-15,0-2-16 16,1-5-10-1,-3-1-10-15,3 2-7 0,-1-5-2 16,-2 1-6-16,-3 2-1 0,-1 0-1 16,1 3-1-16,-5-1-6 15,3-1-12-15,-2 1-23 16,2-5-55-16,2-2-90 15,1-5-103-15,0-3-207 16,6-5-166-16,5-10-65 0,2-3 4 16,4-6 64-16,1-7 88 15</inkml:trace>
  <inkml:trace contextRef="#ctx0" brushRef="#br1" timeOffset="15">15731 6663 154 0,'-4'1'342'16,"0"2"31"-16,3 0 13 15,0-1-61-15,-1 0-86 16,0-1-58-16,2 2-33 0,0-3-16 16,2 0-14-16,0 0-13 15,0 0-7-15,5 0-9 16,-1 0-1-16,4-3 5 0,3 3 2 15,1-1-1-15,6-1-7 16,0 0-3-16,4-2-6 16,2 1-13-16,1 2-12 15,2-5-11-15,-2 5-6 16,5-3-2-16,0 0-3 15,2 3 3-15,1 0-5 0,0 1-2 16,2 0 0-16,-2 0-7 16,1 0-6-16,-2 2-4 15,-1 1-2-15,2 1 1 16,-5-2-5-16,4 4-2 0,-1-4-2 15,0 4 2-15,1 2-4 16,-3-3 0-16,0 0-2 16,0 2-1-16,-1-3 5 15,-2 1-2-15,1-1-2 0,-3 1 1 16,-1 0 1-16,0-2-1 15,-2 4-1-15,2-3 2 16,-1 0 3-16,-1 1 2 16,1 0-1-16,-1 0 4 0,2 2-2 15,-2-2 4-15,1 2-4 16,0-1 2-16,0 1 2 15,-2-2-2-15,-2 2 1 16,2-3-6-16,-3 1 6 16,-1 0-4-16,1-2-1 0,-1 0-1 15,-2-2 0-15,1 3 1 16,-1-4 1-16,0 3 0 15,0-2 2-15,1 2-4 16,0-3 2-16,0 2-1 16,4 1 3-16,-1 0-1 15,2-3 0-15,-1 0 0 16,1 0-2-16,-4 1 0 15,2 0-3-15,-4 0 2 0,2 1 2 16,2-2 0-16,-4 4 5 16,1-4 3-16,-1 4 1 15,2-4-2-15,-2 1 1 16,-1 2 3-16,2-3-1 0,-3 1-1 15,1-1 3-15,1 0-3 16,-2 3-1-16,1-3-4 16,-5 1-4-16,-1 0 4 15,-1-1-4-15,0 0 2 0,1 0-4 16,-3 0 3-16,-2 0-2 15,-2 0-2-15,1 0-3 16,0 0-2-16,-2 0 1 16,0 0-13-16,-1 0-36 15,-1-1-58-15,0-3-87 16,-3 3-213-16,-3-3-154 0,2 0-68 15,-6 0-10-15,3-1 35 16,2-3 80-16</inkml:trace>
  <inkml:trace contextRef="#ctx0" brushRef="#br1" timeOffset="16">17669 6737 190 0,'-1'-1'397'0,"1"-2"48"0,-1-1 33 16,-1 3-49-16,1-2-133 16,1-1-80-16,0 3-46 15,1-2-28-15,2 2-20 0,0-2-22 16,0 2-10-16,3 1-10 15,0-1-6-15,1 1-3 16,2 1-3-16,0 0 0 16,1 3-4-16,0 3 2 15,3 1-2-15,1 0-12 0,0 2-6 16,2 1-11-16,-3-1-6 15,0 2-8-15,2 0-4 16,-5-2-1-16,0 4 1 16,-4-2 4-16,-1 1 0 0,-1 0-1 15,-4 1 2-15,-2 0 4 16,-2 0-1-16,-3-2 3 15,-2 4 2-15,-2-2 6 16,-3 1 2-16,2 1 0 16,-1-3-5-16,0 1-4 0,1-3-10 15,-1-3-8 1,1 0-6-16,-1-3-11 0,1-4-20 15,-3-1-43-15,1-4-69 16,-1 0-112-16,-2-2-253 16,-1-3-124-16,-2-1-55 15,0-4 1-15,-4-1 53 16,4-3 100-16</inkml:trace>
  <inkml:trace contextRef="#ctx0" brushRef="#br1" timeOffset="17">15849 5564 243 0,'-6'1'273'16,"0"1"12"-16,2-2-42 16,-3 0-54-16,2 0-33 0,-2 1-12 15,1 2-10-15,-1-2-1 16,1 0-14-1,-2 1-8-15,0-2-14 0,2 1-10 16,1 2-14-16,1-1-20 16,3 1-5-16,1-1-4 15,2 1 4-15,5 0 8 16,4-3 7-16,2 2 13 15,1-4 3-15,4 2 0 0,4-3-3 16,-1 0-6-16,4-2-14 16,3 3-6-16,-2-1-8 15,6 2-6-15,-2 1-10 16,3 0-3-16,0 1-1 15,-2 2-3-15,1 1-3 0,1 2 0 16,0-3 0-16,0 5-2 16,-1-2-1-16,0-2-3 15,2 2-3-15,0 0 3 16,1-3 3-16,2 3 6 15,-3 1-3-15,3-2 4 16,-2 0 2-16,0-1 2 16,-1 2-6-16,-1-1-7 0,-1 0 2 15,-1 1-3-15,-2-1-6 16,0-1-5-16,-4 1 2 15,1-2 1-15,0 1-1 16,-4 0 3-16,5 0 1 0,-4 0 2 16,5 1 2-16,-1-3-3 15,-1 2 2-15,3 0-2 16,-1 0 4-16,-1 0-2 15,1-1 2-15,0 0 2 16,-3 1-2-16,1-3-1 16,-1 0-1-16,-1 0-4 15,0 2-2-15,-2 0-1 0,3-1 1 16,-1 1 1-16,0 0-2 15,2-1-1-15,-1 0 0 16,2 0 0-16,-1 1 0 16,0 0-4-16,-1-1 4 15,1 0 2-15,-5 1 0 16,0-1 1-16,0-1 0 0,-1 0 1 15,-3-1-3-15,1 0 0 16,-2 0-1-16,-1 3-1 16,2-2 2-16,-3-1 1 15,1 0 4-15,1 0-1 0,-2 0 4 16,-2 0-3-16,0 3 5 15,-3-3-3-15,-1 0 5 16,-1 0 0-16,1 0-2 16,-4 0 3-16,-2 0-3 15,2 1 0-15,0 1-5 16,0-2-2-16,0 2 2 15,0 0-4-15,0-1 2 16,0-1-1-16,-2 0 0 0,2 0-2 16,-1 0-1-16,-2 0-1 15,-1-1-15-15,-1-1-54 16,-2-2-106-16,-2 0-253 15,-1-4-133-15,-2-2-68 16,0-1-25-16,-1-2 33 0,-2-1 96 16</inkml:trace>
  <inkml:trace contextRef="#ctx0" brushRef="#br1" timeOffset="18">17792 5586 275 0,'3'-3'408'16,"-2"-1"33"-16,0 1 31 15,0 2-96-15,1-1-128 0,-1 2-70 16,2 0-39-16,1 2-24 15,1-2-21-15,3 4-12 16,1-2-15-16,2 1-10 16,1 2 0-16,2 0-1 15,2 1 1-15,0 2 0 16,1 0 8-16,-3-1 3 0,4 4 1 15,-5 1 7-15,-1 0 7 16,-3 8 3-16,-1-2 9 16,-6 4 7-16,-3 0 0 15,-3 1 0-15,-4-2-4 16,-1 0-8-16,-4 2-12 0,-4-3-10 15,-2-1-10-15,-2 1-12 16,-3-3-11-16,1 1-8 16,-1 0-5-16,-1-3-8 15,4-1-7-15,1-3-8 16,0-3-30-16,2-1-74 15,2-7-111-15,-3-1-265 0,3-8-170 16,1-8-82-16,-1-7-21 16,4-8 47-16,1-2 95 15</inkml:trace>
  <inkml:trace contextRef="#ctx0" brushRef="#br1" timeOffset="19">15854 4714 217 0,'-7'0'303'15,"-1"-2"46"-15,3-1-25 16,-1 1-54-16,0 0-39 0,2 1-22 16,0 0-29-16,2-2-30 15,-1 3-29-15,2-1-20 16,-1 1-16-16,4 0-8 15,0 1-1-15,5-1-1 16,2 3 7-16,7-2 2 0,0-1 1 16,4 1 7-16,2-1-4 15,3 0 1-15,2 0-1 16,3 0 1-16,0-1-10 15,2 1-6-15,-2-1-7 0,2-2-7 16,1 3-8-16,-1 0-9 16,2 0-4-16,0 0-2 15,0 3-2-15,2-2-4 16,-2 0-5-16,2 2-4 15,-2 1-5-15,3-2-6 0,0 1-2 16,-3 1-4 0,3-3-4-16,-1 1 0 0,0-2-2 15,-2 1-2-15,-2 2 3 16,-1-2 1-16,-3 2 3 15,2 1 2-15,-2-3 2 16,-2 2 3-16,3-2 0 16,0 0-2-16,-2-1 2 0,2 3-3 15,-1-2 0-15,2 0 1 16,-4-1 3-16,3 3 0 15,-2-2-3-15,-2 3-3 16,1-2 2-16,-2 0-1 0,1 1-1 16,-1 0 0-16,-1-1 0 15,1 1 1-15,-3-2-6 16,3 2 4-16,-3-2-2 16,4 3-2-16,-1 0 0 15,-2 0 1-15,5 0 6 0,-3 0-5 16,2-1 3-16,-1-2-1 15,-1 2 5-15,2-2-7 16,-3 0 1-16,0-1 1 16,-4 0-1-16,-1 0-3 15,-1 3-2-15,-1-2 2 0,-3-1-3 16,1 1 4-16,3 2-2 15,-3 1-1-15,3 0 2 16,-1 0 2-16,1-1 1 16,1-2-5-16,-4 3-1 15,2-4 2-15,-4 3-1 16,-3-2 1-16,-1 0-5 0,-2 0-2 15,1-1-2-15,-4 0-25 16,-2 0-55-16,-1-1-72 16,-3-1-123-16,-1-5-228 15,-2 2-117-15,-1-5-45 16,-1 4 22-16,0-3 55 0,1-2 114 15</inkml:trace>
  <inkml:trace contextRef="#ctx0" brushRef="#br1" timeOffset="20">17779 4630 148 0,'-6'-7'375'15,"1"2"38"-15,1 3 32 0,0 2-44 16,2 0-128-16,0 0-87 16,2 0-42-16,2 2-26 15,0-1-25-15,5 5-19 16,1-1-10-16,4 3-3 15,1-3 0-15,3 7-2 0,3-1 1 16,-1 1-3-16,0 2 2 16,-1-1 0-16,-2 3 7 15,-2 0 11-15,-5 2 12 16,-2 2 13-16,-3 3 5 15,-4-4 7-15,-5 4-9 0,-1 1-9 16,-5-2-16-16,-5-1-12 16,1 3-11-16,-4 0-12 15,0-6-8-15,-5 2-11 16,1-3-4-16,-2-1-8 0,0-3-9 15,2-1-5-15,-1-4-37 16,5-6-50-16,1-4-69 16,4-6-109-16,1-8-243 15,5-5-127-15,1-8-38 16,-1-4 11-16,-2-4 51 0,0-4 98 15</inkml:trace>
  <inkml:trace contextRef="#ctx0" brushRef="#br1" timeOffset="21">15776 3755 52 0,'3'-4'331'0,"1"2"28"15,-3 0 33-15,3 2-28 16,0 0-93-16,0 0-60 0,0 2-30 16,1-2-13-16,3 0-16 15,1 0-24-15,4-2-19 16,2 2-22-16,-1-1-17 15,5-2-16-15,1 3-5 0,1-1-13 16,1 1-7-16,6 0-5 16,1 0-4-16,1 0-7 15,2 0-2-15,2 1-2 16,1-1-1-16,-2 3-2 15,2-3 4-15,-2 1 4 16,3-1 7-16,-1 2 5 0,0 0 8 16,0 2 5-16,-2-2 7 15,0-1-2-15,-2 2-2 16,0-1-2-16,0 0-8 15,0-1-8-15,-2-1-9 16,3 3-6-16,0-1-6 16,-2 0-11-16,-1 0 0 15,0-1-2-15,0 3 1 0,-4-2 2 16,0 2 2-16,0-2 10 15,-2 1 1-15,0 2 3 16,-3-2 1-16,0 1 4 16,0 1-4-16,-2-2 2 0,-1 1-3 15,5 0-1-15,-4 1 1 16,3-1-3-16,0 1-1 15,2 0-2-15,-2-1 2 16,6 0-1-16,-3 0 0 16,3 0-2-16,-2 2 0 0,0-4-2 15,0 3 2-15,1 2 0 16,-3-3 1-16,-1 1-2 15,0-1-1-15,0 2 2 16,-3-1-2-16,4 0 0 16,-5-1 1-16,2 1 2 0,-2 1-2 15,0-1-1-15,-3 0 0 16,3-1-3-16,-1 1 1 15,-1-2 2-15,1 2 0 16,-1-2 1-16,-2 0-1 16,2-1 3-16,-2 1-2 15,-2-3-1-15,0 3-1 0,-3-2 1 16,-1 1 1-16,-1 0-1 15,-2-2 0-15,2 1 0 16,-3 0 0-16,-2-1 0 16,1 2-1-16,0-2 1 15,-1 0-2-15,2 2 2 16,0-2 2-16,0 0-2 15,0 3 1-15,-1-3-1 0,-2 0-5 16,2 0-6-16,-3-3-36 16,-4 1-64-16,-1-1-209 15,-2 2-170-15,-1-4-88 16,-3-1-36-16,-2-6 8 15,3 2 51-15</inkml:trace>
  <inkml:trace contextRef="#ctx0" brushRef="#br1" timeOffset="22">17631 3729 221 0,'-3'-1'408'16,"1"1"29"-16,0 0 27 0,1 0-64 15,1 0-155 1,0 0-83-16,1 0-48 0,2 0-19 16,2 1-20-16,2 2-11 15,2-2-6-15,2 4-6 16,2-1-2-16,0 0-9 15,2 1-3-15,3-1 1 16,-1 2-1-16,2 2 2 16,0 2 0-16,1-1 6 0,-3 1 3 15,3 0 4-15,-4 1 0 16,-3 1-1-16,0-1-4 15,-1 3 1-15,-3 0-1 16,-1-1 6-16,0 2 13 0,-4-1 15 16,-1 2 22-16,-2-1 12 15,-1 1 11-15,-2 1 0 16,-2 0-6-16,-2 1-16 15,-3-1-20-15,0-1-18 16,-3 1-13-16,-3-1-15 16,1 1-9-16,-2-1-5 0,-4-3 3 15,2 2-2-15,-2-3-3 16,0 0 0-16,1-2-5 15,0-1-4-15,-1-1-5 16,4 3-4-16,2-2-8 16,-1-4-17-16,2 3-29 15,1 0-57-15,0 0-100 0,2 1-219 16,-1-1-209-16,-3-4-100 15,1-4-33-15,-3-8 28 16,-3-1 79-16,1-4 213 16</inkml:trace>
  <inkml:trace contextRef="#ctx0" brushRef="#br1" timeOffset="23">20908 2745 90 0,'0'1'182'0,"0"0"8"0,0 2 4 15,0 1-5-15,-1 0 1 16,-1-3-4-16,0 2-12 15,0 1-21-15,1-3-25 0,0 1-24 16,-1 0-21-16,1 0-18 16,1 0-9-16,0-1 0 15,0 1 4-15,0-1 1 16,1 0 1-16,1 1 2 15,-1 0 6-15,2 2-4 0,-1 0-12 16,0 3-11-16,-1-1-13 16,-1 1-18-16,1 1-33 15,-1 0-53-15,-1 1-147 16,0 2-135-16,-3-2-69 15,1 1-32-15,-1 1 2 0,0 1 35 16</inkml:trace>
  <inkml:trace contextRef="#ctx0" brushRef="#br1" timeOffset="24">20903 3080 21 0,'-6'12'309'15,"2"1"40"-15,1-1 33 16,0 0-29-16,0-2-97 0,2 1-68 16,1-2-40-16,0-1-28 15,0 1-31-15,1 0-24 16,1 1-18-16,-1-2-15 15,2 0-18-15,-2-3-21 16,0 3-20-16,0-4-42 16,1 1-71-16,-2 0-100 0,-2 2-106 15,1 1-48-15,0-3-14 16,1 0 20-16,1 3 60 15</inkml:trace>
  <inkml:trace contextRef="#ctx0" brushRef="#br1" timeOffset="25">20888 3395 184 0,'0'7'221'0,"2"-2"1"0,-1 3-24 16,0 0-8-16,0 0 3 15,-1 0-7-15,0 0-23 16,0-3-26-16,0 3-24 0,0-4-21 15,-1 1-21-15,1 2-10 16,0-3-16-16,0 0-16 16,1 0-8-16,1 0-6 15,0-2-12-15,1 3-34 16,0-2-81-16,1 4-138 0,1-5-87 15,0 2-49-15,2-2-16 16,-1-1 13-16</inkml:trace>
  <inkml:trace contextRef="#ctx0" brushRef="#br1" timeOffset="26">20974 3633 251 0,'-3'9'348'0,"2"0"30"16,0-1-13-16,1 0-89 15,0-1-90-15,0 0-56 0,0 1-40 16,0-1-25-16,0 1-23 16,0 0-18-16,-2 0-10 15,1 1-23-15,0-1-21 16,-2-2-33-16,2 2-45 15,-1 2-76-15,0-2-97 0,-1 2-61 16,2-1-23-16,1-1 10 16,1 1 33-16</inkml:trace>
  <inkml:trace contextRef="#ctx0" brushRef="#br1" timeOffset="27">20957 3935 241 0,'-3'18'313'0,"1"-1"25"15,-2-1-33-15,1 0-85 16,0-1-69-16,1 0-40 15,-1-1-28-15,3 0-22 16,0-1-18-16,0 0-17 0,0-1-35 16,3 0-67-16,-3 1-106 15,0-2-102-15,0 2-55 16,0 0-22-16,1 2 7 15</inkml:trace>
  <inkml:trace contextRef="#ctx0" brushRef="#br1" timeOffset="28">20999 4436 187 0,'-1'15'290'15,"-1"2"26"-15,0-1-25 16,-2-2-85-16,0-1-66 15,0 2-41-15,1-1-33 0,1 0-28 16,0-1-49 0,1-3-89-16,-2 5-118 0,3-5-66 15,0 2-34-15,0-1-14 16,4 2 20-16</inkml:trace>
  <inkml:trace contextRef="#ctx0" brushRef="#br1" timeOffset="29">20977 4813 122 0,'-2'19'281'16,"1"-5"29"-16,-2 4-12 16,3-5-59-16,0 0-61 15,0 0-43-15,0-1-25 0,0-3-28 16,0 2-18-16,0-1-25 15,0 1-39-15,0 1-81 16,-1 1-136-16,-2-1-84 0,1-2-48 16,-1 2-18-16,3-1 11 15</inkml:trace>
  <inkml:trace contextRef="#ctx0" brushRef="#br1" timeOffset="30">20995 5209 7 0,'-1'20'265'15,"-1"1"28"-15,0-2 26 0,0-1-53 16,2-1-82-16,-1 2-52 16,0-2-35-16,-1-1-25 15,1-1-32-15,0 3-40 16,0-1-53-16,-2 1-62 15,0 1-82-15,-1-2-78 16,4 3-34-16,0-1-6 16,3-1 24-16</inkml:trace>
  <inkml:trace contextRef="#ctx0" brushRef="#br1" timeOffset="31">21062 5879 209 0,'0'25'352'0,"0"1"40"15,0-1 19-15,-1-3-96 16,0 0-91-16,-1-2-58 16,1-3-39-16,0 3-34 0,1 0-32 15,0-2-22-15,0 0-15 16,0-3-23-16,0 1-30 15,0 0-39-15,1-1-58 16,-1-1-85-16,0-1-112 0,0 2-64 16,0 1-17-16,1-3 13 15,2 1 45-15</inkml:trace>
  <inkml:trace contextRef="#ctx0" brushRef="#br1" timeOffset="32">21085 6547 175 0,'0'21'284'16,"0"0"17"-16,0-1-14 16,0-2-58-16,0 0-43 15,1-1-35-15,-1-1-25 0,0-3-22 16,0 3-23-16,0-2-14 15,0 1-16-15,0 0-14 16,0 1-9-16,0-4-16 16,0 4-12-16,0-4-34 15,0 1-62-15,-1-1-109 0,-1 0-110 16,1-3-52-16,1 4-22 15,1-4 11-15,1-1 48 16</inkml:trace>
  <inkml:trace contextRef="#ctx0" brushRef="#br1" timeOffset="33">21126 7121 28 0,'-3'20'354'15,"0"2"40"-15,1-2 30 0,-4-2-8 16,5 1-136-16,-3-3-105 15,2-2-60-15,-1 1-44 16,2-4-26-16,1 1-24 16,1 0-13-16,2 0-12 15,1-3-21-15,-1 1-43 16,3-1-104-16,-4 3-135 0,1-2-74 15,0-1-33 1,1 1-5-16,1 2 31 16</inkml:trace>
  <inkml:trace contextRef="#ctx0" brushRef="#br1" timeOffset="34">21155 7604 105 0,'-8'25'336'16,"5"-2"37"-16,-1 0 30 15,-1-2-59-15,2-1-106 16,2-2-82-16,0-1-43 0,1 1-40 15,0-4-40-15,0-1-44 16,0 0-41-16,0 2-62 16,-2-1-92-16,0 0-94 15,-1-1-58-15,2-3-19 16,1 0 11-16,1 0 47 15</inkml:trace>
  <inkml:trace contextRef="#ctx0" brushRef="#br1" timeOffset="35">21147 8069 60 0,'-3'24'339'0,"0"4"45"16,1-3 32-16,-2 1-34 16,1 2-117-16,1-4-84 15,-1-1-59-15,0 1-41 16,2-4-31-16,0 0-28 0,1-4-29 15,0-2-42-15,-2-2-61 16,1 0-102-16,0-2-120 16,-1 0-61-16,4-2-13 15,2-1 11-15,2-1 53 16</inkml:trace>
  <inkml:trace contextRef="#ctx0" brushRef="#br1" timeOffset="36">21171 8568 191 0,'0'18'294'15,"0"1"30"-15,0-1-24 16,0 1-75-16,0 1-69 16,0-1-46-16,0 0-31 0,-2-1-47 15,1 0-72-15,0-1-121 16,-2-1-105-16,0 1-53 15,1-1-25 1,0-1 5-16</inkml:trace>
  <inkml:trace contextRef="#ctx0" brushRef="#br1" timeOffset="37">21214 9055 275 0,'0'25'369'0,"-1"0"37"15,-1-3 15-15,2-2-114 16,0 0-101-16,2-3-60 15,-1-1-39-15,2-4-35 16,-1-2-29-16,1 2-20 16,-2-4-8-16,1 1-9 15,-1 1-7-15,0-1-9 16,-1-3-20-16,0 2-54 0,-1 0-119 15,-2-1-130-15,1 1-66 16,-1-3-27-16,2 2 1 16,1 1 43-16</inkml:trace>
  <inkml:trace contextRef="#ctx0" brushRef="#br1" timeOffset="38">21217 9439 103 0,'-3'12'374'16,"2"1"30"-16,1-4 17 15,0-4-40-15,1-2-163 16,2-6-142-16,-1 2-153 15,2-4-169-15,0-8-90 16,2-2-52-16,3-6-13 0,1-7 23 16</inkml:trace>
  <inkml:trace contextRef="#ctx0" brushRef="#br1" timeOffset="39">23668 2775 29 0,'0'0'127'15,"0"3"25"-15,0-1 19 16,0 2 24-16,1 0 11 0,1-1-8 15,-1-2-12-15,-1-1-12 16,0 0-8-16,0 0-11 16,0 0-11-16,4 0-10 15,-3 0-11-15,-1 3-16 16,0-3-13-16,0 0-17 15,0 0-18-15,0 0-9 0,0 0-6 16,0 0-4-16,0 0-2 16,0 0-3-16,1 0 0 15,1 0 4-15,-1 0-3 16,-1 0 1-16,0 0 11 15,0 1 8-15,1 2 11 0,1 0 6 16,-1 2 5-16,0 0 0 16,1 0-11-16,-1 3-9 15,0 2-11-15,1-3-9 16,-1 3-10-16,0-1-8 0,2 1-4 15,1-2-3-15,-2 3-7 16,1-3 0-16,-3 1-2 16,4-2-2-16,-3 1 3 15,1-2 3-15,0 2-2 16,0 0 2-16,-1 3-2 0,0-2 2 15,2-1-3-15,-2 1 2 16,1 0-1-16,-1 0-1 16,0 2 1-16,1 1 0 15,-1-2 0-15,0 1-3 16,1 0 0-16,-1-2 2 0,0 1 0 15,-1 3 1-15,0-1-1 16,0 2 2-16,0-3 2 16,1 1 0-16,1 1-2 15,-1 1 1-15,-1-2-2 16,0 1 0-16,0-3-1 15,0 5 4-15,0-3-2 0,0 1 0 16,0-1-1-16,0 0 1 16,0-2 0-16,0-1-4 15,0 2 0-15,0-2-1 16,0 2-1-16,1-2-1 15,-1 0 0-15,0 3 0 0,0-3 5 16,0 1-3-16,0-3 3 16,0 3 2-16,3-2-2 15,-3 1 5-15,0 0-1 16,0 2 3-16,0 1-1 0,0-3 3 15,0 0-2-15,0 3-2 16,0-2 1-16,-3 1-5 16,3 1-4-16,-1 0 2 15,0-2 2-15,-1 1-1 16,1-1 3-16,0 0 3 0,0 0 3 15,1 1-3-15,-2-2-2 16,1 3 1-16,1-3-5 16,0 2 3-16,0-3-6 15,0 1 1-15,0 1-1 16,0 1 1-16,0-1-1 0,0 2-2 15,0-2 4-15,1 1-1 16,-1 3-3-16,0-2 0 16,0 1 4-16,0-1-1 15,2-1-3-15,-2 3-1 16,0-2-3-16,0 1 4 15,1 0-3-15,-1-3-1 0,1 2 2 16,-1-1 2-16,0-1 0 16,1 0 0-16,-1 0 2 15,2 2-2-15,-2-3 2 16,0 1-2-16,0 0 2 15,0-1-3-15,0 1-4 0,0-1 4 16,1 0 0 0,0 0-1-16,-1 1-2 0,3 1 1 15,-2-1 2-15,1 2-2 16,-1-1 3-16,0 1-3 15,2 0 1-15,-2 0 0 0,3 1 1 16,-1-1 1-16,-2 1 0 16,1-2 1-16,-1 1 1 15,0-2 3-15,0-1-5 16,1 1 3-16,-2 2-3 15,0-3-1-15,1 1-1 16,0 1-1-16,1-2 0 16,-1 3-1-16,-1 0 0 15,0-2 2-15,1 2-2 0,1-1 8 16,-2 1 2-16,2 0-1 15,1 0 0-15,0-2-1 16,-1 1 0-16,1 3-4 0,0-3 0 16,-1 3 0-16,2-1 2 15,-1 2-1-15,-1-1 1 16,1 0 1-16,0 0 2 15,-2-2-2-15,0-1-1 16,1 2-1-16,-1-4 0 0,0 2 0 16,3 0-2-16,-1 3 2 15,-2-3 4-15,1 3 4 16,-1-2 0-16,0 1-2 15,2-1 4-15,-1 1-4 0,1 0-5 16,1 3-2 0,-1 1 0-16,1 0 2 0,-2 0-2 15,0 2 1-15,2-5 0 16,-2 5 3-16,1-5-2 15,-1 3-2-15,1-2 1 16,0-1-1-16,-1 2 1 16,1-3-1-16,1 2 0 0,-1-2 3 15,-2 2 0-15,0-2-1 16,1 0-1-16,-1 2-1 15,-1 0 2-15,3 0 2 16,-2-2-4-16,0 2 1 16,1-2 2-16,-2-3-2 15,0 4-1-15,0-4-2 0,0 2-1 16,0 2 0-16,0 0 3 15,0 0-1-15,0 2 1 16,0-1 0-16,0-1 0 0,0 4 0 16,0-4 0-16,0 2 1 15,0-2-1-15,0 2 4 16,0 1-2-16,0-1-1 15,-2 1-4-15,2-1 1 16,-1 0 2-16,0-2-3 0,1 3 2 16,0-3 0-16,0-3 2 15,0 0-1-15,0 2-3 16,0-2 3-16,0 1 0 15,0-2 0-15,0 5-3 16,0-2 2-16,1 1 2 16,-1 1-4-16,0 1 2 15,1 0 1-15,-1 1 1 0,0-2-1 16,2 1 0-16,-1 1-1 15,0-1 0-15,0-1-2 16,1 1-1-16,-1-2 4 16,-1 1-1-16,0-2 1 0,0 1 0 15,-1 0 0-15,-1 1 3 16,1-1 0-16,-1 3 0 15,-1-1 4-15,-1 1 2 16,3 0-1-16,-2 3 2 16,-1-2-3-16,1 1 0 15,2 0-4-15,0 0 1 0,-1-1-2 16,1-1 0-16,1 1 5 15,-1-1-2-15,-1 1 5 16,1-1 2-16,0 2 6 16,-1 2 2-16,1-1 3 15,0 0-2-15,0-1 0 0,-1 1-6 16,0-3-4-16,-2 3-4 15,2 0-4-15,0-3 3 16,-1 0-1-16,0 0 2 16,1 0 1-16,-2 2-1 15,1-5 0-15,1 6-2 0,-1-3 2 16,0 2-4-16,1-2 1 15,-1 0 1-15,-1 0 3 16,1-1-3-16,2 1 0 16,0-1 2-16,-1 1-6 15,1-2 1-15,1 1-3 16,0-2-1-16,0-1 1 0,-1 2-3 15,-1-2 4-15,1 0 3 16,0 3-1-16,-1 1 4 16,0 0-2-16,-2 0 1 15,0 2-2-15,0 1 0 16,0-2 1-16,-1 5 1 0,-1-1 0 15,1-1 3-15,0 2-1 16,-3-4 0-16,4 0-4 16,0-1 0-16,0-1 1 15,0 1-4-15,2-3 0 0,-1 0 0 16,0-2-1-16,-1 3 1 15,0-1-1-15,0 2 6 16,-2-2 7-16,0 4 4 16,-1 3 5-16,0-2 6 15,0 3 2-15,1-2 3 0,-2 0-3 16,1-1 2-16,2-1-2 15,0-1-3-15,-1-1-2 16,0 0 0-16,1 1-3 16,-2-1-4-16,2 3-3 15,-1-3-1-15,0 2-1 16,-1 1 0-16,1-1 1 15,-4-1 2-15,1-1 5 0,0 1 6 16,0-1 5-16,-2 1 4 16,1 1 6-16,-1 0 0 15,-1 1 2-15,0-1 1 16,2 1-1-16,-2 1-1 0,1-2 1 15,-3 1-2-15,3-1 1 16,1 0-9-16,-2-1-4 16,3 2-3-16,-2-3-2 15,0 2-5-15,1-1 1 16,-1 1-1-16,1-4-3 0,1 1-2 15,-3 0-5-15,2-1 1 16,0-1-3-16,2 2 1 16,-3-4 0-16,0 2 1 15,1 0 4-15,1 1 0 16,-1 1 0-16,-1-3 1 0,-1 5 0 15,0-4-2-15,-1 2-1 16,3 0-2-16,0-2-1 16,-2-1-3-16,2 3 1 15,-1 0-2-15,2-1 0 16,-3-1 0-16,2-1 2 15,-1 3 3-15,-2-1-1 16,0-2 3-16,1 1-2 0,-1-2-2 16,-2 1 3-16,5-2-1 15,-1 1 2-15,-1-3-4 16,2 0 2-16,-1 4-1 15,0-2-2-15,0 1-3 0,-1 1 1 16,-1 2-4-16,-5-2 1 16,5 1-1-16,0 2 0 15,-2 0 3-15,2-1 3 16,0 2 2-16,3-4 2 15,-1 3 2-15,-1-2 1 0,-1 1-5 16,0-5-1-16,2 2-2 16,1 0 0-16,-4 0-3 15,0-2 0-15,1 4-2 16,-3-1 3-16,1 3-3 15,0-1 3-15,0 3-1 16,2-5 0-16,-3 1 0 0,4 0 4 16,2-4 5-16,0 1 4 15,0-3 3-15,1 1 4 16,-2-1 1-16,-4 4-2 15,1-2-1-15,-2 3-6 16,0 1-4-16,2 0-2 0,-1 1-2 16,-1-2 0-16,1 0-2 15,1-3 3-15,1 2-4 16,1-2-1-16,0 0 0 15,-1 1 0-15,1 1-4 16,2-1 1-16,-3 3-2 0,1-1 3 16,-1 0-1-16,1 2 2 15,-3-2 6-15,1 0 2 16,-5 1 5-16,1 0 0 15,3 0 4-15,-5 1-3 16,6-3-1-16,-2 1-2 16,2-1-4-16,-1-3 5 0,1 0-5 15,2 0-2 1,0 1-2-16,-3 0-2 0,3 1 1 15,1 1-2-15,-4-2-1 16,3-1 0-16,-1 1 0 16,2-1 1-16,0 1-1 15,-1 0 1-15,0 0-1 16,-3 1 2-16,2-1 1 0,4-1 0 15,-4-1 4-15,0 2-3 16,1-1-1-16,0 1 0 16,-1 0 1-16,1 0-2 15,0-1 1-15,1-1 0 0,2 0-2 16,1-2 1-16,0-1 0 15,3 1 1-15,-3-2-1 16,0 3 0-16,2-3 0 16,-2 1 1-16,0-1 0 15,-3 3 2-15,1-1 1 0,-4 2 2 16,3 1 3-16,-4 2 4 15,2 1 1-15,0-2 1 16,-3 2-1-16,5-1-3 16,2-2-1-16,-3 0-4 15,3-2-3-15,-2 1 1 0,2-2 2 16,-1 0 0-16,0 0 2 15,2 0 2-15,-1 3 0 16,-3-3 3-16,2 4-3 16,-2-1 3-16,-1 4-2 15,-2-2 4-15,-1 1-3 16,2 1 1-16,-1 1 2 0,-1-1 0 15,-3 1 0-15,2 0-1 16,-2-1 4-16,2 2-3 16,2-1 1-16,2-2-1 15,3-3-2-15,0-1-3 16,5-1-4-16,0-4 0 0,5-3-11 15,4-2-27-15,0-6-63 16,2-3-98-16,0-4-159 16,-1-5-196-16,-1-5-309 15,-1 0-144-15,-2-3-27 16,-4 3 53-16,-2-1 131 0,-2 2 187 15</inkml:trace>
  <inkml:trace contextRef="#ctx0" brushRef="#br1" timeOffset="40">21285 8641 11 0,'-8'2'233'15,"0"2"19"-15,2-3-2 16,-2-1-60-16,3-3-59 0,1-1-31 16,1 0-25-16,2-4 3 15,-1 2-1-15,2 0 17 16,0 1 19-16,0-2 11 15,0 2 15-15,0 1-2 16,-1 0-6-16,0 0-11 16,-1 4-7-16,-1-2-10 15,0 4-8-15,0-2 0 0,1 2 5 16,-1 0 1-16,0-2-3 15,2 0-2-15,0 0-12 16,1 0-11-16,0-2-11 16,1 0-6-16,2 2-2 0,1 0 0 15,2 0 5-15,3 2 2 16,2 0 6-16,2-1-3 15,3 3 0-15,0 0-3 16,1 3-6-16,3-1-7 0,0-1-11 16,2 1-5-16,-2-2-5 15,0 1-4-15,-1-2-3 16,1 1-3-16,-3-3-1 15,3 0-2-15,-4 1-2 16,2 0 2-16,0-1 2 16,1-1 0-16,-2 0 1 0,2 0 4 15,2 0-4 1,-2-3-4-16,-1 0 0 0,0 2-1 15,0-3-2-15,-4 1-2 16,1 0 2-16,-2 1 2 16,-4 2-4-16,2 0 1 15,-5 0-1-15,2 0 0 16,-1 0 6-16,2 0 4 0,0 0 5 15,3 2 6-15,1 0 3 16,0-1 3-16,3-1-5 16,-1 3-3-16,-1-3-1 15,2 0-6-15,-1 0-5 0,-3 0-3 16,2 2 0-16,-3 0 1 15,0-2-2-15,-1 2 9 16,0 2 5-16,-2-3 5 16,0 2 3-16,0 0 0 15,1-1 1-15,0 1-2 0,-1 0-6 16,-1-1-4-16,0 1-4 15,-1-2-6-15,2 1-4 16,-1 0-3-16,-1 0-1 16,2-2-1-16,0 0 0 15,3 0 3-15,-1 0 0 0,2 0 0 16,1-2-1-16,3-2 0 15,-3 2-2-15,1-2-5 16,-4-2-7-16,1 1-14 16,-5 2-29-16,-2-2-52 15,-3 1-69-15,-3-1-71 16,-2 2-72-16,-3-2-90 0,-3 5-133 15,-2-1-96-15,1 1-11 16,2 1 34-16,1-1 53 16,3 0 91-16</inkml:trace>
  <inkml:trace contextRef="#ctx0" brushRef="#br1" timeOffset="41">22017 8492 196 0,'-7'-4'404'15,"0"4"39"-15,3-4 30 16,3 2-52-16,1 0-138 15,1 2-87-15,2 0-44 0,1-3-23 16,4 3-21-16,-2 0-8 16,2 3-8-16,3-1-4 15,2 0 0-15,0 2-1 16,3 1-2-16,1-1-6 15,0 4-10-15,3-2-8 0,-2 4-7 16,2-1-7-16,0 4-5 16,-2 3-5-16,-2 0-2 15,-1 2-3-15,-2 2-1 16,-5 0 2-16,-3-1 4 15,-2 3 6-15,-3-1 3 0,0-2 5 16,-3 0 5-16,-2 1 1 16,-2-2 0-16,-3-1-5 15,-2-3 3-15,-1 0-6 16,-5-2-4-16,-1 1-3 15,-2-4 1-15,-1 1 1 16,-1-5-5-16,3 4-4 16,0-5-4-16,3-1-6 15,1-1-6-15,4 0-16 0,3-2-27 16,2-2-47-16,4-3-75 15,-1-4-99-15,2 1-207 16,4-1-184-16,0-5-84 16,0-1-7-16,0-8 44 0,1-1 83 15</inkml:trace>
  <inkml:trace contextRef="#ctx0" brushRef="#br1" timeOffset="42">21200 7647 54 0,'-2'4'298'0,"-3"-3"55"16,2 2 23-16,1 0-26 15,-1-2-56-15,-1 0-54 16,3-1-36-16,-1 3-39 15,1-2-38-15,0-1-28 16,-1 3-15-16,2-3-13 0,0 0-6 16,0 0-6-16,2 0 1 15,-1 1 4-15,2 1 3 16,2-2 2-16,3 2 3 15,4 0 4-15,1-1-3 0,3 2-8 16,5-3-6-16,1 0-9 16,1 0-12-16,3 0-9 15,-2 0-2-15,2-2-3 16,-1 1-5-16,-2 0 1 15,1-1 0-15,-3 2 0 0,2 0-5 16,-3 0 5-16,1 0 1 16,3 0-2-16,-2 0 3 15,1 0 0-15,-1 0 5 16,1 0-3-16,-1 0 1 15,1 0 1-15,-2 0-3 16,2 0 4-16,-3 0-4 0,1-2-1 16,0 2 2-16,1-2-1 15,-1 1 1-15,0 1-2 16,0-3 0-16,1 3-4 15,1-1 3-15,-2-2-3 16,3 3-3-16,-3-1-3 16,2 1-1-16,-1 0 2 0,0 0-6 15,0 0-4-15,2 1 2 16,1-1 2-16,-2 4 1 15,0-1 0-15,0 0-1 16,-1 2 0-16,1 0 1 0,-1 3-5 16,-2-3 1-16,2 2-2 15,-2-4 4-15,0 2 1 16,-2-2 0-16,0 2 1 15,-4-4 2-15,2 2 3 16,0-2-2-16,-2 2 2 0,3-3 4 16,1 0-3-16,0 0 1 15,0-3 3-15,4 2 2 16,-3-1 2-16,2 1-2 15,-1 1 3-15,0-1-1 16,-3-2-1-16,0 2-2 16,-1 1-2-16,-3 0-4 0,1 0-3 15,-1 0 0-15,0 0 1 16,0 0 0-16,0 0 2 15,1 0 7-15,0 1 6 16,1 2 6-16,-2-3 2 16,0 1-1-16,1-1-3 0,-2 1-4 15,-1-1-4-15,-1 0-7 16,-2-1-2-16,-1 1-2 15,0-1-3-15,-3-2-2 16,-2 2-6-16,-1 0-5 16,-1-3-16-16,-1 0-20 0,-1-2-28 15,-2 1-48-15,-2 1-58 16,1-4-56-16,0 3-51 15,-1-3-52-15,-1 0-108 16,0 0-121-16,2 0-48 0,1-1 11 16,2 1 30-1,2-4 61-15</inkml:trace>
  <inkml:trace contextRef="#ctx0" brushRef="#br1" timeOffset="43">22783 7478 280 0,'-10'0'425'16,"1"0"45"-16,3 0 40 0,0 0-88 15,2-2-119-15,0 2-77 16,3-2-43-16,1 0-20 15,3 2-20-15,2 0-11 16,3 0-8-16,2 2 0 16,4 0-5-16,-1 0-8 0,3 1-2 15,3 2-6-15,-1 3-3 16,0 0-14-16,5-1-4 15,-1 3-12-15,-1-1-11 16,4 1-8-16,-2 4-7 16,0-1-2-16,-2 1-7 0,-3 0 1 15,-4 1-3-15,-1-1-7 16,-4 1-1-16,-2 0 6 15,-3 1 9-15,-1 0 4 16,-3 1 8-16,-2-1 10 0,-2 1 5 16,-1-1-3-16,-3 1-5 15,-1-1-9-15,-4-3-11 16,2 3-8-16,-2 0-10 15,-3-3-6-15,-2 2-5 16,-1-4 0-16,1 4-3 0,-5 1-2 16,2-4-1-16,-1 2-3 15,1-2 1-15,2 0-2 16,5-3 0-16,-1 0-6 15,2-1-14-15,2-2-24 16,2-5-55-16,1-1-97 16,0-4-125-16,3-4-286 15,0-6-145-15,1-9-58 16,3-2 7-16,-2-4 72 0,-1-5 113 15</inkml:trace>
  <inkml:trace contextRef="#ctx0" brushRef="#br1" timeOffset="44">21203 6696 143 0,'-3'0'268'15,"-1"0"31"-15,1-1 7 16,2 1-7-16,-1-4-11 16,1 1-19-16,0 2-35 0,-1-2-39 15,1-1-43-15,-3 3-31 16,3 0-26-16,-2 1-18 15,2 0-12-15,-1 0-8 16,1 0-4-16,0 0-6 0,1 0-2 16,1 1 5-16,3 0 9 15,3-1 5-15,2 3 10 16,7-3 5-16,1-3 5 15,4 3-1-15,3-2-8 0,2-1-10 16,3 2-6-16,-1-1-10 16,2 2-8-16,-2 2-6 15,1 2-7-15,-1 1-4 16,2 1-6-16,-1 2-5 15,0-1-1-15,0 1-6 0,0 0 2 16,-4 0 0-16,6-2 6 16,-2 0 2-16,1 0 6 15,-2 1 0-15,2-1 4 16,-1 2 1-16,1-2 2 15,-2 0-1-15,1 1 2 0,-1-1 3 16,-1-2-4-16,0 2 1 16,-1-5-6-16,-2 0 0 15,0 0-5-15,-2 1 2 16,-1-2 0-16,-2 2 12 15,2 0 11-15,-1 2 6 16,1 0 6-16,0 0 3 0,1 1-2 16,1 2-15-16,-2-5-9 15,3 1-12-15,-2-3-7 16,0 2-5-16,-2-2-4 15,3 2 1-15,-4-2-1 16,4 1 3-16,-3 2 0 0,1-2 0 16,-2 2 3-16,1-2 0 15,-1-1 1-15,2 3 0 16,-3-2 2-16,3-1 1 15,1-1 2-15,0-2 0 16,-1 3-1-16,4-1 0 0,-2 1-2 16,2-3 1-16,-2 2-4 15,1 1-1-15,0 0-1 16,-2 1-4-16,3 2 2 15,-1-3 1-15,-1 0-3 16,-1 0-1-16,-1 0 2 16,2 0-1-16,-4 0-1 0,1 0-1 15,0 0 0-15,-2 0 2 16,0 0-1-16,1 0 3 15,-3-3 1-15,0 2-3 16,1 1-1-16,0-3-2 16,-1 2 1-16,-1 1-1 0,0-2-2 15,0 0 0-15,-3 2 5 16,0 0 6-16,1-2-1 15,1 1 4-15,0 0 4 16,0 0 1-16,1 1-1 16,0-4-2-16,1 1 3 0,-1 2-3 15,-1-3-4-15,3 1 0 16,-3 2-1-16,0-2-3 15,-1-1 1-15,1 1-1 16,-1-1-1-16,-3 1 1 0,0-3-1 16,-3 2-2-16,1-1 0 15,-2 2-3-15,-4-2-2 16,1 2-10-16,-2-2-12 15,1-1-32-15,-2-1-51 16,-2-2-69-16,0 0-77 0,-1-2-71 16,-2-1-79-16,-2 3-134 15,3 4-125-15,-1-3-26 16,1 2 26-16,0 1 51 15,3 1 81-15</inkml:trace>
  <inkml:trace contextRef="#ctx0" brushRef="#br1" timeOffset="45">23413 6584 57 0,'-4'-4'383'0,"0"4"52"16,2-1 40-16,-1-2-8 0,0 3-112 15,2-4-99-15,0 3-63 16,1-2-36-16,1 2-23 15,2 1-15-15,2 1-6 16,3 2-4-16,0-2 4 16,2 3 7-16,1 4 3 0,1-3 2 15,2 6-1-15,2-2-2 16,-3 3 3-16,5 2-7 15,-3-2-3-15,-1 4-6 16,-1-1-8-16,-4-2-7 0,2 3-13 16,-4 1-6-16,-3 2-6 15,-1 0 0-15,-3 3-1 16,-3-1-1-16,-1 1-3 15,-3-1-5-15,-1-2-7 16,-2 0-8-16,-1-2-11 0,-1 0-6 16,-3 0-8-16,1-2-7 15,2-3-3-15,0 0-3 16,-1-4 0-16,-1 0-5 15,3-2-8-15,-1-1-19 16,-3-1-36-16,-1-2-68 16,-1-4-102-16,0-6-134 0,-3-3-279 15,3-5-133-15,-3 0-47 16,-3-1 23-16,-1-3 82 15,0 0 119-15</inkml:trace>
  <inkml:trace contextRef="#ctx0" brushRef="#br1" timeOffset="46">21157 5736 7 0,'-6'-3'284'16,"2"2"46"-16,0 1 47 15,1-2-23-15,-1 0-68 0,2 2-34 16,0-2-25-1,1 0-20-15,0 2-28 0,-1-2-27 16,2 1-24-16,0 1-21 16,2 0-10-16,2 0-13 15,3-3-6-15,3 3-8 16,4-4-1-16,1 3 3 0,5-1-3 15,-2-2-2-15,3 1-2 16,3-1 1-16,0 3-10 16,-1-1-10-16,4 1-10 15,-1 1-6-15,1 0-10 16,-1 0-9-16,0 0-1 15,-3 1 1-15,3 1-2 16,-5-2 1-16,0 0 5 0,3 1 4 16,-3 2 6-16,-1-2 4 15,4 2 2-15,-2-2 3 16,2 3 0-16,1-3-2 15,-1 0-4-15,2 3-4 16,-1-1-1-16,2-2-2 0,-2 1 1 16,1 2 0-16,-2-2 2 15,-1 0 5-15,1 2-1 16,0-2 0-16,0 1-4 15,-2 2 1-15,3-1-3 16,-4 1-2-16,2-1 2 0,-1 3-6 16,2 0 4-1,-2-1 5-15,3-1 6 0,-1-1-2 16,1 0 0-16,0 0 6 15,2-2-2-15,-1 0-6 16,3 0-5-16,-3-2 0 16,5 1-2-16,-2 0-2 15,1 0 0-15,-5 3-1 16,4-1-3-16,-1-2-3 0,-4 3-1 15,2 0-5-15,-2 2 0 16,-2-2-2-16,1 2-1 16,-2 1 5-16,3-2-2 15,-5 2 0-15,4-1-1 0,-1-1-2 16,1-1 1-16,-1 3 0 15,2-3-1-15,0 1-1 16,1-1 4-16,-2 2-1 16,1 0 1-16,0-2 0 0,1 0 1 15,-4 0 0-15,1 0-4 16,0-1 5-16,-3 1 0 15,0 0 1-15,1 2 2 16,-3-1 0-16,-1-1 4 0,-1 3 0 16,0-4-2-16,-3 3 0 15,1-3 0-15,-2 2 2 16,0-4-3-16,0 3 0 15,-2-1-3-15,0-2 2 16,2 1-3-16,1-1-2 0,0-1-2 16,-2 0 1-1,1 0 1-15,-1 0-3 0,0 1-2 16,0 2 0-16,-1-3 0 15,1 0-2-15,-2 0 2 16,0 0-1-16,-1 0 2 16,1 0 6-16,2 0 0 15,-3 0 1-15,0 0 1 16,1 0 3-16,1 0-1 0,2 0 2 15,-2 0 0-15,3 1 0 16,-3 1 0-16,2-2 0 16,-2 0-2-16,0 0-1 15,-1 0 0-15,1 0-2 0,-2 2 1 16,-2-2-4-16,0 0 1 15,-1 0-1-15,-1 0-1 16,-2 0-1-16,2 0 0 16,-3 0 0-16,0 0 2 0,1 0-3 15,-1 0 1-15,0 0-3 16,2-2 2-16,-2 2-6 15,0-3-1-15,0 0-7 16,0 1-7-16,0-1-19 16,-2-2-27-16,-2 2-59 15,2-4-86-15,-4 5-104 0,0-1-214 16,-1 1-178-16,-1-1-73 15,0 3 3-15,3-4 61 16,0 0 93-16</inkml:trace>
  <inkml:trace contextRef="#ctx0" brushRef="#br1" timeOffset="47">23444 5844 188 0,'-3'-7'432'0,"2"2"43"16,-1 0 515-1,2 1-666-15,2 2-103 0,0 1-51 16,4 1-25-16,0 1-16 15,2 1-10-15,5 2-4 16,-1 0-4-16,1 0 3 16,3-1 0-16,1 1 0 0,-1-1-12 15,3 2-5-15,-1 1-6 16,1 0-6-16,-4 2-13 15,3 0-3-15,-3 0 2 16,0 1-3-16,-1 0 0 0,-2 2 4 16,0 0 2-16,-1 0-2 15,-5 0-3-15,0 1-1 16,-2-2-7-16,-2 2-5 15,-1 0-4-15,-2-3-5 16,0 3 3-16,-2 0-3 0,-2 0 1 16,0 1 0-16,-3 2 2 15,0-2 0-15,-3-1-2 16,1-2-5-16,-3 2-4 15,-1-1-3-15,0-2-7 16,-5-1-6-16,4 0-5 16,-1-3-6-16,-1 0-10 0,2 2-26 15,-2 0-40 1,0-1-63-16,-4-1-97 0,2 2-121 15,-3-2-257-15,3-2-171 16,1-7-58-16,-1-7 3 16,0-6 70-16,-3-8 110 15</inkml:trace>
  <inkml:trace contextRef="#ctx0" brushRef="#br1" timeOffset="48">21181 4774 190 0,'-7'-1'265'16,"2"-1"32"-16,0 2-20 0,0 0-26 15,1 0-5-15,0 0-4 16,0-1-26-16,4 1-33 15,0-3-32-15,0 2-24 16,0 0-20-16,4 1-14 16,0-3-11-16,0-1 0 0,0 3-3 15,0 1-1-15,2-2 6 16,2 2 8-16,9-1 6 15,0-2-3-15,6 2 3 16,2-2-4-16,4 1-8 16,3-3-9-16,2-2-9 0,3 2-1 15,2-2-12-15,1 0-10 16,2 1-3-16,0 2-5 15,-2-1-3-15,0-2-6 16,-1 6 3-16,-3-3 3 0,1 1-2 16,-2 0 1-16,-2 3-2 15,0-1 0-15,0 0-4 16,4 0-1-16,0-1-3 15,-1 1-1-15,1-2 9 16,-2 2 4-16,2-3 5 0,-1 0 3 16,-2 1 3-16,-2 1 1 15,-2 2-10-15,1 0-7 16,-6 0-3-16,2 0-3 15,-2 1-5-15,-1 2 1 16,-1 1-2-16,-2-2 3 16,1 2-6-16,-2-1-1 15,1 0 2-15,1 0-2 16,-3 0-1-16,5 1-4 0,-3 0 2 15,1 0-4-15,1 0 0 16,0 1 1-16,-2 2 1 16,3-2-2-16,-3 2 1 15,3 1 1-15,0-3 0 0,-2 0 1 16,2 3-2-16,-3-3 2 15,3-1 0-15,-3 2-1 16,0-1 2-16,0-4-1 16,0 2 2-16,-1-2 0 0,2 3 1 15,0-3 1-15,1 2-4 16,0 1-1-16,-2-1-1 15,1-3-1-15,-2 1 0 16,1 0-3-16,-1 2 0 16,0-3-2-16,-2 0 2 15,2 0-2-15,-3 3 2 0,0-3-1 16,3 1 3-16,-3 0 1 15,2 2 1-15,-1-2 1 16,1 3-1-16,-4 1 1 16,0 1-2-16,2-2-4 15,-4 0 1-15,1 0-2 0,0-3 1 16,1 3 0-16,-2-3 1 15,-1 2 3-15,-1-2-1 16,3 3 5-16,-1-3-4 16,-1 2 2-16,0-3-3 15,-1 3-2-15,-1-2 2 16,-2 0-5-16,-3 1 0 0,-1-2 1 15,0 1-2-15,0 2-4 16,-3-2-14-16,0-1-21 16,-1 3-53-16,-2-3-78 15,-3 3-91-15,-2-1-99 16,-2 3-220-16,-3 3-144 0,-1-1-39 15,1-2 29-15,1-5 67 16,1 0 92-16</inkml:trace>
  <inkml:trace contextRef="#ctx0" brushRef="#br1" timeOffset="49">23436 4709 135 0,'0'-6'423'0,"2"-2"44"15,1 0 37-15,1 0 2 16,1 1-177-16,-1 1-116 15,0-2-53-15,0 2-30 0,5 2-18 16,-3 3-15-16,2-1-6 16,1 2-1-16,1 2 0 15,3 2 2-15,1 0-6 16,2 1-5-16,-1 2-11 0,1 1-3 15,4 1 0-15,-2 3 3 16,2-1 4-16,0 2 14 16,0 0 18-16,-4 1 9 15,-2 5 5-15,2-1-3 16,-5 2-1-16,-5 3-9 0,-2-4-13 15,-3 4-11-15,-5-2-12 16,0 0-10-16,-5-2-11 16,-3-4-6-16,-5 4-10 15,0-5-4-15,-4 1-9 16,-3-3-3-16,-1-2-7 0,-1 1-11 15,-1-1-21-15,0-2-29 16,2 2-58-16,1-5-91 16,0-3-125-16,3-2-269 15,1-2-150-15,0-6-58 16,1-4 8-16,0-4 66 15,-1-6 114-15</inkml:trace>
  <inkml:trace contextRef="#ctx0" brushRef="#br1" timeOffset="50">21103 3907 196 0,'-6'-7'318'16,"0"4"43"-16,2-1 10 16,0 0-80-16,0 0-59 15,2 0-24-15,-1 1-24 16,1-1-26-16,0 0-22 0,1-1-17 15,1 2-12-15,0 1-11 16,0 2-8-16,0-3-4 16,1 2 5-16,5 1 1 15,1-2 3-15,4 0-4 16,4 2 0-16,4 0 3 15,8-2-4-15,-1 0-3 0,8 0-3 16,1-2-3-16,2 0-1 16,0 1-9-16,-3 0-15 15,1-1-9-15,0 3-9 16,0 1-10-16,0 0-4 15,-2 0-4-15,1 4 3 0,-2-2 0 16,1 3-1-16,1-2-2 16,-2 2-3-16,1-3 3 15,-4 2-1-15,2-2-3 16,-2 0 0-16,0-1 3 15,-2 2 3-15,2-3-1 0,-2 0-1 16,0 0 0-16,-1 0-2 16,1 1-1-16,-1 0-6 15,-1 2 2-15,4-1 7 16,-4 1 4-16,1 1 7 15,-2 0-2-15,1-3 2 16,-1 3 0-16,-3-2-8 0,3 0-9 16,-4 1-3-16,1 0-1 15,-1-3-4-15,-1 2 2 16,0 0-1-16,3-1 0 15,-2 1-1-15,2 2 2 16,0-4-4-16,0 3-1 0,2-3 1 16,0 4 1-16,-1-3 1 15,-2 2-1-15,2 0 2 16,-1-1-2-16,-1-2 0 15,-1 2-5-15,1-1 0 16,-4-1 1-16,1 3 1 0,-1-3 0 16,-3 0 1-16,2 0 0 15,-1 0 5-15,-1 0-4 16,1 0 0-16,-2-3 1 15,0 3-1-15,4-1 3 0,-2-1-2 16,2-2 2 0,-1 2 0-16,1 0-2 0,-1-2-2 15,-2 3 2-15,3 1-4 16,-2-3-1-16,-1 2 2 15,1-2 0-15,-1 1 2 16,-1 1-2-16,1-1-2 16,-2 2 4-16,-2 0-4 0,3-2 2 15,-2 2 0-15,-1 0 0 16,1 0 3-16,1 0-2 15,0 0 1-15,-2 0 1 16,1 0 0-16,2 0 2 16,-1 0 0-16,1 0 5 0,0 0 5 15,-1-3 0-15,0 3 1 16,1 0 0-16,-1 0-2 15,-3 0-3-15,2 0-1 16,-1 0-2-16,0 0 0 0,0 0 0 16,-2 0 2-16,1 0-2 15,-1 0-1-15,0 0-2 16,1 0 4-16,-1 0-1 15,3 0-1-15,-3 0 1 16,-2 0 1-16,0 0-3 0,-2 0-3 16,-2-1-2-1,1-1-11-15,-2 2-26 0,-1-4-53 16,0 0-94-16,-1-5-121 15,-3-4-281-15,0 2-142 16,-1-3-60-16,-1 3 16 16,1 1 68-16,1-2 111 15</inkml:trace>
  <inkml:trace contextRef="#ctx0" brushRef="#br1" timeOffset="51">23321 3626 294 0,'-3'-3'427'0,"-1"1"38"0,2 0 28 16,0 2-87-16,2 0-141 15,3 2-78-15,1 0-38 16,3 1-16-16,0 4-5 0,4 1-6 16,2-1 2-1,2 4-2-15,1 0 3 0,2 2-6 16,2-1-5-16,0 2-8 15,-2-1-4-15,3-2-6 16,-2 3-5-16,-1 0 2 16,-1-2-2-16,-1 3-2 15,-4-3-4-15,0 3-1 0,-2 1 0 16,0-1 2-16,-5-1 4 15,-2 1 4-15,-2 0 5 16,-2 2-1-16,-3-1-3 16,-3 1-7-16,-4-1-11 15,-2-2-14-15,-1 2-13 16,-3-1-9-16,-2-1-4 0,-1 1-9 15,1-1-5-15,-4 2-5 16,3-1-4-16,1-2-3 16,0 1-10-16,2-3-13 15,4-1-23-15,1 0-50 16,-3-1-79-16,3-3-137 0,2 0-318 15,-2-4-175-15,-4 2-72 16,-2-4-5-16,-5-4 53 16,0-2 121-16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7T14:39:02.94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10006 6092 91 0,'0'2'300'16,"-1"2"23"-16,-1 1 14 0,0-1-62 15,0 0-83-15,-1 2-42 16,0-2-16-16,1-1-5 15,0 1-5-15,1-1-13 16,0 0-12-16,-1-1-9 16,1 0 0-16,-1-1-5 15,1-1-6-15,0 0-6 0,1-1-13 16,0-1-14-16,0 1-13 15,0-2-8-15,1-1-5 16,0-2-6-16,1 1-4 16,0-2 0-16,1 0-1 15,0-4 5-15,1 1-4 16,0-4 1-16,0-1 0 0,1-4-1 15,0-4-3-15,2 1 1 16,0-1 0-16,-1 2-3 16,0-1-1-16,0 2-1 15,-1 2 1-15,1 2-3 16,0 2-2-16,-2 2 6 0,0 3 2 15,-1 1 8-15,-1 3 7 16,0 1 9-16,-1 3 7 16,-1 2 4-16,-1 4 7 15,-1 3 0-15,0 4 3 16,-1 3-2-16,0 3-4 0,0 4-6 15,0 2-4-15,0 0-9 16,1 3-3-16,1-1-6 16,-1 1 2-16,2-2 2 15,0-2-3-15,2-2 2 16,-1-1-4-16,1-4 2 0,1-3-2 15,0-2-2-15,1-4 6 16,1-1 2-16,1-4 7 16,1-3-2-16,1-4-2 15,0-5-2-15,2-5-9 16,1-5-7-16,-1-2-6 15,0-2-1-15,2-3-1 0,-3 0 0 16,0 1 2-16,0 0 1 16,-2 2 2-16,0 2-3 15,-2 4-2-15,-1 2 0 16,1 3-2-16,-2 4 1 15,0 4 0-15,0 0-2 0,0 4 3 16,0 4 0-16,-1 4-3 16,0 5 3-16,0 4 0 15,0 4 1-15,1 3 1 16,-1 2 5-16,2 2 4 15,-1 1-4-15,0 0 3 0,1-3-3 16,0-2 1-16,1-4-3 16,1-4-1-1,2-3-2-15,1-6 0 0,0-4-7 16,2-5-11-16,-1-7-29 15,2-4-45-15,0-3-54 16,-1-2-93-16,-2-2-211 16,0 2-120-16,-2 0-46 0,-4 2 10 15,-1 3 35-15,-1 2 80 16</inkml:trace>
  <inkml:trace contextRef="#ctx0" brushRef="#br0" timeOffset="455">10512 6022 220 0,'1'-6'396'0,"0"1"31"16,0 3 15-16,0 2-71 0,2 1-126 15,0 4-71-15,1 3-33 16,1 4-10-16,2 2-1 15,1 3-10-15,1-1-22 16,-1-1-20-16,0 2-19 16,1-2-15-16,-1-1-12 0,1 2-15 15,-2-5-10-15,1 1-14 16,-3-3-26-16,-1-2-38 15,-2 1-68-15,-2-3-158 16,-2-1-140-16,-2-2-67 0,-2-2-16 16,-3 0 16-16,0 0 51 15</inkml:trace>
  <inkml:trace contextRef="#ctx0" brushRef="#br0" timeOffset="707.51">10464 6311 220 0,'-3'2'382'15,"1"-4"43"-15,2-5 33 16,3-3-79-16,1-5-104 16,2-1-60-16,2-5-30 0,3-2-24 15,1-2-34-15,0 1-25 16,2-1-29-16,0 2-28 15,2-1-23-15,-2 3-20 16,1 1-31-16,-1 2-45 16,-1 3-95-16,-3 2-198 0,0 5-106 15,-2 1-48-15,-3 3-3 16,-1 2 25-16</inkml:trace>
  <inkml:trace contextRef="#ctx0" brushRef="#br0" timeOffset="1110.01">10783 6203 214 0,'2'-3'398'16,"0"1"30"-16,-1 1 28 15,0 1-74-15,-1 1-122 16,-1 4-83-16,0 1-49 0,0 3-28 15,0 2-24-15,0 1-25 16,0 0-27-16,0-2-37 16,1 0-43-16,0-1-84 15,0 0-170-15,0-3-105 0,1 0-49 16,1-3-7-16,-2-3 20 15</inkml:trace>
  <inkml:trace contextRef="#ctx0" brushRef="#br0" timeOffset="1767.52">10962 6060 5 0,'3'-9'354'15,"-1"5"47"-15,-2 0 32 0,-1 3 4 16,-1 2-118-16,0 3-85 15,0 0-56-15,0 2-36 16,1 1-23-16,2 2-19 16,1 0-23-16,2 1-19 15,1 0-12-15,1-3-11 16,2-1-9-16,1-4-3 0,-1-1-1 15,1-3-7-15,1-4-6 16,-1-2 2-16,1-4-2 16,0 0-3-16,-2 0-5 15,0 1-1-15,-1 3 3 0,1 3 1 16,-3 5 0-16,-2 5 3 15,-1 7 6-15,-1 5 2 16,-2 5 0-16,-2 8-2 16,-1 3-1-16,-1 3-5 0,-3 3-1 15,1 2-2-15,0-1-3 16,-1-2-1-16,-1-2-1 15,0-4 0-15,2-4-3 16,0-5-5-16,0-5-2 16,2-6 0-16,1-5-1 15,0-3-1-15,1-8-1 0,1-1 4 16,0-6 5-16,0-2 1 15,2-3 0-15,0-3-1 16,3-3 4-16,-1 0-2 16,1-2-3-16,1 0 0 15,1 0-8-15,1 2-16 0,2-1-33 16,-1 3-74-16,1 3-202 15,0 2-112-15,1 3-53 16,-1 1-12-16,1 2 11 16,2 1 67-16</inkml:trace>
  <inkml:trace contextRef="#ctx0" brushRef="#br0" timeOffset="2407.53">11257 6078 131 0,'1'-10'365'0,"-1"2"38"16,0 3 28-16,-1 3-44 15,-1 2-127-15,1 2-68 16,0 4-34-16,0 5-20 16,-1 1-18-16,2 4-14 15,0 0-19-15,-1-1-17 0,1-2-15 16,1-2-11-1,1-3-12-15,0-5-11 0,2-3-6 16,0-6-4-16,1-5-7 16,0-2-4-16,0 0-3 15,1 1 3-15,0 1-2 0,-1 3 1 16,1 4 3-16,-2 4 4 15,0 4 6-15,-1 8 4 16,-1 6 1-16,-1 4 5 16,0 6-2-16,-1 6-5 15,-1 2 1-15,-2 6-3 16,-1 2-7-16,-1 0-2 0,-2 0-2 15,-2-3-1-15,0-3-1 16,-1-4-5-16,0-4 0 16,-2-5-6-16,2-7-4 15,0-9-2-15,2-4 0 0,1-8 2 16,0-4 1-16,2-7 6 15,0 1 3-15,2-3 1 16,1-2 0-16,1 1 1 16,1-2 1-16,2-2 0 0,2 0 0 15,2-2-2-15,1-2-10 16,2 0-27-16,1-2-32 15,3 0-62-15,1 1-125 16,1 0-147-16,1 2-71 16,3 2-21-16,1 2 13 15,1 1 48-15</inkml:trace>
  <inkml:trace contextRef="#ctx0" brushRef="#br0" timeOffset="3372.55">12051 5951 245 0,'11'-12'380'0,"-5"1"42"16,-4 0 29-16,-3 5-89 0,-3 2-113 15,-3 3-58-15,-3 4-33 16,-1 5-36-16,-1 3-23 15,2 3-29-15,0 4-19 16,-1 3-15-16,4 1-4 0,2-1 3 16,3 2 3-16,3-3 9 15,4-1 6-15,3 1 3 16,5-4-3-16,0-3-4 15,4-5 2-15,1-4-1 16,1-8 1-16,1-5 5 0,-3-8-4 16,0-4-2-1,-2-6-8-15,-3-3-9 0,-5 0-8 16,-4-2-13-16,-4 2 1 15,-4 1-4-15,-3 5-8 16,-3 3-21-16,-1 8-49 16,-2 4-101-16,1 9-243 15,-3 9-130-15,1 7-62 16,-4 8-20-16,-2 4 31 0,1 4 91 15</inkml:trace>
  <inkml:trace contextRef="#ctx0" brushRef="#br0" timeOffset="5842.58">13910 9043 74 0,'-2'4'325'0,"0"-1"28"16,-1 0 23-16,1 0-28 15,-1 0-104-15,2-1-51 16,0 0-21-16,-1-2-12 0,1 0-9 16,0 0-16-16,0 0-18 15,0 0-18-15,1 0-10 16,0-2-5-16,0-2-11 15,1 3-11-15,0-5-18 0,1 1-9 16,1-2-10-16,2-2-6 16,0-1-4-16,0-2-3 15,0-1-2-15,1-2 0 16,1-2-4-16,1-2-3 15,0-2-3-15,-1-1-1 0,0 0-1 16,-1 0-1-16,0 1 0 16,-2 2 0-16,0 3 3 15,-1 3 7-15,-1 2 8 16,-1 4 2-16,1 4 0 15,-2 2 3-15,0 3-3 0,0 2-3 16,0 4 0 0,-2 1-4-16,1 3 4 0,0 1 1 15,0 3 0-15,0 2 1 16,-1 2 3-16,0 1-2 15,1-1 1-15,0 1-1 16,0-3-1-16,1-2-3 0,1-3 1 16,0-1-1-16,1-1-7 15,0-4 3-15,1-1-3 16,1-2 2-16,-1-2 1 15,0 0-3-15,2-2 2 16,-1-1 0-16,0-2 0 0,1-1-1 16,0-4-5-16,0-3 0 15,0-1 0-15,3-3-3 16,-1-4 0-16,1 0-3 15,0-3 2-15,2 0 1 0,0 0 0 16,-2 1 1-16,0 4-2 16,-2 0 2-16,-1 3 0 15,-1 3 4-15,-1 4 2 16,0 1 2-16,-1 3 6 15,-1 2 0-15,1 3 2 0,-2 2 3 16,2 5 0-16,-1 3 6 16,1 2-1-16,1 4 4 15,0 1-3-15,1 1 0 16,0 2-3-16,0 0-2 15,0-1-5-15,1-2-3 0,0-3 0 16,1-1-4-16,1-2-3 16,0-3-2-16,1-3-1 15,0-2-2-15,0-4-10 16,2-4-25-16,0-5-43 15,-2-3-58-15,0-5-112 16,0-3-226-16,-2 0-112 0,0-1-42 16,-1-2 12-16,0 1 40 15,1 1 99-15</inkml:trace>
  <inkml:trace contextRef="#ctx0" brushRef="#br0" timeOffset="6292.59">14483 8860 290 0,'1'-3'433'0,"-1"3"31"15,0 0 22-15,0 2-90 16,0 2-148-16,0 2-85 16,1 3-41-16,0 1-18 15,1 1-13-15,2 0-3 0,0 3-9 16,0-1-11-16,0 3-4 15,0-1-6-15,0 3-5 16,0 0-10-16,2-1-15 16,-3-1-13-16,-1-2-17 0,0-2-27 15,-1-1-32-15,-1-4-51 16,-2-1-78-16,-1-1-172 15,-3-2-115-15,-1 1-42 16,-1 1-11-16,-1-2 30 16,-2 2 73-16</inkml:trace>
  <inkml:trace contextRef="#ctx0" brushRef="#br0" timeOffset="6570.1">14386 9132 214 0,'-3'-3'340'0,"1"-1"34"0,1-3 28 16,1-1-86-16,1-2-80 15,1 0-39-15,3-2-21 16,-1 0-21-16,1-1-28 16,2 3-25-16,0-2-26 15,0 0-17-15,1 1-14 0,2 2-5 16,-1-3-13-16,0 0-6 15,2 0-9-15,0-1-16 16,0 2-22-16,1 1-33 16,-1 1-56-16,1 3-123 0,-3 2-154 15,0 1-72-15,-1 2-24 16,1 0 6-16,0 2 43 15</inkml:trace>
  <inkml:trace contextRef="#ctx0" brushRef="#br0" timeOffset="6950.1">14701 9106 31 0,'1'1'356'16,"-1"2"33"-16,-1 0 20 0,-1 2-2 16,0 2-144-16,-2 0-91 15,1 4-50-15,0-1-28 16,0 2-15-16,0 1-18 15,1 1-17-15,0-1-19 16,-1 0-25-16,2-2-32 16,0-3-83-16,0-1-177 0,1-4-93 15,0-3-51-15,0 0-11 16,2-9 12-16</inkml:trace>
  <inkml:trace contextRef="#ctx0" brushRef="#br0" timeOffset="7587.61">14847 8906 119 0,'5'-13'366'0,"-1"2"32"0,-2 4 23 16,1 3-31-16,-2 1-129 16,0 4-71-16,-1 4-35 15,0 2-17-15,1 4-16 16,0 1-23-16,0 2-22 15,1-3-25-15,2 1-14 0,0-3-10 16,0-3-4-16,1-2-3 16,1-3-8-16,-1-3 2 15,1-1-7-15,-1-3-2 16,0-1-6-16,1-3-3 15,-1 2 0-15,-2 1 1 0,0 2 4 16,-1 2 3-16,0 3 3 16,-1 4 3-16,0 4 3 15,0 4-1-15,-1 4-4 0,0 5-2 16,-1 1 2-16,-1 4 1 15,-1 2-4-15,-1 1-3 16,-2 1 2-16,-1-1 1 16,0 1-4-16,-1-2-4 15,-1 0 1-15,1-2 1 16,0-4-2-16,0-1-3 15,1-4 3-15,2-4 3 16,0-4 3-16,1-3 0 0,0-4-1 16,1-4-3-16,1-7 1 15,0-1-1-15,0-5-3 16,-1-1 1-16,2-3-1 15,1-1 5-15,1 0-5 0,2 0-7 16,-1 1-18-16,2 0-29 16,0 2-50-16,1 3-131 15,0-2-159-15,0 1-78 16,2 1-29-16,1-2 3 15,0 2 38-15</inkml:trace>
  <inkml:trace contextRef="#ctx0" brushRef="#br0" timeOffset="8202.62">15053 8931 223 0,'3'-5'366'16,"-1"1"38"-16,-1 1 36 16,0 2-88-16,-1 2-97 15,0 1-61-15,0 3-27 16,0 1-23-16,0 1-24 0,0 1-25 15,1 1-24-15,0 1-19 16,1-2-11-16,0-2-10 16,1 0-10-16,1-3-5 15,1 0-4-15,0-2 0 16,0-2 1-16,1-2-6 0,-1 0 1 15,0-2-1-15,0-1 2 16,-1 0-7-16,-1 2-2 16,0 1 0-16,-1 3-2 15,0 4 2-15,-1 5 0 16,-1 5 0-16,-1 7 0 15,-1 4 0-15,-1 7-2 0,-2 5-3 16,-3 4-1-16,0 2 1 16,-3 2-4-16,-1-2 2 15,0 0 0-15,0-6 1 16,-1-6 0-16,2-6-3 0,2-8-1 15,0-7 4-15,2-6-4 16,3-9 4-16,2-7 0 16,1-6 3-16,2-2 6 15,2-5 2-15,2-1-2 0,0 0-5 16,0-1-9-16,2 1-10 15,-1 3-20-15,1 1-31 16,0 2-20-16,3 3-46 16,-2 1-75-16,0 2-127 15,2 0-80-15,1-2-28 16,2 0 1-16,1-2 32 0</inkml:trace>
  <inkml:trace contextRef="#ctx0" brushRef="#br0" timeOffset="9127.64">15652 8914 8 0,'11'-9'363'15,"-3"1"37"-15,-3 0 40 16,-2 3 23-16,-3 0-140 16,-2 2-93-16,-2 3-49 15,-1 5-25-15,-4 3-24 0,2 4-23 16,-1 7-20-16,1 2-20 15,-1 3-14-15,3 0-11 16,0 1-10-16,3-2-8 16,2-1-6-16,4-2-7 0,1-2 2 15,3-2 3-15,1-3 1 16,2-2 5-16,4-5 7 15,-1-5 7-15,1-5 1 16,-1-4-3-16,-2-6 0 16,-2-3-7-16,-2-4-4 0,-2-2-10 15,-3-1-1-15,0 1-7 16,-7 0-1-16,0 2-4 15,-2 2-2-15,-2 5-19 16,0 6-52-16,-2 3-169 16,-1 6-197-16,-2 7-107 15,-3 4-55-15,-6 4-9 0,-4 1 33 16</inkml:trace>
  <inkml:trace contextRef="#ctx0" brushRef="#br1" timeOffset="15850.24">8087 8992 90 0,'0'1'290'0,"-1"1"38"15,0-1-4-15,-1-1-30 16,1 0-46-16,-1 0-40 16,0 0-25-16,0 0-19 15,1 1-13-15,-2-1-12 0,1 0-13 16,0 0-7-16,0-1 1 15,0 0 11-15,0 1 10 16,0-1 2-16,1 1-4 16,0 0-5-16,0 0-15 0,1 0-20 15,0-1-18-15,1 1-16 16,0-2-7-16,1-1-9 15,1-1-5-15,1-2-8 16,1-1-9-16,2-1-9 0,0-4-8 16,0-1-5-16,0-3-5 15,0-2 1-15,1-1-5 16,0-1-2-16,-2 1-3 15,0-1 5-15,-1 2-2 16,-1 3-2-16,0 0 3 16,-2 3 3-16,0 1 4 0,0 3-3 15,-1 1 1-15,0 2 0 16,0 3 3-16,0 3 0 15,1 3 5-15,1 2-1 16,-1 4 8-16,0 2 1 16,0 1 1-16,0 2-2 15,0 3 3-15,0-1 0 0,1 3-4 16,-1-1-1-16,-1 0-1 15,1-1-4-15,0-1-1 16,0-1-1-16,0-3 1 0,0-1-3 16,0-1-3-1,0-3 4-15,0-1 0 0,1-2-3 16,0-2-1-16,3-4 2 15,-1-2 1-15,0-5-4 16,0-3-1-16,1-6 1 16,0 0 0-16,1-4-1 0,-1-2 1 15,1-1 1-15,-2 1 1 16,0 0-4-16,0 1-1 15,-1 3 3-15,-1 2 0 16,0 4-1-16,-1 2-1 0,0 6 1 16,0 3-1-16,0 5-1 15,1 4 0-15,2 5 2 16,0 3 2-16,0 4 3 15,0 0 4-15,1 1 2 16,0-1-1-16,2 1-2 0,0-3-2 16,-1 1-1-16,0-4-2 15,1-2-2-15,-1-4 0 16,1-2-1-16,1-5-7 15,1-2-17-15,-1-6-38 16,0-4-54-16,2-4-67 0,-1-4-95 16,-1 0-231-16,1 0-113 15,-2 1-30-15,-1 2 19 16,0 1 45-16,-3 2 91 15</inkml:trace>
  <inkml:trace contextRef="#ctx0" brushRef="#br1" timeOffset="16467.75">8612 8771 354 0,'0'-3'413'16,"0"1"23"-16,0 1 19 0,2 2-134 16,1 1-118-16,2 4-58 15,1 0-20-15,2 2-9 16,2 3-3-16,0 0-9 15,0 1-8-15,1 0-9 16,-1 3-12-16,1-1-13 16,0-1-12-16,-2 2-10 0,0-3-10 15,0 1-14-15,0-3-6 16,-3 1-8-16,-1-1-10 15,-1-1-20-15,-1-3-26 16,-2-1-36-16,-2-3-66 0,-4 0-146 16,-1-2-140-16,-1 0-64 15,-3-3-15-15,-1 1 17 16,0-1 53-16</inkml:trace>
  <inkml:trace contextRef="#ctx0" brushRef="#br1" timeOffset="16730.25">8586 8988 359 0,'2'-4'427'0,"0"-4"33"0,2 0 25 15,1-4-133-15,3 0-120 16,1-1-66-16,1-2-38 0,1 0-22 15,3 2-21-15,-1-1-19 16,1 0-18-16,-1 1-20 16,2 0-11-16,-2 1-21 15,0 0-31-15,-1-1-50 16,-1 2-95-16,0 1-185 15,-1 2-98-15,1 3-38 16,-1 4-2-16,-1 1 31 16</inkml:trace>
  <inkml:trace contextRef="#ctx0" brushRef="#br1" timeOffset="17117.76">8961 8926 143 0,'1'0'368'15,"0"3"35"-15,-1 2 29 16,0 4-55-16,-1 1-119 0,-1 5-73 15,0 4-42-15,-1 1-27 16,1 2-24-16,1-4-23 16,0 0-27-16,0-7-34 15,1-1-63-15,0-5-136 16,0-5-159-16,1-4-83 15,1-5-37-15,1-3-9 0,2-3 35 16</inkml:trace>
  <inkml:trace contextRef="#ctx0" brushRef="#br1" timeOffset="17690.27">9104 8794 212 0,'4'-6'378'0,"-2"6"32"0,0 3 29 16,-1 5-76-16,0 5-112 15,0 1-70-15,1 3-37 16,0-4-25-16,0-1-21 15,1-2-27-15,0-4-21 0,2-4-12 16,1-6-13-16,0-2-7 16,0-4-2-16,1-3-6 15,2-2-3-15,-1 1-1 16,2 0 2-16,0 3 1 0,0 1 6 16,-1 7 15-16,0 4 19 15,-1 6 18-15,-2 6 14 16,-2 5 9-16,-2 6-4 15,-2 3-5-15,-2 4-15 16,-2 5-18-16,-2 1-13 16,-4 2-11-16,0 1-8 0,-2 0-4 15,-2-4-6-15,0-4 1 16,1-5 0-16,2-5-3 15,2-9-3-15,1-5-1 16,4-8-1-16,2-5-1 16,2-7-2-16,2-5 2 0,2-4-3 15,3-4 0-15,0 0-1 16,1-1-11-16,0 0-14 15,1 2-14-15,-1 1-19 16,1 4-33-16,1 4-43 16,-1 2-71-16,0 2-163 15,3 2-110-15,-2 0-46 0,1 2-1 16,1-2 27-16,0-1 70 15</inkml:trace>
  <inkml:trace contextRef="#ctx0" brushRef="#br1" timeOffset="18252.78">9408 8762 270 0,'6'-8'381'0,"-1"3"26"15,-1 0 23-15,-1 2-101 16,0 2-97-16,-1 4-46 15,0 0-15-15,-1 4-5 16,0 2-7-16,-1 3-13 16,0 3-25-16,-1 3-22 0,0 0-20 15,0 0-18-15,0-4-20 16,1-3-19-16,1-3-8 15,1-3-11-15,0-5-5 16,2-5-4-16,1-2-3 16,-1-2 4-16,1-1-3 0,0-1 3 15,0 1 1-15,-1 2 1 16,1 3-1-16,-1 2 4 15,-1 3 2-15,0 7 4 16,-2 5 6-16,-1 6 2 16,-2 6 6-16,-1 5 0 15,-2 5 9-15,-3 1 2 0,-1 4 1 16,-2-1 4-16,-3-3-2 15,2-3 0-15,-1-7-6 16,1-5-8-16,2-6-9 16,0-7-4-16,3-4-2 0,2-8-5 15,3-6 0-15,2-4-3 16,3-2-2-16,2-4-4 15,1-2-9-15,2 1-12 16,0-2-17-16,1 1-24 0,-1 2-30 16,1 2-48-16,-1 3-82 15,0 2-192-15,3 4-87 16,0 3-32-16,1-1 3 15,3 1 35-15,1-2 82 0</inkml:trace>
  <inkml:trace contextRef="#ctx0" brushRef="#br1" timeOffset="21852.82">10277 8786 235 0,'1'-5'377'0,"-2"-1"48"15,-2 0 29-15,-3 2-65 16,-1-1-88-16,-1 1-36 16,-1 2-13-16,-3 2-19 15,1 3-12-15,0 3-21 0,-1 5-28 16,1 3-29-16,2 5-24 15,2 2-20-15,2 4-17 16,2 0-8-16,2 2-1 0,2-1 1 16,1-1 0-16,2-5-2 15,3 0 3-15,3-3-1 16,1-5-4-16,2-3-4 15,0-3-10-15,2-3-6 16,0-6-7-16,0-4-8 0,1-2-7 16,-3-8-7-16,-1-2-7 15,-3-4-5-15,-3-3-4 16,-2 0-3-16,-4-1-2 15,-2 2 0-15,-4 3-2 0,-1 3-3 16,-1 4-3-16,-1 3-12 16,1 1-24-16,-1 5-56 15,2 4-86-15,0 2-116 16,1 1-272-16,1 3-134 15,-1 1-50-15,0 2 13 0,-2 1 66 16,1 0 107-16</inkml:trace>
  <inkml:trace contextRef="#ctx0" brushRef="#br1" timeOffset="27777.92">11092 10664 26 0,'2'4'394'0,"0"-1"40"16,-1 0 25-16,-1-2 28 16,0 2-154-16,0-2-112 0,0 1-63 15,1-2-25-15,1-2-7 16,2 1-2-16,-1-2 0 15,1 0 8-15,0 0 8 16,1-1 9-16,-1 1 5 16,0-2-10-16,0-1-12 15,1 0-24-15,-1-2-20 16,0-1-21-16,0-1-17 15,1-3-16-15,0-4-11 0,3 0-8 16,-2-3-3-16,0-1-4 16,0 0-1-16,-1 0-2 15,1 1-1-15,-1 1 2 16,-1 2-3-16,0 3-1 15,-1 2-2-15,0 2 3 16,-1 4-3-16,0 0 3 16,0 3 6-16,-1 0 1 15,0 3 4-15,0 0-1 16,0 3 5-16,1 3 1 0,-1 1 0 15,-1 3 2-15,0 1 3 16,0 3 2-16,0 0-1 16,0 2-2-16,0 1-6 15,1 1-3-15,0 0-6 16,1 1-6-16,0-3 2 15,0-1-2-15,1-5 2 16,0 0-2-16,1-4 1 16,0-1 2-16,3-4-1 0,-1-5-3 15,1-4 4-15,0-3 0 16,0-3-1-16,2-4 3 15,0-2-5-15,-2-2 2 16,0 0-2-16,1 0 1 16,-2 1-3-16,-1 2-1 15,-1 5-1-15,1 2 1 16,-2 3 1-16,1 5 0 15,-2 2 1-15,0 5 0 0,0 4 1 16,0 3 0-16,0 3-1 16,0 2-1-16,0 2 0 15,0 3 2-15,1 1-2 16,0 0-4-16,0-2 2 15,2 0-5-15,0-3-6 16,0-3-15-16,1-5-21 16,1-4-44-16,1-6-63 15,0-4-69-15,1-5-81 16,-1-1-143-16,1-2-151 0,0 0-47 15,-1 0 9-15,3 0 48 16,-3 1 75-16</inkml:trace>
  <inkml:trace contextRef="#ctx0" brushRef="#br1" timeOffset="44415.68">11642 10547 81 0,'-2'-1'320'15,"1"0"27"-15,0 0 29 16,0 0-54-16,1 1-89 16,0 0-52-16,0 0-31 15,0-2-6-15,0 1-18 0,0 0-13 16,1 0-10-16,0 1-8 15,0 1-1-15,1 1 3 16,1 1 7-16,2 2 10 16,0 2 2-16,2 1-1 15,-1 3-7-15,1 1-9 16,0 1-16-16,1-1-15 15,0 2-17-15,-1-2-9 16,0 1-7-16,0-1-14 16,-1 0-7-16,-1 1-5 0,-1-2-7 15,0-1-19 1,-2-1-39-16,-3-2-61 0,-3-4-107 15,-2 0-224-15,-2-3-119 16,-2 0-48-16,0 1 2 16,-1 0 42-16,0 3 101 15</inkml:trace>
  <inkml:trace contextRef="#ctx0" brushRef="#br1" timeOffset="44745.68">11573 10794 52 0,'-4'0'353'0,"2"0"39"16,1-2 39-16,1-3-8 16,1-1-111-16,2-3-74 15,2-1-33-15,1-1-10 0,1 0-8 16,3-1-15-1,0-1-16-15,-1-1-17 0,1 0-19 16,-1 1-30 0,-1-2-27-16,1 1-22 0,-1 0-15 15,-1-2-13-15,0 2-20 16,-1 1-24-16,0 0-32 15,2 3-43-15,-2 2-50 16,-1 1-85-16,-1 4-183 16,-4 3-94-16,3 2-27 15,-2 2 5-15,0 0 34 16,0-1 79-16</inkml:trace>
  <inkml:trace contextRef="#ctx0" brushRef="#br1" timeOffset="45093.18">11812 10801 302 0,'1'4'418'15,"0"-2"31"-15,-1 2 28 16,1 0-106-16,0 2-129 15,-1 1-80-15,0 2-37 0,0 1-28 16,0 0-25 0,-1-2-20-16,0 1-24 0,0-5-26 15,1 0-51-15,-1-3-110 16,1-1-184-16,0 0-99 15,-2-4-47-15,2 0-11 16,2-2 25-16</inkml:trace>
  <inkml:trace contextRef="#ctx0" brushRef="#br1" timeOffset="45683.2">11942 10662 58 0,'6'-11'387'16,"-1"3"37"-16,-1 2 23 0,0 2 11 16,-2 3-157-1,-1 3-105-15,1 2-44 0,0 3-18 16,0 1-14-16,0 1-13 15,1 1-19-15,0 1-16 16,0 0-18-16,0-2-17 16,0-1-7-16,0-2-10 15,0-4-6-15,1-3-5 16,-1-4-3-16,1-3-2 15,-1-3-3-15,0 0 0 16,-1 0-1-16,0 1 0 16,0 2 0-16,0 3 2 0,0 1 7 15,0 3 4-15,0 4 7 16,1 3 9-16,-1 5 3 15,0 4 0-15,-1 5-7 16,0 1-3-16,-1 4-1 16,0 2-7-16,-1 1-1 15,-2 2-2-15,-2-1 1 16,0 1-2-16,-2-2-2 15,0-2 1-15,-3-4 1 0,3-3-4 16,1-4-5-16,0-7 2 16,1-3-6-16,1-8-5 15,0-3-10-15,1-5 0 16,0-5-12-16,3-2-15 15,2-1-19-15,-1-1-32 16,1 0-65-16,0 2-193 16,1-1-118-16,0 1-51 15,0 0-15-15,1 1 16 16,0 2 59-16</inkml:trace>
  <inkml:trace contextRef="#ctx0" brushRef="#br1" timeOffset="46288.21">12158 10626 210 0,'7'-11'373'0,"-1"1"40"0,-1 1 37 16,2 3-77-16,-3 0-95 15,-1 3-52-15,0 0-27 16,0 3-21-16,0 3-24 16,0 2-23-16,-1 3-25 15,0-1-19-15,0 4-20 16,-1-3-12-16,0-2-13 15,1 0-13-15,-1-1-9 0,0-3-6 16,1-1-6-16,0-2-3 16,0-1-2-16,2-3 2 15,-1-1-1-15,0 2 5 16,0 0-3-16,0 1 10 15,0 3 5-15,2 3 12 16,-2 4 10-16,0 5 7 16,-1 5 15-16,-1 5-3 15,-2 3-2-15,-2 6-3 16,-1 1-6-16,-4 3-5 0,0-2-12 15,-2 0-3-15,-1-4-3 16,2-5-2-16,1-5-8 16,1-6-7-16,0-5-5 15,3-4-4-15,2-4-7 16,3-6-2-16,1-4-2 15,3-4 3-15,1-1-2 16,1-5-5-16,1-1 13 16,2-2-1-16,2-2-7 0,0 2-14 15,0 0-28-15,-1 1-32 16,0 1-56-16,1 1-60 15,-2 2-129-15,1 3-181 16,2 3-79-16,-2 2-15 16,3 4 17-16,-1 2 45 15</inkml:trace>
  <inkml:trace contextRef="#ctx0" brushRef="#br1" timeOffset="52578.3">12529 10551 278 0,'-3'-5'322'15,"0"0"27"-15,0 0-23 16,-2-1-55-16,1 0-49 16,0 0-30-16,-1 0-16 0,0 1-11 15,0-1-13-15,-2-1-12 16,2 1-12-16,0-1-4 15,0 1 1-15,0 0 2 16,0 0-2-16,0 0-2 16,1 2 5-16,1 0 6 15,0-2 7-15,-1 2-3 16,2 2-1-16,0-1-9 15,0 1-14-15,1 2-23 0,1-1-28 16,1 1-21-16,1 0-19 16,2 0-8-16,2 0-4 15,1 1-3-15,2 0 5 16,0 2 1-16,1-1 4 15,4 3 4-15,-1-2-1 16,2 2 6-16,1 1-2 16,1 1 3-16,-1 1-8 15,2 2-2-15,-2 1-5 0,0 0-2 16,-3 0-5-16,-1-1-3 15,-2-1 2-15,-1 0-2 16,-1-3-3-16,-3-1 3 16,-1 0 4-16,-1-1-2 15,-1-1-1-15,0-1-2 16,-2 0 4-16,-1 0-2 15,-1 0-1-15,-1-1 0 16,-1 2-2-16,-1-2 0 16,-1 1 0-16,-1-1-1 0,0-1 0 15,0 3-1-15,-2-1 1 16,0-1 1-16,0 2-2 15,-3-1 2-15,3-1-2 16,0-1-1-16,0 2 0 16,-2 1-2-16,3-1 4 15,0 2-2-15,0 0 1 16,1 2 1-16,1 1 1 15,0-1-1-15,2 3-4 16,1-2 1-16,-1 0-1 0,2 1-4 16,0 1 3-16,1-2 0 15,0-1 3-15,0 1-3 16,0-1 0-16,0-1-6 15,0-1-6-15,1-1-16 16,0 0-19-16,0-1-18 16,0-1-22-16,0 0-16 15,0 1-11-15,-1-2-11 16,0 2-11-16,0-2-21 15,1-2-40-15,-1-1-135 0,0 0-176 16,1 0-78 0,-1 0-27-16,1 3 17 0,1-3 43 15</inkml:trace>
  <inkml:trace contextRef="#ctx0" brushRef="#br1" timeOffset="53413.32">12967 10593 146 0,'2'-6'370'16,"-1"0"46"-16,-1 0 37 0,-1-3-58 16,-1 0-113-16,-2-1-72 15,-1 0-44-15,-1 1-32 16,-2 0-21-16,0 2-7 15,-1 1 0-15,-1 3-1 16,0 1 6-16,0 5 1 16,-1 2-6-16,1 3-7 15,1 1-9-15,1 3-9 16,1 3-12-16,2 3-1 15,2-1-3-15,3 1 2 0,1 0 2 16,3-3 11-16,2 2 4 16,3-2-2-16,1-2-3 15,3-1-5-15,2-3-5 16,0-2-7-16,3-1-4 15,-1-5-3-15,0-2 0 16,1-4-4-16,-3-3-8 16,1-3-4-16,-4-4-13 15,-3-2-5-15,-2-1-5 0,-4-1-4 16,-3 0-2-16,-2 0-6 15,-4 0 1-15,-1 1-2 16,-1 0-1-16,-2 3-9 16,0-1-20-16,1 5-43 15,0 2-90-15,-1 0-139 16,0 7-276-16,1 3-142 15,-2 3-56-15,0 2-1 16,-2 4 72-16,-1 2 124 16</inkml:trace>
  <inkml:trace contextRef="#ctx0" brushRef="#br1" timeOffset="72411.11">9726 8625 151 0,'-1'0'233'16,"0"0"-5"-16,1 0-31 15,-1-1-29-15,0 1-20 0,0-2-16 16,0 2-3-16,0 0 2 16,0 0 3-16,-2 0 0 15,2 0 0-15,0-1-2 16,-1 0-11-16,0-1-14 0,-1 0-17 15,1 0-8-15,0 1-11 16,0-2-2-16,0 1-7 16,1 1 0-16,0 0 2 15,0 1-8-15,1 0-5 16,0 0-6-16,0 0-5 0,0 0-11 15,1 1-2-15,0-1 2 16,1 1 4-16,0 1 12 16,0 1 4-16,1 0 9 15,2 1 4-15,0 0 1 16,1 1 1-16,0-1-2 0,0 1-4 15,0 1-6-15,0 0-1 16,2-1 2-16,-1 1 6 16,0 0 7-16,0-1 8 15,1 1 4-15,-1 0 5 16,1 1-5-16,-1 1-7 0,1-1-9 15,-1 0-5-15,0 2-5 16,0 0-8-16,2 0-5 16,-2 1-7-16,1 1 1 15,-1 0-5-15,2 1-4 16,-2-1 0-16,2 0-4 15,-2-1-3-15,1-1-3 0,-1-2-6 16,-1 0-1-16,-1-2-3 16,-1 1 4-16,2-1 3 15,-3 0 0-15,0 0 3 16,0 1 1-16,0-1 0 0,0 0-1 15,1 0-2-15,-1-2-3 16,0 1 2-16,-1-1 0 16,-1 0-2-16,0-2 5 15,1 0 5-15,-2-1 8 0,0 2 5 16,-2-1 0-16,-1 0 2 15,0 1-1-15,-1 1-4 16,-1 0-9-16,-1 0-6 16,-1 1 0-16,-3 1 0 15,1-1-1-15,-2-1-4 16,-2 2 0-16,-2-1 1 0,-1-1-6 15,1 2-1-15,-3-1-1 16,3 0 2-16,0 0 0 16,0 1 3-16,1 0-1 15,1 0-2-15,-1 1 2 16,2 1-1-16,1 1-3 0,-1 0 1 15,4-1-1-15,0-1-1 16,0 1-1-16,2 0-1 16,0-2 0-16,1 1 0 15,0-3 1-15,1 1 0 0,0-1-1 16,1-2-1-16,1 1-3 15,1-1-13-15,2 1-52 16,1-2-107-16,1-5-223 16,1-2-253-16,-3-3-133 15,-5-3-57-15,-4-1 12 0,-4-3 90 16,-5-2 210-16</inkml:trace>
  <inkml:trace contextRef="#ctx0" brushRef="#br0" timeOffset="79321.2">11766 5817 133 0,'0'-2'295'0,"0"0"43"15,0 0 14-15,0 0-12 16,0-2-43-16,1 1-48 15,0-2-63-15,-1 3-38 0,1-1-27 16,-1 1-8-16,0 0-4 16,0 0-4-16,0 1 4 15,0 0 6-15,-1 1 6 16,0 0 9-16,0 1 0 15,0 0 0-15,0 1-10 0,0 0-9 16,0 0-16-16,-1 2-15 16,0 0-13-16,0 0-4 15,-1 1-2-15,0 1-5 16,-2 0-1-16,1 1-4 15,-2-1-3-15,0 2-5 16,-1-1-7-16,-3 3-4 16,0-2-8-16,-2 4 2 0,-1 0-1 15,1 1 4-15,-2 1 1 16,-1 2 4-16,0-3 3 15,1 0-5-15,-1-1-5 16,2-2 0-16,1 0-5 0,-2-2-9 16,3 1-3-16,0-3 0 15,1 0 0-15,0-2-2 16,0 1 2-16,1 0 0 15,1-1 3-15,0 1-2 16,-2 0 1-16,2 1-2 0,0-1-3 16,1 2 2-16,-1 1-3 15,0-1 5-15,2-1 2 16,0 0 3-16,0 0 3 15,1 0 4-15,1-1 5 16,1 0-3-16,1-2-4 0,0 1-4 16,1 0-2-16,2-1 0 15,2 1-7-15,1 1 2 16,2-1-2-16,3 2 3 15,0 0-1-15,2 0-1 16,2 2 3-16,0 0 1 16,4 0-1-16,-2 1 2 0,2-1-1 15,0-1 3-15,1 1 0 16,-1-1 1-16,0 1 0 15,-2-1 0-15,2 1-2 16,-3-1-2-16,1 0-3 16,-1-2-2-16,-2 1-1 0,-2-1-3 15,-1-1 3-15,1-1 0 16,-3-1-3-16,0 2 0 15,-1-2 1-15,2 1-3 16,-1-1-2-16,-1 1 0 0,0 0 0 16,-1-2 0-16,1 1-1 15,-2 1-9-15,-1-3-27 16,-1 1-71-16,-2-1-131 15,0 0-330-15,-5-4-189 16,-4-2-93-16,-3 0-24 16,-1-2 38-16,-2 1 118 15</inkml:trace>
  <inkml:trace contextRef="#ctx0" brushRef="#br0" timeOffset="81178.73">15495 8760 1 0,'-1'-3'305'0,"1"2"37"16,0-1 22-16,0 1-38 15,1-2-64-15,0 2-56 0,0-1-36 16,0 1-11-16,0-1-2 15,0 2-3-15,-1-1-1 16,0 1-3-16,0-2-6 16,0 2-7-16,-1 0-4 15,0 0-6-15,0 0-12 0,0 0-13 16,0 0-7-16,0 2-6 15,0-2-9-15,0 1-5 16,0 2-3-16,0 1 3 16,0 1 4-16,-2 0 8 15,1 1 7-15,-1-1 5 16,-1 1 5-16,-2 1-4 0,0 0-13 15,-1 0-17-15,-1-1-15 16,-3-1-12-16,1 3-9 16,0-2-8-16,-2 1-1 15,0-1-2-15,1 1-2 16,-1-1-2-16,2 1-4 0,-2 2-1 15,3-1-6-15,1-1-1 16,1 1-6-16,0 2 2 16,1-2-2-16,-1 1 1 15,2-1 4-15,0-3 3 0,1 3 3 16,-1-4 2-16,2 1 4 15,0-1-2-15,0 0-2 16,1-1 2-16,0 2-7 16,1-1-2-16,1-1-3 15,0 0 0-15,1 0-1 0,-1 0-3 16,0 0 2-16,0-2 1 15,0 2-1-15,0-1-2 16,0-1 0-16,1 2 2 16,0-1-1-16,0-1 1 15,0 1 0-15,1 1 1 0,0-1 0 16,1 3 0-16,1-1 1 15,2-1-2-15,0 2 1 16,1 1-3-16,2-2 2 16,0 1-1-16,0 2 2 0,1 0 4 15,2 2 0-15,-2 0 4 16,1 0 0-16,1-1 0 15,-1 3-2-15,-1-3 2 16,1 1-4-16,-2-1-2 16,0 0 0-16,1 1-3 0,-3-1 0 15,1-1-4 1,0 0-5-16,0 1-20 0,0-4-39 15,-3 1-78-15,-2-5-134 16,-3 0-316-16,-3-6-163 16,-4-2-72-16,-5-3-9 15,-3-3 57-15,-6-3 119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9T09:02:17.70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15385 11242 78 0,'-5'4'238'15,"1"0"39"-15,0-1-16 16,0 0-44-16,1-2-33 15,0 3-13-15,1-3-12 16,0-1-23-16,-1 0-14 0,0 0-16 16,2 2-6-1,0-2-5-15,0 2-10 0,0-1-11 16,-1 0-16-16,0 0-8 15,2 0-8-15,0 0-10 16,0 2-8-16,0-3 1 16,2 2-1-16,0-2 1 15,0 0 4-15,0-2 7 16,2 2 2-16,1-5 5 15,0 3 1-15,2-3-3 0,0-2-7 16,3-2-7-16,0 0-9 16,-1-1-5-16,1-1-4 15,0-2-1-15,0 2-4 16,0-2-2-16,0 1-2 15,-2 0 0-15,-2 2-2 16,-1 2-1-16,0 2 3 16,-2 0 5-16,1 4 6 15,0-1 1-15,-2 1 2 16,-1 1 3-16,0 1 1 0,0 0-1 15,0 1-3-15,0 2 0 16,0 1 2-16,1 3-1 16,-2 1 4-16,0 2 4 15,-2 1 5-15,0 4 4 16,0 1-1-16,-1-1-1 15,-2 4-4-15,1-2-2 16,1 4-5-16,0-2 1 0,-2 3 2 16,1 0 2-16,0 1 6 15,-1 0 1-15,1-3 0 16,-2 1 0-16,3-3-4 15,1-3-6-15,0-3-6 16,1-1-3-16,-2-3-6 16,2 0-6-16,0 0-13 15,1-4-23-15,0-1-53 0,-1-2-107 16,1-1-223-16,0 0-117 15,0 0-55-15,-2-3-10 16,-1-2 36-16,-1-1 95 16</inkml:trace>
  <inkml:trace contextRef="#ctx0" brushRef="#br0" timeOffset="735.04">15384 11975 26 0,'-4'0'340'0,"1"2"30"15,0-2 27-15,1-2-8 16,0 0-122-16,0-2-87 15,2-1-41-15,0-2-20 16,3-1-19-16,-1-3-16 0,2 2-20 16,2 1-9-16,1-2-9 15,2-1-13-15,0-1 1 16,0 1-7-16,5-3 0 15,0-3-9-15,2-4 1 16,1-2 1-16,4-3-3 16,0-2-4-16,3-3-2 15,-1-1-3-15,2 1-2 16,-3 0-1-16,2-1-3 0,-3 2 1 15,0 2-3-15,0 2 0 16,-4 4 0-16,0 1-3 16,-6 6 2-16,0 3 1 15,-3 2 1-15,-3 4 1 16,0-1-1-16,-2 3-1 15,0 1-14-15,0 0-24 16,-2 2-61-16,-1-1-167 0,0 2-131 16,0-4-67-16,-1-4-27 15,-1-2 0-15,0 2 54 16</inkml:trace>
  <inkml:trace contextRef="#ctx0" brushRef="#br0" timeOffset="4623.26">15852 11767 312 0,'-2'-3'388'0,"-1"-2"21"16,-1 1 26-16,1 1-132 15,0 0-97-15,0 0-52 0,-1 1-21 16,1 1-12-16,1-1-11 16,1 1-11-16,-1 0-10 15,1 1-9-15,-1 0-8 16,1 1 0-16,0 0-2 15,0 1-7-15,1 3-1 16,0 1-9-16,1 3-3 16,0 2-8-16,2 3-4 15,0 3-6-15,0 3-2 16,1 1 0-16,1-1 8 0,-1 2 4 15,1 3 0-15,-1 0 2 16,0 2-1-16,2 2-2 16,-2-1-9-16,0 0-7 15,1 0-10-15,0-3-1 16,-2-1-5-16,1-3-1 15,-2-1-3-15,0-4-1 16,1-1 4-16,-2-5-4 0,1 0 2 16,-1-2-3-16,0-4-6 15,-1 1-16-15,-1-3-30 16,0-2-48-16,-2-2-62 15,-1-3-109-15,0 0-206 16,-2-6-95-16,0 0-30 16,-1-3 13-16,2-1 45 15,-2-5 100-15</inkml:trace>
  <inkml:trace contextRef="#ctx0" brushRef="#br0" timeOffset="5031.28">15860 11970 70 0,'0'-4'339'0,"0"3"33"16,0-2 32-16,-1 3-21 15,0 0-122-15,-3 2-68 0,1 0-32 16,-2 4-15-16,-2 2-16 16,-1 0-12-16,-2 3-12 15,-1 3-8-15,-1 5-11 16,-2 0-10-16,-2 3-8 15,1 2-12-15,2 0-9 16,-1 0-13-16,2 0-5 16,2-2-4-16,1-2-10 15,1-2-3-15,0-4-7 16,3-3 0-16,0-1-7 0,2-2-4 15,1-3-9-15,0-1-22 16,-1 0-46-16,-3-6-154 16,0 0-180-16,1-2-92 15,-1-3-40-15,2-2-5 16,1-3 31-16</inkml:trace>
  <inkml:trace contextRef="#ctx0" brushRef="#br0" timeOffset="12821.73">17638 11257 148 0,'0'0'204'0,"0"0"5"0,0 0-11 15,0 0-21-15,0 0-44 16,-1-1-56-16,0-1-39 16,-2 1-9-16,3-3 4 15,-1 1 3-15,1-1 16 16,0 2 16-16,-1-1 13 15,1-1-1-15,-1 1 0 16,0 0-6 0,0-2-11-16,0 2-8 0,0-2-3 0,0 1 2 15,0-1 2-15,1 2 4 16,0-2 4-16,0 2 2 15,0-1-3-15,0 0-2 16,0 3-5-16,0-2 0 16,0 3-1-16,0-2-1 15,0 2-3-15,0-1-3 16,0-1-2-16,0 2-4 15,0 0-6-15,-2 0-5 0,2 2-3 16,-1-1-7-16,1-1-2 16,0 2-8-16,0-2-1 15,0 1-4-15,0 1 3 16,1 2 1-16,1 1 1 15,-1-1 1-15,0 2-2 16,1 2 1-16,0-1 0 16,0 4-1-16,3 1-3 0,-2 2 4 15,1 1-1 1,1 3 1-16,1 0-1 0,0 3 3 15,-1 1 3-15,2 1 0 16,-2-3 0-16,0 2-2 16,0-2 1-16,-1-3-3 15,1-1 0-15,-2-4-2 16,2-1-1-16,-3-3 1 15,1-1-1-15,-2-3-2 0,0 0-1 16,0 1 1-16,-1-3 2 16,0 0-3-16,0-1 0 15,0 0-1-15,0-1-1 16,0 0-1-16,-1-1-3 15,0-2-4-15,0-1-1 16,0-1-4-16,-1 0-6 16,0-2-7-16,-2 1-8 15,2-1-2-15,0 0-5 0,-1 0 4 16,1-2 8-16,0-1 6 15,0 1 7-15,0 0 5 16,-2-2 4-16,1 3 1 16,0 1 0-16,1-2 0 15,0 1 2-15,-1 2-3 16,0-2 5-16,1 2-1 0,0-2 1 15,0 2-2-15,-1-1 2 16,1 3 2-16,0-1-2 16,1 1 1-16,0 1 4 15,0 2 4-15,-1 1-2 16,-1 0-1-16,0 3 3 15,0-2 0-15,-3 3 1 16,1 3-3-16,-1 0 8 0,-1 1 3 16,-3 0-3-16,-1 4 6 15,1-2 6-15,-1 5 2 16,-1-4 0-16,2 2 2 15,1-3 1-15,0-2-2 16,3 1-8-16,0 0-5 16,2-4-5-16,-1 2-9 15,1-3-3-15,1-1 0 16,1 2-1-16,-2-4-1 0,3 2 0 15,0-2 0-15,0 2 0 16,1 1 2-16,0-1-1 16,0 0 1-16,0-1-2 15,0 1 0-15,0-1-3 16,0 0-6-16,0-2-9 15,0 0-30-15,0 0-73 0,0 0-244 16,-2-4-127-16,0-1-68 16,-2-4-23-16,2 0 10 31,1-3 64-31</inkml:trace>
  <inkml:trace contextRef="#ctx0" brushRef="#br0" timeOffset="16122.92">17650 11969 182 0,'-2'3'322'0,"-1"-2"23"0,2 1-21 16,0 0-76 0,0-2-91-16,0 1-56 0,0 1-29 15,0-2-8-15,0 0-5 0,0-2 3 16,0 1-3-16,-3 1 1 15,2-2 1-15,0 2-8 16,1 0 0-16,0 0-1 16,0 0-6-16,0 0-3 15,1 0-8-15,0 0-5 16,1 0-10-16,1-3-9 15,2 0 1-15,2-1-4 16,0-1-2-16,2-1-4 0,2-2 2 16,1 0-2-16,0-1 0 15,4 0 0-15,2-3 3 16,-1-1-1-16,3-3-3 15,3 0 2-15,-2-1 3 16,5-3-6-16,1-4 2 16,0 0 0-16,2-2-6 15,-1-1-6-15,2-1-3 16,-2-1 2-16,1-2-1 0,-2-1 1 15,2 0 7-15,-1 1 2 16,-2 1 4-16,-2 2-2 16,-2 2 4-16,-1 2-2 15,-2 3 0-15,-4 3 0 16,-2 3 0-16,-1 4 0 15,-3 3-2-15,-2-1-2 16,-2 3 2-16,-1 1-6 0,0 2-10 16,-3-1-39-16,-3 1-135 15,0 0-141-15,-1 2-72 16,-3 0-38-16,-2-2-9 15,0 3 28-15</inkml:trace>
  <inkml:trace contextRef="#ctx0" brushRef="#br0" timeOffset="16838.96">18075 11973 154 0,'-2'4'353'0,"2"-1"21"16,2-1 17-16,0-2-73 16,0-1-117-16,2-3-69 15,3-1-26-15,0-5-10 16,4-2-11-16,1-5-15 15,1-3-11-15,4-1-13 16,-3 0-11-16,1 0-16 16,-1 0 0-16,-1 4-6 0,-2 2 2 15,-2-1 1 1,0 6 3-16,-3 5 10 0,-1-2 4 15,-2 2 11-15,-1 3 8 16,-1 2 0-16,-1 2 2 16,-1 1-2-16,0 4-5 15,-1 3-7-15,0 2-5 16,-2 3-6-16,0 4-3 15,0 7-5-15,-3 0-3 16,1 2 0-16,-2 5 3 0,-2-1 1 16,0 4-2-16,-1 1 3 15,2-1-1-15,-2-1-6 16,1-3-1-16,1-3-8 15,2-3-3-15,0-4-1 16,4-4-5-16,1-3-9 16,1-2-21-16,2-2-34 15,1-7-159-15,0 2-185 16,-2 0-94-16,-4 2-44 15,-7 0-5-15,-5-2 23 0</inkml:trace>
  <inkml:trace contextRef="#ctx0" brushRef="#br1" timeOffset="71288.07">17362 11118 193 0,'0'5'276'16,"0"-3"11"-16,0 1-38 15,0-3-89-15,0 0-61 16,-1 0-24-16,0 0-4 16,0-3 11-16,0 3 15 15,0-2 1-15,0 0 6 16,-1 1-4-16,1 0-5 15,1 0-18-15,0 0-14 16,1 0-14-16,1-3-12 0,1-1-10 16,1-1-6-16,4-1-1 15,-2-4 3-15,3-2 5 16,2-5 0-16,3-2 0 15,4-5-5-15,2-6-5 16,5-7-4-16,0-4-11 16,6-6 0-16,2-6-2 15,-1-1 2-15,2-3-2 16,1 1 5-16,-1 2-2 0,1-1 0 15,-1 3-1-15,2 3 0 16,-4 1-1-16,2 3-1 16,-2 3 2-16,-2 1 0 15,-1 3 3-15,-3 2-1 16,0 4 2-16,-4 5-4 15,-1 2-3-15,-4 3 0 16,-1 5 0-16,-4 3 0 0,-1 4 2 16,-4 1 0-16,0 2 1 15,-3 3-3-15,0 2-1 16,3 0-1-16,-3-1-3 15,3 1 0-15,0-1-1 16,1-2 3-16,1 2-6 16,-2 0 1-16,1-3-11 15,-4 3-65-15,-2 2-191 16,-7-2-100-16,-8 0-51 0,-8 0-28 15,-7-3 0-15</inkml:trace>
  <inkml:trace contextRef="#ctx0" brushRef="#br0" timeOffset="111508.37">14154 11538 44 0,'-1'-4'204'15,"0"1"14"-15,-1-3-9 16,1 0-18-16,0-3-2 31,0 1 5-15,-7-16 359-1,3 9-126-15,4 11-321 0,0 3-14 16,0-3-13-16,0 2-2 15,0 2-1-15,1-1-6 16,0 1 0-16,1 0-4 0,0 1-4 16,2 5-4-16,2 0-4 15,3 5-4-15,0 1-1 16,3 3-2-16,3 5-6 15,2 1-3 1,3 2-5-16,-1 2-9 0,3 2-6 16,-2 0-5-16,1 0 1 15,-2 3-4-15,-1-1 1 0,-1-1 0 16,1-1-2-16,-4-2-2 15,1-2-2-15,-2-4 3 16,-1 1-3-16,0-5-1 16,-3 0-1-16,0-1 2 15,-1-2 0-15,-1-3-3 16,-1 2 0-16,-2-3-2 15,-1-1 4-15,-1-1-1 16,-1-1 1-16,0 0 2 16,0-1 3-16,0-3 6 0,0 0-2 15,-1 1-1-15,0-1 1 16,1 2-2-16,0-3-3 15,0 1-1-15,0 0 1 16,1 1-1-16,0 1-1 16,0 2-1-16,1 0 2 15,1-1 1-15,-1 2-1 16,0-1 0-16,0 2-1 15,-1-2-1-15,0 0 1 16,1-1-2-16,3 1 2 16,-2 2 1-16,0-1 6 31,1 3-2-31,1 6 11 0,-3-8-14 0,-1-3 0 15,0 1-5-15,0-3-7 16,-1-2-22-16,-1-3-43 16,-1-4-65-16,-1-4-94 15,-1-1-196-15,-2-2-123 16,-2-3-46-16,2 0 6 15,1-1 44-15,-1-2 86 16</inkml:trace>
  <inkml:trace contextRef="#ctx0" brushRef="#br0" timeOffset="112007.4">14332 11670 122 0,'-2'-1'349'0,"0"1"46"16,-1 1 37-16,-2-1-45 0,1 2-106 15,-2-2-60-15,-2 4-34 16,-1-1-22-16,-3 0-24 15,-2 4-20-15,-2-1-11 16,-5 4-10-16,-2 3-11 16,-2 3-6-16,-2 4-1 15,-4 5-2-15,-1 2-3 16,0 6-2-16,-2 0-3 0,2 2-3 15,1-3-10 1,2 2-13-16,4-3-10 0,3-4-8 16,4-4-15-16,4-6-20 15,6-4-24-15,2-3-37 16,5-7-62-16,5-3-102 15,2-6-225-15,4-4-109 16,-1-4-45-16,3-2 2 16,-1 0 42-16,2-4 94 15</inkml:trace>
  <inkml:trace contextRef="#ctx0" brushRef="#br0" timeOffset="113093.46">14518 11454 288 0,'0'-5'351'16,"0"0"31"-16,0-2 0 15,1 0-103-15,1 1-78 0,1-1-39 16,4 2-17-16,-1-2-20 15,2 2-12-15,2 0-14 16,-1 1-7-16,1 2-11 16,3 2-8-16,-2 0-6 15,-1 4 0-15,0 3-2 16,-4 1 2-16,0 4 2 15,-5 2 2-15,-2 2-7 0,-2 5-7 16,-3-1-7-16,-2 2-3 16,2-1-10-16,-1 1-6 15,2-3-4-15,0-1-8 16,1-3 3-16,2 0-11 15,2-3-3-15,3 1-6 16,3-1 1-16,1-2-1 0,3-1-6 16,3 1-10-1,3-6-16-15,0 0-31 16,1-1-48-16,4-7-105 15,-2-1-212-15,1-2-103 0,-5-1-41 16,-3-1-3-16,-6 0 29 16,-5-1 97-16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17T10:24:29.14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15969 9563 63 0,'0'-4'135'0,"0"0"-18"16,0-2-15-16,0-2-13 15,0 0-2-15,0 1 3 16,0 4 1-16,0-1-8 0,0 1-10 15,0 0-3-15,0 1 1 16,3 0 10 0,-2 0 6-16,0 0 12 15,1 1 1-15,0-3-4 16,0 1-6-16,-1 2-13 0,-1-2-1 0,0 3 1 15,-1 3 4-15,-2 1 6 32,-1 1 1-17,-12 16 73-15,0-5-97 0,1 3-16 0,-5 2-13 16,-3 3-8-16,-2 3-7 0,-2 2 2 15,-2 4-9-15,-3-1-6 16,3 2 1-16,0-1-3 16,1 0-1-16,0-1-6 15,7-2 5-15,0-5-4 16,3 0-1-16,2-5-13 15,3-3-17-15,2-1-42 0,-1-4-92 16,2 0-150-16,0-4-86 16,1-4-33-16,4-3-5 15,1-2 28-15</inkml:trace>
  <inkml:trace contextRef="#ctx0" brushRef="#br0" timeOffset="1">16416 9553 103 0,'12'-1'234'0,"9"-2"250"0,-13 6-293 0,-3-2-16 16,-1 4-3-16,-2 0-6 15,-5 3-5-15,-3 3-12 16,-6 3-21-16,-7 7-22 15,-3 2-15-15,-7 3-18 0,-6 6-12 16,-2 1-17-16,-5 4-9 16,-3 1-8-16,1 2-10 15,1 3-7-15,2-3-4 16,4-2-1-16,7-5-5 15,5-4-12-15,5-4-19 0,6-2-21 16,2-6-62-16,4-5-110 16,5-2-119-16,5-5-58 15,-2-5-15-15,14-7 6 16,2-7 53-16</inkml:trace>
  <inkml:trace contextRef="#ctx0" brushRef="#br0" timeOffset="2">17141 9497 236 0,'9'3'287'0,"-4"4"35"16,-4 1-49-16,-3 2-52 16,-6 3-30-16,-4 1-22 15,-7 7-30-15,0 1-22 0,-6 3-30 16,-6 3-14-16,1 0-19 15,-6 1-14-15,-1 1-8 16,2 0-8-16,0 2-6 0,4-2-6 16,3-2-5-16,4-2-4 15,5-2-5-15,3-3-7 16,5-2-21-16,3-2-44 15,3-3-103-15,0-3-131 16,3-3-69-16,2-8-33 0,6-3 0 16,2-5 33-16</inkml:trace>
  <inkml:trace contextRef="#ctx0" brushRef="#br0" timeOffset="3">17867 9426 221 0,'2'8'299'0,"-6"1"33"16,-1 3-20-16,-7 5-80 15,-3 3-54-15,-6 3-25 16,-1 3-14-16,-3 2-16 0,-3-1-18 16,-2 5-19-16,-5-2-14 15,-2 3-17-15,0 3-17 16,-2 1-14-1,1-1-8-15,3-1-8 0,4-2-6 16,4 0-2-16,3-4-10 0,9-2-20 16,3-6-48-16,2-3-102 15,8-5-139-15,3-5-73 16,4-6-29-16,7-10-5 15,4-3 39-15</inkml:trace>
  <inkml:trace contextRef="#ctx0" brushRef="#br0" timeOffset="4">18482 9441 267 0,'-1'59'1293'0,"-14"-38"-1183"16,-4 3-20 0,-6 8-5-16,-41 39 65 0,23-32-83 15,-3 6-8-15,-4 1-5 16,1 3-6-16,2-3-14 15,3 2-17-15,6-6-19 16,8-5-47-16,5-4-104 16,6-5-145-16,7-8-77 0,4-6-34 15,6-6-14-15,2-8 31 16</inkml:trace>
  <inkml:trace contextRef="#ctx0" brushRef="#br0" timeOffset="5">19502 9540 229 0,'-8'9'277'0,"0"-3"26"15,-2 2-48-15,2-1-40 16,-3 0-23-16,-5-2-18 16,4 5-19-16,-3 2-27 0,-5 1-17 15,-3 6-19-15,-2 1-14 16,-5 1-16-16,0 5-10 15,-7 3-8-15,-3 0-10 16,1 4-8-16,-4 3-9 16,2-3-5-16,3 0-3 0,3-3-3 15,4-2-6-15,5-6-2 16,5-2-9-16,5-5-14 15,7-5-32-15,5-3-69 16,5-5-122-16,7-3-108 16,5-4-55-16,4-8-18 0,6-2 14 15,3-5 62-15</inkml:trace>
  <inkml:trace contextRef="#ctx0" brushRef="#br0" timeOffset="6">19850 9569 127 0,'16'0'305'15,"-5"4"20"-15,-6 4 16 16,-5 2-92-16,-7 5-88 16,-6 4-43-1,-7 6-19-15,-3 6-7 0,-9 0-4 0,-2 6-8 16,-5 3-7-16,-1 1-8 15,0 1-15-15,0 0-15 16,2 1-11-16,4-4-12 16,3-2-11-16,5-4-11 0,2-4-24 15,11-5-43-15,4-7-106 16,6-8-125-16,5-4-64 15,4-6-28-15,7-9 2 16,10-5 32-16</inkml:trace>
  <inkml:trace contextRef="#ctx0" brushRef="#br0" timeOffset="7">20443 9641 1 0,'23'-4'321'0,"-7"4"26"15,-4 2 19-15,-8 2-5 0,-5 3-125 16,-7 5-73-16,-5 2-30 15,-6 3-12-15,-6 4-11 16,-4 5-19-16,-5 3-18 16,-2 2-22-16,-3 3-19 0,-1 0-15 15,4 2-11-15,1-2-3 16,3-1-10-16,3-4-10 15,7-1-15-15,1-3-21 16,6-7-37-16,5-1-64 16,0-2-104-16,6-6-93 15,4-9-41-15,0 0-7 0,11-6 24 16</inkml:trace>
  <inkml:trace contextRef="#ctx0" brushRef="#br0" timeOffset="8">21183 9594 270 0,'1'5'317'0,"0"-1"30"16,1-1-18-16,-1 1-100 15,-1 0-58-15,0-1-33 16,-1 3-7-16,-2 0-10 16,-3 6-11-16,-5 4-12 15,-6 3-15-15,-8 6-12 0,-4 2-15 16,-8 9-21-16,-7 2-12 15,-2 4-8-15,-4 3-8 16,1 1-6-16,4-3-1 16,8-4-5-16,7-6-13 15,10-6-27-15,10-8-44 0,6-5-80 16,10-5-129-16,9-9-92 15,6-7-39-15,8-6-1 16,4-7 33-16</inkml:trace>
  <inkml:trace contextRef="#ctx0" brushRef="#br0" timeOffset="9">22097 9604 85 0,'19'-8'313'0,"-5"6"31"16,-7-1 31-16,-7 4-51 15,-7 3-90-15,-6 3-48 16,-2 0-23-16,-2 6-19 16,-5 1-21-16,-2 2-25 15,-2 3-26-15,-9 4-16 16,-3 5-9-16,-4 5-6 0,-7 3-6 15,-4 3-5-15,0 2-2 16,2 1-3-16,2-2-12 16,3 1-5-16,5-6-7 15,4 1-8-15,7-3-11 0,3-5-21 16,12-7-40-16,5-7-90 15,9-6-143-15,5-5-98 16,7-8-44-16,4-6-10 16,8-6 25-16</inkml:trace>
  <inkml:trace contextRef="#ctx0" brushRef="#br0" timeOffset="10">22601 9623 129 0,'26'-8'294'0,"-3"3"29"15,-3 3-5-15,-6-2-64 0,-3 4-62 16,-6 4-36-16,-5 2-14 16,-5 4-12-16,-7 3-2 15,-1 4-13-15,-6 1-13 16,-1 0-14-16,-2 2-11 15,-2 2-12-15,-1 3-14 0,0 0-12 16,-5 2-10-16,-3 4-6 16,0 1-9-16,-3 2-8 15,2 5 1-15,-4-2-10 16,1 1-6-16,2-3-6 15,4-2-16-15,6-5-47 16,6-7-110-16,7-6-155 0,10-10-79 16,2-5-35-16,13-8-10 15,4-8 34-15</inkml:trace>
  <inkml:trace contextRef="#ctx0" brushRef="#br0" timeOffset="11">23489 9577 212 0,'20'-6'327'0,"-2"1"23"15,-2 0 0-15,-2 2-89 16,-4 0-67-16,-6 3-34 15,-6 6-33-15,-6 4-9 16,-9 5-17-16,-5 5-18 0,-8 3-20 16,-6 8-11-1,-2 2-1-15,-5 2-10 0,0 6-6 16,2-1-8-16,-1 3-5 15,2 1-5-15,3 1-11 0,2 1 0 16,3-4-7-16,4 0-4 16,2-5-3-16,6-2-11 15,3-8-16-15,5-3-25 16,4-7-60-16,7-8-124 15,6-6-120-15,4-8-55 16,6-8-20-16,3-6 9 31,9-5 51-15</inkml:trace>
  <inkml:trace contextRef="#ctx0" brushRef="#br0" timeOffset="12">24275 9483 308 0,'12'3'349'16,"-8"3"22"-16,-4 2-20 15,-3 1-100-15,-2 3-73 16,-5 1-40-16,-1 5-16 16,-1-1-11-16,-4 2-7 0,-2 3-13 15,-5 1-12-15,-3 4-15 16,-8 3-16-16,-5 0-12 15,-3 5-15-15,-5 0-8 16,-3 5-8-16,-2-1-5 16,5 1-1-16,2-4-2 0,7-1-2 15,2-6 0-15,7-2 0 16,2-5-3-16,9-3-9 15,6-5-25-15,6-5-31 16,4-3-82-16,2-6-160 16,12-6-88-16,7-6-40 0,4-5-1 15,5-4 19-15</inkml:trace>
  <inkml:trace contextRef="#ctx0" brushRef="#br0" timeOffset="13">24641 9654 236 0,'14'3'369'16,"-3"-2"31"-16,-3 1 25 15,-3 0-104-15,-1 2-103 16,0 2-55-16,-4-1-30 16,-6 5-14-16,3 1-17 15,-3 0-15-15,-3 6-17 0,-2 4-15 16,-4 4-15-16,-5 5-15 15,-4 2-9-15,-4 2-10 32,-3 2-7-32,-4-1-3 0,1 2-10 15,-1-2-25-15,2-2-75 0,1-6-199 0,0-4-104 16,3-9-58-16,0-8-19 15,4-8 7-15,0-6 67 16</inkml:trace>
  <inkml:trace contextRef="#ctx0" brushRef="#br1" timeOffset="14">21675 3273 114 0,'-7'3'154'16,"1"-2"-34"-16,-4 3-54 0,3 1-29 16,0 2-17-16,-1 2-9 15,1 0-5-15,1 2-5 16,1-2-7-16,1 0-24 15,0 1-39-15,-2-1-44 16,1-1-26-16,1 0-12 0</inkml:trace>
  <inkml:trace contextRef="#ctx0" brushRef="#br1" timeOffset="15">21609 3409 103 0,'3'-4'298'16,"-1"1"47"-16,1-2 12 15,-1 3-45-15,0-1-57 0,-1 0-41 16,0 2-36-16,1-2-32 16,-1 2-30-16,0 1-26 15,-1-1-19-15,0-2-15 16,0-1-6-16,2 1-10 15,-1-2 3-15,2-1-2 0,-1-4 7 16,4 1 3-16,-1-5 1 16,1-5 5-16,5-2-4 15,0-3-2-15,2-3-4 16,-1-2-6-16,1-4-6 15,3 1-4-15,-3-2-1 16,0-1-6-16,0 1-5 0,0 0-2 16,-1-1 0-16,0 2-9 15,-1 0-6-15,-1 2 0 16,1 0-1-16,-1 1-1 15,-2 1 0-15,0 1 0 0,0-1 3 16,0 3-1-16,0 1 4 16,0 2-3-16,-3 4 5 15,0 1 0-15,-1 4 3 16,-1 3-6-16,0 4-5 0,-2 3 5 15,0 1 0-15,1 6-4 16,-2 2-1-16,0 5 3 16,-2 5 3-16,1 2-2 15,0 5 3-15,-2 4 5 0,2 3 1 16,-1 4 3-16,2 1-1 15,2 4 2-15,-1 0 1 16,3 3-4-16,0-2-2 16,3-3 0-16,-2-1-2 15,0-2 0-15,2-7 1 16,-2-5 1-16,3-5 4 0,-2-5 5 15,4-5 4-15,-2-2 3 16,1-4 1-16,1-6-1 16,5-6-3-16,-3-5-9 15,1-2-3-15,2-7-4 16,-1-3-4-16,-1-2-3 0,0-2-1 15,-1-1-2-15,0 0-1 16,1-2-3-16,-1 2-1 16,-1 1-1-16,1 3-2 15,-3 0 6-15,1 7-1 16,-3 2 1-16,-2 3 1 0,1 4-1 15,-1 3 1-15,-3 5 0 16,0 4-2 0,-1 6 3-16,-1 23 2 15,0-3 3-15,0 3 4 0,1 6 1 16,2 3 0-16,1 3-2 15,1 4 4-15,2 4 0 16,1-2-4-16,1 1 7 16,-1-4-1-16,1-5-4 15,2-4-3-15,2-5 0 0,1-9-2 16,0-8-4-16,0-7-6 15,-2-8-21-15,1-6-41 16,-1-7-67-16,-4-2-185 16,-1-2-186-16,-5-5-92 15,-3-3-33-15,-3-6 14 16,-3-3 52-16</inkml:trace>
  <inkml:trace contextRef="#ctx0" brushRef="#br1" timeOffset="16">21849 2103 227 0,'0'-8'397'0,"0"3"28"16,0-2 27-16,0 3-69 16,1 0-137-16,1 2-76 15,0-2-39 1,10-2 76-16,9-7-85 0,-8 5-83 15,2 2-13-15,2-1-14 16,2 1-4-16,2-1-8 0,-2 3-11 16,5 0-26-1,-4 0-37-15,2 4-66 0,-2 0-124 16,-1 4-134-16,-3 0-60 15,-1-1-17-15,-1-2 18 0,-3-1 57 16</inkml:trace>
  <inkml:trace contextRef="#ctx0" brushRef="#br1" timeOffset="17">22250 1880 175 0,'1'-5'364'0,"1"-2"38"16,-1 6 28-16,0-4-73 15,1 2-116-15,-1 0-69 16,2 1-43-16,1 0-31 16,2 2-23-16,2-1-21 0,5 1-10 15,0 0-5-15,1 1-2 16,2-1 0-16,-1 3-3 0,4 2-2 15,-3 2-2-15,-1-2-3 16,4 3-1-16,-5 0-3 16,0 2 1-16,-2 1 7 0,-3 1 5 15,-1 0 11-15,-4 1 4 16,-3 0 12-16,-2 2 3 15,-5-3-7-15,-2 1-5 0,-2 0-11 16,-1-2-14-16,-1-1-11 16,-2-1-5-16,-3 3-9 15,1-1-7-15,0-2-9 0,-2 2-22 16,2 2-36-16,0 1-67 15,1 5-186-15,1-5-144 16,1 1-71-16,1-3-21 16,0-7 14-16,-6-1 56 0</inkml:trace>
  <inkml:trace contextRef="#ctx0" brushRef="#br1" timeOffset="18">16666 3174 91 0,'2'-2'285'16,"0"-6"45"-16,0 0 0 0,1-3-50 16,1-3-52-16,2-3-28 15,0-1-26-15,0-1-26 16,1-3-16-1,1-1-9-15,-2-1-16 0,2 0-17 16,0-1-17-16,-1-1-17 16,3-3-15-16,1 0-17 0,1-2-11 15,-2 1-7-15,1-2-2 16,1-1-4-16,-2 2-4 15,1 3 4-15,-3 4 0 16,0 2 2-16,-3 6-2 0,-1 2 4 16,0 3 1-16,-1 3-1 15,-1 1-2-15,0 4 1 16,-1-1-3-1,0 1-2-15,0 6 2 0,1 1-2 0,0 5 2 16,2 5 2 0,0 5 6-16,3 4 6 0,-3 4 3 15,0 3 8-15,1 2 2 0,0 0 1 16,1-2 3-16,0 0-6 15,0-3-5-15,1-4-7 16,-1 0-1-16,-1-5-5 16,2-5-3-16,-3-1-1 15,4-2 2-15,-1-7 0 0,0 0 2 16,1-6-2-16,0-3 0 15,1-5-3-15,3-2-2 16,-4-5-1-16,-2-2-2 16,4-3-3-16,-2-2 4 15,0 3 2-15,-2-2 0 0,3 0-3 16,-1 1 1-16,-1 2 3 15,1 1-2-15,-3 5-1 16,0 3 1-16,-1 2 1 16,-1 3-4-16,0 1-1 15,-1 4 0-15,1 2 2 0,-1 3 3 16,2 4 1-16,-1 4 8 15,0 5 4-15,-2 4 8 16,4 4 6 0,-1 4 3-16,0 3 6 15,0 2 2-15,0 0-3 0,0 0-3 16,0 0-8-16,0-6 0 0,0-4-5 15,1-2-6-15,-1-5-5 16,3-3-4-16,-1-5-12 16,2-6-29-16,2-8-45 15,0-7-125-15,-1-7-199 16,-1-5-105-16,-1-2-46 0,-3-4 1 15,-3-3 26-15</inkml:trace>
  <inkml:trace contextRef="#ctx0" brushRef="#br1" timeOffset="19">16788 2157 148 0,'-2'-4'336'16,"-1"0"27"-16,-2-6 562 0,2 6-761 15,3 1-29-15,0 2-14 0,3-3-17 16,-1 1-11-16,1 2-11 16,2-3-13-16,2 1-12 15,2 2-7-15,0-2-14 16,3 2-11-16,3-2-10 0,1 3-3 15,-1 0-4-15,5 0-4 16,-3 0-2-16,3 3-12 0,1-2-25 16,0-1-48-16,-1 0-73 15,1 0-121-15,-2-1-122 16,-1-2-51-16,-1 3-12 15,-3-1 28 1</inkml:trace>
  <inkml:trace contextRef="#ctx0" brushRef="#br1" timeOffset="20">17158 1933 125 0,'-10'8'431'0,"5"-8"-239"15,-1 1-23-15,0-1-19 16,1 0-15-16,1-1-19 0,1 1-23 15,-1-3-18-15,2 2-22 16,-1-2-14-16,2 2-4 16,0-3 9-16,-1 1 2 0,1 2 10 15,0 0 5-15,-1-1 9 16,1 1 0-16,0-2-5 15,-1 3 0-15,1 0-10 16,1 0-4-16,0 0-6 0,-1 0-6 16,1 0-10-16,0 0-5 0,0 0-4 15,0 0-9-15,1 0-3 16,0 0-6-16,1 0-1 15,0 0-1-15,0 0-2 16,-1 0 0-16,2 4 3 0,-1-1-1 16,1 3 2-16,-1 0 3 15,2 0 0-15,0 2 0 0,3 0-1 16,-2 0 1-16,2 0 2 15,-1 0-1-15,1 0-2 16,-2 0-1-16,1-3 0 0,0 3-1 16,1 0-2-16,-3-3-2 15,1 2 0-15,-1-2 0 16,0 0 2-1,0 2 0-15,5 5 4 16,-5-7 1-16,0 2-2 0,0-5-3 16,0 2-1-16,0 0 1 0,-1 0 0 15,2-1 1-15,-2-2 2 16,-1 2 2-16,1 1 0 15,-1-3 0-15,1 2 1 16,-2 1-3-16,1-4 0 0,-1 1-3 16,0 0 2-16,-1-1 2 15,0 0-2-15,0 0 4 0,0 3 5 16,-1-2 8-16,-2 3 3 15,-2-1 3-15,0 1 1 16,-2 1-5-16,2-1-3 0,0 3-6 16,-1-2-4-16,1-1-2 15,-1 1 0-15,2-1-1 16,0 1-2-16,0-3-1 15,0 2 2-15,0-3 0 0,0 2-1 16,-1-1-3-16,-3 1 0 16,-2 1 0-16,4 0 0 0,-3 0-2 15,-1 4 0-15,-2-3-1 16,2 3-1-16,1-2 2 15,1 2 0-15,1 0 0 16,-1 0 1-16,3-1 2 0,1-2 2 16,0 2-3-16,1-2 0 15,1-1-3-15,0 0-2 16,0 0 2-16,0 0 1 0,2-3 2 15,0 3-1-15,0-1 2 16,0-2 1-16,0 2 0 16,2-2-3-16,0 0 1 15,0 1-3-15,0-2 1 0,1 1-34 16,-3-1-226-16,0 0-119 15,-7 3-65-15,-6 1-33 16,-8-4-17-16,-7-4 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17T10:25:31.3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1440 6158 68 0,'1'0'290'16,"1"0"40"-16,-1 0-9 15,-1 0-28-15,0-2-42 16,0 2-60-16,-1-2-48 16,-1 0-41-16,1-2-21 15,0 2-13-15,-1 1-10 16,0-3-1-16,2 4-1 0,-2-3 1 15,1 3 0-15,1 0-2 16,0 0-1-16,0 0-4 16,0-1-3-16,0 1-5 15,1 0-1-15,1 0-4 16,-2 0-3-16,4 0 2 0,-2 0-1 15,2 1 0-15,0 2-4 16,1-3-3-16,2 0-3 16,2 0-9-16,-1 0-3 15,0-3-2-15,1 3-3 16,1-1-2-16,0 1-3 0,1 0 2 15,1 1 2-15,-3 2-2 16,3-2-2-16,-2 2 3 16,1 0 1-16,2-1-1 15,-2 1-1-15,0 0-3 16,1-3 3-16,1 2 1 0,1-2-4 15,-2 1 1-15,2 1 2 16,-1-1-2-16,2 0 0 16,-1-1-1-16,-1 4-1 15,1-1-1-15,1 1 0 0,-1 0 2 16,-1-1 2-16,1 2-1 15,1-2 0-15,-3 0 1 16,1 1-1-16,-1 0 0 16,0 0 0-16,1 0 0 15,-3 0 2-15,1 0 0 0,0 0-2 16,0-1 0-16,1 2 0 15,-1-2-1-15,1 2 1 16,-2-4-2-16,2 3-1 16,0 0 0-16,1 0 0 15,-1 0 0-15,-1 0 0 16,3 1 3-16,-1 1-2 0,1-1-2 15,0-1 1-15,-1 1 0 16,3-1-3-16,0-3 1 16,0 2-1-16,2-3 2 15,1-3-2-15,-1 3 2 16,1-2-1-16,2-3 2 0,-2 2 0 15,0-4 3-15,5 2-1 16,-3-2 1-16,0 1 1 16,0-1 1-16,0 2 1 15,3-2-1-15,-3 2-1 16,0-3 2-16,0 2-2 0,0 0 0 15,0 1-2-15,-1-2 5 16,-1 1-4-16,2 3-3 16,-5-1 2-16,3 2 1 15,-4-1-3-15,3 0 0 16,-2 1 0-16,-1 0 0 0,-1 1 1 15,-1 1 0-15,-1-1-1 16,-1-1 0-16,-2 0 0 16,2 0-2-16,-1 2-3 15,-2 0 5-15,0 2 0 0,-1 0 0 16,-2 0 4-16,0-1 3 15,0 2 3-15,1-1 0 16,-1 1 1-16,4 0-4 16,-2-1 1-16,-1 1-3 15,1 0-3-15,1-2 0 16,3 1 6-16,-2 2 11 0,4-2-2 15,0 0 7-15,3 1-2 16,0 0 5-16,4-1-7 16,-2 1-5-16,3-2 2 15,3 1 2-15,1-2 0 16,3 0 0-16,-3 0 4 0,4 0-2 15,-2 0-3-15,3 0-4 16,0 0 2-16,3 0 0 16,-2 0-1-16,2 0 3 15,0 0 3-15,3 0-1 16,0 0 1-16,1-2-2 0,1 1 0 15,1-2 0-15,0 1-2 16,2-1 2-16,0-4-2 16,-2 3-2-16,2-1-1 15,-1-1-6-15,-3 3-1 16,-1 0-2-16,-1 1-2 0,-1-1-3 15,0 2 0-15,-3-3 0 16,3 2 0-16,-5 1 0 16,1 0-1-16,-1 1 5 15,0 1 0-15,-5 0-4 0,5-1 0 16,-5 4 0-16,2-2-2 15,-2-1 0-15,1-1-2 16,-1 0 2-16,-3 0 1 16,1 0-1-16,-2 0 0 15,0 1 2-15,0 2 0 16,0 1 4-16,-3-1 0 15,3 2 0-15,-2-2 2 16,2 0-3-16,0 0-3 0,-1-2 0 16,0-1-3-16,3 2 3 15,-2 0-1-15,1-2 0 16,0 3-7-16,2-3-2 15,-1 3-2-15,2-1-3 0,0 2 4 16,-1 0 0-16,0 0 8 16,3 1 6-16,-1 2 2 15,2-2 0-15,-1 2 2 16,2-4-4-16,2-1-1 0,-1 0 1 15,3-1 2-15,1 0 2 16,0-1 0-16,1 0 0 16,-1-1 0-16,4 0-1 15,0-1 2-15,0-2-5 16,1 4 1-16,-1-4 0 15,1 3 2-15,1-2-5 0,-3 2 0 16,3-3 2-16,-1 1-2 16,-2-1 1-16,-1 2-1 15,1-1 0-15,-2 1 2 16,2-2-3-16,-2 2 0 15,2-2-3-15,-2 2 3 0,-2-1 0 16,1 0-1-16,-3 3 1 16,0 0-1-16,-3 0 3 15,-1 3-2-15,2-3 0 16,-3 3 1-16,0-2-1 15,0 0 2-15,-1 2-4 16,-1-3 4-16,0 1 0 0,-1 1-4 16,-1-2 2-16,4 4-3 15,-1-2 1-15,0 1-3 16,1 2 2-16,-1-1-1 15,2 0 1-15,-1 0 3 0,0-3 0 16,0 3 0-16,0-4-1 16,-1 2-2-16,3 0 1 15,-2 0-5-15,0 0 4 16,1-1 0-16,-2 3 2 0,2 0 3 15,-3 0-2-15,3-1 3 16,2 1 2-16,-3 0 1 16,4-1-1-16,0-1 3 15,1 1 0-15,2-2 0 16,1 0-5-16,1-1 0 0,0 3-1 15,2-3-3-15,-2 0 4 16,3-3 1-16,2 3 2 16,-2 0-3-16,1 0 3 15,1 3 0-15,0-3-5 16,0 1 2-16,1 1 0 0,-2-1 0 15,2 0-1-15,-1-1-2 16,-1-1 3-16,1-2-3 16,0-1-8-16,-2 1 3 15,3-1 1-15,-2 1-1 16,-2-1-2-16,2 0 5 0,-1 3 2 15,-2-1-2-15,2 2 0 16,-1 2 0-16,0-1 2 16,-1 3-2-16,0-3-1 15,-1 2 1-15,0 0 1 16,0-1 1-16,1 1-2 0,-2-1 1 15,0 2 9-15,-2 0 7 16,4 0 4-16,-2-1 2 16,2 2 1-16,1 1 3 15,-2-3-12-15,1 1-1 16,-1 0-6-16,1-1-1 0,1-2 2 15,-2 3-2-15,2-1 0 16,-2-2 1-16,1 2-1 16,2-2 2-16,-2-1-5 15,2 0 0-15,1 0 3 0,1-1-3 16,3 0 2-16,0-1-2 15,-1 1-1-15,2 1 4 16,1 0 0-16,0 0 3 16,-2 0 0-16,1 0 2 15,3-3-2-15,-1 3-2 0,-1 0-1 16,1-2 0-16,1 0-2 15,0 2-3-15,0-1 8 16,-1-2-1-16,3 1 6 16,-4-1 1-16,3-3 0 0,-4 3 3 15,2-4-2-15,0 3 0 16,0-1-2-16,-3 1-2 15,1 1-6-15,0 1-5 16,-1-1 0-16,-3 1 1 0,2 2 3 16,-1 0 4-16,-3 0 9 15,1 0 9-15,-1 2 2 16,-3 0-2-16,2 0-3 15,-2-1 0-15,2-1-1 16,-3 3 4-16,3-2-4 0,-1 1 7 16,1-2 2-16,-1 0 1 15,4-2-5-15,-2 1-5 16,1-2-4-16,0 3-6 15,-1 0 8-15,3 0 4 16,-1 0 4-16,-1 0 4 0,2 3 6 16,0-2-1-16,-1 1-7 15,2-1-6-15,0 0-4 16,-1-1-5-16,2 2-5 15,-1-2-2-15,1 0-3 16,-3-2-2-16,2 2 2 16,0-1 2-16,0-2 0 0,1 2 1 15,1-2 1-15,-2 3-1 16,-2 3 2-16,2-2 3 15,0 1 1-15,-3 0 7 0,0 0 8 16,2 3 2 0,-3-4 0-16,1 3-1 0,-1 0 0 15,-1-2-6-15,-1 1-4 16,0-1-5-16,-2-1-1 15,2-1 0-15,-2-1 0 16,2-1-1-16,-2 1-1 0,0-1 0 16,-4-1 0-16,1 0-1 15,-2 1-3-15,-2-1-1 16,-2 2-3-16,-2-1 1 15,-5 0-3-15,-4 2 3 0,-1 0-3 16,-4 2-2-16,2 0 2 16,-5-1-4-16,-1-1-21 15,-3 1-53-15,-4 1-143 16,-3 0-338-16,-9 4-202 0,-6 1-103 15,-4 1-37-15,-7 0 23 16,-1 2 126-16,6 0 332 16</inkml:trace>
  <inkml:trace contextRef="#ctx0" brushRef="#br0" timeOffset="12365.2">10956 6414 29 0,'-3'-5'140'0,"0"1"-11"16,1-1-21-16,-1-1-4 15,2 4 0-15,0 0 0 16,-1 2 8-16,2 0 3 0,0 2-3 15,0-1-14-15,0 0-13 16,0-1-7-16,0 0-5 16,2 0-1-16,-1-1 6 15,0-2 2-15,1-1 0 16,-2 2-1-16,0-1-4 0,0 0-4 15,0 2 0-15,0 1-5 16,0 1-3-16,0 2-7 16,0-2 0-16,0 1-11 15,1-1-6-15,0 0-7 0,-1-1-5 16,0 0-2-16,0 3-2 15,0-2-3-15,0 1 0 16,-1 0-4-16,0 5 2 16,1-2-1-16,-2 6-2 15,1-1 0-15,0 5 0 0,-1-3 0 16,1 4 0 15,0-1-5-31,-1 51 26 31,2-33-19-15,6 17 4-16,-4-34-17 0,1 3-2 15,-1-2-1-15,0 3 2 32,-1-2-1-32,-1 23-1 15,1 1 0-15,-1-19-1 16,0-4-1-16,2 5 1 0,-2-1-2 15,0 2-2-15,2 1 3 16,0 2-1-16,-1 1 2 16,0 2 2-16,1-1 6 15,-1 0 0-15,0 2 5 0,1-5-1 31,-2 2 0-15,10 46 20-16,-7-53-25 16,-1-1 1-16,2 18 1 15,-2-18-6-15,-1 2-1 16,0 2-1-16,-1 3 0 0,0-3 3 15,-1 2 0-15,0 0 1 16,-1-1 2-16,1 0 3 16,0 0-2-16,-1-3 1 15,1 0-3-15,-1-4 5 16,0 1-3-16,2-1 2 0,0-2-1 15,2 1-1-15,-1 2 1 16,-1 1-1-16,0 0-1 16,1 0-2-16,-1 1 1 15,0 1 0-15,0-3 1 0,0 3-3 16,0-4-1-16,0 2 5 15,0 1-1-15,-1 1 1 16,1-2 5-16,-1 2 1 16,-1-2 3-16,1 0 0 15,-2 1 0-15,2 1 1 0,1-2-4 16,0 0 0-16,0-1-3 15,0 0-3-15,0 1-2 16,0-3-5-16,1 2 3 16,3 0-2-16,-1 1 2 15,-1 0 2-15,0 0 0 0,-1 0 3 16,0 2-4-1,1-1 1-15,-2-1 0 0,0 2-1 16,0-5-3-16,0 2 0 16,0 0 2-16,0-2-4 15,0 5 0-15,1-2 0 16,-1 1-4-16,0 3 2 15,0-1-2-15,0 2 4 0,0-2 0 16,0 4 2-16,0 0 1 16,-1-1 4-16,-1 1-3 15,0 0 3-15,-1-1-2 16,1 1 1-16,-1 0 1 0,0-3-2 15,2 1 1 1,1-2 2-16,0 1 0 0,1-3 5 16,2 0 0-16,-2-3 2 15,1 1 3-15,-1-1 1 16,-1-1 0-16,0-3-3 15,0 0 2-15,0 0 2 16,-1 2 1-16,-1-4-2 0,1 3 1 16,-2-1-1-16,2-1-4 15,0 2-1-15,-3 0-4 16,2 0-1-16,0-1-1 15,-1 0 2-15,0-1 2 16,-1 1-1-16,2-2 2 16,-1-1-1-16,2-3-1 0,0 1-1 15,-1-3-1-15,1 0 0 16,1-2-6-16,0-2 2 15,0 0 0-15,0-1-1 16,0 0-2-16,0-1 0 0,0-1-1 16,0 0 0-16,0 0 0 15,0 0-1-15,0 1 6 16,0-1 1-16,0 1 2 15,0-1 4-15,0 2 3 0,0 0 7 16,-1 0 5-16,-1-2 4 16,2 2 2-16,0 0-2 15,0 3-2-15,0-2-7 16,0-1-5-16,-1 1-2 15,0-2-3-15,1 1-2 16,0-1 0-16,0 2 3 0,0 0 1 16,0 1-3-16,0 4 0 15,0 3 3-15,1-1-5 16,0 4 1-16,-1-1-4 0,2-4 2 15,-2 0 0-15,0-1-1 16,0-2 2-16,1 0-3 16,-1-1 1-16,0-1-6 15,0 0 4-15,0-1-1 16,0 2 0-16,-1-2 4 15,-1-1 3-15,1 0 1 0,0-2 1 16,-5-2 2-16,5 0-4 16,-3-1-1-16,0-5-6 15,-1 2-2-15,-2-5-3 16,-1-1-1-16,-4 2-1 15,2-2-1-15,-2-3 1 0,-1 2 3 16,-2-3 0-16,-1 0 1 16,1 1 1-16,0-3-3 15,-1 1 1-15,0-1-2 16,3-2-2-16,0 0-3 15,-1-1-1-15,2 3 3 0,1 1-3 16,-1-1-1-16,6 5 1 16,-1 1 2-16,2 2 2 15,0 2 0-15,2 3-2 16,2-1 1-16,-1 2 1 0,2 3 3 15,2 1 0-15,0 1 0 16,3 5 1-16,2 3 2 16,1 4 2-16,4 2 1 15,0 4 1-15,1 2 1 16,4 3-1-16,-1 1 1 0,0 0-2 15,4 3-4-15,-3-2-2 16,2 0 4-16,1 1-2 16,0-3-1-16,0 2-1 15,2-2 0-15,-3 0 2 16,1-6-2-16,-2 2-2 15,-1-4 2-15,-2-3-2 0,-2-1 2 16,3-3 0-16,-6-1-1 16,2-3 0-16,0 1 0 15,-3-4 1-15,0 4-2 16,-2-4 2-16,-2-2 3 15,-1 0 0-15,2-4-2 0,-1-2-1 16,0-2 2-16,0-7-1 16,2-2-4-16,4-4 3 15,0-7-3-15,3-5 1 16,0-2 0-16,3-4-2 15,0 3 1-15,2-1 0 0,-1 1 2 16,3 3-1-16,-1 0 0 16,1-3-2-16,0 3 0 15,-1 4 0-15,-4 2-4 16,-1 6-1-16,-4 2 5 0,-1 2 4 15,-4 6 0-15,-2 3 4 16,-2 2-2-16,-2 5-11 16,-3 2-30-16,-1 0-52 15,1 4-65-15,2-5-111 16,1 0-236-16,-1-6-116 0,-1-5-39 15,0-6 13-15,-1-7 47 16,0-7 99-16</inkml:trace>
  <inkml:trace contextRef="#ctx0" brushRef="#br0" timeOffset="14047.72">11045 6485 187 0,'-2'-4'227'15,"1"0"-9"-15,-1 2-50 16,2-6-47-16,2-3-26 16,-1 2-9-16,1-3 3 15,1 2 7-15,0-4 1 0,-2 5 5 16,0 0 4-16,-1 1 3 15,-1 0-8-15,-2 3-4 16,1-2-7-16,-2 2-10 16,0 1-14-16,0 1-10 15,0 3-10-15,-1 0-8 0,-1 3-8 16,0 1-4-16,1 0-3 15,1 0-4-15,-2 0 3 16,2 0 0-16,-1-2-1 16,0 2 2-16,0 0 7 15,-3 4 3-15,0-1 3 16,-4 2 3-16,0 0 5 0,-3 6-2 15,0 1-4-15,-5 2 0 16,0 2-4-16,-2 2-3 16,-2 5-3-16,-1 1-2 0,-3 1-1 15,2 2-1-15,-3 2 4 16,2-1 3-16,2-2 3 15,3-5 0-15,3-1 1 16,2-6-3-16,5 0-5 16,4-8-7-16,4 1-7 15,4-7-3-15,4-4-5 0,3-4 0 16,4-7-1-16,2-3 0 15,3-6-2-15,2-1-2 16,2-4 2-16,-2-3-4 16,6-1 2-16,0-3-1 0,-3-1 1 15,0 3 1-15,0-2-2 16,-1 5-1-16,-3 3 3 15,1-1-1-15,-3 4-1 16,-2 4-2-16,-1 2 1 16,-1 3 2-16,-2 3-2 0,-1 0 2 15,0 1 2-15,0 1 0 16,-2 3 1-16,1-1-3 15,1 1 3-15,-3 0-3 16,0 1 0-16,2 1-1 16,-2 0 0-16,2 2 0 0,-2 0 2 15,2 0 1-15,-2 2 0 16,1 0-1-16,4 2 0 15,-2 0 6-15,-2 3-6 16,5-1-1-16,-1 2 3 16,0 4 2-16,1 0 1 0,0 4 0 15,2 0 6-15,0 2 2 16,1 3 3-16,1-1 3 15,3 4 1-15,-3 1 0 16,8 0-1-16,-2 0 0 16,0 2 2-16,3-1 0 15,-2 2 2-15,2-1-3 0,-3 1-2 16,0 0-1-16,2-2-6 15,-5-1-1-15,-2-2-4 16,1-4 2-16,-5 0-3 16,-2-5-1-16,0-3-2 0,-2 1-3 15,-3-6 0-15,-1 1 0 16,1-3-2-16,-2 0-2 15,-2-1-1-15,0-1-13 16,1-2-35-16,-1 0-76 16,-1 0-256-16,0 0-130 15,-3-2-70-15,-6 2-29 0,-3-3 15 16,-2 2 70-16</inkml:trace>
  <inkml:trace contextRef="#ctx0" brushRef="#br1" timeOffset="38665.61">10948 3054 40 0,'-1'-1'122'16,"-1"-1"-27"-16,1 1-22 15,0 0-19-15,-1-3-5 16,1 1 11-16,0 2 24 16,-1-3 22-16,2 2 17 15,-4 0 12-15,4 1-9 0,-1-1-14 16,0 0-13-16,-1 2-18 15,1-2-19-15,0 2-12 16,1 0 0-16,0 0-7 16,0 0-5-16,0 0-10 0,0 0-2 15,0 0-4-15,0 0-6 16,-2 2-1-16,1-2-3 15,0 4 1-15,-1-1-1 16,1 3-5-16,-1 2-1 0,0-2 1 16,0 4 1-16,0-3-2 15,1 4-1-15,0 0 6 16,1-2 0-16,0 1 0 15,0 2 0-15,1-3-2 16,0 5 1-16,1-3-2 0,-1 3 0 16,-1 0-3-16,0 1-1 15,0 2-3-15,-1-1 8 16,-2 2 0-16,0-2 2 15,1 0-1-15,-1 1-1 0,-2-3-1 16,2 2-2-16,0-1-1 16,3-5-2-16,0 5-3 15,3-2 2-15,-2 0-2 16,3 2-2-16,-1 1 2 0,0 1 0 15,-1-1 3-15,1 1-1 16,-2-3 1-16,-1 2-2 16,0 0-1-16,-1-2-4 15,1 1 1-15,-1 1 3 16,-1 0 3-16,2-5-3 0,-1 5 4 15,1 0 1-15,0-1-4 16,0-2-2-16,1 1-4 16,1 0 2-16,-1-1 2 15,2 0 1-15,-2-1 3 16,0 2 4-16,1 0 0 15,-2-1 3-15,0 3-6 16,0-2-3-16,0 5 3 0,-2-2-2 16,0 2 0-16,-1 1-2 15,0 0 2-15,1 2 2 16,-1 0 2-16,0-1-2 15,1 1 1-15,0 1 6 16,1-5-1-16,-2 2-1 0,2-4 6 16,1-1-1-16,0-1-1 15,1 0-6-15,2-1-2 16,-2 2 1-16,1-1-6 15,0 4 0-15,-2-1 5 0,3 2 5 16,-2 3-1-16,2 1-1 16,0 2 5-16,-1 2-1 15,2 0-7-15,0-1 0 16,0 0 2-16,0-4-1 15,0 1 1-15,-3-1-1 16,5-2 2-16,-4-2-1 0,2 1 0 16,0-2 2-16,0 0-3 15,1 2 2-15,-2 3 1 16,0-2 0-16,-2 2-1 15,0 2-5-15,-1-3 1 16,0 2 2-16,0-4 0 0,0 1 2 16,0-3 3-16,0 2 3 15,0-2 5-15,0-1 0 16,0-2 1-16,0 3 1 15,0 1-5-15,-1 0-1 16,0 3-8-16,-1-1 2 0,1 0-4 16,0 1-1-16,-1 0-3 15,-2 1-1-15,2 2 1 16,-2 0 1-16,0 1-4 15,0-3 4-15,-3 1 2 16,5-2-2-16,-2 0 1 0,1-1 0 16,0-3 3-16,1 3-6 15,1 0-2-15,-1-3 2 16,1 0-4-16,0 0 1 15,-1-1 0-15,1 0 3 0,1 0 0 16,0-2 0-16,1 2 0 16,1-3 0-16,-1 0-2 15,0-2 2-15,2-2-3 16,-1 0 0-16,2 2 1 15,0-1 2-15,0 0-2 16,4-1 4-16,-4 3 0 16,-1 1 0-16,-1 1-2 15,0 2 0-15,-1 1 3 0,-1 2-2 16,0 1-1-16,0-1 0 15,1 0 0-15,1 2 5 16,-2-2 0-16,2-2 0 16,0 0 1-16,0-3 2 0,1 1-3 15,0-1-1-15,-1-2-4 16,1 1 6-16,1-1-6 15,-1-1 3-15,-1 3-1 16,-1-2 0-16,1 3 1 0,-1-1-3 16,0-1 1-16,-1 1 0 15,0 1 4-15,0-1 0 16,-1 0 4-16,0-1-2 15,-1 2 4-15,1-3 1 16,1 4 0-16,0-2-3 16,0-3 5-16,0 2 0 0,0-1 0 15,-1 1 0-15,0-3 0 16,1 0 1-16,-2-2 1 15,2-2 5-15,0-3 1 16,0 2 6-16,0-4 5 16,0 2-2-16,0-2-1 0,-1 2 0 15,-2 0-2-15,1 1-6 16,-2 0-6-16,2 0-3 15,-2 0-2-15,0 2-3 16,-1-3-2-16,1 2-4 16,-1 0 3-16,0 1-1 15,-2 0 0-15,2 3 0 0,-1-1-3 16,1 2 2-16,0 3-2 15,1-3-1-15,0 0 0 16,-1-1 0-16,2-1 3 16,0-3 0-16,1-2 1 15,0 1-1-15,1-2 2 0,0 0-3 16,0-1-1-16,1 1-1 15,0-2 3-15,0 0-1 16,-2 0-2-16,1-2 5 16,0 1-2-16,-3-2-3 15,0-2 0-15,0 2 1 0,-2-5 1 16,1 1-2-16,-3-2-3 15,2 0 3-15,-2 0-2 16,-2-4 0-16,4 3-1 16,-3 0 3-16,1-1 4 15,1 1-5-15,1-1 2 16,0 1-5-16,1-2 3 0,1 0-2 15,0-1 1-15,1 2 2 16,1 2-1-16,0-2 1 16,1 1 1-16,0 3-1 15,1-1 0-15,-1 0-1 16,-2 2 1-16,3 0 0 0,-1 1 0 15,-1 1 2-15,2 2-1 16,0 2 3-16,2-3 0 16,-1 6-1-16,4-1-2 15,2 2-1-15,2 3-1 0,2 2 0 16,-2 2 2-16,1 0 0 15,4-1 3-15,-3 3 1 16,4-1-2-16,-2 1 1 16,-1 0-4-16,0 2 0 15,0-1 0-15,-2 1 0 0,0-2 0 16,-1 1 4-16,3 0 1 15,-2-3-3-15,3 3 1 16,-1-3-2-16,0-1-1 16,-1 0 1-16,-1-1-1 15,3-1 1-15,-3 0-1 0,-4 0 4 16,2-3 0-1,-1 2-1-15,-1-4-2 0,0-1 4 16,-1-2 3-16,1-2-3 16,-2-5 0-16,0-3-2 15,2-1 1-15,-1-5-2 16,2-2-3-16,-1-3 1 15,2-4 0-15,1-1-1 0,5-3-2 16,0-1 1-16,1-3-1 16,2 0 1-16,-1 1 1 15,-3 3-1-15,3 6 1 16,-6 4-2-16,-2 5-2 0,1 7-3 15,-3 5-5-15,-6 5-22 16,-4 7-65-16,-2 4-186 16,-3-3-142-16,0-1-73 15,0-7-34-15,-3-11 1 16,5-8 51-16</inkml:trace>
  <inkml:trace contextRef="#ctx0" brushRef="#br1" timeOffset="40205.11">11002 2178 93 0,'0'4'190'16,"0"-1"-14"-16,4-2-18 0,-1-1-15 16,0 0-18-16,4-1-4 15,-3-2-9-15,0-1-11 16,0 3-26-16,-1-2-25 0,-2 3-15 15,0 3-28-15,-1 2-49 16,-1 3-90-16,-2-2-87 16,-1 4-46-16,0-1-19 0,-1-3-7 15</inkml:trace>
  <inkml:trace contextRef="#ctx0" brushRef="#br1" timeOffset="40527.64">10986 2594 87 0,'-3'13'273'15,"0"0"11"-15,-3-3-5 16,4 0-87-16,-2-1-84 0,2-2-51 15,1-1-33-15,0-3-16 16,1 1-40-16,0 0-73 16,0-4-93-16,0 0-47 15,0 0-23-15,2 4-10 0</inkml:trace>
  <inkml:trace contextRef="#ctx0" brushRef="#br1" timeOffset="40725.14">11031 2780 164 0,'1'6'208'16,"1"-1"-22"-16,-1-1-56 15,0-2-53-15,-1 0-32 16,0 0-30-16,0 2-60 15,0 2-88-15,0-1-45 0,0 3-21 16,0 0-8-16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5T21:31:36.24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1688 2732 15 0,'-3'-3'248'0,"-5"2"40"15,4 0 2-15,-1-1-38 16,1-1-35-16,-2 1-22 16,1-1-26-16,-1 1-19 0,2-4-14 15,-1 4-15-15,2-1-12 16,-1-1-9-16,0 2-9 15,2 1-7-15,1 0-5 16,0 1-10-16,1 0-11 0,0 0-3 16,0 0-10-16,1 1-11 15,0 0-3-15,0-1-6 16,2 2-3-16,0-2-5 15,2 0-2-15,2 0 1 0,1 0 0 16,-1-2-3-16,1 1-2 16,1 0 1-16,3 0-3 15,-1 0-1-15,0-3 1 0,3 2 1 16,0 1 1-16,-1-2-1 15,1-1 0-15,2 3 3 16,-1-2-2-16,0 1 0 16,0 1 3-16,1-3 3 15,0 2 1-15,0 1 0 0,1-2 0 16,-1 1 3-16,0 2 1 15,1-2 1-15,-3 1-1 16,2 0-2-16,-1 0-2 16,1-1-5-16,-3 2-1 0,4-1-5 15,-4 0-1-15,0 1-1 16,3 0 0-16,-3 0-2 15,2 0-3-15,0 1 4 16,0 0-3-16,-2-1-1 0,1 2 3 16,1-1 0-16,-2 0 3 15,2 0-2-15,-2 1 0 16,2-2 0-16,0 1-2 15,-1 0 0-15,4 1 0 0,-3-1-3 16,2 1 0-16,-1 3-3 16,1-3 3-16,0 2 1 15,1 1-1-15,-1-1 1 0,1-1 0 16,-1 2 1-16,1 0 2 15,-2 1-3-15,1-2-2 16,-3 2 1-16,2-1 1 16,-2 0 0-16,1-1-3 0,-3 0 3 15,1-2 0-15,0 1-2 16,-1-1 2-16,-1-1-2 15,3-1 4-15,-3 0 0 16,-1 0 0-16,1 0-1 0,-2-2-6 16,-1 0 2-16,0-1-3 15,0-1-3-15,-2 1 4 16,1 1 3-16,-1-3 2 15,-1 3 0-15,2-1 2 16,-3 1 2-16,1-2-2 0,-2 2-2 16,0 1 0-16,-1 0-3 15,1 1-3-15,-2-2 1 16,0 0-3-16,0-1 0 15,0 1-22-15,0-1-35 0,-1-2-58 16,0 0-140-16,-1-1-170 16,0 0-89-16,-1-1-29 15,-2 2 13-15,1 0 46 0</inkml:trace>
  <inkml:trace contextRef="#ctx0" brushRef="#br0" timeOffset="564.03">2691 2556 33 0,'0'-7'293'16,"0"1"33"-16,-1 2 27 0,0 0-46 15,0 0-78-15,0 1-45 16,-2 0-23-16,2-1-16 0,0 1-14 16,0 1-16-16,0 0-20 15,0 2-18-15,1-3-17 16,1 2-6-16,1 1-10 0,2 1-3 15,0 2-6-15,3-2 7 16,3 2 0-16,-1 2 0 16,4 0 0-16,2 2 2 0,3 1 1 15,1 1-9-15,-2 2 1 16,3 0-6-16,-2 0-1 15,-1 1-5-15,-2-3 6 16,-2 2 5-16,-3 1 10 16,-2-1 6-16,-2 1 12 0,-1-2 10 15,-5 1 10-15,-4 0 8 16,0-1 5-16,-4 0 4 15,-1 1 2-15,-3-4-4 16,-1 6-11-16,-2-5-14 16,-2 1-14-16,2 2-15 0,-3-1-12 15,2 2-11-15,1 2-4 16,0-1-9-16,1 0-4 15,3-2-10-15,1-2-38 16,-1-2-69-16,3-3-87 0,1-4-165 16,0 0-202-16,0-2-104 15,-1-3-20-15,0 1 34 16,-1-3 69-16,1-4 162 15</inkml:trace>
  <inkml:trace contextRef="#ctx0" brushRef="#br0" timeOffset="3300.18">1818 2031 192 0,'-2'0'287'0,"0"-2"16"0,0 0-22 16,0 0-39-16,-2 1-22 0,1-1-20 15,0-1-22-15,-2 2-18 16,1 0-13-16,1 1-15 15,-2-3-16-15,2 3-19 0,0 0-12 16,1 0-13-16,1 0-9 16,1 0-11-16,1 0-11 0,2-1-2 15,0-1-6-15,1-2-1 16,2-2 0-16,-1 1-1 15,2-4-1-15,1-2-6 0,-1-1-1 16,5-3-7-16,-4-2 0 16,1-1-3-16,2-2-1 0,-2-2-2 15,0 1 0-15,1 1-4 16,0 0-4-16,-2 0-1 15,-1-1-2-15,0 4 1 0,0-2 0 16,-1 3 1-16,-1 2 3 16,-1 1-3-16,-1 2 3 0,1 1-4 15,-2 2 3-15,0 1-3 16,-1 3 0-16,0 0 0 0,0 3 2 15,-1 3 1-15,0 2-1 16,0 3 5-16,0 2 0 0,1 4-3 16,2 2 1-16,-2 3-1 15,0 2-1-15,0 2-3 16,0 2 2-16,0-1 0 0,0 2 1 15,0-2 1-15,1 0 0 16,-1-1 1-16,1-2-1 0,0-1 2 16,2-5-5-16,0 1 0 15,0-3-1-15,1-4 3 16,0-3-3-16,0-3 0 0,0-3 2 15,1-2-1-15,0-3 1 16,3-5 2-16,-2-1 1 0,0-3-1 16,1-3 0-16,0-1-2 15,1-3-2-15,0 0-2 16,-2-1-2-16,1 2 0 0,0-1 3 15,-2 1-3-15,0 1 3 16,-1 2-1-16,0 2 4 0,0 2 0 16,0 2 2-16,-2 3 0 15,0 2 0-15,0 1 1 16,-1 5-1-16,0 1-2 0,0 2 1 15,0 6 2-15,1 3 3 16,-1 3 3-16,-1 5 5 0,0 1 2 16,1 2 11-16,0 2 0 15,1 2 3-15,-2-1-2 0,2 0-1 16,-1-2-2-16,2-2-10 15,1-1-8-15,1-5-5 0,0-3-4 16,1-2-9-16,2-4-25 16,0-5-40-16,3-2-52 0,-1-6-160 15,0 0-177-15,-1-3-95 16,-1 1-26-16,-1 1 9 15,-1-2 45-15</inkml:trace>
  <inkml:trace contextRef="#ctx0" brushRef="#br0" timeOffset="4255.24">2441 1863 66 0,'2'-5'322'0,"-2"-1"36"0,0 2 33 15,0 0-46-15,-2 1-85 16,1 3-64-16,-1-2-30 0,0 4-24 16,0 0-19-16,-3 3-17 15,3 0-21-15,0 6-5 16,1 0-10-16,0 5-10 0,1-1-11 15,1 1-6-15,1 0-8 16,1 0-9-16,2-2-5 0,-1 0-6 16,1-3-3-16,0-1-4 15,1-2-2-15,0-2-3 16,4-4 2-16,0-2-5 0,1-5 2 15,2-2 1-15,3-2-1 16,-1-3-2-16,1-2-2 0,0 0 4 16,2-1-2-16,-1 2 0 15,0 0-2-15,-1 2 2 16,-1 0-1-16,-2 3 1 0,0 4 0 15,-3 2 1-15,-2 2 2 16,0 2 0-16,1 2-2 0,-2 2 1 16,-2 2-1-16,0 3-1 15,-3 0-1-15,-1 1 1 0,-1 2 2 16,-1 1-1-16,-1-1-1 15,-2 1 4-15,1 0 1 0,-2-2-2 16,1-2 2-16,0-2-3 16,-4-1 1-16,2-4-5 0,0 1-1 15,-1-4 1-15,-1-2 3 16,0-4-1-16,-2-3-2 15,1 1 5-15,-1-6 3 0,1 2 3 16,0-2-5-16,0 1 3 16,-3-2-2-16,2 0 0 0,-1 0 1 15,-1 1 0-15,0 0-2 16,0 0 6-16,-2 5-2 15,2-1-1-15,-2 3-3 0,2 2-4 16,1 2 0-16,-1 3-4 16,1 2-4-16,2 0-12 0,1 2-20 15,1-2-33-15,3-2-85 16,4-1-202-16,0 0-105 15,-3-2-48-15,0-4-10 0,1-2 19 16,1-5 79-16</inkml:trace>
  <inkml:trace contextRef="#ctx0" brushRef="#br0" timeOffset="4974.28">1978 1428 156 0,'-11'-6'264'0,"-1"0"12"15,3 0-19-15,0 2-25 16,1-2-21-16,-1 2-29 0,2-2-20 15,2 4-20-15,1-2-16 16,-1 3-10-16,2 0-13 0,0-2-7 16,0 2-16-16,2-1-9 15,1 2-11-15,1 0-11 16,2 0-4-16,1 0-7 0,1 0-4 15,3 2-7-15,2-1-4 16,3 2-8-16,0-3-6 0,1 1-3 16,-1 0 0-16,1-1-4 15,1 0-5-15,-1 0 0 16,3 2-12-16,-2-1-29 0,2 0-41 15,-1 0-80-15,0 0-159 16,-4 4-98-16,0-1-41 0,0 0-3 16,-2 0 26-16</inkml:trace>
  <inkml:trace contextRef="#ctx0" brushRef="#br0" timeOffset="5368.3">2215 1306 196 0,'4'-5'350'0,"0"0"20"15,-1 1 18-15,1 2-99 0,-1 1-89 16,-1 1-55-16,1 1-25 16,1 1-10-16,0 2-8 15,1 1-13-15,1 0-17 0,1 2-12 16,-1 0-7-16,-1-1-6 15,-1 2-5-15,-1 0 0 0,0 2-2 16,-2 0-4-16,-1 2 1 16,-1-2-8-16,-2 3-8 15,0 1-5-15,0 0-2 0,-1-2-6 16,0 0-11-16,-3 1-25 15,3-2-50-15,-2 2-155 0,1-1-155 16,-2 0-79-16,0-1-37 16,-2-4 4-16,0 1 34 0</inkml:trace>
  <inkml:trace contextRef="#ctx0" brushRef="#br0" timeOffset="6797.38">1677 3509 153 0,'-1'-3'285'16,"0"-1"42"-16,0 1-16 15,0 1-53-15,0-1-35 16,-1 1-30-16,1 1-28 0,1 0-27 16,0 0-26-16,0 1-17 15,0-1-14-15,0-1-11 16,1 2-6-16,2 0-5 15,0 0-8-15,1 2 0 0,4-1-4 16,-1-1-3-16,1 1-4 16,1 0-2-16,3 2-1 15,0-3 1-15,0 3-1 16,1-3-3-16,0 0-2 0,3-3-3 15,-3 1-6-15,1-1 0 16,4 2-4-16,-2-2 3 16,1 0-1-16,1 2-1 0,1 0 3 15,-1-1-1-15,2 2-2 16,0 0 0-16,0 2 2 15,0-2 2-15,-2 2-3 16,0-2 0-16,-1 3-1 0,1-3-3 16,-3 1-6-16,1 1-4 15,-2-1 0-15,1-1-4 16,-1 0 0-16,0 0-2 15,1 0 1-15,0 0 1 16,0 1 0-16,1 0 0 0,-1 0-3 16,1 1 4-16,1 1 0 15,-2-1 0-15,0 0 2 16,1-1 2-16,-1 1 5 15,-1 0-1-15,0-2-3 0,1 2 2 16,-3-1-3-16,0-1-1 16,0 1-3-16,-1 1-2 15,-1-1-1-15,-1 1-1 16,0 0 0-16,0 0-2 0,1-1 0 15,-2 0 2-15,-2 0 2 16,0 1 1-16,-2-2 2 16,1 0-1-16,-1 0-2 0,0 0-3 15,-2-2-5-15,0 0-3 16,0-1-8-16,-1 0-16 15,-1 1-23-15,0-1-27 16,0 0-31-16,1-1-46 0,-1 3-98 16,0 1-163-16,0 0-75 15,0 0-23-15,0 0 10 16,-1 3 33-16</inkml:trace>
  <inkml:trace contextRef="#ctx0" brushRef="#br0" timeOffset="7738.44">2457 3517 87 0,'-1'2'243'15,"0"-2"16"-15,1 0-7 16,-1-2-12-16,-1 2-17 15,2-2-26-15,-1 1-33 0,1 1-33 16,0 0-22-16,0 0-19 16,0-1-16-16,1 0-11 15,1 1-3-15,0-2-6 16,1 1-5-16,4 1-4 0,0 0 0 15,2 0-2-15,1 1-6 16,2 1 0-16,2-2-4 16,0 1-5-16,3 1-4 0,-1 0 1 15,1 1-6-15,-2-2 1 16,2-1-5-16,-3 0-1 15,0-1-3-15,-1 0-5 16,0-1 0-16,-1 2 1 0,-1 0-2 16,0 0 1-16,1 0 0 15,-1 0 3-15,-1 0-6 16,1 0 1-16,0 0-1 15,-2 0 6-15,0-2 3 16,-1 0 1-16,-2 1 2 0,0-2 0 16,-2 2 0-16,1-1-4 15,-3 0-4-15,1 0-3 16,-1 2-3-16,0 0-1 15,-1 0-1-15,-1 0-7 16,0-1-8-16,0-2-36 0,-1-1-42 16,-2-1-122-16,1-2-156 15,-2 3-82-15,-2-1-31 16,2 2 10-16,-2 0 30 15</inkml:trace>
  <inkml:trace contextRef="#ctx0" brushRef="#br0" timeOffset="8174.46">2741 3375 56 0,'0'-4'331'0,"1"-1"33"15,0 2 25-15,1 1-38 16,2 1-102-16,0 2-71 0,3 1-39 16,-1 1-13-16,4 2-6 15,0-1-14-15,1 3-12 16,3-1-11-16,0 1-6 15,-1 2-15-15,4 1-6 0,-3-2-2 16,1 2 0-16,0 1-5 16,0 1 4-16,-3 2-3 15,-1-1-6-15,-1 2-2 16,-2-2-3-16,-4 1-4 15,-1-3-7-15,-3 3-3 16,-3-3-6-16,-2 1-6 0,-4-2-3 16,-1 1-2-16,-1-2-4 15,-1 1-4-15,-3-2-7 16,1 1-21-16,0 0-50 15,1-3-141-15,-4 0-190 16,3 4-103-16,-2-1-49 0,-1 4-5 16,1 1 31-16</inkml:trace>
  <inkml:trace contextRef="#ctx0" brushRef="#br0" timeOffset="9672.54">1764 4318 103 0,'-1'-2'281'15,"-1"1"31"-15,0 0-10 0,0 0-42 16,1-1-52-16,-1 1-37 16,1 0-15-16,-1-2-19 0,1 2-17 15,0-1-13-15,1 1-21 16,0 0-13-16,1 0-10 15,2 0-9-15,0 1 1 16,1 0-6-16,1 1-1 0,2 0 2 16,2 0-2-16,1 0-2 15,0 2 2-15,1 1-6 16,2 0-1-16,1 0-6 15,2 1-7-15,-1-2-6 0,5 0-5 16,-2 1-3-16,3-1-1 16,-2-1-2-16,0 1-2 15,-1 0-2-15,1-1 7 16,-2-2-1-16,1 1 3 0,-1 1 2 15,1-1 2-15,-4-1-1 16,1 3-4-16,0 0-2 16,1-1-5-16,-1 2-1 0,-1-1 0 15,2 0 0-15,-2 0-2 16,1 0-1-16,1-2 0 15,-1 0-4-15,0-1-1 16,1-1 1-16,0 0 0 0,-1 0 0 16,1-1-3-16,-1 2 3 15,-1 2 1-15,2-1 1 16,2 3 1-16,-3-2 0 15,4 3-1-15,-3-1 3 0,1 1 0 16,0-2-3-16,-1 1 0 16,0 1 2-16,0-3 2 15,-2 1-1-15,2-1-2 16,-2 2 1-16,3-1 4 0,-3 0-2 15,-1 1 0-15,3-1 5 16,-3-1 0-16,2-1 3 16,-1 3-2-16,0-4-3 0,-2 3 3 15,1-2-5-15,1 1-3 16,-2-2-2-16,0 1 1 15,0-1-1-15,-1 0 6 16,-2 0 3-16,0-1 6 0,-2 1-8 16,-2-2 8-16,1 1 4 15,-2 1-6-15,2 0 1 16,-2 0-1-16,-2 0 12 15,1 0-8-15,-1 0 2 0,0 0-2 16,0 1-5-16,0-1-6 16,1 0 2-16,-2 0-4 15,0 0-6-15,0 0-5 16,-1 0-6-16,-1-1-22 15,-1-2-40-15,-1-1-52 0,0-2-54 16,-1-1-131-16,-1 0-162 16,0 2-70-16,-2-1-7 15,4 1 28-15,-1-2 40 16</inkml:trace>
  <inkml:trace contextRef="#ctx0" brushRef="#br0" timeOffset="10132.57">2775 4242 314 0,'1'0'358'0,"1"1"34"16,2 3-23-16,0 0-74 15,2 0-68-15,1 2-37 0,4 1-26 16,-1-1-17-16,2 2-17 16,4 1-27-16,0 1-18 15,1 0-14-15,0 2-7 16,0 2-3-16,-1-1 2 15,-1 3 8-15,0-1 3 0,-3 3 3 16,-1-1 9-16,-2-1 1 16,-2 0-6-16,-2-1-1 15,-2-2-5-15,-1 3-8 16,-2-2-12-16,-2-1-12 15,-2 0-7-15,-4-1-7 0,-1 1-2 16,-3-3-7-16,0-1-7 16,-3 0-3-16,1-3-1 15,0-1-7-15,-1 0-7 16,1-3-13-16,1 4-27 0,-2-1-64 15,1 1-72-15,0-2-149 16,2 3-190-16,-1 4-91 16,-1 1-23-16,3 4 35 0,0 0 55 15</inkml:trace>
  <inkml:trace contextRef="#ctx0" brushRef="#br0" timeOffset="11482.65">1839 5191 127 0,'-1'4'267'16,"0"1"13"-16,0-3-20 15,0 1-25-15,0 1-28 16,0-2-36-16,0 0-24 0,0 1-21 16,0-1-8-16,1-1-7 15,0 1-12-15,0 0-7 16,-3-1-11-16,3-1-12 15,0 2-12-15,3-2-11 0,-1 0-5 16,1 0-7-16,3 0-1 16,0 0 4-16,3 0 6 15,1 0 5-15,2-2 4 16,3 2-2-16,-1-1-4 0,4-2-3 15,-1-1-6-15,2 1 1 16,0 1-4-16,1 0-3 16,-2-2 6-16,2 2 0 15,-2 1 2-15,3-1 0 0,-2-1 0 16,-2 3-3-16,3-2 0 15,-2 0-1-15,2 2 3 16,-2 0-4-16,0 0 0 0,1 2-2 16,0 0-3-16,-3-2-8 15,3 1-6-15,-1 1-3 16,-2 0-4-16,2 0-4 0,-2 3 0 15,-2-3 1-15,2 1-2 16,-1 2 0-16,0-1-1 16,1 0 2-16,-1 0-1 15,-2-2 1-15,3-1-1 16,-3 1-2-16,0-2 3 0,2 3 1 15,-1-1-1-15,2 1 0 16,-2 1 6-16,3 0-3 16,-2 1 0-16,0 2 0 15,3 0 4-15,-2-2-1 0,0-1-3 16,0 2 1-16,-1 0 0 15,-1-1-5-15,3 2 3 16,-3-1-2-16,2 1 9 0,0 0 6 16,0-2 6-16,-2 1 3 15,0-1-2-15,0 0 3 16,-3-2-6-16,-1 0-8 15,0 0 0-15,-1-1-1 16,-2 0-3-16,0-1-2 0,0 0 2 16,-2-1-1-16,-2 0-3 15,1-1-1-15,-3 0 1 16,-1-1-6-16,0 0-5 15,-1 0-8-15,-1-1-25 16,-2 2-40-16,0 1-55 0,-3-1-67 16,1-1-169-16,-1 2-167 15,-1-4-68-15,0 1-10 16,0-4 30-16,1 0 57 15</inkml:trace>
  <inkml:trace contextRef="#ctx0" brushRef="#br0" timeOffset="11921.68">2829 5169 74 0,'2'-2'358'0,"2"-2"39"15,-1 3 32-15,4 1-20 16,-1 1-127-16,3 3-80 0,1-1-40 16,3 3-20-16,1 0-16 15,3 2-13-15,0 2-7 16,0 1-11-16,1 2-8 15,-1 2-7-15,-3 1-2 16,1-2-1-16,-3 2 2 0,-4-1-5 16,0 0-5-16,0-1-2 15,-4 0-6-15,-3-1-7 16,-2 2-2-16,-2-3-3 15,-6 3-2-15,-1-2-2 16,-2 1-5-16,-3 1-9 0,-3 0-7 16,-1-2-10-16,-1 1-7 15,0-3-16-15,0-3-28 16,2 0-49-16,-1-3-59 15,1-4-101-15,1-1-224 16,1-3-115-16,-3-2-40 0,4-2 16 16,-2 1 40-16,1-3 91 15</inkml:trace>
  <inkml:trace contextRef="#ctx0" brushRef="#br0" timeOffset="12998.74">1853 6110 112 0,'4'4'305'0,"-1"0"32"16,2-1 7-16,0-2-42 15,1 1-67-15,3-1-47 0,1-1-25 16,1-1-13-16,1 1-19 15,4-3-15-15,0 0-15 16,3-2-6-16,1 1-4 16,-1 2-6-16,4-3-1 0,-4 1-6 15,4 1-8-15,-1 0-13 16,-1-2-12-16,2 1-7 15,-2 1-4-15,1 1-2 16,-1-1 0-16,0 2 4 0,0-1 9 16,0 1 1-16,0 0 1 15,1-2-2-15,1 3-3 16,-2-2-8-16,2-1-10 0,-2 2-2 15,2 0-3-15,0 1-4 16,-1 0-7-16,0 0 0 16,-1 0 0-16,0 0-5 15,0 1-4-15,0 3 1 16,-3-2 0-16,2 2 4 0,-2 0-4 15,0 1 4-15,-2 1 2 16,0-2-2-16,-2 1 1 16,3-2-5-16,-3 0 2 15,-1-2-4-15,3 1 7 0,-2 1 2 16,2 0 2-16,-2 0 3 15,1-1 4-15,-1 1 0 16,-1-1-7-16,1-1-1 16,-1 2-4-16,0-2-1 15,-3 3-2-15,0-2 2 0,-2 1-2 16,0-2 3-16,-2 3-2 15,-2-2 0-15,-1-1-1 16,0 1-1-16,-1-2-4 16,-1 1-15-16,-1 2-24 15,-1-3-48-15,-1 1-60 0,-3-1-86 16,0 1-193-16,-1-1-113 15,-2 0-42-15,0-1 13 16,0-3 40-16,1 0 78 16</inkml:trace>
  <inkml:trace contextRef="#ctx0" brushRef="#br0" timeOffset="13417.76">2860 6027 38 0,'-1'-6'334'0,"0"0"48"15,0 2 39-15,0-1-22 16,0 2-90-16,1-2-75 16,1 4-42-16,1 1-28 15,2 1-30-15,3 2-23 0,3 0-18 16,1 0-11-16,3 4-11 15,2 1-8-15,-1 0-1 16,3 1-1-16,-4 2-4 16,2 0-2-16,-4 2-3 15,0-1-3-15,-2 0-4 0,-3-1 0 16,-3 1-3-16,-2 0-7 15,-2 0 0-15,-2-1-5 16,-4 3-4-16,-2 0-4 16,-5 0-10-16,-1 3-1 15,-2-1-7-15,-2 1-8 0,-3 0-18 16,1-1-27-16,-3 1-37 15,1-2-43-15,-2 0-66 16,1 0-155-16,-2 0-143 16,-1-2-56-16,1 2-5 15,0-5 21-15,-2 0 53 0</inkml:trace>
  <inkml:trace contextRef="#ctx0" brushRef="#br0" timeOffset="14380.82">1911 6930 84 0,'-2'0'302'16,"1"4"27"-16,0 0 26 0,2 0-54 16,0 2-77-16,1-1-48 15,2-1-16-15,0 2-12 16,5-4-13-16,0 1-20 0,1-2-16 15,4-1-15-15,1 0-11 16,3-1-9-16,1-2-13 16,3 1-1-16,-1 1-8 15,3-2-3-15,1 3-2 0,0-2-2 16,-2 2 4-16,3 0 4 15,-2 2-2-15,2-2-2 16,-1 3 0-16,1-2-4 16,-2-1-4-16,1 1-2 0,-2 0-3 15,1 0 2-15,-1 1 0 16,1-1 0-16,-2 0 1 15,1 2 0-15,-3 0-3 16,1-1-3-16,0 1 0 0,0 1 3 16,0-2-1-16,-2 1 2 15,0-1 5-15,-1 1 1 16,0-1-3-16,-2-2-6 0,0 0-2 15,-2 0-8-15,2 0-5 16,-3 0-4-16,-1 0-4 16,1 0 2-16,-1 1-1 15,1 0 2-15,-1 0 0 0,-1 0 2 16,1 2-1-16,0-3-1 15,-2 1 0-15,0 0-4 16,0-1 0-16,-1 2 4 16,-2-1 0-16,0-1-2 15,1 2 2-15,-3-2-4 0,1 1 2 16,-2 0-3-16,1 1-2 15,-1-1-6-15,-1 1-19 16,1-2-28-16,-3 0-39 16,0 0-43-16,-1 0-51 0,-1-5-98 15,1 5-163-15,-5-2-76 16,1 0-16-16,-1 1 14 15,-1-2 36-15</inkml:trace>
  <inkml:trace contextRef="#ctx0" brushRef="#br0" timeOffset="14946.84">2915 6941 146 0,'-1'-7'350'0,"0"-1"39"15,0 3 35-15,0-2-68 16,1 2-95-16,0 0-58 15,0 3-35-15,1 2-22 16,1 2-24-16,1 3-18 16,3 0-20-16,3 2-14 0,1-1-8 15,4 2-9-15,1 0-6 16,1 0 1-16,2 0 8 15,1 2 8-15,-2-1 2 16,2 3 3-16,-4-2 5 16,1 1 1-16,-2-1-3 0,-2 0-4 15,-3-1-1-15,-2 0-4 16,-2-1-1-16,-1 0-6 15,-3 1-6-15,-2 1 2 16,-3 0-3-16,-1 0 7 16,-3 1-2-16,-2-1 3 0,-3 1 0 15,-1 0-3-15,-2 1-5 16,1-1-10-16,-4 3-9 15,2-3-7-15,1 0-6 16,-1-1-9-16,2 0-5 0,3-3-13 16,-2 1-32-16,2-2-58 15,2 0-74-15,1-3-93 16,-1 4-227-16,1 0-139 15,0-1-49-15,-1 2 11 16,-1-1 54-16,1-3 82 0</inkml:trace>
  <inkml:trace contextRef="#ctx0" brushRef="#br0" timeOffset="16472.94">1992 7834 52 0,'-5'3'169'0,"2"0"-14"15,0-2-5-15,1 3 10 16,-1-1 17-16,0-1 10 15,2 1-4-15,0 0-4 16,0 1-11-16,0-2-17 0,0 2-15 16,0-2-11-16,-1 3-12 15,1-2-14-15,0-1-10 16,0 3-13-16,1-1-16 15,0 1-7-15,0-1-6 0,1-2-8 16,0 4-4-16,2-4-7 16,0 2 1-16,0 0-1 15,3-1-1-15,-1 0 0 0,3 1 2 16,0-1 5-16,2-1-4 15,1 0-1-15,4-2-2 16,-2 0-1-16,3 0-2 16,0 0-1-16,1 0 2 0,0 0 4 15,1 0-3-15,-1 1 5 16,1 1 0-16,-1 0 1 15,2 1 6-15,0 0 3 16,1 3 11-16,1-1-2 0,0 4 3 16,0-3 0-16,1 3-6 15,0-3-4-15,1-1-7 16,-2-1-3-16,2-1-2 15,-1 1-3-15,-1-3-1 0,1 1-7 16,-2-2-5-16,0 0-2 16,0 0-5-16,0 0-1 15,0 1-5-15,-2 1 0 16,3-1 2-16,-2-1 0 0,0 2-1 15,-1 0-2-15,-3 0 1 16,3 0 1-16,-4 0 3 16,3 2-5-16,-1-1-1 15,1 0 2-15,-3 1 5 0,2-1 2 16,-2-2 0-16,-1 0 10 15,1-1 5-15,-1 0-1 16,-1-1-4-16,1 0 0 16,-1 1-4-16,3-3-4 15,-3 3 0-15,0-4-2 0,0 2 4 16,-1 1-1-16,-2 0 2 15,-1 0 2-15,0 0-4 16,-3 0-4-16,-1 1-2 16,1-3-4-16,-1 2-1 15,-1 0-1-15,-1 1 0 0,-1-2-1 16,0 2-3-16,-1 0-8 15,-1 0-36-15,-1 0-59 16,-2 2-68-16,-2-2-87 16,-1 0-214-16,-1 1-117 15,0-1-30-15,-1 0 20 0,1-1 50 16,-1-1 81-1</inkml:trace>
  <inkml:trace contextRef="#ctx0" brushRef="#br0" timeOffset="16955.96">2931 7916 214 0,'1'-2'373'16,"0"-2"37"-16,0 2 19 0,0-1-87 15,0 2-105-15,0-2-63 16,2 3-38-16,1 0-19 16,3 3-12-16,-1-2-9 15,3 2-6-15,1-1-10 0,3 2-3 16,2-1-5-16,-1 2 0 15,0 1 1-15,3 1 6 16,-4-1 11-16,0 3 7 16,1 0 5-16,-3 0 6 15,-2 2-3-15,-1-1-4 0,-2 1-5 16,-4 1-2-16,-2-2-6 15,-2 1-6-15,-2-2-5 16,-4 0-6-16,-1 1-8 16,-3-1-14-16,-3 1-9 15,2 1-8-15,-1 2-11 0,-3 0-5 16,4-1-6-1,0 0-2-15,1 1-11 0,1-3-15 16,1 0-32-16,1-3-59 16,1-2-79-16,-1-2-113 15,0-3-243-15,1 3-120 16,-1-2-37-16,-1 4 18 15,-2-2 60-15,1 1 101 0</inkml:trace>
  <inkml:trace contextRef="#ctx0" brushRef="#br0" timeOffset="22838.3">3781 6859 159 0,'0'-7'288'15,"0"2"30"-15,0 0-17 16,0 1-34-16,0-2-46 16,0 2-35-16,0 1-18 0,0-1-19 15,0 1-16-15,0 0-14 16,0 0-13-16,0 1-14 15,0 0-9-15,0 2-12 16,0 0-7-16,0 2-9 16,1 0-9-16,0 7-5 0,1 1-5 15,-1 1-5-15,1 5 3 16,-1 0 0-16,0 4 7 15,0 1 1-15,0 5 1 16,1 1 8-16,-2 3-5 16,0 4-2-16,0 2-4 0,2 3-5 15,-1 1-7-15,-1 2-9 16,0-1-5-16,0 1-3 15,0-2 0-15,0-3-4 16,1-3-3-16,0-5-2 16,0-2 2-16,-1-5-1 0,0-2-1 15,1-6-2-15,-1 0 1 16,0-1-1-16,0-5 1 15,0-1-1-15,0-1 2 16,0-2 4-16,0-1 0 16,0-1 2-16,0 0-2 15,-1-2 4-15,0 0-3 0,0-2-5 16,0 1-2-16,-2-1-1 15,1 0-6-15,1 0-16 16,0 0-36-16,0-4-80 16,0-2-242-16,-1-1-131 15,-2-3-64-15,-1-2-22 0,0-6 16 16,1-4 72-16</inkml:trace>
  <inkml:trace contextRef="#ctx0" brushRef="#br0" timeOffset="42115.4">3808 6816 18 0,'0'1'131'0,"0"0"13"15,1 0 7-15,-1-1 4 16,0 2 1-16,0-1-6 0,0 0-16 15,0 1-23-15,-1-2-22 16,0 1-20-16,0 1-12 16,-1-2-8-16,1 2 3 15,0-1-4-15,1-1 6 16,0 0 3-16,0 0-3 0,-1 0-1 15,0 1-8-15,0 2-4 16,0 0-5-16,0 1-8 16,1 1-4-16,0-1-5 15,0-1 0-15,1 2 2 16,0-1-2-16,0 0 3 0,1-1 0 15,0 0 0-15,1-2 1 16,-1 2-1-16,1 0-1 16,0 0-1-16,2 0 0 15,2-1 1-15,-1-1-3 16,1 0 0-16,-1 0-5 0,2 1-4 15,1-1 1-15,-1 0-5 16,2 1 2-16,-2 2 2 16,2-1 0-16,-1 2 2 15,1-1-1-15,2 0-1 16,-2 1 0-16,0-2 1 0,-1 0 0 15,1 1-2-15,0-1 0 16,-1-2-3-16,2 1-1 16,-2 2-4-16,1-3 0 15,0 1 0-15,-1-2 0 16,0 1 4-16,0 1 2 15,-1 1 0-15,2-1 4 0,-2 0-4 16,-1 0 1-16,1 0 1 16,1 1 1-16,-1-1-1 15,0 0-2 1,1 1 4-16,1-2-3 0,-1 0 0 0,0 1-1 15,2-1-1-15,-2-1 2 16,0 0 0-16,-1 0 0 16,2 0-1-16,-1 0 5 15,1 0-4-15,-1 0 4 16,1-1-3-16,-1-1 5 0,0 1-4 15,2 0 1-15,-3 1-1 16,1 0 2-16,0 0 2 16,1 0-4-16,0 0-2 15,-1 0 0-15,0 0 1 16,1 0-5-16,-2 0 0 0,2 0-1 15,0 0 5-15,-1 0-2 16,-1 0 0-16,0 0 0 16,0 1-1-16,1-1 1 15,-1 0-1-15,-1 0-2 0,-1 0 0 16,2 0 4-16,-1 0-1 15,2 0-4-15,-3 0 4 16,3 0-1-16,-1-1 0 16,-1 1-4-16,1-3 2 15,0 0 0-15,2-1 2 0,-1 2-2 16,0 1-1-16,-1-1 1 15,0 1-1-15,1-1-1 16,-1 2-1-16,0-2 0 16,0 2 4-16,1 0 0 15,0 0-2-15,1 0 4 16,-1 0 0-16,-1 2-1 0,1-2-2 15,0 0-2-15,1 0-2 16,-2 0 0-16,1 0 0 16,0 0 2-16,-2 0-4 15,1 0 5-15,1 0 2 16,-1 0-1-16,-2 0 4 0,1 0-1 15,-1 0 2-15,1 0-3 16,2 0 2-16,0-2-1 16,-2 1-4-16,0 1 1 15,1 0-4-15,-2 0 2 16,1 0-1-16,-1 0 1 0,0 0-3 15,0 0 3-15,0 1 3 16,0 1-3-16,-2-2 1 16,2 2-1-16,-1-1 2 15,0-1-2-15,0 0 0 16,2 0 7-16,0 0 5 0,-1-1 9 15,3-1 3-15,2 0 3 16,1 1-2-16,0-2-5 16,3-1-7-16,-1-2-2 15,3 1-10-15,-3-2 0 16,1 5 1-16,1-2-1 0,-3 2-1 15,2 1-4-15,-1 0 4 16,-2 1 0-16,-1 1 1 16,-1 0 3-16,0 1-2 15,0-1 2-15,-2-1-1 16,-1 3-3-16,1-3 0 15,-2 1 0-15,-2-1 0 0,0 0-1 16,1 0 2-16,0 0 3 16,0 1-2-16,0-1 2 15,1 0-3-15,-1 0 1 16,1 2-4-16,-1-2 1 15,1 0 2-15,1 0-1 0,-2 0 0 16,0 1 5-16,-1 0-4 16,0 0-1-16,1 1-1 15,-1-2-2-15,2 2 1 16,-1-1-3-16,1 0 2 15,0 0 2-15,0-1 1 0,-1 1 1 16,2 1-1-16,0-2 3 16,-1 3-2-16,1-2-1 15,0-1 3-15,3 0 1 16,-2 0 1-16,2 0 2 15,4-4-2-15,0 2-2 0,-1 0 1 16,3-2-2-16,0 0-4 16,1 0 1-16,-2 0 2 15,3 1-1-15,-3 2 0 16,2-1-3-16,-2 0 3 15,0 1 0-15,-2 1-3 0,0 0 3 16,3 1-1-16,-4 0 1 16,2 0 0-16,1 0 0 15,-2-1 1-15,2 0-2 16,0 0 1-16,1 0 0 15,-1 0 0-15,0 0-3 0,1 0 0 16,-1 0 0 0,-2 0 3-16,0 0 0 0,1 0 0 15,-3 0 5-15,-1 0 0 16,0 1-3-16,-1 0-1 15,-3 1-1-15,0-1-4 16,-1 3-5-16,2-3 0 16,-3 2-4-16,1-1 4 0,-1 0 1 15,0 1 2-15,3-1 2 16,-1-1 4-16,-2 1 4 15,0-2-2-15,1 3-2 16,-1-2 4-16,0-1-2 16,-1 0-3-16,0 1 1 0,1-1 0 15,0 2 1-15,1-2-1 16,0 1 0-16,-1 1 0 15,1-2 1-15,-1 0-1 16,2 0 1-16,0 0 1 16,-1 0-1-16,-1 0 0 0,2 0-1 15,-1 1 0-15,0 1 0 16,-1-2 0-16,3 2 0 15,-2 0-1-15,1-1 1 16,-1 0 1-16,2-1 1 16,2 0 0-16,-2-1-1 0,3 0 3 15,1 0-1-15,4-2 1 16,0 1 0-16,1 1-1 15,-2-1 0-15,4 1 2 16,-3-2-2-16,2 2-1 16,-1-2-1-16,1 1 1 0,-3 1 1 15,4-1 2-15,-3-1 2 16,3 3-1-16,0-2 3 15,1 1-3-15,-1 0-1 16,1 0-2-16,-1-1-1 16,2 2 0-16,-4 0 1 15,2 0 0-15,0 0-1 0,-1 2-2 16,-1-1 1-16,1-1 4 15,-2 0 0-15,0-1 3 16,1-1-2-16,0 2 4 16,0-1-6-16,0 1-2 15,-3-4 2-15,1 4-2 0,0-1 0 16,-4-1-1-16,0 2 1 15,0-1-1-15,-2 0-2 16,0 1 0-16,-1 1 1 16,1 0-1-16,-2 2 0 15,1 1 1-15,-1-3 2 0,-1 2-1 16,0 1 1-16,1-1 1 15,-1-1 0-15,-1 1-2 16,0 0-2-16,1-2-2 16,-1-1 0-16,1 1 3 15,0 1-2-15,0-2 2 0,-1 1 0 16,0 1 0-16,2-2 0 15,-2 1 1-15,1 1 3 16,0 1-2-16,0-1 0 16,-1 1-2-16,1 1 2 15,-1-2-4-15,0 2 1 0,0-2 1 16,-1 1-1-16,4-1 1 15,-4 0 0-15,0-2-2 16,1 2 2-16,-1-1 0 16,0 1 0-16,1-1 2 15,-1-1 0-15,0 0 0 16,1 1-1-16,0-1 0 0,-1 1-1 15,1 0-2-15,0 0 0 16,-1 1 4-16,1-2-2 16,0 1-2-16,0 0 1 15,2 1 0-15,-2-2-1 16,1-2-1-16,-1 1 4 0,1 0 3 15,-1 1 0-15,2-2 0 16,-2 1-1-16,2 1 0 16,-2 0-3-16,0 0-1 15,2 0-1-15,-1 0-1 16,1 0 1-16,1 0-2 0,-1 0 3 15,1 1-2-15,-1 1 5 16,1-2 0-16,1 0 2 16,0 0-1-16,-1 0 2 15,2 0-3-15,0 0-2 16,0 0-2-16,0 0 2 0,-1 0 2 15,5 0-2-15,-3-3 10 16,1 1 9-16,2 1 4 16,1-3-1-16,2 1 3 15,-1 0 1-15,4-2-9 16,-3 1-5-16,2 1-7 0,0-2-1 15,-2 3-4-15,0 0 0 16,0 0-2-16,-2 2-1 16,-2 0 3-16,0 2-2 15,0-1 1-15,-2 0 9 16,1 0-5-16,-2 0 7 0,-2-1 3 15,0 2 0-15,1-2 4 16,-2 0-4-16,-1 0 8 16,1 0-7-16,0 3-4 15,1-3 4-15,2 0-5 0,-2 0-3 16,1 0 0-16,0 0-3 15,2 0-1-15,-1 0-2 16,2 0 3-16,0 0-1 16,-1 0-1-16,1 1 1 15,2-1-1-15,-1 1 3 0,0 0-4 16,3 0 1-16,-2 1 0 15,-1-1 0-15,1 0-1 16,1 2 1-16,1 0 4 16,-2-2 1-16,1 0-3 15,3-1 0-15,0 0 0 0,2 0 1 16,2-1-2-16,-2 0-1 15,5-4-1-15,-2 3 5 16,0-2-4-16,1 2 2 16,1-2-2-16,-1 2 2 15,4 0 1-15,-2 0-2 0,3 0 3 16,-3-1-2-16,4 1-3 15,-1-1-1-15,0 1 0 16,0-3 1-16,0 3-2 16,0-2 2-16,0 2 4 15,0-1 1-15,-1 0-5 16,2-1-1-16,-3 1 2 0,3 1 1 15,0 0-2-15,-2 1-1 16,1 0 3-16,-3-1-3 16,3 2 0-16,-1 0 0 15,-1 0-1-15,0 0 1 16,-2 2-2-16,0 0 3 0,2-1-2 15,-4 0-2-15,2 0 2 16,-1 0-1-16,0-1 0 16,1 2 2-16,0-1-1 15,-1-1-2-15,-1 3 3 16,-1-3-10-16,0 0-4 0,0 1 1 15,1-1-3-15,-2 0 3 16,1 0 2-16,-1 0 11 16,0 0 3-16,1 0 0 15,-4 0 4-15,2 0 1 16,0 1-2-16,-1-1 0 0,-2 2 4 15,3-1-3-15,-2 0-2 16,2 0 0-16,-1 1-2 16,0-2 0-16,1 2-2 15,-3-2 0-15,2 0 5 16,-1 0-3-16,1 1 1 0,-1 0 0 15,1 0 1-15,0-1 2 16,2 1-6-16,-3 1 3 16,0-2-1-16,1 3-2 15,-1-2 2-15,-2-1-1 16,2 1-1-16,-3 1 0 15,-1-1 1-15,3 1 2 0,-3-2-2 16,1 1 2-16,0 1 0 16,1-2 0-16,-2 2 1 15,0-1-1-15,2 0-3 16,-3 1 0-16,1-2 1 15,-1 2 6-15,2-2-4 0,0 0 1 16,-2 0 4-16,0 0-1 16,3 0-4-16,-3 0-3 15,2 0 0-15,1 0 1 16,-3 0-2-16,1 0 1 15,-1 0 1-15,2 3 2 0,-1-2 1 16,-1-1 5-16,1 1-2 16,0 0 0-16,-1-1-1 15,3 0-1-15,0-1-1 16,1 0-4-16,-1 1-2 15,2-1 0-15,-1-2 0 0,2 1-1 16,0 2 3-16,0-1-1 16,0 1 1-16,2 0-1 15,-1 0 1-15,2 0 1 16,0 0-2-16,0 0 2 15,2 0 1-15,0 0 0 0,1 0-2 16,1 0 0 0,1 0 2-16,0 0-2 0,0 0-2 15,3 0 4-15,0 0 2 16,1 0 1-16,0-1 0 15,1 0 4-15,1-2-2 16,0 1 2-16,1 1-2 16,2-2-1-16,-2 1 0 0,2 1 1 15,0-3 1-15,2 2 2 16,-2 1 1-16,2-1 0 15,0-1 0-15,2 1-1 16,-2-1-3-16,2 0-3 16,2-1-2-16,-2 1 3 0,-1 1-4 15,-1-1 1-15,-2 0 1 16,0 1 1-16,-3 0-4 15,2 0-3-15,-2 2 3 16,-3-4 0-16,2 2 0 16,-2 1 0-16,0 0 6 0,-2-2-5 15,0 1 3-15,-2 0-4 16,-1 2 0-16,0-2 0 15,-2 2-1-15,-1-1 0 16,-1 1 2-16,0 0 1 16,-3-1 1-16,0 0 2 0,0 0 0 15,-4 1 3-15,0-2-4 16,-2 2 5-16,0-1 0 15,-2-1-2-15,-2 2-1 16,-2 0 4-16,0 0 1 16,-2 0 5-16,-1 0 7 0,-1 0 6 15,0 0 7-15,0 0 6 16,-1 0-1-16,0 0-6 15,0 0-7-15,0 0-6 16,-1 0-20-16,0 0-32 16,0 0-68-16,-1 0-121 15,-1 2-255-15,-4 1-132 0,-3 1-65 16,-7 1-10-16,0-1 42 15,-4-3 111-15</inkml:trace>
  <inkml:trace contextRef="#ctx0" brushRef="#br0" timeOffset="47403.71">3855 7656 65 0,'-2'-3'88'16,"0"0"2"-16,0 0-3 0,-1-1 3 15,1 2-1-15,0 0 2 16,0 2 11-16,0 0 17 15,-1 0 12-15,1 0-6 16,0 1-13-16,0-1-7 16,0 0-4-16,-1 0-14 0,2 0-23 15,0 0-14-15,1 0-9 16,0 0-10-16,0 0-5 15,0 0-6-15,0 0 8 16,0 0 11-16,0 0 15 16,0 0 11-16,0 0 8 15,0 0 3-15,0 0-2 0,0 0-8 16,0 0-14-16,1 0-10 15,0 1-9-15,4-1-5 16,-3 2-3-16,1 0 1 16,2 0 2-16,-1 0 7 15,2 1 6-15,0-2-1 16,2 1 0-16,0 0-6 0,1 2-1 15,-1-1-9-15,2 0-5 16,0 1-4-16,0-1 2 16,2-2-3-16,-2 1 0 15,1-1-3-15,0 2 0 16,3-3 0-16,-3 0-3 0,2 0-3 15,-1 2 1 1,2-2-2-16,2 2 2 0,-2 0-3 16,3 0 1-16,-3 1 1 15,2-1 2-15,-2-1-1 16,4 0 1-16,-3 1 3 15,1-2-1-15,0 1 0 16,-1 2-2-16,0-3-2 0,0 0 2 16,1 1-4-16,-2-1-1 15,3 2 8-15,-4-1 8 16,0 0 4-16,3 0 6 15,-3 1 6-15,1-2 2 16,0 2-6-16,1-1-7 16,-2-1-5-16,2 0-7 0,1 0-2 15,-1 0-1-15,0-1 1 16,1-1 1-16,-1 2 2 15,-1-2 0-15,1 2 0 16,1 0 0-16,-1 0-4 16,0 0 3-16,0 0 2 15,0-1 3-15,-1 1 2 0,3-1 0 16,-2 1 3-16,2 0-7 15,-2 0-4-15,1 0-3 16,-1 0 0-16,2-1 1 16,-1-1-2-16,0 2 2 15,2-1-1-15,-3 1-3 16,2-3 1-16,-2 2-4 0,2 1-1 15,-2-3 5-15,4 2 1 16,-3-1-1-16,3-1 1 16,1 1 2-16,0-2 0 15,2-1-3-15,-2 2 1 16,0 0 1-16,0-1-4 0,-1 2 0 15,2-2 0 1,-4 2-3-16,2-2-3 0,0 3 1 16,-2-1 2-16,1-1 0 15,-1 0 0-15,-2 3 2 16,1-1 3-16,-1 1 0 15,-2 0-3-15,1 1-2 16,-2-1 2-16,0 3-2 0,-1 0-1 16,0-1 0-16,3-1 1 15,-2 3 0-15,1-3-3 16,0 1 1-16,0 1 0 15,0-3 2-15,2 2-2 16,-3 1 3-16,2-2 0 16,-2 2-1-16,1-2 0 0,1 1 1 15,-3 1-2-15,0-1-1 16,1-2-1-16,-2 1 1 15,2 0-2-15,1 1 1 16,0-2 1-16,2 1 4 16,-2-1-1-16,-1 0 3 15,2 0-2-15,-1 0 1 0,0 0 1 16,-1-1-4-16,1 1-2 15,2-2-3-15,-2 1 3 16,2 0-2-16,0 1 1 16,-1 0 3-16,3 0 0 15,1 0-1-15,-1 0-7 16,0 0-3-16,3 0-4 0,-1-2-1 15,-2 2 3-15,4-4 3 16,-2 2 8-16,2 1 1 16,0-2 3-16,1 0 3 15,0 3-2-15,0-2-2 16,3 2 1-16,-2-2 2 0,2 1-1 15,-1 0 0 1,3-1 0-16,1 2 1 0,-1-4-1 16,2 3 4-16,-3-1 0 15,3-1 0-15,-1 2-1 16,0-1 1-16,2 2 0 15,-1-1-2-15,0 1 0 16,-1-1-3-16,3-1 1 0,-1 2 1 16,-2-2-1-16,1 2 1 15,-4 0-2-15,1 0 1 16,-1 0-1-16,0 2-2 15,-2-2 1-15,2 2-2 16,-3-1 2-16,0 0-1 16,-1 2 0-16,0-1 0 0,-2-1-2 15,0-1 1-15,1 0-4 16,0 2 5-16,-1-2 0 15,0 1 0-15,0 0 0 16,-1 2 0-16,1-3 1 16,-1 1-2-16,-1 0 1 15,1 0 2-15,1 0 2 0,-3 1-3 16,1-2 0-16,0 1 5 15,-1 0-3-15,0-1-1 16,1 3 0-16,-2-2 1 16,0 2 0-16,1-2-2 15,-2 1-1-15,0 1 2 16,0-3 0-16,1 2 1 0,-2-2-3 15,2 1 4-15,-1 0-1 16,-1 1 7-16,2-2 5 16,-2 1 3-16,2 0 5 15,-1 1-1-15,-1-1 0 16,1-1-5-16,-1 2-7 0,2-2-5 15,-2 1 1 1,1-1 2-16,0 1-5 0,-2 1 1 16,2-2 1-16,-2 1-1 15,2 2-1-15,0-2-2 16,0 2 2-16,1-1-2 15,-2 0 2-15,1 1-1 16,1-1 2-16,-2-1-1 0,1 1-1 16,2 1 0-16,-1 0 0 15,0-1-2-15,0 0 0 16,0 0 0-16,1-2 3 15,2 3 1-15,-2-3 3 16,2 0 0-16,1-3-2 0,-1 3-1 16,3-1-1-16,0 0 1 15,1 0-3-15,3 1 3 16,-2 0-2-16,3 0 1 15,0 1 1-15,0 0-2 16,0 0-2-16,-1-1 0 16,2 3 0-16,-2-3-1 15,-1 2-2-15,2-2 1 0,0 0 2 16,0 0 0-16,-1-2 0 15,0 2 0-15,3-3 0 16,-1 2 0-16,-1-1-1 16,1-1 2-16,0 2-4 15,2-1 1-15,-3-1 2 16,1 1 0-16,-1-1 1 0,2 0-3 15,-1 0 1-15,0 1 1 16,-1 0-7-16,2 1 4 16,1 1 0-16,-1 0 0 15,-1 0 1-15,-1 0 2 16,1-3-8-16,0 2-6 0,0 1-1 15,-1-2 0-15,-1 1-1 16,2 1 0-16,-2-1 11 16,2-1 7-16,-4 2 2 15,2 0 3-15,-2 0 1 16,2 0-2-16,-2 0-1 15,1 0-2-15,-1 0 0 16,-2-1 3-16,3 1-1 0,-3-2-1 16,2 1 2-16,-1 0 2 15,0 1-4-15,1-3-1 16,1 2 2-16,0-1-1 15,-1-2 1-15,0 3-2 16,2 0 2-16,-1 1-1 16,2-1 5-16,0-1-2 0,0 1-3 15,-1 1 1-15,2-3 0 16,-2 3-2-16,2-2 0 15,-3 0-1-15,2 0 1 16,-2 0 4-16,1 2 0 16,-2-3-2-16,2 1 5 15,-2 2 0-15,0-2 0 0,0 1 1 16,2-2 2-16,-3 1 5 15,1 0-3-15,-1 0 0 16,-1 2 2-16,0-2-1 16,1 2-2-16,-3-1-1 15,1 0-6-15,-1 1 2 16,-1 0-5-16,0 0-4 0,1 0 2 15,-3-3-2-15,2 3 1 16,-3 0 1-16,2 0 1 16,0 0 3-16,-1 0-2 15,-1 0 2-15,2 0-1 16,-1 0-1-16,-1 0 0 0,0 0 0 15,1 0 1-15,-2 0 1 16,0 0-3-16,1 0 1 16,-2 0-1-16,2 0-3 15,-2 0 3-15,-1 0-3 16,1 3 5-16,0-3 0 15,1 0 0-15,-1 1 0 16,-1 0-2-16,2-1 6 0,-1 0-6 16,0 0-5-16,-1 0 4 15,0 0 2-15,3 0 2 16,-3 0-4-16,0 2-1 15,2-2 6-15,-3 0-3 16,0 2-2-16,2-1-3 16,-2 0 1-16,1-1 3 0,0 2-3 15,0-1 2-15,1 1 0 16,2-1 3-16,-1-1 2 15,3 0-4-15,0 0-3 16,2-1 4-16,1-1 0 16,-1 1-2-16,2-1 1 15,1 0-2-15,0 0 6 0,2-1-4 16,-2-1 0-16,4 1-1 15,-2 2 0-15,0-2-1 16,-2 2-2-16,3-2 1 16,-2 3 0-16,-1-1 0 15,-1-1 0-15,-2 2 2 0,1-2 2 16,-5 2-2-16,1 0-2 15,-2 0 0-15,-1 0 0 16,-2 0 0-16,0 0 0 16,-1 0 2-16,-1 0-2 15,0 0 2-15,-1 0-2 16,0 0 1-16,1 0-2 0,-1-1-2 15,0 0 0-15,1-2 3 16,-2 3-2-16,1 0 0 16,1-2 1-16,1 2 1 15,-2 0 2-15,-1 0-4 16,1-1 1-16,1 1 1 15,-1 0 2-15,-2 0-3 0,2 0 0 16,1 0 3-16,-1 0 0 16,-1 0-3-16,2 0-2 15,-1 0 3-15,1 1 1 16,-2-1-3-16,1 2 1 15,0-2 1-15,2 3 3 16,-4-2-1-16,2 0-4 16,0-1 3-16,2 2-1 0,-1-2 1 15,1 2-3-15,-2-1 2 16,4-1 2-16,-3 3-4 15,1-2 2-15,1-1-2 16,-2 2 2-16,0-1 2 16,0-1-1-16,2 1 1 15,0-1-2-15,-1 0-1 0,1 0-1 16,0 0-3-16,1 0 1 15,0 0 1-15,-2 0 2 16,0 0 2-16,0 0-4 16,0 0 0-16,0 0 2 15,1 0 0-15,-1 0 1 16,-1 0 1-16,1 0 10 0,0 1 4 15,-3 0 2-15,1 0 5 16,-1-1 0-16,1 0-2 16,-2-1-7-16,0 0 2 15,-1-1-3-15,1 1-2 16,-1-2 0-16,1 0 1 0,-3 0 2 15,0 1-2-15,0 2-3 16,-2-1 0-16,0 0 2 16,-1-2-2-16,0 3-4 15,-1 0 1-15,0 0 0 16,0 0-4-16,-2-2-4 15,1 2-13-15,0-1-34 0,0 1-62 16,-3 1-88-16,1 1-235 16,-3 3-174-16,-3 3-80 15,-5-3-14-15,-3 1 35 16,-4-2 74-16</inkml:trace>
  <inkml:trace contextRef="#ctx0" brushRef="#br0" timeOffset="48724.78">3853 7543 251 0,'-2'-2'320'0,"0"-2"13"15,0 2-16-15,1-3-37 16,0 3-47-16,1 0-42 16,0 0-31-16,0 1-19 15,1 0-12-15,0-4-5 0,3 0-2 16,0-2-5-16,4-3-5 15,1-1-11-15,3-2-17 16,2-4-14-16,2-3-16 16,4-2-14-16,-2-2-6 15,5-2-8-15,-4-1-10 0,2-1-2 16,1 3-6-16,-3 2-3 15,1 3 0-15,-3 0-1 16,-2 3 2-16,0 2-3 0,-2 3-3 16,-2 0-1-16,0 2-7 15,1-1-2-15,-2-3-5 16,0 2-12-16,-1-2-17 15,1 1-27-15,0-1-35 16,-3 2-53-16,1 1-92 0,-1 4-139 16,-3 6-82-16,-1 2-22 15,-1 9 8-15,-2 1 42 16</inkml:trace>
  <inkml:trace contextRef="#ctx0" brushRef="#br0" timeOffset="49130.81">4180 7751 164 0,'8'2'315'16,"1"-5"38"-16,3-5 0 16,2-7-50-16,3-4-58 15,-1-2-32-15,5-5-28 0,-1-3-20 16,4-1-23-16,1-2-22 15,1-3-14-15,-2 1-25 16,3 0-17-16,-3 2-19 16,1 4-11-16,-3 1-11 15,0 6-10-15,-3 1-2 0,-2 4-6 16,0 2-4-16,-2 2-2 15,-3 3-8-15,1 2-8 16,-2 0-16-16,-2 3-29 16,0 0-57-16,-1 2-120 15,-2 1-149-15,-6 1-72 0,5 2-29 16,0 3 9-16,-2-1 45 15</inkml:trace>
  <inkml:trace contextRef="#ctx0" brushRef="#br0" timeOffset="49480.83">4601 7666 91 0,'2'8'295'0,"2"-4"44"15,3-4-1-15,0-3-23 16,3-5-42-16,1-6-36 16,4-4-34-16,1-4-27 15,2 0-30-15,3-5-29 16,0-2-25-16,3-3-21 0,-2 2-20 15,2-1-17-15,-1 1-12 16,-2 3-7-16,1 2-5 16,-2 4-5-16,-1 4-8 15,-3 2-10-15,-1 2-21 16,1 3-28-16,-4 2-48 0,0 5-114 15,-1 3-150-15,-1 0-68 16,-3 3-24-16,1 3 3 16,0 0 34-16</inkml:trace>
  <inkml:trace contextRef="#ctx0" brushRef="#br0" timeOffset="49834.85">5103 7681 42 0,'5'3'318'0,"-1"0"43"15,2-3 33-15,1-2-35 16,1-2-82-16,2-6-59 15,2-5-36-15,1-2-28 0,3-7-26 16,4 0-25-16,0-2-26 16,0-3-19-16,1 0-17 15,0-1-16-15,2 1-11 16,-1 1-6-16,0 0-8 15,-1 3-9-15,0 1-12 0,-3 3-17 16,-1 2-28-16,-1 4-35 16,-4 4-59-16,-1 6-94 15,-4 3-121-15,-2 2-47 16,1 6-7-16,-4 2 12 15,0 2 55-15</inkml:trace>
  <inkml:trace contextRef="#ctx0" brushRef="#br0" timeOffset="50149.86">5463 7664 163 0,'6'3'366'16,"2"-4"45"-16,2-4 31 15,1-3-61-15,0-4-106 16,2-1-63-16,4-4-37 16,-2-3-28-16,4-1-23 15,1-2-28-15,0 0-20 0,2 0-21 16,-3-1-18-16,2 2-15 15,2 1-11-15,-1 0-16 16,2 0-17-16,-1 0-23 16,0 4-40-16,1 0-50 15,-2 3-99-15,-6 3-146 0,0 3-74 16,-1 5-24-16,-4 2 12 15,-1 2 37-15</inkml:trace>
  <inkml:trace contextRef="#ctx0" brushRef="#br0" timeOffset="50485.88">5947 7643 256 0,'12'3'364'0,"5"-6"45"0,-1-1-2 16,3-10-75-16,1 0-78 16,1-3-49-16,1 0-39 15,-1-4-31-15,2 1-30 16,-2-1-22-16,1-1-15 0,3 0-19 15,-2-1-17-15,1 2-11 16,1 0-7-16,0 2-11 16,-1-1-15-16,3 3-14 15,-2 3-24-15,1 0-31 16,-3 1-44-16,1 4-86 0,-3 0-134 15,-1 2-84-15,-2 4-28 16,-3 3 4-16,2 1 32 16</inkml:trace>
  <inkml:trace contextRef="#ctx0" brushRef="#br0" timeOffset="50828.9">6618 7609 163 0,'10'2'376'0,"1"-4"48"16,3-5 38-16,1-6-58 15,3-4-107-15,1-1-69 16,1-6-35-16,1 1-25 0,3-3-17 15,-1-1-15-15,2-3-14 16,0-2-17-16,3 0-19 16,0-2-20-16,1 2-22 15,2-1-18-15,-2 4-18 16,2 3-27-16,-1 0-30 0,-2 5-33 15,-1 5-42-15,-5 4-63 16,-2 7-148-16,-7 7-132 16,-2 6-53-16,-6 5-8 15,-3 7 20-15,-5 6 54 16</inkml:trace>
  <inkml:trace contextRef="#ctx0" brushRef="#br0" timeOffset="51183.92">7251 7812 315 0,'14'-2'397'0,"-1"-4"33"16,3-4 27-16,-1-3-128 15,1-1-94-15,1-2-48 0,0-2-25 16,3-5-13-16,2-2-13 16,-1-4-16-16,3-2-24 15,0 0-24-15,1-2-19 16,0 1-18-16,0 0-13 15,0 2-10-15,-2 5-9 0,-1 2-11 16,-1 3-21-16,0 1-17 16,0 6-22-16,-3 2-31 15,-1-1-34-15,1 4-67 16,-3 1-110-16,-1 1-112 15,0 0-47-15,0 1-5 0,-1 0 19 16,0 2 63-16</inkml:trace>
  <inkml:trace contextRef="#ctx0" brushRef="#br0" timeOffset="51495.94">7782 7643 372 0,'4'9'442'16,"2"-6"40"-16,1-5 29 0,3-5-128 16,1-4-112-16,3-4-62 15,1-2-29-15,1-3-21 16,3-2-16-16,0-1-20 15,3-1-23-15,0-3-28 16,2 0-25-16,-1-1-20 0,2-1-25 16,0 0-34-16,3 0-37 15,0 0-34-15,2 1-63 16,-2 4-173-16,1 1-142 15,-2 2-57-15,-2 4-13 16,-1 1 13-16,-3 3 50 0</inkml:trace>
  <inkml:trace contextRef="#ctx0" brushRef="#br0" timeOffset="52406.99">7190 7482 49 0,'-6'11'299'0,"2"-2"50"0,-1-2 2 16,1 0-25-16,0-1-38 15,0-2-58-15,1-1-40 16,2-2-37-16,1-2-24 16,4-3-20-16,2-5-16 15,2-4-9-15,3-5-7 0,5-3-1 16,2-3 6-16,5-4 1 15,2-1-7-15,5-4-8 16,0-1-4-16,4-2-3 0,3 1-13 16,-2-2-13-1,-2 3-4-15,0 3-6 0,-3 2-8 16,-3 4-7-16,-4 4-6 15,-5 4-6-15,-4 4-7 16,-5 4-25-16,-4 2-43 0,-5 4-86 16,-5 2-225-1,-4 2-119-15,-5 2-55 0,-3 3-14 16,-4-2 26-16,-1 1 79 15</inkml:trace>
  <inkml:trace contextRef="#ctx0" brushRef="#br0" timeOffset="53497.05">8526 7581 271 0,'-12'0'338'0,"1"3"27"0,2 1-43 15,1-1-32-15,3-2-55 16,-1 1-34-16,3 0-34 16,1-2-17-16,1-2-15 15,2-1-20-15,2-2-16 0,3-3-10 16,4-4-2-1,1-4-4-15,5-4-5 0,4-5-8 16,3-3-11-16,2-4-10 16,3-3-12-16,1-1-8 15,1-1-8-15,1 2-14 0,-2 1-13 16,0 1-3-16,-3 4 0 15,0-1-6-15,-3 3-2 16,-2 4 7-16,-2 4 4 16,-4 1-2-16,0 2-16 15,-4 3-23-15,-1 2-30 0,1 0-48 16,-2 2-98-16,-1-1-178 15,-2 2-84-15,2 1-25 16,0-2 1-16,-2 2 36 16</inkml:trace>
  <inkml:trace contextRef="#ctx0" brushRef="#br0" timeOffset="53944.08">9024 7675 279 0,'3'6'332'0,"0"-4"43"0,4-4-28 16,0-4-59-16,2-5-45 16,2-4-28-16,3-3-27 15,3-5-27-15,2-5-26 16,2-3-28-16,1-2-17 15,0-1-23-15,2 2-16 0,-2-2-17 16,4 1-8-16,-2 4-10 16,0-1-6-16,1 0-3 15,-1 2 0-15,-2 1-3 16,1 1-1-16,-2 3-3 15,-1 2-5-15,-2 2-9 0,-3 3-12 16,2 1-16-16,-5 6-23 16,-1 1-41-16,0 1-80 15,-2 5-145-15,1 2-98 16,-1 2-40-16,-3 4-5 15,0 0 22-15,-3 3 78 0</inkml:trace>
  <inkml:trace contextRef="#ctx0" brushRef="#br0" timeOffset="54350.1">9588 7683 202 0,'7'-8'387'0,"1"-1"39"15,2-4 26-15,-1-1-78 16,2-5-118-16,1-1-73 15,0-3-34-15,3-4-26 16,3 0-17-16,1-2-19 0,3-2-17 16,-1 0-19-16,1 0-17 15,0 1-12-15,2 3-10 16,-1-1-2-16,0 0-3 15,0 1-3-15,-3 5-4 16,1 1-3-16,-3 1-5 0,-1 4-13 16,0 3-17-16,-3 1-26 15,0 2-34-15,0 1-82 16,-3 2-140-16,0-1-101 15,0 1-45-15,-1 3-6 16,-2 2 22-16,-3 6 73 0</inkml:trace>
  <inkml:trace contextRef="#ctx0" brushRef="#br0" timeOffset="54761.13">10057 7687 174 0,'4'0'361'0,"3"-4"40"16,0-4 31-16,2-7-74 15,3-4-98-15,1-4-56 16,4-4-33-16,-1-3-18 16,4-1-22-16,1-2-21 0,1 2-26 15,2-3-18-15,-2 3-22 16,3 0-17-16,-3 5-10 15,-1-1-9-15,0 5 0 16,0 3-4-16,-4-1-3 0,2 1 3 16,1 1-3-16,-1 1-6 15,-1 1-11-15,1 1-16 16,-2 1-19-16,1 3-29 15,-4 1-54-15,-1 0-98 16,-3 3-152-16,-1 4-66 0,-3 1-30 16,-1 4 5-16,-3 1 40 15</inkml:trace>
  <inkml:trace contextRef="#ctx0" brushRef="#br0" timeOffset="55166.15">10617 7529 155 0,'9'-3'367'0,"2"-1"45"16,1-9 39-16,5 1-64 16,-1-7-96-16,4-3-60 0,0-2-41 15,1-2-29-15,0-2-27 16,0 1-24-16,2 0-27 15,-3-1-20-15,2 2-17 16,-1 1-13-16,-2 1-13 0,1 2-7 16,-3 1-5-16,2 2-2 15,-3 3-5-15,-2 2-9 16,-2 3-14-16,0 3-18 15,-1 1-27-15,-1 1-44 16,-1 2-74-16,3-2-152 0,-2 0-109 16,0-1-45-16,2 1-8 15,-2-1 25-15,1 5 68 16</inkml:trace>
  <inkml:trace contextRef="#ctx0" brushRef="#br0" timeOffset="55527.17">11135 7487 28 0,'13'-6'378'0,"-1"-1"47"16,2-1 34-16,1-4 13 0,0-2-140 16,2-2-91-16,2-2-48 15,2-3-23-15,3-4-17 16,1 0-7-16,2-6-22 15,2 0-25-15,1-2-24 16,0-1-23-16,1-1-21 0,-1 0-21 16,0-2-26-16,-1 1-35 15,-1 2-30-15,-2 3-50 16,-4 3-80-16,-3 7-169 15,-5 6-103-15,-5 4-38 16,-7 10-3-16,-5 4 27 0,-7 7 74 16</inkml:trace>
  <inkml:trace contextRef="#ctx0" brushRef="#br0" timeOffset="57005.25">4603 7317 21 0,'-1'0'208'0,"1"0"29"0,0 0 12 16,0 0-1-16,0-1-3 16,0 1-26-16,1-1-30 15,-1 0-37-15,0-1-36 16,0-1-31-16,-1 2-25 15,0 0-6-15,0 1-5 0,0-2 0 16,-1 1 3-16,1 0 1 16,1 0-4-16,0 0-5 15,1 1-9-15,2-1-4 16,0-4-5-16,5 1 0 15,-1-3-2-15,3-3 2 0,3-3-5 16,4-1-7-16,0-4-3 16,3-3-5-16,2 2 0 15,-1-1-6-15,3-2 0 16,0 3-2-16,1-1 1 0,-1 3 2 15,0 0 1-15,-1 4 2 16,-2 3-1-16,-1-1 2 16,-2 4-3-16,0 2-8 15,-4-1-6-15,0 2-31 16,0-2-57-16,-4 3-114 0,-2 0-140 15,-1 1-73-15,-3-1-28 16,-1 1 7-16,-3 2 47 16</inkml:trace>
  <inkml:trace contextRef="#ctx0" brushRef="#br0" timeOffset="57472.28">4987 7291 125 0,'-5'4'310'15,"0"2"35"-15,2-4 3 16,1 0-46-16,0 0-64 16,1-1-51-16,1-1-38 0,1-1-22 15,2-4-23-15,1-1-18 16,4-2-20-16,0 0-9 15,2-2-8-15,1 0-7 16,2 0-6-16,0-1-11 16,3-4 1-16,-2 0-2 0,3-1-6 15,-1 0-2-15,2-2 0 16,-1 2-5-16,1-2-3 15,0 1-8-15,2 2 0 16,-2 2 0-16,0 1-3 16,1 3-1-16,0 1-4 0,-3 1-7 15,2 2-19-15,-2-1-41 16,-1 1-95-16,-2-1-157 15,1 0-91-15,-3-1-40 16,0-1-8-16,2-1 28 16</inkml:trace>
  <inkml:trace contextRef="#ctx0" brushRef="#br0" timeOffset="58016.31">5480 7410 120 0,'-2'0'191'15,"1"-3"-31"-15,0 0-25 16,-1-2 0-16,2 1 4 15,0 1 16-15,0 1 14 16,0-3 16-16,2 0 0 16,-1 2-13-16,1-3-21 0,1 0-18 15,3-2-18-15,-1 1-17 16,2-3-15-16,1-1-9 15,0-2-11-15,2 0-11 16,4-2-10-16,-2 0-10 0,1 0-10 16,0-1-7-16,2 1-1 15,-1-1-4-15,0-2 0 16,3 2-3-16,-3-2-4 15,1 3 1-15,-1 0-4 16,-2 2-4-16,1 2-5 0,-2 1-7 16,0 4-17-16,1-1-27 15,-3 4-39-15,1-2-74 16,0 4-113-16,-1-2-101 15,-1 3-40-15,1 0-4 16,1 0 27-16,0 3 66 0</inkml:trace>
  <inkml:trace contextRef="#ctx0" brushRef="#br0" timeOffset="58532.34">5867 7343 206 0,'1'0'308'0,"1"0"13"15,0-3-19-15,2 2-37 0,0-3-53 16,1-3-44-16,2-2-31 16,1-1-16-16,1-3-12 15,-1-1-11-15,3 2-8 16,2-2-11-16,-1-1-8 15,1 1-13-15,4 0-8 0,-3 2-13 16,1 1-4-16,2-1-7 16,-1 1-7-16,-1 1-6 15,1 0-7-15,-1 1 2 16,-1 0-4-16,2 2-6 15,-3-1-6-15,1-2-13 0,-1 1-24 16,3 0-40-16,-4-3-84 16,-1 4-133-16,0 1-102 15,-2 3-44-15,-1 2-8 16,-2 2 25-16,0 2 72 15</inkml:trace>
  <inkml:trace contextRef="#ctx0" brushRef="#br0" timeOffset="59071.37">6498 7391 102 0,'3'-1'297'15,"-1"-2"49"-15,0-4-5 0,2 1-28 16,1-3-38-16,1 0-43 16,2-3-38-16,1 3-33 15,1-4-30-15,4 0-26 16,0 1-19-16,2-1-5 15,3-1-10-15,1-3-5 0,0-3-6 16,3 1-10-16,-1 0-9 16,-1-1-15-16,-1 1-8 15,0 2-9-15,-5 2-3 16,-2 5-4-16,0-1-10 0,-4 3-12 15,-1 4-24-15,0 0-40 16,-4 3-59-16,-1 4-129 16,-3 3-138-16,-2 1-62 15,-1 3-17-15,-2 0 16 16,-1 0 49-16</inkml:trace>
  <inkml:trace contextRef="#ctx0" brushRef="#br1" timeOffset="75217.3">3754 6755 3 0,'-1'0'82'0,"-1"-2"-11"16,1 2-20-16,0 0-15 15,0 2-11-15,1-2-8 16,0 1-4-16,0 0-7 0,0 1 2 15,0 0-3-15,0 1-2 16,0-1-1-16,1 1-4 16,0 1 2-16,2 0-10 15,-1-1-18-15,0 1-45 16,1-3-26-16</inkml:trace>
  <inkml:trace contextRef="#ctx0" brushRef="#br1" timeOffset="75603.32">3801 6794 78 0,'-1'-1'175'0,"1"-1"1"15,0 2 5-15,0 0-11 0,1-1-5 16,0-1-22-16,0 1-12 16,0-2-22-16,2-1-18 15,-1 0-19-15,0 0-16 16,1-2-19-16,1 1-17 15,1-1-6-15,4-2-7 16,-1-3-14-16,2-1-43 0,2-1-75 16,-1-4-105-16,1 1-57 15,1-1-28-15,-1 1-5 16</inkml:trace>
  <inkml:trace contextRef="#ctx0" brushRef="#br1" timeOffset="75845.33">4068 6500 187 0,'8'-7'216'0,"-1"2"-14"0,0 0-17 15,3-1-31-15,-1 0-34 16,0 0-39-16,2 0-30 15,0-1-19-15,-1 1-14 16,1-2-5-16,2-1-15 0,-2 1-49 16,2-1-77-16,-1-1-79 15,1-3-39-15,0 0-21 16,1 0-1-16</inkml:trace>
  <inkml:trace contextRef="#ctx0" brushRef="#br1" timeOffset="76046.34">4428 6235 58 0,'9'-7'102'16,"2"1"-17"-16,-1-1-6 0,1 0-2 15,1 2-14 1,0-2-11-16,0-1-14 0,2 2-13 15,-1-1-27-15,2 1-43 16,-1-2-64-16,1-3-31 16,0 2-21-16</inkml:trace>
  <inkml:trace contextRef="#ctx0" brushRef="#br1" timeOffset="76272.36">4784 6050 82 0,'8'-4'194'0,"2"2"-16"0,-2-3-5 15,1 3 0-15,0-3-10 16,-1 1-21-16,1 0-26 16,2-2-21-16,-1 2-29 15,1-4-27-15,2-1-22 16,2-1-50-16,-1-2-67 0,-1 0-87 15,0-1-65-15,4 1-31 16,-3-2-15-16,3 2 28 16</inkml:trace>
  <inkml:trace contextRef="#ctx0" brushRef="#br1" timeOffset="76469.37">5119 5833 87 0,'8'-5'148'0,"-2"0"-13"0,1 0 6 15,-1 3 12-15,0-1 4 16,1 0-2-16,-2-3-7 15,2 2-22-15,-1-3-32 16,1-1-41-16,2-1-46 16,-1-1-63-16,-1 2-99 0,2-2-78 15,2-2-44-15,-1 0-15 16,1-1 9-16</inkml:trace>
  <inkml:trace contextRef="#ctx0" brushRef="#br1" timeOffset="76676.38">5405 5616 123 0,'9'-4'233'0,"0"-1"11"16,2-1-49-16,0-2-76 0,0 1-44 15,2 0-29-15,0-2-20 16,3 1-13-16,-2-2-10 15,0 0-16-15,3-1-48 16,-4-1-82-16,2-1-53 16,-2-3-30-16,1 1-12 0</inkml:trace>
  <inkml:trace contextRef="#ctx0" brushRef="#br1" timeOffset="76868.39">5801 5319 26 0,'11'-5'165'0,"0"-1"-21"15,4-1-34-15,-2 2-18 16,0-3-25-16,4-1-13 16,-2 2-22-16,2-1-12 0,-2 1-32 15,0 1-59 1,-2-1-60-16,-1-1-32 0,1 2-16 15</inkml:trace>
  <inkml:trace contextRef="#ctx0" brushRef="#br1" timeOffset="77032.39">6146 5160 144 0,'9'-4'167'15,"1"-2"-53"-15,2 3-52 16,-2-3-62-16,0 4-81 0,0-2-40 15,1 0-28-15</inkml:trace>
  <inkml:trace contextRef="#ctx0" brushRef="#br1" timeOffset="78070.45">6443 5055 94 0,'-1'-3'217'16,"1"-2"2"-16,0 1-12 15,1-3-11-15,0 2-16 16,3 0-18-16,0 0-25 0,0-1-19 15,4 0-22-15,0-1-22 16,2 1-15-16,0-2-12 16,1-2-15-16,4 1-10 15,1 0-8-15,2-3-16 16,2 2-44-16,0 0-88 15,0 1-121-15,0-1-67 0,-2 0-31 16,2-2-6-16,-3 0 27 16</inkml:trace>
  <inkml:trace contextRef="#ctx0" brushRef="#br1" timeOffset="78321.47">6947 4834 63 0,'6'2'222'0,"3"0"7"15,-1-4-30-15,0-2-77 16,1 1-58-16,2-4-27 15,-1 0-13-15,1 1-15 0,1-3-36 16,1 1-66-16,-1-2-68 16,1 3-37-16,1-3-24 15,1 0-6-15</inkml:trace>
  <inkml:trace contextRef="#ctx0" brushRef="#br1" timeOffset="78535.48">7321 4696 122 0,'11'-3'193'16,"1"1"-34"-16,-1-3-47 15,3 1-38-15,-2 1-32 16,1-2-23-16,1 1-11 0,0-2-22 15,1 3-48-15,0-2-65 16,-2 0-33-16,2 0-16 16</inkml:trace>
  <inkml:trace contextRef="#ctx0" brushRef="#br1" timeOffset="78753.5">7698 4658 45 0,'11'0'181'15,"-1"-2"1"-15,1 0-46 16,0 1-39-16,-1-2-30 16,1-2-20-16,1 1-11 15,1 0-13-15,1-2-37 16,0-1-47-16,0 0-74 0,1-1-37 15,-3-2-25-15,1 0-10 16</inkml:trace>
  <inkml:trace contextRef="#ctx0" brushRef="#br1" timeOffset="78957.5">8089 4550 141 0,'6'0'144'0,"2"-3"-17"15,0 2-16-15,3-2-16 16,-2-1-31-16,1-1-34 16,2 2-40-16,0-4-60 0,-1 1-63 15,1-2-36-15,-1-2-18 16</inkml:trace>
  <inkml:trace contextRef="#ctx0" brushRef="#br1" timeOffset="79178.52">8365 4441 116 0,'12'2'244'0,"0"-1"16"16,-1 2-33-16,0-3-35 16,0 0-35-16,0-3-33 0,0 2-19 15,3-3-24-15,-3-3-23 16,1-1-18-16,1 1-17 15,0-2-25-15,0 0-58 16,0-1-93-16,-1 1-92 16,3-2-51-16,-1 4-26 0,0-2 0 15</inkml:trace>
  <inkml:trace contextRef="#ctx0" brushRef="#br1" timeOffset="79411.53">8821 4307 127 0,'13'2'245'0,"-2"-2"-1"16,2-2-36-16,-1 0-46 16,-1-2-55-16,0-2-38 0,2 2-29 15,-2-2-14-15,0 3-12 16,2 0-7-16,2 0-3 15,-1 1-18-15,-1 2-50 16,4 0-82-16,-2-2-69 16,2 2-34-16,3-1-16 0,0 0 3 15</inkml:trace>
  <inkml:trace contextRef="#ctx0" brushRef="#br1" timeOffset="79632.55">9348 4232 24 0,'12'0'185'16,"1"0"-7"-16,1 0-22 16,-2 0-22-16,1 0-14 0,-2 0-24 15,1 0-22-15,0 0-21 16,1-2-22-16,-1 0-23 15,2 0-58-15,-1-3-76 16,1 2-67-16,-2-4-33 16,2 1-12-16</inkml:trace>
  <inkml:trace contextRef="#ctx0" brushRef="#br1" timeOffset="79853.56">9758 4198 120 0,'7'1'196'16,"2"0"-23"-16,1-1-32 16,-1 0-32-16,1-2-34 15,2 0-26-15,1-1-24 16,1-2-43-16,0 0-49 0,2 0-64 15,-1-1-46-15,-2 1-28 16,0-1-9-16</inkml:trace>
  <inkml:trace contextRef="#ctx0" brushRef="#br1" timeOffset="80101.58">10226 4132 224 0,'16'2'247'0,"0"0"-5"15,0-2-49-15,-2 0-49 16,1 0-36-16,0-3-16 16,-1 0-12-16,-1-2-10 15,4 0-15-15,-3 0-16 16,1-1-19-16,2 1-20 0,-1 0-38 15,-1-1-77-15,0 2-106 16,1 0-53-16,0 1-27 16,0 2-3-16</inkml:trace>
  <inkml:trace contextRef="#ctx0" brushRef="#br1" timeOffset="80331.59">10775 4088 60 0,'12'-3'201'0,"3"2"4"16,-4-1-23-16,-1 2-20 16,-1-1-26-16,2 0-23 15,2 0-24-15,-1 1-31 16,2 0-24-16,1-1-60 15,0 0-100-15,-2-4-75 0,2 1-43 16,0-5-25-16,-1 1-10 16</inkml:trace>
  <inkml:trace contextRef="#ctx0" brushRef="#br1" timeOffset="80485.6">11226 4022 156 0,'13'4'177'16,"-1"0"-50"-16,-1-1-48 15,-2 1-59-15,0-3-80 0,-1 1-60 16,-8-2-28-16,0 0-13 16</inkml:trace>
  <inkml:trace contextRef="#ctx0" brushRef="#br1" timeOffset="92505.28">8986 2226 28 0,'0'0'99'0,"0"-1"3"0,-1 1 14 16,-1 0 18-16,1 0 8 15,-1 1 4-15,0 1-5 16,0-2-15-16,1 0-26 0,0 0-21 15,-1 0-17-15,2 0-11 16,0 0-6-16,0 0-9 16,0 0 0-16,0 0-1 0,0 0-3 15,0 0 2-15,0 0 0 16,0 0 6-16,0 1 2 15,0-1 0-15,0 0-2 0,0 0-4 16,0 0-3-16,0 0-3 16,0 2-10-16,-1-2-3 15,0 2 0-15,0 3-4 0,0-3 0 16,0 1-6-16,0 1 3 15,0 2 0-15,-1 1-1 16,0-1 4-16,2 1 0 16,0 1 1-16,0 2-1 0,0-1 2 15,-1 1-1-15,0 1-13 16,1-1 1-16,-1 3 0 15,0-1 2-15,0 1 1 0,0-2 2 16,0 2 8-16,0-1-2 16,-1 2 0-16,1 0-1 15,0-1-4-15,0 2-3 0,0 1-1 16,-1 1-4-16,0 0 0 15,1 3 0-15,-1-1-1 16,1 1 2-16,0 0 2 16,0-1 8-16,1-2-2 15,1 2-1-15,0-1 6 0,0 1 1 16,-1-3-1-16,0 1 1 15,0 0-4 1,-1 1 3-16,1 1-3 0,0-3 0 16,0 1 0-16,0 1-2 15,0-2 2-15,0 1-1 0,0 0 0 16,0 1 5-16,0 2-1 15,-1 0 4-15,0 2-3 16,0 1 1-16,0 1 0 16,-1 2-2-16,-1 0-7 15,1 0-2-15,1 0-3 0,0-1 2 16,1-2-5-16,0-1-2 15,0-2 8-15,0 2 0 16,0-1 4-16,0-1-4 16,0 0 7-16,0-1-2 15,0 2-2-15,0-1 2 0,0 0-6 16,0 3 4-16,0-2-6 15,0 3 1-15,0-3-3 16,-1 1 1-16,0 1 7 16,1-2-2-16,0 0 0 15,0 1 3-15,0-2-2 0,0 0-1 16,0 0-4-16,1 1 4 15,-1 0-3-15,1 1-3 16,-1 0 0-16,0 2-3 16,0-1 2-16,0 3 0 15,-1-2 6-15,0 1 4 0,-1 2 4 16,-1-3 2-16,1 0 1 15,0 1 1-15,0-2-2 16,0 0-3-16,-1-3 2 16,1 3-2-16,0-2-1 15,1 0-5-15,0-1-5 0,0-1 3 16,0 1-4-16,1-2 1 15,0-1-1-15,0 2 3 16,0-2 1-16,-2 2 0 16,1 0 2-16,-2 1-4 15,2-1 5-15,0-1-2 0,0 1-1 16,0-3 1-16,0 2-2 15,1-2 1-15,0-1-1 16,0 3-2-16,0-2-1 16,0 2 2-16,0 0-2 15,0 1 1-15,-2 0-2 0,1-1 2 16,0 0 0-16,0 2-1 15,0-1 2-15,0-1-1 16,1 1-1-16,0 0 2 16,0-1-1-16,0-1 0 15,0 0-1-15,1-1 0 0,-1 1-2 16,1 1-3-16,-1-2 5 15,0 1 0-15,0 1 2 16,0 0-4-16,0 0 2 16,0 1 0-16,0 0-2 15,0-1-3-15,-1 1-2 0,0-1 5 16,0-1-2-16,0 0 3 15,0 0-5-15,1-1 3 16,0 1 3-16,0 0 0 16,0 0-2-16,0 0-4 15,0 1 4-15,0-1 1 16,0 3-2-16,0 0 1 0,0-3 2 15,-2 2 0-15,1 0 0 16,0-3-2-16,0 2 1 16,0 1 2-16,0-3-2 15,0 2 4-15,0-1-1 16,1-2 5-16,-1 4-1 0,1-4-3 15,0 4-1-15,0-1-2 16,0-1 1-16,-1 3 0 16,1-1-1-16,-2-1 4 15,1 3 2-15,1-2 3 16,0-1-4-16,0 0-5 0,-1 1 4 15,0 0-4-15,-1-2-2 16,1 0 0-16,1 0-2 16,0 2 3-16,0-2-1 15,-1 2 1-15,0 0 0 16,-1-1 1-16,1 1 0 0,0 1 0 15,0 0 0-15,0 1 0 16,0-3 0-16,0-1-1 16,0 1 1-16,0-3 0 15,-2 1-2-15,2-2 2 0,0 0 2 16,0 2-2-16,-1-2 0 15,0 1 0-15,-1 0 2 16,1-1 2-16,0 2 6 16,0 1 3-16,-1 0 1 15,-1 2-1-15,1-1 1 0,0-1-4 16,0 0-5-16,1-1-5 15,0 0 1-15,1-2-1 16,0 0-3-16,0-1 1 16,0 0 1-16,-1-1 1 15,2 0-3-15,-1-1 1 0,0 0 2 16,0-1 0-16,0 1-1 15,-1-2 1-15,1 1 0 16,0-2-1-16,-2 1-1 16,2-1 1-16,1 0 0 15,0 1 1-15,0 0-3 16,0-1 3-16,0-1 2 15,0 0-1-15,0 1-2 0,0-2-1 16,0 1 2-16,0 0-1 16,0-1-2-16,-1 2 3 15,0 0 0-15,0 0 0 16,0 2 0-16,0-1 0 15,0 0 3-15,0-1-3 0,-1 2 1 16,1-1-1-16,0 2 0 16,0-3-3-16,0 1 2 15,0 1 1-15,0-2 0 16,0 0 0-16,1 1 0 15,0-4 0-15,-1 4 0 0,1-2 0 16,0-2 0-16,0 1 0 16,0-1 0-16,0 1 1 15,0-2-1-15,0 2 3 16,0 0 1-16,0 1 0 15,-1-1 1-15,-1 3-1 0,1 0 4 16,0-1-3-16,0 1-1 16,1-2-1-16,0 1 1 15,0 1-1-15,0-2-1 16,0-2-1-16,0 2 1 15,0-2 1-15,0-1 0 0,0 0 2 16,0 2-1-16,0-4 4 16,0 3-2-16,0-1-1 15,-1 1 1-15,0 1-2 16,0 0-1-16,0 1-1 15,0 0 0-15,-1-2 1 0,1 1 1 16,-1 1-2-16,1 1-1 16,0 0 2-16,0-2 0 15,0 0-2-15,0 2 5 16,1-1-1-16,-1 0 2 15,-1-1 3-15,2 0 1 0,-1 0 2 16,1-1 1-16,-2 0 1 16,2-3-1-16,-1 1-1 15,0 0 2-15,1 0-3 16,-1 0-4-16,0-2-2 15,1-1 2-15,0 2-2 0,0-1 1 16,0 1-2-16,0-1 2 16,0 0 0-16,-1 2 0 15,-1-1-1-15,1-1 2 16,0 0 4-16,1-1 2 15,0 3 5-15,0-2 2 0,0-1 0 16,0 0-1-16,0 0-3 16,0 0-2-16,-1 0-6 15,1 0-1-15,-1 0-2 16,1 0-1-16,0 0-2 15,0 1-6-15,0-1-9 0,1-1-30 16,0-3-58 0,1 0-163-16,3-4-174 0,0-4-88 15,-1-2-39-15,-2-5 2 16,-1 0 42-16</inkml:trace>
  <inkml:trace contextRef="#ctx0" brushRef="#br1" timeOffset="98170.61">10514 2286 4 0,'1'-2'110'16,"-1"-1"-1"-16,2 2-15 15,-1-2-8-15,0 0-14 0,0 2-10 16,-1-1-13-16,0 1-7 15,-1 1 1-15,-1-3 7 16,-1 2 16-16,0 1 14 16,1-1 6-16,0-1 4 0,-1 2-8 15,0 0-8-15,2 0-11 16,0 0-7-16,0 0-6 15,0 0-1-15,0 0-6 16,1 0-2-16,0 0-8 0,0 0-10 16,0 0-5-16,0 2-2 15,0-1-4-15,1 0-3 0,0 2-1 16,0 0-1-16,-1 0 1 15,0 1-6-15,1-3 1 16,0 2-2-16,-1-1 4 16,0 1 2-16,0 1 10 0,0-2 2 15,-1 1 4-15,0 1-1 16,0 0-5-16,1 0 0 15,0 0-10-15,0 0-2 16,0 1-1-16,0-1-3 0,0-1 3 16,0 2-6-16,0 1 4 15,0-1 7-15,0 1-1 0,-1 1 7 16,0 3 1-16,-2-2 2 15,2 2 1-15,-1 0-5 16,1-2-2-16,0 1-4 16,0 0-1-16,0-1-1 0,-2-2-3 15,1 2-2-15,1 1 4 16,0 0-3-16,0 1 10 15,0-1 1-15,0-1 3 16,0 2 2-16,-1 0 1 0,1-2 0 16,0 1-6-16,1-1 0 15,0-2-4-15,0-1-3 16,0 0 1-16,-1 1-5 0,0 0 1 15,0 1-3-15,1-3 2 16,-1 3-1-16,0 0-3 16,1-1 2-16,0 1 2 15,0 0 0-15,0 0 0 16,0 0-1-16,0 1 0 0,0-1-1 15,0 1 0-15,0-1 0 16,0-1 0-16,0 2 2 16,0-1 0-16,1 2 2 15,0-2-2-15,0 2 0 16,0 0-2-16,0-1-2 0,0-1 7 15,0 3-5-15,1-2 2 16,-1 1-1-16,0-1 1 16,0-1 2-16,0 2-2 15,0 0 2-15,0-1 0 16,0 0 1-16,0-1-2 0,1 3-3 15,-1 0 2 1,0-2-2-16,0 2 0 0,0 0-2 16,0 0 1-16,0 0 2 15,0-2 1-15,-1 5-1 16,1-5 1-16,2 2-1 0,-2 0-1 15,0 0 0-15,0 0 0 16,0 1-1-16,-1-1 2 16,0 0 1-16,1 1-2 15,-1-1 0-15,0 1 2 16,0 0 0-16,0-2-2 0,1 1 3 15,-1-2 3-15,0 2-3 16,0-3-1-16,0 1-2 16,2 1 0-16,0 0-2 15,-1 0 2-15,0 1 0 16,0-2 0-16,0 1 0 0,0 0 3 15,0 2-3-15,-1-2-2 16,0-1 2-16,0 1 1 16,0-1-1-16,1 0 1 15,-1 0 0-15,0 1 1 0,1-2-2 16,0 3-1-16,-1-3 2 15,0 0-1-15,0-1 3 16,0 0 0-16,-1 0 3 16,0 3 6-16,0-1 2 15,-1 2 0-15,0-2 1 0,0 0 0 16,0 1-1-16,0-2-2 15,1 1-3-15,0-2-3 16,0 0 3-16,0 0-5 16,1 1 0-16,0 0 0 15,0-2 0-15,0 1-1 0,-1-1-2 16,0 1 2-16,-2 0 2 15,2 1-1-15,-1 0 1 16,0 0 0-16,0 1-1 16,-1 1 1-16,1 1-1 15,0-2 0-15,0 0-4 0,1 0 3 16,0 0 1-16,-1 2-2 15,2-2 1-15,-1-1-2 16,0 2 1-16,0 1 2 16,0-2-1-16,0 0 2 15,0 0-1-15,1 0 2 0,0-1 1 16,0 2-3-16,0-2 2 15,-1 0-3-15,0 1 1 16,1-2-1-16,0 1-2 16,0 0 5-16,0-2-2 15,0 2 0-15,0-2 0 16,0 0-3-16,0 1 4 0,0-1-3 15,0 0 0-15,0 1-4 16,1-2 2-16,-1 2 1 16,0-1-2-16,1 0-1 15,0 2 1-15,-1-1 0 16,0 1 2-16,0-1 0 0,0 1 3 15,0-1 2-15,-1 0 2 16,0-1 6-16,0 1 2 16,0 1 0-16,-1-1-1 15,1 0 2-15,-1 0-4 16,1 1-5-16,0 0 0 15,0-2-3-15,-1 3 0 0,0 0-5 16,1-2 0-16,0 2 1 16,0 0 0-16,0-1 1 15,0 0 1-15,0 0 1 16,0-1 2-16,0 2-2 15,0-2 3-15,1 0-1 16,-2 1 1-16,2-1 2 0,-1 1-2 16,0 0-1-16,1-1 2 15,-1 1-2-15,1 0-1 16,0-3 3-16,0 2-1 15,0 0 1-15,0 0 1 16,0 0-2-16,-1-1-2 0,0 1 1 16,1 1 0-16,0-2 1 15,-1 1-1-15,1-2 2 16,0 2 1-16,-1-1 0 15,1 2-3-15,0-2 1 16,0-1 0-16,0 0-5 0,-1 2 1 16,1-3 2-16,0 3-2 15,0-3 4-15,0-1 1 16,0 2 2-16,0 0-4 15,0 3 0-15,0-2-3 16,-1 3 0-16,-1 0 0 0,2-2-2 16,0 2 2-16,0-1 1 15,0-2 1-15,0 2-4 16,0-3-1-16,0 1 2 15,0-1-1-15,0-1 2 16,-1 1-3-16,0-2 2 0,1 2 1 16,-1 0 0-16,1-1-3 15,-2-2-1-15,1 2-6 16,0-1-21-16,-3 0-97 15,0-2-203-15,-4-2-106 0,-5 0-55 16,-4-2-25-16,-6-3 7 16,-1-2 86-16</inkml:trace>
  <inkml:trace contextRef="#ctx0" brushRef="#br1" timeOffset="101531.8">8763 6825 129 0,'0'0'191'15,"0"0"9"-15,0-2-8 16,0 1-10-16,0 0-17 0,0-1-12 15,0 0-29-15,0 0-21 16,0-1-13-16,0 1-11 16,0 0-8-16,0 1-8 15,0-1-4-15,0 2-5 16,0-1-6-16,0 0-5 0,0 1-8 15,1 0 1 1,0 0-3-16,1-2 2 0,1 1-5 16,2-2-2-16,-1 0-2 15,1-1-4-15,0-1-3 16,2 3-6-16,0-4-7 15,0 2-6-15,0 0 0 16,-1 0-2-16,2 2 2 0,-1-2-3 16,-1 1 9-16,2 0 5 15,-1-2 0-15,0 0 0 16,1-1 3-16,0 1-1 15,0-2-1-15,2-1-3 16,-3 2-1-16,2-3-1 0,0 1-1 16,1 1-1-16,0 0-1 15,-1-1 3-15,0-1-1 16,0 2 1-16,0 0 0 15,0 0-2-15,2 2 1 0,-3-2-1 16,0 1 2-16,-1-1 2 16,2 0-1-16,-1 1 0 15,1 0 4-15,-2 0-3 16,2 1-1-16,-1 0-4 15,0-1 0-15,1-1 1 0,-2 0-5 16,2-2 3-16,-1-1 1 16,1 1-2-16,0-2 0 15,2 1-1-15,-3-1 0 16,1 2 1-16,0-1-1 15,-1 3 2-15,0-2 0 16,-1 1 1-16,0 1 1 0,1 0-1 16,-2-2 2-16,1 1 1 15,0-1 3-15,3 0-2 16,-3 1 1-16,1-2-1 15,1 0-2-15,1-2-1 16,0-2 1-16,1 1 1 0,-1 0-2 16,1-2-2-16,-1 1 1 15,1 0-2-15,0-1-1 16,-2 1-1-16,-1 2 0 15,2-1 0-15,0 2 0 16,-1-1 3-16,-1 1 3 0,1 1 0 16,0 1 1-16,-1-1 0 15,1 1-1-15,1-2-2 16,-1 2-2-16,0-3 5 15,0 3 1-15,2-3-3 16,-2-1 3-16,-1 0-2 0,2 1 0 16,-2 0 1-16,-1 0-4 15,0 3 3-15,-1-1 0 16,1 1-1-16,-2 2-2 15,1 0-2-15,-1 0 1 16,0 1 2-16,-1 1-2 0,0-1 1 16,4-2 0-16,-2 0 2 15,-1-1-1-15,2-2 6 16,-1 1-4-16,2-3 1 15,0 0 2-15,1 1-3 16,-2-4-4-16,2 3-2 0,-2-1 2 16,0 0-2-16,-2 3 3 15,1-1-2-15,1 2 3 16,-2 1-1-16,-1 2 2 15,-1-1 0-15,1 1-2 0,-1-2 1 16,2 1-3-16,-1-1 1 16,3-4 1-16,-2 1-2 15,3-4 1-15,-2 2-1 16,2-4 4-16,1 1 0 15,-1 0-5-15,-1 0-2 0,1 1 0 16,0-1 1-16,-3 4-2 16,1-1 1-16,0 3 2 15,0-2 5-15,1 0 0 16,1 0-2-16,-1-1-1 15,0 0-1-15,-1 0-1 0,1-1-1 16,2 1-1-16,-1-3 1 16,-1 2-1-16,0 2 0 15,1-1 0-15,-3 0 4 16,1 1-4-16,-2 0 0 15,1 1 0-15,-1-1-1 0,0 0 3 16,3 0-3-16,-2 2 0 16,-1-3 5-16,1 1-2 15,1-1-2-15,0-1 0 16,1 1 1-16,1-2 1 15,1 0 0-15,-1-3 0 16,0 3 3-16,0-3-3 0,-1 2 0 16,-1 2 2-16,1-1-2 15,1 5 5-15,-3-1-3 16,0 1 1-16,-1 1 0 15,1-1-3-15,0 0-3 16,-1 1-2-16,2 0 2 0,-2 1 3 16,2 0-1-1,-2-1 2-15,2 0 2 0,-1 0 2 16,1-1 0-16,-1 1-3 15,0-2-1-15,-1 2 1 16,1-1-2-16,0-2 4 16,2 2-2-16,-1-1-2 15,1 0-1-15,0-1 2 0,-1-2-4 16,1 0 0-16,1 1 0 15,-2-1 3-15,0 4 3 16,-1-1-3-16,0 3 5 0,0-2-2 16,2 2 0-1,-2 2-1-15,0-2-4 0,-1-1 2 16,3 2-2-16,-2 0 2 15,2-2-4-15,-1 1 4 16,0-4-1-16,1 2 1 0,-1-1 0 16,2 0-1-16,0 3 1 15,-3-3-4-15,0 3 3 16,-1 0 0-16,0 4-1 15,-1-2 6-15,1 3-3 16,0-1 0-16,-1-1 3 0,0 1 0 16,1 0-4-16,0 2-6 15,-1-2 1-15,1 0 2 16,-1 0-2-16,0-1-4 15,2-3 3-15,-3 3 6 16,0 0-1-16,-1-3-4 0,0 3 1 16,0 0 4-16,-1-1 0 15,2 1-1-15,-1 0-3 16,0 0 2-16,0 0 1 15,1-2-1-15,0 0 2 0,0 0 0 16,2 3 2-16,-1-2-2 16,2 2 1-16,-1-1 2 15,-2 2-4-15,1-2-1 16,0 0 2-16,-1-2 2 15,0 0-2-15,0 0-3 0,-1 2 4 16,0-1-1-16,1 1 0 16,-1 1-1-16,0-1 1 15,0 1 0-15,0 0 1 16,0 0-2-16,0 0 0 15,0 0 1-15,0-1-1 0,1 0-1 16,-1 2 2-16,0-1 4 16,1-1 2-16,-1 1-4 15,0 0 2-15,0-2 0 16,0 3-4-16,0-1 0 15,1-1 1-15,-1-2 3 0,0 3 5 16,-1 1 3-16,0-3-2 16,1 3 4-16,-1 0-5 15,0-1-1-15,0 1-8 16,0-2 0-16,0 1 1 15,0-1 2-15,0 1 2 0,0 0 1 16,0 1-2-16,0-3 3 16,1 1 0-16,1 0-4 15,-1 1 1-15,0-1 1 16,1 0 1-16,-1 0 2 15,-1-1 0-15,0 1 3 16,1 1-1-16,0 0 0 0,-1 0-2 16,1 1 0-16,-1 0-3 15,0 2-4-15,0 0-6 16,0 1-12-16,1 0-24 15,0 0-55-15,-1 2-174 16,0-1-141-16,0 0-70 0,-4-2-31 16,-4-4 5-16,-1-2 41 15</inkml:trace>
  <inkml:trace contextRef="#ctx0" brushRef="#br1" timeOffset="104107.95">9073 2446 98 0,'-4'-1'185'0,"-2"1"-14"0,2 0-19 15,-1 0-6-15,2 0-17 16,1 0-5-16,1 0-14 15,-1-1-14-15,1 1-14 0,1 0-13 16,1 0-5-16,1 0-2 16,-1 0 3-16,0 0-4 15,1-2 0-15,0 2 1 0,-1 0 1 16,0 0-3-16,2 0-5 15,-1-1-1-15,1 0-3 16,2 1-4-16,0 0-4 0,2-1-5 16,0-1 1-16,6 1-6 15,-1-2-3-15,1 2 0 16,5-2-9-16,-2-1 1 15,3 2-5-15,1-2-3 0,0 1-4 16,0 1-5-16,-3 0-1 16,2 0-4-16,0 0 2 15,1-1 2-15,-3 1 2 0,3 0 1 16,-2 1-3-16,1-2 3 15,-3-1-2-15,2 1-2 16,1 0 0-16,-3 0 2 0,2 2 1 16,-1-2-2-16,-2 1 5 15,2 1-3-15,-2 1-2 16,1 0 0-16,-3 0 0 15,1 0-1-15,-2 1 1 0,0 1 2 16,2 1 0-16,0-3 0 16,-1 1-1-16,1-1 0 15,-1 0 1-15,2 0-3 0,-3 0 0 16,3 3 0-16,-2-2-1 15,-1 1 0-15,1-1-2 16,-2 2-1-16,2 0-1 0,-1-2 0 16,-2-1-1-16,0 0 0 15,1 0-1-15,-1 0 2 16,-2 0 0-16,2 0 4 15,-1 0-2-15,0 0 0 0,1 0 3 16,0 2-2-16,-1-2 3 16,0 1-3-16,-1 1 2 15,5-2 1-15,-3 1 1 0,0-1-2 16,1 0-3-16,-1 0 0 15,1 0-1-15,0 0 1 16,-3 0 0-16,1 0-1 0,2 0 0 16,0 0-4-16,-1 1 3 15,0-1-2-15,1 3-2 16,0-1 5-16,-2 0 1 15,1 0 0-15,-1 0 1 0,-1 0 3 16,-2-2 0-16,3 1-4 16,-2 1 1-16,-1-2 2 15,0 2 1-15,-1-1-3 0,1 0 1 16,-1 2 2-16,0 0 1 15,0-2-2-15,-1 0-1 16,-1 1-1-16,-1-1 0 0,0 0-4 16,1 1-1-16,-2-2 0 15,0 0 3-15,0 0-7 16,0-2-4-16,0 1-12 15,0-2-23-15,-1 1-36 0,-1-1-83 16,-1-1-136-16,0 1-84 16,0-2-33-16,-1 1-4 15,1 0 24-15</inkml:trace>
  <inkml:trace contextRef="#ctx0" brushRef="#br1" timeOffset="104571.98">10116 2335 156 0,'-5'-1'326'15,"3"-4"32"-15,1 4-1 0,0-1-71 16,1-1-86-16,1 1-51 15,0 1-28-15,1-2-16 16,4 1-8-16,0 1-6 0,2-3-4 16,1 4-11-16,2-2-10 15,4 4-5-15,0 1-4 16,1-1-6-16,1 3 1 15,1 2 1-15,-2 1 1 0,3-1-7 16,-2 1-9-16,-2 2-3 16,-1 0-3-16,0 0-7 15,-6 0 0-15,-1 0 10 0,-3 0 0 16,-1 1-3-16,-3-1-5 15,-3-1 2-15,0 1-4 16,-2 0-3-16,-2-2-1 0,-2 3 1 16,0-3-4-16,-2 0-2 15,0-1-16-15,-2 1-28 16,-1-2-32-16,-4-1-40 15,0 1-84-15,-4 1-194 0,0-2-109 16,-1 3-39-16,0-3-5 16,-3 1 25-16,2-1 71 15</inkml:trace>
  <inkml:trace contextRef="#ctx0" brushRef="#br1" timeOffset="106379.08">9468 1770 18 0,'-4'5'299'0,"0"-2"32"0,-1 1 31 16,2-1-38-16,1 1-77 15,-1-3-54-15,3 1-33 16,1 0-21-16,2-4-14 0,1 0-21 15,2-1-21-15,0 0-15 16,3-4-3-16,0 0-9 16,0-2-5-16,2-3-8 0,2-2-7 15,0 0-6-15,2-3-10 16,-2 0-11-16,0 0-2 0,3-2-3 15,-3 0-3-15,0 2-1 16,-2-1 2-16,0 0-2 16,-1 3 0-16,-2 0 0 15,0 1 0-15,-2 3 0 0,0 1 4 16,-1 3 3-16,-2 3 4 15,-1 2 3-15,-1 4 0 0,-1 2 6 16,0 2-3-16,0 3-3 16,-1 4-6-16,1 0-2 15,0 2 0-15,-1 1-1 0,0 2-2 16,-1 2-1-16,1 0 1 15,-1 1 5-15,1 0-5 16,-1 0-2-16,2-1 0 0,2-3 2 16,1 0-2-16,1-5-4 15,-1-1 3-15,1-2 0 16,1-4 0-16,0 0 3 0,1-4-2 15,2-2 3-15,-2-3-4 16,3-1 4-16,-1-4-3 16,2-1 1-16,0-2-2 0,0-3 0 15,1-1 1-15,0-2-1 16,-1 2 0-16,-2-1 0 0,1 1-3 15,-1 0 3-15,-1 2-1 16,-2 2 2-16,0 1-4 16,-2 2 3-16,0 2-1 0,1 1-2 15,-2 2-1-15,0 1 0 16,0 2 3-16,0-1-4 15,1 2 5-15,-1 2 2 0,-1 2 2 16,0 2 0-16,0 4 2 16,0 0 2-16,1 5 3 15,-2 2-3-15,0 0-2 0,-2 3-1 16,2 1 2-16,0-1-3 15,2 2-3-15,1-4-1 0,0-3 4 16,1-1 0-16,4-2-3 16,0-3 2-16,1-3-1 15,-1-1-1-15,5-4-2 0,-3-2-8 16,0-3-9-16,2-1-15 15,-1-2-24-15,-1-3-38 16,0 0-62-16,-4-1-117 16,0-1-128-16,-2 1-59 0,-1 2-15 15,-1-2 19-15,-2 0 50 16</inkml:trace>
  <inkml:trace contextRef="#ctx0" brushRef="#br1" timeOffset="107458.14">9750 1319 178 0,'-5'0'268'15,"-1"0"15"-15,2 0-18 0,-1 0-31 16,1 0-32-16,-1 0-25 15,3 0-25-15,0 0-27 0,1 0-25 16,0 1-16-16,1-1-19 16,1 1-8-16,0 0-14 15,1 0-14-15,1 0-8 16,2 1-1-16,-1-2-7 0,2 3-2 15,-1-1 3-15,3-1-2 16,1-1-1-16,0 2-3 16,2-1-2-16,0-1-8 0,-1 0 0 15,1 0 1-15,2-1-6 16,-3-1-15-16,0 2-20 15,0-1-45-15,-1-1-90 0,0 2-111 16,-3 0-83-16,2-2-31 16,-3 1-1-16,1-2 34 15</inkml:trace>
  <inkml:trace contextRef="#ctx0" brushRef="#br1" timeOffset="107801.16">9942 1249 205 0,'5'0'254'0,"1"2"18"15,1-2-50-15,2 1-42 16,-2 3-31-16,2-1-6 0,-1 0 10 15,-1 1 0-15,-2 1-7 16,0 0-13-16,-2 1-13 16,0 2-18-16,-3 1-14 15,-2 0-13-15,0 0-11 0,-2 0-16 16,1 0-14-16,-1 1-10 15,-1 0-10-15,1-2-8 0,-1 1-11 16,1-2-20-16,1-2-33 16,-1 1-82-16,1 1-129 15,1 0-111-15,1-1-56 16,0 1-12-16,1 1 15 0,0-1 74 15</inkml:trace>
  <inkml:trace contextRef="#ctx0" brushRef="#br1" timeOffset="108764.22">10175 1690 40 0,'0'0'205'0,"-1"1"21"0,-1-1-22 15,0 3-22-15,1 3-4 16,0-3-2-16,-1 1-16 16,2 3-7-16,0 0-20 0,2 0-13 15,-1 2-23-15,0 0-14 16,0 1-15-16,1 0-14 15,0 0-12-15,0-1-6 0,1 0-9 16,0-2-4-16,0-1-3 16,3-1-2-16,-1-1-8 15,2-3-5-15,3-2-2 0,1-2-2 16,0 0-2-16,1-1-5 15,4-1 6-15,-3 0-4 0,3-2-4 16,1 0-3-16,1 1-1 16,-2 0 3-16,2 1-1 15,-3 1 2-15,0-1 6 0,0 4 8 16,-3 0-2-16,-1 2 3 15,-2 0 1-15,-1 0 1 16,-1 3-1-16,0 0-2 16,-2 1-1-16,-2 1-4 0,-2 0 2 15,-1 1 0-15,-1 0 5 16,0-2 3-16,-2 1 7 0,-3 2 1 15,-1-2 3-15,1 2-3 16,-2 0 0-16,0-1-3 16,-2 0-1-16,3-2-4 0,-2-1-2 15,1 0 3-15,0-2-3 16,2-2-1-16,-1-1 2 15,1-2-4-15,-1-1 10 0,-2-3 0 16,2 0 1-16,0-2 0 16,-1 0-1-16,-1 0 1 15,0-2-9-15,-1 1-2 0,0-1-4 16,-2 0 1-16,0-2 1 15,-3 1 4-15,0 1-7 0,1 0 4 16,-3 1-3-16,3 3 1 16,0 0-4-16,0 1-2 15,0 4-4-15,3 3-17 0,1 4-34 16,0 1-88-16,-1 2-155 15,3 4-99-15,2 2-44 16,-1-1-12-16,-1 1 20 16</inkml:trace>
  <inkml:trace contextRef="#ctx0" brushRef="#br1" timeOffset="110105.29">9178 3075 212 0,'-1'4'290'0,"0"1"17"16,0-2-37-16,1 1-49 0,1 0-43 15,1-3-34-15,1 1-22 16,2 0-16-16,1-1-14 16,1-1-10-16,2 0-9 15,1-1-9-15,1-1-10 16,3 2-13-16,-1-2-10 0,2 0-7 15,-2-1-6-15,1 2-4 16,1-2 0-16,-2 3 2 16,2 0 3-16,-1 0-2 15,-1 1 2-15,3 1-5 16,0-2-5-16,3 0-1 0,-1-2 0 15,2 1-1-15,1-2-5 16,0-2 0-16,0 0-1 16,-1-1-2-16,0 2 4 15,0-1 0-15,-4 0-2 0,1 4 2 16,-1-4 2-16,-3 3 2 15,1 2-4-15,-2-2 2 16,3 2 7-16,-3 0-2 16,0 0-1-16,2 0 2 15,0 0-1-15,-1 0-1 0,0 0-2 16,0-1-2-16,1 1 0 15,-2-2-1-15,0 2-1 16,2 0 0-16,-1 0 0 16,2 0 5-16,-2 0-3 15,4 0 2-15,-3 0 0 0,0 0 0 16,3 2 3-16,-3 1-3 15,1 1 1-15,-1 2 1 16,-1-2-5-16,-2 2 2 16,0-4 0-16,2 3-3 15,-4-3 2-15,0-2 1 0,0 2-2 16,1-1 2-16,0 0-3 15,-1 0-1-15,0 3 0 16,1-1-1-16,-2 0-1 16,1 1 4-16,2 0-1 0,-3 0 2 15,0 1-3-15,-2-3-2 16,0 2 2-16,1-2 1 15,-3 0 1-15,2 0-4 16,-3 0 3-16,0 0-3 16,0 1 0-16,0-3-3 0,-1 0-4 15,-1 0-12-15,-1 0-16 16,0-3-29-16,0 1-62 15,-1-2-111-15,-1-2-136 16,-1 0-63-16,1-1-17 16,0 3 7-16,0-3 52 0</inkml:trace>
  <inkml:trace contextRef="#ctx0" brushRef="#br1" timeOffset="110464.31">10162 2978 142 0,'4'-2'302'16,"1"2"41"-16,1 0-6 16,2 0-47-16,2 4-43 15,0-1-33-15,3 2-38 16,2 0-31-16,0 2-24 15,3 1-30-15,-3 2-24 0,1-1-9 16,-2 2-9-16,-3 0-1 16,-2 0-3-16,-3 3 5 15,-5-1 4-15,-2 1 5 16,-4 1 1-16,-4-1-6 15,-1 0-9-15,-4 0-9 0,-3-1-6 16,0 1-26-16,-5-2-29 16,-2-1-34-16,0 2-56 15,-1-1-118-15,-3 1-169 16,1 1-78-16,-3 4-27 15,0 2 3-15,0 1 41 0</inkml:trace>
  <inkml:trace contextRef="#ctx0" brushRef="#br1" timeOffset="111435.37">9084 3765 23 0,'-6'6'265'0,"2"-3"36"15,1 0 9-15,2 1-42 16,2-3-46-16,2 2-39 0,4-2-28 15,3-1-18-15,2 0-17 16,2 0-17-16,5-2-16 16,2 0-15-16,2-1-17 15,2 1-6-15,0 1-14 16,1-1-5-16,1-1-3 15,0 2-2-15,3-2 7 0,-2 1-2 16,3 0 1-16,2-3-2 16,-1 3-5-16,2 0-4 15,-1 1-1-15,-3-1-1 16,0 2-3-16,-2 0 0 15,-1 0 0-15,-4 0-1 16,2 0-4-16,-4 2-2 16,-1-2 4-16,-2 1-4 0,0 1 3 15,2 0 1-15,-2 1-2 16,1 0-2-16,-2 0-1 15,1 1-1-15,-1 1 0 16,1-2-2-16,-3 2-2 16,3-1 0-16,-3 1-1 0,-1-1-1 15,0-1-1-15,1 0 0 16,-2 0 0-16,2-1 1 15,1-1 0-15,-1 3 0 16,3-3 0-16,-2-1 2 16,1 2-1-16,0-2-2 15,-2 0 0-15,-2 1-3 0,2 1 2 16,-3-1-1-16,-2 0 1 15,0 1 2-15,-4-1 0 16,0 1 0-16,-2-2 2 16,1 0 0-16,-2 0-2 15,-1 0 0-15,0 0-6 16,0 0-16-16,-2 0-28 0,-2 0-39 15,0-5-100-15,-1 1-166 16,-3 0-86-16,2-2-31 16,0 1 1-16,-2-2 24 15</inkml:trace>
  <inkml:trace contextRef="#ctx0" brushRef="#br1" timeOffset="111786.39">10185 3733 207 0,'5'-3'322'16,"0"1"40"-16,2 2-16 0,3 2-58 15,2 1-54-15,0 1-36 16,2 4-34-16,4 2-25 15,-2 2-24-15,1 5-13 16,0-1-11-16,-2 3-10 16,-2-1-9-16,-1 2-2 0,-3-1-4 15,-3-1-12-15,-3 0-13 16,-3 0-10-16,-2-4-7 15,-3-1-10-15,-4 1-2 16,-6-3-7-16,0-1-18 16,-4-3-29-16,-3 1-49 0,-1-1-118 15,-4-2-181-15,1 2-88 16,-3-1-35-16,0 3 4 15,0 0 31-15</inkml:trace>
  <inkml:trace contextRef="#ctx0" brushRef="#br1" timeOffset="112885.45">9050 4599 63 0,'0'0'176'0,"0"2"-3"16,1-1-7-16,0 0 0 15,0 3 12-15,0-3 7 16,-1 1-4-16,0-1-12 0,1 1-18 15,0-1-19-15,0 2-19 16,2 0-16-16,-1-1-12 16,2 3-13-16,0-3-11 15,0 0-9-15,2 0-6 16,0-1-9-16,4 2 0 0,1-3-4 15,1-3-1-15,4 3-8 16,0-1-4-16,2-1-6 16,0 2-3-16,3-1-2 15,-1 0-4-15,1 1 2 16,-3 0 4-16,2 0 0 0,-2 0 4 15,-2 1-2-15,4 0 2 16,-2 2-2-16,1 1-6 16,1-1 2-16,0-2-5 15,-1 2-2-15,1-2-1 0,-1-1-1 16,0-2 1-16,0-1-1 15,-2 0 4-15,0-1 0 16,-3 3-1-16,3-1-2 16,-4 4 3-16,0-1 2 15,2 2 0-15,-1-1-2 0,0 1 0 16,-1 0 2-16,-1 2-5 15,1-4 0-15,-2 1-2 16,1-1 1-16,1 3 0 16,1-1 1-16,0 0 3 15,-1 3 0-15,2-1 2 0,-1 2 6 16,-2-1-2-16,1 2 2 15,1-1-1-15,-1-1 3 16,0-1-5-16,0-1 6 16,-2 0-2-16,1-1-3 15,-3-1-1-15,0-1-4 0,0 1 1 16,-3-2-4-16,-2 0-2 15,-2 0-1-15,-1 0 1 16,-1 0-1-16,-1 0-6 16,-1 0-16-16,-1 0-19 0,-1-3-42 15,-1 1-90-15,-3-3-156 16,3 1-92-16,-1 0-38 15,1-3-8-15,0-2 27 16</inkml:trace>
  <inkml:trace contextRef="#ctx0" brushRef="#br1" timeOffset="113240.47">9874 4589 191 0,'1'2'354'0,"1"-2"23"16,2 1 16-16,3 0-96 15,0 1-113-15,0-1-55 16,2 2-19-16,3-1-7 16,-2 0-4-16,0 3-1 0,1 0-5 15,-2 2-11-15,0 2-12 16,-2 0-9-16,-1 3-4 15,-1-3-7-15,-2 2-3 16,-2 1-4-16,-1-2-4 16,-2 1-8-16,-1-2-6 0,-4-1-6 15,-1 2-5-15,-3-3-10 16,-1 1-8-16,-2-2-18 15,-2-1-32-15,-3 0-59 16,1 2-125-16,-6 0-156 16,1-1-77-16,-1 2-30 0,1-3 8 15,-3 3 44-15</inkml:trace>
  <inkml:trace contextRef="#ctx0" brushRef="#br1" timeOffset="114014.52">9006 5307 12 0,'3'1'231'0,"1"1"36"16,3 1 7-16,1-2-35 15,2 0-27-15,1 0-14 16,0-1-15-16,3 0-24 16,3 1-24-16,1 1-27 15,1-1-22-15,3 0-22 0,0 3-14 16,0-1-11-16,2 0-5 15,1-1-6-15,-2 0-1 16,3 1 5-16,-1-1-7 16,2-1 1-16,-4-1-6 15,2 0 2-15,-1-1-5 0,1 0-8 16,-3 0 1-16,1 0-2 15,-3 1 4-15,0 1-2 16,1 1 3-16,-4-1 3 16,2 3 3-16,-2-2-1 15,-1-1-3-15,0 0-4 0,-2 2-2 16,-2-2-6-16,-1 0 3 15,2-1-2-15,-5-1-2 16,0 0 0-16,-1-2 1 16,-2 2 0-16,1 0-1 15,-3-1 0-15,-1-2 0 0,-1 1-5 16,-1 0-9-16,-1-1-21 15,-1 0-51-15,-2 1-124 16,-4-2-145-16,0-1-77 16,0-1-34-16,1-3 0 15,-3 0 38-15</inkml:trace>
  <inkml:trace contextRef="#ctx0" brushRef="#br1" timeOffset="114326.53">9676 5209 116 0,'10'4'322'0,"-1"-1"31"16,1 4 25-16,2-1-82 15,0 1-80-15,-2 1-50 0,1 2-24 16,-2 0-12-16,-1 2-6 15,-1 1-13-15,-2 5-10 16,-2 0-15-16,-3 2-16 16,-3 2-14-16,-2 0-17 15,-2 0-8-15,-2-1-11 0,-2-1-10 16,-3-2-22-16,-1-1-32 15,-3 2-64-15,0-4-128 16,-6 0-145-16,2-3-71 16,-1-1-23-16,1-5 5 15,-1-1 50-15</inkml:trace>
  <inkml:trace contextRef="#ctx0" brushRef="#br1" timeOffset="115286.59">8966 5813 142 0,'0'0'241'0,"1"1"18"16,0 1-26-16,1-1-31 15,2 0-25-15,0 3-7 16,1-2-16-16,1-1-20 15,4 1-15-15,-1-1-6 16,1 0-11-16,2-1-9 0,3 0-8 16,1-1-9-16,3 0-4 15,3-1-11-15,0 0-5 16,3-3-5-16,1 3-6 15,-2-3-3-15,0 1-2 16,2 0 0-16,-3 1-5 0,-1 0-6 16,0 0-9-16,1 2-3 15,-3-2-6-15,0 2-7 16,-1-2 0-16,-1 2 0 0,0-1 1 15,-1 2 1-15,-3 0 0 16,-1 0-1-16,-1 0-1 16,-2 0 1-16,-1 0 1 15,-2 0 1-15,-2 0-2 16,0 0 0-16,-1 0-5 0,0 0-6 15,-2 0-19-15,-1 0-26 16,0-1-41-16,-1-1-73 16,-1 1-102-16,1 1-129 15,-3-3-59-15,-1 2-11 16,1-3 22-16,1-1 61 0</inkml:trace>
  <inkml:trace contextRef="#ctx0" brushRef="#br1" timeOffset="115647.61">9489 5676 296 0,'7'0'345'0,"1"3"32"15,2 1-36-15,1 0-65 16,2 3-61-16,1-1-43 16,0 2-35-16,1 2-26 15,-3-1-22-15,-1 0-20 16,0 0-10-16,-3 1-9 0,-1 1-8 15,-4 3-6-15,-2-1-6 16,-1 2-8-16,-2 1-8 16,-3-1-6-16,-2 2-3 15,-2-2-3-15,-2 0-7 0,0-2-13 16,-5-2-24-16,2-1-52 16,-4-1-114-16,-2 0-147 15,1 0-78-15,-1-2-28 16,-2 0-1-16,1-1 40 15</inkml:trace>
  <inkml:trace contextRef="#ctx0" brushRef="#br1" timeOffset="116373.65">8875 6155 8 0,'-2'4'296'16,"0"-1"28"-16,0 0 30 15,1 1-36-15,-1-3-76 16,1 1-60-16,1 1-35 0,0-3-13 16,1 2-14-16,2 1-13 15,0 0-12-15,2-1-5 16,3 2-5-16,1-1-13 15,4-1-10-15,1 0-13 16,1 0-13-16,2-1-7 0,0 1-4 16,1-2 0-16,3 2 0 15,-2-1 1-15,2 0 3 16,-1 2 0-16,-2 2 3 15,3-1 0-15,-3 1 2 16,2-1-3-16,-4 0-4 0,1 1-3 16,0-2-8-1,-2 0-3-15,-1 0-6 0,2-2-4 16,-5 0-1-16,-1-1-1 15,0 0-1-15,-2 0-10 16,-2 0-4-16,-1 0-8 16,-2 0-16-16,-2 2-21 0,-1-2-30 15,-2 0-42-15,-2-2-91 16,-3 1-158-16,0-3-77 15,-1 1-26-15,1-4 3 16,0 2 35-16</inkml:trace>
  <inkml:trace contextRef="#ctx0" brushRef="#br1" timeOffset="116807.68">9176 6135 40 0,'3'3'320'0,"0"-1"41"15,2 0 35-15,0 4-47 16,1 0-79-16,0 2-68 0,1 0-40 15,0 3-24-15,-1 0-21 16,2 2-11-16,2 0-11 16,-3 2-11-16,-1 1-9 15,0 1-7-15,-3 0-7 16,-1 2-5-16,-1 1-7 0,-1-1 0 15,-2 0-4-15,-1-2-5 16,-2 2-4-16,0-3-8 16,-2 1-6-16,-4-1-7 15,1-2-4-15,-1 0 1 16,-2-3-6-16,-1-2-2 0,-1-1-2 15,1-3-11-15,1 0-28 16,-3-3-47-16,3-1-108 16,1-1-198-16,0 1-104 15,-2-1-45-15,0 1-5 16,-1 2 29-16</inkml:trace>
  <inkml:trace contextRef="#ctx0" brushRef="#br1" timeOffset="142117.12">3820 8097 91 0,'-2'-2'124'16,"1"-2"-19"-16,-2 2-11 16,1 1-6-16,1 0 5 0,0-1 5 15,1 2 15-15,0-2 14 16,0 2 7-16,-1-1-2 15,1 1-8-15,0 0-10 16,0 0-17-16,0 0-13 16,0 0-6-16,-1 0-5 0,1 0-5 15,0-2-10-15,0 2-4 16,0 0-6-16,0 0-7 15,0 0-11-15,0 0-3 16,0 0-5-16,0 0 7 16,0 2 0-16,0-1 4 15,0 3 5-15,-1 0 3 0,1 5 4 16,-1-1-4-16,1 2 1 15,-2 2 1-15,1 1 2 16,1 4-1-16,-1 0 2 16,1 1 1-16,-1 3-2 15,0 2-3-15,0 2-2 0,0 1-6 16,-1 2-4-16,-2 0-5 15,2 0-2-15,-1 0-1 16,-1-1 0-16,2 0 0 16,0-5 3-16,-1-1-3 0,0-1 0 15,1-2-5-15,0-3-1 16,1-1-3-16,0-5-4 15,0 1-1-15,1-3-1 16,0-4-6-16,1 0-1 16,1-1-8-16,0-2-11 0,2-2-25 15,1-1-32-15,0 0-63 16,-1 0-113-16,-1 1-154 15,2-3-70-15,-3-1-25 16,0-1 12-16,0-4 51 16</inkml:trace>
  <inkml:trace contextRef="#ctx0" brushRef="#br1" timeOffset="145564.31">3854 8278 47 0,'-2'1'132'16,"-1"0"-24"-16,-1 0-16 16,2-1 1-16,0 0 4 0,0 0-6 15,-1 3 1-15,1-3-2 16,1 1-2-16,0 0-7 15,-1 0 3-15,-1 0 1 16,-1 2 4-16,3 1-5 16,0-1-5-16,0-2-8 0,0 1-11 15,0 1-11-15,0-1-7 16,-1 0 5-16,2-1-2 15,0 0 1-15,0 0-3 16,0-1 4-16,0 1-3 0,2-1-1 16,0 0-2-16,0 0 6 15,1-1 5-15,4 0-1 16,-3-1-1-16,1 0 6 15,0 0-2-15,1-1-1 16,0 1-3-16,2 1-2 0,0-1-6 16,1 1-10-16,0 1-4 15,1 0-6-15,-2 0-4 16,1 0-1-16,1 0 0 15,1 0 2-15,-1 0-3 16,0 0 0-16,1 0-4 16,1 0-2-16,-1 0-3 0,1 0 4 15,-1 0 2-15,3 0 3 16,-2-1 2-16,-1-2 4 15,0 2 4-15,1-1-5 16,-3 2 2-16,0 0-2 16,1 0 1-16,-1 0-4 0,-1 0-4 15,1-1-1-15,1 1-2 16,0-1-2-16,0 0-2 15,3 0 1-15,-2-3 2 16,2 2-1-16,0-1 4 16,-1 0 3-16,-1-1 3 0,1 3-1 15,-1-1 0-15,0 0-5 16,0 2 1-16,-1-3 2 15,0 3 4-15,2-2 0 16,-1 0 4-16,0 1 3 16,2 0-3-16,-1 1-7 0,1-2-8 15,0 2-1-15,-1 0-3 16,2-1 0-16,0 1 0 15,-1 0 0-15,2 0 3 16,-2 0-2-16,0 0 1 16,0 1-4-16,1 1 0 0,1-2 0 15,-2 1-1-15,1 0 2 16,-1 1 0-16,-1 0 2 15,1-2 1-15,-1 3-3 16,3-2-4-16,-3 1 3 16,0 0-2-16,1 0-1 15,1 0 0-15,-3 1 0 0,1-2 2 16,-1 3-2-16,1 0 4 15,1-3-1-15,-2 1 2 16,0-1 3-16,3 2 1 16,-2 0 0-16,1-2-1 15,-2-1 0-15,1 1-1 0,-1-1-2 16,0 0 0-16,-1 0 0 15,2 0 3-15,0 2-4 16,-2-2 1-16,3 1 1 16,-2 1-4-16,2 1 1 15,0-1 1-15,0 0-1 0,2 0 2 16,-2-1-1-16,-1 3 2 15,1-3-1-15,1-1-3 16,-2 2 3-16,1-2-2 16,-2 1-1-16,2 1 2 15,1-2-4-15,-2 0 3 0,1 0 1 16,1-2 0-16,0 1-1 15,0 1 2-15,0-2 1 16,1 2-1-16,-2 0-3 16,0 0 0-16,3 0 0 15,-3 0 2-15,1 0 0 0,1 0-3 16,-1 0 2-1,-1 2 2-15,0-2-4 0,3 1-1 16,-3 1 2-16,2-1 1 16,-2 0 4-16,-1 2-3 15,1-2 2-15,-1 2-1 0,4-2 1 16,-3 1-3-16,0 2-1 15,4-2 5-15,-3-1-5 16,2 2 3-16,-1 0 0 16,2-1-3-16,-3 0-2 15,0 0 0-15,3 0 0 0,-3-2 0 16,2 0-2-16,-1 0 0 15,1 0 1-15,-2 0 2 16,3 0-1-16,-3 0-1 16,-1 0 2-16,2 0 1 15,-1 1-1-15,-1 2 0 0,-1-2 1 16,2-1-1-16,-1 2 1 15,-1-2-11-15,1 1-1 16,1-1-5-16,-2 0-3 16,1 0-2-16,-1 0 4 15,0 2 6-15,2-2 6 0,-2 0 2 16,1 0 2-16,-1 0 2 15,-1 0 1-15,1 2 0 16,-2-2 1-16,1 2 0 16,0-1 0-16,-2 1-2 0,1-2-2 15,0 2-2-15,2-2 6 16,-2 1-1-16,1 1 0 15,1 1 3-15,2 0-2 16,-2 0 1-16,2 1-4 16,-2 1-1-16,3-2-1 0,-3 1 1 15,-1-1 1-15,1-1 3 16,0 0-2-16,-1 0 1 15,0 1 2-15,0-2-3 16,1 1 1-16,1 0-2 16,-1-2 2-16,1 0 0 0,1-2-3 15,0 2 1-15,1-2 0 16,2 1 1-16,-1-2 0 15,0 1 0-15,1-1 2 16,-1 0-4-16,0 0 3 0,2-1-2 16,-1 3-1-16,-2-2 1 15,2 1 1-15,-3-1 2 16,-1 2-4-16,0-1 2 15,1 1-4-15,-1 1 2 16,-1-1 0-16,1 1 0 0,1-2 2 16,-3 2 2-16,0-1 2 15,2-2-3-15,-2 1 1 16,-1 0 2-16,1-3-4 15,-1 3-1-15,1-1 2 16,0 0 3-16,-1-1 1 0,0 1-1 16,1 0 3-16,-1 1 3 15,-1-1 2-15,0 1 2 16,1 0-2-16,-2 1 6 15,2-4-3-15,0 3 0 16,-1 1-3-16,0-2-5 0,0 2 1 16,3-2-2-16,-2 2-5 15,0 0 1-15,1-2-1 16,-1 3 2-16,1-2-3 15,-1 2-2-15,1 0 5 16,0 0 1-16,1 0-6 0,0 0 3 16,-1 0 3-16,1 2-3 15,0-2-2-15,1 0-1 16,0 0 2-16,0 0 3 15,3 0-6-15,0-2 3 16,0 2-3-16,2 0 0 16,-2 0 1-16,0 0-3 0,1 2 2 15,0-2 0-15,-1 3 1 16,2-1-1-16,-3 2 1 15,2 0-3-15,-2 1 1 16,1-2 1-16,-2 1-2 0,2-1 2 16,-4 1-2-16,0-2 1 15,1 0 2-15,-1 2-4 16,0-3 3-16,2 1 11 15,-3-2 3-15,2 1 4 16,-2 1 0-16,0-2 0 0,1 2 4 16,0-2-14-16,1 0 1 15,0 0-3-15,-1 0 1 16,1 0-5-16,0 0 4 15,0 0-1-15,2 0-3 16,-2 0 0-16,2 0 1 0,0 0 3 16,1 0-5-16,0 2 0 15,0-2 2-15,1 0 2 16,-1 0 1-16,-1-2-2 15,0 2 4-15,-1-2-1 16,-2 2-3-16,1-2-3 0,1 1 0 16,-2-1 0-16,-1-2-2 15,3 2 3-15,-2-1-2 16,0-1 2-16,3-1-1 15,0 2 3-15,2-2 0 16,-2 3-3-16,3-2 2 0,-1 2 0 16,0-1-1-16,1 2-1 15,-2-2 0-15,0 1 3 16,0 2-1-16,-1-1-2 15,0-2 0-15,1 2-2 16,-1 1 2-16,0-1-1 0,0 0 1 16,1-2 0-16,-3 3 0 15,0-2 0-15,0 2 1 16,-2-2-1-16,1 1 2 15,0-1-2-15,-1 2 1 16,0 0 2-16,-3 0-6 0,1 2 2 16,1-2 1-16,0 0-3 15,-1 0-2-15,0 0 5 16,1 0 2-16,0 0-1 15,1 0 1-15,0 0 1 16,-1 0 0-16,0-2 0 0,0 2-3 16,0 0-2-16,-2 0 1 15,0 0 1-15,0 0-2 16,0 2-1-16,-1-1 2 15,1 1-1-15,0-2-3 16,2 0 0-16,0 0 4 0,0 2 0 16,2-2 2-16,-2 3 0 15,-1-1 1-15,-2-1 0 16,2 2 0-16,0-2-1 15,-2-1-2-15,-1 2 1 16,0-2-1-16,0 0-1 16,0 1 1-16,-1 1-1 0,3-1 2 15,-1-1 0-15,1 0 0 16,-2 0 0-16,1 0 0 15,-1 0 0-15,1 0 2 16,2 1 0-16,-3 1 3 16,0-1-2-16,-2-1 0 0,1 0-3 15,-2 0 0-15,0 0 0 16,2 0-3-16,-2 0 1 15,-1 0 1-15,2 0 2 16,-1 0 2-16,1 0 3 16,0 0-3-16,-1 0 5 0,0 0-1 15,0 0-1-15,0 0 1 16,-1 0-2-16,-1 0-2 15,0 0-3-15,0-1-1 16,-1-1-13-16,0 1-20 16,-1 1-28-16,0-1-35 0,1-1-39 15,0 1-40-15,0 1-34 16,1-2-38-16,0 2-57 15,1 0-82-15,-2 0-90 16,0 0-28-16,0 0 9 16,2 2 41-16,-2-2 70 0</inkml:trace>
  <inkml:trace contextRef="#ctx0" brushRef="#br1" timeOffset="146445.37">8664 8038 264 0,'-1'-2'303'0,"0"0"29"16,0 1-39-16,0 1-59 0,-2-3-38 15,0 3-18-15,2-3-14 16,0 2-12-16,-2 1-11 16,2 0-14-16,-1 0-14 15,0 0-9-15,0 0-8 16,1 1-13-16,0 2-12 0,0-2-7 15,0 2-9-15,0 0-6 16,0 3-5-16,-1 0 0 16,1 0-1-16,0 3 2 15,0 1-1-15,0-1 2 16,0 3 2-16,0-2-3 0,0 2-2 15,1 0-1-15,0-1-4 16,0 1 2-16,0-1 3 16,1 4 6-16,-1-1 8 15,1 3 10-15,0 1 11 16,0 2 7-16,0 1 7 0,0 1 2 15,2 0-4-15,-1 4-8 16,0-3-10-16,0 1-13 16,0-3-12-16,1-1-10 15,-1 0-4-15,1-2 0 16,-2-1-2-16,0-1 3 0,0-1-3 15,1 0 2-15,0 0-7 16,-1-5-5-16,0 2-8 16,0-4-3-16,-1-1-3 15,0-3-2-15,0 0-3 16,0 1-4-16,0-3-13 0,0-1-29 15,0 1-48-15,-1-2-81 16,-1-2-130-16,-4-1-265 16,-3-6-127-16,-2-2-52 15,-5-5 11-15,-4-3 60 16,-2-6 119-16</inkml:trace>
  <inkml:trace contextRef="#ctx0" brushRef="#br1" timeOffset="147737.44">6142 8741 207 0,'3'-3'295'0,"0"-1"19"0,1 2-20 15,-2-1-28-15,0 1-39 16,0 0-30-16,0-1-27 16,-1 2-14-16,1 0-11 15,-1 1-10-15,-1 0-8 16,0 0-9-16,0 0-12 0,0 0-9 15,1 1-9-15,1 0 1 16,-1 2 0-16,1 0 4 16,1 1 6-16,-2 1 1 15,1 3 1-15,-1 1-1 16,0 4-7-16,-1 2-4 15,0 2 0-15,-1 1-8 16,-3 3-4-16,0 1-5 0,-1 1-9 16,-1 5-10-16,0-1-8 15,-2 2-8-15,-1 0-3 16,0 2-4-16,-1-1 0 15,1-1 3-15,-1-3 2 16,2 1 0-16,0-4-1 0,1-3-3 16,-1-6 0-16,4 0-5 15,1-3-7-15,1-3-3 16,0-1-3-16,1-2-6 15,2-1-2-15,2-3-1 16,1 1 3-16,4-4 3 0,2 1 3 16,1-3 3-16,1 0 4 15,4-2 3-15,0-1 0 16,2 0 1-16,2-2 0 15,2 0 0-15,3 2-1 16,2-3-1-16,0 2 0 0,3-3 0 16,1 2 4-16,2-1-1 15,0 1 0-15,1 2 0 16,1-1-3-16,-3 3-1 15,0 1-4-15,-1 2-3 16,-4 0-5-16,0 2-2 0,-5 2-1 16,-1-1-2-16,-5 0-2 15,0 0-2-15,-3 0-12 16,-3 1-18-16,-1-1-46 15,-4-1-77-15,0 3-107 16,-4-1-161-16,-2 5-233 16,-3 0-108-16,-2 4-24 0,-4-1 39 15,-2 2 88-15,-3-1 153 16</inkml:trace>
  <inkml:trace contextRef="#ctx0" brushRef="#br1" timeOffset="151717.67">7284 4155 122 0,'-3'-3'302'0,"1"-4"47"15,0 3-15-15,0-1-29 16,0-1-38-16,-1 1-47 15,2 0-34-15,0 0-28 16,0 1-25-16,0 0-19 0,0-1-21 16,-2 2-17-16,0-1-20 15,2 1-14-15,0 0-13 16,0-1-12 15,0 3-10 16,5-6-26-16,20 3-463-15,6 15-1185 15,-21-5 1070-31</inkml:trace>
  <inkml:trace contextRef="#ctx0" brushRef="#br1" timeOffset="152021.69">7412 4123 38 0,'4'1'318'0,"1"0"36"0,-2-1 33 15,1 0-46-15,3 0-85 16,-3 0-66-16,1-1-46 15,-1 0-28-15,2 0-25 16,-1-1-21-16,2 2-14 0,1-3-19 16,-2 3-15-1,2-1-9-15,-1-2-7 0,1 2-7 16,0-1-10-16,0-1-16 15,0 0-25-15,2 0-55 16,-3 0-76-16,0 0-101 16,-2 2-85-16,1 0-34 15,0 1 1-15,1 0 38 0</inkml:trace>
  <inkml:trace contextRef="#ctx0" brushRef="#br1" timeOffset="152257.7">7659 4099 225 0,'6'2'303'0,"-1"-1"16"16,3 2-35-16,-4-3-48 16,2 2-57-16,-1-2-52 15,1-2-38-15,2 2-28 0,-1-1-19 16,1-1-16-16,2-1-12 15,0 3-31-15,-1-1-47 16,0-1-66-16,0 1-78 16,0 0-75-16,-1 0-50 15,-1 0-8-15,1-1 28 0</inkml:trace>
  <inkml:trace contextRef="#ctx0" brushRef="#br1" timeOffset="152477.72">7889 4099 40 0,'9'3'262'0,"0"0"34"0,1 1-9 16,-2-2-44-16,1 0-50 15,2-2-41-15,-1 0-35 16,0 0-25-16,1-1-15 16,0 0-21-16,0 0-18 15,0 0-20-15,3 1-17 16,-3-2-32-16,0 0-42 0,1 2-52 15,0 0-59-15,-1 2-62 16,-1 0-61-16,0-2-8 16,1 0 17-16,2 0 40 15</inkml:trace>
  <inkml:trace contextRef="#ctx0" brushRef="#br1" timeOffset="152875.74">8236 4109 116 0,'9'0'155'0,"1"0"-28"15,-1 0-35-15,1 0-12 16,1 0-11-16,0 0 9 0,2 0 15 15,1 1 3-15,-2 0 10 16,1 0-11-16,2-1-17 16,-3 0-19-16,2-1-17 15,-2-1-16-15,2 0-13 16,-1 0-8-16,-1-1 1 0,0 3-6 15,3-1-3-15,-3 1 2 16,1 0-1-16,1 0-7 16,0 1-22-16,1-1-19 15,-1 2-12-15,4-1-16 16,-1-1-4-16,0 0 5 0,0 0 16 15,-1 2 21-15,-1-2 23 16,0 0 25-16,-1 0 27 16,-2-2 20-16,2 2 14 15,-3-3 2-15,0 3-8 16,-1-1-10-16,-1-1-17 0,1 2-14 15,-1 0-11-15,-4 0-26 16,-1 2-64-16,-4-2-99 16,0 0-52-16,-7 1-30 15,-4-2-14-15</inkml:trace>
  <inkml:trace contextRef="#ctx0" brushRef="#br1" timeOffset="153474.77">8010 4134 46 0,'-1'-1'199'0,"1"0"11"15,1 1 6-15,2 0 0 0,-2 0-5 16,0 0-9-16,0 0-18 16,2 1-22-16,-1-1-17 15,1 1-24-15,-1 1-23 16,0-2-14-16,-1 0-17 15,0 1-19-15,2 0-20 0,-2 2-12 16,0-1-6-16,0 0-8 16,-1 1-4-16,0 2-7 15,0-1-12-15,0 0-43 16,-1-1-88-16,0 0-134 15,1-3-78-15,0 0-38 0,0 0-6 16,0 0 29-16</inkml:trace>
  <inkml:trace contextRef="#ctx0" brushRef="#br1" timeOffset="156463.94">8274 4208 73 0,'3'0'267'0,"-1"0"33"16,0 1-6-1,-1-1-22-15,1 2-29 0,-1-1-31 16,-1 2-36-16,2-2-22 15,-1 2-19-15,0-2-15 0,0 1-7 16,-1 2-11 0,0 0-6-16,0 3-13 0,0 3-8 15,0-2-11-15,0 7-13 16,0 0-3-16,0 3-9 15,0 1-4-15,-1 2-2 0,0 0-4 16,0 1 3-16,-1 0-3 16,1 0-2-16,1 2 3 15,0-2 0-15,0 2-3 16,0 0-3-16,-2-1 2 15,2 0-4-15,0 0-4 0,0 1-2 16,2 0-6-16,-1 0 0 16,1 3-5-16,-2 0 0 15,0 1-5-15,0 0 1 16,-2-3 2-16,1 2 2 15,-2 0 0-15,1 1 1 0,0-1 4 16,-2 3-2-16,1 0-3 16,1 1 1-16,0 0-2 15,-1 0 0-15,0-1-1 16,1-2 3-16,1 2 5 15,0-3-3-15,0 0 1 16,-1 0 2-16,0 3-1 0,-1-3 0 16,1 4-2-16,-2-2-1 15,1 2 1-15,0 1 4 16,-1 1 1-16,2-1 6 15,0 0 9-15,0 1 5 16,0-1 1-16,-1 1-6 0,2-1-3 16,0 1-3-16,0-2-4 15,-2 0-4-15,2-2 0 16,-2-1 1-16,2-1 2 15,0 0-3-15,0-2-1 0,0-2-2 16,1-1-2-16,0-1-3 16,0-1-1-16,0 0-3 15,0 1 1-15,0-2-4 16,1 1-1-16,0 2 2 15,-1-2 0-15,1 0 2 16,-1-2 2-16,1 0 4 0,-1-1-2 16,0 2 0-16,3-1-1 15,-3 0 0 1,0 1-4-16,0 0 0 0,0 0 1 15,0 5-1-15,0-3-1 16,0 0-3-16,1-3 2 0,1 1 0 16,-1-1 1-16,0-1 1 15,0 0 6-15,0-3-1 16,0 0 10-16,-1-2 3 15,0 0 4-15,0-2 5 16,0 1 2-16,2-1 2 16,-2-1-5-16,1 1 0 0,0-2-9 15,-1 4-3-15,1-3-6 16,-1 5-1-16,0-5-2 15,0 2-1-15,0-3 0 16,0 0 1-16,0 1-1 0,0-2-3 16,0 0-1-16,0 0-1 15,0 2-1-15,0-1 1 16,0-3 2-16,-1 4-1 15,0-2 3-15,0 1-1 16,-1 0 2-16,2 0-2 0,0 0 2 16,-1-2 2-16,0 1 3 15,0-1 0-15,1 1 1 16,0-1 2-16,-1 0-2 15,1 0-3-15,-1-3 0 16,-1 0-5-16,2 1 1 0,0-1 0 16,0-2-3-1,0 0 1-15,0 1 2 0,-1 0 2 16,1-2 1-16,0 2 1 15,-3-1 1-15,2-1 1 16,0 1-3-16,0 0 1 16,-1-1-4-16,0-1 0 15,-1 0-1-15,0 0-3 0,0-3 2 16,-2 1-2-16,1-2 1 15,-4-2-4-15,2-1-1 16,-3-3 0-16,0-1-2 16,-1-1 2-16,1-3-1 15,-1 0-1-15,-1-2 4 0,-1 0 2 16,2 1-1-16,0-1-1 15,0 1-2-15,0 1 1 16,3 2-4-16,0 0 2 16,0 3 1-16,2 1-3 15,0 1 6-15,2 3 3 0,0-1-1 16,1 2-1-16,-1 0 1 15,2 2 4-15,-1 0-2 16,1 2-1-16,0-2-2 16,1 3 1-16,0 0-1 15,1 0-1-15,0 3-1 16,2 0 2-16,2 1 8 0,0 1-1 15,2 1 1-15,1 3 5 16,0 1-3-16,2 1 4 16,1 1 0-16,2 4 1 15,-1-1 3-15,1 4 4 0,2-1 6 16,-1 3 6-16,0 0 1 15,-1-1-1-15,-2 1-2 16,2-4-5-16,-4 1-4 16,0-3-8-16,1 1-9 15,-3-4 0-15,-2-1-2 16,1-2-5-16,-1-4 3 0,2 0-2 15,0-3 8-15,0-2 2 16,1-4 1-16,1-5 6 16,1-8 0-16,0-5-1 15,1-6-2-15,1-2-4 16,0-10-1-16,0-2-3 0,3-1-4 15,-2-4 1-15,0 4 2 16,-1 0-2-16,1 3-3 16,-2 4-2-16,-1 5-4 15,-3 3-9-15,0 5-29 16,0 4-44-16,-2 3-66 0,-3 4-85 15,-2-4-163-15,-2 2-210 16,-1 0-90-16,-5-3-17 16,1-4 33-16,-1-3 72 15,-2-6 155-15</inkml:trace>
  <inkml:trace contextRef="#ctx0" brushRef="#br1" timeOffset="157944.03">8287 4164 75 0,'1'2'231'16,"0"0"28"-16,0 2 9 15,0-3 1-15,-1 1-12 16,0-1-25-16,0 1-39 0,0-2-35 15,0 0-24-15,-1 0-20 16,0 0-15-16,0 0-12 16,0 0-2-16,-2 0-2 15,0 0-3-15,0 2-4 16,-1-2-9-16,0 1-7 0,0 2-8 15,-3 0-7-15,1 1-4 16,0 0-5-16,0 1 4 16,1 3 6-16,-1-1 1 15,0 0-2-15,-1 3 4 16,-2 0 0-16,1-1-5 0,1 3-7 15,-1 1-4-15,-1 2 2 16,0-1-5-16,-1 1 0 16,1 1 4-16,0-2 0 15,0 2-1-15,1-2-5 16,-2-2 0-16,5-1-6 0,-1-1 0 15,2-2-5-15,0 0-6 16,1-1-2-16,0-2-1 16,0 1-4-16,1-2-1 15,1-1 3-15,0 0-3 16,-1-3 1-16,1 1-2 0,1 1 0 15,1-2-2-15,1-2 1 16,0 1 0-16,2-5-1 16,0 2 0-16,0-3 0 15,2-3 0-15,-1 1-4 0,1-1 2 16,3-2 2-16,-2-2 0 15,1-3 0-15,0 2 4 16,1-1-4-16,-1-1 1 16,0 0-2-16,1-1 2 15,1 1-4-15,0-1-2 16,0 0 1-16,1 2-2 0,-2 0 2 15,-1 3 0-15,-2 1 0 16,1 2 2-16,1 2 1 16,-3-1 2-16,1 4 0 15,-3-1-1-15,0 2 0 16,1 3 0-16,-1-1 1 0,1 2 1 15,0 2 2-15,0 0 5 16,0 5 3-16,1 0 5 16,-1 4 3-16,3 3 1 15,-3 2 2-15,3 1 3 16,-1 0 8-16,-1 6 7 0,2-1 14 15,-1 1 4-15,2 1 2 16,1 2 0-16,-1-1-7 16,-1-1-9-16,2 3-7 15,-1-3-4-15,0 1-4 16,0-2-8-16,1 0 0 0,-1-3-5 15,0 2-6-15,-1-5-4 16,1 1-7-16,2-1 3 16,-3-3-6-16,-1-1 0 15,0-4 1-15,-2 1-6 0,1-3-15 16,-4-2-41-16,-1-4-69 15,-2-2-106-15,-4-5-270 16,-2-2-141-16,-4-1-58 16,-7-1-2-16,-1 2 48 15,-7 2 95-15</inkml:trace>
  <inkml:trace contextRef="#ctx0" brushRef="#br1" timeOffset="159428.11">7666 5449 261 0,'3'0'352'16,"0"0"40"-16,-1-1-18 15,-2 0-59-15,0-1-67 16,-2 1-41-16,-1-2-29 16,1 0-19-16,-1 0-15 0,-2 0-11 15,1 1-5-15,-2-2-5 16,0 2-3-16,-2 1-7 15,1 1-3-15,-2 0-4 16,2 0-8-16,-3 2-6 16,1 3-3-16,0-3-12 0,-1 4-12 15,0 3-11-15,1 2-4 16,1 1-3-16,-1 3 3 15,-1-1 6-15,2 2 13 16,1 2 1-16,2-1-4 16,0 2-5-16,1-3-13 0,2 0-15 15,1-1-11-15,2 1-10 16,1-2-5-16,4 0-4 15,0 1 6-15,2-3-2 16,1 0 1-16,3-3-2 16,0 1 2-16,0-4-2 0,3-2-2 15,-1-2 0-15,0-2 2 16,0-2 1-16,-1-2-2 15,0-1-1-15,-2-3-4 16,0-1 1-16,1-3-1 16,-3-2-1-16,-1-4-3 0,1-1 1 15,-3 0 1-15,0-4-2 16,-2 2-1-16,0-1 3 15,-3-1 1-15,-1-1-2 16,-1 2 3-16,-3 0-2 16,1 1 2-16,-3 0-6 0,0 0 5 15,-3-2-6-15,1 2 0 16,-1-2 1-16,-3 0-2 15,1 0 4-15,0 0-5 16,-2 0 6-16,-1 0 1 16,0 0-2-16,-1 0 1 0,0-1 0 15,1 2 3-15,2-1-3 16,1 3 2-16,-1 1 1 15,4 0-1-15,2 4-2 16,3-2 0-16,3 0 4 16,1 2 1-16,3 0-2 15,0 0 1-15,3 4 3 0,3 1-1 16,1 4-2-16,2-1-1 15,3 2 0-15,3 0 2 16,1 3-2-16,2 0 3 16,-2 1 1-16,3-2-2 15,-3 3 1-15,0-1 1 0,0 0-14 16,-5 1-32-16,0 0-67 15,-1 0-98-15,-5 2-258 16,-5 2-174-16,-7 2-79 16,-8 4-17-16,-10-1 38 15,-6 3 84-15</inkml:trace>
  <inkml:trace contextRef="#ctx0" brushRef="#br2" timeOffset="183455.49">4029 2101 87 0,'0'0'80'0,"0"0"-12"0,0 0-16 16,0 0 1-16,0 0 8 15,0 0 15-15,0-2 12 16,1 2 11-16,1-2 17 0,-1 1 12 15,-1 0 6-15,0 1 8 16,0 0-6-16,0 0-8 16,0 0-8-16,0 1-9 0,0 2-19 15,1-1-18-15,-1 1-16 16,1 0-8-16,0-1-6 15,-1 3-11-15,1-3-5 0,1 2-7 16,-1 1 0-16,0-1-4 16,-1 3-2-16,0-2 1 0,0 3 1 15,0 0-1-15,0 2-2 16,0 0-6-16,0 1-1 15,0 1 1-15,-1-1-6 16,1 1 5-16,0 0 1 0,-1 0-2 16,1 1 3-16,0-2-3 15,0-1 1-15,0 2-3 16,1-3-4-16,0 3 3 0,0-1-6 15,1 0 2-15,-1 2 0 16,1 0-1-16,1 1 2 16,-1 0-3-16,0 1 3 0,-1 4 5 15,0-1 1-15,0 3 6 16,0 0 10-16,-1 0 2 15,0-1 5-15,0 2-2 16,2-2-6-16,-1 0 0 16,-1-2-10-16,1 1-3 0,0-1-2 15,-1-2 1-15,1 1-1 16,1-1-2-16,-1 1 1 15,0 0 1-15,1-1 1 16,0 2 2-16,-1 0-2 16,-1 0 5-16,0 0 1 0,0 1 0 15,0-4 4-15,0 4-4 16,-1 1 1-16,1-4 0 15,-2 3-2-15,2-1 1 16,0-2-4-16,0 0 8 16,0-2-6-16,0 2 1 0,0-1-2 15,0-2-1-15,0 2-1 16,0 0-2-16,0 1 3 15,0 0 1-15,-2 1 2 16,1 1 1-16,0-2 0 0,-1 0 5 16,1 0-2-16,0 1-2 15,0 0 1-15,0 0-3 16,-1 0-2-16,1 0-2 15,0 0-4-15,0-1 1 16,0 3-2-16,0-1 1 0,1-1-4 16,0 1 1-16,0 0 2 15,0 2-2-15,0 0 0 16,-1-1 1-16,0 1-1 15,0 1 0-15,0 1 0 16,-1-2-1-16,1-1 0 0,0 1 0 16,0-2 3-16,0 0 1 15,0 2-5-15,-1 0 1 16,1 1-3-16,-1-1 3 15,1 0-5-15,0 2 1 16,0-1 2-16,0 0 0 16,0 0 5-16,-1-1-1 0,1 1 5 15,1-2-2-15,0 2 0 16,-1 1-5-16,-1-1 3 15,1-3 0-15,0 2-1 16,0 2 2-16,0-1-2 16,-1-2 1-16,1 2 5 0,0-1-5 15,-1 0-1-15,1 0 2 16,0-1 0-16,0-2 1 15,0 2-2-15,0 0 0 16,0-3 1-16,0 2-3 16,0 0 4-16,0-2-4 0,-1 2-1 15,2 0 1-15,-1-1 0 16,0 1 2-16,0 1-3 15,0-3-1-15,0 3-1 16,0-2 5-16,1-2-6 16,0 2 2-16,0-2 1 0,0 1 0 15,0-2 4-15,0 1-4 16,0-1 4-16,0 1 1 15,-2 0-4-15,0 1 2 16,1 1-5-16,-1 1 1 0,0 1 1 16,0 0 0-16,0 0 0 15,-1 1 2-15,1-2 2 16,0 1 2-16,0-1 1 15,0 1 2-15,0-3 0 16,0 3-2-16,1-1-3 0,1-2 4 16,0 0-9-16,0 1 0 15,0-1-1-15,0-1 2 16,1 2 0-16,-1-2 0 15,2 0 0-15,-2-1 4 16,0 3 0-16,0-1-2 16,0 1 4-16,-2-1-4 0,1 2 1 15,0 1-3-15,0 0 1 16,0 0 1-16,0 2-1 15,-3-2 0-15,2 1 0 16,0 0 3-16,0 0-1 16,0 1 1-16,-1 0-2 0,1 0-1 15,0 0-1-15,1 0 0 16,0 0-3-16,0 2 3 15,-1 0 4-15,1-1 3 16,0 1-2-16,0 0 4 16,0-1-5-16,-1-1 2 0,1 0-4 15,-1-2 1 1,0 0 2-16,1-1 1 0,-1 0 2 15,1-1 0-15,0-1 0 16,0-2 3-16,-1 0-2 16,2 0-2-16,0 0-2 0,0-1-1 15,0 2 1-15,0-2-2 16,0 0 1-16,0 2 2 15,0 0-2-15,-2-1 2 16,1 2 2-16,1-1-3 16,-1 1 0-16,0-2 3 0,1 2-4 15,-1-3 0-15,1 1-3 16,0-2 1-16,0 2-1 15,0-2-2-15,0 2 1 16,0-2 0-16,1 1 0 16,-1 0 0-16,0 0-1 0,0-3 1 15,-1 3 2-15,1-1-2 16,0-2 0-16,-1 2-2 15,0-1 3-15,0 0-1 16,0 0-1-16,0-2 2 16,-1 2 0-16,1-2 1 0,0 1-1 15,0 0 4-15,0-1 2 16,0 1-6-16,0 0 1 15,0 1 1-15,1 2-1 16,-1 0-3-16,0 2 1 16,-1-2 0-16,1 2 2 0,0 1 1 15,0-1 2-15,-2 2 4 16,2-1-2-16,0 2 0 15,-1-1 1-15,1-2 1 16,0 2-3-16,0-2-1 16,0 0 0-16,0-2 1 15,1-1-1-15,0 0-5 16,0 0-1-16,0 0 0 0,0 1-2 15,0-1 1-15,0 0 1 16,0 2 2-16,0-1 6 16,0 3 2-16,0-1 4 15,0 1 1-15,0-1 5 16,-1 2 8-16,0-1-4 0,0-1 3 15,0 1 2-15,-1 0-3 16,1 0-4-16,0 1-3 16,1 1-2-16,-2-1-4 15,1 1 0-15,0 1-5 16,0-2 0-16,0 2-4 0,-1-2 2 15,1-3 2-15,0-1-1 16,0-2 4-16,0 1-3 16,0-3 1-16,0 1-4 15,1-1 0-15,-2 0-2 16,2 2-2-16,0-2 0 0,0 1-1 15,0 0 1-15,0-2-5 16,-1-1-14-16,-1-1-34 16,1-5-54-16,0-4-106 15,0-7-223-15,0-11-116 16,0-8-50-16,-1-12 4 0,1-10 37 15,1-15 97-15</inkml:trace>
  <inkml:trace contextRef="#ctx0" brushRef="#br2" timeOffset="185037.57">4049 2149 188 0,'1'-1'250'0,"0"-3"7"0,0 1-7 15,0-1-11-15,-1 3-26 16,0-2-24-16,0 2-35 0,0-2-28 16,0 2-18-16,0 0-18 15,0 1-10-15,0-2-11 16,0 1-3-16,0 0-1 0,0 1 5 15,-1 0 2-15,0 1-2 16,-1 2-1-16,-2-1-8 16,1 4-4-16,-2 0-12 0,0 4-3 15,-3 1 1-15,0 3 3 16,1 0-3-16,-1 2-1 15,-2 1 1-15,1 0-5 0,0 2-4 16,-2-2-6-16,1 1 3 16,0-2 0-16,1 1-9 15,-3-3 5-15,4-1 0 16,0-2 1-16,1 0-5 0,1-3-7 15,0 1 0-15,2-2-2 16,0-2-6-16,0 2-2 16,2-1 1-16,0-3 2 0,-1 0-3 15,2 1 1-15,0-1 1 16,0-2 3-16,0 0-4 15,0 1 6-15,1-1 3 0,0 0 0 16,0-1 3-16,0 0-4 16,0 0 0-16,0-1-1 15,1-2-4-15,0 1 3 16,1-3-6-16,2 0-1 0,-1-4 1 15,2 0 0-15,1-4 0 16,1-4-2-16,1 1-2 16,1-4 1-16,0-1-2 0,2 0-1 15,-1-1 1-15,-1 1-1 16,0 0 5-16,0 1-3 15,-1 3-2-15,-1 2-4 0,-1 0 2 16,-2 3 2-16,0 3-1 16,2 1 3-16,-3 0 0 0,2 1 3 15,-1 2-6-15,0 2 1 16,3-2 4-16,-1 3-2 15,0 1 1-15,1 2 8 16,0 2 9-16,-1 2 5 0,2 2 7 16,1 1 12-16,-3 3 6 15,1 2 4-15,0 3-2 16,-1 1 2-16,2 1-10 0,0 3-10 15,1 1-3-15,-1 2-12 16,2-1-6-16,0 4-3 16,0 1-3-16,2-3-2 15,-2 3-5-15,0-3 6 0,0 1-1 16,-1-5 1-16,0-4-1 15,-3 1 2-15,1-5-1 16,0-3-1-16,-3 0-4 0,1-4-2 16,-1-3-8-16,-2-1-32 15,-1-2-53-15,-1-2-79 16,-1-5-133-16,-2-1-224 15,-2-2-110-15,-1-1-35 0,-3 1 20 16,0-2 61-16,-2 1 124 16</inkml:trace>
  <inkml:trace contextRef="#ctx0" brushRef="#br2" timeOffset="186041.64">4511 1848 109 0,'0'-7'358'0,"0"4"40"0,0-1 25 15,0 2-51-15,0 1-113 16,0 2-73-16,0 4-41 16,0-1-24-16,0 4-12 15,0 2-6-15,0 3-12 0,1 2-8 16,1 5-9-16,-1 1-10 15,0 2-7-15,1 1-9 0,0-1-8 16,0-2-11-16,2-1-4 16,-1-6-7-16,1-1-5 15,2-5 0-15,1-2-1 0,0-6-3 16,2-6-4-16,0-4 1 15,2-5-3-15,-1-5-3 16,1-2 0-16,3-3-2 0,-2 1 2 16,1-2 2-16,1 2-2 15,-2 3 0-15,1 5 0 0,-2 0 2 16,2 5 2-16,-1 4-4 15,-1 2 5-15,-1 7 4 16,-1 5 5-16,-2 4 0 0,-2 6-1 16,-2 5 3-16,-1 4-2 15,-1 5-3-15,-1 3-4 16,-1 6-1-16,-1 1-8 15,-1 2-3-15,-4 0-1 0,-2 2-3 16,0-1-4-16,-1-4 1 16,1-3 7-16,-4-4-2 0,5-8-1 15,-2-4-2-15,0-6 0 16,1-6 0-16,1-6 2 15,1-6 0-15,3-7-1 16,1-5 2-16,3-6 5 0,3-3 0 16,1-7 4-16,3-1 0 15,1-3 3-15,2-3 4 0,3 2 3 16,0-2-2-16,6 2 2 15,-1 3-2-15,3 2 2 16,1 3-2-16,1 0-5 16,0 5 1-16,3 3-11 0,-3 3-18 15,2 2-40-15,0 2-82 16,0 2-221-16,-4 4-121 15,-2 5-56-15,-6 4-14 0,-8 3 21 16,-6 3 71-16</inkml:trace>
  <inkml:trace contextRef="#ctx0" brushRef="#br2" timeOffset="196168.22">3915 6930 90 0,'-2'0'178'15,"-1"0"9"-15,2 0 6 16,0 0-8-16,0 0-13 15,-1 0-19-15,0 0-29 0,0 0-36 16,-1 0-28-16,1 0-14 16,-2 0-8-16,0 2 1 15,1-1-1-15,0-1 8 16,-1 0 10-16,0 0 6 15,1-1 6-15,0 1 4 16,1 0 7-16,0 0 2 0,0 1-3 16,0 1-7-16,1-1-8 15,-1 1-7-15,2 2-6 16,0-1-7-16,2-2-6 15,-1 1 0-15,2 1-3 16,-1-1-3-16,1 0-3 0,1 0 4 16,1 3 2-16,0-4-6 15,-1 1-1-15,2 1 0 16,0-1 1-16,1 1-8 15,0 0-4-15,-1-2 0 16,3 0 0-16,-1-1-3 0,-2 2-2 16,1 1 3-16,0-2 1 15,-1 0 5-15,2-1 0 16,0 0 1-16,-2 0 4 15,1 0-3-15,-2 0-1 0,2 0-1 16,0 0-5-16,-1 0 3 16,2 0-2-16,-1 0 3 15,0 0 0-15,1 0-4 16,0 0 1-16,0 0 0 15,1 0-3-15,-1 0 0 0,1 0-3 16,0 1 2-16,1 0-1 16,-1 0-2-16,1 1 5 15,1 0 2-15,-1 1 4 16,-1-1 4-16,-1 0 5 15,3-1 4-15,-3 0-5 0,0-1-1 16,0-1-5-16,-1 0-2 16,0 0-6-16,1 1-6 15,-1 0 6-15,0 0 1 16,1 0 0-16,-2 1 5 15,0 0 0-15,-1 0 4 0,2 2-6 16,0-3-4-16,-2 0 4 16,2 0-6-16,0 0-2 15,-1 0 3-15,2 1-1 0,-3 0 0 16,2-1-3-1,0 0 7-15,-1 0 1 0,2 0-4 16,-1 0 2-16,-1 0 1 16,2-1-2-16,1 1-5 15,0-1-1-15,-2 1-1 0,0 0-3 16,0 0-4-16,0 0 1 15,1 0-1-15,-1 0 1 16,-1-3 2-16,1 2 1 16,1 1-3-16,-2 0 2 15,0 0 0-15,1 0-3 0,-1 0-1 16,2 0 1-16,-3 0 1 15,1 0 4-15,-1-1 0 16,1 1-1-16,-1 0 0 16,3 0-2-16,-2 0-2 15,-1 0 0-15,1 0-2 0,0 0 2 16,1 0 0-16,1 0 0 15,-2 0 0-15,2 0 4 16,0 0-1-16,1-1-2 16,0 0 1-16,0-4-1 15,3 1 3-15,-1 1-4 0,0-2 0 16,0 1 0-16,1 1 0 15,1-1 3-15,0 3-1 16,-1-2-2-16,2 1 1 16,-1 1 3-16,-1-2-3 15,0 3-1-15,2-2-1 0,-5 2 2 16,1-1 3-16,0 1 1 15,-2 0-3-15,1 0 2 16,-1 0 0-16,0 0-1 16,0 1 0-16,0-1 1 15,0 2 1-15,2 2 1 0,-2-1 4 16,1 0 1-16,0 1-3 15,1-1-4-15,-2-3 2 16,2 0-1-16,0 0-4 16,-1-2-1-16,-1-1 6 15,1 1-3-15,1-2 2 0,-2 2-3 16,0-2-3-16,-1 2 1 15,0 0-1-15,1 0 1 16,-1 0-3-16,0-1 1 16,-1 3 3-16,-1-2 0 15,2 1-1-15,-2 1 0 0,0 0 0 16,-1 0 1-16,0 0 1 15,2 0-2-15,1-2 0 16,-2 2 3-16,0 0 0 16,-1 0-5-16,0 0 2 15,0 0 2-15,0 0-2 0,1-1-2 16,0 1 0-16,1 0 2 15,-2 0-2-15,0 0 2 16,1 0 0-16,-1 0 3 16,0 0-2-16,0 0-1 15,-1 0 0-15,1 0-3 16,-1 0 2-16,0 0-2 15,1 0 3-15,-1-1 1 0,2-2 1 16,0 1 1-16,1 1 0 16,2-1-2-16,1-1 0 15,1 1-1-15,2-1 0 16,-1 0 0-16,0-1 0 15,1 3-2-15,2-1-1 0,-1 0 8 16,-1-1 7-16,1-2 1 16,3 1 1-16,-2-2-1 15,2 2 2-15,0-1-10 16,1-1-3-16,-2 0-2 15,3 2 0-15,-3-1 2 0,3-1 2 16,0 0 0-16,-1 2-1 16,-1 2 2-16,1-1 0 15,-2 1-2-15,-1 0 2 16,2 0-2-16,-4 0-3 15,0 1-1-15,-2 1 1 0,1-3 3 16,-2 2-3-16,0 1 2 16,-3 0 3-16,1 0 5 15,-2 4 1-15,1-3 1 16,2 1 1-16,-4 0 1 15,0 0-1-15,0 0-7 0,-1 0 1 16,0-1-6-16,0 0 1 16,-1 0 1-16,0 1-2 15,0-1 1-15,2-1 0 16,-1 1 1-16,-1 0 3 15,1 1-4-15,1 0 5 16,0-1-1-16,1 1-1 0,-1 2-1 16,1-1-4-16,2-1 1 15,-1 0-2-15,-1 0-3 16,1-2 1-16,-1 1 2 15,3 1 2-15,-3-2-1 16,1 0 0-16,-1 1 0 0,1 1 2 16,1-2-2-16,-1 0 0 15,0 0 0-15,0 0 0 16,0 0-2-16,-2 0 4 15,2 0-4-15,0 1-6 16,0-1-5-16,0 0 3 0,-1 0 3 16,3 1-4-16,-2 0 1 15,2 0 5-15,0 1 6 16,0-2-1-16,-1 3 0 15,2-1 0-15,0 0 4 16,-1 0 0-16,1 0-4 0,1-2 3 16,-2 4 0-16,3-3-2 15,0 1 1-15,0 1 0 16,1-1 0-16,2 0 0 15,-2-1 0-15,0-1 0 16,1 0 1-16,1 0 0 0,-1 0-1 16,-2-1 2-16,0 1-1 15,1-1-1-15,-2 1 0 16,0 0-1-16,0-1 2 15,1 1-2-15,0 0-1 16,-1-2 2-16,2 2 0 0,-1-2 1 16,1 1-1-16,1-1 0 15,-2 1 4-15,0-3 0 16,1 2-3-16,-2 0 0 15,-1 0 2-15,1 1-2 16,-3 0-4-16,1 1-1 16,1 0 2-16,0 1 2 0,-3 0-4 15,2 1 2-15,0-2-1 16,-1 1 2-16,3 0-1 15,-2-1-1-15,0 2 1 16,0-2 0-16,0 2 1 16,0 0-1-16,1-2 0 0,-1 2 0 15,1-1 0-15,-2 0 2 16,1-1 1-16,2-1 3 15,0 0-2-15,0-1-2 16,1 0 3-16,2 0 1 16,0 0-3-16,0 0-3 0,1 0 0 15,0 1 2-15,1 0-4 16,-2 0-2-16,0-1 2 15,0 2 4-15,0-2-3 16,0 1-1-16,0 0 2 16,1 0 1-16,1 0-2 0,-1 1-4 15,3-2 1-15,-2-1 3 16,2 2 0-16,-1-1-1 15,1 0 2-15,-3 0 2 16,3-1 1-16,-3 1-2 16,3 1-2-16,-2 0 1 0,0 0-1 15,0 0 1-15,0 1-5 16,0-1 3-16,-2 1 2 15,0 0-3-15,-1 0 3 16,0 1 0-16,-1-1 0 16,-1 2 0-16,-2 0-2 15,1 2 2-15,-1-1-3 0,-1 0 2 16,-1-2 1-16,1 2 1 15,-1 0 1-15,2-2-1 16,0 0 3-16,0 0-1 16,-1 0-2-16,3 1-1 15,-1-2 0-15,1 0 0 0,0 0 0 16,1 0-3-16,-1 0 0 15,1 0 1-15,2 0 2 16,-3 0-1-16,0 0-1 16,0 0 2-16,-1 0 0 15,1 0 0-15,-1 0-1 0,1 2 1 16,-1-1 0-16,-1 0-1 15,3 2-2-15,-2-3 1 16,0 1-2-16,1-1 4 16,1 0-2-16,1-1 1 15,0 1 10-15,2-2 1 0,-1 0 5 16,2-1-2-16,-3 1 1 15,1-1 3-15,0 2-9 16,-2-2-3-16,-1 0-2 16,1 3 1-16,-1 0-1 15,1 0-1-15,-1 0 3 0,-1 1-1 16,-1 1 0-16,2-1 1 15,3 1 1-15,-3-2 0 16,-1 1-5-16,3 0 1 16,-1-1-1-16,-2 0 2 15,4-1-1-15,-2 0 2 0,0 1-2 16,1 0-2-1,-2 0 2-15,0 0-2 0,1 1 0 16,0 0-1-16,-2 0 1 16,0 0 2-16,0-1-1 15,-1 0 2-15,0 0 0 16,1 0 2-16,0 0-4 15,-3 0-4-15,1 0 3 0,-1-1-1 16,1 1 0-16,3 0 0 16,-2 0 1-16,1 0 3 15,-1-1 1-15,4 0-2 16,0 0 0-16,0 1-2 15,0-2 2-15,0 1-2 0,1-1 0 16,-2 2 0-16,0 0 1 16,2 2-1-16,-1-1-1 15,-1 1 3-15,1 0-3 16,-2-1 2-16,0 0 0 15,2-1 2-15,-2 0 0 0,0-1-3 16,2-1 3-16,0 1-6 16,-1-2 3-16,2 0 1 15,0 0-1-15,0 0 4 16,0 0-1-16,-1 1 2 15,-1 0-5-15,3 0 0 0,-4 2-1 16,-1-1-1-16,1 1 0 16,-1 1-1-16,0 0 3 15,-1 2 2-15,1 1 3 16,-2-1-1-16,1 0 3 15,0-1 0-15,3 1-3 0,-2-1-2 16,0-1 1-16,0 0-1 16,0 0-2-16,0-1-4 15,-1 0 3-15,1 1 2 16,-2 1-1-16,0-2 0 15,0 2 3-15,-1-2 0 16,3 0 0-16,-2 0-3 0,-2 1 1 16,1-1 0-16,-1 1-2 15,0 0-3-15,1 1 0 16,0-2-1-16,1 0 2 15,-2 0 1-15,1 0 0 16,1 0 0-16,0 0 2 0,0 0 2 16,0 0 1-16,1-2-3 15,1 0 5-15,-1-1 1 16,-2 1-2-16,1 0-1 15,-1 1-5-15,1 0-1 16,0 1 3-16,-1 0-2 0,1 0-3 16,0-2 5-16,0 1 0 15,0 1 4-15,0 0-4 16,0 0 0-16,0 0-1 15,0 0-3-15,-1 0 1 16,1-2 0-16,1 1 3 0,0 1 0 16,1-2 1-16,0 0 2 15,0 0-2-15,1 1-1 16,-1-1-3-16,1 2 1 15,0-3-4-15,0 1 0 16,-1 1 4-16,1 1 2 0,3-1 3 16,-2-1-3-16,0 0 0 15,1 1 0-15,0 0 0 16,-1 1-2-16,1 0-4 15,-1 0 4-15,1 0 2 16,2 0 2-16,-2 0-4 16,1 0 2-16,1 1 0 0,1 0 0 15,0 1-3-15,1 0-1 16,-1-2-6-16,-1 1-5 15,3-1-4-15,-3 0 3 16,2 1 1-16,-2 0-3 16,2 0 12-16,-1 2 2 0,0-3 3 15,0 3 0-15,-3-3 1 16,-1 2 2-16,1 0 1 15,-1 0 0-15,-1-1-2 16,0 2-1-16,-1-1-3 16,-1 0 1-16,0-1-1 0,-1 0 0 15,-1 1 3-15,-2-2 3 16,1 2 0-16,-2-1 1 15,0-1 0-15,1 1 2 16,-1 0-4-16,1-1-2 16,0 0 0-16,-1 2-2 0,1-2-4 15,0 1 6-15,-1 0 0 16,0-1 0-16,2 0 4 15,-1 2-1-15,2-2 0 16,-2 2-3-16,0 0 0 16,1-2-1-16,-2 1 1 0,3 0 1 15,-2 0 1-15,2 0-1 16,-2-1 0-16,1 0-1 15,-2 2-1-15,0-2-2 16,0 0 3-16,1 0 0 16,-1 0 2-16,0 2 2 0,2-1-4 15,-2 0 2-15,2 0-2 16,-1 0 2-16,0 0-4 15,1 0 1-15,-2-1 1 16,0 0-1-16,1 0 1 16,0 2-1-16,-1-1 1 15,1-1-1-15,-1 0 1 0,0 0 0 16,1 3 2-16,0-2 0 15,-1 0 0-15,2 1 0 16,0-1 0-16,0 0 2 16,0 0-1-16,1-1-3 15,-1 0 0-15,0 0 0 0,-1 0-3 16,3 2 2-16,-3-2 1 15,0 0 0-15,-1 0 0 16,0 0 1-16,2 0-1 16,-1 0 0-16,0 0-6 15,3 0 1-15,-1 0 4 0,1 0 2 16,0-2 4-16,1 2-1 15,1 0 1-15,-1-1 3 16,3 1-4-16,4 0-1 16,-2-1-1-16,4 0 1 15,0-1 0-15,3 1 0 0,1 0 1 16,2-2-2-16,3 2 3 15,0-1-2-15,1 2-1 16,0-2 1-16,2 0-1 16,0-2-1-16,1 1-1 15,1 0 0-15,-3-1 0 0,3 2 2 16,-1 0 0-1,1-2 1-15,0 1 2 0,-1 1-5 16,1 0 1-16,0 0-2 16,-3 0-1-16,1 1 1 15,-1-1 1-15,-1 1 3 16,-1 1-2-16,-1-1-1 15,-4 0 0-15,1-1-3 0,-4 0 0 16,-1-1 2-16,-3 3 2 16,-3-2 1-16,-2 1 1 15,-3 0 2-15,1 1 4 16,-3 0 5-16,0 0 5 15,0 0 6-15,-2 0 2 0,-1 0-2 16,0 0-2-16,0 0-5 16,1 0-5-16,-1 0-7 15,0 0-6-15,1 1 1 16,0 0 2-16,0 1-2 15,2-2-1-15,-1 2 0 0,0-1 2 16,2 2 1-16,1-1-3 16,-2-1 0-16,0 2 0 15,1-2 0-15,-1 1-3 16,-1-1-1-16,1 0 2 15,-1 0 2-15,1 0 0 0,-1 1 0 16,-1-2 0-16,0 2 1 16,0-1-2-16,0-1-3 15,-1 0 3-15,1 0 1 16,-1 0 0-16,0 0 0 15,1 0 1-15,-1 0 2 0,0 1-2 16,0 0 0-16,2-1-1 16,-1 0-4-16,0 0 3 15,0 0 4-15,1 0-1 16,0 0-2-16,0 0 2 15,-1 0 1-15,0 2-3 0,1-2-1 16,-1 0-2-16,0 0 3 16,0 0 0-16,0 0 0 15,1 0 3-15,-1 0-2 16,0 0 2-16,0 0-3 15,4 0 0-15,-4 0-1 16,0 1 1-16,0-1 0 0,1 0-2 16,-1 1 1-16,0-1 1 15,0 2 1-15,0-2-2 16,1 0-1-16,-1 0 1 15,0 2 0-15,0 0 0 16,1-2 1-16,-1 0 2 0,1 0 1 16,-1 1-2-16,2 0 1 15,-1 0-1-15,1 0-1 16,0 1 4-16,-1 1-2 15,0-1-1-15,1 0 3 16,-1-1-1-16,1 2-1 0,0 0-1 16,-2-2-2-16,0-1 1 15,0 1 0-15,0-1 1 16,0 2 0-16,-1-1 0 15,0 0 3-15,0 0-2 16,1 1-2-16,0-2-2 0,-1 0 0 16,0 0 0-16,1 0 0 15,1 0 1-15,-1 0 0 16,1 0 2-16,-1 0-1 15,0 0 1-15,-1 0-1 16,1 0 0-16,-1 0 1 0,1 0-1 16,1 2 0-16,-2-1 0 15,0-1-1-15,0 0 3 16,1 0-1-16,0 0 2 15,1 1-2-15,-1-1-2 16,0 1 1-16,0-1 2 16,0 0 0-16,2 0-2 0,-2 0 2 15,0 0 1-15,1 0 0 16,0 0-3-16,-1 0-3 15,0 0 2-15,-1 0-3 16,1 0 2-16,-1 0 1 16,2 0 2-16,-2 0 2 0,0 0-3 15,0 0 2-15,0 0-1 16,1 0-1-16,0 0-2 15,2 0-1-15,-2 0 3 16,0 0 2-16,-1-1-2 16,0 0 1-16,1 1-1 0,-1-1 2 15,0 1 0-15,0 0-4 16,0 0 1-16,0 0-2 15,1 0 2-15,0 0 1 16,2 0-1-16,1 0-1 16,1 1 2-16,2 0 0 0,-1 0 1 15,3-1 1-15,1 0-1 16,1 0 4-16,1 0-1 15,1-2-1-15,0-1 0 16,2 0-3-16,-1-1 1 16,4 3-1-16,-2-3 0 0,1 1 3 15,1 0-1-15,0-2 4 16,-1 1 0-16,0 0-3 15,-1 0-3-15,2 2 2 16,-3-2 3-16,2 1-2 16,1 1-3-16,-1 1 2 15,0 0 1-15,2 0-3 0,-1 0 0 16,-1-2-2-16,-2 0 2 15,-2 2-2-15,0-2 2 16,0 1 0-16,-2-1 1 16,0 0 0-16,-2 1-1 15,0 1 5-15,-2 0-5 0,1-1 3 16,-3 2-1-16,0 0-2 15,-2 0 1-15,1 0 0 16,-2 0 1-16,2 0 0 16,-2 0-2-16,-1 0 1 15,0 0-1-15,0 0 2 0,1 0 0 16,-1 0 1-16,0 0 1 15,0 0-2-15,0 2 1 16,1-1-2-16,-1-1-4 16,0 1 1-16,0 0-1 15,1 0 1-15,-1 0-1 0,2 1 3 16,-2-2 1-16,2 3 1 15,-1-1-4-15,-1 0 2 16,2-1 2-16,-1 0-2 16,0-1 0-16,-1 1 2 15,1 1 2-15,-1-1-4 0,0 1 2 16,1-2-1-16,1 1 0 15,-1 0-1-15,0 1 0 16,1 0 1-16,0 1-1 16,0-2 0-16,2 2-1 15,-1-2 0-15,0 0 0 0,-1 1-1 16,1 2 0-1,0-3 2-15,1 1 0 0,-1 1-2 16,2 1 2-16,0-2 0 16,-3 0-1-16,0 0 0 15,1-1-2-15,-1 2 2 16,-1-2-1-16,3 0 2 15,-2 1 0-15,1 0 0 0,-1 1 0 16,3-1 0-16,-2 0-1 16,3-1-3-16,0 2 3 15,0 0 0-15,0-2-2 16,5 2 0-16,-3-2-2 15,-1 1 1-15,3-2-3 0,-4 1 3 16,2-1 0-16,-2 2 0 16,1-2 1-16,-1 2 4 15,-1 0-2-15,1-1-3 16,2 0 1-16,-2 1 3 15,-1-2-1-15,1 3-5 0,0-2 4 16,0-1 0-16,-1 1 2 16,-1 0-1-16,-1 0 2 15,1-1-1-15,-1 0-3 16,0-1-2-16,-1 0-3 15,1 0 0-15,-2-3-1 0,0 2 3 16,1 1 4-16,0-1 1 16,1-1 1-16,-2 1 0 15,0 1-3-15,0-1 2 16,1 1 0-16,-1-2-3 15,2 2-1-15,-1-2 4 16,0 0 1-16,3 2 0 0,0-1-2 16,-2 0 2-16,1-1 0 15,-1 1-2-15,1 0 4 16,0 1-2-16,0-3 1 15,-1 3 0-15,3-1-1 16,-1 1-1-16,2-1-2 0,-2 1 0 16,2 0 1-16,0 0-1 15,3-1 0-15,-2 2 0 16,0-2 3-16,1 1-2 15,0 0-2-15,1 0 10 16,0 0 6-16,-2 1 2 0,0-2 0 16,2 0 5-16,-2 2 1 15,0-2-10-15,-1 1-4 16,1 0-1-16,1-1-1 15,-2 1-4-15,1 0 0 16,0 0 1-16,0-1-1 0,2 2 1 16,-2-2-3-16,1 0 2 15,1 1 1-15,0 0 0 16,-1-1 1-16,3 1 1 15,-3-1 1-15,2 1-2 16,0 1 0-16,0-1 3 0,3 0-2 16,-1 1 2-16,2 0-3 15,-1 0 2-15,4 0 1 16,-2 1 0-16,2 0-1 15,-4-1-1-15,1 3 1 16,-2-2 0-16,0 1-1 0,-3-2-2 16,-1 1 1-16,1 0-1 15,-4-1 1-15,0 0 1 16,-2 0-3-16,0 0-4 15,-1-1-4-15,-1 0-12 16,-3-2-39-16,-2 0-69 16,-3-3-82-16,-3 0-135 0,-1-2-239 15,-1 1-115-15,-1 0-32 16,-1 5 27-16,2 2 66 15,0 0 128-15</inkml:trace>
  <inkml:trace contextRef="#ctx0" brushRef="#br2" timeOffset="196863.26">12108 6709 87 0,'-1'-7'390'0,"0"5"47"16,0 0 31-16,0-2-23 16,0 3-125-16,0-1-109 0,1 1-62 15,0-1-25-15,2 2-10 16,1 0-11-16,4 0-2 15,-1 0-1-15,3 3 9 16,1-1-1-16,1 3-2 16,3-1 1-16,0 3-3 0,0 1-6 15,3 2-14 1,-1-1-16-16,2 3-10 0,1-3-14 15,1 0-11-15,-1 1-8 16,1 1-6-16,0-1-2 16,-2 1-2-16,-2 0 1 15,-3 1 4-15,-2-1 5 16,-1-1 0-16,-4-1 0 0,-1 0-1 15,-2-2 1-15,-1 0 1 16,-1 2 1-16,-1-1 1 16,-1 0 6-16,-2 1 7 15,-2 3 5-15,0 1 2 16,-4 1-2-16,-1 2 3 0,0 1-1 15,-1-1-6-15,-2 3-5 16,0-4-6-16,-1 2-7 16,1-4-1-16,0 0-9 15,0-1-7-15,2-2-14 16,1 0-22-16,0-2-28 0,0 1-33 15,2-2-45-15,1 0-51 16,2-3-40-16,0 0-45 16,3-3-85-16,2-1-167 0,0 0-79 15,0-6-15-15,2 0 21 16,5-2 42-16,1-2 103 15</inkml:trace>
  <inkml:trace contextRef="#ctx0" brushRef="#br2" timeOffset="197422.29">12796 6696 233 0,'2'-9'424'0,"2"3"42"0,-1 3 33 16,3 3-58-16,-2 4-136 15,2 4-84-15,1 2-35 16,2 3-17-16,3 1-2 16,-1 1-3-16,3 4-3 0,1-1-5 15,1 3-2 1,0 2-7-16,0 1-14 0,1 2-9 15,-1 0-14-15,0 1-10 16,1 1-21-16,-2-1-18 16,-1-2-15-16,-1-2-13 0,-1-7-12 15,-3 0-15-15,-1-4-10 16,-3-1-17-16,1-2-17 15,-2-5-36-15,-3 0-33 16,-1-6-40-16,-1-2-42 16,-3-2-36-16,-2-1-46 0,-1-1-81 15,-1 2-149-15,-2 1-68 16,-3 1-13-16,0 0 18 15,1 2 46-15,-3 1 106 16</inkml:trace>
  <inkml:trace contextRef="#ctx0" brushRef="#br2" timeOffset="197728.3">12819 7157 250 0,'-3'2'396'0,"2"-2"50"0,2-3 27 15,2-5-62-15,4-4-87 16,3-1-48-16,4-3-17 15,1-2-5-15,2-3 4 16,2-3 2-16,1-1-6 0,0-3-12 16,0 0-21-16,1-3-29 15,-1 1-29-15,-2 2-32 16,-1 1-31-16,2 1-25 15,-4 3-22-15,3 2-20 16,-4 1-28-16,1 1-41 16,-2 3-82-16,0 0-120 0,-2 4-278 15,-3 1-191-15,-2 2-90 16,-5 2-24-16,-4 0 44 15,-3 6 104-15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8T14:44:56.27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5406 5823 28 0,'-2'-1'74'15,"1"1"-7"-15,0-1-7 16,0 0-1-16,-1-1-4 16,1 1-5-16,0 1-3 0,0-1 0 15,0 0 10-15,1 1 13 16,-1 0 13-16,1-1 15 15,0-2 10-15,-1 2-1 16,1 0 1-16,0-2-3 16,0 1 2-16,0 1 1 15,0 0 3-15,0-1 7 0,0 2 2 16,0-2-1-16,0 1-8 15,0 1-9-15,0 0-9 16,0 0-13-16,0 0-11 16,0 0-11-16,0 0-12 15,1 0-10-15,0-1-6 16,1 0-6-16,1-2-5 0,0 1-2 15,2-2 0-15,0 2 3 16,1-4 2-16,3-1-2 16,2-3 3-16,0 0-4 15,1-2-2-15,3-1-5 16,-2 0-5-16,1 0 0 0,-1-1-1 15,-1 1-1-15,-2 0 0 16,-1 2-1-16,-2 1-1 16,1 3-2-16,-3 0-2 15,0 3 3-15,-1 0-2 16,-1 1 1-16,0 0 2 15,0 2 1-15,0 0 2 0,1 1 0 16,-2 0 2-16,0 0 3 16,0 0 4-16,0 0 5 15,-1 2 10-15,0 0 6 16,1 2 7-16,-1 2 8 15,0 0 0-15,0 4 0 16,0 1-4-16,1 2-7 0,0 2-7 16,0 2-7-16,0 2-4 15,0 2-2-15,1 1 1 16,-1 2 1-16,-1 1 11 15,0 0 1-15,0-1 2 16,0-1-3-16,0-1 0 0,0 0-5 16,0-1-5-16,0-1-6 15,0-4-2-15,0 0-2 16,0-4-6-16,-1-2 1 15,0-3-5-15,0 0-2 16,0-2-4-16,0-2-12 0,0 0-20 16,-1 0-41-16,0-1-63 15,-1 1-188-15,-2 1-162 16,-3 1-81-16,-1-1-23 15,-3 1 12-15,-2-1 53 16</inkml:trace>
  <inkml:trace contextRef="#ctx0" brushRef="#br0" timeOffset="1">5582 6464 40 0,'-1'0'158'0,"0"-1"-11"16,0-2-25-16,1 0 6 0,0 0 19 15,-1 2 23-15,1-2 13 16,-1 1 10-16,0 1-14 16,1-2-22-16,0 1-26 15,0 1-22-15,0-1-13 16,0-1-12-16,1 1-13 0,1-2-13 15,2-2-11-15,1-1-11 16,3-1-7-16,1-5-7 16,1-2 0-16,3-5-5 15,1-1-2-15,5-4-1 16,0-2-1-16,3 0-6 0,1-2-2 16,2 0 0-16,0-1-2 15,0 1-5-15,1 2 2 16,-1-1 2-16,0-1 1 15,-1-1 1-15,0 0 2 16,-1-2 5-16,1 2 1 16,-2 1-3-16,-2 1-3 15,-2 3 0-15,-1 3-4 0,-3 2 2 16,-3 3-1-16,-1 4-2 15,-2 2 2-15,-2 4 1 16,-1 1 2-16,-1 1-4 16,-1 1-1-16,-1 1-6 15,-1 2-22-15,-1-1-71 0,0 2-186 16,-4-2-99-16,-2 4-52 15,-3 0-19-15,-4 4 5 16</inkml:trace>
  <inkml:trace contextRef="#ctx0" brushRef="#br0" timeOffset="2">5979 6378 102 0,'3'-1'188'15,"0"0"-14"1,-1 0-38-16,0 1-31 0,1 0-24 16,-2 0-13-16,-1 1-12 15,0 0-24-15,0 1-17 16,1 0-23-16,-1 1-19 0,0-1-10 15,0 0-29-15,0-2-56 16,0 0-45-16,0 0-21 16,0 0-6-16</inkml:trace>
  <inkml:trace contextRef="#ctx0" brushRef="#br0" timeOffset="3">5970 6449 102 0,'2'4'327'0,"0"-1"21"16,0 0 15-16,1-3-64 15,0 0-103-15,1-3-57 16,2 0-18-16,0-2-1 0,2-1 3 15,0-2-11-15,2-2-8 16,1-1-23-16,1-2-23 16,1-2-18-16,-1-3-15 15,2 0-9-15,0-2-8 16,-2 0-5-16,1-3 3 0,-1 3-6 15,-1-1 0-15,-2 4 2 16,-1 3-2-16,-2 2 2 16,0 2-1-16,0 2 8 15,-2 3 4-15,-1 1 8 16,-1 2 7-16,-1 2 8 0,-1 2 6 15,0 2 1-15,0 1 2 16,0 1-1-16,-1 1 0 16,0 2-8-16,0 2 0 15,0 0-2-15,0 2-1 16,0 1-4-16,0 1 1 15,0 1 0-15,0 4-1 0,-1 2-4 16,0-1-4-16,1 3-1 16,-1 1-2-16,1 2 1 15,-1 1 0-15,1 0 2 16,0-2-1-16,0-1-6 0,1 0-1 15,0-3-5 1,0-3-4-16,0 0-3 0,0-4-1 16,1-2-1-16,-1-1-1 15,1-3 0-15,0 0-2 16,-1-2 0-16,2-1-11 0,-2-3-19 15,0 0-38-15,-2-2-83 16,2-1-222-16,-4 1-123 16,-2 0-53-16,-2 0-16 15,-1-1 21-15,-2 2 73 16</inkml:trace>
  <inkml:trace contextRef="#ctx0" brushRef="#br0" timeOffset="4">7480 5859 54 0,'-1'-3'175'0,"0"1"-3"15,1 1 11-15,0 1 19 16,0-2 12-16,0 1 9 15,-1 0-2-15,0 1-20 16,0 0-27-16,0 0-28 16,0-1-18-16,0 1-15 0,0 0-16 15,0 0-16-15,1 0-17 16,0-1-12-16,1 1-12 15,1-2-10-15,0-1-4 16,1-1-1-16,0-2-3 16,2-1 3-16,0-1 0 15,1-3-3-15,3-1 0 16,-1-3-4-16,0-1 0 15,1 0-9-15,-1 0-3 0,1 1-2 16,-1 1 1-16,0 1-5 16,-1 2 0-16,-1 3 0 15,-1 1 0-15,-1 0 0 0,1 1-2 16,-1 1 2-16,-1 2 2 15,-1 0 0-15,0 0 2 16,-1 3 3-16,0-1 4 16,0 1 3-16,0 1-1 15,0-1 4-15,-1 3-2 0,0 1 4 16,0 2 3-16,0 2 1 15,0 1 5-15,0 3 0 16,0 2-1-16,0 4 2 16,0 2-2-16,0 3-8 15,0 2-1-15,0 0-4 16,0 1-6-16,0 0-3 0,0 0-2 15,0-3 2-15,0-1-3 16,0-1 0-16,-1-4 2 16,0-2-1-16,0-2-1 15,0-1-2-15,1-2-2 16,0-2-13-16,-1-1-27 0,0-2-46 15,-1-3-130-15,0 1-180 16,-1-1-95-16,-3-2-40 16,2 0-1-16,-1-2 32 0</inkml:trace>
  <inkml:trace contextRef="#ctx0" brushRef="#br0" timeOffset="5">7527 6484 8 0,'6'-5'325'0,"-1"1"27"15,-1-1 17-15,1 1-24 16,-1-2-114-16,-1-1-81 16,1 1-31-16,1-2-5 0,-1-2 0 15,1 0 4-15,2-3-9 16,0-1-10-1,3 1-11-15,0-3-14 0,1-3-12 16,2-2-8-16,1-2-5 0,2-2-10 16,-1-3-7-16,3-1-5 15,-1-1-7-15,3-2-3 16,0-2-4-16,1 0-1 15,-1 0-3-15,0 1-2 16,-3 1-1-16,0 3-2 16,-2 3 1-16,-2 1 0 15,-3 2-1-15,-1 4 1 0,0 3-2 16,-3 3 0-16,-1 1-1 15,-1 3-2-15,-1 1 2 16,0-1-2-16,-1 4-3 16,0 0-9-16,0 1-26 0,-1 0-50 15,-2 3-167 1,1 1-151-16,-4 0-78 0,-2 3-32 15,-1-1 2-15,-2 4 40 16</inkml:trace>
  <inkml:trace contextRef="#ctx0" brushRef="#br0" timeOffset="6">7901 6409 28 0,'-4'0'260'0,"2"1"30"0,0 0 19 15,0-1-48-15,0 2-48 16,0-2-25-16,1 0-4 16,0-2-9-16,0 2-17 15,1-1-24-15,0 0-27 16,0-2-26-16,0 1-23 0,1 1-17 15,1-2-10-15,0 0-3 16,2 1-4-16,3-1-3 16,-1-1-3-16,1 0-2 15,0-1-2-15,1-2-2 16,2-1 2-16,0-1-2 15,0-3 2 1,1-1-4 0,17-27 23-1,-21 29-26 1,8-12 23-16,-12 18-11 0,0 2-1 0,-2 2 5 15,0-2-1-15,0 2 0 16,0 1-2-16,0 1-6 16,-1 0 1-16,0 1-1 15,0 2 2-15,-1 1 2 16,0 2 3-16,0 2 8 0,0 3 2 15,-1 1 3-15,-1 1-1 16,0 3-3-16,0 0-7 16,1 1-3-16,0 1-6 15,0 2-4-15,0-1-2 16,1 1-4-16,1 1 3 0,0-2-6 15,1 1 1-15,0 0-2 16,0-1 0-16,0 0 0 16,0 0-2-16,0-2 2 15,1-1-1-15,-1 1 1 16,0 0 1-16,0-1-1 0,0-1 0 15,-1-1 3-15,0-1-3 16,0-3 0-16,0-1-1 16,0-3-3-16,0 0-6 15,0-3-14-15,0-1-24 16,1-5-56-16,0 1-159 0,0-4-164 15,0-3-82-15,-1-1-31 16,-1-5-4-16,-2 0 46 16</inkml:trace>
  <inkml:trace contextRef="#ctx0" brushRef="#br0" timeOffset="7">8479 5932 103 0,'0'2'214'0,"0"0"8"15,0-2-56-15,0 2-43 16,0-2-15-16,0 0 4 15,0 0 7-15,-1-2 16 16,0 2 4-16,1 0 6 16,0-1-5-16,0 1-5 0,0-1-5 15,0 1-10 1,-1 0-11-16,1-2-18 0,0 1-17 15,0 0-22-15,0-1-14 16,1 0-8-16,0-1-5 16,1 0-5-16,0-1-1 15,2-1-5-15,0 0-1 16,0-1 0-16,1 0-5 0,1-2-1 15,1-1-3-15,2-2 0 16,-2 1 4-16,0-1-3 16,0 1 0-16,1 0 2 15,-1 1 1-15,0 0-2 16,-1 2 2-16,-1-1-1 15,0 2 1-15,-1 2-3 0,-1 1-3 16,0 0 3-16,0 0-4 16,0 0 1-16,-1 0-1 15,0 0 4-15,0 2-1 16,1-2 2-16,-1 2 0 15,1-1 5-15,-2 1-2 0,0 0 1 16,-1 0 2-16,0 1 0 16,0 0 3-16,0 0-1 15,0-1-1-15,0 1-1 16,0 0 5-16,0 0 0 15,0 0 3-15,0 0 2 16,-1 0 7-16,0 0 3 0,0 0 0 16,-1 1-2-16,1 2-3 15,1 0-4-15,0 3-8 16,0 1-3-16,-1 1-3 15,1 3 1-15,0 3-2 16,0 2 3-16,0 1-1 16,0 4-3-16,0 1 2 0,0 2-4 15,0 2 0-15,-2 1 1 16,1-2 1-16,0 2 2 15,0-2 0-15,0-1-1 16,0 0 0-16,1-4-3 16,0-1-5-16,0-1 3 0,0-3-3 15,1-2-3-15,0-3 3 16,0 0-1-16,0-2 1 15,2-2-5-15,1-2-4 16,-1 0-6-16,0-2-17 16,1-1-16-16,1-1-34 0,0-3-46 15,0 1-116-15,2-4-162 16,-1 1-78-16,0 1-28 15,-3 2 6-15,-3 2 37 16</inkml:trace>
  <inkml:trace contextRef="#ctx0" brushRef="#br0" timeOffset="8">10216 5879 246 0,'2'2'303'0,"-1"-2"23"15,0 0-37-15,-1 0-56 16,-1-2-35-16,0 1-31 16,0-2-26-16,0 0-21 15,0 0-14-15,1 0-16 0,0 0-15 16,0 0-12-16,0 2-9 15,0-1-6-15,0 0-6 16,1 0-6-16,2-2 1 16,0 0-3-16,2-2-2 15,1-1-2-15,2 0-3 16,-1-1-6-16,1-2-2 0,1-1-5 15,1-3-2-15,1-1 0 16,0-1-6-16,1-1-2 16,-1-1-4-16,2 0 1 15,-2-2-1-15,-1 2-2 16,1 0 3-16,-1 0 2 0,-2 3-1 15,0 1-2-15,-1 3 1 16,-2 0 0-16,-1 4-2 16,-1 1 1-16,-1 3 4 15,0 3 4-15,-1 2-2 16,-1 2 4-16,-1 5 4 0,-2 1 1 15,1 3-2 17,0 2-1-17,-10 67 39-15,9-57-40 0,1 0 1 16,0-1-4-16,-1 1 0 0,0 0-5 15,0-2 1-15,0-2-2 16,-1 0-1-16,0-2 1 16,1-2-4-16,-1-2 1 15,2-2-1-15,0-4-3 16,1-3 0-16,1 0-6 15,1-4-9-15,0-1-24 0,0-1-71 16,-1 0-177-16,0 0-131 16,0 0-61-16,-4-2-28 15,0 1 7-15,-2-1 62 16</inkml:trace>
  <inkml:trace contextRef="#ctx0" brushRef="#br0" timeOffset="9">10255 6456 184 0,'-2'0'204'0,"0"0"-38"15,0 0-25-15,0 0-11 0,0 0 1 16,1 0 5-16,0 1 0 16,0-1-3-16,1-1-9 15,-1 0-16-15,1 0-9 16,0 0-14-16,1-1-4 15,1-1-4-15,0-1-6 0,1-1-8 16,1-2-15-16,1-2-6 16,2-1-10-16,2-3-1 15,2-3-6-15,0-4-1 16,3-1-1-16,0-3-4 15,3-1-6-15,-1-2-4 0,2-1-5 16,-2 2-5-16,1-1 0 16,-1 4 2-16,-1-1 2 15,-1 1 2-15,2 1 2 16,-2 0-1-16,1 0 3 15,0 0-4-15,0 0 0 0,-1 0 0 16,2 1-1 0,-1-1 2-16,0-1-3 0,0 2 2 15,0 0 0-15,-1 1-3 16,1 0 1-16,-4 4-3 15,-1 0 2-15,1 3-2 16,-3 1 0-16,-1 3 0 16,-2 2 0-16,0 0 1 0,-1 2 1 15,-1 1 2-15,-1-1-1 16,0 2 1-16,-1 0-4 15,0 1 0-15,0 2-4 16,0-2-2-16,0 2-13 16,0 0-24-16,1 0-58 0,-2 0-179 15,-3 2-92-15,-2 0-49 16,-2 0-12-16,-2 1 7 15</inkml:trace>
  <inkml:trace contextRef="#ctx0" brushRef="#br0" timeOffset="10">10661 6153 14 0,'0'-3'91'16,"0"0"-10"-16,0 0-4 0,0 0 0 15,0-2 3-15,0 3 4 16,0-3 10-16,0 3 26 15,0-1 23-15,0 2 11 16,-1 0 0-16,0 1-5 16,0 0-18-16,0-1-26 0,0-1-18 15,0 1-9-15,0 0-1 16,0 1 1-16,0 0-6 15,0 0-8-15,1 0-8 16,1 0-17-16,0 0-12 16,1 0-10-16,0 0 2 0,1 0 1 15,0 0 4-15,1 2 7 16,1 1 3-16,0 2 5 15,2 0 2-15,0 2-2 16,0-1-6-16,2 2-4 16,0 0-8-16,1 3-3 15,1-1-5-15,-1 0-1 16,0 2 6-16,2 1 0 0,-2-1 1 15,-1 1-3-15,1-2 0 16,-1 0-3-16,1 1-5 16,-1-2 8-16,-1 1 2 15,-1-1 1-15,0 0-2 0,0-2 2 16,0 1-2-16,-1 0-8 15,0 1-5-15,0 0 0 16,0 1 0-16,0 0 2 16,-2-2-1-16,1 0 2 0,-2-2-3 15,0 0 0-15,-1-2-3 16,-1-2 3-16,0 1-2 15,0-1-1-15,0-1 3 16,0 0-4-16,0 0 2 16,0-1 0-16,-1 0-2 0,0 0 0 15,0-1 0-15,-1 0-2 16,0 0 0-16,-1 0-9 15,-1-1-18-15,-1 0-51 16,-3 1-134-16,0-1-152 16,-3-1-83-16,-1 0-36 0,0-3-5 15,-3 0 40-15</inkml:trace>
  <inkml:trace contextRef="#ctx0" brushRef="#br0" timeOffset="11">10798 6261 47 0,'1'0'240'0,"-1"-1"25"15,0 1-22-15,0 0-38 16,-1 1-30-16,0-1-19 0,-1 2-9 15,-1 1-9-15,1-1-8 16,0 2-8-16,-1 0-21 16,0 1-20-16,-1 0-16 15,0 1-12-15,-1 0-9 16,-3 2-10-16,1 1 0 0,0 0-3 15,-1 3 1-15,-2 0 1 16,-1 3 4-16,1 0 2 16,-2-1-2-16,1 3-1 15,-1-2 3-15,1 0-8 16,2-1-7-16,1-3-3 0,0-2-9 15,2-1-9-15,2-3-3 16,1 1 0-16,2-2 0 16,1-2-10-16,2 0-9 0,1-2-20 15,1-3-58-15,1 2-153 16,1-3-127-16,-2 0-61 15,0 0-26-15,0-2 5 16,-2 0 48-16</inkml:trace>
  <inkml:trace contextRef="#ctx0" brushRef="#br0" timeOffset="12">11400 5481 149 0,'-2'-2'190'16,"1"1"-36"-16,0 1-29 15,0-2-28-15,0-1-5 16,0 2 7-16,0-1 13 16,0-1 6-16,0 2-5 0,0-2 4 15,0 1-7-15,0 1 0 16,0-2-3-16,0 3 2 15,-1-1 2-15,0-1-9 16,0 2-4-16,1 0-7 16,0 0-3-16,0 0-11 0,1 0-14 15,0 0-8-15,0 0-13 16,1 2-16-16,1-1-7 15,2 1-3-15,0 0-3 16,0 1 5-16,2 0 6 0,0 3 12 16,2 2 6-16,0 0 6 15,0 3 8-15,2 3-2 16,1 1-4-16,-1 3-8 15,1-1-1-15,2 1-9 16,-2 0-7-16,2 0-4 0,-1 0-5 16,-1 0-2-16,0-1-4 15,-2-2-2-15,0 2-1 16,1 0-4-16,-2-1-2 15,0 1 0-15,0 1 0 16,1 0 0-16,-1-1-1 16,-2-1 0-16,-1-2 0 15,0-1 0-15,0-2 0 0,-2-1 1 16,-1-1 1-16,0-3-2 15,-1 0 0 1,0-1 2-16,0-3-3 0,-1 2-2 16,0-3-2-16,-1 0-1 15,-1 0-4-15,0-1-9 0,-1-1-19 16,0 0-21-16,-2-2-32 15,1-1-51-15,-1 0-102 16,-1 0-148-16,-1 0-71 16,1-1-25-16,-1-1 7 15,2-1 37-15</inkml:trace>
  <inkml:trace contextRef="#ctx0" brushRef="#br0" timeOffset="13">11532 5636 62 0,'0'-1'289'0,"1"0"20"16,1 1 3-16,-1 0-58 15,0 0-61-15,0 0-40 16,0 0-16-16,0 0 1 0,-1 0 6 16,0 0-8-16,0 0-11 15,-1 2-19-15,-1 1-15 16,-3 1-12-16,0 3-11 15,-2 2-9-15,-2 1-6 16,-2 2-4-16,0 3 2 0,-2 2 0 16,-3 1-1-16,1 2-2 15,-1 2-4-15,0 1-7 16,1-1-10-16,2 1-9 15,0-4-9-15,4-1-5 16,2-5-5-16,2-1-10 16,1-4-14-16,2-1-27 0,2-1-48 15,0 0-138-15,0-1-166 16,0-5-80-16,0 0-32 15,-4-3 0-15,-3-1 38 16</inkml:trace>
  <inkml:trace contextRef="#ctx0" brushRef="#br0" timeOffset="14">5059 6491 29 0,'-2'-1'71'0,"0"-1"-2"16,1 0-9-16,0 1-19 15,0 1-13-15,0 0-6 16,1 0 1-16,0 0-1 16,0 0 6-16,0 0 13 0,0 0 18 15,0 0 11-15,0-1 17 16,0-1 14-16,0 2 7 15,0-3 0-15,-1 2 0 16,0-2-6-16,-1 0-7 16,1 0-8-16,-1 0-7 0,1 1-9 15,0-1-17-15,0 1-13 16,0 0-13-1,0 1-12-15,0 0-7 0,0 0-2 16,1 1-6-16,0 0-1 16,0 0 8-16,0 0 7 0,0 0 10 15,0 0 4-15,0 0 8 16,0 0 0-16,0 0-8 15,0 1-4-15,1 0-5 16,0 0 4-16,0 1 7 16,0 0 7-16,0 3 6 0,1 1 1 15,0 4-1-15,0 2-4 16,0 1-15-16,0 2-4 15,0 3-7-15,0-1-7 16,0 1 4-16,0-1-5 0,-1 0 6 16,1-3-1-16,0 1-1 15,0-3-1-15,-1-1-2 16,0 0-2-16,0-2-5 15,0-1 0-15,1 1-2 16,0 2 0-16,0-3 2 0,0 3 2 16,0-1 0-16,0-1 0 15,0-2 1-15,-1 0 0 16,0-2 1-16,0-1-2 15,0 0-2-15,0 0 0 16,0 0 0-16,0-1 0 0,1 1-2 16,0-1 0-16,1 2 2 15,-1-2 0-15,0 1 2 16,1 1-2-16,-1-3 2 15,0 0-2-15,0 1 0 16,0-2 0-16,-1 1 0 0,0 1 0 16,0-3 4-16,2 1-3 15,-1 0-1-15,0-1 1 16,0 0 0-1,2 0 0-15,0 0 1 0,1 0 2 16,2 0 0-16,2-1-4 16,3 1 2-16,-1 0-2 0,1 0 0 15,0 0-2-15,2 1 2 16,0 0 0-16,0 1 0 15,3-1 0-15,-1-1-1 16,1 0-1-16,0 0 1 16,0 0 1-16,2 0-4 0,-2-1-4 15,1-1 0-15,1 0 1 16,0 0-2-16,2-2-1 15,-2 2 3-15,3-2 7 16,-1 3 1-16,0 0 3 16,0 1-2-16,1 0 1 0,-1 1 2 15,1 0-4-15,-1 1 3 16,0 1-2-16,-2-2 2 15,0 3 0-15,0-2-1 16,0 2-1-16,1-2-4 16,-2 0 4-16,2 1-2 0,-2-1-2 15,1 0 4-15,1 2 0 16,-2-2 0-16,2 1-2 15,-2-1 0-15,0 0 2 16,0 0-2-16,-1 1 0 16,3 0 2-16,-1 1-1 15,0 0-2-15,0 1-1 0,0 1 0 16,-1-2 2-16,0-1-2 15,-1 1 0-15,0-1 2 16,-1 0 0-16,0-1 2 16,-1-1-2-16,2 2 0 15,-3-1 0-15,1-2 0 0,-1 1 0 16,0 1-2-16,0-2 4 15,2 1-2-15,-2 1-2 16,2-1 2-16,0 0-2 16,0 3-1-16,-1-2-1 15,2 3 3-15,-2-2 1 16,1 1-2-16,0-1-1 0,0-1 3 15,-1-1 1-15,2-2-2 16,-2-2 1-16,2 0 1 16,-1-2 3-16,1 1-4 15,0 2-3-15,1 0 1 0,2 0-1 16,-2 2 2-16,1 0-4 15,0 0 1-15,0 2 2 16,0 0 1-16,-2 0 6 16,2 1 2-16,-3-1 5 15,1 2 1-15,0-3 3 0,1 1 1 16,0 1-7-16,0-2 0 15,0 0-5-15,0 1 0 16,1 2-1-16,1-2-1 16,-2 2-1-16,2 1-1 15,1-2-1-15,-2 1 1 16,3-1-1-16,-1 1 0 15,0-3 4-15,0 0 0 0,1 0-1 16,-2-1 1-16,2 0-2 16,-1 0 1-16,0 0-2 15,1 0 1-15,1 0-2 31,-1-1 0-15,73-5 8-16,-70 3-6 0,2-1 0 16,-1 1-1-16,1-2-1 15,-2 0-1-15,2 0 1 16,-2 1-2-16,0 0-1 15,1 1-1-15,-2-2 2 16,1 2 3-16,-1-1 0 0,0 0-1 16,0 0 4-16,0 0-4 15,-1 2 1-15,-1-1-2 16,0 0 1-16,1 0-4 15,-3 2 4-15,2-2 0 16,-2 1 0-16,0 1-3 0,0-2-2 16,1 3 5-16,-2-1-2 15,2 1-1-15,-1 0 0 16,-1 0 3-16,0 0 0 15,0 1-3-15,0-1 1 16,1 2-9-16,1-1-5 0,-2 0-4 16,2 1 0-16,-2-2 2 15,2 1 0-15,-1-1 11 16,-1 0 2-16,2 0 7 15,-1 0 0-15,1 0-1 16,0 0 2-16,1 2 5 0,0-2-3 16,1 0-1-16,0 0-1 15,2-2-1-15,-1 1 0 16,1 1-2-16,2 0 2 15,-1 0-2-15,1 0 2 16,-1 0 1-16,0 0-2 16,0 0 1-16,-2-2-2 0,2 1 1 15,-2 0 1-15,1-1-1 16,-1-1 1-16,0 3-1 15,1-1 2-15,-1 1-3 16,1 0-3-16,-1-2 3 16,-1 0 0-16,0 0-1 0,1 0 1 15,-1 1 0-15,0 0-1 16,0 1 1-16,1 0-1 15,-1 0 0-15,0-1-2 16,0 1 2-16,1-3 1 16,-2 2-5-16,0-1 3 0,-1 2 2 15,1-1-2-15,-2 0-2 16,2 1-2-16,-1-2 3 15,0 1-4-15,0 0 3 16,0 1 2-16,-2 0 0 16,2 1-2-16,-1 2 3 0,0-1 1 15,0 0 0-15,1-1 0 16,-3 1 3-16,1-1 0 15,2-1 0-15,-2-1 4 16,2-1-7-16,-2 1 2 16,2-1-2-16,-1 1 3 0,0 1-1 15,0 1-2-15,1 1 2 16,-2-1-2-16,1 2-2 15,1-2-2-15,-2 1 2 16,3 0-2-16,-1 0 3 16,1 0-2-16,2 0 1 15,2-2-4-15,2-2-6 16,0 1-5-16,1 0-3 0,1 0-3 15,-1 0 1-15,0 1 7 16,-1 0 3-16,1 0 3 16,-2 0 3-16,0 0 3 15,0 0 5-15,0 0-4 0,-2-2 1 16,1 1-2-16,-1 0 2 15,0 1-1-15,1 0-1 16,1 2 0-16,0 0 1 16,0 1 2-16,0 0 0 15,-1 0 0-15,-2-2-2 0,1 2 0 16,-2-3-2-16,0 1 0 15,-3-1 4-15,1 0 0 16,-2 0 0-16,-1 2 1 16,2-2-1-16,-3 1 0 15,2 1-3-15,-1-2 0 16,-1 0-1-16,2 0 1 0,-3-2 0 15,3 1 3-15,-3 1 3 16,2-3 5-16,1 2 0 16,-2-2 5-16,2 0 0 15,-2-2-1 1,2 1-2-16,-2 1-2 0,1-2-2 0,2 3-3 15,-2 0 0-15,2 1-3 16,-1 0 0-16,-1 0-2 16,2 0 4-16,-3 1 0 15,2-2 2-15,-1 0 0 16,0 0 3-16,0-1-1 0,-1 1-6 15,2-2 4-15,-3 2-2 16,2 1 0-16,-3 0 0 16,1 1-1-16,0 0 2 15,-3 0-2-15,-1 0 0 16,0-2 2-16,0 1-3 15,-2-1 1-15,1 1-1 0,-1-3-4 16,3 2 3-16,-2-1-3 16,1 1 6-16,2 1-2 15,-1-2 0-15,0 3 2 16,0 0-1-16,1 0-1 0,0 0 0 15,-1 0 0-15,1 0 0 16,-2 0 0-16,1 0 0 16,0 0 0-16,-1 0 2 15,0 0 0-15,-2 0-2 16,2 0 2-16,-3 0 2 0,0 0-4 15,0 0 0-15,0 0 0 16,0 0 2-16,-2 0-4 16,0 0 1-16,1 0 1 15,0 0 0-15,0 0 0 16,2 0 0-16,-3 0-2 15,1 0 1-15,0 0-1 0,2 0 1 16,0 3 2-16,0 0-1 16,1 0 2-16,-1-1 1 15,1 2-3-15,-1-2-2 16,-2 0 2-1,-1 0 0-15,-1-2 0 0,1-2 0 16,-1 1 3-16,-1 0 1 0,-1 0-3 16,0 0-1-16,0 0 0 15,0-1 2-15,1 1-2 16,0 1 1-16,0 1 1 15,1 2 1-15,-1-2 0 0,0 1 1 16,1 1 0-16,-2-2-1 16,0 0 0-16,-1 1 0 15,0 0-3-15,-1-1-2 16,0 0 2-16,-1-1-2 15,0 1 2-15,0-1-4 0,0 0 2 16,0-1 5-16,1 1 0 16,-1-4 0-16,1 0 0 15,-2-2 1-15,0-1 1 16,1-3-2-16,0-1-1 15,1-1 0-15,0-2 3 0,0-1 4 16,0-4 1-16,0-2 4 16,0 0 2-16,0-2 4 15,1 1 3-15,0-2-3 16,0 1-4-16,0 2-5 15,1 0-1-15,-1 0-4 0,0 2-5 16,-1 2-1 0,1 1 1-16,-1 1-1 0,0 0 1 15,0 1 2-15,0 1 2 16,0 0 2-16,1 1-1 15,0 0 0-15,1 1-1 0,-1 2-5 16,1 1 0-16,0 2 0 16,0 3-15-16,0 2-51 15,-2 1-154-15,0 2-126 16,-2 3-69-16,-2-2-34 15,2-3-6-15,-2-3 40 16</inkml:trace>
  <inkml:trace contextRef="#ctx0" brushRef="#br0" timeOffset="15">8292 7376 100 0,'0'3'293'0,"0"-1"16"16,0-1 10-16,0-1-82 15,0-1-87-15,0-1-40 0,1-1-10 16,0 1 0-16,1-3-3 15,0 0-9-15,2 1-16 16,0-1-16-16,2 0-17 16,1 1-12-16,1-2-9 15,3-2-3-15,1 3-2 0,0-3-2 16,-1 0-2-1,2 0 1-15,10-10 6 16,-13 9-9-16,2 0 0 16,-3-2-1-16,-1 2 0 15,-1-2-1-15,-2 3 2 0,-1 1-4 16,-1 0 2-16,0 2 6 15,0 2 2-15,-1-1 0 16,0 1 5-16,-1 1 1 16,0 1-2-16,0 0-2 15,-1 1 5-15,0 1 0 16,1 0 1-16,-1 1 0 0,0 1 5 15,1 1 1 1,0 0-6-16,0 2 2 0,1 3-2 16,-1 0-2-16,0 3 2 15,-1 0 5-15,0 2-1 16,-1-1 2-16,0 3-1 0,-1 0 1 15,0 2-6-15,0 1-3 16,0 1-2-16,0-1-1 16,0 1-2-16,1-1 0 15,1 2 0-15,0-5 1 16,1 0-4-16,0-1-4 0,1-2-3 15,0-1 0-15,0-2-3 16,0-1 0 0,1 0-1-16,-1-1 1 0,-1-2 1 15,0 1 2-15,0 0-2 16,-1-2 2-16,0 1-3 0,0-1 1 15,0 0 0 1,0-1 0-16,-1-1 3 0,1-1 0 16,-1 2 1-16,0-1 1 15,0-1-2-15,1 0-1 16,0-2-1-16,0 2 0 15,-1-1 0-15,-1-1 1 16,1 0 4-16,-1 0 5 0,-1 0-2 16,-2 0 4-16,-2-1 1 15,-1-1-2-15,-3 0-1 16,-1 0-4-16,-3-2-3 15,1 1-3-15,-1 0-2 16,0 1 0-16,2-1-2 0,0 0 1 16,1 2 0-16,1-1 3 15,2-1 4-15,1 2 9 16,0 0 9-16,-1 0 2 15,3 1 4-15,1-2 2 16,1 1-4-16,1 1-3 0,1-2-10 16,0 2-7-16,1 0-3 15,1 0-4-15,1 0 1 16,1 0-4-16,2 0 1 15,3 0 2-15,1-1 2 16,5-1 0-16,0 2-1 0,3 0 2 16,2 2-3-16,2-1 2 15,2 1-1-15,-1 1 2 16,3-1-3-16,0 0 0 15,2 0 3-15,-2 0 0 16,2-1 1-16,0 1-2 16,-2-1-1-16,0 0 3 0,-4-1-6 15,0 2 1-15,-5-1 1 16,-1-1 1-16,-2 1 0 15,-2 0-4-15,-2 0 0 16,-1-1-11-16,-1 0-17 16,1 0-24-16,-1-1-44 0,-2 0-124 15,0 0-185-15,-1-2-90 16,-2-1-35-16,-2-3-5 15,-2-4 27-15</inkml:trace>
  <inkml:trace contextRef="#ctx0" brushRef="#br0" timeOffset="16">18066 5645 40 0,'1'0'89'0,"0"0"12"15,1 0 23-15,1-2 13 16,-1 2 19-16,1 0 22 16,-1 0 15-16,0 0 6 15,0 0-6-15,-1 0-11 16,0 0-23-16,0 2-24 0,-1-2-21 15,-1 0-19-15,0 2-19 16,-1-2-18-16,-1 0-12 16,-1 0-12-16,-1 1-8 15,0 1-7-15,-2 2-4 16,-1 2 0-16,-1 1-4 0,-2 4 2 15,0 1-1 1,-2 4 1-16,-3 3-1 0,1 3 2 16,-1 2 1-1,0 2 2-15,1 0 0 0,0 4-3 16,0-1 5-16,2 4 2 15,-1 0 0-15,-1 3 5 16,1 0 14-16,1 3 9 0,-3-1 0 16,3 4 1-16,0 3-3 15,-1-1-5-15,3 1-6 16,0 1-11-16,3-1-4 15,1-2-3-15,2-1 0 16,1-2-4-16,1-1-2 0,0-3 0 16,3-3-5-16,0-2 2 15,3-2-5-15,0-4 2 16,0-1-3-16,1-3 0 15,2-4-3-15,-2 0-9 16,0-3-9-16,0-3-27 0,0-2-55 16,-2-2-187-16,-2-7-139 15,0 0-73-15,-6-2-26 16,-1-2 4-16,-2-4 43 15</inkml:trace>
  <inkml:trace contextRef="#ctx0" brushRef="#br0" timeOffset="17">18362 6043 117 0,'1'-2'326'0,"0"-1"26"0,0 0 20 16,0 0-72-16,0 0-102 15,0 0-54-15,0-1-28 16,0 0-6-16,2 0-6 16,-1-1-2-16,0-1-8 15,1 0-9-15,0 1-14 0,0-1-14 16,1 1-15-16,1 0-13 15,3-1-12-15,-1 0-6 16,1-1-3-16,1-2-2 16,3 0 1-16,1-2-4 15,0-2 5-15,0 1-5 16,0-1-2-16,-1 2-1 0,-1 0 0 15,-2 2 2-15,0-1-2 16,-1 3 0-16,-3 1 0 16,-1 2 1-16,-1 2 5 15,-1 3 0-15,0 3 0 16,-2 3 5-16,-2 2 3 15,0 3 2-15,-1 4-1 16,-1 2 0-16,0 2 1 0,-1 4 0 16,-1 1 0-16,0 1-2 15,0 3-1-15,0 0-1 16,0 0-6-16,0-2 3 15,1-2-6-15,0-2 0 16,1-4 0-16,2 0-3 0,0-4-6 16,1-3-13-16,1-2-29 15,0-3-61-15,0-2-174 16,0-5-128-16,0 0-63 15,-4-2-26-15,0-3 11 16,0-1 47-16</inkml:trace>
  <inkml:trace contextRef="#ctx0" brushRef="#br0" timeOffset="18">18284 6711 89 0,'2'2'335'15,"1"1"34"-15,0-2 19 0,0 1-48 16,1-2-104-16,1-2-59 15,4 0-30-15,0-3-13 16,2-2-7-16,2-4-10 16,2-2-11-16,2-2-20 15,0-2-22-15,4 1-12 0,2-2-16 16,3-1-12-16,1-1-5 15,2-1-9-15,3-2-1 16,2-1-3-16,-1 0-1 16,1-2 0-16,0 0-1 0,0-1 1 15,-1-2-3-15,-1-1-5 16,1 0-1-1,0-2-1-15,0 3-2 0,-3-2-9 16,-1 3-5-16,-4 2 0 16,-2 1-3-16,-4 4 1 0,-1 2-4 15,-5 2-4-15,-1 4-20 16,-3 3-44-16,-3 4-140 15,-3 2-137-15,-3 4-71 16,0 0-25-16,-5 3 3 16,-3 1 37-16</inkml:trace>
  <inkml:trace contextRef="#ctx0" brushRef="#br0" timeOffset="19">18524 6825 153 0,'0'3'357'0,"2"-3"27"15,0 0 26-15,0-4-71 16,2 1-108-16,0-2-65 15,1-2-32-15,1 0-13 16,2-3-13-16,-1 0-6 16,1-2-20-16,2 1-14 0,0-1-13 15,-1 0-16-15,0-1-13 16,3 2-11-16,-3 0-5 31,0 0-5-31,9-6 1 0,-10 9-8 16,-2 3 3-16,-1 0 0 0,1 1-1 15,-2 1 4-15,-1 3 2 16,-1 2 8-16,-1 3-4 15,-1 4 2-15,-1 2 0 16,-1 4 0-16,-2 3-3 16,0 3 1-16,-2 0 1 0,1 2 0 15,1-1 0-15,-1 0 0 16,1 0 0-16,0 0-6 15,0 0-2-15,0-1-6 16,1 1-1-16,-1 0-7 16,1-1-7-16,0-1-10 0,0-1-12 15,1-1-27-15,0-5-36 16,0-2-116-16,1-6-154 15,1-5-75-15,-1-4-32 16,1-4 5-16,1-4 26 16</inkml:trace>
  <inkml:trace contextRef="#ctx0" brushRef="#br0" timeOffset="20">18913 6753 216 0,'1'3'414'0,"0"1"32"0,-1-1 14 15,0-2-65-15,0 1-173 16,0-2-106-16,0-2-61 16,0 1-41-16,-1-1-50 0,0 1-91 15,1 1-149-15,0 0-91 16,-3 1-47-16,1 1-14 15,2-2 18-15</inkml:trace>
  <inkml:trace contextRef="#ctx0" brushRef="#br0" timeOffset="21">19052 6594 626 0,'8'-6'381'0,"1"-1"12"16,0-2-127-16,2-3-112 15,0-3-55-15,2-1-19 16,-1-2-10-16,0 1-1 16,1-2-7-16,0 1-10 0,-1 2-10 15,-3 3-14-15,-1 2-10 16,-1 3-6-16,-1 2-5 15,-2 3 5 1,-1 1 2-16,0 4-1 0,-1 4 5 16,-2 1 2-16,0 4-1 15,-1 4-3-15,-1 2-1 0,-1 4-4 16,-1 2-1-16,-2 5-2 15,0 1-2-15,-1 2-2 16,1 2-2-16,0-1-1 16,0-1-4-16,2-2-2 0,1 0-5 15,0-2 0-15,1-4-11 16,1-4-22-16,0-2-55 15,-1-3-156-15,0-3-111 16,-2-3-56-16,0-2-20 16,-3-5 4-16,0-2 48 15</inkml:trace>
  <inkml:trace contextRef="#ctx0" brushRef="#br0" timeOffset="22">20691 5989 129 0,'5'0'234'15,"0"-1"19"-15,2-1-26 16,1-2-30-16,0-1-12 15,0-3-13-15,1-1-15 16,0-1-25-16,0-2-19 16,0-3-22-16,1 1-20 0,0-3-15 15,0 0-11-15,1-1-10 16,0 0-11-1,1 1-7-15,0 1-6 0,-1 1-1 16,1 1-6-16,0 0-1 16,-2 4 0-16,0-1 3 0,-2 5 2 15,-1 1 7-15,0 3 11 16,-2 4 7-16,0 3 5 15,-2 4 2-15,-1 3 1 16,-2 3 1-16,-1 4-5 16,-1 1-4-16,0 4-3 15,0 1 2-15,-1-1-8 0,1 1-2 16,-1-2-7-16,1-1-5 15,0-1-2-15,-1-4-5 16,2 0-6-16,0-4-18 16,0-1-35-16,-1-4-93 0,0-1-172 15,0-3-94-15,0-2-40 16,-1-1-11-16,-2-1 20 15</inkml:trace>
  <inkml:trace contextRef="#ctx0" brushRef="#br0" timeOffset="23">20752 6779 14 0,'0'2'370'16,"0"-1"34"-16,1-4 22 15,1 0 14-15,2-4-158 16,1-2-103-16,2-4-47 16,4-2-20-16,2-4-10 0,3-3-8 15,3-3-18-15,3-2-18 16,4-3-20-16,2-3-11 15,4-3-13-15,2-4-3 16,1-1-5-16,-1-3-6 16,2 1 0-16,0-1-6 0,-1 0 1 15,0 3-3-15,-1 1-1 16,0 3 1-16,-1 0 1 15,-1 2 3-15,-1 2 2 16,0 1-1-16,-1 0 3 16,-1-1 1-16,0 1 0 0,-1 0-3 15,-4 2-5-15,-2 2-12 16,-3 2-18-16,-3 2-38 15,-4 5-100-15,-5 5-166 16,-4 3-86-16,-4 5-34 16,-4 6-5-16,-3 1 23 15</inkml:trace>
  <inkml:trace contextRef="#ctx0" brushRef="#br0" timeOffset="24">21387 6415 118 0,'1'-5'349'0,"1"1"38"16,-1 1 23-16,0 0-64 15,0-1-111-15,1 0-74 16,1 2-38-16,3 0-25 16,0 2-7-16,0 2-3 15,2 3-3-15,0 3-2 0,1 2-8 16,4 5-5-16,-1 2-8 15,1 4-12-15,3 3-13 16,-2 1-7-16,3 1-9 16,2 0-9-16,-1 2-5 15,3 0-4-15,0 2 0 0,1-2 1 16,0 0-4-16,0-2 7 15,-3-1-2-15,-1-3 3 16,-1-1-3-16,-2-5-2 16,-3-1-6-16,1-3-11 15,-4-5-12-15,-2-1-10 0,-1-2-13 16,-1-3-18-1,-2-1-39-15,-3-3-98 0,-3-1-158 16,-3 0-80-16,0-2-33 16,-2 0 0-16,-1 0 28 15</inkml:trace>
  <inkml:trace contextRef="#ctx0" brushRef="#br0" timeOffset="25">21497 6536 160 0,'-1'2'307'0,"0"1"31"0,1 1 15 15,-1 4-81-15,0 2-64 16,0 1-31-16,-1 3-20 16,-2 4-18-16,0 1-23 15,-2 4-19-15,0 3-15 0,-1 3-19 16,-1 2-14-16,-1 2-13 15,0 2-9-15,1-1-12 16,1 2-3-16,-1-4-7 16,2-1-6-16,1-3-10 15,0-5-20-15,3-3-25 0,1-7-60 16,1-4-150-1,2-6-113-15,1-6-53 0,2-4-14 16,0-5 9-16,0-5 48 16</inkml:trace>
  <inkml:trace contextRef="#ctx0" brushRef="#br0" timeOffset="26">21754 6053 234 0,'8'-6'293'15,"0"0"30"-15,0-1-39 0,1-2-68 16,1 2-46-16,0 0-22 15,-1 3-10-15,1 0-18 16,-1 3-8-16,1 1-14 16,0 1-10-16,-2 3-11 0,-1 2-14 15,-1 3-6-15,-2 1-8 16,-1 2-5-16,-3 3-8 15,-3 2-5-15,-1 1-3 16,-1 2-7-16,-1 1-6 16,0 1-6-16,0-1-2 15,0-2 2-15,2 0-5 0,1-4 3 16,3-2-3-16,3-2-3 15,1-3 1-15,3-1-5 16,2-2-7-16,3-2-10 16,3-3-10-16,0-1-21 15,2-3-44-15,-1 3-127 0,-1-4-132 16,-3 1-69-16,-1-2-28 15,-5-1-3-15,-5 0 38 16</inkml:trace>
  <inkml:trace contextRef="#ctx0" brushRef="#br0" timeOffset="27">21367 6317 66 0,'0'1'249'16,"0"-1"32"-16,1 0-14 16,0-1-35-16,0 1-34 15,0-2-29-15,0 0-28 16,0 0-27-16,-1 2-25 15,0 0-24-15,1 0-23 0,0 2-9 16,1 0-6-16,1 0-3 16,0 0-1-16,1 1-5 15,2 2-5-15,0-1-2 16,2 3-6-16,1 0-4 15,2 2-3-15,0 0-6 0,3 2-7 16,-2 0-20 0,0 1-29-16,11 19-366 15,-15-15 89-15,-1 1-26 16,-3-3-1-16,-1-3 21 0</inkml:trace>
  <inkml:trace contextRef="#ctx0" brushRef="#br0" timeOffset="28">22311 5592 113 0,'6'2'277'15,"0"1"40"-15,3 3 29 16,3 2-84-16,1 4-39 15,3 3-15-15,3 4-15 16,1 3-21-16,1 4-31 16,1 4-25-16,0 2-28 15,-1 6-15-15,-1 4-15 16,-2 3-7-16,-2 8-7 0,-2 5-7 15,-4 6-7-15,-4 4-8 16,-4 3-8-16,-4 1-9 16,-5 1-5-16,-4 1-6 15,-6 1-3-15,-1 0-11 0,-5-3-8 16,-3-6-14-16,-2-5-30 15,1-7-52-15,0-9-115 16,2-7-133-16,2-7-60 16,0-7-23-16,3-6 11 15,2-3 43-15</inkml:trace>
  <inkml:trace contextRef="#ctx0" brushRef="#br1" timeOffset="29">19527 4291 90 0,'-1'0'270'0,"0"0"23"15,-1 0 16-15,0 0-98 0,-1 1-54 16,-1-1-20-16,-1 1-6 16,0 2-10-16,-1-1-9 15,1 3-11-15,-1-1-16 16,0 0-17-16,-2 3-12 0,0 3-9 15,-2-2-8-15,-1 4 0 16,0 1-2-16,-1 2-3 16,-3 1-2-16,1 2 4 15,-3 2 2-15,-1 2 0 16,-3 3-3-16,-4 2-4 15,-2 4-4-15,-4 7-2 0,-3 3 5 16,-2 4 10-16,-2 5 7 16,-2 1 4-16,2 5 1 15,-2 1-2-15,1 1 1 16,-1 0-11-16,4 0-4 15,3-4-1-15,4-3 1 0,1-2-3 16,4-3-5-16,1-1-4 16,0 2-6-16,1-2-2 15,-1-1 0-15,2-2 1 16,-3-1-1-16,1 1-1 15,-1-3 1-15,1 3-1 0,-2-1 0 16,2-2 4-16,0-3 5 16,4-2 12-16,0-5 5 15,4-3 2-15,0-4-1 16,3-2-2-16,2-4-8 15,2-3-5-15,2-1-11 16,1-3-6-16,1-1-2 16,1 0-2-16,1-2-6 0,1 0-9 15,1-2-11-15,0-1-20 16,0 0-40-16,0-2-98 15,0-1-236-15,0-6-121 16,-3-5-55-16,0-11-15 16,-1-11 25-16,3-10 84 0</inkml:trace>
  <inkml:trace contextRef="#ctx0" brushRef="#br1" timeOffset="30">19341 5722 20 0,'3'-7'45'0,"-1"1"29"16,-1 1 18-16,-1 1 20 16,-1 2 4-16,-1 0 4 15,0 1-20-15,0 0-23 16,0 1-17-16,0 0-17 15,1 0-8-15,0 0-1 0,1 0 12 16,0 0 22-16,0 0 19 16,0 0 20-16,0 0 7 15,0 1 3-15,0 0-3 16,0 0-13-16,0-1-11 15,0 1-7-15,0-1 1 0,0 2 1 16,0-2-8-16,-1 3-4 16,-1-1-13-16,-3 4-19 15,-2 5-15-15,-2 3-16 16,-3 7-8-16,-6 4-4 15,-3 9-6-15,-6 9 3 0,-4 7 2 16,-7 8 13-16,-7 11 9 16,-8 9 7-16,-7 8 5 15,-4 9-1-15,-4 5 1 16,3-1-14-16,2-1-7 15,5-2-10-15,4-5-8 16,6-3 3-16,4-5 4 0,2-2-3 16,1-3 4-16,3-5 4 15,1-1 4-15,2-4 0 16,3-5-6-16,2-4 1 15,2-4 1-15,3-5 1 16,2-8-2-16,6-5-1 0,1-5-2 16,5-6 1-16,2-5-1 15,1-3 0-15,3-5 0 16,3-2 0-16,2-4-7 15,3-3-52-15,2-1-146 16,3-3-137-16,0-2-67 16,-2-2-42-16,-2-6-10 0,-3-5 39 15</inkml:trace>
  <inkml:trace contextRef="#ctx0" brushRef="#br2" timeOffset="31">16200 6847 38 0,'0'-4'167'16,"0"2"-18"-16,0-3-44 0,-1 1-39 15,0 0-19-15,-1-2 8 16,-1 0 13-16,0 0 17 16,1 0 12-16,0 2 6 15,-1 0-3-15,1 0-19 16,0 2-21-16,1 0-19 0,1 0-13 15,0 1-13-15,0 1 0 16,0-1 1-16,0 1 7 16,0 0 3-1,0 0 12-15,0 0 17 0,0 1 18 0,0-1 8 16,0 3 1-16,0-1 0 15,-1 2-6-15,1 2-20 16,0 1-20-16,0 3-14 16,1 1-6-16,0 3-1 15,0 4-3-15,0 1 2 0,0 3 6 16,-1 1 6-16,0 3 6 15,0 2 0-15,1-2-4 16,1 1 1-16,0-1-5 16,0-3-12-16,0-2-5 15,0-5-4-15,1 1 0 16,-1-5-5-16,-1-2 1 15,0 0 1-15,0-2 0 0,0 0-2 16,0-1 1-16,0 0 3 16,0-1 0-16,0-2 2 15,0 0-1-15,0-1 0 16,1-1-3-16,0 0-1 0,2 0 0 15,0 0-1-15,1-1 1 16,1-1 0-16,2 2 1 16,1-1 4-16,-1-1-3 15,2 0 0-15,2 0-8 16,2 0-3-16,2-1-5 15,0-1 2-15,4-1 1 16,-1 0 1 0,25-4 8-16,-22 2 6 15,1 3-1-15,1 0 0 0,-1 1 1 16,0 1-3-16,0 0 1 15,1 0-1-15,1 0 1 0,-2 2 1 16,0 0-2-16,-1 1 4 16,1 0-3-16,-3 1 4 15,1 0 2-15,-2 1 0 16,-1 0-4-16,2 0 4 15,-1 1 3-15,0-1-1 0,0 1-3 16,0-1-1-16,0 0 0 16,0-1-4-16,0-1-1 15,-1-2 0-15,1 1 0 16,-1-1-1-16,1 1 2 0,-2 0-1 15,1-1 0-15,0 2 0 16,0 0 5-16,1-1-4 16,-2 1 0-16,0-1 1 15,-1-1-4-15,0 1 2 16,-2-2-1-16,2 0 2 0,-3 0-1 15,1-2 0-15,0 1 2 16,-1 1-5-16,1-2 0 16,0 1 0-16,1-1 0 15,-1 0 1-15,3 0-2 16,-2 1 3-16,1-1 0 0,0 0-1 15,0 2 0-15,-1-2-1 16,2 0 1-16,-3 1-1 16,1 0-1-16,-1 0 4 15,0 1 3-15,-1-1-2 16,1 1 1-16,-2 1-2 0,0 0 4 15,1 1-4-15,-2 2-1 16,2-2-1-16,-1 1-1 16,3 0 1-16,-2 0-1 15,1-2 8-15,3 2 5 16,0 0 9-16,-1 0-2 0,2 1 3 15,-1-2 0-15,2 1-6 16,-2-1-8-16,3 1-5 16,-1-1 3-16,0 0-3 15,2 0-1-15,0 0 3 16,1 0 1-16,0-2 1 0,1 2-1 15,-2-1 1-15,2-1-2 16,-1 2-1-16,2-1 3 16,-2-1-4-16,2 0 0 15,-1 0-1-15,1-1 1 16,-1 1-1-16,0 1-1 0,1-1 0 15,-1 3 0-15,2-2 1 16,-2 1 0-16,3-1 2 16,-1 1-2-16,2-1 6 15,1-1-3-15,-1-1-3 16,0-1 0-16,1-1 0 0,1-1 0 15,0 0-1-15,-1-1-3 16,1 0 0-16,0 0 3 16,-1 0-5-16,2 0 1 15,1 0 0-15,0 0 1 16,2 1-1-16,0 0 0 0,1-2 3 15,-1 1 1-15,1-2-3 16,1 0-1-16,0-2-6 16,-1 1-3-16,-1 2-2 15,1 1-4-15,0 1 2 16,-1 0 5-16,-1 4 7 0,1 0 2 15,-1 0 4-15,0 2 5 16,-1-2-2-16,0 2-2 16,0-1 0-16,-2-1 3 15,1 2-3-15,0-1 1 16,-1-1-1-16,1 2-1 15,1-1 0-15,-1 0 0 0,1 1 0 16,0 0 2-16,-1 0-2 16,1-1 3-16,-1 1 0 15,-2-2-3-15,1 2 3 16,0-1-2-16,-1-1 3 0,2 0-4 15,0-1 0-15,0-1 3 16,2-1-3-16,1-1-3 16,1 0-1-16,-1-2 3 15,1-1-2-15,0 0 1 16,1 1-2-16,0-1 1 15,0 1 0-15,0 0-1 16,0 2-2-16,0-2 2 0,0 1 7 16,-1-1 1-16,2 2-4 15,0 0 1-15,-1-2 4 16,0 1-3-16,-1 1 0 15,0 2 1-15,0 1 3 0,0 1 1 16,-1 1-2-16,3-1-1 16,0 2 0-16,0-2 0 15,0 0-4-15,-1-2 2 16,2 1 0-16,1 0 0 15,-1-2-4-15,0 1 2 16,-1 1-2-16,-2 1 2 0,0 0 0 16,1 1 0-16,-2 1 0 15,-2 1 0-15,1-2 4 16,-1 0-3-16,-2-1 1 15,1 0-4-15,-2 0-1 16,0 0 1-16,0 2-4 16,-1-2 1-16,-1 3-2 15,1-1 6-15,-2 2-3 0,1 0-1 16,-1 0 3-16,0 0-3 15,1-3 1 1,-2 0-1-16,2-1 2 0,-1 0 6 16,2 0 4-16,1 2 4 15,-2-2 1-15,0 3-2 16,-3-2 0-16,-1 1-4 0,-1 1-1 15,1-3-2-15,-2 2 2 16,2-2-1-16,-1-2 0 16,1 2 0-16,0-3-4 15,3 1 2-15,0 2 0 16,2-3 2-16,1 2-3 15,-1-1 3-15,0 2 3 0,1-1-5 16,-1 1-2-16,1 1 1 16,-1 1-1-16,1-1 0 15,1 2 0-15,-2-2 0 16,1 1 0-16,-3 0-1 15,-1 0 1-15,0 0-2 0,-2 0-1 16,0 1 1-16,-1-2 4 16,0 2 3-16,-2-2-2 15,0 1-1-15,1-2-2 16,-2 0-1-16,1 0-2 15,-3 0-5-15,1-2 4 16,1 1 1-16,-3 1 3 0,2-1 1 16,-3-1 2-1,-1 2-2-15,0-1 3 0,-1-1-1 16,-2 1-2-16,-2 1 0 15,-1-2 0-15,-1 0 3 16,0 0-4-16,-1 0 2 16,-2 0 2-16,0 0 1 15,0-3-4-15,0 1-1 0,0-3 2 16,0-1-1-16,-1-3 2 15,0-1-1-15,0 0 3 16,0-3 0-16,1 1 3 16,-2-3-2-16,0-2-4 15,-1-1 0-15,0-1 0 16,0-1-2-16,0 0 0 0,-1 0 5 15,0 0 3-15,0 3 4 16,-1 0 3-16,2 1 5 16,0-1 0-16,2 3-3 15,-1 1-2-15,1 0-5 16,1 4-3-16,2-1-4 0,-1 3-3 15,1 2-8-15,0 1-22 16,1 1-79-16,-2 1-186 16,-4 4-98-16,0 0-52 15,-9 3-19-15,-4 3 7 16</inkml:trace>
  <inkml:trace contextRef="#ctx0" brushRef="#br2" timeOffset="32">19981 7602 60 0,'-1'5'205'15,"0"-1"23"-15,-1 3 11 16,0-3 11-16,-2-1 5 0,1 1-1 15,0-1-17-15,-1 0-12 16,0-2-18-16,0 1-23 16,0 0-23-16,1-1-26 15,-1 0-25-15,1-1-25 16,1 0-26-16,1 0-22 0,2-1-13 15,1-2-6-15,3 1 2 16,1-2 1-16,1 0 6 16,1-4 3-16,2-1 1 15,0-1-2-15,2-3-5 16,0 0-3-16,0-1-9 0,2-3-5 15,-1 0-3-15,0-3-2 16,2 1-4-16,-1-1-2 16,-1 2 2-16,-2 2 0 15,0 1-1-15,-2 3-2 16,-1 2 1-16,-2 1 4 0,0 3-3 15,0 2 0-15,-2 0 0 16,0 2 4-16,-1 0 1 16,-1 4 0-16,0 0 2 15,-1 2 2-15,0 1 0 16,-1 6 0-16,-1 3 2 0,-2 6 0 15,-1 4 1 1,-1 2-3-16,0 0 2 0,0 2-1 16,1 1-1-16,1-1-2 15,1-1-4-15,0-2 1 16,1-3-1-16,0 0-1 0,0-3 1 15,0-2-1-15,0-2 2 16,1-1 1-16,-1-1 2 16,1-2-4-16,-1 0 2 15,1-3 1-15,-1 0-2 16,1-2-1-16,0 0 0 0,0-1 4 15,0-1-2-15,0-1 0 16,0 0 0-16,0-2 1 16,-1 2 1-16,-1 0 1 15,-1 0-4-15,-2 0-1 16,0 0 2-16,0-1 0 0,-1-1 4 15,-1 1-1-15,-2-2 6 16,0-2 0-16,-2 1 6 16,0-1-4-16,0 0 0 15,1 0-5-15,-2 0 0 16,3 2-2-16,0-2-5 15,0 2 1-15,1 2-2 0,0 0 0 16,2 1 2-16,1 0-1 16,0-2 0-16,3 1-1 15,1-1-1-15,1 1 0 0,1-1-1 16,1-1 0-16,3 1 2 15,0-1 0-15,3 0 2 16,2 0-2-16,3 0 4 16,1 1 1-16,4 0-2 15,1 0 5-15,4-1-2 0,1 2 3 16,3-2-3-16,1 0-1 15,2 0-2-15,1 0-4 16,0 0-1-16,-2 0 0 16,-1 1-1-16,-3 0-12 15,-1 1-26-15,-3 1-52 0,-5-1-142 16,-2 2-194-16,-5 0-102 15,-4 2-45-15,-3 0 0 16,-4 1 37-16</inkml:trace>
  <inkml:trace contextRef="#ctx0" brushRef="#br2" timeOffset="33">16837 6109 42 0,'-2'-4'78'16,"0"1"-3"-16,-1-1 1 15,1 2 9-15,1 0 3 16,-1 0 2-16,1 0 5 0,0 0 5 16,0 0 7-16,1 0-5 15,0 0 2-15,-1 1 2 16,0-1 0-16,1 2-2 15,-1-1-2-15,0 0 1 16,1 0-3-16,0 1-10 0,0 0-12 16,0 0-18-16,0 0-16 15,0 0-14-15,1 1-14 16,2 1-2-16,1 1-4 15,2 1 0-15,0 2 6 0,1 2 1 16,0 1 4-16,3 1 3 16,-2 3 0-16,0 2 4 15,0 1 2-15,2 3 7 16,-1 2 1-16,0 3 5 15,2 0-1-15,0 3-5 16,2 1-6-16,0 0-3 0,1 1-7 16,2-1-8-16,-1 0-2 15,1 1 1-15,0 0-4 16,-1 0-2-16,-1-1-3 15,1 1 1-15,-2-1 7 0,0 0-1 16,-2-2 0-16,1 1 0 16,-1-3 4-16,-2-1-4 15,-1-4-4-15,-1-1-3 16,-1-2-1-16,-2-4 0 15,-1-2 0-15,-1-1-1 16,0-3 0-16,-1-2 1 0,-1 0-4 16,-1-2-4-16,-1-2-14 15,-1-2-33-15,-1-2-78 16,-3 1-156-16,-1-3-102 15,0 0-53-15,-1-3-15 16,0-2 17-16</inkml:trace>
  <inkml:trace contextRef="#ctx0" brushRef="#br2" timeOffset="34">17014 6419 153 0,'-1'0'277'16,"-2"0"32"-16,-1 3-25 16,-1 3-50-16,-1 2-38 0,-3 4-12 15,-2 1-17 1,0 4-11-16,-3 0-17 0,-1 1-16 15,0 1-21-15,0 0-23 0,-2 2-19 16,2-1-20-16,0 3-12 16,0-2-13-16,1 0-7 15,3 0-2-15,0-4-3 16,2-1-1-16,3-2-5 15,1-3-9-15,2 0-9 0,1-4-24 16,1-1-49-16,0-3-77 16,-1 1-104-16,-1 1-101 15,-1-3-42-15,-3 0-9 16,2-2 34-16,1-3 69 15</inkml:trace>
  <inkml:trace contextRef="#ctx0" brushRef="#br2" timeOffset="35">17198 6117 154 0,'0'0'237'0,"0"1"1"15,1-1-8-15,-1-1-16 16,2 0-24-16,-1-1-28 15,1-1-23-15,0-1-22 16,2 0-21-16,0-2-17 0,1 0-12 16,0-1-13-16,1 2-11 15,1-1-8-15,0 3 0 16,1 0-6-16,1 2 3 15,0 1 3-15,-1 0-1 16,-1 3-1-16,0 1-3 0,1 2-2 16,-3 0-4-16,-2 3-5 15,-2 0-2-15,-2 3 3 16,-1 1-2-16,-3 0-4 15,-2 1 5-15,-2 1-2 16,0 0 6-16,0 0-2 0,-2-1 0 16,0 0 1-16,1-1-3 15,-1 0-2-15,3-1 2 16,0 0-3-16,3-2-2 15,1-1-1-15,3 0-2 16,2 0-1-16,4-1-5 0,2 1 0 16,2-1-1-16,3-3 3 15,1 0-1-15,3-2-1 16,1-2-2-16,3-1 0 15,-2-1 0-15,1-1-10 16,1 0-31-16,-3 1-130 0,0 0-169 16,-6-3-92-1,-7 1-45-15,-7-3-18 0,-7-4 16 16</inkml:trace>
  <inkml:trace contextRef="#ctx0" brushRef="#br3" timeOffset="36">12828 6004 7 0,'1'-2'59'0,"0"-2"0"16,0 2-3-16,1 0-4 0,-1 0-10 15,0 0 3-15,0 0 6 16,0 0 22-16,0 2 28 16,0-1 39-16,1 0 29 15,-2 1 14-15,0-2-3 16,1 1-21-16,0-1-25 15,0 0-40-15,1 0-31 16,0-1-22-16,0 1-7 16,0 0 8-16,0 1 3 0,-1 1 6 15,0 0 5-15,0 1 8 16,1 1-4-16,-1 1-7 15,0 1-6-15,-1 0-6 16,0 3-7-16,0 2-4 0,-1 3-9 16,0 1 2-16,-2 4-8 15,0 1 1-15,-1 1-6 16,-1 1-1-16,-1 1 1 15,0 0 0-15,0 0-4 0,1-2 2 16,0-1 4-16,1-1-1 16,0-2-1-16,1-1-3 15,1-1 2-15,0-2-2 16,0-4-1-16,-2 1 0 15,3-3 2-15,0-1-1 16,1 0-2 0,0-1 1-16,0-2-3 0,0 1 0 15,0 1 0-15,1-3 1 0,0 1-1 16,3 1-3-16,-1-2 0 15,0 1 2-15,1 1-4 0,1-2-4 16,1 1 4-16,2 0 4 16,0-1 2-16,2 2-5 15,0-1 3-15,2-1 3 16,0 0-3-16,2 0-1 15,-1 0-2-15,2 1 7 16,0 0-3-16,1 0 4 16,0 3-2-16,3-2-2 0,-2 3 0 15,2-2-2-15,-1 1-1 16,2 0-2-16,-1-1-1 15,0 0 1-15,2 0 2 16,-1 0 0-16,0-1-2 16,0 1 2-16,1 0 0 0,-2 1 0 15,1-1-1-15,-1 1-1 16,-2 1 2-16,2-1 4 15,-3 1 0-15,2-3-1 16,-3 2-2 0,0 0-1-16,0-1-1 15,0 2-1 1,18 2-7-16,4 1 5 0,-17-4 5 15,-1-1-1-15,2 1 0 16,-1 0 3-16,0 0-1 16,0-1 1-16,1 0 1 0,-2-1-1 15,2 1 3-15,-1-2-2 16,-1 1 1-16,0-1 0 15,-1-1 1-15,1 0-3 0,-1 0 1 16,0 0 0 0,0 0 1-16,-1-1 1 15,2 0 0-15,0 0 0 0,0 1 4 16,0 0-4-16,1-1 2 15,0 1-4-15,2-4-2 16,-2 2 1-16,1-3 0 16,1 3 0-16,-1-4-1 0,0 1 0 15,0-1-1-15,1 0-1 16,-3 1 0-16,2-1-1 15,-1 2 1-15,0-1 0 16,0 0 1-16,1 4 5 16,-2 0-2-16,2 1 3 0,-2 1-2 15,1 0 0-15,1 2-3 16,-2-2-1-16,2-1-1 15,0-1-1-15,0-2 1 16,0 2 3-16,1 0-1 16,-3-2-2-16,1 0 0 0,-1 1 2 15,-2 0-2-15,1 0-2 16,-2 0 1-16,2 0 0 15,-3 0 2-15,1 0-2 16,-1 1-2-16,0-1 1 16,-2 1-1-16,2 0-1 15,-2 1 1-15,1-3 0 16,-1 2 2-16,0 0-1 0,0 0 2 15,0 1 0-15,3 0 1 16,-1 1 1-16,4 1-2 16,1 2 0-16,0 0-1 15,3 4-1-15,-1-1 3 0,1 0 1 16,-2 1 4-16,1-2-1 15,-1 0-1-15,-1-3 3 16,-1-1-5-16,1-2-2 16,-2 2-2-16,2-1 0 15,-2 0 2-15,0-1-2 16,1 0 3-16,-2-1 0 0,1 0 3 15,-2 1-2-15,1-2 0 16,0 2 1-16,-1 0-3 16,0 0 3-16,-1 0 0 15,-1 0-2-15,1 0 0 0,-3 0-1 16,1 2 0-16,-2 0 0 15,1 0-1-15,-1 0 1 16,-1 0 0-16,1-1-1 16,1 0 0-16,-1 0 0 15,2 0 1-15,0 2-2 0,2-2 2 16,1 2 1-16,1 1 2 15,-2 1-2-15,-1-1 0 16,1 0 3-16,-5 0-2 16,-1-1-2-16,-2-2 0 15,-2-1 3-15,-2-2-2 0,0-2-2 16,-1-3 2-16,0-1-1 15,1 1 0-15,1-1 0 16,0-2 2-16,0 3-1 16,1 0-2-16,0-2 1 15,0 0-2-15,-1-3 1 0,1-1 1 16,-1-5 1-16,0-2 1 15,-1-5-2-15,1-3 1 16,0-1-1-16,0-2 2 16,1 0 0-16,0-2 2 15,-1 3 10-15,0-2 8 0,-1 2 9 16,-1 0 3-16,0-1 7 15,-1 5 2-15,-1 0-2 16,-1 2-6-16,-1 3-7 16,0 3-2-16,0 3-8 15,1 2-6-15,0 4-13 16,1 1-15-16,-1 4-29 0,1 2-81 15,0 2-218-15,-3 4-115 16,-3 3-53-16,-4 1-20 16,-2 3 7-16,-4 0 71 15</inkml:trace>
  <inkml:trace contextRef="#ctx0" brushRef="#br3" timeOffset="37">14047 6666 85 0,'2'0'211'0,"-1"0"21"15,0 0-29-15,0 0-26 16,0 0-5-16,-1-2 10 16,0-1-1-16,0 2-13 15,0 0-20-15,0-1-26 16,0 2-23-16,-1 0-19 0,0 2-13 15,-1-2-3-15,0 1-5 16,-1 0-4-16,-1 2-6 16,0-1-10-16,-2 1-5 15,-2 0-9-15,0 0-6 16,-1 1-6-16,-2-1-6 0,-1 1-1 15,0 0-1-15,-2 0-4 16,-1 0 1-16,-1 0 2 16,0 0 7-16,-2 0 2 15,0-1 1-15,1 1 1 16,-1 1 1-16,3-2-4 0,-2 1-3 15,3 1-3 1,0-1-2-16,1 2-2 0,2 0-1 16,0-1-1-16,3 0-1 15,1-1 1-15,0 1 0 16,1 0 2-16,2 0 4 0,1 0 0 15,1-1 0-15,2 2 3 16,1 0 0-16,1 3-3 16,2-2 5-16,1 0-2 15,4 1 1-15,0-1 1 16,2 2 0-16,2-3 0 15,2 1-3-15,1 0-3 16,0 0 2-16,3 1-2 16,-1-1-3-16,1 1-1 0,0-1 3 15,-1 0-3-15,-1 1-1 16,-2 1 0-16,0-3 0 0,-4 1 0 15,-1-1 0-15,-2 0 0 16,-2 0 0-16,0-2-1 16,-2 3-7-16,-1 1-14 15,0-2-28-15,-2-2-74 16,-2 0-193-16,-3-2-101 15,-1-2-49-15,-5-2-14 0,-1-2 11 16</inkml:trace>
  <inkml:trace contextRef="#ctx0" brushRef="#br3" timeOffset="38">13627 7017 60 0,'4'2'306'16,"-1"-2"25"-16,3 2 33 16,0-1-46-16,1 1-83 15,2 1-49-15,0 1-12 16,2 1-5-16,1 3-15 15,0 1-20-15,3-1-21 16,1 1-26-16,0 1-25 16,1-1-21-16,1 1-14 0,-1 0-10 15,1 0-9-15,-2 1-4 16,1 0 1-16,-3 1-5 0,0-2-3 15,-2 2 1-15,0-2-20 16,-4 1-28-16,-2-1-96 16,-2 0-185-16,-3-1-98 15,-3-4-53-15,-3-2-9 16,-1-2 13-16</inkml:trace>
  <inkml:trace contextRef="#ctx0" brushRef="#br3" timeOffset="39">14536 6938 196 0,'0'-2'356'16,"0"0"26"-16,0-2 25 15,1-1-99-15,1-1-107 16,1 0-64-16,2-1-28 16,1-1-18-16,0-1-14 15,2-1-12-15,0 1-4 0,1-1-12 16,-1-1-7-16,0 0-10 15,1 1-8-15,0 1-5 16,-2-1-8-16,0 1 2 16,-2 1 2-16,-1 2 5 15,0 1 11-15,-2 0 12 0,0 1 9 16,0 1 2-16,-1 1-2 15,-1 2-6-15,0-1-11 16,0-1-12-16,0 1-9 16,0 1-9-16,0 0-2 15,0 1-1-15,0 1-2 0,0-1 1 16,0 4-1-16,0 1 6 15,0 1-3-15,0 3-3 16,0 2 1-16,0 3 1 16,-1 1-3-16,-1 1 0 15,1 2 2-15,0 1 0 16,0 1-1-16,0 0-2 0,-1 2 1 15,2-2-1-15,0 1-3 16,0-2 0-16,0 1 0 16,0-1 2-16,0-1 0 15,0-1 0-15,0-2 0 16,-1-1 2-16,0 0 1 0,0-2-3 15,-1 0 3-15,0-3 2 16,0-1-2-16,-1-1 1 16,0-3-1-16,-1-2 1 15,-1-1 2-15,0-1-2 16,-2-2 4-16,-1 1-4 15,0-3 3-15,-2 0 1 0,1 0-2 16,0 0 1 0,-1 0 2-16,1 0 2 0,2 0 0 15,1 1 2-15,1 1 6 16,1 0-3-16,-2-1 3 15,3 2-2-15,2 0-2 16,1 0 0-16,2 0-4 0,3 0-6 16,3 0-3-16,1 2 1 15,3-1-1-15,4-1-2 16,0 3 1-16,2-2 2 15,3 2-1-15,0 0-1 16,3 1-3-16,0-3 4 16,2 1-3-16,0 0-8 15,-4 1-12-15,1 1-18 0,-4 1-36 16,-5 0-126-16,-2 1-178 15,-7 0-90-15,-6 2-40 16,-8 2-7-16,-4 2 20 0</inkml:trace>
  <inkml:trace contextRef="#ctx0" brushRef="#br0" timeOffset="40">5430 12023 126 0,'-1'-1'118'0,"1"0"-19"15,-1 1-19-15,1-2-8 16,-2 2-2-16,1-1-2 15,0-1-3-15,0 2 12 0,0 0 9 16,1 0 27 0,0 0 11-16,0 0 24 0,0 0 1 46,0 0-8-30,1 5 278-16,1-3-290 16,1 1-77-16,0 2-10 0,1 1-5 0,2 4-3 15,0 2-3-15,2 4 0 16,1 2-4-16,4 4-2 15,0 2-3-15,2 1-1 16,2 2-4-16,1 3-2 16,0-2-1-16,4 1-1 15,-1-1 0-15,1-1 0 0,-3-3 5 16,0-2 5-1,-3 0 3-15,0-4 2 0,-4 0 2 16,-1-3 0 0,-3-2-2-1,5 8 25-15,-9-12-34 0,0-2-4 16,-2-1-2-16,0-2-3 15,-1 0-6-15,-1-1-10 16,-1-3-9-16,0 0-14 0,-1 0-26 16,-2-1-43-16,-1-1-106 15,-3 2-153-15,0-1-76 16,-2 0-30-16,1-2 1 15,-2-2 31-15</inkml:trace>
  <inkml:trace contextRef="#ctx0" brushRef="#br0" timeOffset="41">5549 12324 54 0,'-3'4'283'0,"1"-1"44"16,0 0 34-16,0-1-47 16,0-1-58-16,0-1-38 15,0 3-34-15,0-2-34 16,-1 3-32-16,-2 3-33 15,1 2-17-15,-2 2-11 16,0 4-7-16,-1 1 1 0,-2 2-6 16,1 0-1-16,-1 1-2 15,-2 1-13-15,2-1-11 16,1 3-7-16,0-2-3 15,0-1-6-15,1-2-3 16,2-2 1-16,2-1 1 0,0-2 1 16,1-3-4-16,0-1-8 15,1-4-16-15,1-2-27 16,0-4-83-16,0-1-191 15,0-4-97 1,-1-2-47-16,-2-1-15 0,0-2 16 16</inkml:trace>
  <inkml:trace contextRef="#ctx0" brushRef="#br0" timeOffset="42">5548 12949 95 0,'-3'2'207'16,"1"-1"16"-16,0-1-44 0,1 0-36 16,0-1-8-16,1-1 10 15,0-1 16-15,0 0 10 16,0 0 0-16,1 2-17 15,0-4-23-15,1 0-23 16,2-1-24-16,1-1-19 16,4-3-14-16,0-5-9 15,2 1-5-15,3-4-6 16,2-2-5-16,2-1-4 15,2-1-3 1,1 0-5-16,3 0-2 0,0 0-2 0,3-2 0 16,-2 0 3-16,3-2-5 15,0-1 0-15,-1 0 0 16,1-3-1-16,-1-1-1 15,1 0 1-15,-1-1 0 16,-4 0 0-16,1 2-3 0,-3 3 0 16,-3 0-2-16,-2 5-1 15,-4 4 0-15,-1 2-1 16,-1 4 1-16,-3 2 0 15,-1 4-2-15,0 4-17 16,-2 3-39-16,-1 5-112 16,-1 1-154-16,-2 1-85 15,-2 0-40-15,-1-3-8 16,-2-2 26-16</inkml:trace>
  <inkml:trace contextRef="#ctx0" brushRef="#br0" timeOffset="43">6054 12898 80 0,'2'2'286'0,"1"-4"23"16,0-2 22-16,2-5-73 16,1-2-70-16,0-4-36 0,3-1-10 15,1-2 0-15,-1-1-8 16,2-4-17-16,0 1-21 15,1 1-18-15,0-1-19 16,-1 1-20-16,-1 1-12 16,1 2-9-16,-2 5-7 15,-1 1 1-15,0 3-1 16,-2 2 4-16,0 3 1 0,-2 4 7 15,-1 1 5-15,-1 3-1 16,0 2 3-16,-1 4-2 16,-1 1-2-16,0 2-2 15,-2 4-4-15,0 2-2 16,0 4-3-16,-1 3-5 15,0 4-5-15,-1 2 1 16,1 1-3-16,0-2-2 0,0 1-1 16,1-1-1-16,-1-2 1 15,1-2-3-15,1-2-1 16,0-2 1-16,1-3 0 15,0-3 0-15,0-2-10 16,0-3-22-16,0-4-76 16,-1-2-197-16,1-6-110 15,-4-3-57-15,-3-5-19 16,-1-5 9-16,-3-6 63 0</inkml:trace>
  <inkml:trace contextRef="#ctx0" brushRef="#br0" timeOffset="44">7477 12166 102 0,'1'0'174'0,"0"0"-16"16,0 0-11-16,1 2 8 16,0-1 17-16,-1 0 18 15,0 0 9-15,0 0-6 16,0 2-26-16,1 0-33 0,0 1-31 15,1 1-25 1,0-1-10-16,4 5-7 0,-1 0 1 16,1 3 8-16,2 4 0 15,3 2 3-15,1 3-4 16,1 3-11-16,-1 1-14 15,3 3-9-15,-2 1-9 16,2 0-9-16,0 0-3 16,0 0-6-16,-2-2 0 0,1-2-5 15,-3-3-2-15,-1-4-1 16,0-1 1-16,-2-4-1 15,-2-1 1-15,-1-4-2 16,-1-1 0-16,-2-3-3 16,-1-1-10-16,-1-3-6 15,-1-3-19-15,-2-1-22 16,0-3-32-16,-3-1-43 15,0-2-65-15,-1 0-90 16,-1-3-81-16,-2 1-27 0,0 0 3 16,2-1 33-1</inkml:trace>
  <inkml:trace contextRef="#ctx0" brushRef="#br0" timeOffset="45">7584 12379 45 0,'-5'4'293'16,"-1"0"41"-16,-1 0 19 15,-2 2-57-15,1 3-57 16,-2 0-49-16,0 3-35 16,1 1-29-16,0 0-21 0,0 2-18 15,-1 0-19-15,3-1-22 16,1-1-14-16,1-1-12 15,1 0-9-15,1-3-6 16,2 0-7-16,0-2 2 16,1 0-10-16,0 1-19 15,0-1-52 1,0-1-99-16,-3 4-532 15,1-6 284 1,-2-2 2-16,1 1 38 0</inkml:trace>
  <inkml:trace contextRef="#ctx0" brushRef="#br0" timeOffset="46">7662 13015 225 0,'-3'3'264'0,"1"-2"13"15,0-1-57-15,2 0-68 16,0-3-38-16,2 1-9 31,1-3 1-31,1-1-1 0,2-3 2 0,2-2-7 16,1 0-4-16,1-2-17 46,1-3-16-30,71-88 97 0,-43 48-142-16,-19 28-10 0,20-31-7 15,-19 28-3-15,-2 1-1 16,1 1-2-16,-1 1 1 15,-2 3-1-15,1 5 5 16,-3 2-1-16,1 1-4 16,-3 3 3-16,0 2-2 15,-2 1 2-15,-1 0-3 0,-1 1-14 16,-3 3-35-16,-2-1-94 15,-2 4-136-15,-2 4-69 16,-3-2-41-16,-2 1-6 47,-1 1 26-47</inkml:trace>
  <inkml:trace contextRef="#ctx0" brushRef="#br0" timeOffset="47">7987 12918 97 0,'0'3'290'16,"0"-2"27"-16,1-1 27 16,0-1-84-16,1-1-72 15,2-2-38-15,0-1-16 16,1-2-15-16,2 0-21 15,1-2-18-15,2 0-21 16,1-1-20-16,-1 0-15 16,2-2-10-16,1-1-7 0,0-1 0 15,-1 1 5-15,0 0 3 16,0 2 0-16,-2 0-1 15,-2 2 1-15,0 3-6 16,-2 2-1-16,-1 3-3 16,0 3-1-16,-2 3 6 15,-1 2 4-15,-2 4 2 16,-1 2 3-16,-1 1-1 0,-1 4 2 15,-2 1 1-15,1 3-8 16,-1 3-3-16,-1 2-4 16,0 2 0-16,1 0-4 15,0 2-4-15,1 0-1 16,1-3 0-16,1-1 3 15,0-6-6-15,2-3-7 16,2-5-28-16,-1-4-79 16,1-6-176-16,-2-3-88 0,1-7-49 15,0-5-13-15,-1-6 10 16</inkml:trace>
  <inkml:trace contextRef="#ctx0" brushRef="#br0" timeOffset="48">8563 12352 120 0,'-4'4'309'0,"0"-1"32"16,1 0 16-16,0 0-60 0,1-2-78 15,-1 2-47 1,2-1-30-16,1-1-18 0,1-1-24 16,2-1-17-16,0-1-20 15,2-2-17-15,2 1-4 0,1-2-10 16,3-2-4-16,1 0-10 15,2-3-3-15,1-1-2 16,0-3-3-16,2-3-4 16,-3 2-2-16,1-3-4 15,-1 1 0-15,-1 0-1 16,-2 1-2-16,0 1 1 15,-1 1 2-15,-2 3 0 16,-1 1-3-16,0 4 5 16,-2 1 3-16,0 2 1 0,-2 2 1 15,0 3 5-15,-1 2 3 16,-2 3 1-16,-2 1 0 15,0 4 6-15,-1 2 3 16,-1 2 5-16,0 2 7 16,-2 2 1-16,1 1 4 15,0 1-4-15,0-1-2 16,0 1-3-16,0 1-7 15,1 0-8-15,-1 2-3 16,1-1-6-16,0 2-1 0,1 1-5 16,-1-1 1-16,1 1 1 15,-1-2-4-15,1-1 2 16,-1-3-3-16,1-4-2 15,-1-2 2-15,2-5-5 16,0-1-10-16,1-3-22 16,1-5-43-16,0 1-149 0,0-2-164 15,1-5-82-15,0-1-36 16,-1-3-6-16,-1 1 33 15</inkml:trace>
  <inkml:trace contextRef="#ctx0" brushRef="#br0" timeOffset="49">10177 12172 110 0,'-3'-3'141'0,"1"-1"-29"0,0 1-20 15,0 0-19 1,0 2-16-16,1 0-13 0,0 0-13 16,-1 0-1-16,1 1-8 15,0 0 12-15,0 0 26 16,-1 0 19-16,1 0 17 15,0-2 18-15,0 2 14 16,0-1 1-16,0 0-10 0,1 0-12 16,0 0-6-16,0-1-17 15,-1 2-14-15,1 0-12 16,0 0-11-16,1 0-4 15,1 2-3-15,1-1 1 16,1 1 0-16,1 1-1 16,1 0-2-16,2 3-1 15,0 2-6-15,1 2-3 0,0 1 2 16,1 2 3-1,-1 0-4-15,0 4-2 0,2 0 0 16,-1 1-5-16,0 1-2 16,1 0-3-16,0 0-2 15,0 0 1-15,2 0-2 16,-1-1 0-16,3 0-3 15,-2-1-1-15,1-2-1 16,0 1-2-16,-3-1 0 16,0-1 3-16,-2 1-2 15,0-1-2-15,-1 0-2 16,-2-2 2-16,-1-2-1 15,-1-1-7-15,-1 0 1 0,0-1 2 16,-1-1 4-16,-1-1-2 16,0-2 3-16,-1 0-1 15,0 1 6-15,-1-3-4 0,0 1 4 16,-1-2-4-16,0-1 1 15,0 0-2 1,0-1-5-16,0-2-4 0,0 2-13 16,-1 0-16-16,0-1-37 15,-1-1-88-15,-1-1-173 16,1-1-89-16,-1-2-38 15,0-2-8-15,1-1 23 16</inkml:trace>
  <inkml:trace contextRef="#ctx0" brushRef="#br0" timeOffset="50">10376 12383 15 0,'-2'-1'270'16,"0"0"24"-16,-2-1 19 15,0 1-52-15,-1 1-80 16,1 3-37-16,0-1-15 0,-1 2-3 16,-1 0-9-1,0 3-7-15,-4 3-15 0,1 0-11 16,-1 2-13-1,-3 1-10-15,-1 2-6 0,-2 2-3 16,0-1-5-16,-3 2-7 16,2 0-8-16,-1-2-4 15,1 2-6-15,2 1-9 0,-1-2-7 16,3 2-5-16,2-2 1 15,0 0-5-15,2-1 2 16,2 0 1-16,1-3-1 16,0 0 2-16,2-3-1 15,1-1 0-15,1-2-2 16,1-2-1-16,1-1-6 15,0-3-21-15,1-1-62 0,-1 0-190 16,2-4-102 0,-1-5-56-16,-2-3-23 0,-1-1 3 15</inkml:trace>
  <inkml:trace contextRef="#ctx0" brushRef="#br0" timeOffset="51">10436 13118 87 0,'-3'4'299'0,"1"1"20"16,0-3 11-16,1 0-82 15,1-2-82-15,2-3-48 16,1-2-20-16,2-3-5 16,2-4 3-16,1-2-9 15,4-4-11-15,0-3-16 16,2-1-13-16,1-3-15 15,1-1-15-15,0-2-7 16,3-2-3-16,-2 0-4 16,2-3 0-16,-1 0-4 0,-1 0 2 15,2 1 6-15,-2-1 0 16,2 2 2-1,-2 1 2-15,0 1 3 16,1 2-1-16,-3 2-4 0,1 0-4 16,-1 1-2-16,0 1 0 15,-2 2-1-15,0 1-1 0,-1 1 2 16,-2 2 0-1,-2 4-2-15,1 1-2 0,-3 4 0 16,-1 1-7-16,-1 3-19 16,-2 3-65-16,-2 1-154 15,-2 4-99-15,-2 3-52 16,-2 1-24-16,-1-2 5 15</inkml:trace>
  <inkml:trace contextRef="#ctx0" brushRef="#br0" timeOffset="52">10904 12829 221 0,'-1'-1'285'16,"0"1"27"-16,0 1-41 16,0 1-51-16,-1 0-43 15,1 0-14-15,0-1-14 16,1 0-15-16,0-1-21 15,0 0-20-15,0 0-22 16,0 0-15-16,1 2-16 16,2-2-4-16,0 1 1 0,0 3-2 15,1 2 3-15,1 2 0 16,2 0-2-16,0 4-1 15,0-1-6-15,1 2-3 16,1-1-5-16,-1 1-2 16,0-1-4-16,1 0 0 15,2 1-7-15,-2 1-2 16,0-1 1-16,1 3-1 15,-1-2-4-15,2-1 0 0,0 1 1 16,0 0-1-16,0 2-2 16,2 0 0-1,-2 0 1-15,0 2 0 0,-1-3 3 16,0 1 0-16,-3 0 4 15,0-2 0-15,-2-1-2 32,-1-1 0-32,1 5-2 0,-4-9-2 15,0-4-4-15,-1-1-8 16,-1-3-20-16,-1-2-47 0,-1-2-110 15,-2-3-164-15,-1-3-87 32,-2-2-38-32,-7-19-450 15</inkml:trace>
  <inkml:trace contextRef="#ctx0" brushRef="#br0" timeOffset="53">11070 13074 46 0,'0'1'133'0,"0"0"-10"15,0 0-11-15,0-1-3 16,-1 0 5-16,0 0 15 0,1 0-1 16,-1 0-1-16,0 0 2 15,0 0-10-15,0 0-12 16,-1 0-12-16,0-1 2 15,0 1-4-15,0 0-11 0,0 0-6 16,-1 1-7 0,-1 2-11-16,0 0-17 15,-2 3-10 1,1 0-7-16,-10 11 28 0,5-7-25 15,-1 3 10-15,-2 1 6 16,-2 2 6-16,0 2 3 16,-3 0-1-16,2 1-3 15,-1 0-6-15,0 0-10 16,2 0-6-16,2 1-9 0,-1-1-3 15,3-1-9 17,1-2 1-32,-9 17 1 15,16-26-7-15,1-2-2 0,1-1-3 16,1-2-14-16,0-1-30 15,1-1-65-15,0 0-134 16,-1 0-118-16,2-5-58 16,0-1-22-16,1-3 9 15,0-4 59-15</inkml:trace>
  <inkml:trace contextRef="#ctx0" brushRef="#br0" timeOffset="54">11379 12045 260 0,'-2'-5'275'16,"0"1"11"-16,1 0-56 0,0 1-70 15,1 0-37-15,0 2-14 16,1 0-1-16,0 1 6 15,2 1-1 1,1 0-13-16,1 3-13 16,0 0-10-16,1 2-3 0,2 0-9 15,1 4-5-15,0 0-6 0,2 5-3 16,1 0-2-16,0 3-2 15,3 1-6-15,-1 3-3 16,2 1 3-16,0 2-1 16,0 2-1-16,-1 1-5 15,2 3-1-15,-2-2-8 16,0-1-5-16,-2-2-8 15,-1-1-4-15,-1-1-2 16,-1-5-1-16,-1-1-4 0,-1-2 2 16,-2-3-3-16,-1-3 3 15,0 1-3-15,-2-5 3 16,0-1-2-16,-1-2-5 15,-1-3-7-15,-1-1-12 16,-1-4-19-16,0 0-33 0,-1-2-51 16,-1-2-79-16,-1-1-124 15,-1-1-86-15,1-2-29 16,0-1 2-16,1 1 42 15</inkml:trace>
  <inkml:trace contextRef="#ctx0" brushRef="#br0" timeOffset="55">11622 12316 169 0,'-4'-1'282'15,"0"-2"33"-15,-1 0-12 16,-1 0-68-16,0 0-43 15,-1 0-20-15,1 3-9 16,-1 3-14-16,-2 2-16 16,-3 1-12-16,1 3-22 15,-2 5-11-15,0 1-6 16,-1 3-15-16,0 1-8 0,2 0-14 15,-1 0-7-15,4-3-11 16,1-1-9-16,1-1-5 16,0-1-8-1,2-1 1-15,-3 7-7 16,6-13-6-16,0-1-6 15,0-1-9-15,1-1-16 0,-1-2-37 16,-2-1-95-16,1-1-169 16,-1-3-87-16,-1-3-38 15,-1-2-10-15,-2-4 24 16</inkml:trace>
  <inkml:trace contextRef="#ctx0" brushRef="#br0" timeOffset="56">4983 12965 89 0,'0'-1'175'0,"1"1"-10"15,0 0-29 1,-1 0-34-16,2 0-21 0,-2 0-4 0,0-2 1 15,1 2 1-15,-1 0 10 16,1 0 13-16,0 2-8 16,0-1-9-16,0 3-11 15,0 2-4-15,-1 2-11 16,1 0-1-16,0 5 2 16,-1 2-5-16,0 2-1 15,0 3-7-15,-1 2-3 16,0 3-11-16,-1 1-5 0,-1 0-5 15,-1-1-1-15,0-1-4 16,1 0 0-16,-1 0-4 16,1-4-1-1,0-1 0-15,-2 13 0 16,3-16-10-16,1-5 5 15,0 1-4-15,0-2 1 16,1 0 2-16,0-3-2 0,1 0 2 16,0-1-1-1,1-1 0-15,1-1 1 0,0 0 3 16,1-1 5-16,2-1-4 15,0 0-1-15,1-1-1 16,1 1 1-16,2 0-3 16,0 0-4-16,1 2-3 15,4-2 0-15,-1 0-1 16,3 0-3-16,0 0 3 15,2-2-3 1,22 3 2-16,-18-3-5 16,-1 2 0-16,0-2 3 0,0 2 2 15,0-1 0-15,-1 0 3 16,0 1 0-16,0-2 9 15,0 1 3-15,-2 0 2 16,1 0-2-16,-2-1 2 16,2 0 3-16,1 0-8 15,-2 0-3-15,3 0-2 0,-1 0 0 16,2-1-2-16,-2-1 1 15,2 0 1-15,-1-1-2 16,0 2 0-16,-1-1-1 16,1 2 0-16,-2 2-3 15,2 1 2-15,-1 1 0 16,1 1 1-16,-2-1-2 15,2 0 4-15,-1 2 0 16,0-1 0-16,-1-2-5 16,1-1 2-16,-2-1 0 0,1-1-1 15,1-1-1-15,-2-1-2 16,1 2 6-16,-1-2-2 15,1 0 3-15,-1 0-3 16,0 0-1-16,0-1 3 16,-1 0-3-16,0 2 1 15,0-2-1-15,-1 3 0 16,0-1 2-16,-1-1-2 15,1 2 0-15,-2 0-2 0,0 0-1 16,0 0 3-16,-1 0-1 16,-1 0 0-16,2 0 1 15,-1 0-1-15,1 0-3 16,0 0 3-16,0 0-2 15,-1 0 3-15,2 0-4 16,-2 0 4 0,2 0 0-16,15 0-2 15,-16 0 0-15,2 0 0 0,-2 0 0 16,1 0 0-16,-1-1 2 15,1 1-1-15,0 0 0 16,0-1 2-16,-1 1-1 16,2 0 1-16,-2 0-3 15,1 1 2-15,0 0 1 16,0 1-1-16,0-1-1 15,2 1-1-15,-1-2-7 16,3 0-2-16,-1-2 1 16,0 1-5-1,1-1 2-15,20-4 0 16,-20 3 9-16,1 0 4 0,-2 0 0 15,2 0 0-15,-1 1 0 16,0 0-2-16,0 0 4 16,2 0-2-16,-2 0 4 15,2 0-2-15,0 1 4 16,0 0-3-16,0 1 2 0,1-2-4 15,0-1 4 1,0 2-4-16,0-2-1 16,1-1 0-16,-1 1 0 15,0 0-1-15,0 0-4 0,0 0 2 16,-3 2 0-16,2-1 5 15,-2 0-2-15,0 2 1 0,0 2 2 16,0-1 0 0,-3 0-1-16,1 0-2 0,1-1 3 15,-2 1-2-15,2 0 3 16,-2 0-4-16,1 1 0 15,1-1 1-15,0-1-1 16,1 1-3-16,-1 0 0 16,2 0 0-16,-1 0 2 15,0 1-3-15,0 0 0 16,0 0 4-1,0 1 2-15,21 3 5 0,-21-4-4 16,2 2-2-16,-1-2-1 16,1 2-3-16,0-2 2 15,2 1-4-15,-1-1 3 16,0 0-2-16,0 0-1 15,1 0 4-15,-2-1-4 16,1 0 3-16,-1-1 0 16,1 0 6-16,-2-1 5 15,2 0-2-15,-1 1-1 31,1-2-2-31,23 2 8 0,-21-1-10 0,0 0 1 16,2 0-1-16,0 0 1 16,1 1 0-16,2-2 2 15,0 2-2-15,2-1 1 16,2-1 1-16,0 2-2 15,-1-1-3-15,2 0 0 0,0-1 0 16,1 0 0 0,0 0 1-16,-2 0-1 15,1 0 0-15,-2 0 2 16,-1 0 0-16,-1 2-4 0,0-2 1 15,0 1 1-15,-1 1-1 16,0 1 0-16,0 1-4 16,-2 0 2-16,0 0 2 15,1 0-2-15,-1 0 0 0,1 0 2 16,0 0-3-16,-1 0 0 15,1-2 0-15,1 1 2 16,-1 0 0-16,1-1 0 16,0 2-2-16,-1-1-4 15,1 1-6-15,0-1 1 16,-2 1-2-16,1-1 3 15,0 1 5-15,-3-2 7 16,2 1 1-16,-1 0 2 16,0 0 3-16,-1 0-3 15,-1 0-1-15,1 1 2 0,-2 0 1 16,2-1 2-16,-2 2-6 15,2 0 6-15,1 0-5 16,-1 0-1-16,0 0 4 16,0 0-5-16,1 0 0 15,-1-2 2-15,-1 1 2 16,1 1-1-1,24-1-6-15,-25 1 6 16,1-1-1-16,-1-1-2 16,-1 2 0-16,2-1 1 0,0-2 2 15,1 1 0-15,1-1-3 16,-1-1-1-16,1 0-1 15,-1-1-1-15,1 0-3 16,-1 1 3-16,0 1-1 0,1 0 0 16,-1 1 4-16,0 1-3 15,0 0 2-15,-1-1-1 16,-1 1-2-1,1-1 2-15,-1-1-3 0,1-2 2 16,-2 0 0-16,1-2-3 16,-2-2 9-16,1 2 7 15,-2 0-1-15,1 1 3 16,-3 0 3-16,1 1 0 15,-3 2-5-15,2 0-4 16,-1 1-1-16,0 1-2 0,0-2-1 16,0 2-2-16,1-2-4 15,0-2 4-15,2 1 3 16,-2-2 2-16,2-1-1 15,-1 0 0-15,1 0 2 16,0 1-2-16,1 1 0 16,0 1-3-16,0 1-2 15,0 1 1-15,1 0 2 0,-1 0 0 16,0 2-2-16,0-3 3 15,1 2 0 1,1-2 1-16,-1 0-3 0,3 0 2 16,-1 0-3-16,1 1 0 15,-1-1-1-15,0 1 0 16,-1 2 2-16,-2-2-1 15,1-1 3-15,-1 0-3 0,1-2 4 16,-3-1-3-16,1 0 1 16,-2 0-6-16,0 1 2 15,-1 0 2-15,-2 1-1 16,2 1 3-16,-2 2-3 15,0 1 5-15,-1 0 0 16,-1 0-2-16,1 0-1 16,-2 0-2-16,1-2-2 15,0 1-1-15,-1-2-2 16,0 0 0-16,1-2 4 0,-1 2 2 15,0-2 0-15,2 0 0 16,-2 0 2-16,1 1-2 16,0 1-2-16,-1-1-1 15,-3-1 2-15,-1 2 0 16,-1-1 0-16,-3-1-2 15,-1 0-2-15,0-2 1 16,-2-2 2-16,1-1-2 0,-1-3 2 16,0-2 0-16,0-3 0 15,-1-2 2-15,1-4-2 16,-1-3 0-16,0-2-2 15,0-3 0-15,0-4 0 16,0 0-2-16,-1-1 6 16,0 0-1-16,0 1 1 15,1 3 1-15,-1 3 4 16,0 1-2-16,0 4-3 15,0-1 3-15,-1 4-4 0,0 3-1 16,0 0 2-16,0 1 0 16,1 0 3-16,0 2-3 15,0 2 4-15,0 2-3 16,1 1 0-16,0 1-2 15,0 2-10-15,1 1-15 16,-1 1-68-16,-2 3-171 16,0 0-92-16,-6 6-45 15,-4 3-20-15,-6 4 4 16</inkml:trace>
  <inkml:trace contextRef="#ctx0" brushRef="#br0" timeOffset="57">8686 13741 225 0,'2'-2'271'16,"-1"0"15"-16,1 0-47 15,1 1-51-15,-1 0-33 16,0 1-9-16,1 0 6 16,0 0 1-16,0 0-3 15,1 1-14-15,0 1-17 16,1 1-16-16,1 1-11 0,2 2-12 15,2 4-11-15,0 2-18 16,3 3-11-16,0 1-13 16,3 0-10-16,-1 1-1 15,2 1 2-15,-2 1 4 16,2 0-2-16,-1 1 2 15,0 0 0-15,-2 1-5 16,1-2-7-16,-3-1-6 16,-1 1 0-16,1 0-1 0,-1-2-3 15,-2-2 0-15,1-2 0 16,-2 1 0-1,0-3 0-15,-1-1-1 0,-1-3-4 16,-2 0 0-16,-1-2-3 16,-1-3-9-16,-1-2-26 15,-2-1-74-15,-3-2-185 16,-2 0-113-16,-2-3-62 0,-2-1-21 15,0-5 8-15,-2-1 63 16</inkml:trace>
  <inkml:trace contextRef="#ctx0" brushRef="#br0" timeOffset="58">8900 13890 118 0,'0'1'326'0,"-1"1"41"0,0-1 31 16,0 1-77-16,-1-1-83 16,0 1-56-16,-1 1-31 15,0 0-32-15,-2 2-21 16,0 3-10-16,-1 3-7 15,-2 4-10-15,-2 3-4 16,0 3 0-16,-1 1-8 0,-3 3-10 16,2 1-10-16,1 0-11 15,-1-1-9-15,1-3-5 16,3-3-5-16,1-2-3 15,2-5-1-15,2-3-2 16,2-2-3 0,2-3-8-16,1-2-19 0,0-2-53 15,0 0-163-15,-2 0-153 16,0 0-75-16,0 0-40 0,0 0-1 15,-2-5 41-15</inkml:trace>
  <inkml:trace contextRef="#ctx0" brushRef="#br0" timeOffset="59">18233 12266 107 0,'-10'8'316'16,"-2"-3"39"-16,0 1 17 15,-2 0-55-15,-1 0-72 16,-1 1-45-16,0 0-27 16,-3 0-18-16,1 0-17 0,-2 2-13 15,1 0-13-15,1 3-23 16,0 2-16-16,2 4-17 15,-2 1-12-15,3 5-12 16,0 2-8-16,1 1-1 16,0 4 4-16,3-1-3 15,-1 4-1-15,1 3 3 16,2 0 3-16,2 0 2 0,0-1-4 15,4 0 0 1,2-2-2-16,3-2-7 0,4-1-9 16,2-4-15-16,3-2-19 15,3-4-26-15,1-4-34 16,1-3-63-16,-1-5-120 15,0-2-153-15,-1-2-72 16,0-3-19-16,0-2 9 16,-3-1 46-16</inkml:trace>
  <inkml:trace contextRef="#ctx0" brushRef="#br0" timeOffset="60">18609 12233 204 0,'0'-4'344'15,"0"4"29"-15,0 2 29 16,1 1-92-16,0 3-89 16,1 0-52-16,0 1-23 15,2 1-14-15,1 1-16 16,1 3-13-16,1 1-10 0,1 4-2 15,3 4-5 1,1 2-5-16,2 4-12 16,0 4-11-16,3-2-10 0,-1 2-13 15,1-1-8-15,0-1-10 16,-1-3-4-16,-2-1-4 15,1-1-5-15,-4-4-1 16,-1-1-2-16,-1-2-2 16,-1-4-6-16,-3-3-13 0,-1-2-24 15,-2-3-39-15,-2-4-69 16,-2-1-129-16,-2-3-145 15,-1-1-67-15,-3-3-20 16,-1-2 17-16,0-1 57 16</inkml:trace>
  <inkml:trace contextRef="#ctx0" brushRef="#br0" timeOffset="61">18767 12514 245 0,'-3'-3'353'16,"-2"2"31"-16,-3 3 15 15,-1 2-97-15,-3 5-66 16,-1 3-38-16,-4 4-21 15,2 5-12-15,-2 2-16 16,0 1-19-16,1-1-21 16,3-1-25-1,-8 15-5-15,15-24-94 16,3-4-49-16,2-3-83 0,1-6-196 15,0 0-113-15,3-2-46 16,1-2-14-16,1-5 20 16,1-5 69-16</inkml:trace>
  <inkml:trace contextRef="#ctx0" brushRef="#br0" timeOffset="62">18967 13174 248 0,'-6'1'347'16,"0"-2"21"-16,2-3 31 15,1-2-118 1,2-5-89-16,5-13 114 16,3 9-166-16,2-3-15 15,4-3-23-15,3-4-11 16,2-3-17-16,5-3-13 0,1-5-10 15,2-5-5-15,0-5 1 16,-1-3-10-16,2-1-3 16,-1-1-5-16,1 1-7 15,-1 4-8-15,-2 5-6 16,-2 4-1-16,-2 7-9 0,-1 2-7 15,-3 6-12 1,-1 4-21-16,-1 3-45 0,-4 2-104 16,-1 1-179-16,-3 3-92 15,-2 3-41-15,-3 2-7 16,-1 4 30-16</inkml:trace>
  <inkml:trace contextRef="#ctx0" brushRef="#br0" timeOffset="63">19144 13223 239 0,'2'-9'300'0,"1"-2"31"16,1-2-28-16,0 0-84 16,1-2-50-16,1 1-21 15,1 0-13-15,0-1-26 0,0 1-16 16,1 0-16-16,0 1-21 15,-1 1-17-15,-1 3-13 16,-1 0-5-16,-1 2-9 16,0 3-3-16,0 0 0 15,-1 2 1-15,0 1 1 0,-1 2-3 16,0 2 8-16,-1 3-2 15,-1 2 3-15,0 3 1 16,-1 4 4-16,0 2 5 16,0 2 0-16,-1 1-1 15,1 2 1-15,-1-2-1 16,1-1-5-16,1 2-9 15,0-2-15 1,1-1-19-16,1-2-48 0,-2-3-127 16,0-2-149-16,0-3-74 0,-2-4-35 15,2-4-3-15,-3-6 34 16</inkml:trace>
  <inkml:trace contextRef="#ctx0" brushRef="#br0" timeOffset="64">19363 12972 63 0,'1'2'297'16,"-1"2"18"-16,0 4 7 15,0 1-70-15,-1 0-148 16,0 1-137-16,0-2-141 15,0-1-75-15,1-3-40 16,0-4-19-16,0 0 19 0</inkml:trace>
  <inkml:trace contextRef="#ctx0" brushRef="#br0" timeOffset="65">19527 12819 125 0,'8'-5'352'0,"0"-1"23"0,-1 1 15 15,-1-2-52 1,1 0-138-16,0-1-74 0,2-1-31 16,-1 1-19-16,2 1-8 15,0-1-6-15,-1 0-14 16,-1 1-12-16,0 0-12 15,1 1-4-15,-2-1-6 16,-1 1-8-16,-1 1 3 16,1-1-9-1,-2 2 5-15,0 0-2 0,-1 2-2 0,-1 1-1 16,1 1-1-1,-2 3-2-15,0 2 2 0,-1 4-4 16,-1 3 3-16,0 6 2 16,-2 2 5-16,0 5 2 15,0 3 4-15,0 1 0 16,0 2 0-16,-1 0-2 15,1 0-3-15,1-2 1 16,2-3-7-16,1-3-5 16,1-4-7-1,4 11-112-15,-3-19-78 16,-1-2-128-16,1-2-68 0,-1-4-29 15,-2-3 4-15,0 0 38 16</inkml:trace>
  <inkml:trace contextRef="#ctx0" brushRef="#br0" timeOffset="66">20979 12214 159 0,'2'0'274'0,"0"0"29"15,1 0-4-15,2 2-62 0,0 1-39 16,1 3-19-1,2 2-13-15,0 2-16 0,2 0-24 16,0 2-18-16,1 1-13 16,0 0-8-16,0 2-4 15,1 1-6-15,0 2-3 16,-1 4-10-16,1 0-12 15,-1 4-10-15,3 1-8 16,-2 0-8 0,12 28 8-1,-4-8-13-15,-11-26-17 0,-2-5-1 16,-1-3-1-16,0-2-4 15,-2-2 1-15,-2-2-3 16,1-4-13-16,-2-2-22 16,-1-2-32-16,0-4-45 15,-3-2-90-15,0-2-134 0,-1 0-90 16,-2-1-29-16,2-1 1 15,0-1 32-15</inkml:trace>
  <inkml:trace contextRef="#ctx0" brushRef="#br0" timeOffset="67">21182 12521 11 0,'-6'-5'283'0,"-1"1"41"15,1 1 37-15,1 2-25 16,0-1-78-16,0 0-56 0,0 4-28 16,-1 0-22-16,-1 0-18 15,1 3-21-15,-1 1-14 16,-2 0-10-16,0 2-8 15,-1 0-10-15,0 1-14 16,1 0-12-16,1 1-14 16,1 0-10-1,0-1-10-15,1 1-10 0,1-2-16 16,2 0-19-16,0-2-33 0,1 0-68 15,0 2-151-15,1-1-123 16,0 1-55-16,0 0-15 16,0-3 13-16,0 1 56 15</inkml:trace>
  <inkml:trace contextRef="#ctx0" brushRef="#br0" timeOffset="68">21084 13130 225 0,'-5'3'326'16,"2"-1"39"-16,1-1-3 15,1 0-80-15,0-1-64 16,1-1-36-16,1-2-29 0,1-2-28 16,2-1-22-16,2-1-18 15,0-3-18-15,3-1-12 16,1-3-7-16,4-2-5 15,2-4-8-15,3-1-8 16,3-1-2-16,0-3-7 16,4 0-5-16,0-1-7 15,2 1-2-15,0-3-4 16,2 3 1-16,0 0 1 15,1 0-2-15,-1 2 4 0,1 1-3 16,0 1 2-16,-1 0-1 16,0 0-3-16,-1 0 1 15,-2 0-2-15,-1 3 0 16,-4 1 2-16,0 2 0 15,-2 2-2-15,-3 4-11 16,-1 2-16-16,-3 1-21 0,-2 2-71 16,-3 3-168-16,-4-1-116 15,-4 2-50-15,0 0-20 16,-5 1 6-16,-4 2 60 15</inkml:trace>
  <inkml:trace contextRef="#ctx0" brushRef="#br0" timeOffset="69">21541 13025 212 0,'-1'-7'290'0,"1"1"33"0,0 2-27 16,1 4-53-1,2 0-43-15,-1 3-22 0,1 2-17 16,1 2-27-16,1 3-28 16,1-2-23-16,1 4-13 15,3 0-8-15,0 3-7 16,1 2 1-16,3 2-3 15,0 4 5-15,1 0-2 16,-2 4 0-16,2 0-7 0,-2 1-7 16,0 0-7-16,0-3-8 15,-2 0-4 1,-1-3-2-16,-2-1-1 0,-1-3 0 15,0-2-5-15,-1-3-3 16,-2-2-12-16,-1-1-16 16,-1-4-36-16,-1-1-53 15,-3-2-128-15,-2-2-157 0,-2-3-81 16,-5-1-29-16,1-5 7 15,-2-2 36-15</inkml:trace>
  <inkml:trace contextRef="#ctx0" brushRef="#br0" timeOffset="70">21594 13214 223 0,'-4'-4'363'16,"0"1"37"-16,0 0 26 16,-1 3-95-16,0 3-98 15,1 1-51-15,0 4-25 0,-1 2-19 16,0 4-15-16,-1 2-19 15,-1 5-13-15,1 1-12 16,-2 1-17-16,2 1-8 16,0-1-11-16,-1 2-11 15,2-3-11-15,1-2-12 16,1-5-21-16,1-3-26 15,1-1-31-15,1-2-60 16,0-2-151-16,0-1-144 16,0-6-60-16,0 0-23 0,-1-6 9 15,0-3 47-15</inkml:trace>
  <inkml:trace contextRef="#ctx0" brushRef="#br0" timeOffset="71">21814 12951 208 0,'1'-11'331'0,"0"1"29"15,1-1 29-15,1 3-113 0,-1 0-80 16,0 2-28-1,1 0-11-15,1 2-7 0,1 1-16 16,2 2-14-16,1 1-22 16,-1 0-19-16,1 2-23 15,0 0-18-15,2 2-8 16,-1 0-4-16,-2 2-5 15,-1 1-1-15,-2 1 1 0,0 3-4 16,-2 1-3-16,-2 1-1 16,-2 1-6-16,-2 3-5 15,0 0-2-15,-1 1 0 16,-1 1-2-16,1-1 0 15,0-2-2-15,2-1 0 16,2-1-3-16,2-3 2 16,1-1-7-1,3-3-8-15,1 0-13 0,2-2-24 0,2-2-34 16,0 0-55-1,2-3-100-15,1-2-135 0,0-3-62 16,3-5-17 0,-2-5 16-16,0-5 43 0</inkml:trace>
  <inkml:trace contextRef="#ctx0" brushRef="#br0" timeOffset="72">22150 12134 212 0,'0'-7'292'0,"3"1"53"16,2 3-38-16,4 3-38 16,1 3-15-16,4 6-27 0,3 5-37 15,2 6-42 1,2 6-31-16,1 5-20 0,2 4-12 15,0 6-3-15,0 3-4 16,-1 6-3-16,-1 2-9 16,-3 5-8-16,-4 2-8 15,-4 7-4-15,-2 2 3 16,-5 3 8-16,-5 4 9 15,-3-3 13-15,-3 0 1 16,-2-3-1-16,-2-6-8 0,-1-6-14 16,0-7-27-16,-1-6-37 15,-2-7-45-15,3-5-57 16,0-6-111-16,1-5-216 15,2-6-106-15,-1-4-42 16,0-3 3-16,0-5 33 16,-3-6 101-16</inkml:trace>
  <inkml:trace contextRef="#ctx0" brushRef="#br1" timeOffset="73">19358 10853 248 0,'-17'25'284'0,"-2"0"20"15,1 2-54-15,-1 0-53 16,-1-1-31-16,-1 0-15 15,-2 2-8-15,1-1-2 16,-1-2-7-16,0 1-17 16,-2-1-23-16,1 3-23 15,1-2-17-15,-2 4-16 0,1 1-10 16,-1 1-10-16,1-1 3 15,-1 2 8-15,-1 0 1 16,-2 2 4-16,-1 3 1 16,0 1 4-16,-1 1-1 15,2 0-3-15,2-2-5 16,1-2-4-16,5-3-7 0,0-2-10 15,5-5-8-15,2-2-15 16,3-5-25-16,4-2-39 16,3-5-104-16,0-2-166 15,3 0-88-15,-1-2-37 16,-1-1-2-16,-1-1 26 15</inkml:trace>
  <inkml:trace contextRef="#ctx0" brushRef="#br1" timeOffset="74">19707 12085 10 0,'-5'-3'245'0,"-3"0"17"0,0 3 16 15,-2 3-68-15,0 0-46 16,-2 3-15-16,-1 1 4 15,-3 3 8-15,1 1 2 16,-2 3-5-16,-1 0-20 0,-1 5-22 16,-3 2-24-16,1 0-20 15,-4 5-14-15,-2 4-16 16,-5 4-10-16,-3 8-2 15,-4 7-7-15,-2 5 0 16,-3 7-3-16,-3 6-4 16,0 5-4-16,-2 4-6 15,0 2-3-15,0 3-3 16,-1 2 0-16,0-1 13 0,2-3 6 15,4-4 1-15,2-6 4 16,6-2-2-16,4-11-5 16,5-6-5-16,5-9-12 15,5-9-8-15,6-5-20 16,3-8-34-16,4-5-68 15,2 0-139-15,1-6-124 16,0-3-57-16,1-5-22 0,-4-3 16 16,-2-4 56-1</inkml:trace>
  <inkml:trace contextRef="#ctx0" brushRef="#br2" timeOffset="75">16187 13161 44 0,'1'-2'112'16,"1"2"44"-16,-1 0-72 0,0 0 2 15,2 2-11-15,-1-1-5 16,-1-1-2-16,0 2 8 16,0-2 20-16,0 1 20 15,-1 0 15-15,0-1 10 0,0 2-14 16,0-1-18-16,0 0-26 15,1 1-28-15,0 0-18 16,-1 1-9-16,1 0-8 16,0 3-2-16,0-1 1 15,0 1-7-15,0 4-1 16,-1-1 4-16,0 3 11 15,0 1 4-15,0 1 6 16,-1 2 5-16,0 2 2 0,-1 0-8 16,0 2 2-16,0-1-5 15,1 1-4-15,0 3 0 16,0-3-2-16,0 1-3 15,0-2-6-15,1-2-4 16,0 0 2-16,0-3-10 16,1-2 6-16,0-1-3 15,-1-3-1-15,0 0 5 0,0-1-4 16,0-2-1-1,0 1-4-15,0-1 0 0,0 1-1 16,0 0 0-16,0-1 6 16,0-1 6-16,0-1 8 15,1-2 5-15,0 1 0 16,-1-1-1-16,0 1-4 15,1-2-4-15,0 1-8 16,1 0-1-16,0-1-2 16,1 3-2-16,0-1-2 0,2 1-1 15,-1 0 1-15,1-1-4 16,1 2-2-16,0 0 1 15,2 0 1-15,0 0 0 16,0-1-2-16,0 1 7 16,2-2 8-16,1 2 0 15,0-2 2-15,1 2 0 0,0-3 2 16,3 0-5-16,-1 1-5 15,2-2 2-15,0-2-4 16,1 1-1-16,0-2-1 16,0 0 3-16,0 0-4 15,2 1 1-15,-2 1 0 16,3 1-1-16,-1 1 4 15,0 0-3-15,1 2 4 16,0-2-4 0,1 1 0-16,0 1 1 15,22-2 6-15,-20 0-5 16,0-1-2-16,2 0 0 0,-1 0 1 15,0 0-1-15,2 0-1 16,-1 0-4-16,1 2 3 16,-2-1 2-16,0-1-2 15,0 2 3-15,1-1 0 0,0-1-1 16,-2 0 1-1,2 0-1-15,-2-1 0 0,0-1-2 16,-2 1-2-16,1 1 3 16,-2 0-1-16,0 0-1 15,-1 0-1-15,0 0-3 16,0-2 1-16,0 1 4 15,1 0 0-15,-2-1 0 16,2 1 1-16,-1 1-1 16,2 1-1-16,-1 1-4 0,-1 0 1 15,2 1-1-15,-1 0 1 16,0 0 4-16,0-1 0 15,1 0-1-15,-2-1-3 16,2-1 3-16,-1 0-2 16,0 0-3-16,1 0-2 15,0 1 2-15,0 1-2 0,0-1 0 16,2 1-2-1,-1-1 3-15,2 2 5 0,0 0 2 16,0-1 4-16,1 0 0 16,-2 2 2-16,1-2 2 15,-1 2-3-15,2-2 1 16,-2 1-4-16,2-1 0 15,0-1-2-15,1 0-2 16,0-1-4-16,0 0 4 0,0-1 2 16,1 0 0-16,2-2 0 15,0 1 0-15,0 1 2 16,2 1 2-16,1 1-2 15,0 1-2-15,-1-2 3 16,1 1 2-16,0-2-1 16,-2-1-3-16,1 1-4 15,0-2 3-15,-2-1-4 0,2 0-2 16,0 0 0-16,0 1 2 15,-1 3 1-15,1 0 0 16,1 1 0-16,-1 2 3 16,1-1 0-16,0-1-3 15,0 2 1-15,-1-2 0 16,0 0-1-16,-1 0-1 15,-1-1-4-15,0 0 4 16,0-1 3-16,0 0 4 0,1-1-2 16,0 0 4-16,-1-1 4 15,1 0 2-15,0 2-4 16,0-2-1-16,1 0 1 15,0 2-1-15,-1-1-6 16,2 0-1-16,0 0-1 16,1-1-1-16,0 1 3 0,1-1-1 15,1 0 1-15,1 2 1 16,-2 0 4-16,1-1-1 15,0 1 0-15,0 0 0 16,-1 0 2-16,-2 0-4 16,0-1-1-16,-1 0-1 15,-2 0-1-15,0 0-3 16,0 0 0-16,-2 1 2 15,1 2 0-15,0 1-2 16,-1 0-2-16,1 2 4 0,-1 0-2 16,-1 1 1-16,1-1-2 15,-1-1 2-15,0 2 3 16,-1-2 1-16,1 0 1 15,-2 0-2-15,0 0 2 16,0-1-2-16,-1 2 0 16,1 0-5-16,0 0-4 15,2 1 0-15,-1-2-3 0,1 1 5 16,1 0-1-16,-1-1 6 15,2 2 2-15,1 1 1 16,0-2 3-16,1 2 0 16,1-2-3-16,-1 1 2 15,2 1 1-15,1 0-2 16,0-1 2-16,1-1 0 15,2 0 0-15,0 2-1 0,0-2-1 16,-1 2 1-16,0-2-3 16,0 2 0-16,-1-1 0 15,0-1-2-15,-2-1 1 16,1-2 1-16,-1-1 0 15,1 2 2-15,-2-2-3 16,1 1 1-16,1 1 1 0,-1 1-1 16,1 0 0-16,0-1-1 15,0 1 2-15,-1-2-1 16,1-1-3-16,0 0-1 15,-1 0-2-15,-1 0 2 16,1 0-2-16,0 0 8 16,1 1 6-16,-4 0 6 15,3 0-1-15,-3 0 3 0,0 1 2 16,0-2-7-16,0-2 0 15,0 1-3-15,1 0-4 16,1 0 1-16,-1 0-4 16,2 1 5-16,1-1-4 15,-2-1-1-15,1 0 6 16,0 1-5-16,-1 1 4 15,-2-3-5-15,1 1-1 0,-1 0-1 16,-1-2 1-16,2 2 1 16,0-1-2-16,-2 0 2 15,1 0 1-15,-2-1-1 16,1 0-4-16,-1 1 2 15,-2 0 1-15,2 1-4 16,-2-1 0-16,0 1 2 16,0 1 2-16,-4 1 0 0,1 0 0 15,-2 0-4-15,-3 0 3 16,0-2 1-16,-3 1 0 15,-1 0 0-15,-1 0 0 16,-2 0 0-16,-1 1 3 16,-1-2-3-16,-1 1 0 15,2 0-2-15,-3 0 1 16,0 0 1-16,-1-1 0 0,0 2-1 15,0-3-1-15,0 1 1 16,-1-2 1-16,1-2-1 16,-2-1 2-16,-1-4 0 15,0-3-1-15,0-3 0 16,-1-4-1-16,0-3-4 15,-1-3-1-15,0-1 2 16,-1-3-2-16,-1 0 0 0,0-1-2 16,0 2 4-16,0 1 2 15,0 3-1-15,0 2 0 31,-1 3 1-31,2 4-2 0,0 0 3 0,1 3-3 16,1 1 1-16,2 1 0 16,-1-1-2-16,1 1 3 0,2 0-4 15,0 1 0-15,1 1 1 16,2 1-8-16,0 3-16 15,1 0-26-15,0 3-83 16,-2-1-173-16,-3 4-89 16,-4 0-43-16,-5 7-9 15,-5 3 15-15</inkml:trace>
  <inkml:trace contextRef="#ctx0" brushRef="#br2" timeOffset="76">19609 13852 188 0,'0'3'342'0,"1"0"27"16,-1-2 22-16,1 1-79 15,0-1-85-15,0-1-48 16,0 2-25-16,1-1-13 15,2-1-16-15,0 1-16 16,2 1-15-16,4-1-10 0,0 2-14 16,2 3-7-16,2 3-3 15,1 3-5-15,2 3 1 16,0 0 2-16,1 3 8 15,1 3 2-15,1 2 2 16,0 2 0-16,2 2-5 16,-2 1-8-16,3-2-13 15,-2-1-14-15,0 0-11 16,-2-3-10-16,0-1-5 15,-4-2-2-15,-1-1-4 0,-2-4 5 16,-1 0-1-16,-2-3 1 16,-3 0-2-16,-1-2 0 15,-2-2 1-15,-2-1-20 16,-2-3-39-16,-2-2-48 15,-2-2-96-15,-3 1-221 16,-2-3-117-16,0 1-46 16,0 1 3-16,0-2 31 15,1-1 86-15</inkml:trace>
  <inkml:trace contextRef="#ctx0" brushRef="#br2" timeOffset="77">19841 14052 223 0,'-2'-5'363'0,"-1"1"37"15,1 1 33-15,0 2-84 16,-1 1-109-16,0 2-58 15,0 3-24-15,-1 3-19 0,-2 6-23 16,0 4-18-16,0 4-9 16,-2 6-6-16,-2 4-7 15,-1 2-7-15,-3 3-9 16,-1 1-7-16,1 0-15 15,-1-1-9-15,3-5-16 16,2-2-33-16,3-5-59 16,1-2-198-16,3-7-162 0,0-3-84 15,-2-2-38 1,-3-5 1-16,-1-6 44 0</inkml:trace>
  <inkml:trace contextRef="#ctx0" brushRef="#br2" timeOffset="78">17067 12566 33 0,'-1'-8'170'0,"0"0"2"0,0 1-10 16,0 1 7-16,1 2 11 16,0 0 17-16,0 0 14 15,-1 1 0-15,0 0-16 16,0 0-26-16,0 1-17 15,0-2-22-15,0 0-27 16,1 1-20-16,0 2-20 16,0-1-14-16,0 0-12 15,1 4-9-15,1 0-5 16,2 2-4-16,1 4-7 0,1 0 2 15,4 4-1-15,-1 0 3 16,1 3 5-16,1 1 7 16,1 1 3-16,-2 3 0 15,2 0 4-15,-1 3-2 16,1 3-4-16,-1 1-6 0,0 3-3 15,0 2-6-15,0 5-7 16,0 2-4-16,1 2-1 16,-1-1-4-16,3 1-3 15,-2-1-3-15,0-2 6 16,1-3 0-16,-2-2 2 15,-1-3 0-15,1-4 7 16,-1-4 0-16,-2-4-4 16,0-2 4-16,-2-5-5 0,-1-2-2 15,-2-1-13-15,-2-2-30 16,-2-2-54-16,-3 1-108 15,-2-1-151-15,-2-1-94 16,-2 1-39-16,-1-3 1 16,1-1 42-16</inkml:trace>
  <inkml:trace contextRef="#ctx0" brushRef="#br2" timeOffset="79">17296 12859 129 0,'-1'-6'234'16,"-2"3"39"-16,1 0-22 15,-1 2-31-15,0-1-12 16,-1 1-2-16,0 2-7 15,0 1-18-15,-1 2-31 0,-1 2-26 16,0 2-20 0,-2 4-17-16,0 3-17 0,-2 4-17 15,-1 4-14-15,-2 3-15 16,-2 5-8-16,0 1-2 15,-4 3 3-15,1-1 5 16,-1 3 1-16,1-3 3 16,2-3 2-16,0-2-4 0,5-5-5 15,2-5-6 1,2-6-7-16,3-2-17 0,2-5-38 15,2-4-96-15,0-2-186 16,3-4-100-16,2-3-47 16,2-1-14-16,-1-4 20 15</inkml:trace>
  <inkml:trace contextRef="#ctx0" brushRef="#br2" timeOffset="80">17433 12553 129 0,'3'-13'265'16,"1"-3"34"-16,2 1-19 16,1 1-50-16,0 2-29 15,1 1-23-15,2 3-18 16,-2 2-18-16,1 3-21 15,0 1-11-15,1 4-19 16,0 1-11-16,-2 3-12 16,1 2-7-16,-2 3-15 0,-1 1-5 15,-1 1-7-15,-1 0-5 16,-4 2-4-16,-3 1-4 15,-1 1-1-15,-1 3-6 16,-2-1-1-16,-2 0-5 16,0 0-4-16,-1 0 3 15,0 0-2-15,2 1-2 16,1-1-2-16,1-1 3 15,3-1 0-15,3-3 0 0,3-2 1 16,3-1-1-16,3-3-1 16,4-2 1-16,3-3-8 15,2-3-37-15,1-2-143 16,1-5-162-16,-1-3-88 15,-4-2-45-15,-5-5-16 16,-5-3 20-16</inkml:trace>
  <inkml:trace contextRef="#ctx0" brushRef="#br3" timeOffset="81">12877 12583 63 0,'-2'-3'80'16,"-1"-2"-11"-16,0 1 10 0,0-1 19 16,1 3 20-16,0 0 5 15,0 1-4-15,1 1 2 16,-1-3-15-16,0 2-18 15,0-3-28-15,1 1 2 16,-1-1 7-16,1-2 2 16,0 2 13-16,0 1 7 0,0-1 7 15,1 2-10-15,0 2-7 16,1 0-7-16,0 0-6 15,0 2 3-15,0 2 5 16,0-2 0-16,0 0-2 16,0 1-6-16,-1 0-9 15,0 0-14-15,0-2-3 16,0 2 0-16,0-1-4 15,-1 1-4-15,0 1-4 0,0 3-4 16,-1 5-4-16,0 3-10 16,0 2-6-16,0 1 2 15,-2 0 0-15,1 0 2 16,0 1 2-16,0-4 1 15,-1 1 4-15,1-2-1 16,1-1-2-16,0 1-2 16,0-3-2-16,0 1 0 0,1-1-3 15,0-4 2-15,0 0-1 16,0-2-3-16,1-1-4 15,0 0 0-15,0-1 2 16,0 0-3-16,1 0-3 16,0-1 2-16,1-1 1 15,1 0 0-15,1 0 4 16,1-1 4-16,2 0 4 15,1 0 3-15,0 0 0 0,3 0 2 16,-1 0-4-16,1 0-2 16,2 1 0-16,-1 1-5 15,2 0 0-15,1 0-4 16,1 0 2-16,0-1-2 15,3 0-2-15,-2-2 3 16,3 0-1-16,-2-2 0 16,0 0 3-16,1-1 0 0,-2 0-1 15,2 1 2-15,-1-1 4 16,2 0 4-16,-1-1 0 15,0 0 0-15,2 1 0 16,-1-2 0-16,0 1-6 16,1-1 0-16,2 1-5 15,-1 1 1-15,3-1-1 16,-1 1-3-16,2 1 1 15,0 2-4-15,-2-1-1 0,2 2 8 16,-1 0 6-16,1 0 1 16,-2-1 1-16,1 0 6 15,-1-1 1-15,0 0-9 16,0 1 1-16,-1-1-3 15,0 0-1-15,0 0-2 16,1 0-1-16,-1 1 0 16,0-1-2-16,0 1 0 0,2 1 3 15,-1-1-2-15,2-1 3 16,-2 2-2-16,0-2 2 15,1 0-2-15,-1-1 0 16,1 1-2-16,-2 1-2 16,2-1 0-16,0 0-3 15,1 1 0-15,0 1 3 16,-2-1-2-16,2-1 3 0,-1 2 0 15,0-1 3-15,-1-1 0 16,-1 0-4-16,0 0 2 16,1 0 0-16,0 1 0 15,-2 1 0-15,2 1-2 16,-1 3 0-16,1-2 0 15,-2 4-2-15,2 0 0 16,-1 0-2-16,1 0 4 0,-2-3 0 16,2 0 0-16,-1-1 0 15,0-2-2-15,-2 0 2 16,2-1-2-16,-1 0-2 15,1 1 0 1,-2-2 0-16,2 2-1 0,-1 2 2 16,0-2 1-16,0 1 0 0,1 0-2 15,-1-1 2-15,1-1-7 16,0 0-3-16,1-2 0 15,-1 1-1-15,0 1 2 16,1 1-1-16,-1-1 8 16,1-1 4-16,-2 2 2 15,3 0 2-15,-1 2-2 0,1-1 3 16,-1 0-5-1,1 1 2-15,0 1-2 0,1 0 1 16,0 0 1-16,-1-2 0 16,1 1 2-16,-3-2-3 15,0 0 2-15,-2-2-4 16,-1 2 5-16,-1-1-4 15,0 1 0-15,-2 0 0 16,2 1-3-16,0 1 2 16,0 0-2-16,1 0 1 0,-3 3 2 15,1-3 2-15,-2 3 1 16,0 0 2-16,-1-1-3 15,-1-1 1-15,-2 1-1 16,3-1-1-16,-3 0-2 16,0 0-1-16,1-2 4 15,-1 2-1-15,-1-2-1 16,-2 0 0-16,-2-1 0 15,-1 0 0-15,1-1 0 0,-3-2 0 16,-1 1 4-16,-1-3 4 16,-1 0 1-16,0 0 1 15,0-2 1-15,0-1 0 16,0 1-5-16,1-5 0 15,0-1-1-15,0-3 0 16,-1-5 0-16,0 0-1 16,0-3-2-16,-1-3 0 0,0-1-2 15,0-3-2-15,0 2 1 16,0 0-2-16,1-1 3 15,1 1-1-15,0 2 1 16,2 3 0-16,0 5-8 16,1 4-6-16,1 6-30 15,-1 4-61-15,0 6-206 16,-1 4-142-16,-3 3-68 15,-5 0-33-15,-4 2 5 0,-5-3 51 16</inkml:trace>
  <inkml:trace contextRef="#ctx0" brushRef="#br3" timeOffset="82">14340 13077 122 0,'4'0'316'0,"-1"0"37"16,-1-1 11-16,0 0-49 15,-1 0-68-15,0-1-49 0,0 2-22 16,-1-1-13-1,-1-1-15-15,-1-1-15 0,-2 2-17 16,-1 0-18-16,-4 1-24 16,-1 1-17-16,-3 2-20 15,-6 1-12-15,-2 1-8 16,-4 1-10-16,-3 0-1 15,-3 2-7-15,-2 2 0 16,-2-1-4-16,2 2 0 16,0-1 4-16,2 0 1 15,3 1 7-15,1-1 3 0,4 0 2 16,2 1 4-16,5-2-1 15,0 1 1-15,5-2-7 16,1 1 2-16,3 0-6 16,1 1-3-16,1 1-1 15,2 0-1-15,1 0 1 16,1-1-2-16,2 0 3 15,2-2 6-15,2 2 3 16,3 0 1-16,1-1 1 0,3 0 3 16,2 1-1-16,4-1-5 15,1 1-1-15,4 1-1 16,0 0-2-16,2 0 0 15,-1 0-2-15,0 1 1 16,0-1-2-16,-2-2-1 16,-3 0 4-16,0-1-2 15,-3-1 0-15,-2-1-1 0,-3 2-3 16,-1-3-15-16,-2 4-13 15,-2-1-34-15,-1 0-52 16,-1 1-123-16,-3 1-175 16,-2-1-83-16,-1-3-32 15,-4 0 4-15,0-3 41 16</inkml:trace>
  <inkml:trace contextRef="#ctx0" brushRef="#br3" timeOffset="83">13674 13583 195 0,'0'1'383'16,"2"1"25"-16,3-1 20 0,2 2-68 15,3 1-135-15,2 2-70 16,4 2-32-16,0 0-7 15,3 3-4-15,3 1-10 16,0-2-16-16,3 3-19 16,1-1-13-16,-1 1-17 15,1-1-12-15,-3 1-7 0,1-1-5 16,-2 0-3-1,0-1-3-15,-4 0-9 0,1-3-28 16,-4 1-70-16,-2 0-187 16,-4-3-133-16,-1-3-70 15,-4-2-26-15,-1-5 4 16,-1-2 56-16</inkml:trace>
  <inkml:trace contextRef="#ctx0" brushRef="#br3" timeOffset="84">14714 13139 97 0,'1'-6'367'0,"1"4"25"15,0 1 15-15,1 2-35 16,1 2-143-16,1 3-83 15,4 2-35-15,-1 3-17 16,2 4-2-16,3 2-1 16,1 2-14-16,1 4-8 15,0 2-11-15,3 3-5 16,-2 1-4-16,2 3-6 15,0 1-4-15,0 2-14 0,-1-1-10 16,-1-1-7-16,-2-3-8 16,1-2-3-16,-4-3-2 15,0-4 5-15,-2 0 0 16,0-5-1-16,-2 0-5 15,-1-3-6-15,-2-4-21 16,-1-2-44-16,-3-4-135 16,0-3-156-16,-7-3-83 0,-3-6-34 15,-2-4-3-15,-2-5 30 16</inkml:trace>
  <inkml:trace contextRef="#ctx0" brushRef="#br3" timeOffset="85">14859 13435 15 0,'-5'2'384'16,"-1"2"49"-16,-1 3 39 15,-2 2 24-15,-4 2-152 16,1 4-112-16,-3 2-53 16,-1 2-33-16,0 1-16 15,0 0-13-15,-1 1-16 0,3 0-16 16,0-2-20-16,2-2-17 15,3-2-28-15,2-2-33 16,3-3-36-16,3-2-57 16,2-1-157-16,1-2-171 15,1-3-81-15,-3-2-34 16,4-1 6-16,-2-4 39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8T09:43:29.62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5406 5823 28 0,'-2'-1'74'15,"1"1"-7"-15,0-1-7 16,0 0-1-16,-1-1-4 16,1 1-5-16,0 1-3 0,0-1 0 15,0 0 10-15,1 1 13 16,-1 0 13-16,1-1 15 15,0-2 10-15,-1 2-1 16,1 0 1-16,0-2-3 16,0 1 2-16,0 1 1 15,0 0 3-15,0-1 7 0,0 2 2 16,0-2-1-16,0 1-8 15,0 1-9-15,0 0-9 16,0 0-13-16,0 0-11 16,0 0-11-16,0 0-12 15,1 0-10-15,0-1-6 16,1 0-6-16,1-2-5 0,0 1-2 15,2-2 0-15,0 2 3 16,1-4 2-16,3-1-2 16,2-3 3-16,0 0-4 15,1-2-2-15,3-1-5 16,-2 0-5-16,1 0 0 0,-1-1-1 15,-1 1-1-15,-2 0 0 16,-1 2-1-16,-2 1-1 16,1 3-2-16,-3 0-2 15,0 3 3-15,-1 0-2 16,-1 1 1-16,0 0 2 15,0 2 1-15,0 0 2 0,1 1 0 16,-2 0 2-16,0 0 3 16,0 0 4-16,0 0 5 15,-1 2 10-15,0 0 6 16,1 2 7-16,-1 2 8 15,0 0 0-15,0 4 0 16,0 1-4-16,1 2-7 0,0 2-7 16,0 2-7-16,0 2-4 15,0 2-2-15,1 1 1 16,-1 2 1-16,-1 1 11 15,0 0 1-15,0-1 2 16,0-1-3-16,0-1 0 0,0 0-5 16,0-1-5-16,0-1-6 15,0-4-2-15,0 0-2 16,0-4-6-16,-1-2 1 15,0-3-5-15,0 0-2 16,0-2-4-16,0-2-12 0,0 0-20 16,-1 0-41-16,0-1-63 15,-1 1-188-15,-2 1-162 16,-3 1-81-16,-1-1-23 15,-3 1 12-15,-2-1 53 16</inkml:trace>
  <inkml:trace contextRef="#ctx0" brushRef="#br0" timeOffset="4571.26">5582 6464 40 0,'-1'0'158'0,"0"-1"-11"16,0-2-25-16,1 0 6 0,0 0 19 15,-1 2 23-15,1-2 13 16,-1 1 10-16,0 1-14 16,1-2-22-16,0 1-26 15,0 1-22-15,0-1-13 16,0-1-12-16,1 1-13 0,1-2-13 15,2-2-11-15,1-1-11 16,3-1-7-16,1-5-7 16,1-2 0-16,3-5-5 15,1-1-2-15,5-4-1 16,0-2-1-16,3 0-6 0,1-2-2 16,2 0 0-16,0-1-2 15,0 1-5-15,1 2 2 16,-1-1 2-16,0-1 1 15,-1-1 1-15,0 0 2 16,-1-2 5-16,1 2 1 16,-2 1-3-16,-2 1-3 15,-2 3 0-15,-1 3-4 0,-3 2 2 16,-3 3-1-16,-1 4-2 15,-2 2 2-15,-2 4 1 16,-1 1 2-16,-1 1-4 16,-1 1-1-16,-1 1-6 15,-1 2-22-15,-1-1-71 0,0 2-186 16,-4-2-99-16,-2 4-52 15,-3 0-19-15,-4 4 5 16</inkml:trace>
  <inkml:trace contextRef="#ctx0" brushRef="#br0" timeOffset="5373.3">5979 6378 102 0,'3'-1'188'15,"0"0"-14"1,-1 0-38-16,0 1-31 0,1 0-24 16,-2 0-13-16,-1 1-12 15,0 0-24-15,0 1-17 16,1 0-23-16,-1 1-19 0,0-1-10 15,0 0-29-15,0-2-56 16,0 0-45-16,0 0-21 16,0 0-6-16</inkml:trace>
  <inkml:trace contextRef="#ctx0" brushRef="#br0" timeOffset="6565.37">5970 6449 102 0,'2'4'327'0,"0"-1"21"16,0 0 15-16,1-3-64 15,0 0-103-15,1-3-57 16,2 0-18-16,0-2-1 0,2-1 3 15,0-2-11-15,2-2-8 16,1-1-23-16,1-2-23 16,1-2-18-16,-1-3-15 15,2 0-9-15,0-2-8 16,-2 0-5-16,1-3 3 0,-1 3-6 15,-1-1 0-15,-2 4 2 16,-1 3-2-16,-2 2 2 16,0 2-1-16,0 2 8 15,-2 3 4-15,-1 1 8 16,-1 2 7-16,-1 2 8 0,-1 2 6 15,0 2 1-15,0 1 2 16,0 1-1-16,-1 1 0 16,0 2-8-16,0 2 0 15,0 0-2-15,0 2-1 16,0 1-4-16,0 1 1 15,0 1 0-15,0 4-1 0,-1 2-4 16,0-1-4-16,1 3-1 16,-1 1-2-16,1 2 1 15,-1 1 0-15,1 0 2 16,0-2-1-16,0-1-6 0,1 0-1 15,0-3-5 1,0-3-4-16,0 0-3 0,0-4-1 16,1-2-1-16,-1-1-1 15,1-3 0-15,0 0-2 16,-1-2 0-16,2-1-11 0,-2-3-19 15,0 0-38-15,-2-2-83 16,2-1-222-16,-4 1-123 16,-2 0-53-16,-2 0-16 15,-1-1 21-15,-2 2 73 16</inkml:trace>
  <inkml:trace contextRef="#ctx0" brushRef="#br0" timeOffset="12010.68">7480 5859 54 0,'-1'-3'175'0,"0"1"-3"15,1 1 11-15,0 1 19 16,0-2 12-16,0 1 9 15,-1 0-2-15,0 1-20 16,0 0-27-16,0 0-28 16,0-1-18-16,0 1-15 0,0 0-16 15,0 0-16-15,1 0-17 16,0-1-12-16,1 1-12 15,1-2-10-15,0-1-4 16,1-1-1-16,0-2-3 16,2-1 3-16,0-1 0 15,1-3-3-15,3-1 0 16,-1-3-4-16,0-1 0 15,1 0-9-15,-1 0-3 0,1 1-2 16,-1 1 1-16,0 1-5 16,-1 2 0-16,-1 3 0 15,-1 1 0-15,-1 0 0 0,1 1-2 16,-1 1 2-16,-1 2 2 15,-1 0 0-15,0 0 2 16,-1 3 3-16,0-1 4 16,0 1 3-16,0 1-1 15,0-1 4-15,-1 3-2 0,0 1 4 16,0 2 3-16,0 2 1 15,0 1 5-15,0 3 0 16,0 2-1-16,0 4 2 16,0 2-2-16,0 3-8 15,0 2-1-15,0 0-4 16,0 1-6-16,0 0-3 0,0 0-2 15,0-3 2-15,0-1-3 16,0-1 0-16,-1-4 2 16,0-2-1-16,0-2-1 15,0-1-2-15,1-2-2 16,0-2-13-16,-1-1-27 0,0-2-46 15,-1-3-130-15,0 1-180 16,-1-1-95-16,-3-2-40 16,2 0-1-16,-1-2 32 0</inkml:trace>
  <inkml:trace contextRef="#ctx0" brushRef="#br0" timeOffset="12761.73">7527 6484 8 0,'6'-5'325'0,"-1"1"27"15,-1-1 17-15,1 1-24 16,-1-2-114-16,-1-1-81 16,1 1-31-16,1-2-5 0,-1-2 0 15,1 0 4-15,2-3-9 16,0-1-10-1,3 1-11-15,0-3-14 0,1-3-12 16,2-2-8-16,1-2-5 0,2-2-10 16,-1-3-7-16,3-1-5 15,-1-1-7-15,3-2-3 16,0-2-4-16,1 0-1 15,-1 0-3-15,0 1-2 16,-3 1-1-16,0 3-2 16,-2 3 1-16,-2 1 0 15,-3 2-1-15,-1 4 1 0,0 3-2 16,-3 3 0-16,-1 1-1 15,-1 3-2-15,-1 1 2 16,0-1-2-16,-1 4-3 16,0 0-9-16,0 1-26 0,-1 0-50 15,-2 3-167 1,1 1-151-16,-4 0-78 0,-2 3-32 15,-1-1 2-15,-2 4 40 16</inkml:trace>
  <inkml:trace contextRef="#ctx0" brushRef="#br0" timeOffset="15506.88">7901 6409 28 0,'-4'0'260'0,"2"1"30"0,0 0 19 15,0-1-48-15,0 2-48 16,0-2-25-16,1 0-4 16,0-2-9-16,0 2-17 15,1-1-24-15,0 0-27 16,0-2-26-16,0 1-23 0,1 1-17 15,1-2-10-15,0 0-3 16,2 1-4-16,3-1-3 16,-1-1-3-16,1 0-2 15,0-1-2-15,1-2-2 16,2-1 2-16,0-1-2 15,0-3 2 1,1-1-4 0,17-27 23-1,-21 29-26 1,8-12 23-16,-12 18-11 0,0 2-1 0,-2 2 5 15,0-2-1-15,0 2 0 16,0 1-2-16,0 1-6 16,-1 0 1-16,0 1-1 15,0 2 2-15,-1 1 2 16,0 2 3-16,0 2 8 0,0 3 2 15,-1 1 3-15,-1 1-1 16,0 3-3-16,0 0-7 16,1 1-3-16,0 1-6 15,0 2-4-15,0-1-2 16,1 1-4-16,1 1 3 0,0-2-6 15,1 1 1-15,0 0-2 16,0-1 0-16,0 0 0 16,0 0-2-16,0-2 2 15,1-1-1-15,-1 1 1 16,0 0 1-16,0-1-1 0,0-1 0 15,-1-1 3-15,0-1-3 16,0-3 0-16,0-1-1 16,0-3-3-16,0 0-6 15,0-3-14-15,0-1-24 16,1-5-56-16,0 1-159 0,0-4-164 15,0-3-82-15,-1-1-31 16,-1-5-4-16,-2 0 46 16</inkml:trace>
  <inkml:trace contextRef="#ctx0" brushRef="#br0" timeOffset="18614.06">8479 5932 103 0,'0'2'214'0,"0"0"8"15,0-2-56-15,0 2-43 16,0-2-15-16,0 0 4 15,0 0 7-15,-1-2 16 16,0 2 4-16,1 0 6 16,0-1-5-16,0 1-5 0,0-1-5 15,0 1-10 1,-1 0-11-16,1-2-18 0,0 1-17 15,0 0-22-15,0-1-14 16,1 0-8-16,0-1-5 16,1 0-5-16,0-1-1 15,2-1-5-15,0 0-1 16,0-1 0-16,1 0-5 0,1-2-1 15,1-1-3-15,2-2 0 16,-2 1 4-16,0-1-3 16,0 1 0-16,1 0 2 15,-1 1 1-15,0 0-2 16,-1 2 2-16,-1-1-1 15,0 2 1-15,-1 2-3 0,-1 1-3 16,0 0 3-16,0 0-4 16,0 0 1-16,-1 0-1 15,0 0 4-15,0 2-1 16,1-2 2-16,-1 2 0 15,1-1 5-15,-2 1-2 0,0 0 1 16,-1 0 2-16,0 1 0 16,0 0 3-16,0 0-1 15,0-1-1-15,0 1-1 16,0 0 5-16,0 0 0 15,0 0 3-15,0 0 2 16,-1 0 7-16,0 0 3 0,0 0 0 16,-1 1-2-16,1 2-3 15,1 0-4-15,0 3-8 16,0 1-3-16,-1 1-3 15,1 3 1-15,0 3-2 16,0 2 3-16,0 1-1 16,0 4-3-16,0 1 2 0,0 2-4 15,0 2 0-15,-2 1 1 16,1-2 1-16,0 2 2 15,0-2 0-15,0-1-1 16,0 0 0-16,1-4-3 16,0-1-5-16,0-1 3 0,0-3-3 15,1-2-3-15,0-3 3 16,0 0-1-16,0-2 1 15,2-2-5-15,1-2-4 16,-1 0-6-16,0-2-17 16,1-1-16-16,1-1-34 0,0-3-46 15,0 1-116-15,2-4-162 16,-1 1-78-16,0 1-28 15,-3 2 6-15,-3 2 37 16</inkml:trace>
  <inkml:trace contextRef="#ctx0" brushRef="#br0" timeOffset="25599.46">10216 5879 246 0,'2'2'303'0,"-1"-2"23"15,0 0-37-15,-1 0-56 16,-1-2-35-16,0 1-31 16,0-2-26-16,0 0-21 15,0 0-14-15,1 0-16 0,0 0-15 16,0 0-12-16,0 2-9 15,0-1-6-15,0 0-6 16,1 0-6-16,2-2 1 16,0 0-3-16,2-2-2 15,1-1-2-15,2 0-3 16,-1-1-6-16,1-2-2 0,1-1-5 15,1-3-2-15,1-1 0 16,0-1-6-16,1-1-2 16,-1-1-4-16,2 0 1 15,-2-2-1-15,-1 2-2 16,1 0 3-16,-1 0 2 0,-2 3-1 15,0 1-2-15,-1 3 1 16,-2 0 0-16,-1 4-2 16,-1 1 1-16,-1 3 4 15,0 3 4-15,-1 2-2 16,-1 2 4-16,-1 5 4 0,-2 1 1 15,1 3-2 17,0 2-1-17,-10 67 39-15,9-57-40 0,1 0 1 16,0-1-4-16,-1 1 0 0,0 0-5 15,0-2 1-15,0-2-2 16,-1 0-1-16,0-2 1 16,1-2-4-16,-1-2 1 15,2-2-1-15,0-4-3 16,1-3 0-16,1 0-6 15,1-4-9-15,0-1-24 0,0-1-71 16,-1 0-177-16,0 0-131 16,0 0-61-16,-4-2-28 15,0 1 7-15,-2-1 62 16</inkml:trace>
  <inkml:trace contextRef="#ctx0" brushRef="#br0" timeOffset="27097.54">10255 6456 184 0,'-2'0'204'0,"0"0"-38"15,0 0-25-15,0 0-11 0,0 0 1 16,1 0 5-16,0 1 0 16,0-1-3-16,1-1-9 15,-1 0-16-15,1 0-9 16,0 0-14-16,1-1-4 15,1-1-4-15,0-1-6 0,1-1-8 16,1-2-15-16,1-2-6 16,2-1-10-16,2-3-1 15,2-3-6-15,0-4-1 16,3-1-1-16,0-3-4 15,3-1-6-15,-1-2-4 0,2-1-5 16,-2 2-5-16,1-1 0 16,-1 4 2-16,-1-1 2 15,-1 1 2-15,2 1 2 16,-2 0-1-16,1 0 3 15,0 0-4-15,0 0 0 0,-1 0 0 16,2 1-1 0,-1-1 2-16,0-1-3 0,0 2 2 15,0 0 0-15,-1 1-3 16,1 0 1-16,-4 4-3 15,-1 0 2-15,1 3-2 16,-3 1 0-16,-1 3 0 16,-2 2 0-16,0 0 1 0,-1 2 1 15,-1 1 2-15,-1-1-1 16,0 2 1-16,-1 0-4 15,0 1 0-15,0 2-4 16,0-2-2-16,0 2-13 16,0 0-24-16,1 0-58 0,-2 0-179 15,-3 2-92-15,-2 0-49 16,-2 0-12-16,-2 1 7 15</inkml:trace>
  <inkml:trace contextRef="#ctx0" brushRef="#br0" timeOffset="32930.88">10661 6153 14 0,'0'-3'91'16,"0"0"-10"-16,0 0-4 0,0 0 0 15,0-2 3-15,0 3 4 16,0-3 10-16,0 3 26 15,0-1 23-15,0 2 11 16,-1 0 0-16,0 1-5 16,0 0-18-16,0-1-26 0,0-1-18 15,0 1-9-15,0 0-1 16,0 1 1-16,0 0-6 15,0 0-8-15,1 0-8 16,1 0-17-16,0 0-12 16,1 0-10-16,0 0 2 0,1 0 1 15,0 0 4-15,1 2 7 16,1 1 3-16,0 2 5 15,2 0 2-15,0 2-2 16,0-1-6-16,2 2-4 16,0 0-8-16,1 3-3 15,1-1-5-15,-1 0-1 16,0 2 6-16,2 1 0 0,-2-1 1 15,-1 1-3-15,1-2 0 16,-1 0-3-16,1 1-5 16,-1-2 8-16,-1 1 2 15,-1-1 1-15,0 0-2 0,0-2 2 16,0 1-2-16,-1 0-8 15,0 1-5-15,0 0 0 16,0 1 0-16,0 0 2 16,-2-2-1-16,1 0 2 0,-2-2-3 15,0 0 0-15,-1-2-3 16,-1-2 3-16,0 1-2 15,0-1-1-15,0-1 3 16,0 0-4-16,0 0 2 16,0-1 0-16,-1 0-2 0,0 0 0 15,0-1 0-15,-1 0-2 16,0 0 0-16,-1 0-9 15,-1-1-18-15,-1 0-51 16,-3 1-134-16,0-1-152 16,-3-1-83-16,-1 0-36 0,0-3-5 15,-3 0 40-15</inkml:trace>
  <inkml:trace contextRef="#ctx0" brushRef="#br0" timeOffset="33437.91">10798 6261 47 0,'1'0'240'0,"-1"-1"25"15,0 1-22-15,0 0-38 16,-1 1-30-16,0-1-19 0,-1 2-9 15,-1 1-9-15,1-1-8 16,0 2-8-16,-1 0-21 16,0 1-20-16,-1 0-16 15,0 1-12-15,-1 0-9 16,-3 2-10-16,1 1 0 0,0 0-3 15,-1 3 1-15,-2 0 1 16,-1 3 4-16,1 0 2 16,-2-1-2-16,1 3-1 15,-1-2 3-15,1 0-8 16,2-1-7-16,1-3-3 0,0-2-9 15,2-1-9-15,2-3-3 16,1 1 0-16,2-2 0 16,1-2-10-16,2 0-9 0,1-2-20 15,1-3-58-15,1 2-153 16,1-3-127-16,-2 0-61 15,0 0-26-15,0-2 5 16,-2 0 48-16</inkml:trace>
  <inkml:trace contextRef="#ctx0" brushRef="#br0" timeOffset="41706.38">11400 5481 149 0,'-2'-2'190'16,"1"1"-36"-16,0 1-29 15,0-2-28-15,0-1-5 16,0 2 7-16,0-1 13 16,0-1 6-16,0 2-5 0,0-2 4 15,0 1-7-15,0 1 0 16,0-2-3-16,0 3 2 15,-1-1 2-15,0-1-9 16,0 2-4-16,1 0-7 16,0 0-3-16,0 0-11 0,1 0-14 15,0 0-8-15,0 0-13 16,1 2-16-16,1-1-7 15,2 1-3-15,0 0-3 16,0 1 5-16,2 0 6 0,0 3 12 16,2 2 6-16,0 0 6 15,0 3 8-15,2 3-2 16,1 1-4-16,-1 3-8 15,1-1-1-15,2 1-9 16,-2 0-7-16,2 0-4 0,-1 0-5 16,-1 0-2-16,0-1-4 15,-2-2-2-15,0 2-1 16,1 0-4-16,-2-1-2 15,0 1 0-15,0 1 0 16,1 0 0-16,-1-1-1 16,-2-1 0-16,-1-2 0 15,0-1 0-15,0-2 0 0,-2-1 1 16,-1-1 1-16,0-3-2 15,-1 0 0 1,0-1 2-16,0-3-3 0,-1 2-2 16,0-3-2-16,-1 0-1 15,-1 0-4-15,0-1-9 0,-1-1-19 16,0 0-21-16,-2-2-32 15,1-1-51-15,-1 0-102 16,-1 0-148-16,-1 0-71 16,1-1-25-16,-1-1 7 15,2-1 37-15</inkml:trace>
  <inkml:trace contextRef="#ctx0" brushRef="#br0" timeOffset="42214.41">11532 5636 62 0,'0'-1'289'0,"1"0"20"16,1 1 3-16,-1 0-58 15,0 0-61-15,0 0-40 16,0 0-16-16,0 0 1 0,-1 0 6 16,0 0-8-16,0 0-11 15,-1 2-19-15,-1 1-15 16,-3 1-12-16,0 3-11 15,-2 2-9-15,-2 1-6 16,-2 2-4-16,0 3 2 0,-2 2 0 16,-3 1-1-16,1 2-2 15,-1 2-4-15,0 1-7 16,1-1-10-16,2 1-9 15,0-4-9-15,4-1-5 16,2-5-5-16,2-1-10 16,1-4-14-16,2-1-27 0,2-1-48 15,0 0-138-15,0-1-166 16,0-5-80-16,0 0-32 15,-4-3 0-15,-3-1 38 16</inkml:trace>
  <inkml:trace contextRef="#ctx0" brushRef="#br0" timeOffset="48528.75">5059 6491 29 0,'-2'-1'71'0,"0"-1"-2"16,1 0-9-16,0 1-19 15,0 1-13-15,0 0-6 16,1 0 1-16,0 0-1 16,0 0 6-16,0 0 13 0,0 0 18 15,0 0 11-15,0-1 17 16,0-1 14-16,0 2 7 15,0-3 0-15,-1 2 0 16,0-2-6-16,-1 0-7 16,1 0-8-16,-1 0-7 0,1 1-9 15,0-1-17-15,0 1-13 16,0 0-13-1,0 1-12-15,0 0-7 0,0 0-2 16,1 1-6-16,0 0-1 16,0 0 8-16,0 0 7 0,0 0 10 15,0 0 4-15,0 0 8 16,0 0 0-16,0 0-8 15,0 1-4-15,1 0-5 16,0 0 4-16,0 1 7 16,0 0 7-16,0 3 6 0,1 1 1 15,0 4-1-15,0 2-4 16,0 1-15-16,0 2-4 15,0 3-7-15,0-1-7 16,0 1 4-16,0-1-5 0,-1 0 6 16,1-3-1-16,0 1-1 15,0-3-1-15,-1-1-2 16,0 0-2-16,0-2-5 15,0-1 0-15,1 1-2 16,0 2 0-16,0-3 2 0,0 3 2 16,0-1 0-16,0-1 0 15,0-2 1-15,-1 0 0 16,0-2 1-16,0-1-2 15,0 0-2-15,0 0 0 16,0 0 0-16,0-1 0 0,1 1-2 16,0-1 0-16,1 2 2 15,-1-2 0-15,0 1 2 16,1 1-2-16,-1-3 2 15,0 0-2-15,0 1 0 16,0-2 0-16,-1 1 0 0,0 1 0 16,0-3 4-16,2 1-3 15,-1 0-1-15,0-1 1 16,0 0 0-1,2 0 0-15,0 0 1 0,1 0 2 16,2 0 0-16,2-1-4 16,3 1 2-16,-1 0-2 0,1 0 0 15,0 0-2-15,2 1 2 16,0 0 0-16,0 1 0 15,3-1 0-15,-1-1-1 16,1 0-1-16,0 0 1 16,0 0 1-16,2 0-4 0,-2-1-4 15,1-1 0-15,1 0 1 16,0 0-2-16,2-2-1 15,-2 2 3-15,3-2 7 16,-1 3 1-16,0 0 3 16,0 1-2-16,1 0 1 0,-1 1 2 15,1 0-4-15,-1 1 3 16,0 1-2-16,-2-2 2 15,0 3 0-15,0-2-1 16,0 2-1-16,1-2-4 16,-2 0 4-16,2 1-2 0,-2-1-2 15,1 0 4-15,1 2 0 16,-2-2 0-16,2 1-2 15,-2-1 0-15,0 0 2 16,0 0-2-16,-1 1 0 16,3 0 2-16,-1 1-1 15,0 0-2-15,0 1-1 0,0 1 0 16,-1-2 2-16,0-1-2 15,-1 1 0-15,0-1 2 16,-1 0 0-16,0-1 2 16,-1-1-2-16,2 2 0 15,-3-1 0-15,1-2 0 0,-1 1 0 16,0 1-2-16,0-2 4 15,2 1-2-15,-2 1-2 16,2-1 2-16,0 0-2 16,0 3-1-16,-1-2-1 15,2 3 3-15,-2-2 1 16,1 1-2-16,0-1-1 0,0-1 3 15,-1-1 1-15,2-2-2 16,-2-2 1-16,2 0 1 16,-1-2 3-16,1 1-4 15,0 2-3-15,1 0 1 0,2 0-1 16,-2 2 2-16,1 0-4 15,0 0 1-15,0 2 2 16,0 0 1-16,-2 0 6 16,2 1 2-16,-3-1 5 15,1 2 1-15,0-3 3 0,1 1 1 16,0 1-7-16,0-2 0 15,0 0-5-15,0 1 0 16,1 2-1-16,1-2-1 16,-2 2-1-16,2 1-1 15,1-2-1-15,-2 1 1 16,3-1-1-16,-1 1 0 15,0-3 4-15,0 0 0 0,1 0-1 16,-2-1 1-16,2 0-2 16,-1 0 1-16,0 0-2 15,1 0 1-15,1 0-2 31,-1-1 0-15,73-5 8-16,-70 3-6 0,2-1 0 16,-1 1-1-16,1-2-1 15,-2 0-1-15,2 0 1 16,-2 1-2-16,0 0-1 15,1 1-1-15,-2-2 2 16,1 2 3-16,-1-1 0 0,0 0-1 16,0 0 4-16,0 0-4 15,-1 2 1-15,-1-1-2 16,0 0 1-16,1 0-4 15,-3 2 4-15,2-2 0 16,-2 1 0-16,0 1-3 0,0-2-2 16,1 3 5-16,-2-1-2 15,2 1-1-15,-1 0 0 16,-1 0 3-16,0 0 0 15,0 1-3-15,0-1 1 16,1 2-9-16,1-1-5 0,-2 0-4 16,2 1 0-16,-2-2 2 15,2 1 0-15,-1-1 11 16,-1 0 2-16,2 0 7 15,-1 0 0-15,1 0-1 16,0 0 2-16,1 2 5 0,0-2-3 16,1 0-1-16,0 0-1 15,2-2-1-15,-1 1 0 16,1 1-2-16,2 0 2 15,-1 0-2-15,1 0 2 16,-1 0 1-16,0 0-2 16,0 0 1-16,-2-2-2 0,2 1 1 15,-2 0 1-15,1-1-1 16,-1-1 1-16,0 3-1 15,1-1 2-15,-1 1-3 16,1 0-3-16,-1-2 3 16,-1 0 0-16,0 0-1 0,1 0 1 15,-1 1 0-15,0 0-1 16,0 1 1-16,1 0-1 15,-1 0 0-15,0-1-2 16,0 1 2-16,1-3 1 16,-2 2-5-16,0-1 3 0,-1 2 2 15,1-1-2-15,-2 0-2 16,2 1-2-16,-1-2 3 15,0 1-4-15,0 0 3 16,0 1 2-16,-2 0 0 16,2 1-2-16,-1 2 3 0,0-1 1 15,0 0 0-15,1-1 0 16,-3 1 3-16,1-1 0 15,2-1 0-15,-2-1 4 16,2-1-7-16,-2 1 2 16,2-1-2-16,-1 1 3 0,0 1-1 15,0 1-2-15,1 1 2 16,-2-1-2-16,1 2-2 15,1-2-2-15,-2 1 2 16,3 0-2-16,-1 0 3 16,1 0-2-16,2 0 1 15,2-2-4-15,2-2-6 16,0 1-5-16,1 0-3 0,1 0-3 15,-1 0 1-15,0 1 7 16,-1 0 3-16,1 0 3 16,-2 0 3-16,0 0 3 15,0 0 5-15,0 0-4 0,-2-2 1 16,1 1-2-16,-1 0 2 15,0 1-1-15,1 0-1 16,1 2 0-16,0 0 1 16,0 1 2-16,0 0 0 15,-1 0 0-15,-2-2-2 0,1 2 0 16,-2-3-2-16,0 1 0 15,-3-1 4-15,1 0 0 16,-2 0 0-16,-1 2 1 16,2-2-1-16,-3 1 0 15,2 1-3-15,-1-2 0 16,-1 0-1-16,2 0 1 0,-3-2 0 15,3 1 3-15,-3 1 3 16,2-3 5-16,1 2 0 16,-2-2 5-16,2 0 0 15,-2-2-1 1,2 1-2-16,-2 1-2 0,1-2-2 0,2 3-3 15,-2 0 0-15,2 1-3 16,-1 0 0-16,-1 0-2 16,2 0 4-16,-3 1 0 15,2-2 2-15,-1 0 0 16,0 0 3-16,0-1-1 0,-1 1-6 15,2-2 4-15,-3 2-2 16,2 1 0-16,-3 0 0 16,1 1-1-16,0 0 2 15,-3 0-2-15,-1 0 0 16,0-2 2-16,0 1-3 15,-2-1 1-15,1 1-1 0,-1-3-4 16,3 2 3-16,-2-1-3 16,1 1 6-16,2 1-2 15,-1-2 0-15,0 3 2 16,0 0-1-16,1 0-1 0,0 0 0 15,-1 0 0-15,1 0 0 16,-2 0 0-16,1 0 0 16,0 0 0-16,-1 0 2 15,0 0 0-15,-2 0-2 16,2 0 2-16,-3 0 2 0,0 0-4 15,0 0 0-15,0 0 0 16,0 0 2-16,-2 0-4 16,0 0 1-16,1 0 1 15,0 0 0-15,0 0 0 16,2 0 0-16,-3 0-2 15,1 0 1-15,0 0-1 0,2 0 1 16,0 3 2-16,0 0-1 16,1 0 2-16,-1-1 1 15,1 2-3-15,-1-2-2 16,-2 0 2-1,-1 0 0-15,-1-2 0 0,1-2 0 16,-1 1 3-16,-1 0 1 0,-1 0-3 16,0 0-1-16,0 0 0 15,0-1 2-15,1 1-2 16,0 1 1-16,0 1 1 15,1 2 1-15,-1-2 0 0,0 1 1 16,1 1 0-16,-2-2-1 16,0 0 0-16,-1 1 0 15,0 0-3-15,-1-1-2 16,0 0 2-16,-1-1-2 15,0 1 2-15,0-1-4 0,0 0 2 16,0-1 5-16,1 1 0 16,-1-4 0-16,1 0 0 15,-2-2 1-15,0-1 1 16,1-3-2-16,0-1-1 15,1-1 0-15,0-2 3 0,0-1 4 16,0-4 1-16,0-2 4 16,0 0 2-16,0-2 4 15,1 1 3-15,0-2-3 16,0 1-4-16,0 2-5 15,1 0-1-15,-1 0-4 0,0 2-5 16,-1 2-1 0,1 1 1-16,-1 1-1 0,0 0 1 15,0 1 2-15,0 1 2 16,0 0 2-16,1 1-1 15,0 0 0-15,1 1-1 0,-1 2-5 16,1 1 0-16,0 2 0 16,0 3-15-16,0 2-51 15,-2 1-154-15,0 2-126 16,-2 3-69-16,-2-2-34 15,2-3-6-15,-2-3 40 16</inkml:trace>
  <inkml:trace contextRef="#ctx0" brushRef="#br0" timeOffset="51485.94">8292 7376 100 0,'0'3'293'0,"0"-1"16"16,0-1 10-16,0-1-82 15,0-1-87-15,0-1-40 0,1-1-10 16,0 1 0-16,1-3-3 15,0 0-9-15,2 1-16 16,0-1-16-16,2 0-17 16,1 1-12-16,1-2-9 15,3-2-3-15,1 3-2 0,0-3-2 16,-1 0-2-1,2 0 1-15,10-10 6 16,-13 9-9-16,2 0 0 16,-3-2-1-16,-1 2 0 15,-1-2-1-15,-2 3 2 0,-1 1-4 16,-1 0 2-16,0 2 6 15,0 2 2-15,-1-1 0 16,0 1 5-16,-1 1 1 16,0 1-2-16,0 0-2 15,-1 1 5-15,0 1 0 16,1 0 1-16,-1 1 0 0,0 1 5 15,1 1 1 1,0 0-6-16,0 2 2 0,1 3-2 16,-1 0-2-16,0 3 2 15,-1 0 5-15,0 2-1 16,-1-1 2-16,0 3-1 0,-1 0 1 15,0 2-6-15,0 1-3 16,0 1-2-16,0-1-1 16,0 1-2-16,1-1 0 15,1 2 0-15,0-5 1 16,1 0-4-16,0-1-4 0,1-2-3 15,0-1 0-15,0-2-3 16,0-1 0 0,1 0-1-16,-1-1 1 0,-1-2 1 15,0 1 2-15,0 0-2 16,-1-2 2-16,0 1-3 0,0-1 1 15,0 0 0 1,0-1 0-16,-1-1 3 0,1-1 0 16,-1 2 1-16,0-1 1 15,0-1-2-15,1 0-1 16,0-2-1-16,0 2 0 15,-1-1 0-15,-1-1 1 16,1 0 4-16,-1 0 5 0,-1 0-2 16,-2 0 4-16,-2-1 1 15,-1-1-2-15,-3 0-1 16,-1 0-4-16,-3-2-3 15,1 1-3-15,-1 0-2 16,0 1 0-16,2-1-2 0,0 0 1 16,1 2 0-16,1-1 3 15,2-1 4-15,1 2 9 16,0 0 9-16,-1 0 2 15,3 1 4-15,1-2 2 16,1 1-4-16,1 1-3 0,1-2-10 16,0 2-7-16,1 0-3 15,1 0-4-15,1 0 1 16,1 0-4-16,2 0 1 15,3 0 2-15,1-1 2 16,5-1 0-16,0 2-1 0,3 0 2 16,2 2-3-16,2-1 2 15,2 1-1-15,-1 1 2 16,3-1-3-16,0 0 0 15,2 0 3-15,-2 0 0 16,2-1 1-16,0 1-2 16,-2-1-1-16,0 0 3 0,-4-1-6 15,0 2 1-15,-5-1 1 16,-1-1 1-16,-2 1 0 15,-2 0-4-15,-2 0 0 16,-1-1-11-16,-1 0-17 16,1 0-24-16,-1-1-44 0,-2 0-124 15,0 0-185-15,-1-2-90 16,-2-1-35-16,-2-3-5 15,-2-4 27-15</inkml:trace>
  <inkml:trace contextRef="#ctx0" brushRef="#br0" timeOffset="-203095.79">18066 5645 40 0,'1'0'89'0,"0"0"12"15,1 0 23-15,1-2 13 16,-1 2 19-16,1 0 22 16,-1 0 15-16,0 0 6 15,0 0-6-15,-1 0-11 16,0 0-23-16,0 2-24 0,-1-2-21 15,-1 0-19-15,0 2-19 16,-1-2-18-16,-1 0-12 16,-1 0-12-16,-1 1-8 15,0 1-7-15,-2 2-4 16,-1 2 0-16,-1 1-4 0,-2 4 2 15,0 1-1 1,-2 4 1-16,-3 3-1 0,1 3 2 16,-1 2 1-1,0 2 2-15,1 0 0 0,0 4-3 16,0-1 5-16,2 4 2 15,-1 0 0-15,-1 3 5 16,1 0 14-16,1 3 9 0,-3-1 0 16,3 4 1-16,0 3-3 15,-1-1-5-15,3 1-6 16,0 1-11-16,3-1-4 15,1-2-3-15,2-1 0 16,1-2-4-16,1-1-2 0,0-3 0 16,3-3-5-16,0-2 2 15,3-2-5-15,0-4 2 16,0-1-3-16,1-3 0 15,2-4-3-15,-2 0-9 16,0-3-9-16,0-3-27 0,0-2-55 16,-2-2-187-16,-2-7-139 15,0 0-73-15,-6-2-26 16,-1-2 4-16,-2-4 43 15</inkml:trace>
  <inkml:trace contextRef="#ctx0" brushRef="#br0" timeOffset="-201278.68">18362 6043 117 0,'1'-2'326'0,"0"-1"26"0,0 0 20 16,0 0-72-16,0 0-102 15,0 0-54-15,0-1-28 16,0 0-6-16,2 0-6 16,-1-1-2-16,0-1-8 15,1 0-9-15,0 1-14 0,0-1-14 16,1 1-15-16,1 0-13 15,3-1-12-15,-1 0-6 16,1-1-3-16,1-2-2 16,3 0 1-16,1-2-4 15,0-2 5-15,0 1-5 16,0-1-2-16,-1 2-1 0,-1 0 0 15,-2 2 2-15,0-1-2 16,-1 3 0-16,-3 1 0 16,-1 2 1-16,-1 2 5 15,-1 3 0-15,0 3 0 16,-2 3 5-16,-2 2 3 15,0 3 2-15,-1 4-1 16,-1 2 0-16,0 2 1 0,-1 4 0 16,-1 1 0-16,0 1-2 15,0 3-1-15,0 0-1 16,0 0-6-16,0-2 3 15,1-2-6-15,0-2 0 16,1-4 0-16,2 0-3 0,0-4-6 16,1-3-13-16,1-2-29 15,0-3-61-15,0-2-174 16,0-5-128-16,0 0-63 15,-4-2-26-15,0-3 11 16,0-1 47-16</inkml:trace>
  <inkml:trace contextRef="#ctx0" brushRef="#br0" timeOffset="-200248.62">18284 6711 89 0,'2'2'335'15,"1"1"34"-15,0-2 19 0,0 1-48 16,1-2-104-16,1-2-59 15,4 0-30-15,0-3-13 16,2-2-7-16,2-4-10 16,2-2-11-16,2-2-20 15,0-2-22-15,4 1-12 0,2-2-16 16,3-1-12-16,1-1-5 15,2-1-9-15,3-2-1 16,2-1-3-16,-1 0-1 16,1-2 0-16,0 0-1 0,0-1 1 15,-1-2-3-15,-1-1-5 16,1 0-1-1,0-2-1-15,0 3-2 0,-3-2-9 16,-1 3-5-16,-4 2 0 16,-2 1-3-16,-4 4 1 0,-1 2-4 15,-5 2-4-15,-1 4-20 16,-3 3-44-16,-3 4-140 15,-3 2-137-15,-3 4-71 16,0 0-25-16,-5 3 3 16,-3 1 37-16</inkml:trace>
  <inkml:trace contextRef="#ctx0" brushRef="#br0" timeOffset="-199083.56">18524 6825 153 0,'0'3'357'0,"2"-3"27"15,0 0 26-15,0-4-71 16,2 1-108-16,0-2-65 15,1-2-32-15,1 0-13 16,2-3-13-16,-1 0-6 16,1-2-20-16,2 1-14 0,0-1-13 15,-1 0-16-15,0-1-13 16,3 2-11-16,-3 0-5 31,0 0-5-31,9-6 1 0,-10 9-8 16,-2 3 3-16,-1 0 0 0,1 1-1 15,-2 1 4-15,-1 3 2 16,-1 2 8-16,-1 3-4 15,-1 4 2-15,-1 2 0 16,-1 4 0-16,-2 3-3 16,0 3 1-16,-2 0 1 0,1 2 0 15,1-1 0-15,-1 0 0 16,1 0 0-16,0 0-6 15,0 0-2-15,0-1-6 16,1 1-1-16,-1 0-7 16,1-1-7-16,0-1-10 0,0-1-12 15,1-1-27-15,0-5-36 16,0-2-116-16,1-6-154 15,1-5-75-15,-1-4-32 16,1-4 5-16,1-4 26 16</inkml:trace>
  <inkml:trace contextRef="#ctx0" brushRef="#br0" timeOffset="-198714.53">18913 6753 216 0,'1'3'414'0,"0"1"32"0,-1-1 14 15,0-2-65-15,0 1-173 16,0-2-106-16,0-2-61 16,0 1-41-16,-1-1-50 0,0 1-91 15,1 1-149-15,0 0-91 16,-3 1-47-16,1 1-14 15,2-2 18-15</inkml:trace>
  <inkml:trace contextRef="#ctx0" brushRef="#br0" timeOffset="-198215.51">19052 6594 626 0,'8'-6'381'0,"1"-1"12"16,0-2-127-16,2-3-112 15,0-3-55-15,2-1-19 16,-1-2-10-16,0 1-1 16,1-2-7-16,0 1-10 0,-1 2-10 15,-3 3-14-15,-1 2-10 16,-1 3-6-16,-1 2-5 15,-2 3 5 1,-1 1 2-16,0 4-1 0,-1 4 5 16,-2 1 2-16,0 4-1 15,-1 4-3-15,-1 2-1 0,-1 4-4 16,-1 2-1-16,-2 5-2 15,0 1-2-15,-1 2-2 16,1 2-2-16,0-1-1 16,0-1-4-16,2-2-2 0,1 0-5 15,0-2 0-15,1-4-11 16,1-4-22-16,0-2-55 15,-1-3-156-15,0-3-111 16,-2-3-56-16,0-2-20 16,-3-5 4-16,0-2 48 15</inkml:trace>
  <inkml:trace contextRef="#ctx0" brushRef="#br0" timeOffset="-194120.27">20691 5989 129 0,'5'0'234'15,"0"-1"19"-15,2-1-26 16,1-2-30-16,0-1-12 15,0-3-13-15,1-1-15 16,0-1-25-16,0-2-19 16,0-3-22-16,1 1-20 0,0-3-15 15,0 0-11-15,1-1-10 16,0 0-11-1,1 1-7-15,0 1-6 0,-1 1-1 16,1 1-6-16,0 0-1 16,-2 4 0-16,0-1 3 0,-2 5 2 15,-1 1 7-15,0 3 11 16,-2 4 7-16,0 3 5 15,-2 4 2-15,-1 3 1 16,-2 3 1-16,-1 4-5 16,-1 1-4-16,0 4-3 15,0 1 2-15,-1-1-8 0,1 1-2 16,-1-2-7-16,1-1-5 15,0-1-2-15,-1-4-5 16,2 0-6-16,0-4-18 16,0-1-35-16,-1-4-93 0,0-1-172 15,0-3-94-15,0-2-40 16,-1-1-11-16,-2-1 20 15</inkml:trace>
  <inkml:trace contextRef="#ctx0" brushRef="#br0" timeOffset="-193375.23">20752 6779 14 0,'0'2'370'16,"0"-1"34"-16,1-4 22 15,1 0 14-15,2-4-158 16,1-2-103-16,2-4-47 16,4-2-20-16,2-4-10 0,3-3-8 15,3-3-18-15,3-2-18 16,4-3-20-16,2-3-11 15,4-3-13-15,2-4-3 16,1-1-5-16,-1-3-6 16,2 1 0-16,0-1-6 0,-1 0 1 15,0 3-3-15,-1 1-1 16,0 3 1-16,-1 0 1 15,-1 2 3-15,-1 2 2 16,0 1-1-16,-1 0 3 16,-1-1 1-16,0 1 0 0,-1 0-3 15,-4 2-5-15,-2 2-12 16,-3 2-18-16,-3 2-38 15,-4 5-100-15,-5 5-166 16,-4 3-86-16,-4 5-34 16,-4 6-5-16,-3 1 23 15</inkml:trace>
  <inkml:trace contextRef="#ctx0" brushRef="#br0" timeOffset="-191815.14">21387 6415 118 0,'1'-5'349'0,"1"1"38"16,-1 1 23-16,0 0-64 15,0-1-111-15,1 0-74 16,1 2-38-16,3 0-25 16,0 2-7-16,0 2-3 15,2 3-3-15,0 3-2 0,1 2-8 16,4 5-5-16,-1 2-8 15,1 4-12-15,3 3-13 16,-2 1-7-16,3 1-9 16,2 0-9-16,-1 2-5 15,3 0-4-15,0 2 0 0,1-2 1 16,0 0-4-16,0-2 7 15,-3-1-2-15,-1-3 3 16,-1-1-3-16,-2-5-2 16,-3-1-6-16,1-3-11 15,-4-5-12-15,-2-1-10 0,-1-2-13 16,-1-3-18-1,-2-1-39-15,-3-3-98 0,-3-1-158 16,-3 0-80-16,0-2-33 16,-2 0 0-16,-1 0 28 15</inkml:trace>
  <inkml:trace contextRef="#ctx0" brushRef="#br0" timeOffset="-191360.11">21497 6536 160 0,'-1'2'307'0,"0"1"31"0,1 1 15 15,-1 4-81-15,0 2-64 16,0 1-31-16,-1 3-20 16,-2 4-18-16,0 1-23 15,-2 4-19-15,0 3-15 0,-1 3-19 16,-1 2-14-16,-1 2-13 15,0 2-9-15,1-1-12 16,1 2-3-16,-1-4-7 16,2-1-6-16,1-3-10 15,0-5-20-15,3-3-25 0,1-7-60 16,1-4-150-1,2-6-113-15,1-6-53 0,2-4-14 16,0-5 9-16,0-5 48 16</inkml:trace>
  <inkml:trace contextRef="#ctx0" brushRef="#br0" timeOffset="-190517.07">21754 6053 234 0,'8'-6'293'15,"0"0"30"-15,0-1-39 0,1-2-68 16,1 2-46-16,0 0-22 15,-1 3-10-15,1 0-18 16,-1 3-8-16,1 1-14 16,0 1-10-16,-2 3-11 0,-1 2-14 15,-1 3-6-15,-2 1-8 16,-1 2-5-16,-3 3-8 15,-3 2-5-15,-1 1-3 16,-1 2-7-16,-1 1-6 16,0 1-6-16,0-1-2 15,0-2 2-15,2 0-5 0,1-4 3 16,3-2-3-16,3-2-3 15,1-3 1-15,3-1-5 16,2-2-7-16,3-2-10 16,3-3-10-16,0-1-21 15,2-3-44-15,-1 3-127 0,-1-4-132 16,-3 1-69-16,-1-2-28 15,-5-1-3-15,-5 0 38 16</inkml:trace>
  <inkml:trace contextRef="#ctx0" brushRef="#br0" timeOffset="-189680.02">21367 6317 66 0,'0'1'249'16,"0"-1"32"-16,1 0-14 16,0-1-35-16,0 1-34 15,0-2-29-15,0 0-28 16,0 0-27-16,-1 2-25 15,0 0-24-15,1 0-23 0,0 2-9 16,1 0-6-16,1 0-3 16,0 0-1-16,1 1-5 15,2 2-5-15,0-1-2 16,2 3-6-16,1 0-4 15,2 2-3-15,0 0-6 0,3 2-7 16,-2 0-20 0,0 1-29-16,11 19-366 15,-15-15 89-15,-1 1-26 16,-3-3-1-16,-1-3 21 0</inkml:trace>
  <inkml:trace contextRef="#ctx0" brushRef="#br0" timeOffset="-188766.97">22311 5592 113 0,'6'2'277'15,"0"1"40"-15,3 3 29 16,3 2-84-16,1 4-39 15,3 3-15-15,3 4-15 16,1 3-21-16,1 4-31 16,1 4-25-16,0 2-28 15,-1 6-15-15,-1 4-15 16,-2 3-7-16,-2 8-7 0,-2 5-7 15,-4 6-7-15,-4 4-8 16,-4 3-8-16,-4 1-9 16,-5 1-5-16,-4 1-6 15,-6 1-3-15,-1 0-11 0,-5-3-8 16,-3-6-14-16,-2-5-30 15,1-7-52-15,0-9-115 16,2-7-133-16,2-7-60 16,0-7-23-16,3-6 11 15,2-3 43-15</inkml:trace>
  <inkml:trace contextRef="#ctx0" brushRef="#br1" timeOffset="-135565.92">19527 4291 90 0,'-1'0'270'0,"0"0"23"15,-1 0 16-15,0 0-98 0,-1 1-54 16,-1-1-20-16,-1 1-6 16,0 2-10-16,-1-1-9 15,1 3-11-15,-1-1-16 16,0 0-17-16,-2 3-12 0,0 3-9 15,-2-2-8-15,-1 4 0 16,0 1-2-16,-1 2-3 16,-3 1-2-16,1 2 4 15,-3 2 2-15,-1 2 0 16,-3 3-3-16,-4 2-4 15,-2 4-4-15,-4 7-2 0,-3 3 5 16,-2 4 10-16,-2 5 7 16,-2 1 4-16,2 5 1 15,-2 1-2-15,1 1 1 16,-1 0-11-16,4 0-4 15,3-4-1-15,4-3 1 0,1-2-3 16,4-3-5-16,1-1-4 16,0 2-6-16,1-2-2 15,-1-1 0-15,2-2 1 16,-3-1-1-16,1 1-1 15,-1-3 1-15,1 3-1 0,-2-1 0 16,2-2 4-16,0-3 5 16,4-2 12-16,0-5 5 15,4-3 2-15,0-4-1 16,3-2-2-16,2-4-8 15,2-3-5-15,2-1-11 16,1-3-6-16,1-1-2 16,1 0-2-16,1-2-6 0,1 0-9 15,1-2-11-15,0-1-20 16,0 0-40-16,0-2-98 15,0-1-236-15,0-6-121 16,-3-5-55-16,0-11-15 16,-1-11 25-16,3-10 84 0</inkml:trace>
  <inkml:trace contextRef="#ctx0" brushRef="#br1" timeOffset="-124872.31">19341 5722 20 0,'3'-7'45'0,"-1"1"29"16,-1 1 18-16,-1 1 20 16,-1 2 4-16,-1 0 4 15,0 1-20-15,0 0-23 16,0 1-17-16,0 0-17 15,1 0-8-15,0 0-1 0,1 0 12 16,0 0 22-16,0 0 19 16,0 0 20-16,0 0 7 15,0 1 3-15,0 0-3 16,0 0-13-16,0-1-11 15,0 1-7-15,0-1 1 0,0 2 1 16,0-2-8-16,-1 3-4 16,-1-1-13-16,-3 4-19 15,-2 5-15-15,-2 3-16 16,-3 7-8-16,-6 4-4 15,-3 9-6-15,-6 9 3 0,-4 7 2 16,-7 8 13-16,-7 11 9 16,-8 9 7-16,-7 8 5 15,-4 9-1-15,-4 5 1 16,3-1-14-16,2-1-7 15,5-2-10-15,4-5-8 16,6-3 3-16,4-5 4 0,2-2-3 16,1-3 4-16,3-5 4 15,1-1 4-15,2-4 0 16,3-5-6-16,2-4 1 15,2-4 1-15,3-5 1 16,2-8-2-16,6-5-1 0,1-5-2 16,5-6 1-16,2-5-1 15,1-3 0-15,3-5 0 16,3-2 0-16,2-4-7 15,3-3-52-15,2-1-146 16,3-3-137-16,0-2-67 16,-2-2-42-16,-2-6-10 0,-3-5 39 15</inkml:trace>
  <inkml:trace contextRef="#ctx0" brushRef="#br2" timeOffset="-110460.49">16200 6847 38 0,'0'-4'167'16,"0"2"-18"-16,0-3-44 0,-1 1-39 15,0 0-19-15,-1-2 8 16,-1 0 13-16,0 0 17 16,1 0 12-16,0 2 6 15,-1 0-3-15,1 0-19 16,0 2-21-16,1 0-19 0,1 0-13 15,0 1-13-15,0 1 0 16,0-1 1-16,0 1 7 16,0 0 3-1,0 0 12-15,0 0 17 0,0 1 18 0,0-1 8 16,0 3 1-16,0-1 0 15,-1 2-6-15,1 2-20 16,0 1-20-16,0 3-14 16,1 1-6-16,0 3-1 15,0 4-3-15,0 1 2 0,0 3 6 16,-1 1 6-16,0 3 6 15,0 2 0-15,1-2-4 16,1 1 1-16,0-1-5 16,0-3-12-16,0-2-5 15,0-5-4-15,1 1 0 16,-1-5-5-16,-1-2 1 15,0 0 1-15,0-2 0 0,0 0-2 16,0-1 1-16,0 0 3 16,0-1 0-16,0-2 2 15,0 0-1-15,0-1 0 16,1-1-3-16,0 0-1 0,2 0 0 15,0 0-1-15,1-1 1 16,1-1 0-16,2 2 1 16,1-1 4-16,-1-1-3 15,2 0 0-15,2 0-8 16,2 0-3-16,2-1-5 15,0-1 2-15,4-1 1 16,-1 0 1 0,25-4 8-16,-22 2 6 15,1 3-1-15,1 0 0 0,-1 1 1 16,0 1-3-16,0 0 1 15,1 0-1-15,1 0 1 0,-2 2 1 16,0 0-2-16,-1 1 4 16,1 0-3-16,-3 1 4 15,1 0 2-15,-2 1 0 16,-1 0-4-16,2 0 4 15,-1 1 3-15,0-1-1 0,0 1-3 16,0-1-1-16,0 0 0 16,0-1-4-16,0-1-1 15,-1-2 0-15,1 1 0 16,-1-1-1-16,1 1 2 0,-2 0-1 15,1-1 0-15,0 2 0 16,0 0 5-16,1-1-4 16,-2 1 0-16,0-1 1 15,-1-1-4-15,0 1 2 16,-2-2-1-16,2 0 2 0,-3 0-1 15,1-2 0-15,0 1 2 16,-1 1-5-16,1-2 0 16,0 1 0-16,1-1 0 15,-1 0 1-15,3 0-2 16,-2 1 3-16,1-1 0 0,0 0-1 15,0 2 0-15,-1-2-1 16,2 0 1-16,-3 1-1 16,1 0-1-16,-1 0 4 15,0 1 3-15,-1-1-2 16,1 1 1-16,-2 1-2 0,0 0 4 15,1 1-4-15,-2 2-1 16,2-2-1-16,-1 1-1 16,3 0 1-16,-2 0-1 15,1-2 8-15,3 2 5 16,0 0 9-16,-1 0-2 0,2 1 3 15,-1-2 0-15,2 1-6 16,-2-1-8-16,3 1-5 16,-1-1 3-16,0 0-3 15,2 0-1-15,0 0 3 16,1 0 1-16,0-2 1 0,1 2-1 15,-2-1 1-15,2-1-2 16,-1 2-1-16,2-1 3 16,-2-1-4-16,2 0 0 15,-1 0-1-15,1-1 1 16,-1 1-1-16,0 1-1 0,1-1 0 15,-1 3 0-15,2-2 1 16,-2 1 0-16,3-1 2 16,-1 1-2-16,2-1 6 15,1-1-3-15,-1-1-3 16,0-1 0-16,1-1 0 0,1-1 0 15,0 0-1-15,-1-1-3 16,1 0 0-16,0 0 3 16,-1 0-5-16,2 0 1 15,1 0 0-15,0 0 1 16,2 1-1-16,0 0 0 0,1-2 3 15,-1 1 1-15,1-2-3 16,1 0-1-16,0-2-6 16,-1 1-3-16,-1 2-2 15,1 1-4-15,0 1 2 16,-1 0 5-16,-1 4 7 0,1 0 2 15,-1 0 4-15,0 2 5 16,-1-2-2-16,0 2-2 16,0-1 0-16,-2-1 3 15,1 2-3-15,0-1 1 16,-1-1-1-16,1 2-1 15,1-1 0-15,-1 0 0 0,1 1 0 16,0 0 2-16,-1 0-2 16,1-1 3-16,-1 1 0 15,-2-2-3-15,1 2 3 16,0-1-2-16,-1-1 3 0,2 0-4 15,0-1 0-15,0-1 3 16,2-1-3-16,1-1-3 16,1 0-1-16,-1-2 3 15,1-1-2-15,0 0 1 16,1 1-2-16,0-1 1 15,0 1 0-15,0 0-1 16,0 2-2-16,0-2 2 0,0 1 7 16,-1-1 1-16,2 2-4 15,0 0 1-15,-1-2 4 16,0 1-3-16,-1 1 0 15,0 2 1-15,0 1 3 0,0 1 1 16,-1 1-2-16,3-1-1 16,0 2 0-16,0-2 0 15,0 0-4-15,-1-2 2 16,2 1 0-16,1 0 0 15,-1-2-4-15,0 1 2 16,-1 1-2-16,-2 1 2 0,0 0 0 16,1 1 0-16,-2 1 0 15,-2 1 0-15,1-2 4 16,-1 0-3-16,-2-1 1 15,1 0-4-15,-2 0-1 16,0 0 1-16,0 2-4 16,-1-2 1-16,-1 3-2 15,1-1 6-15,-2 2-3 0,1 0-1 16,-1 0 3-16,0 0-3 15,1-3 1 1,-2 0-1-16,2-1 2 0,-1 0 6 16,2 0 4-16,1 2 4 15,-2-2 1-15,0 3-2 16,-3-2 0-16,-1 1-4 0,-1 1-1 15,1-3-2-15,-2 2 2 16,2-2-1-16,-1-2 0 16,1 2 0-16,0-3-4 15,3 1 2-15,0 2 0 16,2-3 2-16,1 2-3 15,-1-1 3-15,0 2 3 0,1-1-5 16,-1 1-2-16,1 1 1 16,-1 1-1-16,1-1 0 15,1 2 0-15,-2-2 0 16,1 1 0-16,-3 0-1 15,-1 0 1-15,0 0-2 0,-2 0-1 16,0 1 1-16,-1-2 4 16,0 2 3-16,-2-2-2 15,0 1-1-15,1-2-2 16,-2 0-1-16,1 0-2 15,-3 0-5-15,1-2 4 16,1 1 1-16,-3 1 3 0,2-1 1 16,-3-1 2-1,-1 2-2-15,0-1 3 0,-1-1-1 16,-2 1-2-16,-2 1 0 15,-1-2 0-15,-1 0 3 16,0 0-4-16,-1 0 2 16,-2 0 2-16,0 0 1 15,0-3-4-15,0 1-1 0,0-3 2 16,0-1-1-16,-1-3 2 15,0-1-1-15,0 0 3 16,0-3 0-16,1 1 3 16,-2-3-2-16,0-2-4 15,-1-1 0-15,0-1 0 16,0-1-2-16,0 0 0 0,-1 0 5 15,0 0 3-15,0 3 4 16,-1 0 3-16,2 1 5 16,0-1 0-16,2 3-3 15,-1 1-2-15,1 0-5 16,1 4-3-16,2-1-4 0,-1 3-3 15,1 2-8-15,0 1-22 16,1 1-79-16,-2 1-186 16,-4 4-98-16,0 0-52 15,-9 3-19-15,-4 3 7 16</inkml:trace>
  <inkml:trace contextRef="#ctx0" brushRef="#br2" timeOffset="-59908.6">19981 7602 60 0,'-1'5'205'15,"0"-1"23"-15,-1 3 11 16,0-3 11-16,-2-1 5 0,1 1-1 15,0-1-17-15,-1 0-12 16,0-2-18-16,0 1-23 16,0 0-23-16,1-1-26 15,-1 0-25-15,1-1-25 16,1 0-26-16,1 0-22 0,2-1-13 15,1-2-6-15,3 1 2 16,1-2 1-16,1 0 6 16,1-4 3-16,2-1 1 15,0-1-2-15,2-3-5 16,0 0-3-16,0-1-9 0,2-3-5 15,-1 0-3-15,0-3-2 16,2 1-4-16,-1-1-2 16,-1 2 2-16,-2 2 0 15,0 1-1-15,-2 3-2 16,-1 2 1-16,-2 1 4 0,0 3-3 15,0 2 0-15,-2 0 0 16,0 2 4-16,-1 0 1 16,-1 4 0-16,0 0 2 15,-1 2 2-15,0 1 0 16,-1 6 0-16,-1 3 2 0,-2 6 0 15,-1 4 1 1,-1 2-3-16,0 0 2 0,0 2-1 16,1 1-1-16,1-1-2 15,1-1-4-15,0-2 1 16,1-3-1-16,0 0-1 0,0-3 1 15,0-2-1-15,0-2 2 16,1-1 1-16,-1-1 2 16,1-2-4-16,-1 0 2 15,1-3 1-15,-1 0-2 16,1-2-1-16,0 0 0 0,0-1 4 15,0-1-2-15,0-1 0 16,0 0 0-16,0-2 1 16,-1 2 1-16,-1 0 1 15,-1 0-4-15,-2 0-1 16,0 0 2-16,0-1 0 0,-1-1 4 15,-1 1-1-15,-2-2 6 16,0-2 0-16,-2 1 6 16,0-1-4-16,0 0 0 15,1 0-5-15,-2 0 0 16,3 2-2-16,0-2-5 15,0 2 1-15,1 2-2 0,0 0 0 16,2 1 2-16,1 0-1 16,0-2 0-16,3 1-1 15,1-1-1-15,1 1 0 0,1-1-1 16,1-1 0-16,3 1 2 15,0-1 0-15,3 0 2 16,2 0-2-16,3 0 4 16,1 1 1-16,4 0-2 15,1 0 5-15,4-1-2 0,1 2 3 16,3-2-3-16,1 0-1 15,2 0-2-15,1 0-4 16,0 0-1-16,-2 0 0 16,-1 1-1-16,-3 0-12 15,-1 1-26-15,-3 1-52 0,-5-1-142 16,-2 2-194-16,-5 0-102 15,-4 2-45-15,-3 0 0 16,-4 1 37-16</inkml:trace>
  <inkml:trace contextRef="#ctx0" brushRef="#br2" timeOffset="-24138.55">16837 6109 42 0,'-2'-4'78'16,"0"1"-3"-16,-1-1 1 15,1 2 9-15,1 0 3 16,-1 0 2-16,1 0 5 0,0 0 5 16,0 0 7-16,1 0-5 15,0 0 2-15,-1 1 2 16,0-1 0-16,1 2-2 15,-1-1-2-15,0 0 1 16,1 0-3-16,0 1-10 0,0 0-12 16,0 0-18-16,0 0-16 15,0 0-14-15,1 1-14 16,2 1-2-16,1 1-4 15,2 1 0-15,0 2 6 0,1 2 1 16,0 1 4-16,3 1 3 16,-2 3 0-16,0 2 4 15,0 1 2-15,2 3 7 16,-1 2 1-16,0 3 5 15,2 0-1-15,0 3-5 16,2 1-6-16,0 0-3 0,1 1-7 16,2-1-8-16,-1 0-2 15,1 1 1-15,0 0-4 16,-1 0-2-16,-1-1-3 15,1 1 1-15,-2-1 7 0,0 0-1 16,-2-2 0-16,1 1 0 16,-1-3 4-16,-2-1-4 15,-1-4-4-15,-1-1-3 16,-1-2-1-16,-2-4 0 15,-1-2 0-15,-1-1-1 16,0-3 0-16,-1-2 1 0,-1 0-4 16,-1-2-4-16,-1-2-14 15,-1-2-33-15,-1-2-78 16,-3 1-156-16,-1-3-102 15,0 0-53-15,-1-3-15 16,0-2 17-16</inkml:trace>
  <inkml:trace contextRef="#ctx0" brushRef="#br2" timeOffset="-23693.52">17014 6419 153 0,'-1'0'277'16,"-2"0"32"-16,-1 3-25 16,-1 3-50-16,-1 2-38 0,-3 4-12 15,-2 1-17 1,0 4-11-16,-3 0-17 0,-1 1-16 15,0 1-21-15,0 0-23 0,-2 2-19 16,2-1-20-16,0 3-12 16,0-2-13-16,1 0-7 15,3 0-2-15,0-4-3 16,2-1-1-16,3-2-5 15,1-3-9-15,2 0-9 0,1-4-24 16,1-1-49-16,0-3-77 16,-1 1-104-16,-1 1-101 15,-1-3-42-15,-3 0-9 16,2-2 34-16,1-3 69 15</inkml:trace>
  <inkml:trace contextRef="#ctx0" brushRef="#br2" timeOffset="-22456.45">17198 6117 154 0,'0'0'237'0,"0"1"1"15,1-1-8-15,-1-1-16 16,2 0-24-16,-1-1-28 15,1-1-23-15,0-1-22 16,2 0-21-16,0-2-17 0,1 0-12 16,0-1-13-16,1 2-11 15,1-1-8-15,0 3 0 16,1 0-6-16,1 2 3 15,0 1 3-15,-1 0-1 16,-1 3-1-16,0 1-3 0,1 2-2 16,-3 0-4-16,-2 3-5 15,-2 0-2-15,-2 3 3 16,-1 1-2-16,-3 0-4 15,-2 1 5-15,-2 1-2 16,0 0 6-16,0 0-2 0,-2-1 0 16,0 0 1-16,1-1-3 15,-1 0-2-15,3-1 2 16,0 0-3-16,3-2-2 15,1-1-1-15,3 0-2 16,2 0-1-16,4-1-5 0,2 1 0 16,2-1-1-16,3-3 3 15,1 0-1-15,3-2-1 16,1-2-2-16,3-1 0 15,-2-1 0-15,1-1-10 16,1 0-31-16,-3 1-130 0,0 0-169 16,-6-3-92-1,-7 1-45-15,-7-3-18 0,-7-4 16 16</inkml:trace>
  <inkml:trace contextRef="#ctx0" brushRef="#br3" timeOffset="6122.18">12828 6004 7 0,'1'-2'59'0,"0"-2"0"16,0 2-3-16,1 0-4 0,-1 0-10 15,0 0 3-15,0 0 6 16,0 0 22-16,0 2 28 16,0-1 39-16,1 0 29 15,-2 1 14-15,0-2-3 16,1 1-21-16,0-1-25 15,0 0-40-15,1 0-31 16,0-1-22-16,0 1-7 16,0 0 8-16,0 1 3 0,-1 1 6 15,0 0 5-15,0 1 8 16,1 1-4-16,-1 1-7 15,0 1-6-15,-1 0-6 16,0 3-7-16,0 2-4 0,-1 3-9 16,0 1 2-16,-2 4-8 15,0 1 1-15,-1 1-6 16,-1 1-1-16,-1 1 1 15,0 0 0-15,0 0-4 0,1-2 2 16,0-1 4-16,1-1-1 16,0-2-1-16,1-1-3 15,1-1 2-15,0-2-2 16,0-4-1-16,-2 1 0 15,3-3 2-15,0-1-1 16,1 0-2 0,0-1 1-16,0-2-3 0,0 1 0 15,0 1 0-15,1-3 1 0,0 1-1 16,3 1-3-16,-1-2 0 15,0 1 2-15,1 1-4 0,1-2-4 16,1 1 4-16,2 0 4 16,0-1 2-16,2 2-5 15,0-1 3-15,2-1 3 16,0 0-3-16,2 0-1 15,-1 0-2-15,2 1 7 16,0 0-3-16,1 0 4 16,0 3-2-16,3-2-2 0,-2 3 0 15,2-2-2-15,-1 1-1 16,2 0-2-16,-1-1-1 15,0 0 1-15,2 0 2 16,-1 0 0-16,0-1-2 16,0 1 2-16,1 0 0 0,-2 1 0 15,1-1-1-15,-1 1-1 16,-2 1 2-16,2-1 4 15,-3 1 0-15,2-3-1 16,-3 2-2 0,0 0-1-16,0-1-1 15,0 2-1 1,18 2-7-16,4 1 5 0,-17-4 5 15,-1-1-1-15,2 1 0 16,-1 0 3-16,0 0-1 16,0-1 1-16,1 0 1 0,-2-1-1 15,2 1 3-15,-1-2-2 16,-1 1 1-16,0-1 0 15,-1-1 1-15,1 0-3 0,-1 0 1 16,0 0 0 0,0 0 1-16,-1-1 1 15,2 0 0-15,0 0 0 0,0 1 4 16,0 0-4-16,1-1 2 15,0 1-4-15,2-4-2 16,-2 2 1-16,1-3 0 16,1 3 0-16,-1-4-1 0,0 1 0 15,0-1-1-15,1 0-1 16,-3 1 0-16,2-1-1 15,-1 2 1-15,0-1 0 16,0 0 1-16,1 4 5 16,-2 0-2-16,2 1 3 0,-2 1-2 15,1 0 0-15,1 2-3 16,-2-2-1-16,2-1-1 15,0-1-1-15,0-2 1 16,0 2 3-16,1 0-1 16,-3-2-2-16,1 0 0 0,-1 1 2 15,-2 0-2-15,1 0-2 16,-2 0 1-16,2 0 0 15,-3 0 2-15,1 0-2 16,-1 1-2-16,0-1 1 16,-2 1-1-16,2 0-1 15,-2 1 1-15,1-3 0 16,-1 2 2-16,0 0-1 0,0 0 2 15,0 1 0-15,3 0 1 16,-1 1 1-16,4 1-2 16,1 2 0-16,0 0-1 15,3 4-1-15,-1-1 3 0,1 0 1 16,-2 1 4-16,1-2-1 15,-1 0-1-15,-1-3 3 16,-1-1-5-16,1-2-2 16,-2 2-2-16,2-1 0 15,-2 0 2-15,0-1-2 16,1 0 3-16,-2-1 0 0,1 0 3 15,-2 1-2-15,1-2 0 16,0 2 1-16,-1 0-3 16,0 0 3-16,-1 0 0 15,-1 0-2-15,1 0 0 0,-3 0-1 16,1 2 0-16,-2 0 0 15,1 0-1-15,-1 0 1 16,-1 0 0-16,1-1-1 16,1 0 0-16,-1 0 0 15,2 0 1-15,0 2-2 0,2-2 2 16,1 2 1-16,1 1 2 15,-2 1-2-15,-1-1 0 16,1 0 3-16,-5 0-2 16,-1-1-2-16,-2-2 0 15,-2-1 3-15,-2-2-2 0,0-2-2 16,-1-3 2-16,0-1-1 15,1 1 0-15,1-1 0 16,0-2 2-16,0 3-1 16,1 0-2-16,0-2 1 15,0 0-2-15,-1-3 1 0,1-1 1 16,-1-5 1-16,0-2 1 15,-1-5-2-15,1-3 1 16,0-1-1-16,0-2 2 16,1 0 0-16,0-2 2 15,-1 3 10-15,0-2 8 0,-1 2 9 16,-1 0 3-16,0-1 7 15,-1 5 2-15,-1 0-2 16,-1 2-6-16,-1 3-7 16,0 3-2-16,0 3-8 15,1 2-6-15,0 4-13 16,1 1-15-16,-1 4-29 0,1 2-81 15,0 2-218-15,-3 4-115 16,-3 3-53-16,-4 1-20 16,-2 3 7-16,-4 0 71 15</inkml:trace>
  <inkml:trace contextRef="#ctx0" brushRef="#br3" timeOffset="13002.57">14047 6666 85 0,'2'0'211'0,"-1"0"21"15,0 0-29-15,0 0-26 16,0 0-5-16,-1-2 10 16,0-1-1-16,0 2-13 15,0 0-20-15,0-1-26 16,0 2-23-16,-1 0-19 0,0 2-13 15,-1-2-3-15,0 1-5 16,-1 0-4-16,-1 2-6 16,0-1-10-16,-2 1-5 15,-2 0-9-15,0 0-6 16,-1 1-6-16,-2-1-6 0,-1 1-1 15,0 0-1-15,-2 0-4 16,-1 0 1-16,-1 0 2 16,0 0 7-16,-2 0 2 15,0-1 1-15,1 1 1 16,-1 1 1-16,3-2-4 0,-2 1-3 15,3 1-3 1,0-1-2-16,1 2-2 0,2 0-1 16,0-1-1-16,3 0-1 15,1-1 1-15,0 1 0 16,1 0 2-16,2 0 4 0,1 0 0 15,1-1 0-15,2 2 3 16,1 0 0-16,1 3-3 16,2-2 5-16,1 0-2 15,4 1 1-15,0-1 1 16,2 2 0-16,2-3 0 15,2 1-3-15,1 0-3 16,0 0 2-16,3 1-2 16,-1-1-3-16,1 1-1 0,0-1 3 15,-1 0-3-15,-1 1-1 16,-2 1 0-16,0-3 0 0,-4 1 0 15,-1-1 0-15,-2 0 0 16,-2 0 0-16,0-2-1 16,-2 3-7-16,-1 1-14 15,0-2-28-15,-2-2-74 16,-2 0-193-16,-3-2-101 15,-1-2-49-15,-5-2-14 0,-1-2 11 16</inkml:trace>
  <inkml:trace contextRef="#ctx0" brushRef="#br3" timeOffset="13519.6">13627 7017 60 0,'4'2'306'16,"-1"-2"25"-16,3 2 33 16,0-1-46-16,1 1-83 15,2 1-49-15,0 1-12 16,2 1-5-16,1 3-15 15,0 1-20-15,3-1-21 16,1 1-26-16,0 1-25 16,1-1-21-16,1 1-14 0,-1 0-10 15,1 0-9-15,-2 1-4 16,1 0 1-16,-3 1-5 0,0-2-3 15,-2 2 1-15,0-2-20 16,-4 1-28-16,-2-1-96 16,-2 0-185-16,-3-1-98 15,-3-4-53-15,-3-2-9 16,-1-2 13-16</inkml:trace>
  <inkml:trace contextRef="#ctx0" brushRef="#br3" timeOffset="14651.67">14536 6938 196 0,'0'-2'356'16,"0"0"26"-16,0-2 25 15,1-1-99-15,1-1-107 16,1 0-64-16,2-1-28 16,1-1-18-16,0-1-14 15,2-1-12-15,0 1-4 0,1-1-12 16,-1-1-7-16,0 0-10 15,1 1-8-15,0 1-5 16,-2-1-8-16,0 1 2 16,-2 1 2-16,-1 2 5 15,0 1 11-15,-2 0 12 0,0 1 9 16,0 1 2-16,-1 1-2 15,-1 2-6-15,0-1-11 16,0-1-12-16,0 1-9 16,0 1-9-16,0 0-2 15,0 1-1-15,0 1-2 0,0-1 1 16,0 4-1-16,0 1 6 15,0 1-3-15,0 3-3 16,0 2 1-16,0 3 1 16,-1 1-3-16,-1 1 0 15,1 2 2-15,0 1 0 16,0 1-1-16,0 0-2 0,-1 2 1 15,2-2-1-15,0 1-3 16,0-2 0-16,0 1 0 16,0-1 2-16,0-1 0 15,0-1 0-15,0-2 0 16,-1-1 2-16,0 0 1 0,0-2-3 15,-1 0 3-15,0-3 2 16,0-1-2-16,-1-1 1 16,0-3-1-16,-1-2 1 15,-1-1 2-15,0-1-2 16,-2-2 4-16,-1 1-4 15,0-3 3-15,-2 0 1 0,1 0-2 16,0 0 1 0,-1 0 2-16,1 0 2 0,2 0 0 15,1 1 2-15,1 1 6 16,1 0-3-16,-2-1 3 15,3 2-2-15,2 0-2 16,1 0 0-16,2 0-4 0,3 0-6 16,3 0-3-16,1 2 1 15,3-1-1-15,4-1-2 16,0 3 1-16,2-2 2 15,3 2-1-15,0 0-1 16,3 1-3-16,0-3 4 16,2 1-3-16,0 0-8 15,-4 1-12-15,1 1-18 0,-4 1-36 16,-5 0-126-16,-2 1-178 15,-7 0-90-15,-6 2-40 16,-8 2-7-16,-4 2 20 0</inkml:trace>
  <inkml:trace contextRef="#ctx0" brushRef="#br0" timeOffset="-9357.87">5430 12023 126 0,'-1'-1'118'0,"1"0"-19"15,-1 1-19-15,1-2-8 16,-2 2-2-16,1-1-2 15,0-1-3-15,0 2 12 0,0 0 9 16,1 0 27 0,0 0 11-16,0 0 24 0,0 0 1 46,0 0-8-30,1 5 278-16,1-3-290 16,1 1-77-16,0 2-10 0,1 1-5 0,2 4-3 15,0 2-3-15,2 4 0 16,1 2-4-16,4 4-2 15,0 2-3-15,2 1-1 16,2 2-4-16,1 3-2 16,0-2-1-16,4 1-1 15,-1-1 0-15,1-1 0 0,-3-3 5 16,0-2 5-1,-3 0 3-15,0-4 2 0,-4 0 2 16,-1-3 0 0,-3-2-2-1,5 8 25-15,-9-12-34 0,0-2-4 16,-2-1-2-16,0-2-3 15,-1 0-6-15,-1-1-10 16,-1-3-9-16,0 0-14 0,-1 0-26 16,-2-1-43-16,-1-1-106 15,-3 2-153-15,0-1-76 16,-2 0-30-16,1-2 1 15,-2-2 31-15</inkml:trace>
  <inkml:trace contextRef="#ctx0" brushRef="#br0" timeOffset="-8863.84">5549 12324 54 0,'-3'4'283'0,"1"-1"44"16,0 0 34-16,0-1-47 16,0-1-58-16,0-1-38 15,0 3-34-15,0-2-34 16,-1 3-32-16,-2 3-33 15,1 2-17-15,-2 2-11 16,0 4-7-16,-1 1 1 0,-2 2-6 16,1 0-1-16,-1 1-2 15,-2 1-13-15,2-1-11 16,1 3-7-16,0-2-3 15,0-1-6-15,1-2-3 16,2-2 1-16,2-1 1 0,0-2 1 16,1-3-4-16,0-1-8 15,1-4-16-15,1-2-27 16,0-4-83-16,0-1-191 15,0-4-97 1,-1-2-47-16,-2-1-15 0,0-2 16 16</inkml:trace>
  <inkml:trace contextRef="#ctx0" brushRef="#br0" timeOffset="-7113.74">5548 12949 95 0,'-3'2'207'16,"1"-1"16"-16,0-1-44 0,1 0-36 16,0-1-8-16,1-1 10 15,0-1 16-15,0 0 10 16,0 0 0-16,1 2-17 15,0-4-23-15,1 0-23 16,2-1-24-16,1-1-19 16,4-3-14-16,0-5-9 15,2 1-5-15,3-4-6 16,2-2-5-16,2-1-4 15,2-1-3 1,1 0-5-16,3 0-2 0,0 0-2 0,3-2 0 16,-2 0 3-16,3-2-5 15,0-1 0-15,-1 0 0 16,1-3-1-16,-1-1-1 15,1 0 1-15,-1-1 0 16,-4 0 0-16,1 2-3 0,-3 3 0 16,-3 0-2-16,-2 5-1 15,-4 4 0-15,-1 2-1 16,-1 4 1-16,-3 2 0 15,-1 4-2-15,0 4-17 16,-2 3-39-16,-1 5-112 16,-1 1-154-16,-2 1-85 15,-2 0-40-15,-1-3-8 16,-2-2 26-16</inkml:trace>
  <inkml:trace contextRef="#ctx0" brushRef="#br0" timeOffset="-6402.7">6054 12898 80 0,'2'2'286'0,"1"-4"23"16,0-2 22-16,2-5-73 16,1-2-70-16,0-4-36 0,3-1-10 15,1-2 0-15,-1-1-8 16,2-4-17-16,0 1-21 15,1 1-18-15,0-1-19 16,-1 1-20-16,-1 1-12 16,1 2-9-16,-2 5-7 15,-1 1 1-15,0 3-1 16,-2 2 4-16,0 3 1 0,-2 4 7 15,-1 1 5-15,-1 3-1 16,0 2 3-16,-1 4-2 16,-1 1-2-16,0 2-2 15,-2 4-4-15,0 2-2 16,0 4-3-16,-1 3-5 15,0 4-5-15,-1 2 1 16,1 1-3-16,0-2-2 0,0 1-1 16,1-1-1-16,-1-2 1 15,1-2-3-15,1-2-1 16,0-2 1-16,1-3 0 15,0-3 0-15,0-2-10 16,0-3-22-16,0-4-76 16,-1-2-197-16,1-6-110 15,-4-3-57-15,-3-5-19 16,-1-5 9-16,-3-6 63 0</inkml:trace>
  <inkml:trace contextRef="#ctx0" brushRef="#br0" timeOffset="-3471.53">7477 12166 102 0,'1'0'174'0,"0"0"-16"16,0 0-11-16,1 2 8 16,0-1 17-16,-1 0 18 15,0 0 9-15,0 0-6 16,0 2-26-16,1 0-33 0,0 1-31 15,1 1-25 1,0-1-10-16,4 5-7 0,-1 0 1 16,1 3 8-16,2 4 0 15,3 2 3-15,1 3-4 16,1 3-11-16,-1 1-14 15,3 3-9-15,-2 1-9 16,2 0-9-16,0 0-3 16,0 0-6-16,-2-2 0 0,1-2-5 15,-3-3-2-15,-1-4-1 16,0-1 1-16,-2-4-1 15,-2-1 1-15,-1-4-2 16,-1-1 0-16,-2-3-3 16,-1-1-10-16,-1-3-6 15,-1-3-19-15,-2-1-22 16,0-3-32-16,-3-1-43 15,0-2-65-15,-1 0-90 16,-1-3-81-16,-2 1-27 0,0 0 3 16,2-1 33-1</inkml:trace>
  <inkml:trace contextRef="#ctx0" brushRef="#br0" timeOffset="-3107.51">7584 12379 45 0,'-5'4'293'16,"-1"0"41"-16,-1 0 19 15,-2 2-57-15,1 3-57 16,-2 0-49-16,0 3-35 16,1 1-29-16,0 0-21 0,0 2-18 15,-1 0-19-15,3-1-22 16,1-1-14-16,1-1-12 15,1 0-9-15,1-3-6 16,2 0-7-16,0-2 2 16,1 0-10-16,0 1-19 15,0-1-52 1,0-1-99-16,-3 4-532 15,1-6 284 1,-2-2 2-16,1 1 38 0</inkml:trace>
  <inkml:trace contextRef="#ctx0" brushRef="#br0" timeOffset="-2048.46">7662 13015 225 0,'-3'3'264'0,"1"-2"13"15,0-1-57-15,2 0-68 16,0-3-38-16,2 1-9 31,1-3 1-31,1-1-1 0,2-3 2 0,2-2-7 16,1 0-4-16,1-2-17 46,1-3-16-30,71-88 97 0,-43 48-142-16,-19 28-10 0,20-31-7 15,-19 28-3-15,-2 1-1 16,1 1-2-16,-1 1 1 15,-2 3-1-15,1 5 5 16,-3 2-1-16,1 1-4 16,-3 3 3-16,0 2-2 15,-2 1 2-15,-1 0-3 0,-1 1-14 16,-3 3-35-16,-2-1-94 15,-2 4-136-15,-2 4-69 16,-3-2-41-16,-2 1-6 47,-1 1 26-47</inkml:trace>
  <inkml:trace contextRef="#ctx0" brushRef="#br0" timeOffset="-1108.42">7987 12918 97 0,'0'3'290'16,"0"-2"27"-16,1-1 27 16,0-1-84-16,1-1-72 15,2-2-38-15,0-1-16 16,1-2-15-16,2 0-21 15,1-2-18-15,2 0-21 16,1-1-20-16,-1 0-15 16,2-2-10-16,1-1-7 0,0-1 0 15,-1 1 5-15,0 0 3 16,0 2 0-16,-2 0-1 15,-2 2 1-15,0 3-6 16,-2 2-1-16,-1 3-3 16,0 3-1-16,-2 3 6 15,-1 2 4-15,-2 4 2 16,-1 2 3-16,-1 1-1 0,-1 4 2 15,-2 1 1-15,1 3-8 16,-1 3-3-16,-1 2-4 16,0 2 0-16,1 0-4 15,0 2-4-15,1 0-1 16,1-3 0-16,1-1 3 15,0-6-6-15,2-3-7 16,2-5-28-16,-1-4-79 16,1-6-176-16,-2-3-88 0,1-7-49 15,0-5-13-15,-1-6 10 16</inkml:trace>
  <inkml:trace contextRef="#ctx0" brushRef="#br0" timeOffset="1010.72">8563 12352 120 0,'-4'4'309'0,"0"-1"32"16,1 0 16-16,0 0-60 0,1-2-78 15,-1 2-47 1,2-1-30-16,1-1-18 0,1-1-24 16,2-1-17-16,0-1-20 15,2-2-17-15,2 1-4 0,1-2-10 16,3-2-4-16,1 0-10 15,2-3-3-15,1-1-2 16,0-3-3-16,2-3-4 16,-3 2-2-16,1-3-4 15,-1 1 0-15,-1 0-1 16,-2 1-2-16,0 1 1 15,-1 1 2-15,-2 3 0 16,-1 1-3-16,0 4 5 16,-2 1 3-16,0 2 1 0,-2 2 1 15,0 3 5-15,-1 2 3 16,-2 3 1-16,-2 1 0 15,0 4 6-15,-1 2 3 16,-1 2 5-16,0 2 7 16,-2 2 1-16,1 1 4 15,0 1-4-15,0-1-2 16,0 1-3-16,0 1-7 15,1 0-8-15,-1 2-3 16,1-1-6-16,0 2-1 0,1 1-5 16,-1-1 1-16,1 1 1 15,-1-2-4-15,1-1 2 16,-1-3-3-16,1-4-2 15,-1-2 2-15,2-5-5 16,0-1-10-16,1-3-22 16,1-5-43-16,0 1-149 0,0-2-164 15,1-5-82-15,0-1-36 16,-1-3-6-16,-1 1 33 15</inkml:trace>
  <inkml:trace contextRef="#ctx0" brushRef="#br0" timeOffset="6558.04">10177 12172 110 0,'-3'-3'141'0,"1"-1"-29"0,0 1-20 15,0 0-19 1,0 2-16-16,1 0-13 0,0 0-13 16,-1 0-1-16,1 1-8 15,0 0 12-15,0 0 26 16,-1 0 19-16,1 0 17 15,0-2 18-15,0 2 14 16,0-1 1-16,0 0-10 0,1 0-12 16,0 0-6-16,0-1-17 15,-1 2-14-15,1 0-12 16,0 0-11-16,1 0-4 15,1 2-3-15,1-1 1 16,1 1 0-16,1 1-1 16,1 0-2-16,2 3-1 15,0 2-6-15,1 2-3 0,0 1 2 16,1 2 3-1,-1 0-4-15,0 4-2 0,2 0 0 16,-1 1-5-16,0 1-2 16,1 0-3-16,0 0-2 15,0 0 1-15,2 0-2 16,-1-1 0-16,3 0-3 15,-2-1-1-15,1-2-1 16,0 1-2-16,-3-1 0 16,0-1 3-16,-2 1-2 15,0-1-2-15,-1 0-2 16,-2-2 2-16,-1-2-1 15,-1-1-7-15,-1 0 1 0,0-1 2 16,-1-1 4-16,-1-1-2 16,0-2 3-16,-1 0-1 15,0 1 6-15,-1-3-4 0,0 1 4 16,-1-2-4-16,0-1 1 15,0 0-2 1,0-1-5-16,0-2-4 0,0 2-13 16,-1 0-16-16,0-1-37 15,-1-1-88-15,-1-1-173 16,1-1-89-16,-1-2-38 15,0-2-8-15,1-1 23 16</inkml:trace>
  <inkml:trace contextRef="#ctx0" brushRef="#br0" timeOffset="7065.07">10376 12383 15 0,'-2'-1'270'16,"0"0"24"-16,-2-1 19 15,0 1-52-15,-1 1-80 16,1 3-37-16,0-1-15 0,-1 2-3 16,-1 0-9-1,0 3-7-15,-4 3-15 0,1 0-11 16,-1 2-13-1,-3 1-10-15,-1 2-6 0,-2 2-3 16,0-1-5-16,-3 2-7 16,2 0-8-16,-1-2-4 15,1 2-6-15,2 1-9 0,-1-2-7 16,3 2-5-16,2-2 1 15,0 0-5-15,2-1 2 16,2 0 1-16,1-3-1 16,0 0 2-16,2-3-1 15,1-1 0-15,1-2-2 16,1-2-1-16,1-1-6 15,0-3-21-15,1-1-62 0,-1 0-190 16,2-4-102 0,-1-5-56-16,-2-3-23 0,-1-1 3 15</inkml:trace>
  <inkml:trace contextRef="#ctx0" brushRef="#br0" timeOffset="8184.13">10436 13118 87 0,'-3'4'299'0,"1"1"20"16,0-3 11-16,1 0-82 15,1-2-82-15,2-3-48 16,1-2-20-16,2-3-5 16,2-4 3-16,1-2-9 15,4-4-11-15,0-3-16 16,2-1-13-16,1-3-15 15,1-1-15-15,0-2-7 16,3-2-3-16,-2 0-4 16,2-3 0-16,-1 0-4 0,-1 0 2 15,2 1 6-15,-2-1 0 16,2 2 2-1,-2 1 2-15,0 1 3 16,1 2-1-16,-3 2-4 0,1 0-4 16,-1 1-2-16,0 1 0 15,-2 2-1-15,0 1-1 0,-1 1 2 16,-2 2 0-1,-2 4-2-15,1 1-2 0,-3 4 0 16,-1 1-7-16,-1 3-19 16,-2 3-65-16,-2 1-154 15,-2 4-99-15,-2 3-52 16,-2 1-24-16,-1-2 5 15</inkml:trace>
  <inkml:trace contextRef="#ctx0" brushRef="#br0" timeOffset="11116.3">10904 12829 221 0,'-1'-1'285'16,"0"1"27"-16,0 1-41 16,0 1-51-16,-1 0-43 15,1 0-14-15,0-1-14 16,1 0-15-16,0-1-21 15,0 0-20-15,0 0-22 16,0 0-15-16,1 2-16 16,2-2-4-16,0 1 1 0,0 3-2 15,1 2 3-15,1 2 0 16,2 0-2-16,0 4-1 15,0-1-6-15,1 2-3 16,1-1-5-16,-1 1-2 16,0-1-4-16,1 0 0 15,2 1-7-15,-2 1-2 16,0-1 1-16,1 3-1 15,-1-2-4-15,2-1 0 0,0 1 1 16,0 0-1-16,0 2-2 16,2 0 0-1,-2 0 1-15,0 2 0 0,-1-3 3 16,0 1 0-16,-3 0 4 15,0-2 0-15,-2-1-2 32,-1-1 0-32,1 5-2 0,-4-9-2 15,0-4-4-15,-1-1-8 16,-1-3-20-16,-1-2-47 0,-1-2-110 15,-2-3-164-15,-1-3-87 32,-2-2-38-32,-7-19-450 15</inkml:trace>
  <inkml:trace contextRef="#ctx0" brushRef="#br0" timeOffset="13776.45">11070 13074 46 0,'0'1'133'0,"0"0"-10"15,0 0-11-15,0-1-3 16,-1 0 5-16,0 0 15 0,1 0-1 16,-1 0-1-16,0 0 2 15,0 0-10-15,0 0-12 16,-1 0-12-16,0-1 2 15,0 1-4-15,0 0-11 0,0 0-6 16,-1 1-7 0,-1 2-11-16,0 0-17 15,-2 3-10 1,1 0-7-16,-10 11 28 0,5-7-25 15,-1 3 10-15,-2 1 6 16,-2 2 6-16,0 2 3 16,-3 0-1-16,2 1-3 15,-1 0-6-15,0 0-10 16,2 0-6-16,2 1-9 0,-1-1-3 15,3-1-9 17,1-2 1-32,-9 17 1 15,16-26-7-15,1-2-2 0,1-1-3 16,1-2-14-16,0-1-30 15,1-1-65-15,0 0-134 16,-1 0-118-16,2-5-58 16,0-1-22-16,1-3 9 15,0-4 59-15</inkml:trace>
  <inkml:trace contextRef="#ctx0" brushRef="#br0" timeOffset="15835.57">11379 12045 260 0,'-2'-5'275'16,"0"1"11"-16,1 0-56 0,0 1-70 15,1 0-37-15,0 2-14 16,1 0-1-16,0 1 6 15,2 1-1 1,1 0-13-16,1 3-13 16,0 0-10-16,1 2-3 0,2 0-9 15,1 4-5-15,0 0-6 0,2 5-3 16,1 0-2-16,0 3-2 15,3 1-6-15,-1 3-3 16,2 1 3-16,0 2-1 16,0 2-1-16,-1 1-5 15,2 3-1-15,-2-2-8 16,0-1-5-16,-2-2-8 15,-1-1-4-15,-1-1-2 16,-1-5-1-16,-1-1-4 0,-1-2 2 16,-2-3-3-16,-1-3 3 15,0 1-3-15,-2-5 3 16,0-1-2-16,-1-2-5 15,-1-3-7-15,-1-1-12 16,-1-4-19-16,0 0-33 0,-1-2-51 16,-1-2-79-16,-1-1-124 15,-1-1-86-15,1-2-29 16,0-1 2-16,1 1 42 15</inkml:trace>
  <inkml:trace contextRef="#ctx0" brushRef="#br0" timeOffset="16207.59">11622 12316 169 0,'-4'-1'282'15,"0"-2"33"-15,-1 0-12 16,-1 0-68-16,0 0-43 15,-1 0-20-15,1 3-9 16,-1 3-14-16,-2 2-16 16,-3 1-12-16,1 3-22 15,-2 5-11-15,0 1-6 16,-1 3-15-16,0 1-8 0,2 0-14 15,-1 0-7-15,4-3-11 16,1-1-9-16,1-1-5 16,0-1-8-1,2-1 1-15,-3 7-7 16,6-13-6-16,0-1-6 15,0-1-9-15,1-1-16 0,-1-2-37 16,-2-1-95-16,1-1-169 16,-1-3-87-16,-1-3-38 15,-1-2-10-15,-2-4 24 16</inkml:trace>
  <inkml:trace contextRef="#ctx0" brushRef="#br0" timeOffset="22019.93">4983 12965 89 0,'0'-1'175'0,"1"1"-10"15,0 0-29 1,-1 0-34-16,2 0-21 0,-2 0-4 0,0-2 1 15,1 2 1-15,-1 0 10 16,1 0 13-16,0 2-8 16,0-1-9-16,0 3-11 15,0 2-4-15,-1 2-11 16,1 0-1-16,0 5 2 16,-1 2-5-16,0 2-1 15,0 3-7-15,-1 2-3 16,0 3-11-16,-1 1-5 0,-1 0-5 15,-1-1-1-15,0-1-4 16,1 0 0-16,-1 0-4 16,1-4-1-1,0-1 0-15,-2 13 0 16,3-16-10-16,1-5 5 15,0 1-4-15,0-2 1 16,1 0 2-16,0-3-2 0,1 0 2 16,0-1-1-1,1-1 0-15,1-1 1 0,0 0 3 16,1-1 5-16,2-1-4 15,0 0-1-15,1-1-1 16,1 1 1-16,2 0-3 16,0 0-4-16,1 2-3 15,4-2 0-15,-1 0-1 16,3 0-3-16,0 0 3 15,2-2-3 1,22 3 2-16,-18-3-5 16,-1 2 0-16,0-2 3 0,0 2 2 15,0-1 0-15,-1 0 3 16,0 1 0-16,0-2 9 15,0 1 3-15,-2 0 2 16,1 0-2-16,-2-1 2 16,2 0 3-16,1 0-8 15,-2 0-3-15,3 0-2 0,-1 0 0 16,2-1-2-16,-2-1 1 15,2 0 1-15,-1-1-2 16,0 2 0-16,-1-1-1 16,1 2 0-16,-2 2-3 15,2 1 2-15,-1 1 0 16,1 1 1-16,-2-1-2 15,2 0 4-15,-1 2 0 16,0-1 0-16,-1-2-5 16,1-1 2-16,-2-1 0 0,1-1-1 15,1-1-1-15,-2-1-2 16,1 2 6-16,-1-2-2 15,1 0 3-15,-1 0-3 16,0 0-1-16,0-1 3 16,-1 0-3-16,0 2 1 15,0-2-1-15,-1 3 0 16,0-1 2-16,-1-1-2 15,1 2 0-15,-2 0-2 0,0 0-1 16,0 0 3-16,-1 0-1 16,-1 0 0-16,2 0 1 15,-1 0-1-15,1 0-3 16,0 0 3-16,0 0-2 15,-1 0 3-15,2 0-4 16,-2 0 4 0,2 0 0-16,15 0-2 15,-16 0 0-15,2 0 0 0,-2 0 0 16,1 0 0-16,-1-1 2 15,1 1-1-15,0 0 0 16,0-1 2-16,-1 1-1 16,2 0 1-16,-2 0-3 15,1 1 2-15,0 0 1 16,0 1-1-16,0-1-1 15,2 1-1-15,-1-2-7 16,3 0-2-16,-1-2 1 16,0 1-5-1,1-1 2-15,20-4 0 16,-20 3 9-16,1 0 4 0,-2 0 0 15,2 0 0-15,-1 1 0 16,0 0-2-16,0 0 4 16,2 0-2-16,-2 0 4 15,2 0-2-15,0 1 4 16,0 0-3-16,0 1 2 0,1-2-4 15,0-1 4 1,0 2-4-16,0-2-1 16,1-1 0-16,-1 1 0 15,0 0-1-15,0 0-4 0,0 0 2 16,-3 2 0-16,2-1 5 15,-2 0-2-15,0 2 1 0,0 2 2 16,0-1 0 0,-3 0-1-16,1 0-2 0,1-1 3 15,-2 1-2-15,2 0 3 16,-2 0-4-16,1 1 0 15,1-1 1-15,0-1-1 16,1 1-3-16,-1 0 0 16,2 0 0-16,-1 0 2 15,0 1-3-15,0 0 0 16,0 0 4-1,0 1 2-15,21 3 5 0,-21-4-4 16,2 2-2-16,-1-2-1 16,1 2-3-16,0-2 2 15,2 1-4-15,-1-1 3 16,0 0-2-16,0 0-1 15,1 0 4-15,-2-1-4 16,1 0 3-16,-1-1 0 16,1 0 6-16,-2-1 5 15,2 0-2-15,-1 1-1 31,1-2-2-31,23 2 8 0,-21-1-10 0,0 0 1 16,2 0-1-16,0 0 1 16,1 1 0-16,2-2 2 15,0 2-2-15,2-1 1 16,2-1 1-16,0 2-2 15,-1-1-3-15,2 0 0 0,0-1 0 16,1 0 0 0,0 0 1-16,-2 0-1 15,1 0 0-15,-2 0 2 16,-1 0 0-16,-1 2-4 0,0-2 1 15,0 1 1-15,-1 1-1 16,0 1 0-16,0 1-4 16,-2 0 2-16,0 0 2 15,1 0-2-15,-1 0 0 0,1 0 2 16,0 0-3-16,-1 0 0 15,1-2 0-15,1 1 2 16,-1 0 0-16,1-1 0 16,0 2-2-16,-1-1-4 15,1 1-6-15,0-1 1 16,-2 1-2-16,1-1 3 15,0 1 5-15,-3-2 7 16,2 1 1-16,-1 0 2 16,0 0 3-16,-1 0-3 15,-1 0-1-15,1 1 2 0,-2 0 1 16,2-1 2-16,-2 2-6 15,2 0 6-15,1 0-5 16,-1 0-1-16,0 0 4 16,0 0-5-16,1 0 0 15,-1-2 2-15,-1 1 2 16,1 1-1-1,24-1-6-15,-25 1 6 16,1-1-1-16,-1-1-2 16,-1 2 0-16,2-1 1 0,0-2 2 15,1 1 0-15,1-1-3 16,-1-1-1-16,1 0-1 15,-1-1-1-15,1 0-3 16,-1 1 3-16,0 1-1 0,1 0 0 16,-1 1 4-16,0 1-3 15,0 0 2-15,-1-1-1 16,-1 1-2-1,1-1 2-15,-1-1-3 0,1-2 2 16,-2 0 0-16,1-2-3 16,-2-2 9-16,1 2 7 15,-2 0-1-15,1 1 3 16,-3 0 3-16,1 1 0 15,-3 2-5-15,2 0-4 16,-1 1-1-16,0 1-2 0,0-2-1 16,0 2-2-16,1-2-4 15,0-2 4-15,2 1 3 16,-2-2 2-16,2-1-1 15,-1 0 0-15,1 0 2 16,0 1-2-16,1 1 0 16,0 1-3-16,0 1-2 15,0 1 1-15,1 0 2 0,-1 0 0 16,0 2-2-16,0-3 3 15,1 2 0 1,1-2 1-16,-1 0-3 0,3 0 2 16,-1 0-3-16,1 1 0 15,-1-1-1-15,0 1 0 16,-1 2 2-16,-2-2-1 15,1-1 3-15,-1 0-3 0,1-2 4 16,-3-1-3-16,1 0 1 16,-2 0-6-16,0 1 2 15,-1 0 2-15,-2 1-1 16,2 1 3-16,-2 2-3 15,0 1 5-15,-1 0 0 16,-1 0-2-16,1 0-1 16,-2 0-2-16,1-2-2 15,0 1-1-15,-1-2-2 16,0 0 0-16,1-2 4 0,-1 2 2 15,0-2 0-15,2 0 0 16,-2 0 2-16,1 1-2 16,0 1-2-16,-1-1-1 15,-3-1 2-15,-1 2 0 16,-1-1 0-16,-3-1-2 15,-1 0-2-15,0-2 1 16,-2-2 2-16,1-1-2 0,-1-3 2 16,0-2 0-16,0-3 0 15,-1-2 2-15,1-4-2 16,-1-3 0-16,0-2-2 15,0-3 0-15,0-4 0 16,0 0-2-16,-1-1 6 16,0 0-1-16,0 1 1 15,1 3 1-15,-1 3 4 16,0 1-2-16,0 4-3 15,0-1 3-15,-1 4-4 0,0 3-1 16,0 0 2-16,0 1 0 16,1 0 3-16,0 2-3 15,0 2 4-15,0 2-3 16,1 1 0-16,0 1-2 15,0 2-10-15,1 1-15 16,-1 1-68-16,-2 3-171 16,0 0-92-16,-6 6-45 15,-4 3-20-15,-6 4 4 16</inkml:trace>
  <inkml:trace contextRef="#ctx0" brushRef="#br0" timeOffset="23773.03">8686 13741 225 0,'2'-2'271'16,"-1"0"15"-16,1 0-47 15,1 1-51-15,-1 0-33 16,0 1-9-16,1 0 6 16,0 0 1-16,0 0-3 15,1 1-14-15,0 1-17 16,1 1-16-16,1 1-11 0,2 2-12 15,2 4-11-15,0 2-18 16,3 3-11-16,0 1-13 16,3 0-10-16,-1 1-1 15,2 1 2-15,-2 1 4 16,2 0-2-16,-1 1 2 15,0 0 0-15,-2 1-5 16,1-2-7-16,-3-1-6 16,-1 1 0-16,1 0-1 0,-1-2-3 15,-2-2 0-15,1-2 0 16,-2 1 0-1,0-3 0-15,-1-1-1 0,-1-3-4 16,-2 0 0-16,-1-2-3 16,-1-3-9-16,-1-2-26 15,-2-1-74-15,-3-2-185 16,-2 0-113-16,-2-3-62 0,-2-1-21 15,0-5 8-15,-2-1 63 16</inkml:trace>
  <inkml:trace contextRef="#ctx0" brushRef="#br0" timeOffset="24233.05">8900 13890 118 0,'0'1'326'0,"-1"1"41"0,0-1 31 16,0 1-77-16,-1-1-83 16,0 1-56-16,-1 1-31 15,0 0-32-15,-2 2-21 16,0 3-10-16,-1 3-7 15,-2 4-10-15,-2 3-4 16,0 3 0-16,-1 1-8 0,-3 3-10 16,2 1-10-16,1 0-11 15,-1-1-9-15,1-3-5 16,3-3-5-16,1-2-3 15,2-5-1-15,2-3-2 16,2-2-3 0,2-3-8-16,1-2-19 0,0-2-53 15,0 0-163-15,-2 0-153 16,0 0-75-16,0 0-40 0,0 0-1 15,-2-5 41-15</inkml:trace>
  <inkml:trace contextRef="#ctx0" brushRef="#br0" timeOffset="68063.56">18233 12266 107 0,'-10'8'316'16,"-2"-3"39"-16,0 1 17 15,-2 0-55-15,-1 0-72 16,-1 1-45-16,0 0-27 16,-3 0-18-16,1 0-17 0,-2 2-13 15,1 0-13-15,1 3-23 16,0 2-16-16,2 4-17 15,-2 1-12-15,3 5-12 16,0 2-8-16,1 1-1 16,0 4 4-16,3-1-3 15,-1 4-1-15,1 3 3 16,2 0 3-16,2 0 2 0,0-1-4 15,4 0 0 1,2-2-2-16,3-2-7 0,4-1-9 16,2-4-15-16,3-2-19 15,3-4-26-15,1-4-34 16,1-3-63-16,-1-5-120 15,0-2-153-15,-1-2-72 16,0-3-19-16,0-2 9 16,-3-1 46-16</inkml:trace>
  <inkml:trace contextRef="#ctx0" brushRef="#br0" timeOffset="69073.62">18609 12233 204 0,'0'-4'344'15,"0"4"29"-15,0 2 29 16,1 1-92-16,0 3-89 16,1 0-52-16,0 1-23 15,2 1-14-15,1 1-16 16,1 3-13-16,1 1-10 0,1 4-2 15,3 4-5 1,1 2-5-16,2 4-12 16,0 4-11-16,3-2-10 0,-1 2-13 15,1-1-8-15,0-1-10 16,-1-3-4-16,-2-1-4 15,1-1-5-15,-4-4-1 16,-1-1-2-16,-1-2-2 16,-1-4-6-16,-3-3-13 0,-1-2-24 15,-2-3-39-15,-2-4-69 16,-2-1-129-16,-2-3-145 15,-1-1-67-15,-3-3-20 16,-1-2 17-16,0-1 57 16</inkml:trace>
  <inkml:trace contextRef="#ctx0" brushRef="#br0" timeOffset="69393.64">18767 12514 245 0,'-3'-3'353'16,"-2"2"31"-16,-3 3 15 15,-1 2-97-15,-3 5-66 16,-1 3-38-16,-4 4-21 15,2 5-12-15,-2 2-16 16,0 1-19-16,1-1-21 16,3-1-25-1,-8 15-5-15,15-24-94 16,3-4-49-16,2-3-83 0,1-6-196 15,0 0-113-15,3-2-46 16,1-2-14-16,1-5 20 16,1-5 69-16</inkml:trace>
  <inkml:trace contextRef="#ctx0" brushRef="#br0" timeOffset="70361.69">18967 13174 248 0,'-6'1'347'16,"0"-2"21"-16,2-3 31 15,1-2-118 1,2-5-89-16,5-13 114 16,3 9-166-16,2-3-15 15,4-3-23-15,3-4-11 16,2-3-17-16,5-3-13 0,1-5-10 15,2-5-5-15,0-5 1 16,-1-3-10-16,2-1-3 16,-1-1-5-16,1 1-7 15,-1 4-8-15,-2 5-6 16,-2 4-1-16,-2 7-9 0,-1 2-7 15,-3 6-12 1,-1 4-21-16,-1 3-45 0,-4 2-104 16,-1 1-179-16,-3 3-92 15,-2 3-41-15,-3 2-7 16,-1 4 30-16</inkml:trace>
  <inkml:trace contextRef="#ctx0" brushRef="#br0" timeOffset="71915.78">19144 13223 239 0,'2'-9'300'0,"1"-2"31"16,1-2-28-16,0 0-84 16,1-2-50-16,1 1-21 15,1 0-13-15,0-1-26 0,0 1-16 16,1 0-16-16,0 1-21 15,-1 1-17-15,-1 3-13 16,-1 0-5-16,-1 2-9 16,0 3-3-16,0 0 0 15,-1 2 1-15,0 1 1 0,-1 2-3 16,0 2 8-16,-1 3-2 15,-1 2 3-15,0 3 1 16,-1 4 4-16,0 2 5 16,0 2 0-16,-1 1-1 15,1 2 1-15,-1-2-1 16,1-1-5-16,1 2-9 15,0-2-15 1,1-1-19-16,1-2-48 0,-2-3-127 16,0-2-149-16,0-3-74 0,-2-4-35 15,2-4-3-15,-3-6 34 16</inkml:trace>
  <inkml:trace contextRef="#ctx0" brushRef="#br0" timeOffset="72192.8">19363 12972 63 0,'1'2'297'16,"-1"2"18"-16,0 4 7 15,0 1-70-15,-1 0-148 16,0 1-137-16,0-2-141 15,0-1-75-15,1-3-40 16,0-4-19-16,0 0 19 0</inkml:trace>
  <inkml:trace contextRef="#ctx0" brushRef="#br0" timeOffset="72721.83">19527 12819 125 0,'8'-5'352'0,"0"-1"23"0,-1 1 15 15,-1-2-52 1,1 0-138-16,0-1-74 0,2-1-31 16,-1 1-19-16,2 1-8 15,0-1-6-15,-1 0-14 16,-1 1-12-16,0 0-12 15,1 1-4-15,-2-1-6 16,-1 1-8-16,-1 1 3 16,1-1-9-1,-2 2 5-15,0 0-2 0,-1 2-2 0,-1 1-1 16,1 1-1-1,-2 3-2-15,0 2 2 0,-1 4-4 16,-1 3 3-16,0 6 2 16,-2 2 5-16,0 5 2 15,0 3 4-15,0 1 0 16,0 2 0-16,-1 0-2 15,1 0-3-15,1-2 1 16,2-3-7-16,1-3-5 16,1-4-7-1,4 11-112-15,-3-19-78 16,-1-2-128-16,1-2-68 0,-1-4-29 15,-2-3 4-15,0 0 38 16</inkml:trace>
  <inkml:trace contextRef="#ctx0" brushRef="#br0" timeOffset="75603.98">20979 12214 159 0,'2'0'274'0,"0"0"29"15,1 0-4-15,2 2-62 0,0 1-39 16,1 3-19-1,2 2-13-15,0 2-16 0,2 0-24 16,0 2-18-16,1 1-13 16,0 0-8-16,0 2-4 15,1 1-6-15,0 2-3 16,-1 4-10-16,1 0-12 15,-1 4-10-15,3 1-8 16,-2 0-8 0,12 28 8-1,-4-8-13-15,-11-26-17 0,-2-5-1 16,-1-3-1-16,0-2-4 15,-2-2 1-15,-2-2-3 16,1-4-13-16,-2-2-22 16,-1-2-32-16,0-4-45 15,-3-2-90-15,0-2-134 0,-1 0-90 16,-2-1-29-16,2-1 1 15,0-1 32-15</inkml:trace>
  <inkml:trace contextRef="#ctx0" brushRef="#br0" timeOffset="75873">21182 12521 11 0,'-6'-5'283'0,"-1"1"41"15,1 1 37-15,1 2-25 16,0-1-78-16,0 0-56 0,0 4-28 16,-1 0-22-16,-1 0-18 15,1 3-21-15,-1 1-14 16,-2 0-10-16,0 2-8 15,-1 0-10-15,0 1-14 16,1 0-12-16,1 1-14 16,1 0-10-1,0-1-10-15,1 1-10 0,1-2-16 16,2 0-19-16,0-2-33 0,1 0-68 15,0 2-151-15,1-1-123 16,0 1-55-16,0 0-15 16,0-3 13-16,0 1 56 15</inkml:trace>
  <inkml:trace contextRef="#ctx0" brushRef="#br0" timeOffset="77002.07">21084 13130 225 0,'-5'3'326'16,"2"-1"39"-16,1-1-3 15,1 0-80-15,0-1-64 16,1-1-36-16,1-2-29 0,1-2-28 16,2-1-22-16,2-1-18 15,0-3-18-15,3-1-12 16,1-3-7-16,4-2-5 15,2-4-8-15,3-1-8 16,3-1-2-16,0-3-7 16,4 0-5-16,0-1-7 15,2 1-2-15,0-3-4 16,2 3 1-16,0 0 1 15,1 0-2-15,-1 2 4 0,1 1-3 16,0 1 2-16,-1 0-1 16,0 0-3-16,-1 0 1 15,-2 0-2-15,-1 3 0 16,-4 1 2-16,0 2 0 15,-2 2-2-15,-3 4-11 16,-1 2-16-16,-3 1-21 0,-2 2-71 16,-3 3-168-16,-4-1-116 15,-4 2-50-15,0 0-20 16,-5 1 6-16,-4 2 60 15</inkml:trace>
  <inkml:trace contextRef="#ctx0" brushRef="#br0" timeOffset="77867.12">21541 13025 212 0,'-1'-7'290'0,"1"1"33"0,0 2-27 16,1 4-53-1,2 0-43-15,-1 3-22 0,1 2-17 16,1 2-27-16,1 3-28 16,1-2-23-16,1 4-13 15,3 0-8-15,0 3-7 16,1 2 1-16,3 2-3 15,0 4 5-15,1 0-2 16,-2 4 0-16,2 0-7 0,-2 1-7 16,0 0-7-16,0-3-8 15,-2 0-4 1,-1-3-2-16,-2-1-1 0,-1-3 0 15,0-2-5-15,-1-3-3 16,-2-2-12-16,-1-1-16 16,-1-4-36-16,-1-1-53 15,-3-2-128-15,-2-2-157 0,-2-3-81 16,-5-1-29-16,1-5 7 15,-2-2 36-15</inkml:trace>
  <inkml:trace contextRef="#ctx0" brushRef="#br0" timeOffset="78224.14">21594 13214 223 0,'-4'-4'363'16,"0"1"37"-16,0 0 26 16,-1 3-95-16,0 3-98 15,1 1-51-15,0 4-25 0,-1 2-19 16,0 4-15-16,-1 2-19 15,-1 5-13-15,1 1-12 16,-2 1-17-16,2 1-8 16,0-1-11-16,-1 2-11 15,2-3-11-15,1-2-12 16,1-5-21-16,1-3-26 15,1-1-31-15,1-2-60 16,0-2-151-16,0-1-144 16,0-6-60-16,0 0-23 0,-1-6 9 15,0-3 47-15</inkml:trace>
  <inkml:trace contextRef="#ctx0" brushRef="#br0" timeOffset="78912.18">21814 12951 208 0,'1'-11'331'0,"0"1"29"15,1-1 29-15,1 3-113 0,-1 0-80 16,0 2-28-1,1 0-11-15,1 2-7 0,1 1-16 16,2 2-14-16,1 1-22 16,-1 0-19-16,1 2-23 15,0 0-18-15,2 2-8 16,-1 0-4-16,-2 2-5 15,-1 1-1-15,-2 1 1 0,0 3-4 16,-2 1-3-16,-2 1-1 16,-2 1-6-16,-2 3-5 15,0 0-2-15,-1 1 0 16,-1 1-2-16,1-1 0 15,0-2-2-15,2-1 0 16,2-1-3-16,2-3 2 16,1-1-7-1,3-3-8-15,1 0-13 0,2-2-24 0,2-2-34 16,0 0-55-1,2-3-100-15,1-2-135 0,0-3-62 16,3-5-17 0,-2-5 16-16,0-5 43 0</inkml:trace>
  <inkml:trace contextRef="#ctx0" brushRef="#br0" timeOffset="79465.2">22150 12134 212 0,'0'-7'292'0,"3"1"53"16,2 3-38-16,4 3-38 16,1 3-15-16,4 6-27 0,3 5-37 15,2 6-42 1,2 6-31-16,1 5-20 0,2 4-12 15,0 6-3-15,0 3-4 16,-1 6-3-16,-1 2-9 16,-3 5-8-16,-4 2-8 15,-4 7-4-15,-2 2 3 16,-5 3 8-16,-5 4 9 15,-3-3 13-15,-3 0 1 16,-2-3-1-16,-2-6-8 0,-1-6-14 16,0-7-27-16,-1-6-37 15,-2-7-45-15,3-5-57 16,0-6-111-16,1-5-216 15,2-6-106-15,-1-4-42 16,0-3 3-16,0-5 33 16,-3-6 101-16</inkml:trace>
  <inkml:trace contextRef="#ctx0" brushRef="#br1" timeOffset="108868.89">19358 10853 248 0,'-17'25'284'0,"-2"0"20"15,1 2-54-15,-1 0-53 16,-1-1-31-16,-1 0-15 15,-2 2-8-15,1-1-2 16,-1-2-7-16,0 1-17 16,-2-1-23-16,1 3-23 15,1-2-17-15,-2 4-16 0,1 1-10 16,-1 1-10-16,1-1 3 15,-1 2 8-15,-1 0 1 16,-2 2 4-16,-1 3 1 16,0 1 4-16,-1 1-1 15,2 0-3-15,2-2-5 16,1-2-4-16,5-3-7 0,0-2-10 15,5-5-8-15,2-2-15 16,3-5-25-16,4-2-39 16,3-5-104-16,0-2-166 15,3 0-88-15,-1-2-37 16,-1-1-2-16,-1-1 26 15</inkml:trace>
  <inkml:trace contextRef="#ctx0" brushRef="#br1" timeOffset="109767.95">19707 12085 10 0,'-5'-3'245'0,"-3"0"17"0,0 3 16 15,-2 3-68-15,0 0-46 16,-2 3-15-16,-1 1 4 15,-3 3 8-15,1 1 2 16,-2 3-5-16,-1 0-20 0,-1 5-22 16,-3 2-24-16,1 0-20 15,-4 5-14-15,-2 4-16 16,-5 4-10-16,-3 8-2 15,-4 7-7-15,-2 5 0 16,-3 7-3-16,-3 6-4 16,0 5-4-16,-2 4-6 15,0 2-3-15,0 3-3 16,-1 2 0-16,0-1 13 0,2-3 6 15,4-4 1-15,2-6 4 16,6-2-2-16,4-11-5 16,5-6-5-16,5-9-12 15,5-9-8-15,6-5-20 16,3-8-34-16,4-5-68 15,2 0-139-15,1-6-124 16,0-3-57-16,1-5-22 0,-4-3 16 16,-2-4 56-1</inkml:trace>
  <inkml:trace contextRef="#ctx0" brushRef="#br2" timeOffset="129334.06">16187 13161 44 0,'1'-2'112'16,"1"2"44"-16,-1 0-72 0,0 0 2 15,2 2-11-15,-1-1-5 16,-1-1-2-16,0 2 8 16,0-2 20-16,0 1 20 15,-1 0 15-15,0-1 10 0,0 2-14 16,0-1-18-16,0 0-26 15,1 1-28-15,0 0-18 16,-1 1-9-16,1 0-8 16,0 3-2-16,0-1 1 15,0 1-7-15,0 4-1 16,-1-1 4-16,0 3 11 15,0 1 4-15,0 1 6 16,-1 2 5-16,0 2 2 0,-1 0-8 16,0 2 2-16,0-1-5 15,1 1-4-15,0 3 0 16,0-3-2-16,0 1-3 15,0-2-6-15,1-2-4 16,0 0 2-16,0-3-10 16,1-2 6-16,0-1-3 15,-1-3-1-15,0 0 5 0,0-1-4 16,0-2-1-1,0 1-4-15,0-1 0 0,0 1-1 16,0 0 0-16,0-1 6 16,0-1 6-16,0-1 8 15,1-2 5-15,0 1 0 16,-1-1-1-16,0 1-4 15,1-2-4-15,0 1-8 16,1 0-1-16,0-1-2 16,1 3-2-16,0-1-2 0,2 1-1 15,-1 0 1-15,1-1-4 16,1 2-2-16,0 0 1 15,2 0 1-15,0 0 0 16,0-1-2-16,0 1 7 16,2-2 8-16,1 2 0 15,0-2 2-15,1 2 0 0,0-3 2 16,3 0-5-16,-1 1-5 15,2-2 2-15,0-2-4 16,1 1-1-16,0-2-1 16,0 0 3-16,0 0-4 15,2 1 1-15,-2 1 0 16,3 1-1-16,-1 1 4 15,0 0-3-15,1 2 4 16,0-2-4 0,1 1 0-16,0 1 1 15,22-2 6-15,-20 0-5 16,0-1-2-16,2 0 0 0,-1 0 1 15,0 0-1-15,2 0-1 16,-1 0-4-16,1 2 3 16,-2-1 2-16,0-1-2 15,0 2 3-15,1-1 0 0,0-1-1 16,-2 0 1-1,2 0-1-15,-2-1 0 0,0-1-2 16,-2 1-2-16,1 1 3 16,-2 0-1-16,0 0-1 15,-1 0-1-15,0 0-3 16,0-2 1-16,0 1 4 15,1 0 0-15,-2-1 0 16,2 1 1-16,-1 1-1 16,2 1-1-16,-1 1-4 0,-1 0 1 15,2 1-1-15,-1 0 1 16,0 0 4-16,0-1 0 15,1 0-1-15,-2-1-3 16,2-1 3-16,-1 0-2 16,0 0-3-16,1 0-2 15,0 1 2-15,0 1-2 0,0-1 0 16,2 1-2-1,-1-1 3-15,2 2 5 0,0 0 2 16,0-1 4-16,1 0 0 16,-2 2 2-16,1-2 2 15,-1 2-3-15,2-2 1 16,-2 1-4-16,2-1 0 15,0-1-2-15,1 0-2 16,0-1-4-16,0 0 4 0,0-1 2 16,1 0 0-16,2-2 0 15,0 1 0-15,0 1 2 16,2 1 2-16,1 1-2 15,0 1-2-15,-1-2 3 16,1 1 2-16,0-2-1 16,-2-1-3-16,1 1-4 15,0-2 3-15,-2-1-4 0,2 0-2 16,0 0 0-16,0 1 2 15,-1 3 1-15,1 0 0 16,1 1 0-16,-1 2 3 16,1-1 0-16,0-1-3 15,0 2 1-15,-1-2 0 16,0 0-1-16,-1 0-1 15,-1-1-4-15,0 0 4 16,0-1 3-16,0 0 4 0,1-1-2 16,0 0 4-16,-1-1 4 15,1 0 2-15,0 2-4 16,0-2-1-16,1 0 1 15,0 2-1-15,-1-1-6 16,2 0-1-16,0 0-1 16,1-1-1-16,0 1 3 0,1-1-1 15,1 0 1-15,1 2 1 16,-2 0 4-16,1-1-1 15,0 1 0-15,0 0 0 16,-1 0 2-16,-2 0-4 16,0-1-1-16,-1 0-1 15,-2 0-1-15,0 0-3 16,0 0 0-16,-2 1 2 15,1 2 0-15,0 1-2 16,-1 0-2-16,1 2 4 0,-1 0-2 16,-1 1 1-16,1-1-2 15,-1-1 2-15,0 2 3 16,-1-2 1-16,1 0 1 15,-2 0-2-15,0 0 2 16,0-1-2-16,-1 2 0 16,1 0-5-16,0 0-4 15,2 1 0-15,-1-2-3 0,1 1 5 16,1 0-1-16,-1-1 6 15,2 2 2-15,1 1 1 16,0-2 3-16,1 2 0 16,1-2-3-16,-1 1 2 15,2 1 1-15,1 0-2 16,0-1 2-16,1-1 0 15,2 0 0-15,0 2-1 0,0-2-1 16,-1 2 1-16,0-2-3 16,0 2 0-16,-1-1 0 15,0-1-2-15,-2-1 1 16,1-2 1-16,-1-1 0 15,1 2 2-15,-2-2-3 16,1 1 1-16,1 1 1 0,-1 1-1 16,1 0 0-16,0-1-1 15,0 1 2-15,-1-2-1 16,1-1-3-16,0 0-1 15,-1 0-2-15,-1 0 2 16,1 0-2-16,0 0 8 16,1 1 6-16,-4 0 6 15,3 0-1-15,-3 0 3 0,0 1 2 16,0-2-7-16,0-2 0 15,0 1-3-15,1 0-4 16,1 0 1-16,-1 0-4 16,2 1 5-16,1-1-4 15,-2-1-1-15,1 0 6 16,0 1-5-16,-1 1 4 15,-2-3-5-15,1 1-1 0,-1 0-1 16,-1-2 1-16,2 2 1 16,0-1-2-16,-2 0 2 15,1 0 1-15,-2-1-1 16,1 0-4-16,-1 1 2 15,-2 0 1-15,2 1-4 16,-2-1 0-16,0 1 2 16,0 1 2-16,-4 1 0 0,1 0 0 15,-2 0-4-15,-3 0 3 16,0-2 1-16,-3 1 0 15,-1 0 0-15,-1 0 0 16,-2 0 0-16,-1 1 3 16,-1-2-3-16,-1 1 0 15,2 0-2-15,-3 0 1 16,0 0 1-16,-1-1 0 0,0 2-1 15,0-3-1-15,0 1 1 16,-1-2 1-16,1-2-1 16,-2-1 2-16,-1-4 0 15,0-3-1-15,0-3 0 16,-1-4-1-16,0-3-4 15,-1-3-1-15,0-1 2 16,-1-3-2-16,-1 0 0 0,0-1-2 16,0 2 4-16,0 1 2 15,0 3-1-15,0 2 0 31,-1 3 1-31,2 4-2 0,0 0 3 0,1 3-3 16,1 1 1-16,2 1 0 16,-1-1-2-16,1 1 3 0,2 0-4 15,0 1 0-15,1 1 1 16,2 1-8-16,0 3-16 15,1 0-26-15,0 3-83 16,-2-1-173-16,-3 4-89 16,-4 0-43-16,-5 7-9 15,-5 3 15-15</inkml:trace>
  <inkml:trace contextRef="#ctx0" brushRef="#br2" timeOffset="152460.37">19609 13852 188 0,'0'3'342'0,"1"0"27"16,-1-2 22-16,1 1-79 15,0-1-85-15,0-1-48 16,0 2-25-16,1-1-13 15,2-1-16-15,0 1-16 16,2 1-15-16,4-1-10 0,0 2-14 16,2 3-7-16,2 3-3 15,1 3-5-15,2 3 1 16,0 0 2-16,1 3 8 15,1 3 2-15,1 2 2 16,0 2 0-16,2 2-5 16,-2 1-8-16,3-2-13 15,-2-1-14-15,0 0-11 16,-2-3-10-16,0-1-5 15,-4-2-2-15,-1-1-4 0,-2-4 5 16,-1 0-1-16,-2-3 1 16,-3 0-2-16,-1-2 0 15,-2-2 1-15,-2-1-20 16,-2-3-39-16,-2-2-48 15,-2-2-96-15,-3 1-221 16,-2-3-117-16,0 1-46 16,0 1 3-16,0-2 31 15,1-1 86-15</inkml:trace>
  <inkml:trace contextRef="#ctx0" brushRef="#br2" timeOffset="152873.41">19841 14052 223 0,'-2'-5'363'0,"-1"1"37"15,1 1 33-15,0 2-84 16,-1 1-109-16,0 2-58 15,0 3-24-15,-1 3-19 0,-2 6-23 16,0 4-18-16,0 4-9 16,-2 6-6-16,-2 4-7 15,-1 2-7-15,-3 3-9 16,-1 1-7-16,1 0-15 15,-1-1-9-15,3-5-16 16,2-2-33-16,3-5-59 16,1-2-198-16,3-7-162 0,0-3-84 15,-2-2-38 1,-3-5 1-16,-1-6 44 0</inkml:trace>
  <inkml:trace contextRef="#ctx0" brushRef="#br2" timeOffset="168357.3">17067 12566 33 0,'-1'-8'170'0,"0"0"2"0,0 1-10 16,0 1 7-16,1 2 11 16,0 0 17-16,0 0 14 15,-1 1 0-15,0 0-16 16,0 0-26-16,0 1-17 15,0-2-22-15,0 0-27 16,1 1-20-16,0 2-20 16,0-1-14-16,0 0-12 15,1 4-9-15,1 0-5 16,2 2-4-16,1 4-7 0,1 0 2 15,4 4-1-15,-1 0 3 16,1 3 5-16,1 1 7 16,1 1 3-16,-2 3 0 15,2 0 4-15,-1 3-2 16,1 3-4-16,-1 1-6 0,0 3-3 15,0 2-6-15,0 5-7 16,0 2-4-16,1 2-1 16,-1-1-4-16,3 1-3 15,-2-1-3-15,0-2 6 16,1-3 0-16,-2-2 2 15,-1-3 0-15,1-4 7 16,-1-4 0-16,-2-4-4 16,0-2 4-16,-2-5-5 0,-1-2-2 15,-2-1-13-15,-2-2-30 16,-2-2-54-16,-3 1-108 15,-2-1-151-15,-2-1-94 16,-2 1-39-16,-1-3 1 16,1-1 42-16</inkml:trace>
  <inkml:trace contextRef="#ctx0" brushRef="#br2" timeOffset="168834.31">17296 12859 129 0,'-1'-6'234'16,"-2"3"39"-16,1 0-22 15,-1 2-31-15,0-1-12 16,-1 1-2-16,0 2-7 15,0 1-18-15,-1 2-31 0,-1 2-26 16,0 2-20 0,-2 4-17-16,0 3-17 0,-2 4-17 15,-1 4-14-15,-2 3-15 16,-2 5-8-16,0 1-2 15,-4 3 3-15,1-1 5 16,-1 3 1-16,1-3 3 16,2-3 2-16,0-2-4 0,5-5-5 15,2-5-6 1,2-6-7-16,3-2-17 0,2-5-38 15,2-4-96-15,0-2-186 16,3-4-100-16,2-3-47 16,2-1-14-16,-1-4 20 15</inkml:trace>
  <inkml:trace contextRef="#ctx0" brushRef="#br2" timeOffset="169667.37">17433 12553 129 0,'3'-13'265'16,"1"-3"34"-16,2 1-19 16,1 1-50-16,0 2-29 15,1 1-23-15,2 3-18 16,-2 2-18-16,1 3-21 15,0 1-11-15,1 4-19 16,0 1-11-16,-2 3-12 16,1 2-7-16,-2 3-15 0,-1 1-5 15,-1 1-7-15,-1 0-5 16,-4 2-4-16,-3 1-4 15,-1 1-1-15,-1 3-6 16,-2-1-1-16,-2 0-5 16,0 0-4-16,-1 0 3 15,0 0-2-15,2 1-2 16,1-1-2-16,1-1 3 15,3-1 0-15,3-3 0 0,3-2 1 16,3-1-1-16,3-3-1 16,4-2 1-16,3-3-8 15,2-3-37-15,1-2-143 16,1-5-162-16,-1-3-88 15,-4-2-45-15,-5-5-16 16,-5-3 20-16</inkml:trace>
  <inkml:trace contextRef="#ctx0" brushRef="#br3" timeOffset="199746.09">12877 12583 63 0,'-2'-3'80'16,"-1"-2"-11"-16,0 1 10 0,0-1 19 16,1 3 20-16,0 0 5 15,0 1-4-15,1 1 2 16,-1-3-15-16,0 2-18 15,0-3-28-15,1 1 2 16,-1-1 7-16,1-2 2 16,0 2 13-16,0 1 7 0,0-1 7 15,1 2-10-15,0 2-7 16,1 0-7-16,0 0-6 15,0 2 3-15,0 2 5 16,0-2 0-16,0 0-2 16,0 1-6-16,-1 0-9 15,0 0-14-15,0-2-3 16,0 2 0-16,0-1-4 15,-1 1-4-15,0 1-4 0,0 3-4 16,-1 5-4-16,0 3-10 16,0 2-6-16,0 1 2 15,-2 0 0-15,1 0 2 16,0 1 2-16,0-4 1 15,-1 1 4-15,1-2-1 16,1-1-2-16,0 1-2 16,0-3-2-16,0 1 0 0,1-1-3 15,0-4 2-15,0 0-1 16,0-2-3-16,1-1-4 15,0 0 0-15,0-1 2 16,0 0-3-16,1 0-3 16,0-1 2-16,1-1 1 15,1 0 0-15,1 0 4 16,1-1 4-16,2 0 4 15,1 0 3-15,0 0 0 0,3 0 2 16,-1 0-4-16,1 0-2 16,2 1 0-16,-1 1-5 15,2 0 0-15,1 0-4 16,1 0 2-16,0-1-2 15,3 0-2-15,-2-2 3 16,3 0-1-16,-2-2 0 16,0 0 3-16,1-1 0 0,-2 0-1 15,2 1 2-15,-1-1 4 16,2 0 4-16,-1-1 0 15,0 0 0-15,2 1 0 16,-1-2 0-16,0 1-6 16,1-1 0-16,2 1-5 15,-1 1 1-15,3-1-1 16,-1 1-3-16,2 1 1 15,0 2-4-15,-2-1-1 0,2 2 8 16,-1 0 6-16,1 0 1 16,-2-1 1-16,1 0 6 15,-1-1 1-15,0 0-9 16,0 1 1-16,-1-1-3 15,0 0-1-15,0 0-2 16,1 0-1-16,-1 1 0 16,0-1-2-16,0 1 0 0,2 1 3 15,-1-1-2-15,2-1 3 16,-2 2-2-16,0-2 2 15,1 0-2-15,-1-1 0 16,1 1-2-16,-2 1-2 16,2-1 0-16,0 0-3 15,1 1 0-15,0 1 3 16,-2-1-2-16,2-1 3 0,-1 2 0 15,0-1 3-15,-1-1 0 16,-1 0-4-16,0 0 2 16,1 0 0-16,0 1 0 15,-2 1 0-15,2 1-2 16,-1 3 0-16,1-2 0 15,-2 4-2-15,2 0 0 16,-1 0-2-16,1 0 4 0,-2-3 0 16,2 0 0-16,-1-1 0 15,0-2-2-15,-2 0 2 16,2-1-2-16,-1 0-2 15,1 1 0 1,-2-2 0-16,2 2-1 0,-1 2 2 16,0-2 1-16,0 1 0 0,1 0-2 15,-1-1 2-15,1-1-7 16,0 0-3-16,1-2 0 15,-1 1-1-15,0 1 2 16,1 1-1-16,-1-1 8 16,1-1 4-16,-2 2 2 15,3 0 2-15,-1 2-2 0,1-1 3 16,-1 0-5-1,1 1 2-15,0 1-2 0,1 0 1 16,0 0 1-16,-1-2 0 16,1 1 2-16,-3-2-3 15,0 0 2-15,-2-2-4 16,-1 2 5-16,-1-1-4 15,0 1 0-15,-2 0 0 16,2 1-3-16,0 1 2 16,0 0-2-16,1 0 1 0,-3 3 2 15,1-3 2-15,-2 3 1 16,0 0 2-16,-1-1-3 15,-1-1 1-15,-2 1-1 16,3-1-1-16,-3 0-2 16,0 0-1-16,1-2 4 15,-1 2-1-15,-1-2-1 16,-2 0 0-16,-2-1 0 15,-1 0 0-15,1-1 0 0,-3-2 0 16,-1 1 4-16,-1-3 4 16,-1 0 1-16,0 0 1 15,0-2 1-15,0-1 0 16,0 1-5-16,1-5 0 15,0-1-1-15,0-3 0 16,-1-5 0-16,0 0-1 16,0-3-2-16,-1-3 0 0,0-1-2 15,0-3-2-15,0 2 1 16,0 0-2-16,1-1 3 15,1 1-1-15,0 2 1 16,2 3 0-16,0 5-8 16,1 4-6-16,1 6-30 15,-1 4-61-15,0 6-206 16,-1 4-142-16,-3 3-68 15,-5 0-33-15,-4 2 5 0,-5-3 51 16</inkml:trace>
  <inkml:trace contextRef="#ctx0" brushRef="#br3" timeOffset="-181414.87">14340 13077 122 0,'4'0'316'0,"-1"0"37"16,-1-1 11-16,0 0-49 15,-1 0-68-15,0-1-49 0,0 2-22 16,-1-1-13-1,-1-1-15-15,-1-1-15 0,-2 2-17 16,-1 0-18-16,-4 1-24 16,-1 1-17-16,-3 2-20 15,-6 1-12-15,-2 1-8 16,-4 1-10-16,-3 0-1 15,-3 2-7-15,-2 2 0 16,-2-1-4-16,2 2 0 16,0-1 4-16,2 0 1 15,3 1 7-15,1-1 3 0,4 0 2 16,2 1 4-16,5-2-1 15,0 1 1-15,5-2-7 16,1 1 2-16,3 0-6 16,1 1-3-16,1 1-1 15,2 0-1-15,1 0 1 16,1-1-2-16,2 0 3 15,2-2 6-15,2 2 3 16,3 0 1-16,1-1 1 0,3 0 3 16,2 1-1-16,4-1-5 15,1 1-1-15,4 1-1 16,0 0-2-16,2 0 0 15,-1 0-2-15,0 1 1 16,0-1-2-16,-2-2-1 16,-3 0 4-16,0-1-2 15,-3-1 0-15,-2-1-1 0,-3 2-3 16,-1-3-15-16,-2 4-13 15,-2-1-34-15,-1 0-52 16,-1 1-123-16,-3 1-175 16,-2-1-83-16,-1-3-32 15,-4 0 4-15,0-3 41 16</inkml:trace>
  <inkml:trace contextRef="#ctx0" brushRef="#br3" timeOffset="-180938.85">13674 13583 195 0,'0'1'383'16,"2"1"25"-16,3-1 20 0,2 2-68 15,3 1-135-15,2 2-70 16,4 2-32-16,0 0-7 15,3 3-4-15,3 1-10 16,0-2-16-16,3 3-19 16,1-1-13-16,-1 1-17 15,1-1-12-15,-3 1-7 0,1-1-5 16,-2 0-3-1,0-1-3-15,-4 0-9 0,1-3-28 16,-4 1-70-16,-2 0-187 16,-4-3-133-16,-1-3-70 15,-4-2-26-15,-1-5 4 16,-1-2 56-16</inkml:trace>
  <inkml:trace contextRef="#ctx0" brushRef="#br3" timeOffset="-180083.8">14714 13139 97 0,'1'-6'367'0,"1"4"25"15,0 1 15-15,1 2-35 16,1 2-143-16,1 3-83 15,4 2-35-15,-1 3-17 16,2 4-2-16,3 2-1 16,1 2-14-16,1 4-8 15,0 2-11-15,3 3-5 16,-2 1-4-16,2 3-6 15,0 1-4-15,0 2-14 0,-1-1-10 16,-1-1-7-16,-2-3-8 16,1-2-3-16,-4-3-2 15,0-4 5-15,-2 0 0 16,0-5-1-16,-2 0-5 15,-1-3-6-15,-2-4-21 16,-1-2-44-16,-3-4-135 16,0-3-156-16,-7-3-83 0,-3-6-34 15,-2-4-3-15,-2-5 30 16</inkml:trace>
  <inkml:trace contextRef="#ctx0" brushRef="#br3" timeOffset="-179761.78">14859 13435 15 0,'-5'2'384'16,"-1"2"49"-16,-1 3 39 15,-2 2 24-15,-4 2-152 16,1 4-112-16,-3 2-53 16,-1 2-33-16,0 1-16 15,0 0-13-15,-1 1-16 0,3 0-16 16,0-2-20-16,2-2-17 15,3-2-28-15,2-2-33 16,3-3-36-16,3-2-57 16,2-1-157-16,1-2-171 15,1-3-81-15,-3-2-34 16,4-1 6-16,-2-4 39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7T14:21:31.59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1833 9192 139 0,'-3'0'218'15,"0"0"-16"-15,1 0-26 16,1 0-45-16,1 0-24 15,0 0-9-15,0 0-8 0,1 0-7 16,0-1-11-16,1 0 3 16,0-1 3-16,1 2 1 15,-1-1 6-15,-1 1 3 31,0 0 4-31,1-1 148 0,-2 1-177 16,1 0-4-16,0 0-8 16,0 0-5-16,0 0-3 15,0 0-8-15,1 0-6 0,0 0-2 16,0 0 0-16,0 0 1 15,1-1 0-15,0 1 1 16,0-1 5-16,1-1 5 16,0 2 0-16,1 2-1 0,1 0-3 15,1 0 0-15,2 3 0 16,0-1-3-16,0 0-3 15,1 2-2-15,2-1-2 16,1-1 0-16,0 1 2 0,0-1-1 16,3-1 2-16,-1 0-1 15,2-2 0-15,0 2-4 16,0-1-1-16,1-2-5 15,0 1-3-15,0 0-2 0,0 0-4 16,0 0 0-16,-1 1-3 16,0-2-2-16,-2 1 0 15,2 0-1-15,-2 0 1 0,1 0 1 16,0-1 1-16,0 2 1 15,-1-1-1-15,2-1 2 16,-3 1-2-16,1 1 0 16,-1 1-3-16,0-2 0 15,-1 1 0-15,2 0-2 16,-2-1 0-16,1 0 1 0,0-1-1 15,-1 0 3-15,2 0-1 16,0 0 0-16,1-1-2 16,0 0 0-16,3 0 0 0,-1 0 0 15,1 0-1-15,0 0-2 16,1 0 3-16,-2 1-8 15,2 0-6-15,0 0-1 16,0 0 2-16,1-2 1 0,-1 1-1 16,2 1 12-16,0-2 7 15,1 2 1-15,-1 2 2 16,2-1 2-16,0 3 3 15,2 0-3-15,-1 0 1 16,1-1-2-16,1 2-1 16,-1-3-1-16,1 1-1 0,-1 0 2 15,1-1-2-15,1 0 3 16,-2 0 2-16,2-2 1 15,1 2 0-15,-1 1-3 16,2-2 1-16,0 1-3 0,-1 1 0 16,2-2-1-16,-1 0 1 15,-1 2-1-15,1-1 1 16,0-1-2-16,-1 3-2 15,1-2-1-15,0 1-3 16,-1 0 0-16,1 0 0 16,1-1-3-16,-2 0 3 0,1-2 0 15,0 2 0-15,-1-2 0 16,0 0 0-16,-1 0-2 15,-1 0-3-15,0 0 0 16,-2 0-1-16,0 0 2 16,-1 0 2-16,-2 0-1 0,1 0 8 15,-1 0 3-15,1 0 4 16,-3 0-1-16,2 0 3 15,0 0 0-15,0-2-6 16,0 1-2-16,1 0 0 16,-2-3-1-16,2 0 1 0,-1 1-3 15,0 1 2-15,-2-1-2 16,2 2-1-16,-1 0-1 15,1 0 0-15,0 0-1 16,1 0 1-16,-1-1 4 16,0 2-4-16,0-1 2 15,2 0 1-15,-1 1 0 0,0-2-1 16,0 1 1-16,1-1 0 15,0 1-2-15,0 0-1 16,0-1 0-16,1 0 2 16,-1 1-3-16,-1-1 3 15,0-1-1-15,0 3 1 0,-1-1 3 16,1 1-4-16,1 0 5 15,0 0-1-15,1 0-2 16,0-1-1-16,0 0 0 16,0-2-2-16,1 1 2 15,0-1-2-15,0 0 0 16,0-2 3-16,-2 2-1 0,2 0 1 15,-1 0 2-15,1 0 0 16,0 2-2-16,0-2-2 16,0 2-2-16,0-1-4 15,2 1 0-15,-1-2-4 0,-1 2-1 16,1 0-1-16,-2 0 2 15,0 1 1-15,-1-2-2 16,1 2 9-16,0 0 5 16,-1 0 4-16,-1 0 5 0,1 0 3 15,1 0 1-15,-2 0-2 16,0 0 2-16,1 0-1 15,1 0-3-15,-1 0 2 16,1 0-4-16,-1 0-2 16,0 0-2-16,1 0-4 15,-1-2-1-15,2 1-3 16,-2 1 2-16,2 0 2 15,0 0-2-15,-1 1 0 0,2 1 2 16,-1-2 2-16,0 0 0 16,1 0 2-16,-2 0-1 15,1 0 3-15,0-2-4 16,1 1 2-16,-1 0-4 15,0-1-1-15,1-1-2 0,-1 2 0 16,1 0-1-16,-1-1-2 16,1 1 2-16,0 1 0 15,-2 0-1-15,2 0-2 16,-1 0 3-16,2-1 0 0,0 0-2 15,0 0 0-15,1 1 1 16,0-2-2-16,0 0-2 16,1 1 2-16,1-1 3 15,-2-1 2-15,1 2 1 16,-2 0 4-16,0 0-1 0,0 1 1 15,0 0-3-15,-1 0-1 16,0 0 0-16,-1 0-1 16,0 1 1-16,-2-1-1 15,0 0 0-15,0 0 0 16,-1 0 4-16,-1 0 1 0,-1 0-4 15,0 0-1-15,-3 0-1 16,1 0 1-16,1 0 2 16,-3 0-4-16,2-1 2 15,-3 1 1-15,1 0 0 16,-1 0-2-16,0 0-3 15,1 1 4-15,-1 0-2 16,1 0-1-16,0 2 1 0,0-1 1 16,0-1 1-16,2 1-2 15,-2 0 2-15,2 0-2 16,-1 0 0-16,0 1 0 15,-1 0 0-15,0 0 0 0,2-2-2 16,-2 2 2-16,2-1-1 16,-1 0 0-16,-1 2 0 15,2-2-2-15,-1 2 3 16,2 0-2-16,0-1-2 15,0 1 2-15,1 1 0 0,2-1 1 16,-2 2-3-16,3 0 2 16,-1 1-1-16,2-1-2 15,-1 1-2-15,1-1 0 16,0 1 2-16,1 1 2 15,-1-1-1-15,1 2 1 16,1-1 0-16,-2-1 1 0,2 2-3 16,0-2-4-16,1 2 5 15,0 0-1-15,-1-1 3 16,1 2 0-16,1-1 5 15,-1 2 2-15,1-1 0 16,-1 1 1-16,0-1-1 16,1 2 0-16,0-1-2 0,0 0 4 15,1 2-6-15,1-1 1 16,-1 1 3-16,1-1 1 15,1 1-3-15,-2-1 3 16,2-1 1-16,-1 1-1 16,-1 0-4-16,0 0 1 15,0 1 1-15,-2-1 2 0,0 1-2 16,-1-1 3-1,-2 0 0-15,-1 0-2 0,0 1-3 16,0-2 3-16,-1 0 1 16,0 0 0-16,-1 0 1 15,1-1-1-15,-1 0 2 16,-1 2 0-16,0-3-2 15,1 1-2-15,-3 1 1 0,2-1 3 16,-1 1-1 0,0 1-4-16,0 0 4 0,1 0-1 15,-2 0 0-15,2 1-1 16,0 1-1-16,-1 0 3 15,3 2 1-15,-1 0 1 16,0 1 0-16,2 1 2 16,-1 1 10-16,2 0 7 0,-1 1 0 15,0 0 1 1,1 0 4-16,1-1 2 0,0 0-10 15,1 0-6-15,0 0-1 16,-2 0 1-16,2-1-3 16,-1 0-2-16,1 1 2 15,1 1 0-15,-1-1 0 16,2 2 0-16,0-2 1 15,0 3 3-15,1-2 0 16,1 3 0-16,-1-3 1 0,2 0-2 16,0 0 2-16,1 0-2 15,-1 0-3-15,1-1-1 16,-1 0-1-16,-1 1-6 15,1 1 0-15,0 1-2 16,0-1-2-16,-1 2 0 16,1 1 0-16,-1 1 1 15,0-2-10-15,1 1-3 16,0-1-2-16,0 1-2 0,-1-3-2 15,1 1 3-15,1-1 10 16,0 0 4-16,-1 1 3 16,1 0 3-16,2 1 3 15,-1 0 0-15,-1 0 4 16,0 1 2-16,0-1 2 15,0 2 0-15,-2 0 1 16,1 0-1-16,0 0-2 16,-1 2-1-16,1 1 3 0,0 0-1 15,0 0 0-15,-2 0 0 16,1-1 0-16,0 1-4 15,-1-1-5-15,2 1 1 16,0-2-4-16,0 0-5 16,0-1 0-16,1-1-1 15,0-2 1-15,1 2-2 16,-3-2 1-16,1 0 2 15,0 1 1-15,-2-2 0 16,1-1 0-16,0 0-3 0,-2 0 0 16,1-1 0-16,-2 0-3 15,0 0 1-15,1-2-1 16,-1 1 0-16,-1-2-2 15,1 1-1-15,0-2 5 16,0 0 0-16,1 0-1 16,-1-2 0-16,1-1-2 15,1 0 0-15,-1 0-2 16,2 0-2-16,0-1 1 0,1-1 0 15,-1 1 3-15,1-3 3 16,0 2 0-16,-2-1 2 16,1 1 0-16,0 0 0 15,1-1-1-15,-1 0 1 16,1 2 1-16,1-1-1 15,0 1 2-15,1-1 0 16,1 1 0-16,1-2 0 16,2 1-1-16,0-3 1 0,-1 0-2 15,0-1-1-15,0-2-2 16,1-1 1-16,-1 1 0 15,1-2-1-15,0 1 1 16,1 0 0-16,0 0 0 16,2 1-3-16,2-1-2 15,0-1 0-15,1-1-2 16,3 0-2-16,0-1 3 15,2 0 6-15,2-1 4 16,-1 1 4-16,1 0 6 0,2 0 2 16,0 0 1-16,3 0-4 15,-1-1-2-15,1-1-3 16,0 2-3-16,1-3 0 15,0 2 0-15,0-1-4 16,0-1-1-16,0 2 1 16,-2 0-1-16,-2 1 0 15,0 0 0-15,1 0-1 16,-1-2 0-16,-2 2-2 0,1-4-3 15,0 0-2-15,0 1 0 16,0-2 1-16,0 0-4 16,-1 1-2-16,2 1-1 15,0 1 1-15,-1-2 4 0,0 3 1 16,0-2 3-16,0 0 5 15,-1 0 2-15,0 0 1 16,1 0 2-16,-2-1-4 16,1-1 2-16,-1 1 0 15,1 1 2-15,0-2-2 16,1 1 2-16,0 0-1 15,-1-1 1-15,0-1-4 16,1 0-1-16,-1 2-2 16,0-2-2-16,-1 0 0 15,0 1-3-15,-2 0 2 0,0 1-2 16,-2 0-1-16,-1 0 10 15,-2 2 7-15,-2 0 2 16,0 0 4-16,-3 1 3 16,-1 2 0-16,-3 1-17 15,-1 0-27-15,-3 4-83 16,-5 1-172-16,-4 5-293 15,-9 5-150-15,-9 6-77 16,-9 4-17-16,-9 2 54 16,-6-4 157-16</inkml:trace>
  <inkml:trace contextRef="#ctx0" brushRef="#br0" timeOffset="2210.03">2004 9835 78 0,'8'-5'262'0,"2"-3"18"0,2-2 21 16,-1-3-88-16,2-2-57 15,0 0-20-15,1-1 1 0,-1 1 3 16,1-1 2-1,0-1-10-15,1-1-8 16,0-2-12-16,3-2-18 0,-1-1-16 16,3-2-14-16,0 0-13 15,2-3-15-15,0-1-8 16,2 2-7-16,-3 0-4 0,2 1-8 15,-2 3-17-15,-1 1-43 16,-1 3-95-16,-2 4-171 16,-1 2-93-16,-3 5-47 0,-3 2-13 15,-3 6 24-15</inkml:trace>
  <inkml:trace contextRef="#ctx0" brushRef="#br0" timeOffset="2612.54">2554 10022 21 0,'7'0'289'0,"0"-3"26"15,3-4 29-15,1-4-41 0,4-2-84 16,0-4-58-16,4-4-24 15,3-3-8 1,3-3-16-16,4-3-19 0,2-2-18 16,0-2-13-16,2-1-18 15,-1-1-15-15,-1 0-23 16,-3 2-13-16,-1 3-15 15,-3 1-17-15,-1 4-19 16,-3 4-34-16,0 4-38 0,-3 4-60 16,1 4-108-16,-1 2-57 15,-2 2-15-15,1 2 8 16,-3 4 40-16</inkml:trace>
  <inkml:trace contextRef="#ctx0" brushRef="#br0" timeOffset="2992.54">3307 10118 148 0,'1'8'285'0,"4"-4"21"16,1-5 16-16,3-6-97 15,3-6-63-15,5-4-30 16,3-6-13-16,2-3-17 16,3-3-20-16,4-1-24 0,1 0-19 15,2 0-17-15,1 2-18 16,0 1-21-16,-2 2-17 15,0 1-30-15,-1 3-43 16,-3 0-63-16,-2 5-79 16,-3-1-62-16,-1 3-22 15,-2 1 6-15,1 0 33 16</inkml:trace>
  <inkml:trace contextRef="#ctx0" brushRef="#br0" timeOffset="3355.05">4051 10062 164 0,'12'0'336'16,"1"-8"33"-16,5-5 21 15,4-6-95-15,2-6-86 16,6-5-53-16,6-5-31 15,3-5-21-15,3-3-22 16,2-3-14-16,1-1-18 0,0 1-15 16,-1 1-20-16,-2 4-22 15,0 1-31-15,-5 5-48 16,-2 4-66-16,-4 6-99 15,-4 7-102-15,-4 6-44 16,-2 6-2-16,-3 7 23 16,-4 7 55-16</inkml:trace>
  <inkml:trace contextRef="#ctx0" brushRef="#br0" timeOffset="3692.55">4936 10013 300 0,'17'-9'337'15,"0"-5"19"-15,5-2-13 16,1-7-129-16,4-2-78 16,3-2-47-16,5-4-25 0,4-4-19 15,3-2-23-15,3-2-18 16,0 0-23-16,1-3-26 15,-3 5-24-15,-1 2-37 16,-5 5-49-16,-3 5-81 16,-5 2-58-16,-1 7-18 0,-3 5 3 15,-5 5 26-15</inkml:trace>
  <inkml:trace contextRef="#ctx0" brushRef="#br0" timeOffset="4000.06">5709 9909 294 0,'17'-8'369'16,"4"-7"26"-16,2-8 19 16,5-5-144-16,4-7-94 15,2-3-52-15,5-5-34 0,2-1-22 16,1 1-24-16,1 1-33 15,-1 2-36-15,-1 5-69 16,-2 6-142-16,-4 4-107 16,-4 7-52-16,-4 3-16 15,-5 5 10-15</inkml:trace>
  <inkml:trace contextRef="#ctx0" brushRef="#br0" timeOffset="4372.56">6548 9838 135 0,'11'-9'319'16,"2"-6"34"-16,5-3 29 15,2-3-83-15,3-4-89 0,4-4-42 16,4-2-19-16,4-5-23 16,5-1-22-16,2-5-22 15,4-1-20-15,0 1-34 16,2-1-50-16,-2 2-75 0,-1 4-131 15,-3 5-122-15,-3 6-66 16,-3 5-19-16,-6 5 10 16,-3 9 52-16</inkml:trace>
  <inkml:trace contextRef="#ctx0" brushRef="#br0" timeOffset="4732.57">7161 10018 233 0,'10'1'352'0,"3"-5"34"0,7-6 30 16,4-7-106-16,5-7-99 15,5-6-53-15,4-5-33 16,3-6-27-16,4-4-33 15,0-2-21-15,2-1-21 0,0 1-16 16,0 2-20-16,-2 6-27 16,-1 3-44-16,-5 6-86 15,-5 6-143-15,-3 7-76 16,-5 8-27-16,-6 6-1 15,-7 7 32-15</inkml:trace>
  <inkml:trace contextRef="#ctx0" brushRef="#br0" timeOffset="5067.57">7892 10117 58 0,'13'-3'329'15,"0"-2"28"-15,2-5 26 16,3-4-25-16,2-5-122 15,3-4-75-15,0-2-38 16,4-3-25-16,0 0-23 0,2-4-23 16,2 1-22-16,-1-2-16 15,0 2-31-15,0 3-60 16,-4 3-114-16,-2 3-128 15,-4 5-65-15,-2 6-32 16,-3 4 1-16,-1 7 49 16</inkml:trace>
  <inkml:trace contextRef="#ctx0" brushRef="#br0" timeOffset="5425.08">8703 10272 206 0,'21'-1'331'16,"5"-6"37"-16,2-4 35 16,4-5-109-16,2-6-83 0,1-1-43 15,1-4-24 1,2-1-32-16,0-3-32 0,0 0-30 15,-1-1-25-15,0 1-30 16,-3 4-37-16,-3 2-54 16,-2 3-72-16,-8 6-118 15,-3 3-86-15,-7 7-35 16,-6 4 5-16,-5 7 33 15</inkml:trace>
  <inkml:trace contextRef="#ctx0" brushRef="#br0" timeOffset="5755.08">9054 10688 226 0,'4'16'343'0,"3"-8"20"0,5-7 21 16,4-8-114-16,4-8-94 15,4-7-39-15,3-4-25 16,3-5-16-16,1-2-22 15,0 0-23-15,0 0-31 16,-1 4-29-16,-4 2-25 16,0 3-26-16,-4 4-34 0,-1 4-26 15,-4 5-38-15,-1 4-66 16,-4 3-85-16,-1 0-29 15,0 5 7-15,0 2 11 16</inkml:trace>
  <inkml:trace contextRef="#ctx0" brushRef="#br0" timeOffset="6087.59">9577 11099 41 0,'20'-2'311'0,"1"-5"31"0,6-7 23 16,3-4-29-16,3-4-118 15,2-5-62-15,5-1-30 16,0 0-22-16,1-1-21 16,2-1-10-16,-2 4-16 15,0 1-26-15,-1 2-36 16,-4 4-43-16,-5 3-80 15,-4 5-157-15,-6 3-86 16,-3 6-33-16,-7 6-4 16,-1 2 24-16</inkml:trace>
  <inkml:trace contextRef="#ctx0" brushRef="#br0" timeOffset="6397.59">10079 11315 93 0,'8'4'345'0,"0"-2"28"15,4-8 10-15,4-3-33 16,2-4-150-16,4-4-79 0,1-2-31 15,4-2-14-15,2-3-6 16,1 1-14-16,4-4-12 16,2-2-18-16,1 2-21 15,0 0-34-15,-1 2-44 16,1 3-42-16,-3 4-62 15,-3 4-96-15,-4 6-71 16,-4 5-24-16,-3 3 14 16,-5 5 28-16</inkml:trace>
  <inkml:trace contextRef="#ctx0" brushRef="#br0" timeOffset="6727.6">10633 11598 275 0,'18'-4'353'16,"0"-3"26"-16,5-5 18 16,2-3-144-16,3-2-97 15,2-4-54-15,1-1-26 0,3-2-26 16,1-1-18-16,0 0-18 15,-1 2-38-15,-3 2-64 16,-1 4-122-16,-3 3-105 16,-4 2-52-16,-3 5-24 15,-3 3 13-15</inkml:trace>
  <inkml:trace contextRef="#ctx0" brushRef="#br0" timeOffset="7067.6">11019 11926 15 0,'1'13'335'0,"2"-5"27"16,2-4 15-16,5-5-16 0,4-6-128 16,3-5-83-16,6-5-45 15,3-8-22-15,5-3-13 16,4-5-12-16,3-2-17 15,3-1-21-15,-1 0-15 16,1 4-19-16,0 3-28 0,-4 5-40 16,-1 5-80-1,-3 5-127-15,-4 5-68 0,-3 6-27 16,-3 3 1-16,-4 3 26 15</inkml:trace>
  <inkml:trace contextRef="#ctx0" brushRef="#br0" timeOffset="7415.11">11618 12489 185 0,'3'19'380'0,"4"-5"29"15,1-5 17-15,2-6-61 0,5-7-141 16,0-5-77-16,4-6-37 15,-1-6-18-15,4-3-15 16,3-4-17-16,3-4-17 16,0-3-17-16,3 0-20 0,2-1-20 15,-1 0-29 1,2 4-35-16,-1 1-51 15,-2 3-66-15,-3 4-100 0,-1 5-84 16,-5 5-26-16,-1 5 9 16,-4 4 33-16</inkml:trace>
  <inkml:trace contextRef="#ctx0" brushRef="#br0" timeOffset="7760.11">12276 12619 282 0,'19'0'366'15,"2"-4"21"-15,1-5 16 16,2-6-132-16,2-4-96 16,3-4-46-16,4-3-25 15,2-1-11-15,5-3-17 16,1-2-22-16,1 1-21 15,2-1-27-15,-2 1-31 16,0 5-57-16,-3 1-54 0,-3 4-116 16,-4 5-102-16,-4 4-48 15,-3 5-11-15,-5 1 34 16,-2 6 46-16</inkml:trace>
  <inkml:trace contextRef="#ctx0" brushRef="#br0" timeOffset="8065.12">13115 12537 319 0,'9'-2'363'0,"0"-3"26"0,2-3 7 15,2-4-127-15,2-3-84 16,2-5-48-16,5-4-26 15,3-3-25-15,4-3-26 16,2-2-31-16,1-1-31 16,0 1-29-16,0 0-36 15,-1 4-48-15,-3 2-62 16,-2 5-99-16,-5 6-77 0,0 4-30 15,-3 5 4-15,-2 6 34 16</inkml:trace>
  <inkml:trace contextRef="#ctx0" brushRef="#br0" timeOffset="8417.62">13581 12719 7 0,'6'14'346'16,"5"-6"38"-16,1-3 27 15,2-5 5-15,5-7-134 16,2-5-94-16,3-4-47 15,3-5-27-15,4-5-16 0,3-4-16 16,5-6-19-16,1-3-18 16,2-1-14-16,0-2-11 15,0 1-9-15,0 2-11 16,-1 4-13-16,-4 6-18 15,-3 2-40-15,-3 4-64 16,-6 8-130-16,-2 5-116 16,-7 4-52-16,-3 5-16 15,-5 5 22-15,-5 3 53 16</inkml:trace>
  <inkml:trace contextRef="#ctx0" brushRef="#br0" timeOffset="8732.63">14287 12708 71 0,'17'-4'373'0,"0"-2"26"15,1-2 17-15,2-4-9 16,1-5-173-16,3-3-106 0,3-3-50 16,2-5-24-16,4-3-13 15,4-1-9-15,3-1-15 16,1-2-11-16,2 3-22 15,-1 1-33-15,-1 1-45 16,0 3-59-16,-2 2-93 16,-3 2-91-16,-2 6-38 15,-2 2 2-15,-3 5 28 16</inkml:trace>
  <inkml:trace contextRef="#ctx0" brushRef="#br0" timeOffset="9102.63">15209 12678 15 0,'13'5'361'16,"3"-4"33"-16,-1-2 20 0,4-5 13 15,2-5-154 1,2-4-97-16,3-6-45 0,4-5-23 15,3-4-14-15,3-5-17 16,4-4-25-16,1-3-20 16,0 0-28-16,0 0-25 15,-2 2-29-15,-3 4-36 16,-2 4-35-16,-4 3-46 15,-2 7-85-15,-6 4-99 16,-4 8-35-16,-3 4-2 0,-5 3 22 16,-2 3 38-16</inkml:trace>
  <inkml:trace contextRef="#ctx0" brushRef="#br0" timeOffset="9637.64">15995 12647 218 0,'11'-8'395'15,"2"-4"29"-15,3-6 27 16,1-2-72-16,5-5-133 16,1-4-84-16,3-3-36 15,1-5-31-15,2 1-13 16,2-3-17-16,-1 0-19 15,-3 1-16-15,0 1-22 0,-3 1-23 16,-1 3-33-16,-3 2-31 16,0 1-21-16,-2 5-16 15,1 0-7-15,-1 3-12 16,-1 0-29-16,0 3-119 15,-3 1-65-15,-2 2-24 16,-4 3-5-16,-7 1 18 16</inkml:trace>
  <inkml:trace contextRef="#ctx0" brushRef="#br1" timeOffset="29659.95">1836 9082 108 0,'3'-1'191'16,"-1"-2"0"-16,-1 0-2 16,0 0-14-16,0 0-43 0,0 1-31 15,0 0-13-15,0 0-8 16,0 1-7-16,0 0-9 15,0 1-15-15,-1 0-15 0,0 1-13 16,0-1-7-16,0 0 1 16,1 0 4-16,-1-1 1 15,1 0 7-15,1 1 7 16,0 0 5-16,0 0-2 0,0 0 1 15,0 0-3-15,1 0 6 16,-1 0-3-16,0 0 0 16,0 1 6-16,1-1 2 0,0 0 5 15,-1 0 4-15,0 1-1 16,0 0-2-16,1-1-2 15,-1 3-6-15,0-2 0 16,1 0-2-16,2-1 1 0,-2 1 0 16,0 1-1-16,0-2-2 15,0 1 2-15,0 1 1 16,0-2 1-16,0 1 2 15,0-1 1-15,1 0 0 0,-1 0-4 16,0 0-3-16,0 0-6 16,1 0-2-16,1 0-6 15,0 0-3-15,0 0-1 0,0 0-5 16,0 0 1-16,0 1 0 15,0-1 1-15,1 2 2 16,3-1 0-16,-2 0 3 16,0 0 1-16,1 0 3 0,0-1 1 15,0 0 2-15,1 0 3 16,-1-1 6-16,1 0 3 15,-1 0-1-15,1 0 1 0,2-1-1 16,-2 2-2-16,-1 0-6 16,0 0-2-16,0 0-1 15,0 2-1-15,-1-1-1 16,-1 0 1-16,1 0 0 0,-1 0 3 15,0-1 0-15,0 2 4 16,1-1 0-16,0 0 3 16,-1 0 4-16,1 0-1 0,0-1 3 15,0 2-3-15,3 0-3 16,-2-1-4-16,0-1-6 15,2 1-8-15,-1 0-2 16,0 1-5-16,-1 0-2 0,1 0 1 16,-1 0-3-16,0 0 3 15,2 0-1-15,-2 1 2 16,0 0-1-16,0 0-1 15,2-1 2-15,0 1-6 16,-2 0 2-16,2-1-2 0,-1 1-3 16,-1 0-1-16,1 0 1 15,0 0 1-15,-1-1-1 16,-1 1-3-16,0-2 4 15,0 0 0-15,0 0-1 0,-1 0-2 16,0-1 2-16,1 0 0 16,-1-1 0-16,0 1 0 15,1-1 0-15,1 1-1 0,0 0 1 16,-1-1 2-16,0 1-1 15,1 0-1-15,2 0 4 16,-1 0 2-16,0-1-1 16,1 1-3-16,0 0 2 0,1 0 1 15,0 0-3-15,0-2 2 16,0 2 2-16,3-1 1 15,-1 0-9-15,1 1-5 16,0 0-3-16,1 0-1 16,-1 1 0-16,2 0 1 0,-2 1 8 15,1 0 8-15,0 0 3 16,0 0 0-16,-1-1 0 15,2 0 3-15,-3 1 3 16,0-2 0-16,2 0 0 16,-2 0 0-16,1 0 0 15,-1-3-6-15,0 2 0 0,-2-1-6 16,1 0-1-16,1 1 1 15,-2 0 2-15,0 1 0 16,0-2 2-16,0 1-1 16,0 1-1-16,-1 0-1 15,0 0 0-15,1 0-2 0,-2 0 0 16,-1 0 2-16,0 0-1 15,1 0 2-15,0 0-2 16,-1 0 2-16,0 0 0 16,1 1 3-16,-2 1-1 15,0-2-1-15,1 1-1 0,0 1-2 16,0-1-3-16,0 2 2 15,2-3-5-15,0 1 1 16,-2 1-1-16,0-2 0 16,0 1 0-16,-1 1 0 15,1-1 0-15,-1 2 1 16,1-1 0-16,-2-1 0 0,0 2 1 15,0-1-1-15,1-2 0 16,3 3-1-16,-1-2 1 16,0 1-3-16,1 0-1 15,-1 0 0-15,0-1-1 16,1 0-1-16,-1 0 2 0,0 0 0 15,3-1 0-15,-2 2 0 16,1-1 0-16,1 1 0 16,-1-1 3-16,-1 3-3 15,1-2 0-15,-2 1 0 16,0 0 0-16,2 0 0 15,-3-1 0-15,1 0 2 0,0 1-2 16,1-1 0-16,-2-1 1 16,0 2-1-16,1-1-1 15,-2-1 0-15,0 0 0 16,1 0 1-16,-1 0 0 0,-1 1 0 15,1-1 0-15,1 0 0 16,1 2 0-16,0-1 0 16,-1-1 0-16,0-1 0 15,1 0 0-15,0 0-1 0,1 0 1 16,1 0-2-16,-1 0 0 15,0 0 0-15,3 0 2 16,-1 0 0-16,0 0-1 16,3 0 1-16,-2-1 0 15,2-1 0-15,1 1 0 16,0-1 0-16,-1 0-1 15,2 0 0-15,-2 0-1 16,0 0 2-16,0 0-1 0,-1 0 1 16,-1 1 0-16,2-1 1 15,-3-1-1-15,1 2 0 16,-2-1-2-16,0 1 1 15,0 0 1-15,-2 1 0 16,0 0 1-16,2 0 1 0,-2 0 3 16,0 0 2-16,0-2-2 15,0 2-3-15,0 0 0 16,-1-1 0-16,0 0-2 15,-1 1 0-15,-1-2 0 0,0 1 1 16,1 1 0-16,-1 0-1 16,-1 0 2-16,-1 0-2 15,0 0 1-15,-1 0-1 16,0 0 0-16,0-1 0 15,-1 0 2-15,0 1 0 0,1 0 0 16,0 0-1-16,0 0 1 16,1 0 6-16,0 0 0 15,0 0 3-15,0 0 4 16,1 0-2-16,1 0 0 15,-1 0-4-15,0 0-3 0,0 0-3 16,1 1-2-16,-1-1 0 16,0 1 0-16,0-1-1 15,0 1 2-15,0 1 0 16,1-2 1-16,1 2 2 15,1 0 0-15,0 1 1 16,1-1-1-16,2 2-1 0,0-2-1 16,2 2 2-16,0-3-2 15,0 0 0-15,3-1 2 16,-1-1-1-16,3 0 0 15,1-1 0-15,-1 0 0 16,2 0 1-16,-2-2-3 0,2 2 2 16,-1-1-3-16,-1 0 1 15,2 0 0-15,-2 0-1 16,2 2 0-16,-1-1-1 15,-1-1 0-15,0 2 0 16,-1-1 1-16,1-1 1 0,-2 2 1 16,-2-1-1-16,1-1 1 15,0 2-1-15,0 0-2 16,0 1-2-16,-1-2 2 15,2 1 0-15,-2 1 0 16,1-2 0-16,0 1 0 0,0 1 0 16,-1-1 2-16,2 0-1 15,-2 0 1-15,0-1-1 16,1 2 0-16,0-1-1 15,-1 0 0-15,2 1 0 16,-2 0-1-16,2 1 1 16,0-1 0-16,0 1-3 0,-2-1 0 15,2 2 0-15,-2-1 3 16,1 0-2-16,0 0 0 15,0-1 1-15,-2 1 2 16,2 1 1-16,-1-2-2 0,0 0 0 16,2 0 0-16,-2 0-3 15,1 0 2-15,1 0-2 16,0 1 0-16,-1 1 3 15,2-2 0-15,-1 0 0 16,1 0-3-16,1-3 1 0,-2 1-1 16,2 0 2-16,-3 0-2 15,2 0 0-15,0 0 1 16,0 0 2-16,1 0 0 15,0 1-7-15,-1 1-4 16,0-2-1-16,-1 1 0 0,-1 1 0 16,2-2-1-1,-2 1 9-15,0 1 2 0,0-1 4 16,-1-1 0-16,-1 2 1 15,1-1 0-15,-1 0-2 16,-1 1 3-16,1-1-1 16,-2 1-2-16,-1 0 0 15,2 1 0-15,0-1 1 0,-2 1-2 16,1 0 0-16,-1-1 0 15,2 0 0-15,-1 0 1 16,0 0-1-16,1 0 2 16,1 2 1-16,-1-1 0 0,1-1 0 15,1 0-1-15,0 1-2 16,0 1 0-16,2-2 0 15,-2 1 1-15,1-1-1 16,-1 0 2-16,1 0 0 16,-1 0 0-16,0 0-2 0,0 0-1 15,-1 0 0-15,0 2 0 16,1-2 0-16,0 0 2 15,-1 0 0-15,1-2 1 16,-2 1 1-16,0 1 0 16,0-2-1-16,0 1-2 15,-1 0 0-15,-1-1 2 0,-1 2-1 16,1-1-1-1,0 1 2-15,-1 0-2 0,1 0 0 16,2 0 0-16,-2 0-2 16,2 0 2-16,-1 0 0 15,1-1 0-15,1 0 2 16,-1 0 0-16,0-2-2 0,3 0 0 15,-1 1 0-15,1-1 0 16,0 2 0-16,1-1-2 16,-1 2 0-16,1 0 1 15,-1 0-1-15,2 2 1 0,-1-1-2 16,2-1 2-16,2 0 1 15,-2-1 0-15,2-1-1 16,-1 2-1-16,-1-1 0 16,2-1-2-16,-2 2 3 15,3-1-1-15,-2 0 1 16,0 1 1-16,0-2-1 0,0 2-1 15,-2 0-1-15,1 0-1 16,0 0 1-16,0-1 0 16,0 0 0-16,0 0-1 15,0 0 2-15,0 1 3 16,0-2 4-16,0 2 1 0,0 0 1 15,-1 0 0-15,2 0 2 16,-1 0-3-16,-1 2-4 16,0-2 3-16,-2 0-2 15,2 0 1-15,-4 0-2 16,0 0 1-16,-1-2 0 15,-2 2-2-15,1 0 2 0,-2 0-3 16,0 0 3-16,1 2-1 16,-2-2 0-16,0 2 2 15,0 0-1-15,0 0-1 16,0 0 0-16,-1 0 0 15,0-1-2-15,1-1 1 0,-1 2-1 16,0-1 1-16,1 0-1 16,0 1 0-16,-1 0 0 15,0 0 0-15,-1 0 0 16,2 0 2-16,1 0-2 15,0 0 2-15,1-2-2 0,2 2 0 16,1-1 3-16,0-1-3 16,0 1 0-16,3 1 2 15,-2-2 1-15,1 0-1 16,0 0-2-16,1 0 2 15,0 1-1-15,3 1 0 16,-2-2-1-16,3 0 0 0,-1 0 1 16,-1 1 1-16,2-1-2 15,-3 2 0-15,2-1 2 16,-3 0-2-16,0 0-2 15,-1 0 2-15,0-1 0 16,-3 0 0-16,1 0 0 0,-2 0 0 16,-1 0 0-16,0 0 0 15,0 2 0-15,-2-1 0 16,1 1-3-16,-2-1 3 15,0 1-1-15,-1-1 0 0,2 1-1 16,-2-2 2-16,0 2 0 16,-1-2 2-16,0 2-1 15,-1-1-1-15,0 1 0 16,-1-1-1-16,0 2-1 15,0-1 2-15,1-1 2 0,-1 2 0 16,0-1 1-16,1 1 1 16,-1 0-1-16,0-1-2 15,2 2 1-15,-2-2 1 16,0 2-3-16,0-2 0 15,0-1 1-15,0 1 0 16,0 0-1-16,1 0 0 16,0 0-1-16,1 0 1 0,-1 0 0 15,1-2 0-15,0 2 2 16,1-1 0-16,2-1 0 15,0 2 1-15,1-1-3 16,0 0 0-16,3 1 0 0,1 0 0 16,1-2 0-16,-1 0-2 15,4-2 2-15,-1 2 2 16,1-3 1-16,1 3-1 15,0-1 0-15,-1-1-1 16,3 2 0-16,-1 0-1 0,0-1-2 16,0-1-1-16,1 2-1 15,-3 0 4-15,1 0-3 16,0 0-1-16,0 0-2 15,2 2 4-15,-3-1-2 16,2-1-2-16,-3 3 4 0,0-2 1 16,0 1 2-16,-1 0 1 15,-1 0 3-15,2 2 0 16,-3-2 5-16,1 0 1 15,-1 2 0-15,-2-1 3 16,1 0 0-16,-1 0 1 16,2 0-4-16,-3 0-2 0,-1 0-1 15,1-1-5-15,3-1 1 16,-2 1-2-16,1 0 1 15,-1 2 1-15,1-2 0 16,0 2 2-16,0-2-1 16,2 2 0-16,0-2 1 0,2 3-2 15,1-3 0-15,0 2 0 16,-1-1 1-16,3 2-1 15,-2-2-2-15,3 1 0 16,0 0 0-16,0-2 3 16,3 1-2-16,1 0 1 0,-1 0 0 15,1-1 2-15,0 1 1 16,2 0-2-16,-1 1-1 15,1-1 0-15,-3 1-3 16,2 0 0-16,0 0-1 16,-2 0 0-16,1-1-1 0,-2-1 1 15,3 1 0-15,-1-1 0 16,1 2 1-16,-1-2 2 15,3 1 1-15,0-1-2 16,-1-1 1-16,2 1-2 16,-1 0 0-16,1-1-1 15,0-1 2-15,-1 1-2 16,0 0 0-16,1 1 0 0,0 1 0 15,1 0 0-15,-1 1 10 16,1 2 3-16,0 0 6 16,-1 0 0-16,1-2 3 15,1 2 0-15,-1-3-7 16,1 0-4-16,0 0-2 15,0 0-2-15,0 0 0 0,0 0-1 16,-1 1-2-16,1 0 1 16,-1 1-3-16,0 1 1 15,1-2-1-15,1 2-1 16,-2 0 1-16,0-1-1 15,0 1-1-15,-1-2 0 16,1 0 2-16,0 1-1 16,-1 1-1-16,1-3 0 0,-1 1 0 15,-1 0 0-15,0 0-1 16,-3 0-2-16,2 2 0 15,-1-3 1-15,-2 1 1 16,0-1-3-16,-1 0 3 16,1 1 0-16,-1-1 0 0,-1 2-2 15,1-1 3-15,1 0-2 16,-3 1 1-1,2 0-2-15,-1-1 1 0,-1 2 0 16,0-1-1-16,0 1 0 16,1 0 0-16,-1 0 2 15,2 0 1-15,-2 0 0 16,2 0-1-16,-1 0 1 15,1 0-2-15,-2-1 2 0,2 3-12 16,-1-2-2-16,0 0 0 16,0 1-1-16,2-1 1 15,-2 1 1-15,2 0 8 16,0 0 5-16,2 2 3 15,-2-2 0-15,3-1 2 16,-2 1-2-16,1-1-1 16,-1 0 2-16,-1-2-1 0,2 2 0 15,0 1 1-15,2 1-1 16,0-1 1-16,2 2 1 15,0 0-2-15,-1-1 0 16,1 0 0-16,0 1 1 16,1-1-1-16,1 1-1 15,2 0 1-15,-4-2-2 16,2 2 1-16,-1-1-2 15,0 0 0-15,-1 0 0 16,0 1 0-16,1 1-2 0,-2-1 1 16,1 1 1-16,-1-1 0 15,1 0-2-15,1-1 1 16,-1 1 1-16,1 0 0 15,1-1-2-15,0 0-1 16,-1 1 2-16,2 0-1 16,0-1 0-16,0 2-2 15,2-1-2-15,0 2 11 0,0 1 4 16,-1 0 0-16,1 0 6 15,1-2 1-15,-1 1 1 16,-1 0-6-16,-1-2-3 16,1 2-2-16,0 0-1 15,-1-3 0-15,1 3-2 0,0-1 2 16,0-1-3-1,-1 0 2-15,1-2 0 0,0 1-3 16,-1-1 0-16,0-1 0 16,3 1 2-16,-2 0-2 15,0-1-1-15,-2 1 0 16,-1 1 0-16,0-1-1 15,-2 1-1-15,1-1 1 16,-1 2 0-16,0 0 0 16,2-1 0-16,0 0 0 0,0 1-2 15,0-1-1-15,0 0 2 16,-2 1-3-16,1-3 3 15,0 1-3-15,-2-1 2 16,1 0 0-16,0-2 2 16,-2 2-2-16,0 0 1 15,0 1-2-15,1 1-1 16,-2-1 0-16,1-1-6 15,-1 1 0-15,-3-1-1 0,2 1 2 16,-1-1-2-16,1 2 0 16,-3 0 7-16,2 0 1 15,-1 0 2-15,-1 0 2 16,0 1 0-16,0 0 2 15,-2 0-1-15,1 1 1 16,-1-1-1-16,-1-1-1 16,2 1 0-16,0 0 0 15,0-1 0-15,0 2 2 0,1-3-2 16,-2 2 1-16,3 0 1 15,-1-2-2-15,0 0 0 16,0-1 0-16,1 0 0 16,-2 0 0-16,1 1 0 15,1-1-1-15,-2 1 0 16,2-1 0-16,-1 1-1 15,1 0 1-15,0 0-1 16,0 0 1-16,1 0-1 16,0 0 2-16,1-1 0 0,2 1-1 15,0-1 0 1,-2 0-2-16,0 0 1 0,-1 0-1 15,0 0-2-15,0-1-1 16,0 1 5-16,0 0 1 16,1-1-2-16,-2 1 0 15,0-2-1-15,1 0-1 16,1-1-2-16,0 1-1 15,0 0-6-15,2 0 0 16,-1 1-10-16,3-1-1 0,-1 1-3 16,2 0-1-16,0 0 3 15,0 1 1-15,1 1 8 16,1-1 4-16,-1 1 2 15,2 1 7-15,0 0 2 16,0 1 2-16,-1 0 1 16,0-1 2-16,0 2 2 15,0 0-2-15,1 0-2 0,3 1 4 16,2 1-2-16,3 2-1 15,4-1 2-15,1 0 0 16,3-2-1-16,1 0-2 16,0 0 2-16,1-1-2 15,0 0-1-15,3-2-1 16,-1 2-2-16,0-2-2 15,1-1 0-15,0 1-18 16,-2-1-32-16,-2 1-50 16,-3 0-89-16,-4-1-128 0,-5 2-287 15,-3 1-167-15,-4 0-62 16,-5 2 2-16,-2 2 60 15,-4 0 115-15</inkml:trace>
  <inkml:trace contextRef="#ctx0" brushRef="#br1" timeOffset="32630">10543 9960 156 0,'-6'-9'294'0,"0"-2"36"16,0 1-3-16,0-1-39 0,-1 1-31 15,2 0-21-15,-1 1-13 16,1-2-10-16,0 1-6 16,-1-2-9-16,2 1-2 15,1 0 1-15,1 0 0 16,2-1-3-16,2 1-7 15,2 2-14-15,3 1-17 16,2 0-23-16,4 6-22 16,4 0-22-16,4 2-17 0,1 3-12 15,5 2-9-15,1 2-6 16,4 2-10-16,1 0-7 15,0 3-16-15,-2 1-5 16,0 4 3-16,-2 3 8 16,-5 5 10-16,-3 3 8 15,-6 6 15-15,-5 2 3 16,-4 6-3-16,-5 1-6 15,-5 0-7-15,-5 3 1 16,-3-1-2-16,-5-3-1 0,-2-2-2 16,-5-5-1-16,-3-5-1 15,-5-5-6-15,-4-5-7 16,-3-2-3-16,-3-4-4 15,-1-2 2-15,-2-3-6 16,1-3 2-16,0-2-1 16,4-2 2-16,2-2-2 15,2-2 0-15,2-2-2 0,3-2-1 16,4-2-3-16,2-4-6 15,5-1-13-15,3-2-20 16,4 0-34-16,4-1-66 16,2 1-103-16,3 0-105 15,1 2-189-15,2 2-179 0,2 2-72 16,1 0 9-1,2-1 72-15,2 2 96 0</inkml:trace>
  <inkml:trace contextRef="#ctx0" brushRef="#br1" timeOffset="33472.51">10223 10182 278 0,'-1'-8'401'0,"-1"-2"34"0,-1 0 24 16,-1 1-102-16,-1-1-107 16,0 0-64-16,0-1-30 15,-1 2-10-15,1 0-9 16,0 3-9-16,-1 0-11 15,2 1-13-15,-1 2-17 16,0 2-14-16,0 1-15 16,-1 0-9-16,-3 3-7 0,2 3-5 15,-1 2 4-15,-1 0-1 16,-2 3 2-16,0 2 0 15,0 0 1-15,1 3-2 16,0-1 2-16,-1-1-3 16,4 3-5-16,1-4-2 15,1 1-6-15,1-2-7 16,1-1-6-16,1-3-2 15,-1-1 0-15,1-2 1 16,0-2 5-16,0 0 6 0,-1-3 2 16,1 0 1-16,0-3-4 15,1-3-4-15,2-3-6 16,1-2-6-16,3-4-3 15,1-4-3-15,3 0-1 16,1-2-1-16,1 0 0 0,4 1 1 16,-1 1-1-1,3 3 0-15,1 2 1 0,-1 3 0 16,2 3 2-16,-1 4 3 15,0 4 4-15,0 3 7 16,0 4 6-16,0 2 6 16,-2 1 4-16,0 1 3 15,-1 2-3-15,0-1-5 0,-1 1-8 16,1-1-3-16,-2-1-6 15,-1 0-23-15,2-2-36 16,-3-1-84-16,0-2-140 16,-2-1-254-16,0-3-132 15,-1 2-57-15,1 0-3 16,1 4 62-16,4 1 127 15</inkml:trace>
  <inkml:trace contextRef="#ctx0" brushRef="#br1" timeOffset="35092.53">11642 10326 97 0,'-12'-14'426'16,"2"5"44"-16,3 2 28 15,3-1 3-15,3 5-169 16,4 0-119-16,4 5-73 15,5 1-27-15,4 2-8 16,6 2 0-16,4 0 3 16,2 1 9-16,4 3 2 15,2 1-4-15,1 2-11 16,1 4-9-16,1 3-11 0,-2 4-3 15,-2 5 9-15,-3 4 10 16,-3 5 5-16,-5 2-7 16,-3 4-8-16,-6 1-11 15,-5 0-18-15,-4 1-16 16,-5 0-11-16,-4-1-6 15,-4-1-3-15,-4-1-4 16,-6 0-5-16,-3-1-3 16,-6-2-1-16,-5 2 3 0,-3-2 0 15,-6-2 1-15,-4-3 3 16,-2-2 1-16,-3-4 2 15,0-6-4-15,1-6-1 16,-1-4-3-16,1-7-6 16,3-7-1-16,1-5-6 0,4-5-3 15,4-7-2 1,3-5-1-16,3-5 0 0,5-5-4 15,2-2 2-15,4-5-2 16,4 0 1-16,3-2-1 16,4 1-3-16,3 1 1 15,4 2 4-15,2 4-1 16,3 1 3-16,1 4 1 15,2 1 2-15,1 2 0 16,0 2 1-16,2 3-6 0,-1 2 4 16,1 3-3-1,-1 1 0-15,1 1-3 0,0 3-4 16,0 1 0-16,2 0-4 15,1 0-4-15,0 2 0 16,-1 0-5-16,2 0-2 16,-2 2 2-16,-1 0-1 15,0 1 3-15,-3 1 5 16,-1 1 3-16,0 0 7 15,-2 0 3-15,-1 0 5 16,0 0 2-16,0-1 3 16,-1 0 2-16,0-2-3 0,0 1 1 15,0 0-4-15,0 0 0 16,0 0 0-16,-1 1 1 15,0 2 2-15,-1-1-3 16,-2 1 4-16,-1 1-1 16,0 0-3-16,-1 1-2 15,1 0 1-15,0 0 0 16,0 0 1-16,-1-1-3 15,-2 2 2-15,0-2-1 16,-1 1 2-16,-3 1 0 0,-2 0-1 16,-2 3-1-16,-3 0 2 15,-1 2-1-15,-2 0-3 16,0 2-1-16,-1 2 1 15,3 1-3-15,1-1 1 16,3-1 1-16,2-2 2 16,4-1 0-16,3-4 1 15,3-2 2-15,3-2-1 16,3-4 0-16,4-4 0 0,4-2 2 15,4-2 0-15,2 0-1 16,3 0 4-16,2 3-1 16,0 1 0-16,3 3-3 15,0 0 3-15,1 5 2 16,-1 0-1-1,0 2 2-15,-2 2 3 0,-2 1 4 16,0 1 1-16,-4 2 0 16,0 0 0-16,-2 3-1 15,-1-1-4-15,-2 0-11 0,-2 2-14 16,1 0-33-1,-4 1-65-15,-1-1-100 0,-2 2-240 16,2-1-171 0,0-3-78-16,3 1-21 0,1-3 41 15,4 1 82-15</inkml:trace>
  <inkml:trace contextRef="#ctx0" brushRef="#br1" timeOffset="36692.56">12722 10728 38 0,'-8'-7'382'0,"1"1"43"16,2-2 38-16,3 2 14 15,2-1-131-15,3 0-92 16,5-1-40-16,2 1-14 15,6 0-11-15,5 1-14 16,5 1-18-16,5 4-24 16,2 2-19-16,2 5-21 15,4 6-18-15,0 7-17 0,1 5-8 16,0 8 1-16,0 5 4 15,-3 7 5-15,-4 6 9 16,-4 4 16-16,-3 4 7 16,-7 3 3-16,-4 0-9 15,-8 2-8-15,-6-2-14 16,-8-3-16-16,-9-1-12 15,-6 0-10-15,-10-5-11 16,-10 0-4-16,-8-4-6 0,-9-2-1 16,-9-5-4-16,-6-3-2 15,-1-6-3-15,-3-7 2 16,3-8-1-16,3-4-3 15,5-7 4-15,6-6 3 16,5-6 1-16,8-7 2 16,4-4 4-16,7-7-1 15,6-5-1-15,5-4-1 16,7-5 0-16,2-1-2 0,6-1-4 15,4-2-1-15,3 1-2 16,2 2 0-16,4 4-1 16,1 4-1-16,1 5 1 15,2 2 1-15,2 4-3 16,3 3-1-16,-2 0-1 15,1 2-3-15,2 4 3 16,0-1 0-16,-2 0 2 16,1 2 3-16,-1-2 2 0,-1 1 3 15,1 2-1-15,-3 1 1 16,-1 1-1-16,-1 1 1 15,-1 3-2-15,-1-2 0 16,-1 3 2-16,1-1 1 16,-2 0 2-16,-1 0-3 15,-1-1 2-15,-2 0 1 16,0 0-1-16,-1 1 0 15,-1 1 0-15,-2 1-1 16,-2 1 0-16,-5 0-1 0,0 3-1 16,-2 3 2-16,-2 3-1 15,-1 2 4-15,-2 6 0 16,1-1 1-16,-3 3 3 15,1 0-5-15,0-1 1 16,3 1-1-16,1-2 1 16,3-2 1-16,3-3-3 15,4-1-1-15,2-4-2 16,3-3 1-16,3-1-3 0,3-5-2 15,3-2-1-15,4-4 3 16,5-3 0-16,5-5-4 16,2-1 0-16,6-2-2 15,3-2 2-15,2-1 2 16,2 1 0-16,3-4 2 15,-1 2 3-15,-1 0 1 16,-2 1 1-16,-1 3 1 16,-2 5 1-16,-2 4 4 0,-3 8-1 15,-1 4 1-15,-4 6 3 16,0 5 0-16,-3 4-1 15,-3 0-1-15,1 0-2 16,-4 0-6-16,-1-1-23 16,0-3-54-16,-3-2-97 15,-2-4-147-15,0-1-252 16,0-3-132-16,-1-2-51 15,3-1 15-15,3 0 74 16,6 0 137-16</inkml:trace>
  <inkml:trace contextRef="#ctx0" brushRef="#br1" timeOffset="38197.58">14118 11028 90 0,'-36'11'412'16,"1"0"40"-1,-24 7 516-15,34-13-653 16,5-2-108-16,4-3-56 0,6-3-24 16,5-2-11-16,5-5-10 15,6 0-11-15,6-1-12 16,8 0-4-16,4 0-3 15,7 2-2-15,6 0-4 16,4 2-4-16,5 0-2 16,1 2-6-16,1 1-4 15,-1 1-5-15,1 6-1 0,-2 1 0 16,-2 7 5-16,-3 5 4 15,-3 5 8-15,-3 7 9 16,-7 7 9-16,-2 2 0 16,-5 8 0-16,-4 2-3 15,-7 4-5-15,-5 1-7 0,-5 3-9 16,-4 2-10-1,-5 1-6-15,-7-2-13 0,-3 1-10 16,-4-3-11 0,-4-4-1-16,-5-5-7 0,-5-4 1 15,-6-3-2-15,-4-6 0 16,-5-3-2-16,-3-4-4 15,-4-4 3-15,0-3 1 16,0-4 0-16,1-4-2 16,2-7 4-16,3-4 3 0,3-6-5 15,3-5 0 1,3-5-2-16,4-6-3 0,4-4-6 15,4-2-3-15,6-3 1 16,3-3-3-16,6 1 0 16,4-1-2-16,4 0-2 15,5 3-5-15,4 1 3 16,3 0 4-16,2 3 3 0,4 0 6 15,0 2 3 1,1 3 1-16,2 3-15 0,0 4-19 16,-2 1-14-16,0 5-19 15,-2 1-9-15,-1 2-6 16,0 3 5-16,-2 1 13 15,1-1 8-15,-1 2 7 16,0-1 6-16,0-1 4 16,-1 1 9-16,0-1 0 0,1-3 6 15,0 1 11-15,-2-2 5 16,0 3 7-16,-1 1 8 15,0-1 8-15,-2 3 4 16,-1 0 8-16,-2 0 5 16,-2 4-1-16,-5 0-2 15,0 3 1-15,-4 2-4 16,-4 2-2-16,-3 2 0 15,-4 3 5-15,-2 2 1 16,-2 2 3-16,-1 2 3 0,1-1 3 16,0-1 2-16,4 0-3 15,2-4-2-15,6-1-6 16,2-5-3-16,6-2-3 15,4-6-8-15,4-6-4 16,4-2-5-16,4-5 0 16,5-2-4-16,4-2-2 15,3-1 1-15,2 0-2 0,2-1 6 16,2-1 2-16,1 2 7 15,2 2 0-15,1 3 2 16,-2 5 6-16,3 1-1 16,0 6-1-16,0 2 5 15,1 4 10-15,1 3 3 0,0 1 8 16,-2 3 0-16,0 1 2 15,-1 2-4-15,-3 3-9 16,-1 2-5-16,-4-1-10 16,-4 1-2-16,-3-2-7 15,-4-6-17-15,-4 1-35 16,-4-5-69-16,-4-2-104 15,-4-6-281-15,-3-2-152 16,-4-5-63-16,-2-3-10 16,-1-3 46-16,1-2 90 0</inkml:trace>
  <inkml:trace contextRef="#ctx0" brushRef="#br1" timeOffset="41262.61">15215 11410 214 0,'-19'-2'346'0,"0"-3"45"0,1 0 8 15,3 1-66-15,0-1-64 16,3-3-34-16,3 0-20 15,1 1-10-15,5-2-3 16,3-1-3-16,4 0 0 16,5-1-8-16,3-1-18 15,7-1-17-15,2 1-25 0,6-1-24 16,3 1-16-16,4 1-14 15,2 1-10-15,2-1-4 16,-1 4-3-16,0 3-3 16,-3 1-6-16,0 4-3 15,-2 4 2-15,-3 3-1 16,-2 5 7-16,-3 4 1 15,-5 5 5-15,-6 4 0 16,-2 3-2-16,-3 1-7 0,-4 2-8 16,-4 1-9-16,-5 1-11 15,-4-1-9-15,-3 0-7 16,-2-3-6-16,-2 0-3 15,-5-2-2-15,-2 0-1 16,-3-2 0-16,-3 1-2 16,-2-4 0-16,-3 2 1 15,-4-4 1-15,0-3 2 16,-1-2 1-16,1-6 2 15,1-4 1-15,2-3-1 0,3-4-1 16,3-4-1-16,4-2 1 16,3-2-2-16,3-2-2 15,4 0-2-15,0-1-2 16,4 0-4-16,1-2-7 15,3 1-2-15,1 0-2 16,2-1-1-16,1 2-2 16,2 2-5-16,2 0-5 15,1 1-10-15,1 3-18 0,2 0-16 16,-1 1-18-16,1 3-15 15,0-1-9-15,-1 2 2 16,-1-1 7-16,-1 2 18 16,-1 0 18-16,0 0 24 15,-1 0 21-15,-1 0 12 16,0 0 10-16,0 0 4 15,-1 0 5-15,1 0 1 16,0 0 2-16,0 0 7 0,1 0 1 16,-1 0 4-16,0-1 4 15,0-1 2-15,-1 0 5 16,-1-2 0-16,0 1 1 15,-1-1-5-15,-1 0 0 16,0-1 6-16,-1-1 3 16,-2 1 0-16,1 2 2 15,-1 3 2-15,-1 5-1 16,0 2-7-16,1 5-3 15,1 5-5-15,0 1 0 0,-1 0 2 16,0 0 3-16,1-1 4 16,1-3 2-16,1-1 3 15,-1-3-2-15,2-1 1 16,1-3-6-16,1-1-4 15,1-3-7-15,2-2-2 16,1-3-4-16,1-1-3 16,1-5-3-16,2-1-1 15,1-3 2-15,1-2-3 0,1-3-1 16,1 0-2-16,-1 1-4 15,1-2 0-15,1 2-2 16,0 3 0-16,-1-1 3 16,0 3-2-16,-1 0 3 15,2 3 3-15,0-2 2 16,-1 4-1-16,1 1 3 15,3 3 5-15,-1 0 2 16,1 2 4-16,1 2-1 0,1 1 0 16,-1 1-2-16,3 0 1 15,-1 0-2-15,2 2-2 16,0 0 1-16,-2-1-3 15,2 1-2-15,-4-1-8 16,0-1-12-16,-1-2-21 16,-3-1-52-16,-1-2-91 15,-4 0-218-15,-3-2-210 16,-5-2-104-16,-7 1-40 15,-7-1 20-15,-7 1 74 0,-2 0 212 16</inkml:trace>
  <inkml:trace contextRef="#ctx0" brushRef="#br1" timeOffset="59262.91">3261 4575 251 0,'-1'1'306'0,"1"0"18"0,-1-1-8 16,1 0-30-16,0-1-62 16,0 0-58-16,0-1-47 15,0 2-26-15,0 0-12 16,0 0-12-16,0 0-9 15,0 0-6-15,0 0-11 16,0 0-7-16,0 0-11 0,0 3-3 16,0-1-7-16,0 4-3 15,0 0-2-15,0 2-2 16,-1 3 3-16,1 0-1 15,-1 1-1-15,1 1 1 16,0 1 0-16,0 2 0 0,0-2-1 16,0 1 1-16,0-1 2 15,0 2-1-15,0-3 3 16,0 1 3-16,0 3 0 15,0-2 2-15,1 2 3 16,0-1-4-16,-1 0 1 0,0 1-4 16,0 1-1-16,1 0-3 15,0 0-2-15,0 0 2 16,0 1 0-16,0 0-2 15,1 1 2-15,-1 0 1 16,0 0-1-16,0 0 2 16,1 0 1-16,-1 0 0 0,0 0-2 15,0 0 2-15,0 0 1 16,0 0-4-16,-1 0-1 15,0 0-4-15,0 1-1 16,0 0-2-16,0 1-2 16,0 0 1-16,0 0-2 0,0 3 1 15,-1-1-1-15,1 2-1 16,0-1-1-16,0 1 0 15,0 0 0-15,-1-1-1 16,0-1 1-16,0 0 2 0,0 0 0 16,0-1-1-16,1-1 1 15,-1 2 0-15,0-2-4 16,0 2 2-16,0 1-3 15,-1 1 1-15,1 1-2 16,-1 0 1-16,1 3 1 16,-1-1-3-16,0 2 2 15,1-1 1-15,-1 0 3 0,0 1 1 16,1-1 1-16,-1 1 2 15,1 0 1-15,0-4-1 16,1 1 0-16,0 0-2 16,0-1 2-16,0 1 0 15,0 3 1-15,0 0-1 0,0 0 1 16,0 1 0-16,1-1 1 15,0 1 1-15,1-1 0 16,-1 0 3-16,-1 0-2 16,0 0-1-16,0-1-3 15,1 1 0-15,-1 1-2 0,0-2 1 16,0 1-1-16,0-2 3 15,0 1-1-15,0 1 3 16,0-2 0-16,0 0-3 16,0 1 0-16,0-1-1 0,0-1-4 15,0 2 0-15,0-2-2 16,1 1 1-16,0-1-2 15,0 1 0-15,-1 3 0 16,0 0 1-16,-1 3 3 16,0 2-1-16,0-2 2 0,-1 2 2 15,0-1 1-15,1 0 1 16,0-3-1-16,0 0 4 15,1-4-2-15,-1 1-1 16,1-3-4-16,0-1 2 16,0-1-2-16,0 0 1 0,-1 3 1 15,0 0 5-15,0 1-2 16,-1 3 1-1,1 0-1-15,-1 1-3 0,0 2 0 16,0-1-4-16,0 0 2 16,1-1 0-16,-1 1 0 15,1-3 3-15,0-1 1 16,1-2 2-16,1 1 2 0,0-2 2 15,1 2-1-15,0 1-1 16,-1 0-1-16,0 2-4 16,0 0-3-16,-1 1-2 15,0 2 2-15,0 1 0 0,-1 1 4 16,0 0 3-16,0 1 5 15,0-4 0-15,0 1-1 16,0-2-2-16,0-2 5 16,1-1-2-16,0 1 0 15,0 0-2-15,0 2 2 0,0 0 2 16,0 3-5-16,-1 1 2 15,0 1-5-15,-1 1 5 16,-1 0 2-16,-1 0 1 16,1 0 6-16,0 0 3 15,0 1 5-15,-1 1 6 16,0 2 9-16,0 2 7 0,0 5 8 15,-1 0 7-15,1 5 4 16,-1 2 2-16,-1 2-1 16,1 0-1-16,1-2-7 15,0-2-6-15,0-5-3 16,1-5-11-16,1-6-14 15,1-5-8-15,0-6-18 16,1-4-34-16,0-3-61 0,0-4-95 16,-1-3-272-16,-2-4-147 15,-4-5-70-15,-8-7-13 16,-3-8 32-16,-7-8 83 15</inkml:trace>
  <inkml:trace contextRef="#ctx0" brushRef="#br1" timeOffset="64760.49">2832 10330 120 0,'0'-1'136'0,"0"0"-20"0,0 1-17 15,0 0-11-15,0 1-15 16,0 1-25 0,0 0-22-16,-1 2-32 0,0 0-39 15,0 0-32-15,0 0-21 16,1-2-4-16,0 0 22 15,1-1 45-15,0 2 62 16,1-2 55-16,0 0 45 0,0 0 27 16,-1 1 7-16,0-2-2 15,0 0-4-15,0 0 3 16,0 0-3-16,-1 0 2 15,0 0-4-15,0 0-8 16,-1 0-10-16,0-3-18 16,-1 1-9-16,-1-1-9 15,-1 0-3-15,-3 1-12 0,-2-3-7 16,-1 0-1-16,-2 0-3 15,-5 0 1-15,0 0 10 16,-3 1 9-16,-2 2 2 16,-1 2 3-16,-2 2 3 15,-3 4 1-15,0 4-3 0,-1 1-6 16,1 2-3-16,2 2-9 15,2-2-5-15,5 2-16 16,1 0-10-16,5-2-17 16,3-1-10-16,6-1-7 15,4 3-10-15,5-1 3 16,6-1-8-16,5 4 1 0,5 0-2 15,4 2-2 1,2 1 2-16,3 1-7 0,1 1 2 16,-1 0-2-16,1 0 6 15,-1 2 2-15,-4-1 11 16,0 0 20-16,-5 3 23 15,-3-2 20-15,-6 0 12 16,-5-1 11-16,-5-2 0 0,-6-1-7 16,-6-1-15-16,-10-2-17 15,-5-1-13-15,-7-1-10 16,-4-1-10-16,-4-2-6 15,-2-3-8-15,2-2-2 16,-1-2-10-16,3-2-14 16,1 0-31-16,5-1-41 15,4 1-56-15,4-2-74 0,5 0-83 16,4-3-118-16,6 3-188 15,9 0-71-15,3-2-4 16,8 2 40-16,5 0 75 16,3 0 123-16</inkml:trace>
  <inkml:trace contextRef="#ctx0" brushRef="#br1" timeOffset="65928">2921 11104 317 0,'2'3'434'0,"0"1"24"0,0-3 18 15,0 1-103 1,1-4-145-16,1 1-76 0,2-4-30 15,2-2-14 1,2-2-8-16,0-3-7 0,3-1-16 16,-1-1-19-16,2-1-19 15,-2-2-7-15,0 1-10 16,2 0-4-16,-3 1-5 15,-1 1-3-15,-2 3 0 16,-2 3 3-16,-1 1 4 0,0 1 8 16,-1 4 5-1,-2-1-1-15,0 2 2 0,-1 2-2 16,0 2-7-16,0-1 0 15,0 4-4-15,0 1 3 16,1 3 3-16,0 0 5 16,0 5 4-16,-1 2 5 15,0 4 0-15,-1 3 0 16,0 2-2-16,-1 1-2 0,0-1-4 15,-1 2-8-15,0-3-4 16,0 0-3-16,0-1 0 16,-1-2-3-16,0-3 1 15,-2-1-2-15,0-1 4 16,1-4-1-16,0-1-1 15,0-4-2-15,0 0 0 16,-1 0 1-16,-1-3-4 16,0-1 5-16,0 1 0 0,-2-3-1 15,-1 0 2-15,-1 0-1 16,0 0 0-16,-3-2-1 15,2 1 3-15,0-1 5 16,-1 0 6-16,1 0 9 16,2-1 9-16,1 1 6 0,2-2-2 15,1 2-5 1,2-2-8-16,2 1-8 0,3 0-10 15,3 1-5-15,3 0-1 16,5 1 2-16,3 0 3 16,3 1 5-16,4-2 0 15,1 2 4-15,5-2 1 16,3 2-2-16,0 1-3 15,4 0-5-15,-1 3-2 0,-1-1-6 16,-2 1-1-16,-2-1-5 16,-4-1-10-16,-6-1-27 15,-2 1-60-15,-7-3-98 16,-6-3-199-16,-5 2-208 15,-5-4-104-15,-5-3-32 16,-4 1 25-16,-4 0 81 16,-2 1 189-16</inkml:trace>
  <inkml:trace contextRef="#ctx0" brushRef="#br1" timeOffset="85475.81">4946 4736 66 0,'1'0'132'0,"1"-1"-16"0,0 0-21 16,0-2-9-16,0 1-1 15,0-1-1-15,-1 1 4 16,0 1 2-16,0-2 3 16,0 1 0-16,0 1-2 0,0 1-4 15,0-1 4-15,0-1 4 16,0 2-2-16,-1 0-5 15,1 0-15-15,-1 0-17 16,0 0-16-16,0 0-19 16,0 0-10-16,0-1-5 15,0-1-4-15,0 2 0 16,0 0-2-16,-1-1 1 15,0 0-1-15,0 1 2 0,0 0 7 16,0 0-1-16,0 0 8 16,0-2 9-16,0 2 5 15,0-2 7-15,0 1 4 16,1 0 1-16,0 1-2 15,0-1-2-15,0 0-4 0,0-2-6 16,1 3-6-16,0-1-5 16,-1 0-4-16,0 0-2 15,1-1 1-15,-1 1 2 16,0 1 6-16,1 0 3 15,-1-1 8-15,1 0 3 0,-1 1 3 16,0 0 2-16,0 0-2 16,0 0 0-16,0 0-1 15,0 0-4-15,0 0 0 16,1 1-3-16,-1-1 3 15,0 0 0-15,0 0-1 16,-1 1-1-16,1-1-3 16,0 3-5-16,-1 0-6 0,0 1-2 15,0 1-6-15,0-1 0 16,0 2-2-16,0 0 1 15,0 1 0-15,0-1-1 16,0 2-1-16,1 0-2 16,-1-1 0-16,1 1 2 15,0 1 0-15,0-1-1 0,0-1 0 16,0 0 3-16,0 1-1 15,-1 0 0-15,0 0-4 16,1-1 0-16,-1 0-2 0,1 0 2 16,-1 0-2-16,0 0 0 15,0 0 4-15,0 1 0 16,-2 1 0-16,0 0 1 15,1 0 0-15,0 1 2 16,0-1-2-16,0 1 2 16,0 0-2-16,1-1 2 0,0 0-2 15,0-1-2 1,0 1-2-16,1-1 2 0,0 0-3 15,0 1 2-15,0-1 0 16,0 1 1-16,-1-1-1 16,1 1 0-16,0 0 2 15,-1 0 1-15,0 1-3 0,0-1 0 16,0 0 0-16,0 2 4 15,1-1-1-15,0 1-3 16,-1-1 4-16,0 1-1 16,0-1 0-16,1-1-3 0,0 1 1 15,0-1-1-15,0 0-2 16,0 1 0-16,0 0 0 15,0 1 2-15,0-2-1 16,-1 3 2-16,0 0 0 16,0 0 1-16,-1 1-2 15,1 1 1-15,0-1-3 0,-1 0 0 16,0 0 0-16,-1 2 0 15,1-2 0-15,-1 0 2 16,1-1 0-16,0 1-2 0,0 2 4 16,0-1-3-16,1 0 2 15,-1 0-2-15,1 0-1 16,0 2 0-16,0-1 0 15,0 0 0-15,-1-1 2 16,1 0-2-16,0 0 2 16,0 1-2-16,1-2 1 0,-1 2-2 15,1 0-1 1,-1-1 2-16,0 3 2 0,0-3-2 15,0 1 0-15,-1 0 1 16,0-1-1-16,1 1 0 16,-1 0 0-16,0-1-1 15,0 3-1-15,0-3 0 0,0 3 1 16,0-1-2-16,-1-1 1 15,0-1-1-15,2 0 2 16,0 0-2-16,0-2 3 16,1 0-1-16,0-1-3 0,0 1 4 15,1 0 2 1,-1 0-2-16,0 1-2 0,0-1 4 15,0 1 0-15,0-1-1 16,-1 0-1-16,0 1 2 16,1-1 0-16,0-1 2 15,0 1-1-15,0-1-1 0,-1 0 3 16,0-1-3-1,1 1 1-15,0-2-1 0,0 1 1 16,0-1 1-16,0 0-1 16,1 2 0-16,0-1-1 15,0 1-1-15,-1 0 1 16,0-2-1-16,0 0-1 15,0-2 2-15,0 1-2 0,0 1 3 16,-1-3-1-16,1 1 2 16,0-1 1-16,0 0-1 15,0 0 0-15,0-2-3 16,0 0-1-16,0-1 0 0,0 0 0 15,0-1 0-15,1 1-1 16,-1-3 1-16,1 1 0 16,-1 0-1-16,0 0 0 15,0 0 0-15,0 1 1 16,0-2-1-16,0 1-1 0,0-1 2 15,0 0 2-15,0 1-1 16,0-1 0-16,1 2 2 16,0-2-1-16,0 1-2 15,1 1-2-15,-1-2 2 16,1 1 2-16,-2 0-2 0,0 0 3 15,0 0-1-15,0 1 1 16,1-2 1-16,0 1-4 16,-1-1 1-16,1 2-1 15,-1-1 0-15,1 0 3 16,-1 1 3-16,0 0 3 15,0 1 2-15,0-1 2 0,0 4 0 16,0 2 2-16,0-2 0 16,0 2-3-16,0 0-2 15,0 2 2-15,0 0-2 16,0-1-1-16,1 1-1 15,0-1-1-15,0 2 0 0,0-1 1 16,0 1-1-16,1-2-1 16,0 1-1-16,0-2-2 15,0 1-1-15,0 0 1 16,-1-1-1-16,0 0 0 0,0-1-1 15,-1 2 2-15,0-2 0 16,0 3-1-16,0-2-2 16,-1 1 2-16,1 0-1 15,-1-1 0-15,1 2-2 16,-1-1 1-16,1 1 2 0,-1-1-2 15,0 1 1-15,0 0 1 16,0-1 1-16,1 0 0 16,0 0-1-16,0-1 2 15,0 0-1-15,-1 1 1 16,0-1-2-16,0 1 3 0,0 0 1 15,0-1 2-15,0 0 0 16,0 2 2-16,0 0 3 16,0-1 0-16,0 3-2 15,0 0 0-15,1 0-1 16,0 0-2-16,0-2-3 15,0 2-3-15,0-1-1 0,0 0 1 16,0 2-1-16,-1-1-1 16,0 2-1-16,1-1 1 15,0 1 3-15,0-1-4 16,0 1 1-16,0-1-2 15,0-3 2-15,0 2-3 0,0-1 0 16,0 1 3-16,1-2 0 16,0 1 0-16,0-1 0 15,0-1 2-15,0 0-2 16,1 1 0-16,-1-1 0 15,1 1 0-15,0 0 0 0,0 1 0 16,0-1-1-16,0 1 1 16,0 0-1-16,-1 0 3 15,0 0-1-15,0 1 2 16,1-1 1-16,-2 1-1 15,0-1 3-15,0 0 1 16,0 3 0-16,0-3 2 16,0 2-1-16,0 0 0 0,0 0 3 15,0 1-4-15,0-1 3 16,-2 0 3-16,2 2-4 15,0-1 0-15,0 0-3 16,-1 3 1-16,0-1 1 0,0 1 5 16,1 0 6-16,0-2 4 15,-1 1 8-15,1 0 5 16,-1 0 0-16,0-1 5 15,0-1-3-15,-1 1-4 16,0-1-8-16,-1-2-3 16,0 4-2-16,0-1-8 15,-1 0-2-15,-2 2 0 0,2 0 3 16,0 0-3-16,0 0-4 15,0 1 3-15,0-1-2 16,0 1 0-16,-1-2-3 16,0 1 0-16,1 0 2 0,-2 1-1 15,1-1-2-15,0-1 2 16,0 0-1-16,-1 0 0 15,1 1 2-15,0-1-5 16,-1 1 1-16,-1 0-3 16,-1 2 0-16,0-2-2 0,-1 2 1 15,-2 1 4-15,-1 1 1 16,0 2 3-16,-1-1 0 15,-1 2 4-15,0 1-1 16,1 0-3-16,-1 0 0 16,0-1 1-16,1 0 0 0,0-2-1 15,0 0-1-15,0-1 0 16,1-1-2-16,-2 1 2 15,2-2-4-15,0 0 3 16,-2-1 1-16,1 0 2 16,-1-1 6-16,1 2 3 15,-2-2 4-15,3 0 3 0,0-1 3 16,-2 1 1-16,2-1-5 15,-1 0 0-15,1 0-4 16,-1 0-5-16,0 0-2 16,1-1-2-16,-2 0-2 15,2 1 2-15,-1 1-2 0,-1-1 2 16,-1 2-3-16,0 0 2 15,0 0-2-15,-2 1 2 16,2 0 4-16,-2-1 3 16,2 1 2-16,0-3 4 15,0-1-1-15,1-1 2 16,2 0-10-16,0-2-4 0,0 0-8 15,2-1-4-15,-1-2-4 16,2 0 1-16,-1-1 5 16,0 1 1-16,1-1 2 15,0 0 1-15,-1 2 9 0,0-2 9 16,1 0 4-16,-2 2 6 15,1-2 1-15,-1 0 0 16,0 1-4-16,1-1-7 16,0 1-3-16,-2-1-3 0,3-1 0 15,0 0 1-15,-1-1 0 16,2-1 0-16,-1 1 1 15,1-4 0-15,-1 2-1 16,1-2-1-16,0-1-1 0,-3 2-3 16,2-1-2-16,-1 1-4 15,-2 1 4-15,0 0-2 16,0 0 6-16,-2 0-1 15,1-1 6-15,-2 1 3 16,2 0 4-16,0 0 5 0,0-1-1 16,2 1 0-16,-1-1-2 15,1 2-6-15,0 0-3 16,-1 0-6-16,1 3-4 15,-3 0-3-15,1 0-1 16,0 2 3-16,-3-2-3 16,2 2 5-16,-1-2-1 0,0-1 1 15,1 1-1-15,1-2 2 16,-1 0 2-16,0-2 4 15,0 1 2-15,1-2 4 16,-2 1 1-16,3 1-8 16,0 1 1-16,-3 0-6 15,1-1-4-15,-1 1 1 0,0-2 0 16,0 1 6-16,0-1 1 15,-2-2 2-15,3 0 2 16,-1 2 3-16,0-2-1 16,1 1-4-16,1 0 0 0,-1 0-2 15,1 0-1-15,1 0 0 16,0 0-2-16,1 0 1 15,2 0-3-15,0-2-2 16,3 1-2-16,1 1-2 16,1-3-8-16,0 1-14 15,1 0-30-15,1-1-58 0,0-1-112 16,1-2-155-16,1 3-307 15,0 0-153-15,0 0-56 16,-4 3 9-16,-3 3 86 16,-1 5 146-16</inkml:trace>
  <inkml:trace contextRef="#ctx0" brushRef="#br1" timeOffset="94870.95">8170 4826 10 0,'-1'-2'127'0,"0"2"-9"0,0 0-14 16,0 0-23-16,0 0-19 16,1 0-10-16,0 0-1 15,1 0 0-15,0-1-7 16,1 1-2-16,0-3 7 0,0 1 9 15,-1 1 12-15,0 0 5 16,0-1 7-16,1 2 3 16,-1 0 3-16,-1-1 1 15,1 1-2-15,-1 0 2 16,0-2 1-16,0 2-11 15,0-1-9-15,0 0-16 0,1-2-14 16,0 0-10-16,0-1-16 16,0 0 0-16,0-1 0 15,1 1 5-15,-1 0 7 16,0 0 5-16,0 1 13 15,0-1 4-15,0 0 1 0,0 2 2 16,0 0-3-16,-1 0 2 16,0 2-6-16,0 0-6 15,0 0-7-15,0 0-6 16,-1 0-6-16,0 3-8 0,0 0-3 15,0 1 0-15,0 1-2 16,0 0-3-16,0 3 3 16,0 0 0-16,0 0 0 15,0 1 4-15,-1 3 1 16,0-2 1-16,0 1 2 0,-1 1 0 15,1 0-1-15,0 1-3 16,0 0-1-16,0 0-1 31,0 0 0-31,-3 16 2 0,3-16-6 16,0 1 2-16,0 1-5 0,1 0 3 15,0-1 4-15,0-1-1 16,0 2 3-16,0-2 1 16,0 1 2-16,-2 0-2 15,1-1-2-15,0 2 0 16,0-1-2-16,-1 1-1 0,0 1-4 15,-1 0 4-15,0 1-4 16,0 1 5-16,-1 0 0 16,0 1-1-16,1-3 3 15,0 0-4-15,1 1-2 16,0-2 0-16,0 2 1 15,0-1-4-15,0 0 0 0,0 2 2 16,0-1 0-16,1-1-1 16,0 3-1-16,0-1 1 15,-1 0 6-15,1 1-3 16,0 0 1-16,0 0 3 0,-1 0-2 15,0 0 0-15,0 0-4 16,0 4-2-16,-1-2 2 16,0 2-4-16,0-1 2 15,0 1 0-15,0 1 2 16,-1 1 0-16,1-3 2 0,-1 1-1 15,1 0-2 1,1 0 3-16,0-1-4 0,0 2 0 16,1-3 0-16,0 2 1 15,-1-2 3-15,1 1 4 16,-1-1-2-16,0 2 2 0,-1-2 1 15,2 2-3 1,-1-1-1-16,1 0-1 0,0 2 2 16,1-2-3-16,0 1 0 15,0-1 1-15,0 1 1 16,0-1-3-16,0 0 1 15,-1 1 2-15,0-1 2 16,1 1-2-16,-1 1-3 0,1-2 2 16,0 0 1-16,0 2-5 15,0-3 1-15,1 3 2 0,0-4-2 16,0 4-1-16,0 0 0 15,0-1 3-15,0 1-3 16,0-1 0-16,0 2 0 16,0 0 0-16,0 0-3 15,-1 2 3-15,-1 1 3 0,1-1 1 16,0 2 4-16,0 0 1 15,1 0 1-15,0 1-3 16,0-2 0-16,0 0-2 16,0-1-2-16,0 0-2 15,0 0-1-15,0 0 0 0,1-1 0 16,0 1-2-16,0-1 0 15,1 0 0-15,-1-1 3 16,0-1 4-16,-1 1 2 16,0 0 0-16,-1-1 7 15,0 1-2-15,-2-1-1 16,1 1-1-16,-1 0 0 0,0 0-4 15,0 0 2-15,0-1-4 16,-1 1 1-16,1-1-1 16,1 0 1-16,0-2-2 15,0 1 1-15,-1-1-1 16,0 1-2-16,0-1 2 0,0 0-1 15,-1 2 4-15,-1 1 1 16,-1 1 3-16,-2 1-1 16,1-1-1-16,0 0-1 15,1-1-2-15,-1 1 0 16,-1-1-4-16,2-1 4 15,-1 0-4-15,2-2-1 0,0 0 0 16,0 0-3 0,1 2 0-16,0-1-1 0,1 2 2 15,-1 2-1-15,0 0 1 16,1 2-2-16,-1 0 3 0,0 0-5 15,2 1-1-15,0 0 1 16,1-2 4-16,-1 1 0 16,0-2 1-16,0 1 1 15,-1-1 1-15,0-1 5 0,0 2-3 16,0 0 2-16,0 2 2 15,-1-1-1-15,1 2 2 16,0 1-2-16,-1-1-1 16,2-1-3-16,0 0-4 15,0-2 2-15,1-3-1 0,0 0 1 16,0-3 4-1,0 1 0-15,-1 0 0 0,0 1 0 16,-1 1 0-16,-2 4 1 16,0 2 2-16,-1 1 2 15,0 4 5-15,-1 1 0 16,0-1 1-16,1-1 1 15,1-1-6-15,0-1-2 16,1-3-3-16,0-1 1 0,-1-1 0 16,1-1 2-16,-1-3 2 15,1 1 1-15,0 0-2 16,0 0-1-16,0 1-2 15,-2 2-3-15,1 0 3 0,-1 2 3 16,1-1 6-16,-1-2-1 16,1 0 1-16,0 1 2 15,1-3-3-15,0 1 0 16,0 0 1-16,0-1 0 15,0 1 6-15,0-1 4 16,-1 2 4-16,0-1 2 16,0 0-2-16,0 0 0 15,1-1-1-15,0 1 0 0,-1-1-1 16,-1 2 3-16,1-2 7 15,1 3 6-15,-1-2 6 16,1-1-1-16,0 0 2 16,1-1-3-16,0-5-12 15,1-5-5-15,1 0-9 16,0-3-8-16,0-1-6 15,1-3 2-15,0 0 4 16,0-1 1-16,0 2 7 0,0 1 10 16,0 0 2-16,0 0-1 15,0 1-2-15,0-1-6 16,-1-3-6-16,1 0-8 15,0-2-10-15,0-4-32 16,1-4-88-16,1-6-191 16,-2-5-236-16,-3-5-123 15,-5-3-62-15,-10 0-7 0,-5-3 68 16,-5 0 179-16</inkml:trace>
  <inkml:trace contextRef="#ctx0" brushRef="#br1" timeOffset="96180.97">7324 10850 129 0,'4'4'375'15,"-3"2"33"-15,-1 0 28 16,-2-1-40-16,-2-1-129 16,-1-1-77-16,-3-3-38 15,0 0-12-15,-1 0-8 0,-2-3-13 16,-2 2-13-16,0-3-9 15,-3 2-12-15,-3 2-5 16,-1 0-1-16,-4 0 3 16,-1 3 6-16,-3 2 2 15,-1 3 4-15,0 2 1 16,-1 3-7-16,2 1-10 15,2 2-14-15,2 0-12 16,4 0-13-16,3-1-12 0,4 0-10 16,5-2-8-16,4-1-1 15,5-3-1-15,4 2-1 16,4 1 0-16,4 0 0 15,4 2 4-15,3 1-2 16,2 3-1-16,-1-1 1 16,1 2 2-16,-3 0 4 15,-2 0 4-15,-4 1 6 0,-6-1 11 16,-4 2 7-1,-5-2 6-15,-6 0 1 0,-6 0 2 16,-6-2-3-16,-6-1-9 16,-3 0-9-16,-4-3-8 15,-2-5-3-15,2-1-12 16,-1-3-26-16,6-2-55 0,4-4-82 15,4 0-104-15,5 1-217 16,4-2-166-16,4-2-69 16,4-1 5-16,4-2 59 15,4 3 88-15</inkml:trace>
  <inkml:trace contextRef="#ctx0" brushRef="#br1" timeOffset="97005.98">7373 11462 182 0,'-3'-11'399'16,"0"3"35"-16,3-1 27 0,3 0-53 16,1 1-137-16,3-1-86 15,2-1-40-15,1 3-11 16,4 1-8-16,-1 2 0 15,1 4 1-15,-1 2 5 16,0 5 0-16,-1 3-6 0,-3 2-7 16,-2 2-10-16,-2 3-7 15,-2-1-10-15,-3 3-8 16,-3 1-6-16,-2 3-6 15,-2-1-5-15,-2 3-8 16,-3 1-12-16,-1 1-9 16,1-2-11-16,0-1-6 15,3-3-6-15,2-2-8 16,2-3-5-16,4-2-4 0,4-1 1 15,5-2-3-15,2-4-6 16,4-2-12-16,2 1-26 16,2-4-51-16,0-1-67 15,3-3-94-15,-1 0-208 16,0-3-139-16,-1-3-53 15,-4-1 10-15,-3-1 45 16,-4 0 82-16</inkml:trace>
  <inkml:trace contextRef="#ctx0" brushRef="#br1" timeOffset="116786.29">9592 4926 45 0,'0'0'60'0,"2"0"-22"0,-1-2-15 16,0 1-7-16,0-2-3 15,0 1 4-15,0 1 7 16,0-1 16-16,0 1 14 15,-1 0 10-15,0 1 6 16,0 0 7-16,1 0-1 0,1 0-11 16,0 0-13-16,0-2-11 15,0 2-6-15,1-2-8 16,0 0-10-16,1-1-1 15,-1 1 2-15,0-2 3 16,-1 2 0-16,0-1 7 0,-1 2 4 16,0-1 0-16,-1 0 5 15,-1 0 2-15,0 2 0 16,0-1 3-16,0 0 4 15,0-2 3-15,0 1 0 16,0 1-4-16,-1 1-1 0,2-1-8 16,0 1-8-16,0 0-8 15,2 0-8-15,-1-1-1 16,0 0-4-16,0 1 3 15,0-2 3-15,0 2 9 0,0 0 9 16,0 0 8-16,-1 2 7 16,0 0 4-16,0 0 0 15,-1 3-5-15,0-3-4 16,0 4-13-16,1-1-4 15,0 0-5-15,0 0-4 0,-1 1-1 16,1-1-4-16,-1 1 1 16,0 0-3-16,1 0 1 15,-1 2 1-15,-1 1 0 16,1-1-1-16,-1 3 4 0,0-1-4 15,0 2-1-15,0-1 1 16,0 1-1-16,0-1-1 16,1-1-2-16,-1-1 2 15,1 1 0-15,0-2-1 16,0 0 1-16,0 0-1 15,0 0 1-15,-1-1-2 16,0 0-4-16,0 1-1 0,0-1 0 16,-1 3 0-16,1-2 0 15,-1 0 3-15,0 1 3 16,0-1-1-16,1 1-1 15,0-1 1-15,-1 0-4 16,2 2-1-16,0-2 0 0,0 1 0 16,1 1-3-16,0-1 3 15,0 1 2-15,-1 2-1 16,0-1 2-16,0 1-1 15,0-1-1-15,0 2 2 0,0-3-2 16,-1 2-1-16,1 0 1 16,-1-2-1-16,0 2 0 15,1-2-1-15,0 1 0 16,0-1 0-16,0 0-1 15,0 1 4-15,1 0-1 0,-1-2 1 16,1 1-2-16,-1 1 1 16,0-1-1-16,0 1 0 15,0-1 0-15,0 1-2 16,-1 0 0-16,0-1 2 0,0 0-2 15,0 1 2-15,1-1 2 16,0 1-1-16,0 0 1 16,1-1-1-16,-1-1-1 15,1 2 0-15,0-2 0 16,0 1 0-16,0 0-1 0,0 0 1 15,0 0 0-15,0-1 0 16,0 0 0-16,1-1-2 16,-1 0 2-16,0 1 0 15,1 0-1-15,-1-1-1 16,0 1 2-16,-1-1 2 15,0 1 0-15,0-1-1 0,-1 2 0 16,0 0 0-16,1-2 1 16,0 2-3-16,0-1-1 15,0 1 2-15,0-1 0 16,0 2-1-16,1-1-1 15,0 0-1-15,0 1 3 0,1 1-3 16,0-3-1-16,0 2 1 16,0-1 1-16,0 1 2 15,0 0 0-15,1 0-1 16,0-1-1-16,-2 0 2 15,-2 2-3-15,0 0 1 0,1-1 3 16,0-2 1-16,0 2 0 16,0-2 1-16,0 1 1 15,1-1-2-15,0 0-2 16,0-1 3-16,0 3 0 15,0-3-1-15,0 3 1 16,0-2-1-16,0 0 3 0,0-1-2 16,0 0-2-16,1 0-1 15,0 0 1-15,0-2-1 16,0 2 1-16,-1-1 1 15,0 0-2-15,0 0 3 16,1-1 0-16,-1 1 0 0,0-1 0 16,0 0-2-16,0 0 1 15,0 0 0-15,0 0 0 16,0 1-1-16,0 0 2 15,0 0-1-15,0 0 4 16,0 1-2-16,0 1 3 0,0 1 2 16,0-1 0-16,0 0 1 15,0 0 0-15,0-1-4 16,0 0 2-16,0 0-4 15,0 0-1-15,0 0 4 16,0-1-1-16,-1 0 4 16,0 1-2-16,-1 1 0 0,0-2 2 15,0 0-5-15,0 1 0 16,-1 1 1-16,0-1-1 15,0 0-2-15,1 2 1 16,0-1 2-16,0 0-4 16,1-2 1-16,0 0-2 0,-1-2 1 15,1 1 2-15,0 0 0 16,0-1 1-16,0 1 1 15,0 0 1-15,0 0-1 16,-1 0 0-16,0 1-2 0,0 0 5 16,0 0-2-1,1 1-3-15,0 0 2 0,0 1-2 16,1-1 0-16,0 0 0 15,0-1 2-15,0 0 0 16,0-2-2-16,0 0 1 0,0 0-2 16,-1 0-1-16,0-1-2 15,0 0 2-15,1 0-2 16,-1 0-2-16,0 0 2 15,0 1-2-15,0 1 1 16,1 1 0-16,0-1-1 0,0 1 2 16,0 0 0-16,0-2 3 15,0 1-2-15,0 0 1 16,0-1 1-16,-1 3 1 15,0-2-3-15,0 1-1 0,0-1-1 16,1 0 1-16,0 0-3 16,0 0-1-16,0-2 1 15,0 0 0-15,0 2 2 16,0-1-1-16,0 1 1 15,0-2 3-15,0 0-2 0,0 1 0 16,-1 1-2-16,-1 0 2 16,1 1-1-16,0-1 0 15,0 0 2-15,0 0 3 16,-1 0 0-16,0 0-4 15,1 0 1-15,0-1 1 16,0 1-2-16,0 0 0 0,0 0 0 16,1 0 0-16,0-1 0 15,0 1-2-15,0-1 2 16,0 1 0-16,0-2 2 15,0 0 0-15,0-1 0 16,0 1-2-16,0 0 2 0,-1 0-2 16,0-1 0-16,0 2 0 15,0-1-2-15,1-1 2 16,0 2-1-16,-1 0 1 15,1-2-1-15,0 2-1 16,0-3 4-16,0 3-2 0,0-2-2 16,1 1 2-16,-1 1 3 15,0 1-3-15,0-2-1 16,0 0-1-16,0 1 4 15,0-1-2-15,0 0-2 16,0 0 2-16,0 0 0 16,0 0 0-16,0-1 0 0,0 1 0 15,0 1 0-15,0 0 0 16,-1-1 0-16,0 0 0 15,1 1 0-15,0-1 0 16,0-1-2-16,-1 2 2 16,0-3 4-16,0 3 1 15,0-2 1-15,0 0 0 16,0 0 2-16,-2 0-1 0,2-1-1 15,-2 0-2-15,1 1 5 16,0 0-3-16,0 0 5 16,0 0-3-16,0 2 0 15,0-1-2-15,0 2-1 0,0-4-2 16,1 3-1-16,0-2 0 15,0 0 2-15,0-1-3 16,0-1 0-16,1 0 1 16,-1 1-2-16,1 0 0 15,-1 0 0-15,0 0 1 16,0-1 0-16,0 2 1 15,-2 0 1-15,0-2 1 0,0 3-1 16,-2 0 3-16,1 0 0 16,0-1 3-16,1 1-1 15,0-1-1-15,0 0 3 16,0-1-5-16,1 1 2 15,0 0-3-15,0 0-2 0,0 0 0 16,1 0-2-16,-1-1 1 16,0 3 3-16,0-2 0 15,0 2 2-15,0 0 2 16,1 0-1-16,-2-1-1 15,1 1-1-15,0 1-2 16,0-2-1-16,0-1 1 16,1 0-3-16,0-1 2 0,0 1 1 15,0-1 0-15,0 0-1 16,1 0-1-16,0 0 2 15,0 0 0-15,-1 0-1 16,0-1 2-16,0 1 0 16,0 0 1-16,0-1-3 15,0 1 3-15,0-1-3 0,1 0-2 16,-1-1 3-16,1 2 0 15,0-1 0-15,-1 0-2 16,1 0 2-16,0 0 0 16,0-1 3-16,-1 2 2 15,0-2 4-15,0 2 2 0,0-1 1 16,0-1 0-16,-1 2-1 15,0-1-5-15,0 2-2 16,0-2-3-16,0 1-2 0,-1 0 0 16,1 0-2-16,1-1 1 15,-1 1 1-15,1 2-1 16,0-3-1-16,0 2 2 15,0-2 0-15,0 1 0 16,0 0-2-16,0 1 0 16,0 0 2-16,0 0-1 0,0 0-1 15,0 0 0-15,0-2-1 16,0 1-1-16,0 1 2 15,0-1 0-15,1-1-2 16,0 2 2-16,0-2 2 16,0 1 0-16,0 0-1 0,-1 0 1 15,0 1 1-15,0 0 0 16,0-1-1-16,0 1 0 15,0 0 3-15,0-2-1 16,0 0 1-16,-1 0-3 16,1 0-1-16,0 0 2 15,0-1-2-15,0 2 3 0,1-2 1 16,-1 1 0-16,0-1 2 15,0 1-1-15,0 0 1 16,0 0-4-16,0 0 0 16,0-1-3-16,0 2 0 0,0-1 0 15,0 0 0-15,0 0-2 16,0-1 2-16,0 0 0 15,-1 0 0-15,1 0 2 16,0 1-2-16,0-1 3 0,-1 2 0 16,0 0-1-16,0-1 0 15,-1 2-2-15,1 0-2 16,-1-1 2-16,1 0-1 15,0 2 1-15,0-2 0 16,0 2 1-16,0-2 3 16,0 1-3-16,1 0 1 0,0 0 0 15,0 0 0 1,0 0 1-16,-1-1-1 0,0 3-2 15,0-3 2-15,-1 2-2 16,0 0 2-16,1 0-1 16,0-1-1-16,-1 2 2 15,0-2 1-15,0 1 0 16,0 0 2-16,0 0-1 0,1 0 4 15,-1-2-3-15,1 0 2 16,-1 3 2-16,1-2-5 16,0 2 3-16,0-1-2 15,-1-1 4-15,0 1 1 0,0-1 0 16,0 1 3-16,0 1-4 15,0-2 2-15,0 1 1 16,-1-1 1-16,1 0 2 16,0 0-2-16,0-2 3 15,1 2-1-15,-1-2 0 0,0 1 1 16,0 0 0-16,0 0-3 15,-1 0 1-15,0 0-1 16,1 0-1-16,0 0-4 16,0 1 2-16,0 0-2 15,0 0 2-15,0-1-6 0,0 2-1 16,0-1-1-16,0 0-2 15,0 1-1-15,0-2 1 16,1 0 3-16,0 3 1 16,0-2 0-16,-1 0-2 15,0 3 2-15,0-2-4 16,-1 4 2-16,0-1 1 0,-1-1-2 15,1 1 1-15,0 0 1 16,-1 1 1-16,1-1 0 16,0-1-3-16,-1 1 4 15,0 0 0-15,1-1 1 16,0 0 1-16,0 0 2 0,0-1 1 15,0-1-1-15,1-1 3 16,-1 1-4-16,-1 1 1 16,0-2-2-16,1 2-2 15,0-1-1-15,0 0 3 16,0 0-1-16,-1 2 0 0,-1-1 2 15,1-1 1-15,0 1 0 16,0 0 0-16,0 0-2 16,1-1-2-16,-1 1 0 15,1-1-5-15,1 0 4 16,-1 1-2-16,0 0 2 15,0 1-2-15,-1-1-1 0,-1 1 1 16,0 0-2-16,0 0 1 16,0-1 3-16,0-1 2 15,-1 1-1-15,1 0-1 0,0-1 3 16,-1 0-2-16,1 0-2 15,-1 0-2-15,1 0 2 16,0 1-3-16,0-1 0 16,0 1-2-16,-2-1 0 15,2 2 0-15,0-1 1 16,0 1 2-16,0 0-1 0,-1-1-1 15,1 1 2-15,0 0 2 16,1-1 1-16,0-1-4 16,-1 0 2-16,1-1 0 15,1 0 0-15,0 2 0 16,-1-1 0-16,-1-2 0 0,0 2-1 15,1-2 0-15,0 0 4 16,0 2-4-16,0-2 2 16,0 1 1-16,-1 1 0 15,0 0 4-15,0-2 0 0,0 1 5 16,0 0 4-16,1 0 6 15,-1-2 2-15,1 3 0 16,0-1-1-16,0 0-3 16,-2 1-5-16,0-1-7 15,1 0-3-15,0 1-2 0,0-1 0 16,-1 2-1-16,-2-1 1 15,2-1 2-15,1 1 6 16,0-1 2-16,-1 1 2 16,1-2 1-16,0 2 2 15,-2-2 3-15,2 1-2 0,-1-1 2 16,1 0-3-16,0 0-1 15,1 0-2-15,0 0-1 16,-2-1-3-16,2 2-2 16,1-1-5-16,0 1-1 15,0 0 1-15,0 0-5 16,0 0 4-16,-1 0-1 0,1 0 4 15,-1 1 1-15,-1-1-2 16,1 2 3-16,0-2-2 16,-1 1 0-16,1-1 0 15,-1 0 4-15,0 1-1 16,0-1-3-16,-2 3-3 0,2-1-1 15,0-1-1-15,1 0-4 16,0 2 1-16,-1-1 1 16,-1-1 5-16,0 0 0 15,1 2 4-15,-1-2 1 16,-1 1 1-16,1 1 4 0,-1-2 0 15,-1 2 0-15,0 0-2 16,1-1 0-16,0 2-2 16,0-1-3-16,-2 1-1 15,3-1-3-15,0-1 0 16,1 0 0-16,-1 0 0 15,1-1-1-15,1 1-3 0,-1 1 0 16,1-4 0-16,-1 3 0 16,0-1 2-16,0-1 6 15,0 1 4-15,-1-1 2 16,-2 1 1-16,1 1 2 15,0-1-1-15,-2 2 0 0,0 2-2 16,-2-1-1-16,0 2 0 16,2 0-4-16,0-1 0 15,-1 0-3-15,2 1-4 16,1-2 1-16,1 0-3 15,0 0 2-15,0-1-2 0,2-1-1 16,1 1-3 0,0-2 0-16,0 2 2 0,-1 0-3 15,1 0 3-15,0 2 0 16,0-1 0-16,0 1 2 15,-1 0 2-15,1 1 0 16,-2 0 0-16,1-1 1 16,0 2-1-16,0-2 0 15,0 1 0-15,0-1-2 0,0-1 2 16,0 1-2-16,1-1 4 15,0-2 0-15,1 1 0 16,0 0-4-16,0-1 3 0,0 1 0 16,0-1-3-16,-1 1 0 15,1-2 3-15,0 1-1 16,0 1 0-16,0 0 1 15,0 0-2-15,-1 0 0 16,1 0 0-16,0-2 3 0,1 0-4 16,-2 1 0-16,1 0 0 15,1-1 2-15,-1 0-2 16,0-1 0-16,0 1 2 15,0 1 0-15,0 0 0 0,0 0 0 16,-1 1 3 0,-2 1-4-16,1 1 2 0,0-1-2 15,0 0 1-15,1 2 0 16,0-1 3-16,-1-1-1 15,2-1-3-15,0 1 1 16,0-1 0-16,-1 0-2 16,2 0-1-16,0 0 1 0,-1 0 0 15,0-1 3-15,0 2 0 16,-1 0-3-16,1-1 2 15,0 2 2-15,-1-1 0 16,0 1-4-16,0-1 5 16,0 1 0-16,-1-1-2 15,0 2-3-15,1-2 1 0,0 1 1 16,0-1-2-16,0 0 0 15,1 0 3-15,0 0 1 16,0 0-1-16,-1-2-1 16,2 1 1-16,0 0-1 0,-1-1 3 15,-1 1-1-15,1 0 0 16,0 0 1-16,0 1 1 15,-1 2-2-15,0 0-2 16,-1-1 5-16,1 1-3 0,0-1-3 16,0 0 0-16,1 1 1 15,0-1 1-15,-1 0-3 16,1-2 5-16,-1 1-2 15,1-2-2-15,0 1 1 16,0 0 0-16,1 0-1 16,0 0 1-16,-1 0 3 0,0 1 0 15,0 0-2-15,0 1-2 16,0 1-1-16,-2 0-1 15,0 2-3-15,1 1-2 16,0 0 3-16,0 0 3 16,0 1 0-16,0 1 0 0,-1-2 0 15,1 1 5-15,1-2-5 16,0 0 0-16,1 1 0 15,0-2 2-15,-1 1 0 16,2-3-2-16,0 2 0 16,0-2-1-16,0-1-2 15,1 2 3-15,-1-1-1 0,1-1 1 16,0 0-3-16,0 1 2 15,0-1 0-15,0 2-5 16,0-2-11-16,0-1-25 16,1 0-44-16,1-1-61 0,0-3-76 15,2-2-114-15,0-6-233 16,1-2-105-16,0-7-25 15,1-5 25-15,-1-2 56 16,0-1 110-16</inkml:trace>
  <inkml:trace contextRef="#ctx0" brushRef="#br1" timeOffset="118216.31">7705 9038 24 0,'0'-1'202'15,"1"-2"16"-15,0 2 8 16,0 0-11-16,0 1-17 0,-1-1-19 16,0 1-29-16,0 0-24 15,0 0-27-15,0 0-21 16,-1 0-18-16,0 0-9 15,-1 1-8-15,0 0 0 16,0 1 0-16,0 1-1 0,0 2 1 16,1-1-4-16,-1 2 1 15,0 0-3-15,0 2-5 16,0 1 0-16,0 2-3 15,-2 1-3-15,1 1-5 0,-2 1-2 16,1 1-3-16,0 0-4 16,1 0-3-16,0 1-7 15,0-2-2-15,1 3-6 16,-1-3-13-16,2 1-16 15,1 1-39-15,0-3-77 16,0 1-146-16,0-3-76 0,0 0-33 16,1-3-3-16,-1-3 21 15</inkml:trace>
  <inkml:trace contextRef="#ctx0" brushRef="#br1" timeOffset="124288.9">8722 7841 100 0,'-5'3'222'0,"0"2"4"16,0-1-48-16,1-2-44 15,-1 0-34-15,2 2-28 16,1-2-25-16,-1 2-17 0,2-2-10 16,0 1-9-16,0 1-4 15,0 0-4-15,1-1 1 16,-1 2-4-16,0-2 0 0,0 3 1 15,0-2-1-15,1 1-3 16,0 0 1-16,0 0 0 16,1 0-1-16,-1-1-2 15,1 2 1-15,0-2 2 16,-1 1 0-16,0-1 2 15,0-1 8-15,-1 0 6 0,0-1 10 16,1 0 15-16,-1 0 18 16,0-1 13-16,0-1 13 15,1 0 12-15,0-1-3 16,0-1-4-16,0 0-8 15,1-1-14-15,0-2-9 0,1 1-16 16,0-1-10-16,0-1-6 16,1 1 4-16,0-1 4 15,0-1 4-15,2 3 8 16,-1-2 5-16,1 0 1 15,1 2-3-15,0-1-5 0,1 0-8 16,3 2-6-16,-2 0-4 16,0 2-6-16,0 1-2 15,-1 0-1-15,-1 2 4 16,0 2 3-16,-3 1 7 0,-1 1 1 15,-2 2 3-15,-2 1 0 16,-1 2-2-16,-3-1-1 16,1 1-2-16,-1-2-1 15,-2-1 1-15,1 2-3 0,-1-3-2 16,-1 1-3-16,0-2-4 15,1 0-2-15,1-1-1 16,0-4-2-16,-1-1-1 16,0-1-2-16,2-4-2 15,1 0-1-15,0-2-3 16,0 1-2-16,2-2-1 15,1 1 0-15,0-1 0 0,0-1 0 16,1 1 3-16,0 0-2 16,1-2-1-16,1 2 1 15,1-1-1-15,0 1 1 0,1 3 0 16,1-1 2-16,2 3 0 15,0-1 1-15,1 1 0 16,2-1-2-16,1 2 2 16,-1-1 0-16,0 3-3 15,1 0 2-15,-1 0 5 16,-2 4 5-16,-1-1 7 0,-1 3 3 15,-1 1 9-15,-3 3 10 16,-2-1 0-16,-2 0 5 16,-1 4-2-16,-1-3 1 15,-2 0-5-15,0 1-5 16,-3-1-3-16,2-1-9 0,0-2-4 15,0 0 2-15,-2-2-1 16,0-1-3-16,2-2-2 16,-2-2-2-16,1-2-3 15,1-4-2-15,-1 0-4 0,1-4-2 16,1 0 0-16,1-1-1 15,1 0-2-15,1 0 0 16,0 1-5-16,1-1 2 16,3 4-1-16,2 0 3 15,0-1 1-15,1 2-1 0,0 2 1 16,1 0 0-16,0 1-2 15,0 1 0-15,2 0 1 16,0 2 1-16,2-1 1 16,1 1-1-16,0 1 3 15,1 0 2-15,0 2 3 0,0 1-2 16,0 1-1-16,-1 0 2 15,-1 2 1-15,-2 1 2 16,0 1-1-16,-3 0 0 16,0 1 3-16,-2 1-1 15,-1-1-2-15,-1 0-1 16,-3-2 0-16,-1 0 1 0,-1-1 0 15,-1-1 0-15,0-1-1 16,-1 0-2-16,-2-3 3 16,1 0-2-16,0-1 4 15,-1-2-1-15,1-2 0 16,0-2 0-16,1-1-4 0,3-1-2 15,2-3-2-15,1-1-1 16,2-1-1-16,2-2-3 16,1 0 1-16,1-1-1 15,2 0 1-15,-1-1 1 0,1 2-1 16,-1 0 2-16,-1 2 0 15,0 2 0-15,0 3 0 16,-2 0 0-16,0 3 0 16,0 1 0-16,1 1-2 15,0 2 2-15,1 2 0 0,1 1 0 16,1 0 2-16,0 3-2 15,0 0 8-15,0 3-1 16,0 0 0-16,0 1 4 0,0 3 2 16,-3 0 5-1,0 2 3-15,-3 1 1 0,-1 1 6 16,-3-3 1-16,-2 0 3 15,0 0 0-15,-1-4 1 16,-1 2-1-16,-3-3-4 16,-1-2-8-16,1-1-8 15,-2-3-3-15,-1-1-4 16,1-2-3-16,1-2 0 0,1-3 0 15,-2 0 2-15,4-4-2 16,1 0-3-16,1-2 0 16,2-2 0-16,2-1 0 15,2 0-1-15,1-1 1 16,1 0 2-16,1 0-1 0,1-1 0 15,1 1-1-15,1 2 0 16,-1 0-5-16,0 3 3 16,1 0 1-16,0 3 0 15,1 2 2-15,2 0 1 0,-1 4 3 16,1 1-2-16,1 2-2 15,1 2 1-15,0 1 1 16,-1 2 1-16,1 2 1 16,-2 0 5-16,-1 0 2 0,0 2 6 15,-2-1 3-15,-3 1 2 16,-2 2 6-16,-2 1 1 15,-3-1 3-15,-2-1-1 16,0-1 1-16,-1 0-7 0,-2-2-3 16,0-1-5-16,-2-1-3 15,0-1-4-15,0-2-2 16,-1-2-1-16,1-2 2 15,1-2-4-15,0-2 0 16,2-2-4-16,1-3-1 0,2-3-4 16,1 0 2-16,3-1 1 15,2-2-2 1,1 2 3-16,1 1 3 0,2-1-2 15,0 1-1-15,1 1 0 16,2-1 0-16,-1 0 0 16,2 1 0-16,-1 3 0 0,0-1 0 15,0 1-4-15,1 2 3 16,1 1 0-16,-1 2 1 15,1 3 0-15,2 3 2 16,0 3 0-16,0 1 0 16,1 4-2-16,-2-3 2 15,1 3-2-15,-1 0 0 0,-2 2 5 16,-2 0 2-16,-1 1 0 15,-3 2-1-15,-3 0 2 16,-2 1-1-16,-2 0-2 16,-2 0-4-16,-1-1 5 0,-3-2 0 15,0-1 0-15,1-2-5 16,-2-3-2-16,2-2 3 15,-1-2-4-15,0-6-1 16,2-2-2-16,1-3-2 0,1-1-8 16,3-2-21-16,2-1-26 15,3 1-47-15,3-1-63 16,2-1-73-16,2 3-165 15,3-3-177-15,2 2-74 16,1-2-7-16,0-1 33 16,-2 2 62-16</inkml:trace>
  <inkml:trace contextRef="#ctx0" brushRef="#br1" timeOffset="150791.81">3357 4941 119 0,'-1'0'253'15,"1"0"7"-15,0 0-27 16,0 0-55-16,0 0-52 0,0 0-33 16,0 0-21-16,1 0-6 15,0 0-3-15,2 0 2 16,1 0 3-16,1-2 3 15,2-1 5-15,-1 1 4 0,1-2-8 16,2 0-4-16,2-2-10 16,0 3-10-16,1-1-2 15,3 1-12-15,-1 0-2 16,2 0-3-16,2 1-2 15,-1-2 1-15,2 2 0 0,-1-2-2 16,2 2-1-16,1 0 0 16,-1 0-9-16,3 1-3 15,0 0-5-15,1 1-1 16,-1-2-1-16,2 1-5 15,0-1 0-15,-1 1 1 0,0-1 0 16,-1-1-2-16,2 0 0 16,-2 0 1-16,1-1 0 15,-1 0 0-15,1 1-1 16,-1 1 0-16,0 1-5 15,-3 2-3-15,2 1 2 16,-2-1-1-16,-1 2 5 0,-1 0 2 16,0 0 6-16,1 0 3 15,0 0 3-15,0-2 2 16,0 2-2-16,0-2 2 0,0 0 2 15,1-1 6-15,-2 1 2 16,1-1 4-16,0 0 0 16,-1 0 0-16,2 0-1 15,-2 0-7-15,2 0-3 16,-1 0-8-16,-1 0 2 0,2 0-4 15,-1 2 4-15,2-2-3 16,0 3 2-16,1-2 2 16,-2 2-2-16,2 0 1 15,-2-1-2-15,-1 2 1 16,-1-2-4-16,-3 1 2 15,1-2-2-15,-5-1-2 0,-1 0 1 16,-1 0 0-16,-2 0-5 16,-2 0 0-16,-1 0-3 15,-2 0-8-15,-1 0-12 16,-1 0-22-16,0 0-28 0,-1 0-51 15,-2 0-109-15,-1-1-139 16,0-2-65-16,-2 1-22 16,2-4 9-16,-2 0 39 15</inkml:trace>
  <inkml:trace contextRef="#ctx0" brushRef="#br1" timeOffset="151206.81">4650 4781 5 0,'-3'-3'305'0,"1"2"29"16,1-1 22-16,1 0-22 15,1 1-98-15,2-1-64 16,1-1-31-16,2 2-19 15,3-1-12-15,2-1-15 16,1 3-11-16,2 0-12 0,1 4-9 16,2 1 1-16,-2 2-1 15,1 1-2-15,-3 3 2 16,-1 2 4-16,-3 0 9 15,-3 1 3-15,-2 1 5 0,-4 0 4 16,-5 1-10-16,-2 1-9 16,-4 1-15-16,-3 1-10 15,-4-1-13-15,0-1-9 16,-4-2-7-16,1-2-5 15,-1-1-5-15,1-1-14 0,0-4-23 16,3-1-44-16,-1-2-84 16,2-2-226-16,0-4-119 15,-1-1-58-15,1-4-10 16,-2-4 24-16,-1-4 73 15</inkml:trace>
  <inkml:trace contextRef="#ctx0" brushRef="#br1" timeOffset="152191.81">3847 4407 29 0,'-1'7'325'0,"1"-1"28"15,1 0 23-15,1-2-7 0,1-2-109 16,1 1-59-16,1-3-23 15,3-3-8-15,0-3-10 16,3-2-23-16,3-3-25 16,0-4-31-16,5-2-22 15,0-4-19-15,3-4-21 16,0-1-12-16,2-2-14 0,-3-1-5 15,2 3-5-15,-2-1 2 16,-2 4 7-16,-3 1 5 16,-3 6 8-16,-2 1 4 15,-2 5 6-15,-4 4-1 16,-1 1 2-16,-2 5 1 0,-1 5-4 15,-1 3-1-15,-1 3-3 16,-1 4 4-16,1 2-2 16,0 2 1-16,0 2-2 15,1 1 3-15,0 2-3 16,1 1-1-16,0 0 2 15,0 0-2-15,0-3 1 0,0 0-1 16,0-2 0-16,0-4-1 16,1-2-6-16,2-4 1 15,0-2-1-15,1-4 2 16,1-4 0-16,3-4 0 0,1-4 3 15,0-5 0-15,1-2-2 16,2-3-5-16,-1 0-4 16,1-1 0-16,-1-1-3 15,0 1 0-15,-1 2 2 0,-3 2 3 16,-1 3-1-16,-2 2 1 15,1 4 2-15,-3 3 1 16,-2 5-1-16,-1 3-1 16,-1 6 3-16,-1 3-1 15,-1 4 3-15,1 3 0 0,-1 1-1 16,2 3 2-16,1 0 2 15,2-1 0-15,2 0-2 16,2-2 0-16,0-2-1 16,1-3 1-16,2-3-10 0,2-3-9 15,1-7-16 1,1-1-21-16,1-6-36 0,2-3-63 15,-3-3-138-15,0-3-133 16,0-5-61-16,-4 0-18 16,-2-5 14-16,-3-5 50 15</inkml:trace>
  <inkml:trace contextRef="#ctx0" brushRef="#br1" timeOffset="152666.84">4114 3842 91 0,'-6'2'323'16,"0"0"19"-16,2 0 20 15,1 0-54-15,1 0-93 16,1-1-58-16,2 0-27 0,2 1-9 15,2-2-9-15,3 0-21 16,1 0-24-16,1-2-18 16,2 1-16-16,2-1-11 15,0 1-7-15,1-1-8 16,1 2-15-16,0 0-20 15,-1 0-35-15,3 2-59 0,-3 1-119 16,0 0-113-16,0 0-53 16,0-1-14-16,-1 0 18 15,2 0 50-15</inkml:trace>
  <inkml:trace contextRef="#ctx0" brushRef="#br1" timeOffset="153009.34">4443 3786 205 0,'2'-4'297'0,"0"0"21"16,0 3-19-16,3-2-82 0,1 2-61 15,1 1-30-15,1 1-14 16,2 1-7-16,-1 0-8 16,1 2-16-16,-1 2-11 15,-2-2-8-15,-2 5-6 16,-2 0-7-16,-2 1-5 0,-2 2-5 15,-2 2-9 1,-2 0-8-16,0 0-7 0,-1 1-17 16,1-1-32-16,-1-1-67 15,1 2-171-15,0 0-98 16,0 1-52-16,-1 0-15 15,1 1 10-15</inkml:trace>
  <inkml:trace contextRef="#ctx0" brushRef="#br1" timeOffset="153854.34">4683 4382 48 0,'-2'-2'303'16,"0"2"22"-16,-2 0 28 15,1 2-50-15,1 1-91 16,0 2-56-16,-1 1-25 15,1 3-13-15,1 2-14 0,1 1-18 16,1-1-17-16,1 2-17 16,2-1-12-16,1 0-9 15,2-3-8-15,0-1-2 16,3 0-5-16,0-5-5 0,4-3-2 15,1-3-1-15,1-2-2 16,3-3-3-16,-1-2-2 16,-1 1 1-16,1-1 2 15,-2 3-4-15,1 1 0 0,-3 2 0 16,0 3 0-16,-3 2 0 15,0 3-2-15,-1 2 2 16,-3 1 0-16,-2 1 2 16,-2 3 4-16,-1-1-1 15,-2 1 1-15,-2 1 1 16,-1 0-5-16,-1-1 1 15,-2-1-2-15,0 0-1 16,-2-3 4-16,1 1 2 0,-1-2 3 16,0-3 0-16,0 1 5 15,0-4 7-15,1-3-2 16,-3 0-3-16,2-4-1 15,0-3-2-15,0-1-3 16,-1-1-2-16,0-1-2 0,1-1 0 16,-1-3 0-16,-1 3 0 15,2-1 2-15,-1 0 0 16,0 2-3-16,1 1 0 15,1 2-3-15,1 1-8 0,0 3-20 16,-2 0-49-16,0 7-145 16,-1 4-142-16,-4 2-74 15,-3 5-33-15,-3 0-2 16,-2 2 36-16</inkml:trace>
  <inkml:trace contextRef="#ctx0" brushRef="#br1" timeOffset="154856.87">3448 5820 226 0,'-3'4'284'0,"1"1"25"0,0-2-21 16,4-1-65-16,2-1-34 16,1-2-14-16,3-1-1 15,3-2-11-15,1-1-21 16,5 0-24-16,1 0-24 15,4 1-14-15,2-2-16 0,2 3-8 16,0 1-5-16,4 2-8 16,2 2-11-16,2 0-5 15,-1 0-4-15,2 1-2 16,1 0-3-16,1 0-2 15,0 0 1-15,2-1-3 0,-2 2-4 16,2-3-1-16,0 1-4 16,2-1 3-16,-1 1-4 15,-1-2 3-15,-1 0-2 16,-1 0 1-16,-5 0-1 15,-1 0-2-15,-3 0-3 16,-5 0 2-16,0 0-1 16,-4 0 2-16,-4 1-3 0,-1 0 0 15,-4 0-3-15,-2 0-4 16,-2-1-9-16,-1 0-17 15,-2-1-28-15,-1 0-54 16,-2 0-138-16,0 1-139 0,0 0-71 16,-4-3-25-16,1-2 8 15,-1-2 47-15</inkml:trace>
  <inkml:trace contextRef="#ctx0" brushRef="#br1" timeOffset="155196.87">4449 5722 182 0,'5'0'355'16,"1"0"33"-16,1 3 29 15,3 1-76-15,4 2-109 0,3 0-60 16,3 0-27-16,3 2-24 15,0 0-23-15,0-1-20 16,-1 2-14-16,0 2-5 16,-5 2-11-16,-3 0-5 15,-3 2-3-15,-5 1-4 0,-5 3-7 16,-5-1-9-16,-4 1-5 15,-6 0-7-15,-2-2-7 16,-5 1-13-16,-1 0-26 16,-4-1-34-16,-1 2-67 15,-3 4-150-15,-1-3-125 16,1 1-55-16,-2-2-14 0,1-2 17 15,0 0 53-15</inkml:trace>
  <inkml:trace contextRef="#ctx0" brushRef="#br1" timeOffset="155936.87">3483 6821 116 0,'-4'1'348'0,"2"-1"26"15,1 0 19-15,3 0-54 16,2-3-113-16,3 1-64 16,3 1-35-16,2-2-9 15,4 3-4-15,3-2-11 16,3 2-10-16,4 0-13 0,3 0-10 15,3-1-14-15,3-2-12 16,3 0-7-16,2-1-9 16,4-1-6-16,0 0-8 15,3 0 2-15,-1 2 6 16,2 3 3-16,-2 0 3 15,1 3 5-15,-1 1 3 0,-1-1-4 16,-2 2-11-16,-1-2-1 16,-2 0-5-16,-2 0-2 15,-1 0 2-15,-1-2 0 16,-1 0 3-16,-2 1-2 0,-2-2-3 15,-3-2-4-15,-3 2-3 16,-2-2-6-16,-4 2 0 16,-5-2-7-16,0 1-2 15,-5 1-7-15,-2-2-12 0,-1 1-21 16,-2 1-37-16,-2-3-71 15,-4 3-163-15,-2-2-128 16,-2 1-58-16,-1 0-18 16,-1-3 20-16,-4 1 64 15</inkml:trace>
  <inkml:trace contextRef="#ctx0" brushRef="#br1" timeOffset="156266.9">4636 6678 223 0,'7'3'397'0,"2"4"34"16,2 0 20-16,5 2-73 15,-1 0-142-15,2 1-75 16,2 1-42-16,-2-2-24 15,0 3-13-15,0 0-12 0,-2 2-13 16,-3 0-12-16,-2 1-10 16,-3 2-10-16,-4-2-5 15,-4 2-10-15,-4-1-6 16,-5 0-8-16,-5 2-14 15,-4 0-20-15,-5-1-34 0,-1 2-61 16,-6 3-110-16,-3-1-139 16,-1 3-66-16,1 0-18 15,0 0 10-15,1-3 49 16</inkml:trace>
  <inkml:trace contextRef="#ctx0" brushRef="#br1" timeOffset="156926.91">3405 7859 230 0,'-12'0'374'0,"5"-2"20"16,2 1 22-16,4-1-96 15,3 0-113-15,4-3-58 0,5 2-29 16,5-3-7-16,4 2-8 15,5-2-13-15,5 0-9 16,4 0-13-16,7-2-7 16,4 0-11-16,5 1-9 15,4 0-7-15,0 1-11 16,2 2 2-16,-1 2-4 0,0 2 5 15,-4 2-1-15,-1 1 3 16,-2 0 6-16,-2 0-10 16,-1-2-4-16,-3 1-3 15,-1 1-5-15,-1-1-6 16,-3-2-1-16,-2 1-2 0,-4-1-2 15,-1 0 0-15,-4 0 0 16,-4 0-7-16,-4 0-8 16,-3 1-11-16,-4 1-14 15,-4-2-38-15,-4 2-69 16,-3-1-161-16,-4 1-136 15,-2 0-59-15,-3 0-23 0,-2-2 13 16,-2 0 59-16</inkml:trace>
  <inkml:trace contextRef="#ctx0" brushRef="#br1" timeOffset="157239.41">4487 7647 18 0,'9'-1'380'0,"2"4"38"15,0 2 29-15,1 2 24 16,4 0-156-16,-1 0-110 16,2 0-57-16,0 2-25 0,0-1-21 31,-2 0-15-31,10 14 45 0,-18-8-84 15,-3 0-11-15,-4 3-5 16,-4 2-9-16,-5-1-9 16,-4 2-10-16,-6 2-11 0,-2-1-27 15,-4-2-46-15,-1-1-107 16,-4 2-185-16,-3 1-94 15,-3-1-43-15,0 3-5 16,0 1 30-16</inkml:trace>
  <inkml:trace contextRef="#ctx0" brushRef="#br1" timeOffset="157846.91">3432 8541 42 0,'-5'-3'337'0,"1"0"30"0,2 0 23 16,1 0-24-16,2 0-118 16,2 1-80-16,2 0-41 15,4 1-12-15,4 0-10 16,4 0-9-16,4 0-8 15,5-1-10-15,6-1-10 0,4 0-11 16,4-1-9-16,1-1-11 16,0 1-9-16,3 0-7 15,-2 2-4-15,-1-1-9 16,-1 2-2-16,-3-1 4 0,-3-1 3 15,-4 2-3-15,-5 0-3 16,-3 0-8-16,-5 0-18 16,-3-1-32-16,-3 2-53 15,-5 0-125-15,-6 0-151 0,0 0-73 16,0 0-27-16,-6 0 3 15,-2-1 35-15</inkml:trace>
  <inkml:trace contextRef="#ctx0" brushRef="#br1" timeOffset="158201.93">4090 8344 239 0,'7'-2'386'0,"2"-2"36"0,2 4 27 15,0 0-85-15,1 3-123 16,2 2-56-16,-2 0-26 16,2 4-19-16,-1 0-13 15,-1 2-12-15,-2 1-11 16,-2 1-9-16,-3 1-5 15,-3 2-1-15,-3 0-4 0,-4 4-3 16,-4 0-7-16,-5 1-11 16,-4-1-10-1,-4 2-22-15,-3 0-16 16,1-1-10-16,-2 0-10 0,2-4-28 0,1-1-45 15,5-2-57-15,0-5-143 16,5-1-187-16,3-3-97 16,4-4-29-16,6-1 9 15,0 0 50-15</inkml:trace>
  <inkml:trace contextRef="#ctx0" brushRef="#br1" timeOffset="159474.44">8325 5066 93 0,'-3'-3'259'0,"1"0"26"0,1 0-5 16,1 0-51-16,1 1-47 15,1-1-24-15,1 1-11 16,1-1-6-16,2 1-9 16,2 1-13-16,1-1-8 0,2 1-10 15,1-1-11 1,3 2-8-16,2 0-12 15,2 0-6-15,3 3-6 0,4-1-2 16,1 0-3-16,4 3-6 16,2 0-4-16,2 1-8 15,3 0-8-15,2 1-5 16,0-1-3-16,0 2-5 0,0-2-4 15,-2 3-4-15,-1-1-1 16,-2-1-3-16,-2 0-1 16,-2-1-1-16,-4 0 0 15,-1-2 0-15,-2 1 0 0,-5-1 1 16,-2 0-2-16,-2-2-6 15,-2 1-4-15,-3-3-12 16,0 0-27-16,-1-3-45 16,-3 0-100-16,-2-3-172 15,-1 0-84-15,-2-2-37 16,-2 1-2-16,0 1 32 0</inkml:trace>
  <inkml:trace contextRef="#ctx0" brushRef="#br1" timeOffset="159916.94">9226 5024 241 0,'9'2'332'15,"2"0"25"-15,2 1 15 16,3 2-109-16,3 0-69 15,2 2-34-15,3 1-21 0,3 0-14 16,0 1-21-16,1 0-24 16,-1 1-21-16,-3 1-10 15,-3-1-3-15,-3 1 0 0,-6 1 6 16,-2 1 9-16,-7-1 7 15,-5 4 3-15,-7-1 12 16,-2 0 3-16,-5 1-1 16,-3 0-6-16,-1-2-9 0,-1-2-14 15,2-2-21-15,0-3-33 16,0-3-38-16,0-4-58 15,-1 0-109-15,1-2-203 16,-2-3-108-16,0 3-38 16,0 0-4-16,1 0 36 0,-2 0 97 15</inkml:trace>
  <inkml:trace contextRef="#ctx0" brushRef="#br1" timeOffset="160641.96">8243 5614 236 0,'-1'1'358'0,"0"-1"32"0,0 0 11 16,1 0-99-16,1 0-90 15,3 0-48-15,5 0-23 16,4 0-19-16,6 0-10 16,5-1-11-16,3 1-12 0,5 0-9 15,4 1-10-15,2 1-9 16,2 2-5-16,4-1-3 15,0 2-1-15,3 0-8 16,0 0 1-16,2-1-7 16,1 1-2-16,-1 0-8 15,1-1-6-15,-2 0-7 0,1 1-8 16,-4-2-3-16,0 1-3 15,-4 0-1-15,-3 0 0 16,-1 1-4-16,-5 3 2 16,-3 0-1-16,-6 0 0 15,-1 0-1-15,-4 0-1 0,-4 0-1 16,0-3-5-16,-5-1-12 15,-2 0-14-15,-2-1-21 16,-3 0-38-16,-3-3-61 16,-3 0-141-16,-4 0-134 15,-1 0-58-15,-4 0-21 0,3 0 17 16,1-4 54-16</inkml:trace>
  <inkml:trace contextRef="#ctx0" brushRef="#br1" timeOffset="161046.97">9320 5570 82 0,'6'-9'346'16,"0"4"35"-16,-1 0 32 0,1 2-37 15,1 2-105-15,2 1-71 16,0 2-39-16,3 2-22 16,0 2-13-16,2 1-15 15,1 4-13-15,-1 0-14 16,2 3-6-16,-2 0-7 0,0 1-11 15,0 2-9-15,-1 1-2 16,-2 0 1-16,-2 1-2 16,0 1 2-16,-4 0 2 15,-3 0-4-15,-2 1-3 0,-3-2-9 16,-3-1-9-16,-5-3-3 15,-2 2-10-15,-5-4-7 16,-4-2-16-16,-1-2-26 16,-4 2-38-16,-2-2-61 15,0 0-108-15,-3 0-196 16,-1 3-91-16,0 1-33 15,1 2 7-15,1 0 43 0</inkml:trace>
  <inkml:trace contextRef="#ctx0" brushRef="#br1" timeOffset="161719.47">8149 6302 278 0,'-9'4'342'0,"2"-1"24"15,2-1-11-15,2 0-80 16,2 0-59-16,3-1-28 15,4 0-17-15,5-1-7 0,6 1-12 16,6 0-18-16,4 1-16 16,3-2-11-16,4-2 3 15,4 0-5-15,5-2-7 16,5 0-8-16,2-2-12 15,4 3-20-15,3-1-14 16,-2 2-9-16,0 0-6 0,-3 2-1 16,-1 2 0-16,-1 0 3 15,-4-1-5-15,-1 2-3 16,-4 0-4-16,-3 0-8 15,-1 0-4-15,-2-1-4 16,0 2-3-16,-3-2-5 0,-3 2 5 16,-2-2 0-16,-3 2 3 15,-2-2-11-15,-3 0-12 16,-3 1-23-16,-3-3-32 15,-3 0-39-15,-3 0-72 16,-3-2-186-16,-4 2-131 0,-1-4-59 16,-3 0-9-16,-4 1 18 15,-4-1 58-15</inkml:trace>
  <inkml:trace contextRef="#ctx0" brushRef="#br1" timeOffset="162064.49">9240 6222 18 0,'4'-5'343'16,"1"4"35"-16,2 0 23 15,0 2 3-15,3 0-131 16,0 3-86-16,3 0-33 15,0 3-16-15,4 2-7 16,-1 3-11-16,2 1-12 16,-3 5-10-16,-1 1-13 0,-2 0-11 15,-2 1-4-15,-3-1-10 16,-2-1-13-16,-1 0-9 15,-2-2-10-15,-2-1-7 16,-3-1-8-16,-2-1-21 16,-4-2-31-16,-6-3-47 0,-2-1-85 15,-5 0-180-15,-5 1-123 16,-3-1-49-16,-1 1-7 15,-3 0 27-15,-1 1 75 16</inkml:trace>
  <inkml:trace contextRef="#ctx0" brushRef="#br1" timeOffset="162661.99">8181 6844 107 0,'-7'0'395'0,"2"0"29"0,1 0 18 15,1 0-10-15,3 0-162 16,4 0-83-16,4 0-44 16,5 0-6-16,5 0 1 15,7-1-4-15,4 0-6 0,4-1-12 16,7-2-10-16,2 2-11 15,4 0-7-15,4 1-8 16,2 1-7-16,0 3-5 16,1-1-11-16,0 2-9 15,-1-1-11-15,-2 1-8 0,-1 0-11 16,-2 0-8-16,-1 0-6 15,-2-2 0-15,-1-2-3 16,-3 0-3-16,-3 0 2 16,-3-1-1-16,-3 0 0 0,-4-1-6 15,-5 1-5-15,-5 0-7 16,-1 0-17-16,-5 0-23 15,-3 1-35-15,-2-2-50 16,-4 1-83-16,-2 1-182 16,-4-1-116-16,-4 0-45 0,-1 0 0 15,0 0 36 1,-3-2 78-16</inkml:trace>
  <inkml:trace contextRef="#ctx0" brushRef="#br1" timeOffset="162997">9217 6722 380 0,'1'0'423'0,"0"-1"21"0,2-1 20 15,2 2-144-15,1 2-116 16,2-1-58-16,2 4-27 15,3 0-7-15,1 3-10 16,1 1-17-16,-1 3-13 16,1 0-12-16,-4 1-9 15,-2 3-11-15,-1-1-3 0,-4 3-7 16,-4 0-3-16,-4 1-9 15,-5 1-8-15,-4 1-10 16,-8 0-19-16,-4 0-23 16,-5-2-45-16,-4-1-82 15,-2 0-182-15,-3 0-114 0,-1-3-46 16,-3 2-12-16,0-3 26 15,-2 0 69-15</inkml:trace>
  <inkml:trace contextRef="#ctx0" brushRef="#br1" timeOffset="163549.51">8211 7351 202 0,'1'-5'390'0,"1"1"27"15,0 3 16-15,0 0-66 16,1 1-145-16,1 1-75 15,1 0-30-15,4 1-9 0,2 1 6 16,4 0 0-16,4 0 5 16,6-3-4-16,3 0-8 15,5-2-8-15,4 0-16 16,4-3-12-16,3 2-21 15,2-2-15-15,1 1-10 0,-1 1-10 16,0 2-5-16,-4 1-2 16,-2 0-1-16,-3 1-2 15,-3 1-3-15,-4-1 1 16,-2 3-3-16,-2-2-7 15,-3 2-7-15,-1-2-9 0,-5 1-14 16,-1-1-17-16,-1 0-17 16,-2 0-19-16,-3 0-23 15,0 0-33-15,-2 1-78 16,-4 0-150-16,-1 0-84 15,-3-3-28-15,0 0 1 0,0 0 27 16</inkml:trace>
  <inkml:trace contextRef="#ctx0" brushRef="#br1" timeOffset="163924.51">9056 7253 270 0,'1'0'393'0,"-1"0"24"15,1 0 21-15,1 0-98 0,1 2-119 16,2 0-56-16,3 1-21 16,1 0-8-16,3 2-6 15,1 2-11-15,0 1-19 16,2 1-18-16,-3 1-19 16,-1-1-8-16,-1 2-9 0,-2-1-7 15,-4 0-4-15,-3 1-2 16,-3-1-5-16,-5 1-1 15,-2 0-8-15,-5 1-5 16,-3 0-9-16,-5 1-7 16,-4-1-11-16,-1 1-22 0,-4-3-29 15,-2 2-42-15,-1-1-91 16,-3 1-198-16,0 0-99 15,-2 0-37-15,1 0-5 16,0-4 30-16,-1 3 81 16</inkml:trace>
  <inkml:trace contextRef="#ctx0" brushRef="#br1" timeOffset="164549.51">7978 7838 11 0,'0'2'361'16,"0"0"37"-16,1-1 19 0,1 0 0 15,2-1-129-15,4 2-103 16,0-2-52-16,3 0-19 15,4 0-5-15,4 0-6 16,4-2-15-16,4 1-15 0,3-2-13 16,1-1-9-16,3 0-8 15,2 1-9-15,1-1-4 16,1 1-3-16,-2-1-4 15,1-1-6-15,-2 2-7 0,-2 0-4 16,-2 0-2-16,-4 2-6 16,-2 0-10-16,-4 0-8 15,-3 1-20-15,-3 0-29 16,-5 0-56-16,-4 2-130 0,-6-2-142 15,-2 4-72-15,-4-1-21 16,-3-3 4-16,-3 0 45 16</inkml:trace>
  <inkml:trace contextRef="#ctx0" brushRef="#br1" timeOffset="164887.03">8497 7678 24 0,'2'1'369'16,"1"2"33"-16,0 3 16 16,1-1 11-16,1 1-161 15,4-1-101-15,-1 2-49 16,2 1-18-16,1 1-7 0,0-1-1 15,-2 3-12-15,-1-2-9 16,-2 0-8-16,-3 0-7 16,-2-1-9-16,-2 1-11 15,-3-1-9-15,-3 0-11 16,-5 3-12-16,-4-2-20 15,-3 0-29-15,-4 2-45 0,-1-2-77 16,-2 3-145-16,-1-1-109 16,-1 1-50-16,-1 0-6 15,1-1 25-15,-1 0 72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7T14:24:54.226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12738 6592 142 0,'1'0'194'16,"1"-2"-13"-16,0 1-19 15,0 0-1-15,0-1-4 0,0 1 4 16,0 0 2-16,1-1 6 15,-1-1-3-15,0 1-10 16,0-1-10-16,-1 1-16 16,0 0-14-16,0 1-15 15,-1 1-11-15,0 0-18 0,-1 1-18 16,0 1-9-16,-1-2-15 15,0 2-9-15,0 1-7 16,-2-1 0-16,1 4 0 0,-1-1-3 16,0 1 4-1,-2 1 0-15,0 1 0 0,0 3-3 16,0 2-2-16,-1 1-5 15,-2 3-3-15,1 1-1 16,0 1-1-16,0 0-1 16,-2 1-1-16,0 1 1 15,1 1 1-15,-2 0-3 16,1 0 3-16,-1-1-2 0,-1 1 0 15,2-2-1-15,0 1 1 16,-2 0 0-16,3-1 0 16,0 1-2-16,-2 0 2 15,0 0-1-15,1 0 1 0,-1 0-1 16,0 0 1-16,-2-1 0 15,2-1-1-15,0-2 3 16,-1 2 2-16,0-2-2 16,2 0-2-16,-1 0 7 0,0 1 0 15,-2-1 0-15,2 0-1 16,1 1 2-16,-2 1 3 15,0 1-2-15,2 0-2 16,-1 1 0-16,2 1-1 16,-1-3-2-16,0 1 0 15,2-1 2-15,0 0 3 0,-1 0-6 16,-2 0-1-1,2-1 0-15,0 2 0 0,-1-1-4 16,0 0-1-16,-1 0 2 16,0 0 3-16,2 1 0 15,0 0 0-15,-3 1 0 0,2-1 0 16,1 0 2-16,-1 0-2 15,2-2 1-15,-1-3 1 16,2 2 1-16,-1-4-3 16,1 2 0-16,-1-1 4 15,-1-2-4-15,0 3 0 16,0 1-1-16,0 0-2 0,-2 0 5 15,0 0-4-15,0 4 2 16,-1-2 0-16,1 3 0 16,-2 0 0-16,2 1-1 15,0-2 1-15,0 0-3 0,1 1-1 16,1-2 4-16,-1-1-2 15,2 2 2-15,-2-2 0 16,1 1 0-16,-1-1-1 16,1 3-4-16,-1 0 3 15,-3 0-4-15,2 1 1 16,-1 0 2-16,1-1 3 0,-1 0 4 15,0 0-2-15,1-1 1 16,1 1 4-16,-2 0-2 16,3-2-2-16,0-2 2 15,0 1 1-15,1-2-1 16,1-1 0-16,0 0-1 15,-1 0-1-15,1 2 3 0,-1-1 2 16,-2 2 1-16,-1 1 0 16,0 2 4-16,-2 2 2 15,-1 1 5-15,1 4 0 16,-2-1-2-16,1 2 4 0,0 0 1 15,1-1-4-15,-1-2-3 16,2-1-1-16,0-1-4 16,1-1-1-16,0-2-5 15,0-2-4-15,1 0 1 16,0 0 0-16,-2 0-2 0,2 2 0 15,-1 0 4-15,-2 1 1 16,0 0 4-16,-1 3 2 16,1 0 2-16,-3 0 2 15,2 0-1-15,0 1-1 16,-3 0-5-16,1-2-1 0,2 1 1 15,-3-1-6-15,3 1 0 16,0-2-2-16,-2 1 1 16,3-1-4-16,0 1 2 15,1-2-2-15,1 1 3 16,1-1-6-16,1 0 4 15,0 1 1-15,-2-1 1 16,1 0 0-16,-2 3 1 0,0 1 2 16,-2 1 1-16,-1-1 0 15,1 1-3-15,-1-1-1 16,2-1 3-16,-1 1-1 15,0-1-1-15,0 0-1 16,2-1 0 0,-1 0 2-16,-11 23-2 15,12-24-2-15,-1 0 5 16,1 0-1-16,-2 2 13 0,-1 2 8 15,-1 0 8-15,0 3 3 16,-3-1 0-16,0 0 3 16,0 3-9-16,-1 0-7 15,0-2 0-15,2 1-4 16,0-1-1-16,0-1 3 15,1 1 3-15,0 0 2 0,0 1 0 16,1 0 2 0,-2 1 0-16,0 1-2 0,-1 1-2 15,0-1-1-15,0 1-14 16,-2 0-1-16,1 2-4 15,0 0 4-15,-1 1 6 16,-1 3 7-16,0-1 18 16,0 2 10-16,0-1 7 0,0-1 1 15,1-2-5 1,-1 1-2-16,1-2-5 0,0 0-7 15,1-3-4-15,-1 2-4 16,2-1-3-16,-3 0-6 16,1 1-2-16,-2-2-2 15,2 3 2-15,-3-1 11 16,1 2 4-16,-1 0 5 15,1 1 5-15,-2 0 6 16,2-1-1-16,0-2-5 0,3-2-4 16,0-3 1-16,5-5-1 15,2-4-5-15,3-5-7 16,4-3-4-16,3-4-9 15,3-5-14-15,3-3-36 16,1-4-64-16,3-3-98 16,-3-1-156-16,1-1-236 15,-1 1-119-15,-2-3-38 16,-4 3 25-16,-4-3 82 15,-3-1 142-15</inkml:trace>
  <inkml:trace contextRef="#ctx0" brushRef="#br0" timeOffset="1320.02">9841 12346 49 0,'-11'-6'371'0,"-2"3"41"15,-5 0 36-15,-5 2 2 16,-2-1-145-16,-3 1-91 16,-4 1-52-16,-3 1-19 15,-1 1-14-15,-1 1-7 16,1 1-7-16,0-1-6 15,2 1-8-15,4 2-15 0,2 2-18 16,5-1-19-16,4 2-14 16,6 1-12-16,3 0-9 15,6 1-3-15,5 0 3 16,5 3 1-16,4 0 5 15,6 0-2-15,4 2 4 16,4-2-8-16,3 3-6 16,0 2-3-16,2 0-1 0,-1 1 5 15,-4 3 12 1,-1 2 20-16,-6 2 12 0,-6 4 13 15,-4 1 8-15,-7 1 10 16,-7 1 1-16,-5-2-1 16,-6-1 10-16,-7-3 5 15,-5-1 5-15,-3-6-7 16,-4-3-9-16,-2-6-10 15,0-5-25-15,0-6-39 16,3-5-64-16,5-5-96 0,4-4-123 16,7-1-250-16,3-1-159 15,7 2-66-15,2 3-1 16,5 4 58-16,4 3 108 15</inkml:trace>
  <inkml:trace contextRef="#ctx0" brushRef="#br0" timeOffset="2147.53">10023 12976 182 0,'-4'-8'436'0,"-1"2"33"16,2-3 26-16,2 2-19 16,3-3-185-16,3 1-109 15,2-2-49-15,3 3-22 16,1 1-3-16,3 0-5 15,2 3-4-15,1 3-3 0,0 1-6 16,0 2-9-16,-1 3-7 16,1 2-9-16,-4 4-6 15,-1 3-7-15,-4 2-1 16,-2 2 1-16,-4 3-8 15,-2-1-8-15,-3 2-7 16,-4-1-8-16,-1-1-10 16,-2-2-8-16,0-1-5 15,1-3 4-15,-2-1-2 16,4-2 0-16,2-2 2 0,3 1 1 15,2 0-3-15,3 2 0 16,3-1 4-16,2 1 0 16,3 1 3-16,-2 2 7 15,0 0 12-15,-1 0 12 16,-4 0 17-16,-3 0 13 15,-3 1 12-15,-5-1 3 16,-3 0 2-16,-3 0-8 16,-6-2-14-16,-1-3-13 0,-2-2-15 15,0-4-27-15,0-2-45 16,2-5-67-16,-1-3-108 15,3 0-251-15,2-3-177 16,-2-3-80-16,1-2-18 16,-5-6 36-16,-2-5 89 15</inkml:trace>
  <inkml:trace contextRef="#ctx0" brushRef="#br1" timeOffset="64358.48">10475 10672 52 0,'-1'3'64'0,"0"0"4"16,1-2 5 0,0 1-4-16,0 0-29 0,0-2-58 15,0 0-62 1,0 0-40-16,0 0-21 0</inkml:trace>
  <inkml:trace contextRef="#ctx0" brushRef="#br1" timeOffset="68198.53">10477 10706 14 0,'-2'5'108'16,"1"-1"-35"-16,1-2-41 16,1-1-18-16,1-1-9 0,1-1 0 15,1-1-5-15,1 2 4 16,-2-2 4-16,-1 1 9 15,0 1 14-15,-1 0 11 16,-1 0 20-16,0 0 3 16,-1 0 4-16,1 0 0 15,1 0-12-15,1-1-5 16,2-1-13-16,-1 0 0 15,0 1-2-15,0-1 6 0,0-1 0 16,1 2-4-16,-1 0-6 16,0-2-4-16,-1 1 6 15,-1 1-4-15,0 0 5 16,-1 0 0-16,0 1 2 15,-1 0 4-15,0 0 1 16,0 0 8-16,0 0-6 16,0 1-3-16,1 0 0 15,0-1-4-15,0 0 0 16,0 0 1-16,0 0 9 15,0 0 13-15,0 0 13 0,0 0 5 16,0 0 6 0,0 0-4-16,0-1-3 0,0 1-4 15,-1-1-12-15,0 0-14 16,0-1-10-16,0 0-11 15,0-1-8-15,0 1-5 16,-1-1-2-16,1-1 3 16,0 0-9-16,-1 0 6 15,0 0-5-15,0 0 1 16,-1 0 1-16,-1 0-2 15,1 0 3-15,0 1-2 16,1-2 4-16,0 1-2 0,0 1 0 16,0 0 1-16,-1 0 0 15,2 0 3-15,-1 0 1 16,0 1 0-16,0-2 0 15,0 2-2-15,0-2 3 16,0 1 0-16,0 0-2 16,-1 1-1-16,0-3 2 15,0 2 1-15,0-1-2 16,0-1-5-16,1 1 1 0,0 0 3 15,0-2-6-15,0 0 1 16,0 1-2-16,0 1 4 16,0 0-3-16,0-2 1 15,0 0-1-15,0 1 1 16,0 1-3-16,0 0 3 15,0-2-1-15,0 1 1 16,-1 1-1-16,1-1 1 16,0 0-2-16,0 0 3 15,-1 1-4-15,-1-1 2 0,1-1 4 16,0-1 1-16,-1 1 5 15,0-2 0-15,-1 1 6 16,1-1 0-16,0 1-3 16,1 0-5-16,0 0-5 15,0 2-4-15,1-1-2 16,-1 1-4-16,1 0-3 15,1 0 4-15,0 1 1 16,0-1-1-16,-1 0 1 0,1-1-1 16,0 1 1-16,0-2-2 15,0 0 3-15,-1 0 0 16,0-2-1-16,0 0-1 15,0 1-1-15,1 1 2 16,0-1-4-16,0 3 0 0,0 0-2 16,0 0 6-1,1 2-1-15,0-1-1 0,0-1 2 16,0 2 1-16,0-1 2 15,0 1-2-15,0-1-3 16,-1-2 0-16,0 1-1 16,1 2 2-16,-1-1-2 15,1 0 0-15,0 1 2 16,0-2 0-16,0 1-3 0,0 1-3 15,1-2 1-15,0 3 3 16,0-3 0-16,0 1 2 16,0 1 0-16,0-2 0 15,1-1 4-15,0 2-7 16,0-1 4-16,-1-1-5 15,1 1 3-15,0 0-2 0,0 1 1 16,2 0 0 0,-1 0 0-16,1 0 1 0,0 0 2 15,0 1-2-15,1-1 0 16,0 0 0-16,1 0-2 15,-1 0 2-15,0 0 0 16,1 1-1-16,1-1-3 16,1 0 5-16,-1 0 0 0,0 1-1 15,1 0-2 1,2 0 3-16,-2 1 0 0,0 1-3 15,0 0 2-15,0 0 0 16,-2 0 1-16,1-1-1 16,-2 2-1-16,-1 0 2 15,1 0-2-15,-1 2 0 16,0-1-1-16,0 0 1 0,1 0-1 15,1-1 2 1,3 0 0-16,-2 0 0 0,1 0-1 16,0 0-1-16,0-1 2 15,-1 1 0-15,1 0-1 16,-1 0 0-16,1 0 1 15,-1 1 0-15,0-1-1 16,0 0-1-16,3 0 2 16,-2-1 2-16,1 0-2 15,0-2-3-15,3 2 3 0,-2 0 0 16,0-2-2-16,0 0-4 15,-1 0 4-15,0 0 0 16,-1 0 1-16,-2 1-1 16,-1 1 2-16,-1 0 2 15,0 0-3-15,1 0 2 16,1 1-1-16,0-2-1 15,0 2-2-15,0 0 1 16,0 2 2-16,2-2 0 0,-1 0 0 16,2 0 2-16,-1 0-8 15,1-3-6-15,0 0 0 16,-1 0-6-16,2 1 2 15,-2-1-4-15,0 1 12 16,1-2 2-16,1 2 4 16,0-1 1-16,0-1 2 15,1 0 1-15,-1 0 1 16,1 0 1-16,0 0 1 0,-1 1-3 15,0-1 3-15,2 0-4 16,-2 0-1-16,-1 0 2 16,1 2 0-16,-1-1 0 15,1 0-4-15,0 0 2 16,-1 0 0-16,0 0 2 15,1 2-2-15,0-2 0 16,0 0 2-16,2-1-1 16,-1 0 4-16,1 0-3 15,0 1 2-15,-1-1 1 0,2 0 0 16,-2 1 4-16,0 1-8 15,2-2 3-15,0 2-4 16,-1-1-2-16,1 0 2 16,-1-1-1-16,1-1 4 15,-2 1-2-15,1-1 9 16,2-1-4-16,-2 2-2 15,1 0-1-15,-1-2-1 16,2 1 1-16,-3 1-3 0,0 0 0 16,1 1 0-16,-2 0 5 15,-1 0 0-15,1 0-5 16,-1 1 0-16,1-1 2 15,0 2 0-15,0-2 0 16,1 0-2-16,3-1 5 16,-1-1-2-16,2 1-3 15,0-2 2-15,-1 3-3 16,-1-1 1-16,0 0 0 0,0 2-2 15,-2-2 2-15,1 2 1 16,-1 0 2-16,-1-1 7 16,1 0 0-16,-1 0 11 15,2-1 6-15,1 0-2 16,0-2-1-16,1-2-1 15,1 0-5-15,0-1-8 16,0 1-9-16,2 0 0 16,-2 0-2-16,1 1-2 0,-3 0 1 15,0 1-1-15,0 0 6 16,-1 1 1-16,0 2 2 15,-1-2 2-15,2 0 5 16,0 0 8-16,0-1 6 16,2-1 2-16,1 0 1 0,0 0 2 15,1-1-5 1,0 1-6-16,-2-2-10 0,2 0-3 15,-2 1-6-15,0-1-2 16,0 1-2-16,0-1 2 16,0 0 0-16,2-1 3 15,-1 1 7-15,2-1 0 16,0 0 2-16,0 1 16 15,2-1 4-15,-2 1 6 0,1 0-2 16,-1 0 3-16,-1 1 0 16,1 0-6-16,-2-2-5 15,2 2-1-15,-2-2-2 16,0 2-3-16,2 0-3 0,-2-1-6 15,2 1 0 1,-1-3-5-16,1 2 0 0,0-1 0 16,0 1 1-16,1-1 0 15,-3 0-7-15,1 1 3 16,-1-1-2-16,-1 1-1 15,-1 0-1-15,2 0 3 16,-2 0 4-16,0-1 2 16,1 0 0-16,1 1-1 0,0-2 1 15,3 0 0-15,-1-1-6 16,3 0 0-16,-1-1-1 15,0 1 0-15,0 1-3 16,-2-1 2-16,2 0-2 16,-1 2 1-16,-1-1-2 0,-1 0 2 15,-1 0 1-15,0 1 0 16,-1 0 0-16,3-3 1 15,0 0 2-15,0-2-4 16,3 0-1-16,-1-1-1 0,2-2 1 16,-1 2 0-16,2-2-3 15,-2-1 2-15,1 1 2 16,-1 2-1-16,0 0-1 15,-1 0-2-15,0 0 0 16,-2 0-1-16,2 0 1 0,0-1-3 16,-1 1 2-16,2 0 1 15,0-2-3-15,0 1 1 16,0 0 1-16,1 0 0 15,-1-1 1-15,2 2 0 16,0-2 1-16,2 1-11 0,-2-2-2 16,2 1-5-16,0 1 0 15,-1 0-2-15,0-1 1 16,-3 0 13-16,1 0 4 15,-2 0 4-15,-1 1-2 16,-1 2 4-16,-3-2-2 16,1 4-2-16,-3-1 2 0,1 1 0 15,1-1-1-15,0 1-3 16,1-1 6-16,3-1 0 15,0-2-1-15,3 1 3 16,0-3 2-16,1 0 1 16,-3 1 3-16,1 1 9 0,-4 0 9 15,-1 3 3-15,-1-3 5 16,-2 4 5-16,-2-1-2 15,2 0-3-15,-2-2-8 16,-1 1-6-16,2-1-4 16,0 2-4-16,-1-2-5 0,2 1-1 15,-1 0-2-15,1 0-2 16,-2 1-1-16,0 1 1 15,1-1 1-15,0-1-3 16,0 1 0-16,-1 0 6 16,0-2-2-16,2 2-3 15,-2-3-1-15,0 2-1 0,2-2-1 16,-2-1 0-16,1-1-1 15,-1-1 1-15,2-1-1 16,0-1 2-16,-1 0-1 16,0-1-4-16,0 0 4 15,-1 0 1-15,1 0-1 0,-2 3-4 16,1-2 3-16,0 2 1 15,-1-2-3-15,-1-1 3 16,3-1 2-16,-2-1 4 16,0 0-2-16,1-1 1 15,1 2-1-15,-1-1 0 0,-1 1-1 16,-1 2 4-16,0 1 9 15,-1 2 6-15,-2 3 9 16,-1-1 7-16,0 2 4 16,-1 0-1-16,0 0-5 0,0 2-8 15,-1-1-8-15,1 3-9 16,-1-2-4-16,1 1-5 15,0-1 0-15,0 2-2 16,-1 1 0-16,1 2 0 16,-2 2 2-16,0 1-1 0,0 2-1 15,0-2 2 1,0 1 2-16,0 2-2 0,0 0 0 15,-1-2-2-15,0 2 1 16,1 2-3-16,-1-2-12 16,0 1-41-16,1 0-78 15,0-1-120-15,-2 2-270 16,1-3-145-16,-1-1-67 0,-2-1 0 15,-3-1 58-15,0-1 107 16</inkml:trace>
  <inkml:trace contextRef="#ctx0" brushRef="#br1" timeOffset="70013.57">13009 6728 66 0,'2'2'222'15,"3"0"13"-15,3 0-24 0,1-1-17 16,3-1-19-1,0-1-9-15,2 1-10 0,1-3-13 0,-2 1-10 16,1 1-15-16,-3 1-12 16,-1 0-14-16,0 0-8 0,0 0-7 15,0 2-12-15,1 2-12 16,0 0-14-16,3 1-5 15,0 2-5-15,3 2 1 16,2-1 0-16,1 0 3 16,2 2 1-16,-1-1-7 0,3 0 1 15,-1 1-12-15,2 1-1 16,-1 1-1-16,3 0 6 15,0 1 3-15,0 1 5 16,1 0 12-16,1 0 8 16,0 0 3-16,2 1-2 15,0 0-2-15,-1-1-8 0,0 0-7 16,-1-1-7-16,-2 1-5 15,-1-1-3-15,-1 0-3 16,0-1 5-16,-2 1-4 16,0-3-3-16,-3 2-2 15,2-1 0-15,-2 2-2 16,0-3-1-16,0 2 3 0,1-2 0 15,-2 1 4-15,2 0 0 16,-3-1 0-16,2-1 0 16,-2 1-2-16,-2-1-1 15,1-1 0-15,-4-1-2 0,0 0 4 16,-2-1-1-16,-3 2-2 15,-1-3-2-15,1-1-1 16,-2 2-2-16,-1-2-9 16,-1-1-10-16,-1-2-11 15,1 2-18-15,0-3-29 16,-1 0-43-16,0-3-56 0,-1 0-109 15,-1 0-146-15,0 1-68 16,-1 2-15-16,0 0 18 16,2-4 47-16</inkml:trace>
  <inkml:trace contextRef="#ctx0" brushRef="#br1" timeOffset="70441.08">14232 7117 90 0,'-2'-3'311'16,"0"0"34"-16,1 2 28 15,0 0-53-15,1-1-84 16,2 2-47-16,1 2-21 15,2 0-17-15,1 3-21 0,2 1-25 16,2 3-20-16,0 2-22 16,1 3-10-16,0 2-11 15,1 0-9-15,0 2-4 16,-1 1-5-16,1-2-3 15,-2 1-6-15,-2-3-1 0,-1-2 6 16,-1 0 2-16,-3-3 4 16,-3 1-1-16,-3-1 5 15,-3 0-3-15,-3-2-4 16,-3-1-6-16,-5-1-6 15,0 0-2-15,-5 0-4 16,0-1-13-16,-2-2-23 0,1 0-47 16,-3-3-127-16,1-1-176 15,0-2-96-15,1-1-37 16,3-4-5-16,-1-1 31 15</inkml:trace>
  <inkml:trace contextRef="#ctx0" brushRef="#br1" timeOffset="71473.59">12628 7399 49 0,'4'-3'325'0,"1"2"23"16,3 0 19-16,0 1-35 15,2 1-120-15,5 0-67 16,0 2-27-16,5-1-6 16,3 1-4-16,3 2-2 0,2 2-4 15,4 1-9-15,1 0-13 16,2 2-11-16,-1 3-9 15,2 1-11-15,-1 2-9 16,0 3-8-16,-1 1-11 16,-2 0-4-16,0 3-3 0,-1-1-2 15,-1 0 0-15,0 2 3 16,0 0 1-16,-1-1 1 15,1-1-4-15,0-2-3 16,-1-2-6-16,0-3-4 16,0 2-1-16,-1-5-8 15,2 1-1-15,0-2-3 0,0-2 5 16,1 0-1-16,0-1-1 15,-2 0 6-15,0 1 6 16,-2 1 8-16,-4 1 1 0,-1-2 8 16,-3 2 6-16,-3-1 3 15,-2 0 0-15,-3 0 0 16,-2-3-8-16,-1-2-3 15,-2 1-6-15,-2-2-2 16,-1-3-18-16,-1-1-13 16,0 0-19-16,-1-3-31 0,-1-1-63 15,-2 0-146-15,-1-1-133 16,-1-1-64-16,0 1-21 15,-3-2 8-15,2 1 55 16</inkml:trace>
  <inkml:trace contextRef="#ctx0" brushRef="#br1" timeOffset="71811.1">13792 7831 63 0,'3'-4'346'0,"0"1"32"16,0 0 29-16,1 1-19 15,0 1-120-15,3 1-70 0,-2 3-42 16,1 1-16-16,1 3-20 16,0 5-14-16,1 1-10 15,-1 2-12-15,-2 1-3 16,-1 2-4-16,-2 0-7 15,-1-2-12-15,-2 0-7 0,-2 0-17 16,-2-2-12-16,-3-1-7 16,-3-2-6-16,-1-1-17 15,-2-2-26-15,-5-3-36 16,-1-2-61-16,-2-1-147 15,-2 0-154-15,-2-1-68 0,-2-1-23 16,1-3 11 0,-2 1 49-16</inkml:trace>
  <inkml:trace contextRef="#ctx0" brushRef="#br1" timeOffset="72581.11">12358 7938 166 0,'-8'0'311'16,"2"0"35"-16,1 0-19 16,1 0-65-16,0 2-66 0,2-1-38 15,1 0-28-15,2 0-13 16,3 0-11-16,4-1 1 15,3 3-6-15,5-1-8 16,1 1-10-16,5 1-10 16,2 1-3-16,3 2-1 0,-1 0-3 15,3 3-7-15,1 0-1 16,-1 2-7-16,2 2-4 15,0 1-11-15,0 2-3 16,0 2-3-16,0 0-5 0,0 0-2 16,-2 2 0-16,1-2 0 15,0 0 0-15,-2 0 1 16,1-3 0-16,0 1-5 15,-1-1-5-15,1-2-2 16,0 3-4-16,-1 0-4 16,0-2-2-16,-2 1-2 15,0-1 2-15,-2-2-2 0,-4 0-2 16,-3 1 1-16,-1-4 1 15,-4 0 2-15,-3-2-3 16,-1-1-3-16,-1-1-3 0,-3-2-9 16,-1-1-12-16,-1-1-24 15,-1-2-36-15,0-2-57 16,-1-1-146-16,0-1-147 15,0-2-70-15,1-1-23 16,1-4 14-16,1-1 50 16</inkml:trace>
  <inkml:trace contextRef="#ctx0" brushRef="#br1" timeOffset="72943.62">13324 8276 226 0,'6'-2'341'0,"-1"2"34"16,1 0 17-16,1 0-98 16,2 2-72-16,-1 4-32 15,2 3-17-15,0 1-17 16,-1 2-15-16,0 3-10 0,-1 1-18 15,0 3-16-15,-3 0-11 16,-2 0-9-16,-2 0-10 16,-1 0-11-16,-2-1-12 15,-2 0-8-15,-1 0-9 16,-4-4-9-16,1 0-9 15,-1-3-2-15,0-1-7 0,-2-2-11 16,-1-3-20-16,-1 0-37 16,0-2-49-16,-4-3-111 15,1-1-184-15,-2-2-89 16,-1-1-32-16,-1 0 5 0,-3-1 37 15</inkml:trace>
  <inkml:trace contextRef="#ctx0" brushRef="#br1" timeOffset="73646.13">11951 8565 212 0,'-8'-5'306'0,"1"1"21"15,0 2-17-15,2-1-80 16,2 3-67-16,2-1-25 15,2 1-7-15,2 1-4 0,4 1-5 16,4 0-8-16,2 0-9 16,6 3-17-16,1 0-10 15,5 0-14-15,1 3-5 16,2 3-11-16,1 1-5 15,0 3 2-15,1 2 2 0,1 3 5 16,-1 1 1-16,1 2 0 16,0-1 2-16,0 1-7 15,-1 2-6-15,1 0-3 16,-1 0-7-16,-2 0-4 15,0-1 1-15,-4-1-5 16,0-2-5-16,-3-2 2 0,-1-3-4 16,-5-1-1-16,-1-3-2 15,-2 0-7-15,-2-3 1 16,-2-1-5-16,0-1-2 15,-1-3-2-15,-2 0-7 0,0-1-14 16,0-2-28-16,1-2-34 16,-1-2-55-16,-1-3-104 15,-2-1-161-15,-1 1-90 16,-1-1-26-16,-1 0 7 15,-1 0 36-15</inkml:trace>
  <inkml:trace contextRef="#ctx0" brushRef="#br1" timeOffset="74016.13">12691 8869 154 0,'4'-1'356'0,"0"1"35"16,0 3 39-16,2 2-63 15,-1 1-100-15,0 4-59 0,1-1-37 16,1 4-27-16,1 2-29 16,0 0-18-16,0 0-19 15,-2 1-11-15,-1 0-3 16,-3-2-3-16,-2 0-4 15,-3 0-8-15,-4 0-6 16,-2-2-12-16,-2-2-12 0,-3 0-9 16,-1-2-4-16,-3-2-6 15,0-2-2-15,-3-1-5 16,0 0-10-16,-1-1-17 0,3-1-18 15,-2-1-35-15,2-2-61 16,-2 1-153-16,0-2-130 16,1-1-59-16,-2-1-19 15,0-4 12-15,-1 2 51 16</inkml:trace>
  <inkml:trace contextRef="#ctx0" brushRef="#br1" timeOffset="74586.14">11627 8951 133 0,'-2'2'337'0,"4"1"26"15,0 0 26-15,2 1-67 0,2 0-89 16,2 0-49-16,4 1-18 16,1 4-14-16,2-1-13 15,4 0-23-15,0 3-26 16,1-1-24-16,1 1-17 15,1 2-6-15,-2-2-6 0,1 3 1 16,-1 0 0-16,-1-2-4 16,2 1-1-16,-1-2-4 15,0 0-7-15,-1 1-5 0,0-2-8 16,-4 1-5-16,0-2-7 15,-1-1-13-15,-2 1-17 16,1-3-20-16,-2 0-25 16,-2-1-32-16,0 0-62 15,-3 0-110-15,-2-1-119 0,-1-1-52 16,-1-2-10-16,-2-1 14 15,0 0 52-15</inkml:trace>
  <inkml:trace contextRef="#ctx0" brushRef="#br1" timeOffset="74993.65">12073 9139 308 0,'2'-2'359'0,"0"-3"29"16,1 2 7-16,0 0-115 16,1 2-86-16,2 1-37 15,-1 1-14-15,1 2-13 0,2 1-20 16,3 3-18-16,-1 2-8 15,2 1-9-15,-1 2-5 16,-1 3 2-16,-1 0 11 16,0 2 9-16,-4-2 1 15,-2 2-2-15,-3 1-1 0,-2-1-6 16,-3-1-9-16,-4 1-12 15,-1-3-12-15,-2-1-11 16,-2-2-12-16,-2-4-20 16,-2-1-35-16,-2-1-42 15,2-4-57-15,-1-1-92 0,-1 0-206 16,-1 0-117-16,-1 0-39 15,2 0 5-15,-2 0 32 16,1 1 81-16</inkml:trace>
  <inkml:trace contextRef="#ctx0" brushRef="#br1" timeOffset="75696.16">11292 9525 60 0,'-2'-1'315'16,"1"1"20"-16,0 0 21 15,-1 0-54-15,2 0-81 16,2 1-55-16,0 0-18 0,1-1-7 16,2 3 2-1,1 0-6-15,2 0-12 0,3 2-17 16,0 1-18-16,3 1-14 15,2 2-11-15,2-2-16 16,1 2-10-16,0 0-9 16,1 0-3-16,-1 0-1 15,1-1-2-15,-3 0 0 0,-1-1-4 16,-2-2-4-1,-2 0-4-15,-3 0-3 0,-1-3-2 16,-1 2-5-16,-1-3-4 16,-2 0-9-16,0 1-22 15,-1-1-34-15,0 1-57 16,-1-1-125-16,-2-1-158 15,0 0-74-15,0 0-26 0,2-4 10 16,0 0 44-16</inkml:trace>
  <inkml:trace contextRef="#ctx0" brushRef="#br1" timeOffset="76076.16">11596 9578 182 0,'-3'-2'385'16,"2"1"28"-16,1 0 21 16,0 1-63-16,1 0-132 0,2 0-71 15,0 2-26-15,2 4-11 16,2 2-5-16,0 1-2 15,0 2-4-15,1 1-7 16,-2 1-8-16,-1-1-3 16,-1 0 2-16,-1 0 0 15,-2-2-1-15,-2 1-3 16,-3-2-7-16,-1 2-15 15,-2-2-14-15,-1-1-14 0,-3-2-21 16,-1-2-30-16,-2-2-45 16,0-2-58-16,-3-1-91 15,1 0-232-15,-3 1-137 16,-3 2-62-16,-1 1-7 15,-3-1 35-15,-2 1 78 16</inkml:trace>
  <inkml:trace contextRef="#ctx0" brushRef="#br1" timeOffset="78803.7">10716 10364 203 0,'1'-2'308'15,"0"2"24"-15,0-3-17 16,-1 2-62-16,0 0-69 16,0-2-36-16,0 3-16 15,0-1-3-15,0 1-9 0,0 0-9 16,0 0-11-16,0 1-7 15,0-1-4-15,0 0-11 16,0 0-3-16,-1 0-3 16,0-1-1-16,0-1-3 15,-1 0-2-15,0-3-2 16,-1 0-4-16,-1-1 0 15,-2 1-2-15,1-1 0 16,0-1 1-16,-1 1 1 0,-1-2-4 16,0 1-8-16,1 1-7 15,0-1-7-15,0 1-4 16,0 0-5-16,-1 2-2 15,1 1-2-15,1-1-5 16,1 2-1-16,1 0-1 16,0-1-6-16,0 3-2 15,1-1-1-15,-1 0 2 0,1 1-1 16,0 0 2-1,0 0-2-15,0 0-2 0,0 0 0 16,0 0 2-16,0 0-4 16,0-2 3-16,1 1 2 15,-2 0-3-15,1 0 0 16,1 0-1-16,-1-1-3 0,0 0 1 15,0 1-1-15,0 0 0 16,1 1 1-16,-1-2-1 16,1 1-2-16,0 0 1 15,0 0-1-15,0 1 2 16,1 0-2-16,0 0-1 15,0 0 0-15,0 0 1 16,0 0-2-16,0 1 3 16,0 0 1-16,0 0 1 0,0 1 0 15,-1 0-1-15,0 2 0 16,0-1-1-16,-1 2-2 15,0 2 1-15,0 0 2 16,-1 0 0-16,0 1 5 16,0 0-1-16,0-2 0 0,-1 1 2 15,0-1-3-15,1 1-1 16,1 0 0-16,0 0-2 15,0-1-2-15,1 0 0 16,0-1 2-16,0-1 0 16,0-2 0-16,0 1 1 15,0 0 0-15,0-2-1 16,0 0 3-16,0 0-1 15,1 1 1-15,0-2-3 0,0 1 2 16,0 0 1-16,0-1-4 16,-1 0 1-16,0 0 0 15,-1 0 2-15,0-1-2 16,-1 0 0-16,0 1 2 15,1 0 1-15,0-2 0 16,0 1-1-16,0-1-1 16,-1 1-1-16,2-2 0 15,1-1-4-15,0-1 0 0,1 0 3 16,2-1 0-16,-1 1 1 15,0-1 0-15,0 1 1 16,0 0 0-16,-1 0-1 16,0 1 2-16,0 1 3 0,0 0-2 15,1 0 0-15,0 1-3 16,0-2 0-16,0 1-3 15,1 0-2-15,-1 0 2 16,0 0-2-16,0 1 3 16,0 0 0-16,0-1 4 15,0 2 1-15,-1 1-1 16,0-2 5-16,0 1 1 0,0 0 1 15,0 1-3-15,1-1 0 16,-1 0 1-16,2 1-3 16,-1-2-1-16,0 1 0 15,0 0 2-15,0 0 0 16,0 0 1-16,0-1 1 15,0-1-4-15,0 2 0 0,-1 0 4 16,0 1 4-16,0-2 2 16,-1 1 4-16,0 1 0 15,0 0 4-15,0-1-2 16,0 1-6-16,1 0-1 15,-1 0-3-15,0 0 0 16,0-1-1-16,0 1-2 0,0 0-2 16,0 0-3-1,1 0-1-15,0 0 0 0,1 0-3 16,1 0-1-16,2 0 2 15,0-1 0-15,2 1-2 16,-1-2 3-16,1 1 1 16,0 0 0-16,-1-1 0 15,0 2 0-15,0-2 0 0,1 2-5 16,-1 0 3-16,-1 0 0 15,-1 0 1-15,0 2 1 16,0-2 0-16,0 1 1 16,0 0 1-16,1 0 0 15,1 0-2-15,-1 1 1 16,0-2 0-16,0 1-1 15,2 0 0-15,-1-1 0 0,0 0 0 16,0 1-1-16,0 0 1 16,-1 1 0-16,0-1 0 15,-1 0 1-15,-1-1 5 16,-1 2 5-16,-1-1 0 15,0-1 4-15,-1 0 1 16,0 0-4-16,-1-1-32 16,-1-1-64-16,1 0-121 15,-1-2-265-15,-1 2-137 0,-1-1-73 16,-3 2-10-16,-1 0 42 15,1 0 104-15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5-27T14:37:59.84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3253 3920 204 0,'0'-1'228'0,"0"0"-16"0,0 0-31 16,0 0-33-16,0-1-38 15,0 2-24-15,0-2-2 16,0 0-3-16,-1 1-1 16,0-2-6-16,0 1-9 0,-1 1-10 15,1 1-14-15,1-2-11 16,0 2-4-16,0 0-5 15,0 0 3-15,0 0-5 16,0 2 4-16,0-2-4 16,1 0-1-16,-1 0-1 0,0 1 1 15,0 0-1-15,0 1-3 16,0 1 6-16,0 0 2 15,0 0 5-15,0 1 0 16,0 1 0-16,2-1 6 16,-2 2-7-16,0 1-2 15,0-1 0-15,0 2-4 0,1-1-4 16,-1 1-3-16,0 0 2 15,0 1 0-15,0 1-2 16,1-1-1-16,0 0-1 16,0-1 1-16,1 2-4 15,0-2-1-15,0 3-3 0,0-1-1 16,0 0-3-16,1 1-3 15,-1-2 2-15,0 2-3 16,-1-1 3-16,1 2 0 16,-1 0 1-16,0-2 0 15,0 1-1-15,0 0 1 0,0-1 0 16,-1 1 3-16,0-1-2 15,0 0 2-15,0 2 1 16,0 0-1-16,0-2 0 16,0 1-3-16,2-1 6 0,-1 1-3 15,0 0 1-15,1 0-2 16,0 1-2-16,0 1 5 15,0-1-3-15,-1 2 1 16,0 0 3-16,0 1 6 0,0 1 0 16,0 0 2-16,0-1 4 15,0 0-2-15,-1 0-1 16,0-2-3-16,0 0-2 15,0 0-5-15,0-1-3 16,1 1-1-16,0 1-3 16,0-1 4-16,0 1-1 15,0 2 6-15,0-1 1 0,0 2 1 16,1-2 3-16,-1-1-1 15,1 1-3-15,0-2-4 16,-1 0-4-16,-1 0-2 16,0-1 1-16,0 1-3 15,1 0 2-15,0 0 1 16,0 1 1-16,0 2 3 0,0-1-2 15,0 0 2-15,0 0 1 16,-1 1-2-16,0-2 4 16,1 3 0-16,0 0-1 15,0 2 1-15,-1 0-2 0,1 0 2 16,0 2-1-16,-1 0 0 15,0 0-2-15,0 0 1 16,1-1 2-16,0 0-1 16,0-1 1-16,0-2-4 15,0 0 3-15,1-2 2 16,0-1-3-16,0 0 0 0,-1-2-1 15,0 1 5-15,0 1 0 16,0 1-1-16,1 0 0 16,-1 1 1-16,0 0-3 0,0 1 0 15,0-2 0-15,1 0 2 16,-1 1 1-16,0 0-2 15,0-1 1-15,0 3-1 16,1-1-2-16,-2 0-1 16,0 0 1-16,-2 1 0 15,1 0 5-15,-1 1-3 0,0 1 8 16,0-1-3-16,1 3 2 15,0-2 0-15,1-1-1 16,0 1-4-16,0 0 0 16,1 0-2-16,-1-1-3 15,1 0-1-15,0 0 0 0,-1 0 3 16,0 1-2-16,0-1-3 15,-1 1 1-15,0 1-1 16,0 1-1-16,0 1 0 16,1 1-3-1,0-1 4-15,-2 25 15 0,1-25-4 16,0-1 3-16,1 1 1 15,0-3-3-15,0 0-2 16,0 1-2-16,0-2-4 16,0 1-2-16,0-1 3 15,0 1-1-15,0 0 1 16,0 1 0-16,0 0-1 0,0 0-1 15,0-1 2-15,0 0 0 16,0 0 0-16,1-1-1 16,0 0-1-16,1 1 4 15,-1-1-1-15,1-1-1 16,-1 1-2-16,0 2-3 0,1 0 5 15,-1 0-5-15,1 0 2 16,1 0 2-16,-2 0 3 16,0 0-1-16,0 0-2 15,-1-2 1-15,1 0 2 16,-1 1-7-16,0 1 0 0,1 2 0 15,-1 0 2-15,0-1-3 16,0 3-2-16,0-2 3 16,0 1-2-16,0 0 0 15,0 1-1-15,0-3 0 16,0 1 0-16,0-1-1 0,0-1 1 15,0 1-1-15,1 1 1 16,1-1 1-16,0 0-2 16,0 3 0-16,0 0 4 15,0 0 0-15,1 2-1 0,-2 2 1 16,0-1 0-16,0 3 0 15,0-1 0-15,-1 2 5 16,0-1 1-16,0 0-2 16,0-2-2-16,0-1-2 15,0-3 0-15,0-1 0 16,0-2 0-16,0-1-1 15,0-2 1-15,1-1 0 16,1 2 2-16,0 1 1 0,0-1 0 16,0 3 0-16,0 2 0 15,0 1 0-15,-1 0-2 16,0 2 1-16,0 0-1 15,-1 0-4-15,0 1 2 0,0-3 0 16,-1 3-1-16,0-1-3 16,0-2 4-16,0 0 1 15,0 0 1-15,1 0-1 16,0-1 0-16,0 2 2 0,0-1-4 15,0 0 0-15,1 2-1 16,-1-3-1-16,0 1-1 16,0 0 3-16,0-1 0 15,0 0-3-15,0-1 2 16,0 2 1-16,0 0 5 15,0-1-3-15,0 2 0 0,0 1 2 16,0 3 1-16,0 1 0 16,0 2-3-16,0 1 2 15,0 0-1 1,0 0-1-1,-1 0 5-15,-1 29 4 0,1-33-6 16,-1-3 0-16,1 0-1 0,-1-2 1 16,0 2-1-16,0-2 2 15,1 1-1-15,0 1-1 16,0-1 0-16,0 2-2 15,-2 0 1-15,1 1-2 16,0 1-1-16,0-1-2 0,1 0-1 16,0 1 5-16,0-2-4 15,0 2 3-15,0 1 1 16,1 0 1-16,-1 2 1 15,1 0-1-15,0 1 2 16,-1 2 0-16,0 1 3 0,-1 1 4 16,-1 1 6-16,1 1 7 15,0 0 9-15,0 0 10 16,0 0 7-16,-1-1 6 15,2 2 1-15,0-3 1 16,0 1 0-16,1-3 2 16,0-3 2-16,0-2 2 15,0-6 2-15,0-2-5 16,0-6-8-16,0-4-13 0,1-2-13 15,0-5-17-15,0-2-41 16,1-4-65-16,-1-6-112 16,-2-4-241-16,-4-12-126 15,-5-11-63-15,-5-11-2 16,-9-18 44-16,-4-18 98 15</inkml:trace>
  <inkml:trace contextRef="#ctx0" brushRef="#br0" timeOffset="1367.52">3148 3807 26 0,'1'0'165'16,"0"0"-11"-16,1 0-9 15,0 0-5-15,0 2 0 0,1-2 7 16,-1 1 3-16,0 0-6 16,0 0-27-16,0 0-24 15,0 0-16-15,0-1-1 16,-1 2 7-16,0-2 0 15,0 0 6-15,0 0-3 16,1 0-2 0,-1 0-13-16,0 0-11 0,0 0 0 15,-1 0 3-15,0 0 6 0,0 0 7 16,-1 1 4-16,0 0 6 15,-2 1 0-15,1-1-5 16,-1 3-2-16,0-1-13 0,0 1-9 16,0 1-10-16,0 0-12 15,-1 5-9-15,0 1-11 16,1 0-6-16,-1 4 1 15,0 0-6-15,0 2 2 0,-1 1 0 16,-1 0 0-16,1 1 2 16,1-3 2-16,0-1 6 15,1-4 2-15,0-1-1 16,1-3 2-16,0-1-1 15,1-1-6-15,0-3-2 0,1 0-2 16,1-4-1-16,1-4-3 16,1-1 2-16,0-3 1 15,1-3-4-15,1-3-1 16,0-1 0-16,2 0-1 15,0-4-2-15,0 1-1 0,0 0 2 16,1 1 0-16,-1 1 3 16,0 2 1-16,1 3 5 15,-1 2 6-15,1 1 7 16,0 3 10-16,0 1 11 15,3 3 6-15,-1 1 8 16,1 4 3-16,2 3 0 16,1 1-4-16,1 2-6 0,0 4-4 15,2 1-8-15,-1 5-1 16,1 1 3-16,0 3 1 15,-1 2 4-15,-3 1-3 16,1 2-2-16,-3-1-3 0,-1 0-7 16,0-2-10-16,-1-1-11 15,-3-6-15-15,-2-1-43 16,-3-7-71-16,-2-3-114 15,-3-4-250-15,-4-5-134 0,-5-3-59 16,-4-4 2-16,-5-4 49 16,-3 0 97-16</inkml:trace>
  <inkml:trace contextRef="#ctx0" brushRef="#br0" timeOffset="2447.53">2400 4129 273 0,'3'-1'394'0,"-1"1"21"15,0-2 10-15,-1 4-109 16,0-1-129-16,-1 2-61 15,0 3-27-15,0 2-3 0,1 2 1 16,0 1-4-16,1 2-5 16,1 3-7-16,2 5-4 15,0 1-5-15,2 3-2 0,-1 1-1 16,1 0-6-16,1-1-13 15,-1-1-11-15,0-3-10 16,1-4-10-16,-1-3-6 16,-1-6-5-16,0-4 5 0,0-5-3 15,0-9-3-15,1-3 3 16,0-6-5-16,0-1-2 15,0-4-3-15,1-1 0 16,-1 0 0-16,-1 3 0 0,1 0 2 16,-1 6-2-16,1 1 0 15,0 5 4-15,1 4 5 16,1 4 2-16,2 6 7 15,-1 2 9-15,0 5 2 0,1 5 2 16,-1 5-2-16,-1 6 3 16,0 3 2-16,-1 4-6 15,-1 4-4-15,0 4-2 16,-2 1-3-16,-2 0-12 15,-3 2-7-15,-2 0-12 0,-3-1-5 16,-3-2-2-16,-1-2 1 16,-2-4 1-16,-2-4 0 15,-1-4 9-15,0-7-1 16,1-7 0-16,-1-6-1 0,3-7-2 15,3-7-1-15,3-6 0 16,2-6 5-16,4-9 4 16,3-4 2-16,2-6 2 15,3-3 5-15,2-2 3 0,5-1-1 16,1-2 13-16,2 0 2 15,1 3 3-15,1 1 1 16,1 5 1-16,1 4-1 16,-1 5-18-16,-1 5-24 0,-1 5-41 15,0 5-54-15,-1 2-109 16,-1 3-212-16,0 2-110 15,0 1-39-15,0-1 3 16,-4 2 36-16,-2 2 98 0</inkml:trace>
  <inkml:trace contextRef="#ctx0" brushRef="#br0" timeOffset="4660.07">3187 9285 31 0,'0'3'312'0,"0"2"28"15,0-3 21-15,0 0-37 0,0 0-88 16,0-2-66-1,0 1-39-15,0-1-19 0,2 0-12 16,-1 0-14-16,0-1-14 16,0-1-7-16,0 1 3 0,0 0 3 15,-1 0 0 1,0 1-2-16,0 0-8 0,1 1-4 15,0 0-9-15,1 0-6 16,0 1-7-16,0-2-2 16,0 0-1-16,1 0 1 15,0 0 3-15,1 0 3 16,1 0 3-16,1 0 6 15,-1 0 5-15,2 0 4 0,1 1-1 16,3 2-3-16,1 0-4 16,1 1-2-16,-1-1-5 15,1 2-7-15,2-2-1 16,-1 1-3-16,1 0 0 0,0-1 0 15,0-2-2-15,0 1-1 16,2-2 3-16,-2 0 0 16,3 0 1-16,-2-2-2 15,1 1 4-15,-1 1 1 0,0 0 9 16,-1 0 8-16,2 0 8 15,-1 0 9-15,1 0 8 16,0 1 4-16,-1 1-6 16,2-2-8-16,-3 0-7 15,1 0-10-15,0 0-6 16,-1 0-10-16,-1 0-3 0,2 0-4 15,-2 0-2-15,1 0-2 16,0 0-1-16,1-2-2 16,-1 1-1-16,3 0 1 15,-2-1 0-15,3-1-2 16,-2 1-1-16,1-2 3 0,0 0 1 15,-2 1 1-15,1-2 1 16,-3 2-2-16,0-1-1 16,0 0-2-16,-1 0-1 15,1 1-4-15,1-2 4 16,0 1 5-16,-1-1 5 15,3 3 6-15,-2-1 3 0,2 1 8 16,2-1-9-16,-1 0 1 16,2 2-3-16,-2 0-4 15,1 0-4-15,1 0-1 16,-2 0 1-16,2 0-2 15,-3 1 0-15,3 0-1 0,-1 0 3 16,-1 0 2-16,4 1 4 16,-1 0 3-16,1 1 6 15,2 0 1-15,2 3-2 16,0-2-3-16,-1 1-6 15,0 0-3-15,0-1-1 16,1-1-1-16,-2-1-2 0,1 0 4 16,0-1-1-16,-3 0 0 15,3 0-3-15,-1 0-1 16,1 0 1-16,-1 0 2 15,2 0-1-15,-2 0 5 16,0 0 0-16,-2 0 6 0,-2 1 1 16,0-1-3-16,-1 1-2 15,0-1-2-15,1 0-4 16,-2 0-8-16,2 0-3 15,-1 0-6-15,-1 0 1 0,1 0-5 16,-3 0-2-16,2 0 0 16,-2 0 0-16,1 0 0 15,2 0-1-15,-2-1 1 16,2 0 1-16,-2 0 3 15,1 0 0-15,-2-1-1 0,-1 2-1 16,-3-1-1-16,1 0 0 16,-3 0-4-16,-3 0-5 15,-2-1-15-15,-1 1-51 16,-4-2-75-16,-2 0-113 15,-1 0-127-15,-2-1-141 16,-1 1-272-16,-2 0-104 16,-2 0-3-16,1 1 69 0,0 1 106 15,0-2 131-15</inkml:trace>
  <inkml:trace contextRef="#ctx0" brushRef="#br0" timeOffset="5227.58">5160 9053 57 0,'0'-8'420'16,"0"2"57"-16,-2 2 45 15,2 1 12-15,0 2-112 16,0-1-115-16,2 2-63 0,0-1-20 16,2 1-4-16,1 0 2 15,0 0 9-15,2 1-4 16,2 1-4-16,1 1-11 15,4 2-23-15,3 2-27 0,3 1-31 16,0 3-27-16,1 0-24 16,1 4-20-16,-3-2-16 15,1 1-4-15,-3 0 1 16,1-1 9-16,-4 1 2 15,-1-1 3-15,-1 1 8 0,-2 0-3 16,-3 0-6 0,-1 1-6-16,-2 1-3 0,-3-2-5 15,-2 1-1-15,-3 1 1 16,-2-1-4-16,-2 1-1 15,-4 0-5-15,0 0-3 16,-3 0-4-16,-2 1-8 16,-1 0-5-16,0 0-5 0,-3 1-5 15,0 0-3-15,0 0-7 16,0 1-7-16,0-2-16 15,3-1-32-15,0-2-44 16,4-1-66-16,1-3-100 16,3-2-125-16,0-3-241 0,4 0-168 15,2-5-60-15,2-2 13 16,2-5 77-16,2-2 115 15</inkml:trace>
  <inkml:trace contextRef="#ctx0" brushRef="#br0" timeOffset="6280.09">5629 8819 182 0,'-3'10'375'16,"0"-2"40"-16,-1-1 30 16,1 0-78-16,1-2-98 15,2-2-72-15,1-3-38 16,1-3-16-16,1-3-10 15,1-3-9-15,0-4-8 0,1-5-9 16,1-3-12-16,1-2-17 16,2-4-22-16,-2-2-9 15,0 0-10-15,0-2-2 16,0 1-8-16,-1 1-2 0,0 0-1 15,-1 2-4-15,-1 4-5 16,-1 3-4-16,0 4 4 16,1 5 2-16,-2 3 3 15,0 7-1-15,0 5 5 0,0 4-2 16,0 4 5-16,0 5 0 15,1 2 8-15,-1 2 5 16,0 4 4-16,0 1 0 16,2 4-5-16,-1-2-2 15,2 0-11-15,-1-1-4 16,1-2-6-16,0-4-2 0,0-3-2 15,1-7 0-15,1-2 5 16,0-6 2-16,0-5 2 16,0-4 2-16,1-5 0 15,-1-4-3-15,0-5-6 16,1-4-6-16,0-5-3 0,-2-2-3 15,-1-3-4-15,0-1-2 16,-1 1-2-16,0 1-1 16,-1 4 0-16,2 3 2 15,-3 5 3-15,0 5 5 16,0 4 0-16,-1 6 2 15,1 5 7-15,0 5 9 0,1 7 4 16,0 3 14-16,1 5 14 16,0 6 7-16,2 2 3 15,0 2 1-15,1 2-4 16,0 0-11-16,2 0-15 15,0-3-7-15,2-2-8 0,3-2-10 16,-1-3-6-16,2-2-7 16,0-6-9-16,-2-2-15 15,1-4-29-15,0-3-54 16,-1-4-68-16,-2-2-97 15,0 0-227-15,-1-3-143 0,-2 2-60 16,-1-1 7-16,0-1 49 16,-2 1 85-16</inkml:trace>
  <inkml:trace contextRef="#ctx0" brushRef="#br0" timeOffset="6720.1">6250 8616 32 0,'2'-9'388'15,"0"3"44"-15,-1 2 32 0,1 1 13 16,1 2-125-16,1 1-99 16,4 2-52-16,-1 3-14 15,1 2-7-15,1 2 3 16,2 1-1-16,1 1 0 15,0 2 3-15,-1 2-7 0,1 1-9 16,-1 2-24 0,-1-1-24-16,0 1-30 0,0-1-26 15,0 0-31-15,-2-1-11 16,-1-3-18-16,1-2-27 15,-3-1-37-15,-1-3-45 16,-1-3-46-16,-2 0-57 16,-2-2-51-16,-2 0-45 0,-2-2-56 15,-2 2-105-15,-3 2-79 16,0 0-7-16,-1 2 19 15,0 0 48-15,1 0 78 16</inkml:trace>
  <inkml:trace contextRef="#ctx0" brushRef="#br0" timeOffset="6972.6">6304 8896 15 0,'-10'5'360'16,"2"1"51"-16,1-3 36 15,0 0-2-15,1-3-92 16,2-3-90-16,2-1-60 0,2-3-26 16,2-1-6-16,2-4-5 15,2-2-2-15,0-4-3 16,1 0 3-16,1-4-4 15,2 0-17-15,1-1-19 16,-1-1-25-16,2 0-23 0,-1-1-29 16,1 2-21-16,0 1-28 15,-2 2-46-15,0 0-63 16,-1 3-82-16,-3 4-201 15,-1 2-179-15,-3 2-80 16,-2 4-14-16,-1-1 32 16,-1 2 68-16</inkml:trace>
  <inkml:trace contextRef="#ctx0" brushRef="#br0" timeOffset="10077.65">5543 6434 36 0,'1'2'327'0,"-1"2"50"16,0-2 37-16,0 0-38 15,0-1-61-15,-1 1-63 16,0-2-42-16,0 0-27 16,0 0-21-16,0 1-22 0,1-1-12 15,0 0-13-15,1-1-6 16,1-4-8-16,1-1-3 15,1-2-9-15,1-5-10 16,3-2-11-16,-2-3-10 0,1-3-9 16,0-4-8-16,2-1-7 15,-1-2-9-15,1-1-5 16,-2-1-9-16,1 1-3 15,-2 2-4-15,-1 2-1 16,0 0-2-16,-1 4-2 0,1 2 4 16,-1 2-2-16,-2 4 3 15,0 2 7-15,-1 3 10 16,0 1 9-16,0 2 6 15,0 3 2-15,1 3 0 16,0 4-2-16,0 4-2 16,-1 4-7-16,0 5-7 15,0 3-1-15,0 3-3 0,-1 5-5 16,0 3-2-16,-1 2-3 15,0 2-2-15,0 3 0 16,0-1-2-16,0-1 1 16,1-2-3-16,1-5 1 15,0-4 0-15,1-6 1 0,1-4-1 16,1-7 6-16,1-3 3 15,2-4 0-15,0-6 0 16,0-4 0-16,1-6-3 16,1-4-2-16,0-4-4 0,1-3 0 15,-1-6-3-15,-1-3-4 16,0-4-2-16,0-1-7 15,0-3 1-15,0 2-2 16,-2 3 2-16,-1 5 3 16,-1 4 3-16,1 6 5 0,-2 6 0 15,-1 6-2-15,0 4 5 16,1 6 4-16,0 6 0 15,0 2-1-15,2 7 3 16,0 3 3-16,2 4-3 16,0 4 1-16,0 4-2 15,1 3 2-15,2 3 2 0,-2 1-5 16,1-4-2-16,1 0-2 15,0-4-2-15,1-5-11 16,0-6-21-16,-1-5-31 16,-1-8-50-16,2-6-63 15,-2-8-88-15,-2-4-204 0,1-6-122 16,1-3-41-16,0 0 9 15,-1-3 44-15,0 4 78 16</inkml:trace>
  <inkml:trace contextRef="#ctx0" brushRef="#br0" timeOffset="10675.16">6087 6295 314 0,'0'-3'406'0,"1"0"30"16,2 0 34-16,0 5-115 16,1 1-101-16,1 3-61 15,1 3-26-15,2 1-14 0,0 2-12 16,2 2-18-16,0 0-15 15,0 2-9-15,0-2-14 16,1 2-13-16,-1-1-14 16,-1-1-12-16,0-1-13 15,0 0-10-15,0-2-9 16,-2-1-9-16,-1-2-10 0,1 0-24 15,-2-2-34-15,-2 0-43 16,-1-2-65-16,-2-3-128 16,-3 1-166-16,-1-2-71 15,-1 0-17-15,-2 1 16 16,1 0 48-16</inkml:trace>
  <inkml:trace contextRef="#ctx0" brushRef="#br0" timeOffset="10980.16">6081 6597 195 0,'-2'-5'396'15,"1"-1"42"-15,1-2 33 0,2-2-66 16,2-2-112-16,0-2-73 15,2-3-37-15,1 1-29 16,1-3-17-16,2 1-16 16,-1-1-15-16,2 0-14 15,0-1-15-15,-1 1-10 0,0 0-15 16,1 0-14-16,-2 2-33 15,-1 0-50-15,1 3-60 16,-2-1-136-16,-1 3-197 16,1 2-104-16,-2 2-35 0,2 5 8 15,-2 1 37 1</inkml:trace>
  <inkml:trace contextRef="#ctx0" brushRef="#br0" timeOffset="11542.67">6375 6475 154 0,'-1'-3'383'0,"1"1"43"16,0 0 36-16,0 0-58 15,0 2-107-15,0 0-79 16,0 1-44-16,1 4-27 0,0 4-21 16,0 2-10-16,0 3-10 15,0 1-11-15,0 0-10 16,-1 0-14-16,0 0-18 15,-1-2-25-15,0-2-42 16,1-1-44-16,0-3-56 0,1-1-75 16,0-2-154-16,0 1-129 15,-1-5-53-15,0 0-5 16,3-3 26-16,1-1 63 15</inkml:trace>
  <inkml:trace contextRef="#ctx0" brushRef="#br0" timeOffset="12325.18">6500 6322 279 0,'2'-6'385'0,"-1"1"32"16,0 3 26-16,-1 3-99 15,0 3-101-15,0 1-53 16,0 4-21-16,0-1-14 0,0 3-12 16,0 2-16-16,1-1-11 15,0 1-14-15,1 0-10 16,1 0-16-16,1-2-12 15,0-2-6-15,1-2-10 16,0-3-8-16,0-2-10 0,-1-2-2 16,0-2-8-16,1-4-5 15,-1-2-7-15,0-4 0 16,0-1-8-16,1-2 0 15,0 2 1-15,-1 1-1 16,2 2-1-16,-2 0 1 0,-1 5 5 16,1 2 5-16,0 3 3 15,-1 4 6-15,0 4 9 16,0 5 1-16,-1 4 0 15,1 3-1-15,-2 4-3 16,0 2-5-16,-1 3-6 16,0 4-7-16,-1 0-1 0,0 4-3 15,-2 1-3-15,0 1-4 16,-1-3-3-16,0-3-2 15,-2-3-2-15,0-6-4 16,-3-3-2-16,2-4 1 16,1-5-2-16,1-3 5 0,0-5-1 15,1-4 1-15,0-4 6 16,1-2 4-16,0-4 1 15,0-1 5-15,1-3 0 16,-1-4 3-16,2-1-2 0,2-5-1 16,0-1 0-16,3 0-3 15,0 0 0-15,1-2-1 16,3 2-2-16,0-2-5 15,1 4-17-15,3-1-36 16,-1 3-49-16,0 2-58 0,0 3-90 16,-1 3-169-16,-2 1-104 15,0 2-29-15,-1 2 12 16,0 0 41-16,-1 2 83 15</inkml:trace>
  <inkml:trace contextRef="#ctx0" brushRef="#br0" timeOffset="13359.2">6740 6385 28 0,'1'-3'338'15,"0"0"57"-15,-1 0 35 16,-1 1-29-16,0 0-75 0,0 2-81 16,0 2-53-16,0 3-34 15,0 1-18-15,1 4-18 16,1 2-11-16,0 3-9 15,1 4-9-15,1 0-11 16,0-1-17-16,0-2-11 0,1-1-10 16,-1-5-2-16,0-5-7 15,2-1-5-15,-1-7 2 16,0-3-3-16,1-2-6 15,0-3-10-15,0-3 1 16,1 2-6-16,0-1-7 0,-1 5 0 16,0 0 0-16,0 5 7 15,0 3-1-15,0 3 6 16,-1 5 1-16,0 3 2 62,-1 4-1 1,-12 138 6-32,-59 100-220 0,52-227 119-15,12-76 85-16,7 13 19 0,0 16-4 15,0-3 5-15,2-2 9 47,1 0 12-47,24-74 139 0,-20 79-153 16,-3 5-17-16,-1 2-6 0,-1 2-8 15,-1 4-2-15,0 1-1 16,-2 2-3-16,-1 2-1 15,-1 0-1-15,0 1-4 0,0 1-8 16,0 1-9-16,0 1-5 16,0 1-2-16,0 1-5 15,0 0 1-15,0 1 6 16,0 1 5-16,1 1 10 15,-1-1 4-15,0 1 5 16,0 0 4-16,0 0 4 0,0-2 1 16,0 1 1-16,0 0 0 15,-1-1 4-15,0-1 0 16,0 0-2-16,0-2-3 15,0 1 0-15,-2-2-5 16,1 1-12-16,0-1-18 0,0 1-19 16,-1 1-13-16,0 1-24 15,0 0-29-15,0 0-43 16,-1 3-125-16,-1 0-139 15,-1-1-64-15,0-1-20 0,0 0 9 16,0-4 46-16</inkml:trace>
  <inkml:trace contextRef="#ctx0" brushRef="#br0" timeOffset="17726.77">7073 6163 5 0,'2'-2'68'0,"0"1"2"16,1 0 28-16,1-3 44 0,0 2 42 16,0-2 29-16,0 2 13 15,0-2-7-15,-1 3-19 16,0-2-29-16,-1 2-21 15,0-1-12-15,-1 2-12 16,0-1-7-16,0 1-14 0,0 0-15 16,-1 0-8-16,0 0-8 15,-1 0 0-15,0 0 2 16,0 1 4-16,-1-1 1 15,-1 2 1-15,-2-1-4 16,-1-1-7-16,1 2-10 0,-1-1-10 16,-1 2-9-1,-1 1-7-15,-4 0-6 0,2 2-5 16,-2-2-3-16,0 3-2 15,-2 0-2-15,-1 0-4 16,1-1-3-16,-2 1-1 16,2-1 1-16,0 1-1 15,0 0 3-15,1-2 6 0,2 1 6 16,1 0 3-16,-1-1 5 15,3 1 2-15,2 0-1 16,0-1-6-16,0-1-4 16,2-1 2-16,1 1 3 0,2 1 7 15,1-1 4-15,1 1 8 16,2-1 9-16,1 1 4 15,3 1 2-15,1 0 0 16,1-1 2-16,3 2-3 16,0 0 0-16,1 0-3 0,3 0-6 15,-1 0 1-15,2 1-1 16,1 1-9-16,-2-1-3 15,1 2-5-15,0-1-8 16,0 0-7-16,-1-1-3 16,-1 0-3-16,-2 0-5 15,-1 1-4-15,-1-3 2 0,-3 0-3 16,-1-2-2-16,0 1-2 15,-3-1 2-15,0-1-4 16,-1 0-15-16,-2-3-32 16,-1 0-59-16,-2-2-75 15,-1-2-95-15,-2 0-221 0,-2-3-150 16,1 1-53-16,0-2 9 15,0-1 52-15,0 0 81 16</inkml:trace>
  <inkml:trace contextRef="#ctx0" brushRef="#br0" timeOffset="18319.28">7305 6223 285 0,'3'0'415'0,"-1"-1"29"0,-1 0 11 16,-1-2-91-16,-1 1-113 16,-1-1-75-16,-1 0-42 15,-1 2-20-15,0-1-14 16,-1 2-8-16,0 2-13 15,-1 0-2-15,0 5-5 0,0 3-3 16,1 3 2-16,0 1 0 16,1 3 5-16,0 1-2 15,2 2 2-15,1 0-4 16,1-1 1-16,2 0 1 0,2-2 0 16,1 0-1-16,2-2-3 15,1-3-1-15,3-1-3 16,0-4-2-16,1-3-9 15,2-2-4-15,0-6-8 0,0-2-5 16,-1-2-5 0,1-4-8-16,-4-1-9 0,-2-3-10 15,-2-2-1-15,-2-1-3 16,-3-2-7-16,-4 1-2 15,-2 0-5-15,-3 1-3 16,-3 1-13-16,-3 2-18 16,1 3-19-16,-1 1-30 15,2 4-45-15,-1 4-67 0,2 5-217 16,1 9-151-16,-3 7-66 15,-1 8-18-15,-3 6 26 16,-3 7 60-16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7440A-E5B2-40C5-9E64-81BC0ECF622E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5586C-EC23-4FD6-B019-F987F12C396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86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461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389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205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055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A459E2-23B4-45C2-96BF-A3FA6167F7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2EBE43-017F-46E3-975D-3E92BB54EA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1F0C2F-CAB6-45E7-8CEC-88402B0079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C46F9-864C-41F5-81F4-BF954FEC9A46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368860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C5C6A0-584F-47EC-94C1-9696BE5593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2CC5F0-A4C6-4FE0-8C24-D1B859735F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941FB7-16D9-48AD-BB0E-6D30945A10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B8BB2-32E3-4B90-ACDB-00AA1C14EAE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3965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62F0D7-787A-422E-B5AF-5CECE8F610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436645F-4DB4-42F2-96C0-2DA2D233E4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6608E0-D1A8-4507-AF77-86B55235EE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CA75E-3C6D-441F-AD54-D68CDC544097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69777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CC3D88-237D-4074-8F8B-7518B14068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D61C3C9-A7BF-4AF5-A986-200B873C4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F896234-BDDA-4EEC-9205-8F8E6DAC9E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770A4-76A0-483E-9190-3D8F31F970DD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5246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E53BEC-6036-4FEC-B4FC-3E64813B76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2BDF20F-65A8-46D2-92C2-0F16908210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188CACD-BB1E-4300-8E81-FECD360BDA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B512A-7813-4608-B92D-0567A92662B1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6147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DFDDF1-6D06-4871-978D-0E247015D3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EC12FB-0717-4480-A478-D862385474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BD9462-2CFF-4779-BD8C-42A7AE014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23E0B-F998-48B0-8A58-86C5318DA3C0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1478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CB37A78-6502-4056-9683-07F3BDBEF1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FD70EDF-8EB2-4522-B9FB-B5F786B9AE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C00355E-E46B-4F9D-9C54-76EC82A2F8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FBCBF-C2C2-445B-A8F1-ECCC44A2B9D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1593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DA0AEA9-90EE-4685-AF18-17D70A7F88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C4F5F1A-E6EE-4087-8515-87AD2AAA8B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75C666D-4BA7-4E6A-B590-3513051091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FD3F-38A4-4021-9AD5-7E2EDC6684B1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5427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0C7AC2D-ACA2-4D98-8B2B-830693A1BC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CCFDBDB-9B48-43FC-B3E3-084B217C74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0446A06-7074-491E-BE8A-8CA3517484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6D0AD-B0F9-4A63-BD08-458322D30205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02639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EE2ADB-85B9-4D33-AFB8-49C68F7985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59A4B8-A2D2-4C83-A54F-E22FB3B8C3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C040D9-97AF-4ED3-8409-3428B73052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617AD-2E34-4CE4-AF31-D144CE0EE516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4140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166866-8F54-47B1-AA9B-81AD0FB1DC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AAD1AA-C061-4BFA-8212-1A2BBBBF2D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A9DE15-DB19-409C-8090-93AD90EFEB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F2856-4269-4866-8655-E642F81C39A6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5053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FF"/>
            </a:gs>
            <a:gs pos="100000">
              <a:srgbClr val="19197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2C8EF46-5DBA-43FE-9031-16C71E4C49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 dello schema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0AD63CC-BE48-4241-906C-15F79BA768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12435A-22B6-40AD-92C6-393858FB145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E743E09-E2A5-4EA2-8329-2EE8248E8F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9131EB7-7A15-4CB6-BDBC-A8AB585C1E4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7FE09E-62FE-46C8-996C-317E47B29E4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50787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customXml" Target="../ink/ink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customXml" Target="../ink/ink4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customXml" Target="../ink/ink5.xml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6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.emf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3" Type="http://schemas.openxmlformats.org/officeDocument/2006/relationships/customXml" Target="../ink/ink7.xml"/><Relationship Id="rId7" Type="http://schemas.openxmlformats.org/officeDocument/2006/relationships/image" Target="../media/image24.png"/><Relationship Id="rId12" Type="http://schemas.openxmlformats.org/officeDocument/2006/relationships/customXml" Target="../ink/ink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customXml" Target="../ink/ink8.xml"/><Relationship Id="rId10" Type="http://schemas.openxmlformats.org/officeDocument/2006/relationships/customXml" Target="../ink/ink9.xml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customXml" Target="../ink/ink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230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44E03397-22CB-4C31-9D66-BBE4F298D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Strato Limite Laminare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F8A4C02-BE1F-4B6F-A9CB-8FF6A187FA2C}"/>
              </a:ext>
            </a:extLst>
          </p:cNvPr>
          <p:cNvSpPr txBox="1"/>
          <p:nvPr/>
        </p:nvSpPr>
        <p:spPr>
          <a:xfrm>
            <a:off x="4052677" y="2483177"/>
            <a:ext cx="7815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Zona in cui si manifesta l’effetto delle forze viscose</a:t>
            </a:r>
            <a:endParaRPr lang="it-IT" sz="2400" dirty="0">
              <a:solidFill>
                <a:srgbClr val="FF000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76C5A4F4-3CF1-7A33-775D-270B33813F8A}"/>
              </a:ext>
            </a:extLst>
          </p:cNvPr>
          <p:cNvGrpSpPr>
            <a:grpSpLocks noChangeAspect="1"/>
          </p:cNvGrpSpPr>
          <p:nvPr/>
        </p:nvGrpSpPr>
        <p:grpSpPr>
          <a:xfrm>
            <a:off x="245079" y="489167"/>
            <a:ext cx="4623013" cy="3240000"/>
            <a:chOff x="1828800" y="668280"/>
            <a:chExt cx="3504240" cy="2455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2" name="Input penna 21">
                  <a:extLst>
                    <a:ext uri="{FF2B5EF4-FFF2-40B4-BE49-F238E27FC236}">
                      <a16:creationId xmlns:a16="http://schemas.microsoft.com/office/drawing/2014/main" id="{571809DE-4FC1-43C6-9CD4-310B01B71110}"/>
                    </a:ext>
                  </a:extLst>
                </p14:cNvPr>
                <p14:cNvContentPartPr/>
                <p14:nvPr/>
              </p14:nvContentPartPr>
              <p14:xfrm>
                <a:off x="1828800" y="668280"/>
                <a:ext cx="3504240" cy="2455920"/>
              </p14:xfrm>
            </p:contentPart>
          </mc:Choice>
          <mc:Fallback xmlns="">
            <p:pic>
              <p:nvPicPr>
                <p:cNvPr id="22" name="Input penna 21">
                  <a:extLst>
                    <a:ext uri="{FF2B5EF4-FFF2-40B4-BE49-F238E27FC236}">
                      <a16:creationId xmlns:a16="http://schemas.microsoft.com/office/drawing/2014/main" id="{571809DE-4FC1-43C6-9CD4-310B01B7111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821705" y="661185"/>
                  <a:ext cx="3518431" cy="24701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8EB1A9F2-26D6-4586-9C57-97C25F892B7C}"/>
                    </a:ext>
                  </a:extLst>
                </p14:cNvPr>
                <p14:cNvContentPartPr/>
                <p14:nvPr/>
              </p14:nvContentPartPr>
              <p14:xfrm>
                <a:off x="2209356" y="780600"/>
                <a:ext cx="2505600" cy="228492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8EB1A9F2-26D6-4586-9C57-97C25F892B7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202261" y="773505"/>
                  <a:ext cx="2519790" cy="22991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" name="Input penna 2">
                  <a:extLst>
                    <a:ext uri="{FF2B5EF4-FFF2-40B4-BE49-F238E27FC236}">
                      <a16:creationId xmlns:a16="http://schemas.microsoft.com/office/drawing/2014/main" id="{4FAE20DA-C510-4C0E-BEE8-331DCDF1BA2B}"/>
                    </a:ext>
                  </a:extLst>
                </p14:cNvPr>
                <p14:cNvContentPartPr/>
                <p14:nvPr/>
              </p14:nvContentPartPr>
              <p14:xfrm>
                <a:off x="2039520" y="782640"/>
                <a:ext cx="3000960" cy="2057400"/>
              </p14:xfrm>
            </p:contentPart>
          </mc:Choice>
          <mc:Fallback xmlns="">
            <p:pic>
              <p:nvPicPr>
                <p:cNvPr id="3" name="Input penna 2">
                  <a:extLst>
                    <a:ext uri="{FF2B5EF4-FFF2-40B4-BE49-F238E27FC236}">
                      <a16:creationId xmlns:a16="http://schemas.microsoft.com/office/drawing/2014/main" id="{4FAE20DA-C510-4C0E-BEE8-331DCDF1BA2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032425" y="775545"/>
                  <a:ext cx="3015150" cy="2071591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E205FD-2396-4BA5-A112-847EC853C6AE}"/>
              </a:ext>
            </a:extLst>
          </p:cNvPr>
          <p:cNvSpPr txBox="1"/>
          <p:nvPr/>
        </p:nvSpPr>
        <p:spPr>
          <a:xfrm>
            <a:off x="4052677" y="1285187"/>
            <a:ext cx="7815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Zona in cui gli effetti delle forze viscose sono trascurabili</a:t>
            </a:r>
            <a:endParaRPr lang="it-IT" sz="2400" dirty="0">
              <a:solidFill>
                <a:srgbClr val="92D05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F017444-5255-41A9-9A49-BAB7FD6F9A26}"/>
              </a:ext>
            </a:extLst>
          </p:cNvPr>
          <p:cNvSpPr txBox="1"/>
          <p:nvPr/>
        </p:nvSpPr>
        <p:spPr>
          <a:xfrm>
            <a:off x="433633" y="3848524"/>
            <a:ext cx="114347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Dividiamo il campo in due parti: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lontano  dalle pareti solide possiamo trascurare gli effetti della viscosità (Re&gt;&gt;1):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usiamo i </a:t>
            </a:r>
            <a:r>
              <a:rPr lang="it-IT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 potenziali </a:t>
            </a: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(flussi euleriani)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2"/>
            </a:pP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vicino alle pareti solide dobbiamo tener conto degli effetti della viscosità (Re~1):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	usiamo le </a:t>
            </a:r>
            <a:r>
              <a:rPr lang="it-IT" sz="2400" dirty="0">
                <a:solidFill>
                  <a:srgbClr val="FF33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equazioni dello strato limite</a:t>
            </a:r>
            <a:endParaRPr lang="it-IT" dirty="0">
              <a:solidFill>
                <a:srgbClr val="FF330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9DE55AA-6B56-0AB1-961F-6C624A815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770A4-76A0-483E-9190-3D8F31F970DD}" type="slidenum">
              <a:rPr lang="it-IT" alt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it-IT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0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>
            <a:extLst>
              <a:ext uri="{FF2B5EF4-FFF2-40B4-BE49-F238E27FC236}">
                <a16:creationId xmlns:a16="http://schemas.microsoft.com/office/drawing/2014/main" id="{50F62509-F24C-FD45-D570-075D94DD3723}"/>
              </a:ext>
            </a:extLst>
          </p:cNvPr>
          <p:cNvGrpSpPr/>
          <p:nvPr/>
        </p:nvGrpSpPr>
        <p:grpSpPr>
          <a:xfrm>
            <a:off x="0" y="0"/>
            <a:ext cx="5009974" cy="6858000"/>
            <a:chOff x="-9917" y="0"/>
            <a:chExt cx="5009974" cy="6858000"/>
          </a:xfrm>
        </p:grpSpPr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75FC3644-2746-81F5-D6A2-E7046E2A3212}"/>
                </a:ext>
              </a:extLst>
            </p:cNvPr>
            <p:cNvSpPr/>
            <p:nvPr/>
          </p:nvSpPr>
          <p:spPr bwMode="auto">
            <a:xfrm>
              <a:off x="-9917" y="0"/>
              <a:ext cx="5009974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1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Verdana" panose="020B0604030504040204" pitchFamily="34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B888BAA-39E1-9D10-CDF9-24219B514B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0000">
              <a:off x="47032" y="42221"/>
              <a:ext cx="4895850" cy="6581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7277513-50D3-9EF7-F904-E550C4A49A02}"/>
              </a:ext>
            </a:extLst>
          </p:cNvPr>
          <p:cNvSpPr txBox="1"/>
          <p:nvPr/>
        </p:nvSpPr>
        <p:spPr>
          <a:xfrm>
            <a:off x="5199529" y="2598003"/>
            <a:ext cx="6490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Profilo dello strato limite incidente una lastra piana</a:t>
            </a:r>
            <a:endParaRPr lang="en-US" sz="2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E8EBA8C-2FF2-1EA9-AC06-717EAE379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944" y="0"/>
            <a:ext cx="719205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Strato Limite Laminare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7085838-34AA-4386-6AEB-94669B8A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6D0AD-B0F9-4A63-BD08-458322D30205}" type="slidenum">
              <a:rPr lang="it-IT" alt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it-IT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7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44E03397-22CB-4C31-9D66-BBE4F298D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Equazioni di </a:t>
            </a:r>
            <a:r>
              <a:rPr lang="it-IT" altLang="en-US" sz="24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Prandtl</a:t>
            </a:r>
            <a:endParaRPr lang="it-IT" altLang="en-US" sz="24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1F017444-5255-41A9-9A49-BAB7FD6F9A26}"/>
                  </a:ext>
                </a:extLst>
              </p:cNvPr>
              <p:cNvSpPr txBox="1"/>
              <p:nvPr/>
            </p:nvSpPr>
            <p:spPr>
              <a:xfrm>
                <a:off x="4732256" y="854573"/>
                <a:ext cx="5935742" cy="1372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</a:pPr>
                <a:r>
                  <a:rPr lang="it-IT" sz="2400" dirty="0">
                    <a:solidFill>
                      <a:srgbClr val="FFFF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Re~1</a:t>
                </a:r>
              </a:p>
              <a:p>
                <a:pPr marL="457200" indent="-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</a:pPr>
                <a:r>
                  <a:rPr lang="it-IT" sz="2400" dirty="0">
                    <a:solidFill>
                      <a:srgbClr val="FFFF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𝛻</m:t>
                    </m:r>
                    <m:r>
                      <a:rPr lang="it-IT" sz="24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it-IT" sz="24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it-IT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</m:acc>
                    <m:r>
                      <a:rPr lang="it-IT" sz="24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=0</m:t>
                    </m:r>
                  </m:oMath>
                </a14:m>
                <a:endParaRPr lang="it-IT" dirty="0">
                  <a:solidFill>
                    <a:schemeClr val="bg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57200" indent="-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</a:pP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𝛿</m:t>
                        </m:r>
                      </m:num>
                      <m:den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den>
                    </m:f>
                    <m:r>
                      <a:rPr 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l-GR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𝜆</m:t>
                    </m:r>
                    <m:r>
                      <a:rPr 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≪1</m:t>
                    </m:r>
                  </m:oMath>
                </a14:m>
                <a:endParaRPr lang="it-IT" sz="2400" i="1" dirty="0">
                  <a:solidFill>
                    <a:schemeClr val="bg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1F017444-5255-41A9-9A49-BAB7FD6F9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256" y="854573"/>
                <a:ext cx="5935742" cy="1372042"/>
              </a:xfrm>
              <a:prstGeom prst="rect">
                <a:avLst/>
              </a:prstGeom>
              <a:blipFill>
                <a:blip r:embed="rId3"/>
                <a:stretch>
                  <a:fillRect l="-1335" t="-3111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5828D837-8008-42FC-8C6E-D5F06C8626E9}"/>
                  </a:ext>
                </a:extLst>
              </p14:cNvPr>
              <p14:cNvContentPartPr>
                <a14:cpLocks xmlns:a14="http://schemas.microsoft.com/office/drawing/2010/main" noChangeAspect="1"/>
              </p14:cNvContentPartPr>
              <p14:nvPr/>
            </p14:nvContentPartPr>
            <p14:xfrm>
              <a:off x="190841" y="523589"/>
              <a:ext cx="4157175" cy="288000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5828D837-8008-42FC-8C6E-D5F06C8626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1481" y="514229"/>
                <a:ext cx="4175895" cy="289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3958E98-BBF8-48D8-B50B-D63951BAFB92}"/>
                  </a:ext>
                </a:extLst>
              </p:cNvPr>
              <p:cNvSpPr txBox="1"/>
              <p:nvPr/>
            </p:nvSpPr>
            <p:spPr>
              <a:xfrm>
                <a:off x="4732256" y="2208319"/>
                <a:ext cx="724730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Il mondo dello SLL è molto piccolo, quindi lavoriamo per ordini di grandezza (</a:t>
                </a:r>
                <a:r>
                  <a:rPr lang="it-IT" sz="24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equazioni adimensionali</a:t>
                </a: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): </a:t>
                </a:r>
              </a:p>
              <a:p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scegliamo come </a:t>
                </a:r>
                <a:r>
                  <a:rPr lang="it-IT" sz="24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scale</a:t>
                </a: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24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 </a:t>
                </a:r>
                <a:r>
                  <a:rPr lang="el-GR" sz="20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ρ</a:t>
                </a:r>
                <a:endParaRPr lang="it-IT" sz="2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3958E98-BBF8-48D8-B50B-D63951BAF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256" y="2208319"/>
                <a:ext cx="7247302" cy="1200329"/>
              </a:xfrm>
              <a:prstGeom prst="rect">
                <a:avLst/>
              </a:prstGeom>
              <a:blipFill>
                <a:blip r:embed="rId6"/>
                <a:stretch>
                  <a:fillRect l="-1262" t="-3553" r="-2019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F925447-FA3B-4C59-AA61-C08C6E7DF5AE}"/>
                  </a:ext>
                </a:extLst>
              </p:cNvPr>
              <p:cNvSpPr txBox="1"/>
              <p:nvPr/>
            </p:nvSpPr>
            <p:spPr>
              <a:xfrm>
                <a:off x="122548" y="3502204"/>
                <a:ext cx="11946904" cy="483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Equazione di conservazione della massa (continuità) adimensionalizzata</a:t>
                </a: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  <m:sup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Sup>
                      <m:sSubSupPr>
                        <m:ctrlP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  <m: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</m:t>
                    </m:r>
                  </m:oMath>
                </a14:m>
                <a:endParaRPr lang="it-IT" sz="2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F925447-FA3B-4C59-AA61-C08C6E7DF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48" y="3502204"/>
                <a:ext cx="11946904" cy="483594"/>
              </a:xfrm>
              <a:prstGeom prst="rect">
                <a:avLst/>
              </a:prstGeom>
              <a:blipFill>
                <a:blip r:embed="rId7"/>
                <a:stretch>
                  <a:fillRect l="-765" t="-10127" b="-24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336E2AC-D563-45F3-9213-0ABFF6A4E684}"/>
                  </a:ext>
                </a:extLst>
              </p:cNvPr>
              <p:cNvSpPr txBox="1"/>
              <p:nvPr/>
            </p:nvSpPr>
            <p:spPr>
              <a:xfrm>
                <a:off x="122548" y="3940926"/>
                <a:ext cx="9285404" cy="1102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Valutiamo gli ordini di grandezza: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  <m:sup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f>
                      <m:fPr>
                        <m:ctrlP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∆</m:t>
                        </m:r>
                        <m:sSup>
                          <m:sSupPr>
                            <m:ctrlP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it-IT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∞</m:t>
                                </m:r>
                              </m:sub>
                            </m:sSub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−0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it-IT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∞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−0</m:t>
                            </m:r>
                          </m:num>
                          <m:den>
                            <m:r>
                              <a:rPr lang="it-IT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den>
                        </m:f>
                      </m:den>
                    </m:f>
                    <m:r>
                      <a:rPr lang="it-IT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it-IT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=1</m:t>
                    </m:r>
                  </m:oMath>
                </a14:m>
                <a:endParaRPr lang="it-IT" sz="28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336E2AC-D563-45F3-9213-0ABFF6A4E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48" y="3940926"/>
                <a:ext cx="9285404" cy="1102481"/>
              </a:xfrm>
              <a:prstGeom prst="rect">
                <a:avLst/>
              </a:prstGeom>
              <a:blipFill>
                <a:blip r:embed="rId8"/>
                <a:stretch>
                  <a:fillRect l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85C7DD7-82C0-446A-B27C-66CFFDE41963}"/>
                  </a:ext>
                </a:extLst>
              </p:cNvPr>
              <p:cNvSpPr txBox="1"/>
              <p:nvPr/>
            </p:nvSpPr>
            <p:spPr>
              <a:xfrm>
                <a:off x="122548" y="4795289"/>
                <a:ext cx="3591613" cy="139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?−0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∞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𝛿</m:t>
                              </m:r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−0</m:t>
                              </m:r>
                            </m:num>
                            <m:den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den>
                          </m:f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?</m:t>
                          </m:r>
                        </m:num>
                        <m:den>
                          <m:r>
                            <a:rPr lang="el-G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85C7DD7-82C0-446A-B27C-66CFFDE41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48" y="4795289"/>
                <a:ext cx="3591613" cy="139204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520C9D3-AEDA-46A3-9280-04B4429A7538}"/>
                  </a:ext>
                </a:extLst>
              </p:cNvPr>
              <p:cNvSpPr txBox="1"/>
              <p:nvPr/>
            </p:nvSpPr>
            <p:spPr>
              <a:xfrm>
                <a:off x="3139125" y="5291154"/>
                <a:ext cx="9096866" cy="490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; ma per verificare l’</a:t>
                </a:r>
                <a:r>
                  <a:rPr lang="it-IT" sz="24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</a:t>
                </a:r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di continuità deve essere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  <m:r>
                          <a:rPr lang="it-IT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it-IT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>
                      <a:rPr 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1⇒</m:t>
                    </m:r>
                    <m:sSubSup>
                      <m:sSubSupPr>
                        <m:ctrlP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</m:oMath>
                </a14:m>
                <a:r>
                  <a:rPr lang="el-GR" sz="2400" dirty="0">
                    <a:solidFill>
                      <a:schemeClr val="bg1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𝜆</m:t>
                    </m:r>
                  </m:oMath>
                </a14:m>
                <a:endParaRPr lang="it-IT" sz="2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520C9D3-AEDA-46A3-9280-04B4429A7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125" y="5291154"/>
                <a:ext cx="9096866" cy="490840"/>
              </a:xfrm>
              <a:prstGeom prst="rect">
                <a:avLst/>
              </a:prstGeom>
              <a:blipFill>
                <a:blip r:embed="rId10"/>
                <a:stretch>
                  <a:fillRect l="-1072" t="-10000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6588E8A3-822F-4D1B-AA8E-3F808134DD7D}"/>
                  </a:ext>
                </a:extLst>
              </p:cNvPr>
              <p:cNvSpPr txBox="1"/>
              <p:nvPr/>
            </p:nvSpPr>
            <p:spPr>
              <a:xfrm>
                <a:off x="122549" y="6142505"/>
                <a:ext cx="8388768" cy="480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Quindi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  <m:sup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≫</m:t>
                    </m:r>
                    <m:sSubSup>
                      <m:sSubSupPr>
                        <m:ctrlP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endParaRPr lang="it-IT" sz="2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6588E8A3-822F-4D1B-AA8E-3F808134D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49" y="6142505"/>
                <a:ext cx="8388768" cy="480068"/>
              </a:xfrm>
              <a:prstGeom prst="rect">
                <a:avLst/>
              </a:prstGeom>
              <a:blipFill>
                <a:blip r:embed="rId11"/>
                <a:stretch>
                  <a:fillRect l="-1090" t="-10256" b="-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38F87C1-9844-EA41-D3F8-537F1400B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770A4-76A0-483E-9190-3D8F31F970DD}" type="slidenum">
              <a:rPr lang="it-IT" alt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it-IT" altLang="en-US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DE94441-22D0-26F8-8420-4EEB97E50F31}"/>
              </a:ext>
            </a:extLst>
          </p:cNvPr>
          <p:cNvSpPr txBox="1"/>
          <p:nvPr/>
        </p:nvSpPr>
        <p:spPr>
          <a:xfrm>
            <a:off x="4723290" y="442269"/>
            <a:ext cx="7247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Ipotesi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06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  <p:bldP spid="11" grpId="0"/>
      <p:bldP spid="12" grpId="0"/>
      <p:bldP spid="13" grpId="0"/>
      <p:bldP spid="14" grpId="0"/>
      <p:bldP spid="15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FF"/>
            </a:gs>
            <a:gs pos="96000">
              <a:srgbClr val="19197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5B1584BD-1E96-41FB-B996-759419B84166}"/>
              </a:ext>
            </a:extLst>
          </p:cNvPr>
          <p:cNvGrpSpPr/>
          <p:nvPr/>
        </p:nvGrpSpPr>
        <p:grpSpPr>
          <a:xfrm>
            <a:off x="0" y="1543487"/>
            <a:ext cx="12192000" cy="5302814"/>
            <a:chOff x="0" y="1549384"/>
            <a:chExt cx="12192000" cy="530281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8" name="Input penna 17">
                  <a:extLst>
                    <a:ext uri="{FF2B5EF4-FFF2-40B4-BE49-F238E27FC236}">
                      <a16:creationId xmlns:a16="http://schemas.microsoft.com/office/drawing/2014/main" id="{8CDD674C-19C6-4066-BB8A-3401F90CE872}"/>
                    </a:ext>
                  </a:extLst>
                </p14:cNvPr>
                <p14:cNvContentPartPr/>
                <p14:nvPr/>
              </p14:nvContentPartPr>
              <p14:xfrm>
                <a:off x="1782331" y="1549384"/>
                <a:ext cx="6452640" cy="3678480"/>
              </p14:xfrm>
            </p:contentPart>
          </mc:Choice>
          <mc:Fallback xmlns="">
            <p:pic>
              <p:nvPicPr>
                <p:cNvPr id="18" name="Input penna 17">
                  <a:extLst>
                    <a:ext uri="{FF2B5EF4-FFF2-40B4-BE49-F238E27FC236}">
                      <a16:creationId xmlns:a16="http://schemas.microsoft.com/office/drawing/2014/main" id="{8CDD674C-19C6-4066-BB8A-3401F90CE87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72971" y="1540024"/>
                  <a:ext cx="6471360" cy="3697200"/>
                </a:xfrm>
                <a:prstGeom prst="rect">
                  <a:avLst/>
                </a:prstGeom>
              </p:spPr>
            </p:pic>
          </mc:Fallback>
        </mc:AlternateContent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3722CC8-4DBB-4DF3-8C32-0EBA0E7699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121"/>
            <a:stretch/>
          </p:blipFill>
          <p:spPr>
            <a:xfrm>
              <a:off x="0" y="2877141"/>
              <a:ext cx="12192000" cy="3975057"/>
            </a:xfrm>
            <a:prstGeom prst="rect">
              <a:avLst/>
            </a:prstGeom>
          </p:spPr>
        </p:pic>
      </p:grpSp>
      <p:sp>
        <p:nvSpPr>
          <p:cNvPr id="4098" name="Rectangle 7">
            <a:extLst>
              <a:ext uri="{FF2B5EF4-FFF2-40B4-BE49-F238E27FC236}">
                <a16:creationId xmlns:a16="http://schemas.microsoft.com/office/drawing/2014/main" id="{44E03397-22CB-4C31-9D66-BBE4F298D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43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Equazioni di </a:t>
            </a:r>
            <a:r>
              <a:rPr lang="it-IT" altLang="en-US" sz="24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Prandtl</a:t>
            </a:r>
            <a:endParaRPr lang="it-IT" altLang="en-US" sz="24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E970D7CF-F766-4C13-9347-050E2CAAF27E}"/>
                  </a:ext>
                </a:extLst>
              </p:cNvPr>
              <p:cNvSpPr txBox="1"/>
              <p:nvPr/>
            </p:nvSpPr>
            <p:spPr>
              <a:xfrm>
                <a:off x="7603012" y="284509"/>
                <a:ext cx="3883307" cy="6521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𝐹𝑟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𝑘𝑘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E970D7CF-F766-4C13-9347-050E2CAAF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3012" y="284509"/>
                <a:ext cx="3883307" cy="6521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EC80004-9F56-4D62-8701-6247A204944F}"/>
              </a:ext>
            </a:extLst>
          </p:cNvPr>
          <p:cNvSpPr txBox="1"/>
          <p:nvPr/>
        </p:nvSpPr>
        <p:spPr>
          <a:xfrm>
            <a:off x="355601" y="396652"/>
            <a:ext cx="7327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Equazione di NS nel campo gravitazionale adimensionalizzata: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019D3D66-AAE5-4F6A-A71F-C288D5716C0E}"/>
                  </a:ext>
                </a:extLst>
              </p:cNvPr>
              <p:cNvSpPr txBox="1"/>
              <p:nvPr/>
            </p:nvSpPr>
            <p:spPr>
              <a:xfrm>
                <a:off x="429487" y="757186"/>
                <a:ext cx="1886478" cy="6399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019D3D66-AAE5-4F6A-A71F-C288D5716C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87" y="757186"/>
                <a:ext cx="1886478" cy="6399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057FE24-6B05-461B-9705-A8F81C03669E}"/>
                  </a:ext>
                </a:extLst>
              </p:cNvPr>
              <p:cNvSpPr txBox="1"/>
              <p:nvPr/>
            </p:nvSpPr>
            <p:spPr>
              <a:xfrm>
                <a:off x="2507242" y="752574"/>
                <a:ext cx="1141274" cy="671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𝐹𝑟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057FE24-6B05-461B-9705-A8F81C036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242" y="752574"/>
                <a:ext cx="1141274" cy="6715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EF4AF697-333B-4284-9937-34EE90B667AD}"/>
                  </a:ext>
                </a:extLst>
              </p:cNvPr>
              <p:cNvSpPr txBox="1"/>
              <p:nvPr/>
            </p:nvSpPr>
            <p:spPr>
              <a:xfrm>
                <a:off x="3915783" y="814637"/>
                <a:ext cx="1272592" cy="575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l-GR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EF4AF697-333B-4284-9937-34EE90B667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783" y="814637"/>
                <a:ext cx="1272592" cy="575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9B7FA6A-3213-4E12-8CDF-3F4A6E7C4473}"/>
              </a:ext>
            </a:extLst>
          </p:cNvPr>
          <p:cNvSpPr txBox="1"/>
          <p:nvPr/>
        </p:nvSpPr>
        <p:spPr>
          <a:xfrm>
            <a:off x="378695" y="1501352"/>
            <a:ext cx="1597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Sull’asse x: 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6D9C9D5-2AC5-445C-9AB8-59C130C1B5B1}"/>
                  </a:ext>
                </a:extLst>
              </p:cNvPr>
              <p:cNvSpPr txBox="1"/>
              <p:nvPr/>
            </p:nvSpPr>
            <p:spPr>
              <a:xfrm>
                <a:off x="1821077" y="1372062"/>
                <a:ext cx="6204455" cy="6521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𝐹𝑟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𝑥𝑥</m:t>
                              </m:r>
                            </m:sub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𝑦𝑦</m:t>
                              </m:r>
                            </m:sub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6D9C9D5-2AC5-445C-9AB8-59C130C1B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077" y="1372062"/>
                <a:ext cx="6204455" cy="65210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0E8AA1E-3AA2-4367-9698-1D83A0D1254E}"/>
                  </a:ext>
                </a:extLst>
              </p:cNvPr>
              <p:cNvSpPr txBox="1"/>
              <p:nvPr/>
            </p:nvSpPr>
            <p:spPr>
              <a:xfrm>
                <a:off x="431005" y="2805421"/>
                <a:ext cx="4831514" cy="934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it-IT" alt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sSup>
                        <m:s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l-GR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𝜆</m:t>
                          </m:r>
                        </m:e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⇒ </m:t>
                      </m:r>
                      <m:f>
                        <m:f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𝛿</m:t>
                          </m:r>
                        </m:num>
                        <m:den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𝐿</m:t>
                          </m:r>
                        </m:den>
                      </m:f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l-GR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ν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alt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alt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it-IT" alt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∞</m:t>
                                  </m:r>
                                </m:sub>
                              </m:s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den>
                          </m:f>
                        </m:e>
                      </m:rad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 </m:t>
                      </m:r>
                      <m:r>
                        <a:rPr lang="it-IT" altLang="it-IT" sz="20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𝛿</m:t>
                      </m:r>
                      <m:r>
                        <a:rPr lang="it-IT" altLang="it-IT" sz="20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altLang="it-IT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altLang="it-IT" sz="20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it-IT" sz="20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ν</m:t>
                              </m:r>
                              <m:r>
                                <a:rPr lang="it-IT" altLang="it-IT" sz="20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altLang="it-IT" sz="2000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altLang="it-IT" sz="2000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it-IT" altLang="it-IT" sz="2000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∞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0E8AA1E-3AA2-4367-9698-1D83A0D12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05" y="2805421"/>
                <a:ext cx="4831514" cy="93493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B30D50E-E8EA-4467-95E7-A275494F4EE2}"/>
              </a:ext>
            </a:extLst>
          </p:cNvPr>
          <p:cNvSpPr txBox="1"/>
          <p:nvPr/>
        </p:nvSpPr>
        <p:spPr>
          <a:xfrm>
            <a:off x="307119" y="3822859"/>
            <a:ext cx="1597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Sull’asse y: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FE96AEF-7484-4F60-AD1E-A37568E8E6C4}"/>
                  </a:ext>
                </a:extLst>
              </p:cNvPr>
              <p:cNvSpPr txBox="1"/>
              <p:nvPr/>
            </p:nvSpPr>
            <p:spPr>
              <a:xfrm>
                <a:off x="1825701" y="3703094"/>
                <a:ext cx="6204455" cy="6521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𝐹𝑟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𝑥𝑥</m:t>
                              </m:r>
                            </m:sub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alt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𝑦𝑦</m:t>
                              </m:r>
                            </m:sub>
                            <m:sup>
                              <m:r>
                                <a:rPr lang="it-IT" alt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FE96AEF-7484-4F60-AD1E-A37568E8E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5701" y="3703094"/>
                <a:ext cx="6204455" cy="65210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B2FCD2D-2B96-496F-97A1-B42C8D20D9E0}"/>
                  </a:ext>
                </a:extLst>
              </p:cNvPr>
              <p:cNvSpPr txBox="1"/>
              <p:nvPr/>
            </p:nvSpPr>
            <p:spPr>
              <a:xfrm>
                <a:off x="226243" y="5159369"/>
                <a:ext cx="119181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Quindi </a:t>
                </a:r>
                <a:r>
                  <a:rPr lang="it-IT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 è costante lungo y 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 quindi misurabile fuori dallo SL) e varia soltanto lungo x: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  <m:d>
                      <m:dPr>
                        <m:ctrlP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∞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it-IT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B2FCD2D-2B96-496F-97A1-B42C8D20D9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43" y="5159369"/>
                <a:ext cx="11918133" cy="400110"/>
              </a:xfrm>
              <a:prstGeom prst="rect">
                <a:avLst/>
              </a:prstGeom>
              <a:blipFill>
                <a:blip r:embed="rId13"/>
                <a:stretch>
                  <a:fillRect l="-512"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9DB1BBD-0483-46E3-A894-3B90D8BB96DA}"/>
                  </a:ext>
                </a:extLst>
              </p:cNvPr>
              <p:cNvSpPr txBox="1"/>
              <p:nvPr/>
            </p:nvSpPr>
            <p:spPr>
              <a:xfrm>
                <a:off x="307120" y="5482723"/>
                <a:ext cx="5611856" cy="1367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it-IT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  <m:r>
                                    <a:rPr lang="it-IT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sub>
                                <m:sup>
                                  <m:r>
                                    <a:rPr lang="it-IT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𝟎</m:t>
                              </m:r>
                              <m: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                                                             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𝒕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altLang="it-IT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alt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alt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it-IT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𝑭𝒓</m:t>
                                      </m:r>
                                    </m:e>
                                    <m:sub>
                                      <m: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𝑳</m:t>
                                      </m:r>
                                    </m:sub>
                                    <m:sup>
                                      <m: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den>
                              </m:f>
                              <m:sSubSup>
                                <m:sSubSupPr>
                                  <m:ctrlP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∞,</m:t>
                                  </m:r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altLang="it-IT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alt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alt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𝑹𝒆</m:t>
                                      </m:r>
                                    </m:e>
                                    <m:sub>
                                      <m:r>
                                        <a:rPr lang="it-IT" alt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𝑳</m:t>
                                      </m:r>
                                    </m:sub>
                                  </m:sSub>
                                </m:den>
                              </m:f>
                              <m:sSubSup>
                                <m:sSubSupPr>
                                  <m:ctrlP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𝒚𝒚</m:t>
                                  </m:r>
                                </m:sub>
                                <m:sup>
                                  <m:r>
                                    <a:rPr lang="it-IT" alt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9DB1BBD-0483-46E3-A894-3B90D8BB9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20" y="5482723"/>
                <a:ext cx="5611856" cy="1367554"/>
              </a:xfrm>
              <a:prstGeom prst="rect">
                <a:avLst/>
              </a:prstGeom>
              <a:blipFill>
                <a:blip r:embed="rId14"/>
                <a:stretch>
                  <a:fillRect r="-15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76EC7521-88D9-4C5B-BDD6-7A5BB303CFDB}"/>
                  </a:ext>
                </a:extLst>
              </p:cNvPr>
              <p:cNvSpPr txBox="1"/>
              <p:nvPr/>
            </p:nvSpPr>
            <p:spPr>
              <a:xfrm>
                <a:off x="7165070" y="5844185"/>
                <a:ext cx="3386387" cy="732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Equazioni di </a:t>
                </a:r>
                <a:r>
                  <a:rPr lang="it-IT" sz="2000" b="1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Prandtl</a:t>
                </a:r>
                <a:r>
                  <a:rPr lang="it-IT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(nelle incognite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it-IT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  <m:sup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alt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it-IT" alt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𝑒</m:t>
                    </m:r>
                    <m:r>
                      <a:rPr lang="it-IT" alt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Sup>
                      <m:sSubSupPr>
                        <m:ctrlPr>
                          <a:rPr lang="it-IT" altLang="it-IT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it-IT" alt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76EC7521-88D9-4C5B-BDD6-7A5BB303C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070" y="5844185"/>
                <a:ext cx="3386387" cy="732060"/>
              </a:xfrm>
              <a:prstGeom prst="rect">
                <a:avLst/>
              </a:prstGeom>
              <a:blipFill>
                <a:blip r:embed="rId15"/>
                <a:stretch>
                  <a:fillRect l="-1799" t="-4167" b="-1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A3FE746B-6221-4B4E-85AA-A27F451F9901}"/>
                  </a:ext>
                </a:extLst>
              </p14:cNvPr>
              <p14:cNvContentPartPr/>
              <p14:nvPr/>
            </p14:nvContentPartPr>
            <p14:xfrm>
              <a:off x="1784520" y="1544757"/>
              <a:ext cx="6452640" cy="367848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A3FE746B-6221-4B4E-85AA-A27F451F990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775160" y="1535397"/>
                <a:ext cx="6471360" cy="369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85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/>
      <p:bldP spid="20" grpId="0"/>
      <p:bldP spid="26" grpId="0"/>
      <p:bldP spid="27" grpId="0"/>
      <p:bldP spid="28" grpId="0"/>
      <p:bldP spid="29" grpId="0"/>
      <p:bldP spid="30" grpId="0"/>
      <p:bldP spid="31" grpId="0"/>
      <p:bldP spid="6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44E03397-22CB-4C31-9D66-BBE4F298D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Separazione dello strato limite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EC80004-9F56-4D62-8701-6247A204944F}"/>
              </a:ext>
            </a:extLst>
          </p:cNvPr>
          <p:cNvSpPr txBox="1"/>
          <p:nvPr/>
        </p:nvSpPr>
        <p:spPr>
          <a:xfrm>
            <a:off x="355602" y="487226"/>
            <a:ext cx="1152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una parete solida cambia direzione in maniera brusca, il fluido non riesce a seguirla e avviene il distacco della vena fluida; </a:t>
            </a:r>
            <a:r>
              <a:rPr lang="it-IT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strato limite è il più vicino alla parete e quindi primo ad avvertire dell’imminente distacco di vena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4CBA54F0-4A3C-4ACC-8C11-7B388E0376DC}"/>
                  </a:ext>
                </a:extLst>
              </p14:cNvPr>
              <p14:cNvContentPartPr/>
              <p14:nvPr/>
            </p14:nvContentPartPr>
            <p14:xfrm>
              <a:off x="656640" y="1735353"/>
              <a:ext cx="5285520" cy="323064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4CBA54F0-4A3C-4ACC-8C11-7B388E0376D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7280" y="1725993"/>
                <a:ext cx="5304240" cy="324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02FFAA0E-E3A2-4199-B104-38A82DBAA0E0}"/>
                  </a:ext>
                </a:extLst>
              </p14:cNvPr>
              <p14:cNvContentPartPr/>
              <p14:nvPr/>
            </p14:nvContentPartPr>
            <p14:xfrm>
              <a:off x="3308040" y="2741913"/>
              <a:ext cx="1951560" cy="245556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02FFAA0E-E3A2-4199-B104-38A82DBAA0E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98680" y="2732553"/>
                <a:ext cx="1970280" cy="247428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586856D-93A8-47BB-A251-69C52BA5FAAE}"/>
              </a:ext>
            </a:extLst>
          </p:cNvPr>
          <p:cNvSpPr txBox="1"/>
          <p:nvPr/>
        </p:nvSpPr>
        <p:spPr>
          <a:xfrm>
            <a:off x="6114463" y="1627321"/>
            <a:ext cx="5578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Prendo l’</a:t>
            </a:r>
            <a:r>
              <a:rPr lang="it-IT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di </a:t>
            </a:r>
            <a:r>
              <a:rPr lang="it-IT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Prandtl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la metto in forma  dimensionale) :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18E00D74-5270-434A-9368-F2F8AA1D210E}"/>
                  </a:ext>
                </a:extLst>
              </p:cNvPr>
              <p:cNvSpPr/>
              <p:nvPr/>
            </p:nvSpPr>
            <p:spPr>
              <a:xfrm>
                <a:off x="6093294" y="2330067"/>
                <a:ext cx="5066541" cy="4607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/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  <m:sup/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  <m:sup/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alt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ν</m:t>
                      </m:r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𝑦𝑦</m:t>
                          </m:r>
                        </m:sub>
                        <m:sup/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18E00D74-5270-434A-9368-F2F8AA1D21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294" y="2330067"/>
                <a:ext cx="5066541" cy="460704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63B556C-7906-4210-B921-29E526B4E338}"/>
              </a:ext>
            </a:extLst>
          </p:cNvPr>
          <p:cNvSpPr txBox="1"/>
          <p:nvPr/>
        </p:nvSpPr>
        <p:spPr>
          <a:xfrm>
            <a:off x="6109851" y="2923649"/>
            <a:ext cx="5855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 metto sulla parete e in condizioni stazionarie: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A1BE7170-2D53-46D2-BD8B-29F5D4FEF092}"/>
                  </a:ext>
                </a:extLst>
              </p:cNvPr>
              <p:cNvSpPr/>
              <p:nvPr/>
            </p:nvSpPr>
            <p:spPr>
              <a:xfrm>
                <a:off x="6088678" y="3382772"/>
                <a:ext cx="4910099" cy="6712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alt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</m:sSubSup>
                      <m:r>
                        <a:rPr lang="it-IT" altLang="it-IT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alt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ν</m:t>
                      </m:r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𝑦𝑦</m:t>
                          </m:r>
                        </m:sub>
                        <m:sup/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 ⇒</m:t>
                      </m:r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∞,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</m:sSub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ν</m:t>
                          </m:r>
                        </m:num>
                        <m:den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sSubSup>
                        <m:sSubSupPr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𝑢</m:t>
                          </m:r>
                        </m:e>
                        <m:sub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alt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𝑦𝑦</m:t>
                          </m:r>
                        </m:sub>
                        <m:sup/>
                      </m:sSubSup>
                      <m:r>
                        <a:rPr lang="it-IT" alt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 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A1BE7170-2D53-46D2-BD8B-29F5D4FEF0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678" y="3382772"/>
                <a:ext cx="4910099" cy="6712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6CEFDD4-C685-41BB-9E87-DC384362C0CF}"/>
                  </a:ext>
                </a:extLst>
              </p:cNvPr>
              <p:cNvSpPr txBox="1"/>
              <p:nvPr/>
            </p:nvSpPr>
            <p:spPr>
              <a:xfrm>
                <a:off x="6114475" y="3996758"/>
                <a:ext cx="5855282" cy="76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it-IT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𝑢</m:t>
                        </m:r>
                      </m:e>
                      <m:sub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it-IT" altLang="it-IT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𝑦𝑦</m:t>
                        </m:r>
                      </m:sub>
                      <m:sup/>
                    </m:sSubSup>
                    <m:r>
                      <a:rPr lang="it-IT" alt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(cioè la concavità del profilo di velocità) </a:t>
                </a:r>
              </a:p>
              <a:p>
                <a:pPr algn="just"/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passa da &lt; 0 a &gt; 0</a:t>
                </a:r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6CEFDD4-C685-41BB-9E87-DC384362C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475" y="3996758"/>
                <a:ext cx="5855282" cy="765531"/>
              </a:xfrm>
              <a:prstGeom prst="rect">
                <a:avLst/>
              </a:prstGeom>
              <a:blipFill>
                <a:blip r:embed="rId9"/>
                <a:stretch>
                  <a:fillRect l="-1041" t="-800" b="-14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F48E42C-AF0D-42A5-A128-68DFD0F5E5E4}"/>
              </a:ext>
            </a:extLst>
          </p:cNvPr>
          <p:cNvSpPr txBox="1"/>
          <p:nvPr/>
        </p:nvSpPr>
        <p:spPr>
          <a:xfrm>
            <a:off x="595745" y="5387413"/>
            <a:ext cx="110974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Quindi </a:t>
            </a:r>
            <a:r>
              <a:rPr lang="it-IT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distacco di vena fluida è favorito 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zone in avviene in zone in cui la concavità del profilo di velocità è &gt; 0 e, quindi, </a:t>
            </a:r>
            <a:r>
              <a:rPr lang="it-IT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gradienti positivi di h 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(cioè aumenti di pressione, ovvero diminuzioni di velocità, come nel caso di un aumento di sezione in una tubazione)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E818F773-C95B-46A0-A78C-2C0C409BF8A9}"/>
                  </a:ext>
                </a:extLst>
              </p14:cNvPr>
              <p14:cNvContentPartPr/>
              <p14:nvPr/>
            </p14:nvContentPartPr>
            <p14:xfrm>
              <a:off x="864000" y="1743633"/>
              <a:ext cx="1802520" cy="225648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E818F773-C95B-46A0-A78C-2C0C409BF8A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54640" y="1734273"/>
                <a:ext cx="1821240" cy="227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put penna 7">
                <a:extLst>
                  <a:ext uri="{FF2B5EF4-FFF2-40B4-BE49-F238E27FC236}">
                    <a16:creationId xmlns:a16="http://schemas.microsoft.com/office/drawing/2014/main" id="{F2A933E1-6337-4DE4-9851-7BBCC2462A7C}"/>
                  </a:ext>
                </a:extLst>
              </p14:cNvPr>
              <p14:cNvContentPartPr/>
              <p14:nvPr/>
            </p14:nvContentPartPr>
            <p14:xfrm>
              <a:off x="2900520" y="2459313"/>
              <a:ext cx="2771280" cy="1882440"/>
            </p14:xfrm>
          </p:contentPart>
        </mc:Choice>
        <mc:Fallback xmlns="">
          <p:pic>
            <p:nvPicPr>
              <p:cNvPr id="8" name="Input penna 7">
                <a:extLst>
                  <a:ext uri="{FF2B5EF4-FFF2-40B4-BE49-F238E27FC236}">
                    <a16:creationId xmlns:a16="http://schemas.microsoft.com/office/drawing/2014/main" id="{F2A933E1-6337-4DE4-9851-7BBCC2462A7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91160" y="2449953"/>
                <a:ext cx="2790000" cy="190116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6DA83B-6A4D-8DD1-C1E4-902EDE9A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770A4-76A0-483E-9190-3D8F31F970DD}" type="slidenum">
              <a:rPr lang="it-IT" alt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it-IT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9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44E03397-22CB-4C31-9D66-BBE4F298D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42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43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429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Resistenza di una lastra piana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EC80004-9F56-4D62-8701-6247A204944F}"/>
              </a:ext>
            </a:extLst>
          </p:cNvPr>
          <p:cNvSpPr txBox="1"/>
          <p:nvPr/>
        </p:nvSpPr>
        <p:spPr>
          <a:xfrm>
            <a:off x="355602" y="421237"/>
            <a:ext cx="1152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Drag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resistenza (dovuta alla viscosità) che un oggetto incontra quando si muove in un fluido (o quando un oggetto è investito dal fluido)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820B41A-521D-4D1B-A968-5619F99C6EB2}"/>
                  </a:ext>
                </a:extLst>
              </p:cNvPr>
              <p:cNvSpPr txBox="1"/>
              <p:nvPr/>
            </p:nvSpPr>
            <p:spPr>
              <a:xfrm>
                <a:off x="1693049" y="1445486"/>
                <a:ext cx="1754005" cy="10204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𝑇𝑂𝑇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820B41A-521D-4D1B-A968-5619F99C6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049" y="1445486"/>
                <a:ext cx="1754005" cy="10204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08F287-D84B-444A-B2FA-704E6C0191CD}"/>
                  </a:ext>
                </a:extLst>
              </p:cNvPr>
              <p:cNvSpPr txBox="1"/>
              <p:nvPr/>
            </p:nvSpPr>
            <p:spPr>
              <a:xfrm>
                <a:off x="350988" y="1082967"/>
                <a:ext cx="1152236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Prendiamo una </a:t>
                </a:r>
                <a:r>
                  <a:rPr lang="it-IT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lastra piana 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(o con curvatura trascurabile) </a:t>
                </a:r>
                <a:r>
                  <a:rPr lang="it-IT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lunga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it-IT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𝑇𝑂𝑇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 ragioniamo per unità di larghezza:</a:t>
                </a:r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08F287-D84B-444A-B2FA-704E6C019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88" y="1082967"/>
                <a:ext cx="11522362" cy="707886"/>
              </a:xfrm>
              <a:prstGeom prst="rect">
                <a:avLst/>
              </a:prstGeom>
              <a:blipFill>
                <a:blip r:embed="rId4"/>
                <a:stretch>
                  <a:fillRect l="-582" t="-4310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07154E2-D67C-4E7E-8105-4E14EEBFA408}"/>
                  </a:ext>
                </a:extLst>
              </p:cNvPr>
              <p:cNvSpPr txBox="1"/>
              <p:nvPr/>
            </p:nvSpPr>
            <p:spPr>
              <a:xfrm>
                <a:off x="1692856" y="3035480"/>
                <a:ext cx="2401363" cy="6914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̿"/>
                          <m:ctrlPr>
                            <a:rPr lang="it-IT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it-IT" sz="2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it-IT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acc>
                        <m:accPr>
                          <m:chr m:val="̿"/>
                          <m:ctrl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it-IT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̿"/>
                          <m:ctrlPr>
                            <a:rPr lang="it-IT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07154E2-D67C-4E7E-8105-4E14EEBFA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856" y="3035480"/>
                <a:ext cx="2401363" cy="6914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1EBEB0D-1D4F-495E-BA13-00601F2BE24F}"/>
                  </a:ext>
                </a:extLst>
              </p:cNvPr>
              <p:cNvSpPr txBox="1"/>
              <p:nvPr/>
            </p:nvSpPr>
            <p:spPr>
              <a:xfrm>
                <a:off x="355610" y="2399163"/>
                <a:ext cx="1152236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Dobbiamo ricavare lo </a:t>
                </a:r>
                <a:r>
                  <a:rPr lang="it-IT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sforzo di taglio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𝜏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alla parete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prendiamo le equazioni costitutive per fluido incomprimibile e adimensionalizzate:</a:t>
                </a:r>
                <a:endParaRPr lang="it-IT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1EBEB0D-1D4F-495E-BA13-00601F2BE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0" y="2399163"/>
                <a:ext cx="11522362" cy="707886"/>
              </a:xfrm>
              <a:prstGeom prst="rect">
                <a:avLst/>
              </a:prstGeom>
              <a:blipFill>
                <a:blip r:embed="rId6"/>
                <a:stretch>
                  <a:fillRect l="-529" t="-4310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65C91E7-0F3B-4AED-8D3F-F8238EABDED8}"/>
              </a:ext>
            </a:extLst>
          </p:cNvPr>
          <p:cNvSpPr txBox="1"/>
          <p:nvPr/>
        </p:nvSpPr>
        <p:spPr>
          <a:xfrm>
            <a:off x="360233" y="3680492"/>
            <a:ext cx="35424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componente di taglio </a:t>
            </a:r>
            <a:r>
              <a:rPr lang="it-IT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è: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A4F312C-7FAF-44AA-8586-0DF160FF3FCD}"/>
                  </a:ext>
                </a:extLst>
              </p:cNvPr>
              <p:cNvSpPr txBox="1"/>
              <p:nvPr/>
            </p:nvSpPr>
            <p:spPr>
              <a:xfrm>
                <a:off x="3774525" y="3558100"/>
                <a:ext cx="4022127" cy="628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A4F312C-7FAF-44AA-8586-0DF160FF3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4525" y="3558100"/>
                <a:ext cx="4022127" cy="6285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5C6916E2-B4DF-44C9-B8C6-34AB5CC640B8}"/>
                  </a:ext>
                </a:extLst>
              </p:cNvPr>
              <p:cNvSpPr/>
              <p:nvPr/>
            </p:nvSpPr>
            <p:spPr>
              <a:xfrm>
                <a:off x="7748384" y="3467346"/>
                <a:ext cx="4141070" cy="859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altLang="it-IT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>
                      <a:rPr lang="el-GR" altLang="it-IT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𝜆</m:t>
                    </m:r>
                  </m:oMath>
                </a14:m>
                <a:r>
                  <a:rPr lang="it-IT" altLang="it-IT" sz="2000" dirty="0">
                    <a:solidFill>
                      <a:schemeClr val="bg1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altLang="it-IT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it-IT" alt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altLang="it-IT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it-IT" altLang="it-IT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altLang="it-IT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𝑅𝑒</m:t>
                                </m:r>
                              </m:e>
                              <m:sub>
                                <m:r>
                                  <a:rPr lang="it-IT" altLang="it-IT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𝐿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it-IT" alt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it-IT" altLang="it-IT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altLang="it-IT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altLang="it-IT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altLang="it-IT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it-IT" altLang="it-IT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∞</m:t>
                                </m:r>
                              </m:sub>
                            </m:sSub>
                            <m:r>
                              <a:rPr lang="it-IT" altLang="it-IT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den>
                        </m:f>
                      </m:e>
                    </m:rad>
                    <m:r>
                      <a:rPr lang="it-IT" altLang="it-IT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 ⇒</m:t>
                    </m:r>
                    <m:sSubSup>
                      <m:sSubSupPr>
                        <m:ctrlP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altLang="it-IT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it-IT" alt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alt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alt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altLang="it-IT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it-IT" altLang="it-IT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∞</m:t>
                                </m:r>
                              </m:sub>
                            </m:sSub>
                            <m:r>
                              <a:rPr lang="it-IT" alt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den>
                        </m:f>
                      </m:e>
                    </m:ra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5C6916E2-B4DF-44C9-B8C6-34AB5CC640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384" y="3467346"/>
                <a:ext cx="4141070" cy="85965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6385E8E-48D2-4C13-BCC2-FF3D90179288}"/>
              </a:ext>
            </a:extLst>
          </p:cNvPr>
          <p:cNvSpPr txBox="1"/>
          <p:nvPr/>
        </p:nvSpPr>
        <p:spPr>
          <a:xfrm>
            <a:off x="374094" y="4800600"/>
            <a:ext cx="5625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versione dimensionale (stato di tensione) è: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D00F82E-7AB1-44CF-8534-F1B90AEB0325}"/>
                  </a:ext>
                </a:extLst>
              </p:cNvPr>
              <p:cNvSpPr txBox="1"/>
              <p:nvPr/>
            </p:nvSpPr>
            <p:spPr>
              <a:xfrm>
                <a:off x="5839428" y="4474438"/>
                <a:ext cx="5646097" cy="997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Sup>
                            <m:sSub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alt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alt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ν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alt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alt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it-IT" alt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∞</m:t>
                                  </m:r>
                                </m:sub>
                              </m:sSub>
                              <m:r>
                                <a:rPr lang="it-IT" alt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den>
                          </m:f>
                        </m:e>
                      </m:rad>
                      <m:r>
                        <a:rPr 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  <m:sSubSup>
                                <m:sSubSupPr>
                                  <m:ctrlPr>
                                    <a:rPr lang="el-G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l-G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e>
                      </m:rad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l-G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sSubSup>
                                <m:sSubSupPr>
                                  <m:ctrlPr>
                                    <a:rPr lang="el-G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l-G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D00F82E-7AB1-44CF-8534-F1B90AEB0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428" y="4474438"/>
                <a:ext cx="5646097" cy="997132"/>
              </a:xfrm>
              <a:prstGeom prst="rect">
                <a:avLst/>
              </a:prstGeom>
              <a:blipFill>
                <a:blip r:embed="rId9"/>
                <a:stretch>
                  <a:fillRect b="-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7FCF404-C7C4-4D84-93AC-D67FCD7D0A04}"/>
                  </a:ext>
                </a:extLst>
              </p:cNvPr>
              <p:cNvSpPr txBox="1"/>
              <p:nvPr/>
            </p:nvSpPr>
            <p:spPr>
              <a:xfrm>
                <a:off x="406392" y="5292430"/>
                <a:ext cx="9811147" cy="1113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𝑇𝑂𝑇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ctrl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𝑇𝑂𝑇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it-IT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  <m:r>
                                        <a:rPr lang="el-GR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  <m:sSubSup>
                                        <m:sSubSupPr>
                                          <m:ctrlPr>
                                            <a:rPr lang="el-GR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l-GR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∞</m:t>
                                          </m:r>
                                        </m:sub>
                                        <m:sup>
                                          <m:r>
                                            <a:rPr lang="it-IT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it-IT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 =  </m:t>
                          </m:r>
                          <m:rad>
                            <m:radPr>
                              <m:degHide m:val="on"/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l-G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sSubSup>
                                <m:sSubSupPr>
                                  <m:ctrlPr>
                                    <a:rPr lang="el-GR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l-GR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rad>
                          <m:nary>
                            <m:naryPr>
                              <m:limLoc m:val="undOvr"/>
                              <m:ctrl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𝑇𝑂𝑇</m:t>
                                  </m:r>
                                </m:sub>
                              </m:sSub>
                            </m:sup>
                            <m:e>
                              <m:sSup>
                                <m:sSupPr>
                                  <m:ctrlP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it-IT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type m:val="skw"/>
                                      <m:ctrlP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it-IT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⇒  </m:t>
                          </m:r>
                        </m:e>
                      </m:nary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ad>
                        <m:radPr>
                          <m:degHide m:val="on"/>
                          <m:ctrlP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  <m:r>
                            <a:rPr lang="el-GR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  <m:sSubSup>
                            <m:sSubSupPr>
                              <m:ctrlPr>
                                <a:rPr lang="el-GR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l-GR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𝑻𝑶𝑻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7FCF404-C7C4-4D84-93AC-D67FCD7D0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92" y="5292430"/>
                <a:ext cx="9811147" cy="111319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61842498-B261-4A79-B5E0-5AEEB2A8E444}"/>
                  </a:ext>
                </a:extLst>
              </p:cNvPr>
              <p:cNvSpPr txBox="1"/>
              <p:nvPr/>
            </p:nvSpPr>
            <p:spPr>
              <a:xfrm>
                <a:off x="355612" y="6345184"/>
                <a:ext cx="11522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 </a:t>
                </a:r>
                <a:r>
                  <a:rPr lang="it-IT" sz="20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è molto piccola,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𝐷</m:t>
                    </m:r>
                    <m:r>
                      <a:rPr lang="it-IT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</m:oMath>
                </a14:m>
                <a:r>
                  <a:rPr lang="it-IT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cioè torniamo al paradosso di D’</a:t>
                </a:r>
                <a:r>
                  <a:rPr lang="it-IT" sz="2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Alambert</a:t>
                </a:r>
                <a:r>
                  <a:rPr lang="it-IT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!</a:t>
                </a:r>
                <a:endParaRPr lang="it-I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61842498-B261-4A79-B5E0-5AEEB2A8E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2" y="6345184"/>
                <a:ext cx="11522362" cy="400110"/>
              </a:xfrm>
              <a:prstGeom prst="rect">
                <a:avLst/>
              </a:prstGeom>
              <a:blipFill>
                <a:blip r:embed="rId11"/>
                <a:stretch>
                  <a:fillRect l="-529" t="-7576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" name="Input penna 5">
                <a:extLst>
                  <a:ext uri="{FF2B5EF4-FFF2-40B4-BE49-F238E27FC236}">
                    <a16:creationId xmlns:a16="http://schemas.microsoft.com/office/drawing/2014/main" id="{8D43A309-33F9-4524-A5D6-95CADDDA041A}"/>
                  </a:ext>
                </a:extLst>
              </p14:cNvPr>
              <p14:cNvContentPartPr>
                <a14:cpLocks xmlns:a14="http://schemas.microsoft.com/office/drawing/2010/main" noChangeAspect="1"/>
              </p14:cNvContentPartPr>
              <p14:nvPr/>
            </p14:nvContentPartPr>
            <p14:xfrm>
              <a:off x="6030097" y="3790685"/>
              <a:ext cx="1590340" cy="864000"/>
            </p14:xfrm>
          </p:contentPart>
        </mc:Choice>
        <mc:Fallback xmlns="">
          <p:pic>
            <p:nvPicPr>
              <p:cNvPr id="6" name="Input penna 5">
                <a:extLst>
                  <a:ext uri="{FF2B5EF4-FFF2-40B4-BE49-F238E27FC236}">
                    <a16:creationId xmlns:a16="http://schemas.microsoft.com/office/drawing/2014/main" id="{8D43A309-33F9-4524-A5D6-95CADDDA04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20738" y="3781325"/>
                <a:ext cx="1608698" cy="88272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490076-2524-C932-8112-5E7C139C7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770A4-76A0-483E-9190-3D8F31F970DD}" type="slidenum">
              <a:rPr lang="it-IT" alt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it-IT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9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3" grpId="0"/>
      <p:bldP spid="13" grpId="0"/>
      <p:bldP spid="14" grpId="0"/>
      <p:bldP spid="16" grpId="0"/>
      <p:bldP spid="4" grpId="0"/>
      <p:bldP spid="19" grpId="0"/>
      <p:bldP spid="5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altLang="en-US" sz="1200" b="0" i="1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altLang="en-US" sz="1200" b="0" i="1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Widescreen</PresentationFormat>
  <Paragraphs>66</Paragraphs>
  <Slides>6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Simone Ferrari</dc:creator>
  <cp:lastModifiedBy>Simone Ferrari</cp:lastModifiedBy>
  <cp:revision>46</cp:revision>
  <dcterms:created xsi:type="dcterms:W3CDTF">2020-05-25T21:29:46Z</dcterms:created>
  <dcterms:modified xsi:type="dcterms:W3CDTF">2025-12-02T07:29:12Z</dcterms:modified>
</cp:coreProperties>
</file>