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2.xml" ContentType="application/inkml+xml"/>
  <Override PartName="/ppt/notesSlides/notesSlide9.xml" ContentType="application/vnd.openxmlformats-officedocument.presentationml.notesSlide+xml"/>
  <Override PartName="/ppt/ink/ink3.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5" r:id="rId2"/>
  </p:sldMasterIdLst>
  <p:notesMasterIdLst>
    <p:notesMasterId r:id="rId162"/>
  </p:notesMasterIdLst>
  <p:sldIdLst>
    <p:sldId id="614" r:id="rId3"/>
    <p:sldId id="305" r:id="rId4"/>
    <p:sldId id="272" r:id="rId5"/>
    <p:sldId id="296" r:id="rId6"/>
    <p:sldId id="297" r:id="rId7"/>
    <p:sldId id="601" r:id="rId8"/>
    <p:sldId id="308" r:id="rId9"/>
    <p:sldId id="710" r:id="rId10"/>
    <p:sldId id="309" r:id="rId11"/>
    <p:sldId id="310" r:id="rId12"/>
    <p:sldId id="311" r:id="rId13"/>
    <p:sldId id="307" r:id="rId14"/>
    <p:sldId id="720" r:id="rId15"/>
    <p:sldId id="615" r:id="rId16"/>
    <p:sldId id="689" r:id="rId17"/>
    <p:sldId id="616" r:id="rId18"/>
    <p:sldId id="676" r:id="rId19"/>
    <p:sldId id="588" r:id="rId20"/>
    <p:sldId id="388" r:id="rId21"/>
    <p:sldId id="606" r:id="rId22"/>
    <p:sldId id="400" r:id="rId23"/>
    <p:sldId id="394" r:id="rId24"/>
    <p:sldId id="395" r:id="rId25"/>
    <p:sldId id="396" r:id="rId26"/>
    <p:sldId id="642" r:id="rId27"/>
    <p:sldId id="641" r:id="rId28"/>
    <p:sldId id="637" r:id="rId29"/>
    <p:sldId id="658" r:id="rId30"/>
    <p:sldId id="371" r:id="rId31"/>
    <p:sldId id="643" r:id="rId32"/>
    <p:sldId id="315" r:id="rId33"/>
    <p:sldId id="323" r:id="rId34"/>
    <p:sldId id="322" r:id="rId35"/>
    <p:sldId id="329" r:id="rId36"/>
    <p:sldId id="724" r:id="rId37"/>
    <p:sldId id="583" r:id="rId38"/>
    <p:sldId id="314" r:id="rId39"/>
    <p:sldId id="316" r:id="rId40"/>
    <p:sldId id="318" r:id="rId41"/>
    <p:sldId id="320" r:id="rId42"/>
    <p:sldId id="319" r:id="rId43"/>
    <p:sldId id="604" r:id="rId44"/>
    <p:sldId id="370" r:id="rId45"/>
    <p:sldId id="399" r:id="rId46"/>
    <p:sldId id="639" r:id="rId47"/>
    <p:sldId id="603" r:id="rId48"/>
    <p:sldId id="584" r:id="rId49"/>
    <p:sldId id="719" r:id="rId50"/>
    <p:sldId id="577" r:id="rId51"/>
    <p:sldId id="578" r:id="rId52"/>
    <p:sldId id="352" r:id="rId53"/>
    <p:sldId id="368" r:id="rId54"/>
    <p:sldId id="562" r:id="rId55"/>
    <p:sldId id="706" r:id="rId56"/>
    <p:sldId id="429" r:id="rId57"/>
    <p:sldId id="708" r:id="rId58"/>
    <p:sldId id="700" r:id="rId59"/>
    <p:sldId id="602" r:id="rId60"/>
    <p:sldId id="662" r:id="rId61"/>
    <p:sldId id="661" r:id="rId62"/>
    <p:sldId id="402" r:id="rId63"/>
    <p:sldId id="686" r:id="rId64"/>
    <p:sldId id="701" r:id="rId65"/>
    <p:sldId id="589" r:id="rId66"/>
    <p:sldId id="612" r:id="rId67"/>
    <p:sldId id="608" r:id="rId68"/>
    <p:sldId id="644" r:id="rId69"/>
    <p:sldId id="711" r:id="rId70"/>
    <p:sldId id="728" r:id="rId71"/>
    <p:sldId id="663" r:id="rId72"/>
    <p:sldId id="727" r:id="rId73"/>
    <p:sldId id="645" r:id="rId74"/>
    <p:sldId id="391" r:id="rId75"/>
    <p:sldId id="587" r:id="rId76"/>
    <p:sldId id="635" r:id="rId77"/>
    <p:sldId id="392" r:id="rId78"/>
    <p:sldId id="660" r:id="rId79"/>
    <p:sldId id="668" r:id="rId80"/>
    <p:sldId id="671" r:id="rId81"/>
    <p:sldId id="672" r:id="rId82"/>
    <p:sldId id="667" r:id="rId83"/>
    <p:sldId id="673" r:id="rId84"/>
    <p:sldId id="685" r:id="rId85"/>
    <p:sldId id="669" r:id="rId86"/>
    <p:sldId id="683" r:id="rId87"/>
    <p:sldId id="729" r:id="rId88"/>
    <p:sldId id="653" r:id="rId89"/>
    <p:sldId id="738" r:id="rId90"/>
    <p:sldId id="688" r:id="rId91"/>
    <p:sldId id="646" r:id="rId92"/>
    <p:sldId id="647" r:id="rId93"/>
    <p:sldId id="611" r:id="rId94"/>
    <p:sldId id="610" r:id="rId95"/>
    <p:sldId id="664" r:id="rId96"/>
    <p:sldId id="435" r:id="rId97"/>
    <p:sldId id="718" r:id="rId98"/>
    <p:sldId id="619" r:id="rId99"/>
    <p:sldId id="694" r:id="rId100"/>
    <p:sldId id="695" r:id="rId101"/>
    <p:sldId id="733" r:id="rId102"/>
    <p:sldId id="712" r:id="rId103"/>
    <p:sldId id="703" r:id="rId104"/>
    <p:sldId id="732" r:id="rId105"/>
    <p:sldId id="440" r:id="rId106"/>
    <p:sldId id="704" r:id="rId107"/>
    <p:sldId id="725" r:id="rId108"/>
    <p:sldId id="734" r:id="rId109"/>
    <p:sldId id="713" r:id="rId110"/>
    <p:sldId id="726" r:id="rId111"/>
    <p:sldId id="690" r:id="rId112"/>
    <p:sldId id="739" r:id="rId113"/>
    <p:sldId id="447" r:id="rId114"/>
    <p:sldId id="691" r:id="rId115"/>
    <p:sldId id="684" r:id="rId116"/>
    <p:sldId id="736" r:id="rId117"/>
    <p:sldId id="735" r:id="rId118"/>
    <p:sldId id="650" r:id="rId119"/>
    <p:sldId id="449" r:id="rId120"/>
    <p:sldId id="731" r:id="rId121"/>
    <p:sldId id="717" r:id="rId122"/>
    <p:sldId id="659" r:id="rId123"/>
    <p:sldId id="730" r:id="rId124"/>
    <p:sldId id="697" r:id="rId125"/>
    <p:sldId id="665" r:id="rId126"/>
    <p:sldId id="743" r:id="rId127"/>
    <p:sldId id="557" r:id="rId128"/>
    <p:sldId id="640" r:id="rId129"/>
    <p:sldId id="649" r:id="rId130"/>
    <p:sldId id="716" r:id="rId131"/>
    <p:sldId id="674" r:id="rId132"/>
    <p:sldId id="407" r:id="rId133"/>
    <p:sldId id="721" r:id="rId134"/>
    <p:sldId id="585" r:id="rId135"/>
    <p:sldId id="655" r:id="rId136"/>
    <p:sldId id="656" r:id="rId137"/>
    <p:sldId id="657" r:id="rId138"/>
    <p:sldId id="723" r:id="rId139"/>
    <p:sldId id="737" r:id="rId140"/>
    <p:sldId id="397" r:id="rId141"/>
    <p:sldId id="741" r:id="rId142"/>
    <p:sldId id="594" r:id="rId143"/>
    <p:sldId id="740" r:id="rId144"/>
    <p:sldId id="331" r:id="rId145"/>
    <p:sldId id="598" r:id="rId146"/>
    <p:sldId id="675" r:id="rId147"/>
    <p:sldId id="742" r:id="rId148"/>
    <p:sldId id="613" r:id="rId149"/>
    <p:sldId id="590" r:id="rId150"/>
    <p:sldId id="581" r:id="rId151"/>
    <p:sldId id="595" r:id="rId152"/>
    <p:sldId id="596" r:id="rId153"/>
    <p:sldId id="600" r:id="rId154"/>
    <p:sldId id="597" r:id="rId155"/>
    <p:sldId id="599" r:id="rId156"/>
    <p:sldId id="403" r:id="rId157"/>
    <p:sldId id="404" r:id="rId158"/>
    <p:sldId id="356" r:id="rId159"/>
    <p:sldId id="405" r:id="rId160"/>
    <p:sldId id="406" r:id="rId16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e Ferrari" initials="SF" lastIdx="1" clrIdx="0">
    <p:extLst>
      <p:ext uri="{19B8F6BF-5375-455C-9EA6-DF929625EA0E}">
        <p15:presenceInfo xmlns:p15="http://schemas.microsoft.com/office/powerpoint/2012/main" userId="Simone Ferrar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FF0000"/>
    <a:srgbClr val="FCA304"/>
    <a:srgbClr val="51576B"/>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ED683-DF0D-45F7-BB07-107AFF8EF303}" v="6577" dt="2025-11-07T10:42:46.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41" autoAdjust="0"/>
    <p:restoredTop sz="95343" autoAdjust="0"/>
  </p:normalViewPr>
  <p:slideViewPr>
    <p:cSldViewPr>
      <p:cViewPr varScale="1">
        <p:scale>
          <a:sx n="105" d="100"/>
          <a:sy n="105" d="100"/>
        </p:scale>
        <p:origin x="87" y="15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5" Type="http://schemas.openxmlformats.org/officeDocument/2006/relationships/slide" Target="slides/slide93.xml"/><Relationship Id="rId160" Type="http://schemas.openxmlformats.org/officeDocument/2006/relationships/slide" Target="slides/slide158.xml"/><Relationship Id="rId22" Type="http://schemas.openxmlformats.org/officeDocument/2006/relationships/slide" Target="slides/slide20.xml"/><Relationship Id="rId43" Type="http://schemas.openxmlformats.org/officeDocument/2006/relationships/slide" Target="slides/slide41.xml"/><Relationship Id="rId64" Type="http://schemas.openxmlformats.org/officeDocument/2006/relationships/slide" Target="slides/slide62.xml"/><Relationship Id="rId118" Type="http://schemas.openxmlformats.org/officeDocument/2006/relationships/slide" Target="slides/slide116.xml"/><Relationship Id="rId139" Type="http://schemas.openxmlformats.org/officeDocument/2006/relationships/slide" Target="slides/slide137.xml"/><Relationship Id="rId85" Type="http://schemas.openxmlformats.org/officeDocument/2006/relationships/slide" Target="slides/slide83.xml"/><Relationship Id="rId150" Type="http://schemas.openxmlformats.org/officeDocument/2006/relationships/slide" Target="slides/slide148.xml"/><Relationship Id="rId12" Type="http://schemas.openxmlformats.org/officeDocument/2006/relationships/slide" Target="slides/slide10.xml"/><Relationship Id="rId33" Type="http://schemas.openxmlformats.org/officeDocument/2006/relationships/slide" Target="slides/slide31.xml"/><Relationship Id="rId108" Type="http://schemas.openxmlformats.org/officeDocument/2006/relationships/slide" Target="slides/slide106.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slide" Target="slides/slide138.xml"/><Relationship Id="rId145" Type="http://schemas.openxmlformats.org/officeDocument/2006/relationships/slide" Target="slides/slide143.xml"/><Relationship Id="rId161" Type="http://schemas.openxmlformats.org/officeDocument/2006/relationships/slide" Target="slides/slide159.xml"/><Relationship Id="rId16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51" Type="http://schemas.openxmlformats.org/officeDocument/2006/relationships/slide" Target="slides/slide149.xml"/><Relationship Id="rId156" Type="http://schemas.openxmlformats.org/officeDocument/2006/relationships/slide" Target="slides/slide15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notesMaster" Target="notesMasters/notesMaster1.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commentAuthors" Target="commentAuthors.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presProps" Target="presProps.xml"/><Relationship Id="rId16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90" Type="http://schemas.openxmlformats.org/officeDocument/2006/relationships/slide" Target="slides/slide88.xml"/><Relationship Id="rId165" Type="http://schemas.openxmlformats.org/officeDocument/2006/relationships/viewProps" Target="viewProps.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80" Type="http://schemas.openxmlformats.org/officeDocument/2006/relationships/slide" Target="slides/slide78.xml"/><Relationship Id="rId155" Type="http://schemas.openxmlformats.org/officeDocument/2006/relationships/slide" Target="slides/slide153.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e Ferrari" userId="fa4b2a5d-859b-4c23-96a3-a2684947884c" providerId="ADAL" clId="{6395C43A-E8F5-44C6-B842-BF2CC2A06386}"/>
    <pc:docChg chg="undo custSel addSld delSld modSld sldOrd">
      <pc:chgData name="Simone Ferrari" userId="fa4b2a5d-859b-4c23-96a3-a2684947884c" providerId="ADAL" clId="{6395C43A-E8F5-44C6-B842-BF2CC2A06386}" dt="2025-11-07T11:50:11.560" v="15017" actId="14100"/>
      <pc:docMkLst>
        <pc:docMk/>
      </pc:docMkLst>
      <pc:sldChg chg="modSp mod">
        <pc:chgData name="Simone Ferrari" userId="fa4b2a5d-859b-4c23-96a3-a2684947884c" providerId="ADAL" clId="{6395C43A-E8F5-44C6-B842-BF2CC2A06386}" dt="2025-10-08T06:35:38.835" v="1481" actId="6549"/>
        <pc:sldMkLst>
          <pc:docMk/>
          <pc:sldMk cId="0" sldId="296"/>
        </pc:sldMkLst>
        <pc:spChg chg="mod">
          <ac:chgData name="Simone Ferrari" userId="fa4b2a5d-859b-4c23-96a3-a2684947884c" providerId="ADAL" clId="{6395C43A-E8F5-44C6-B842-BF2CC2A06386}" dt="2025-10-08T06:35:38.835" v="1481" actId="6549"/>
          <ac:spMkLst>
            <pc:docMk/>
            <pc:sldMk cId="0" sldId="296"/>
            <ac:spMk id="5128" creationId="{00000000-0000-0000-0000-000000000000}"/>
          </ac:spMkLst>
        </pc:spChg>
      </pc:sldChg>
      <pc:sldChg chg="modSp mod">
        <pc:chgData name="Simone Ferrari" userId="fa4b2a5d-859b-4c23-96a3-a2684947884c" providerId="ADAL" clId="{6395C43A-E8F5-44C6-B842-BF2CC2A06386}" dt="2025-10-08T07:36:10.728" v="1516" actId="20577"/>
        <pc:sldMkLst>
          <pc:docMk/>
          <pc:sldMk cId="0" sldId="308"/>
        </pc:sldMkLst>
        <pc:spChg chg="mod">
          <ac:chgData name="Simone Ferrari" userId="fa4b2a5d-859b-4c23-96a3-a2684947884c" providerId="ADAL" clId="{6395C43A-E8F5-44C6-B842-BF2CC2A06386}" dt="2025-10-08T07:36:10.728" v="1516" actId="20577"/>
          <ac:spMkLst>
            <pc:docMk/>
            <pc:sldMk cId="0" sldId="308"/>
            <ac:spMk id="6" creationId="{22800E09-1C3F-4656-B77C-05DF62981AFF}"/>
          </ac:spMkLst>
        </pc:spChg>
      </pc:sldChg>
      <pc:sldChg chg="addSp modSp mod modAnim">
        <pc:chgData name="Simone Ferrari" userId="fa4b2a5d-859b-4c23-96a3-a2684947884c" providerId="ADAL" clId="{6395C43A-E8F5-44C6-B842-BF2CC2A06386}" dt="2025-10-22T09:27:33.705" v="6920"/>
        <pc:sldMkLst>
          <pc:docMk/>
          <pc:sldMk cId="0" sldId="309"/>
        </pc:sldMkLst>
        <pc:spChg chg="mod">
          <ac:chgData name="Simone Ferrari" userId="fa4b2a5d-859b-4c23-96a3-a2684947884c" providerId="ADAL" clId="{6395C43A-E8F5-44C6-B842-BF2CC2A06386}" dt="2025-10-22T09:27:04.929" v="6910" actId="1035"/>
          <ac:spMkLst>
            <pc:docMk/>
            <pc:sldMk cId="0" sldId="309"/>
            <ac:spMk id="3" creationId="{8E77A671-D92C-FE80-691E-133EFE0BE0A7}"/>
          </ac:spMkLst>
        </pc:spChg>
        <pc:spChg chg="add mod">
          <ac:chgData name="Simone Ferrari" userId="fa4b2a5d-859b-4c23-96a3-a2684947884c" providerId="ADAL" clId="{6395C43A-E8F5-44C6-B842-BF2CC2A06386}" dt="2025-10-22T09:27:04.929" v="6910" actId="1035"/>
          <ac:spMkLst>
            <pc:docMk/>
            <pc:sldMk cId="0" sldId="309"/>
            <ac:spMk id="4" creationId="{2BB50115-06D2-D06B-612B-CC257F0B22E8}"/>
          </ac:spMkLst>
        </pc:spChg>
        <pc:spChg chg="mod">
          <ac:chgData name="Simone Ferrari" userId="fa4b2a5d-859b-4c23-96a3-a2684947884c" providerId="ADAL" clId="{6395C43A-E8F5-44C6-B842-BF2CC2A06386}" dt="2025-10-22T09:26:58.005" v="6906" actId="1035"/>
          <ac:spMkLst>
            <pc:docMk/>
            <pc:sldMk cId="0" sldId="309"/>
            <ac:spMk id="13314" creationId="{00000000-0000-0000-0000-000000000000}"/>
          </ac:spMkLst>
        </pc:spChg>
        <pc:spChg chg="mod">
          <ac:chgData name="Simone Ferrari" userId="fa4b2a5d-859b-4c23-96a3-a2684947884c" providerId="ADAL" clId="{6395C43A-E8F5-44C6-B842-BF2CC2A06386}" dt="2025-10-22T09:27:14.296" v="6915" actId="14100"/>
          <ac:spMkLst>
            <pc:docMk/>
            <pc:sldMk cId="0" sldId="309"/>
            <ac:spMk id="13315" creationId="{00000000-0000-0000-0000-000000000000}"/>
          </ac:spMkLst>
        </pc:spChg>
        <pc:picChg chg="add mod">
          <ac:chgData name="Simone Ferrari" userId="fa4b2a5d-859b-4c23-96a3-a2684947884c" providerId="ADAL" clId="{6395C43A-E8F5-44C6-B842-BF2CC2A06386}" dt="2025-10-22T09:26:33.384" v="6888" actId="1038"/>
          <ac:picMkLst>
            <pc:docMk/>
            <pc:sldMk cId="0" sldId="309"/>
            <ac:picMk id="6" creationId="{AD2FB1E3-4ED7-4A5A-84FF-7D4578521267}"/>
          </ac:picMkLst>
        </pc:picChg>
        <pc:picChg chg="mod">
          <ac:chgData name="Simone Ferrari" userId="fa4b2a5d-859b-4c23-96a3-a2684947884c" providerId="ADAL" clId="{6395C43A-E8F5-44C6-B842-BF2CC2A06386}" dt="2025-10-22T09:27:04.929" v="6910" actId="1035"/>
          <ac:picMkLst>
            <pc:docMk/>
            <pc:sldMk cId="0" sldId="309"/>
            <ac:picMk id="13316" creationId="{00000000-0000-0000-0000-000000000000}"/>
          </ac:picMkLst>
        </pc:picChg>
      </pc:sldChg>
      <pc:sldChg chg="addSp delSp modSp mod modAnim">
        <pc:chgData name="Simone Ferrari" userId="fa4b2a5d-859b-4c23-96a3-a2684947884c" providerId="ADAL" clId="{6395C43A-E8F5-44C6-B842-BF2CC2A06386}" dt="2025-10-10T07:16:17.603" v="2184" actId="207"/>
        <pc:sldMkLst>
          <pc:docMk/>
          <pc:sldMk cId="0" sldId="315"/>
        </pc:sldMkLst>
        <pc:spChg chg="mod ord">
          <ac:chgData name="Simone Ferrari" userId="fa4b2a5d-859b-4c23-96a3-a2684947884c" providerId="ADAL" clId="{6395C43A-E8F5-44C6-B842-BF2CC2A06386}" dt="2025-10-10T07:16:02.406" v="2180" actId="1035"/>
          <ac:spMkLst>
            <pc:docMk/>
            <pc:sldMk cId="0" sldId="315"/>
            <ac:spMk id="4" creationId="{23ACABAA-B953-44B8-7271-4B454AD50E69}"/>
          </ac:spMkLst>
        </pc:spChg>
        <pc:spChg chg="mod">
          <ac:chgData name="Simone Ferrari" userId="fa4b2a5d-859b-4c23-96a3-a2684947884c" providerId="ADAL" clId="{6395C43A-E8F5-44C6-B842-BF2CC2A06386}" dt="2025-10-10T07:16:17.603" v="2184" actId="207"/>
          <ac:spMkLst>
            <pc:docMk/>
            <pc:sldMk cId="0" sldId="315"/>
            <ac:spMk id="5" creationId="{00000000-0000-0000-0000-000000000000}"/>
          </ac:spMkLst>
        </pc:spChg>
        <pc:spChg chg="mod">
          <ac:chgData name="Simone Ferrari" userId="fa4b2a5d-859b-4c23-96a3-a2684947884c" providerId="ADAL" clId="{6395C43A-E8F5-44C6-B842-BF2CC2A06386}" dt="2025-10-10T07:16:02.406" v="2180" actId="1035"/>
          <ac:spMkLst>
            <pc:docMk/>
            <pc:sldMk cId="0" sldId="315"/>
            <ac:spMk id="20482" creationId="{00000000-0000-0000-0000-000000000000}"/>
          </ac:spMkLst>
        </pc:spChg>
        <pc:spChg chg="mod">
          <ac:chgData name="Simone Ferrari" userId="fa4b2a5d-859b-4c23-96a3-a2684947884c" providerId="ADAL" clId="{6395C43A-E8F5-44C6-B842-BF2CC2A06386}" dt="2025-10-10T07:16:02.406" v="2180" actId="1035"/>
          <ac:spMkLst>
            <pc:docMk/>
            <pc:sldMk cId="0" sldId="315"/>
            <ac:spMk id="20483" creationId="{00000000-0000-0000-0000-000000000000}"/>
          </ac:spMkLst>
        </pc:spChg>
        <pc:picChg chg="add mod">
          <ac:chgData name="Simone Ferrari" userId="fa4b2a5d-859b-4c23-96a3-a2684947884c" providerId="ADAL" clId="{6395C43A-E8F5-44C6-B842-BF2CC2A06386}" dt="2025-10-10T07:16:02.406" v="2180" actId="1035"/>
          <ac:picMkLst>
            <pc:docMk/>
            <pc:sldMk cId="0" sldId="315"/>
            <ac:picMk id="6" creationId="{D7EF1201-E345-DFAD-6AD1-F1CF8AFB7A8D}"/>
          </ac:picMkLst>
        </pc:picChg>
      </pc:sldChg>
      <pc:sldChg chg="modSp mod ord">
        <pc:chgData name="Simone Ferrari" userId="fa4b2a5d-859b-4c23-96a3-a2684947884c" providerId="ADAL" clId="{6395C43A-E8F5-44C6-B842-BF2CC2A06386}" dt="2025-11-06T15:05:38.873" v="13598" actId="1035"/>
        <pc:sldMkLst>
          <pc:docMk/>
          <pc:sldMk cId="0" sldId="331"/>
        </pc:sldMkLst>
        <pc:spChg chg="mod">
          <ac:chgData name="Simone Ferrari" userId="fa4b2a5d-859b-4c23-96a3-a2684947884c" providerId="ADAL" clId="{6395C43A-E8F5-44C6-B842-BF2CC2A06386}" dt="2025-11-06T15:05:38.873" v="13598" actId="1035"/>
          <ac:spMkLst>
            <pc:docMk/>
            <pc:sldMk cId="0" sldId="331"/>
            <ac:spMk id="49155" creationId="{00000000-0000-0000-0000-000000000000}"/>
          </ac:spMkLst>
        </pc:spChg>
      </pc:sldChg>
      <pc:sldChg chg="modSp">
        <pc:chgData name="Simone Ferrari" userId="fa4b2a5d-859b-4c23-96a3-a2684947884c" providerId="ADAL" clId="{6395C43A-E8F5-44C6-B842-BF2CC2A06386}" dt="2025-10-10T10:42:48.745" v="2915"/>
        <pc:sldMkLst>
          <pc:docMk/>
          <pc:sldMk cId="2380580699" sldId="352"/>
        </pc:sldMkLst>
        <pc:picChg chg="mod">
          <ac:chgData name="Simone Ferrari" userId="fa4b2a5d-859b-4c23-96a3-a2684947884c" providerId="ADAL" clId="{6395C43A-E8F5-44C6-B842-BF2CC2A06386}" dt="2025-10-10T10:42:48.745" v="2915"/>
          <ac:picMkLst>
            <pc:docMk/>
            <pc:sldMk cId="2380580699" sldId="352"/>
            <ac:picMk id="4" creationId="{00000000-0000-0000-0000-000000000000}"/>
          </ac:picMkLst>
        </pc:picChg>
      </pc:sldChg>
      <pc:sldChg chg="modSp">
        <pc:chgData name="Simone Ferrari" userId="fa4b2a5d-859b-4c23-96a3-a2684947884c" providerId="ADAL" clId="{6395C43A-E8F5-44C6-B842-BF2CC2A06386}" dt="2025-10-14T16:35:04.500" v="3904" actId="6549"/>
        <pc:sldMkLst>
          <pc:docMk/>
          <pc:sldMk cId="0" sldId="368"/>
        </pc:sldMkLst>
        <pc:spChg chg="mod">
          <ac:chgData name="Simone Ferrari" userId="fa4b2a5d-859b-4c23-96a3-a2684947884c" providerId="ADAL" clId="{6395C43A-E8F5-44C6-B842-BF2CC2A06386}" dt="2025-10-14T16:35:04.500" v="3904" actId="6549"/>
          <ac:spMkLst>
            <pc:docMk/>
            <pc:sldMk cId="0" sldId="368"/>
            <ac:spMk id="3" creationId="{00000000-0000-0000-0000-000000000000}"/>
          </ac:spMkLst>
        </pc:spChg>
        <pc:spChg chg="mod">
          <ac:chgData name="Simone Ferrari" userId="fa4b2a5d-859b-4c23-96a3-a2684947884c" providerId="ADAL" clId="{6395C43A-E8F5-44C6-B842-BF2CC2A06386}" dt="2025-10-14T16:31:59.400" v="3895" actId="1035"/>
          <ac:spMkLst>
            <pc:docMk/>
            <pc:sldMk cId="0" sldId="368"/>
            <ac:spMk id="4" creationId="{51D4CF2A-3A9A-894A-4B7B-DAA7C8A61E2F}"/>
          </ac:spMkLst>
        </pc:spChg>
        <pc:spChg chg="mod">
          <ac:chgData name="Simone Ferrari" userId="fa4b2a5d-859b-4c23-96a3-a2684947884c" providerId="ADAL" clId="{6395C43A-E8F5-44C6-B842-BF2CC2A06386}" dt="2025-10-14T16:31:59.400" v="3895" actId="1035"/>
          <ac:spMkLst>
            <pc:docMk/>
            <pc:sldMk cId="0" sldId="368"/>
            <ac:spMk id="8" creationId="{3199646A-0529-4A05-9946-E8E3982CD6DB}"/>
          </ac:spMkLst>
        </pc:spChg>
        <pc:spChg chg="mod">
          <ac:chgData name="Simone Ferrari" userId="fa4b2a5d-859b-4c23-96a3-a2684947884c" providerId="ADAL" clId="{6395C43A-E8F5-44C6-B842-BF2CC2A06386}" dt="2025-10-14T16:31:59.400" v="3895" actId="1035"/>
          <ac:spMkLst>
            <pc:docMk/>
            <pc:sldMk cId="0" sldId="368"/>
            <ac:spMk id="9" creationId="{222105EA-6195-428D-AC45-E63B30E76557}"/>
          </ac:spMkLst>
        </pc:spChg>
        <pc:spChg chg="mod">
          <ac:chgData name="Simone Ferrari" userId="fa4b2a5d-859b-4c23-96a3-a2684947884c" providerId="ADAL" clId="{6395C43A-E8F5-44C6-B842-BF2CC2A06386}" dt="2025-10-14T16:31:59.400" v="3895" actId="1035"/>
          <ac:spMkLst>
            <pc:docMk/>
            <pc:sldMk cId="0" sldId="368"/>
            <ac:spMk id="10" creationId="{154118FB-5D70-4479-B6FC-8F127484E5B9}"/>
          </ac:spMkLst>
        </pc:spChg>
        <pc:spChg chg="mod">
          <ac:chgData name="Simone Ferrari" userId="fa4b2a5d-859b-4c23-96a3-a2684947884c" providerId="ADAL" clId="{6395C43A-E8F5-44C6-B842-BF2CC2A06386}" dt="2025-10-14T16:31:59.400" v="3895" actId="1035"/>
          <ac:spMkLst>
            <pc:docMk/>
            <pc:sldMk cId="0" sldId="368"/>
            <ac:spMk id="11" creationId="{1EC28B50-1DA0-4330-A71E-466580880A2A}"/>
          </ac:spMkLst>
        </pc:spChg>
        <pc:spChg chg="mod">
          <ac:chgData name="Simone Ferrari" userId="fa4b2a5d-859b-4c23-96a3-a2684947884c" providerId="ADAL" clId="{6395C43A-E8F5-44C6-B842-BF2CC2A06386}" dt="2025-10-14T16:31:59.400" v="3895" actId="1035"/>
          <ac:spMkLst>
            <pc:docMk/>
            <pc:sldMk cId="0" sldId="368"/>
            <ac:spMk id="12" creationId="{93180A1D-B7AD-4831-BC26-304654FC9B49}"/>
          </ac:spMkLst>
        </pc:spChg>
        <pc:spChg chg="mod">
          <ac:chgData name="Simone Ferrari" userId="fa4b2a5d-859b-4c23-96a3-a2684947884c" providerId="ADAL" clId="{6395C43A-E8F5-44C6-B842-BF2CC2A06386}" dt="2025-10-14T16:31:59.400" v="3895" actId="1035"/>
          <ac:spMkLst>
            <pc:docMk/>
            <pc:sldMk cId="0" sldId="368"/>
            <ac:spMk id="15" creationId="{5B874D1C-4E07-4D82-9D28-35A0D4EF05DA}"/>
          </ac:spMkLst>
        </pc:spChg>
        <pc:spChg chg="mod">
          <ac:chgData name="Simone Ferrari" userId="fa4b2a5d-859b-4c23-96a3-a2684947884c" providerId="ADAL" clId="{6395C43A-E8F5-44C6-B842-BF2CC2A06386}" dt="2025-10-14T16:31:59.400" v="3895" actId="1035"/>
          <ac:spMkLst>
            <pc:docMk/>
            <pc:sldMk cId="0" sldId="368"/>
            <ac:spMk id="16" creationId="{70FD7BB2-05CA-47C1-8B37-3BA95FE65938}"/>
          </ac:spMkLst>
        </pc:spChg>
        <pc:spChg chg="mod">
          <ac:chgData name="Simone Ferrari" userId="fa4b2a5d-859b-4c23-96a3-a2684947884c" providerId="ADAL" clId="{6395C43A-E8F5-44C6-B842-BF2CC2A06386}" dt="2025-10-14T16:31:59.400" v="3895" actId="1035"/>
          <ac:spMkLst>
            <pc:docMk/>
            <pc:sldMk cId="0" sldId="368"/>
            <ac:spMk id="17" creationId="{E7E67E79-C8CF-42A2-A57E-431F12CB864A}"/>
          </ac:spMkLst>
        </pc:spChg>
        <pc:picChg chg="mod">
          <ac:chgData name="Simone Ferrari" userId="fa4b2a5d-859b-4c23-96a3-a2684947884c" providerId="ADAL" clId="{6395C43A-E8F5-44C6-B842-BF2CC2A06386}" dt="2025-10-14T16:31:59.400" v="3895" actId="1035"/>
          <ac:picMkLst>
            <pc:docMk/>
            <pc:sldMk cId="0" sldId="368"/>
            <ac:picMk id="34828" creationId="{00000000-0000-0000-0000-000000000000}"/>
          </ac:picMkLst>
        </pc:picChg>
      </pc:sldChg>
      <pc:sldChg chg="modSp mod">
        <pc:chgData name="Simone Ferrari" userId="fa4b2a5d-859b-4c23-96a3-a2684947884c" providerId="ADAL" clId="{6395C43A-E8F5-44C6-B842-BF2CC2A06386}" dt="2025-10-08T10:05:52.882" v="1675" actId="1035"/>
        <pc:sldMkLst>
          <pc:docMk/>
          <pc:sldMk cId="0" sldId="370"/>
        </pc:sldMkLst>
        <pc:spChg chg="mod">
          <ac:chgData name="Simone Ferrari" userId="fa4b2a5d-859b-4c23-96a3-a2684947884c" providerId="ADAL" clId="{6395C43A-E8F5-44C6-B842-BF2CC2A06386}" dt="2025-10-08T10:05:26.400" v="1669" actId="1038"/>
          <ac:spMkLst>
            <pc:docMk/>
            <pc:sldMk cId="0" sldId="370"/>
            <ac:spMk id="3" creationId="{70C09CCF-7D72-E9D3-9604-6CFDC703CC5B}"/>
          </ac:spMkLst>
        </pc:spChg>
        <pc:spChg chg="mod">
          <ac:chgData name="Simone Ferrari" userId="fa4b2a5d-859b-4c23-96a3-a2684947884c" providerId="ADAL" clId="{6395C43A-E8F5-44C6-B842-BF2CC2A06386}" dt="2025-10-08T10:05:48.786" v="1674" actId="1035"/>
          <ac:spMkLst>
            <pc:docMk/>
            <pc:sldMk cId="0" sldId="370"/>
            <ac:spMk id="30" creationId="{00000000-0000-0000-0000-000000000000}"/>
          </ac:spMkLst>
        </pc:spChg>
        <pc:spChg chg="mod">
          <ac:chgData name="Simone Ferrari" userId="fa4b2a5d-859b-4c23-96a3-a2684947884c" providerId="ADAL" clId="{6395C43A-E8F5-44C6-B842-BF2CC2A06386}" dt="2025-10-08T10:05:52.882" v="1675" actId="1035"/>
          <ac:spMkLst>
            <pc:docMk/>
            <pc:sldMk cId="0" sldId="370"/>
            <ac:spMk id="40" creationId="{00000000-0000-0000-0000-000000000000}"/>
          </ac:spMkLst>
        </pc:spChg>
      </pc:sldChg>
      <pc:sldChg chg="modSp">
        <pc:chgData name="Simone Ferrari" userId="fa4b2a5d-859b-4c23-96a3-a2684947884c" providerId="ADAL" clId="{6395C43A-E8F5-44C6-B842-BF2CC2A06386}" dt="2025-10-10T07:11:49.100" v="2031" actId="20577"/>
        <pc:sldMkLst>
          <pc:docMk/>
          <pc:sldMk cId="0" sldId="371"/>
        </pc:sldMkLst>
        <pc:spChg chg="mod">
          <ac:chgData name="Simone Ferrari" userId="fa4b2a5d-859b-4c23-96a3-a2684947884c" providerId="ADAL" clId="{6395C43A-E8F5-44C6-B842-BF2CC2A06386}" dt="2025-10-10T07:11:49.100" v="2031" actId="20577"/>
          <ac:spMkLst>
            <pc:docMk/>
            <pc:sldMk cId="0" sldId="371"/>
            <ac:spMk id="27650" creationId="{00000000-0000-0000-0000-000000000000}"/>
          </ac:spMkLst>
        </pc:spChg>
      </pc:sldChg>
      <pc:sldChg chg="modSp mod">
        <pc:chgData name="Simone Ferrari" userId="fa4b2a5d-859b-4c23-96a3-a2684947884c" providerId="ADAL" clId="{6395C43A-E8F5-44C6-B842-BF2CC2A06386}" dt="2025-10-17T07:10:36.521" v="6396" actId="207"/>
        <pc:sldMkLst>
          <pc:docMk/>
          <pc:sldMk cId="0" sldId="391"/>
        </pc:sldMkLst>
        <pc:spChg chg="mod">
          <ac:chgData name="Simone Ferrari" userId="fa4b2a5d-859b-4c23-96a3-a2684947884c" providerId="ADAL" clId="{6395C43A-E8F5-44C6-B842-BF2CC2A06386}" dt="2025-10-17T07:10:27.968" v="6395" actId="207"/>
          <ac:spMkLst>
            <pc:docMk/>
            <pc:sldMk cId="0" sldId="391"/>
            <ac:spMk id="46083" creationId="{00000000-0000-0000-0000-000000000000}"/>
          </ac:spMkLst>
        </pc:spChg>
        <pc:spChg chg="mod">
          <ac:chgData name="Simone Ferrari" userId="fa4b2a5d-859b-4c23-96a3-a2684947884c" providerId="ADAL" clId="{6395C43A-E8F5-44C6-B842-BF2CC2A06386}" dt="2025-10-17T07:10:36.521" v="6396" actId="207"/>
          <ac:spMkLst>
            <pc:docMk/>
            <pc:sldMk cId="0" sldId="391"/>
            <ac:spMk id="46087" creationId="{00000000-0000-0000-0000-000000000000}"/>
          </ac:spMkLst>
        </pc:spChg>
        <pc:grpChg chg="mod">
          <ac:chgData name="Simone Ferrari" userId="fa4b2a5d-859b-4c23-96a3-a2684947884c" providerId="ADAL" clId="{6395C43A-E8F5-44C6-B842-BF2CC2A06386}" dt="2025-10-16T16:45:03.356" v="4900" actId="14100"/>
          <ac:grpSpMkLst>
            <pc:docMk/>
            <pc:sldMk cId="0" sldId="391"/>
            <ac:grpSpMk id="2" creationId="{00000000-0000-0000-0000-000000000000}"/>
          </ac:grpSpMkLst>
        </pc:grpChg>
        <pc:grpChg chg="mod">
          <ac:chgData name="Simone Ferrari" userId="fa4b2a5d-859b-4c23-96a3-a2684947884c" providerId="ADAL" clId="{6395C43A-E8F5-44C6-B842-BF2CC2A06386}" dt="2025-10-16T16:45:15.103" v="4903" actId="14100"/>
          <ac:grpSpMkLst>
            <pc:docMk/>
            <pc:sldMk cId="0" sldId="391"/>
            <ac:grpSpMk id="5" creationId="{00000000-0000-0000-0000-000000000000}"/>
          </ac:grpSpMkLst>
        </pc:grpChg>
        <pc:picChg chg="mod">
          <ac:chgData name="Simone Ferrari" userId="fa4b2a5d-859b-4c23-96a3-a2684947884c" providerId="ADAL" clId="{6395C43A-E8F5-44C6-B842-BF2CC2A06386}" dt="2025-10-16T16:45:03.356" v="4900" actId="14100"/>
          <ac:picMkLst>
            <pc:docMk/>
            <pc:sldMk cId="0" sldId="391"/>
            <ac:picMk id="46084" creationId="{00000000-0000-0000-0000-000000000000}"/>
          </ac:picMkLst>
        </pc:picChg>
        <pc:picChg chg="mod">
          <ac:chgData name="Simone Ferrari" userId="fa4b2a5d-859b-4c23-96a3-a2684947884c" providerId="ADAL" clId="{6395C43A-E8F5-44C6-B842-BF2CC2A06386}" dt="2025-10-16T16:45:15.103" v="4903" actId="14100"/>
          <ac:picMkLst>
            <pc:docMk/>
            <pc:sldMk cId="0" sldId="391"/>
            <ac:picMk id="46086" creationId="{00000000-0000-0000-0000-000000000000}"/>
          </ac:picMkLst>
        </pc:picChg>
      </pc:sldChg>
      <pc:sldChg chg="modSp">
        <pc:chgData name="Simone Ferrari" userId="fa4b2a5d-859b-4c23-96a3-a2684947884c" providerId="ADAL" clId="{6395C43A-E8F5-44C6-B842-BF2CC2A06386}" dt="2025-10-17T09:44:05.778" v="6686" actId="20577"/>
        <pc:sldMkLst>
          <pc:docMk/>
          <pc:sldMk cId="1374845791" sldId="392"/>
        </pc:sldMkLst>
        <pc:spChg chg="mod">
          <ac:chgData name="Simone Ferrari" userId="fa4b2a5d-859b-4c23-96a3-a2684947884c" providerId="ADAL" clId="{6395C43A-E8F5-44C6-B842-BF2CC2A06386}" dt="2025-10-17T09:44:05.778" v="6686" actId="20577"/>
          <ac:spMkLst>
            <pc:docMk/>
            <pc:sldMk cId="1374845791" sldId="392"/>
            <ac:spMk id="5" creationId="{00000000-0000-0000-0000-000000000000}"/>
          </ac:spMkLst>
        </pc:spChg>
        <pc:spChg chg="mod">
          <ac:chgData name="Simone Ferrari" userId="fa4b2a5d-859b-4c23-96a3-a2684947884c" providerId="ADAL" clId="{6395C43A-E8F5-44C6-B842-BF2CC2A06386}" dt="2025-10-17T09:43:38.491" v="6668" actId="207"/>
          <ac:spMkLst>
            <pc:docMk/>
            <pc:sldMk cId="1374845791" sldId="392"/>
            <ac:spMk id="8" creationId="{79BC7A78-0834-002F-4DFD-9A59B2B292E5}"/>
          </ac:spMkLst>
        </pc:spChg>
      </pc:sldChg>
      <pc:sldChg chg="modSp mod">
        <pc:chgData name="Simone Ferrari" userId="fa4b2a5d-859b-4c23-96a3-a2684947884c" providerId="ADAL" clId="{6395C43A-E8F5-44C6-B842-BF2CC2A06386}" dt="2025-10-10T06:28:20.486" v="1733" actId="1076"/>
        <pc:sldMkLst>
          <pc:docMk/>
          <pc:sldMk cId="3903546784" sldId="394"/>
        </pc:sldMkLst>
        <pc:spChg chg="mod">
          <ac:chgData name="Simone Ferrari" userId="fa4b2a5d-859b-4c23-96a3-a2684947884c" providerId="ADAL" clId="{6395C43A-E8F5-44C6-B842-BF2CC2A06386}" dt="2025-10-10T06:28:11.178" v="1732" actId="1076"/>
          <ac:spMkLst>
            <pc:docMk/>
            <pc:sldMk cId="3903546784" sldId="394"/>
            <ac:spMk id="43017" creationId="{00000000-0000-0000-0000-000000000000}"/>
          </ac:spMkLst>
        </pc:spChg>
        <pc:spChg chg="mod">
          <ac:chgData name="Simone Ferrari" userId="fa4b2a5d-859b-4c23-96a3-a2684947884c" providerId="ADAL" clId="{6395C43A-E8F5-44C6-B842-BF2CC2A06386}" dt="2025-10-10T06:28:11.178" v="1732" actId="1076"/>
          <ac:spMkLst>
            <pc:docMk/>
            <pc:sldMk cId="3903546784" sldId="394"/>
            <ac:spMk id="43018" creationId="{00000000-0000-0000-0000-000000000000}"/>
          </ac:spMkLst>
        </pc:spChg>
        <pc:spChg chg="mod">
          <ac:chgData name="Simone Ferrari" userId="fa4b2a5d-859b-4c23-96a3-a2684947884c" providerId="ADAL" clId="{6395C43A-E8F5-44C6-B842-BF2CC2A06386}" dt="2025-10-10T06:28:20.486" v="1733" actId="1076"/>
          <ac:spMkLst>
            <pc:docMk/>
            <pc:sldMk cId="3903546784" sldId="394"/>
            <ac:spMk id="43019" creationId="{00000000-0000-0000-0000-000000000000}"/>
          </ac:spMkLst>
        </pc:spChg>
        <pc:spChg chg="mod">
          <ac:chgData name="Simone Ferrari" userId="fa4b2a5d-859b-4c23-96a3-a2684947884c" providerId="ADAL" clId="{6395C43A-E8F5-44C6-B842-BF2CC2A06386}" dt="2025-10-10T06:28:20.486" v="1733" actId="1076"/>
          <ac:spMkLst>
            <pc:docMk/>
            <pc:sldMk cId="3903546784" sldId="394"/>
            <ac:spMk id="43020" creationId="{00000000-0000-0000-0000-000000000000}"/>
          </ac:spMkLst>
        </pc:spChg>
        <pc:grpChg chg="mod">
          <ac:chgData name="Simone Ferrari" userId="fa4b2a5d-859b-4c23-96a3-a2684947884c" providerId="ADAL" clId="{6395C43A-E8F5-44C6-B842-BF2CC2A06386}" dt="2025-10-10T06:28:20.486" v="1733" actId="1076"/>
          <ac:grpSpMkLst>
            <pc:docMk/>
            <pc:sldMk cId="3903546784" sldId="394"/>
            <ac:grpSpMk id="7" creationId="{00000000-0000-0000-0000-000000000000}"/>
          </ac:grpSpMkLst>
        </pc:grpChg>
        <pc:grpChg chg="mod">
          <ac:chgData name="Simone Ferrari" userId="fa4b2a5d-859b-4c23-96a3-a2684947884c" providerId="ADAL" clId="{6395C43A-E8F5-44C6-B842-BF2CC2A06386}" dt="2025-10-10T06:28:11.178" v="1732" actId="1076"/>
          <ac:grpSpMkLst>
            <pc:docMk/>
            <pc:sldMk cId="3903546784" sldId="394"/>
            <ac:grpSpMk id="10" creationId="{00000000-0000-0000-0000-000000000000}"/>
          </ac:grpSpMkLst>
        </pc:grpChg>
      </pc:sldChg>
      <pc:sldChg chg="modSp mod">
        <pc:chgData name="Simone Ferrari" userId="fa4b2a5d-859b-4c23-96a3-a2684947884c" providerId="ADAL" clId="{6395C43A-E8F5-44C6-B842-BF2CC2A06386}" dt="2025-10-10T07:01:45.936" v="1905" actId="14100"/>
        <pc:sldMkLst>
          <pc:docMk/>
          <pc:sldMk cId="3033916444" sldId="396"/>
        </pc:sldMkLst>
        <pc:spChg chg="mod">
          <ac:chgData name="Simone Ferrari" userId="fa4b2a5d-859b-4c23-96a3-a2684947884c" providerId="ADAL" clId="{6395C43A-E8F5-44C6-B842-BF2CC2A06386}" dt="2025-10-10T07:00:25.744" v="1896" actId="1037"/>
          <ac:spMkLst>
            <pc:docMk/>
            <pc:sldMk cId="3033916444" sldId="396"/>
            <ac:spMk id="3" creationId="{10B12FD0-DC43-612B-EE82-C7C3F8CFFFA0}"/>
          </ac:spMkLst>
        </pc:spChg>
        <pc:spChg chg="mod">
          <ac:chgData name="Simone Ferrari" userId="fa4b2a5d-859b-4c23-96a3-a2684947884c" providerId="ADAL" clId="{6395C43A-E8F5-44C6-B842-BF2CC2A06386}" dt="2025-10-10T07:00:25.744" v="1896" actId="1037"/>
          <ac:spMkLst>
            <pc:docMk/>
            <pc:sldMk cId="3033916444" sldId="396"/>
            <ac:spMk id="4" creationId="{6CBCA00B-92EB-659F-37B1-67A8359B6B11}"/>
          </ac:spMkLst>
        </pc:spChg>
        <pc:spChg chg="mod">
          <ac:chgData name="Simone Ferrari" userId="fa4b2a5d-859b-4c23-96a3-a2684947884c" providerId="ADAL" clId="{6395C43A-E8F5-44C6-B842-BF2CC2A06386}" dt="2025-10-10T07:00:32.138" v="1898" actId="1037"/>
          <ac:spMkLst>
            <pc:docMk/>
            <pc:sldMk cId="3033916444" sldId="396"/>
            <ac:spMk id="5" creationId="{8CB2C411-FD33-88FF-35DD-D34AE0A6B707}"/>
          </ac:spMkLst>
        </pc:spChg>
        <pc:spChg chg="mod">
          <ac:chgData name="Simone Ferrari" userId="fa4b2a5d-859b-4c23-96a3-a2684947884c" providerId="ADAL" clId="{6395C43A-E8F5-44C6-B842-BF2CC2A06386}" dt="2025-10-10T07:00:41.925" v="1901" actId="1036"/>
          <ac:spMkLst>
            <pc:docMk/>
            <pc:sldMk cId="3033916444" sldId="396"/>
            <ac:spMk id="6" creationId="{67DD36F1-C452-2E7B-F279-CD8C7E7B3337}"/>
          </ac:spMkLst>
        </pc:spChg>
        <pc:spChg chg="mod">
          <ac:chgData name="Simone Ferrari" userId="fa4b2a5d-859b-4c23-96a3-a2684947884c" providerId="ADAL" clId="{6395C43A-E8F5-44C6-B842-BF2CC2A06386}" dt="2025-10-10T07:00:37.604" v="1900" actId="1036"/>
          <ac:spMkLst>
            <pc:docMk/>
            <pc:sldMk cId="3033916444" sldId="396"/>
            <ac:spMk id="7" creationId="{A610D8FE-5618-C898-D891-8C3718006CD8}"/>
          </ac:spMkLst>
        </pc:spChg>
        <pc:spChg chg="mod">
          <ac:chgData name="Simone Ferrari" userId="fa4b2a5d-859b-4c23-96a3-a2684947884c" providerId="ADAL" clId="{6395C43A-E8F5-44C6-B842-BF2CC2A06386}" dt="2025-10-10T07:01:45.936" v="1905" actId="14100"/>
          <ac:spMkLst>
            <pc:docMk/>
            <pc:sldMk cId="3033916444" sldId="396"/>
            <ac:spMk id="8" creationId="{871ED91D-74B4-0C8B-A8EB-0F445D421DCF}"/>
          </ac:spMkLst>
        </pc:spChg>
        <pc:spChg chg="mod">
          <ac:chgData name="Simone Ferrari" userId="fa4b2a5d-859b-4c23-96a3-a2684947884c" providerId="ADAL" clId="{6395C43A-E8F5-44C6-B842-BF2CC2A06386}" dt="2025-10-10T07:01:34.226" v="1903" actId="14100"/>
          <ac:spMkLst>
            <pc:docMk/>
            <pc:sldMk cId="3033916444" sldId="396"/>
            <ac:spMk id="9" creationId="{3D775D4E-ECA1-1400-C1DE-F36F223C0851}"/>
          </ac:spMkLst>
        </pc:spChg>
        <pc:spChg chg="mod">
          <ac:chgData name="Simone Ferrari" userId="fa4b2a5d-859b-4c23-96a3-a2684947884c" providerId="ADAL" clId="{6395C43A-E8F5-44C6-B842-BF2CC2A06386}" dt="2025-10-10T06:59:08.350" v="1882" actId="12"/>
          <ac:spMkLst>
            <pc:docMk/>
            <pc:sldMk cId="3033916444" sldId="396"/>
            <ac:spMk id="31" creationId="{95EF0EBF-A569-46D6-919C-605FD612345B}"/>
          </ac:spMkLst>
        </pc:spChg>
        <pc:grpChg chg="mod">
          <ac:chgData name="Simone Ferrari" userId="fa4b2a5d-859b-4c23-96a3-a2684947884c" providerId="ADAL" clId="{6395C43A-E8F5-44C6-B842-BF2CC2A06386}" dt="2025-10-10T07:00:25.744" v="1896" actId="1037"/>
          <ac:grpSpMkLst>
            <pc:docMk/>
            <pc:sldMk cId="3033916444" sldId="396"/>
            <ac:grpSpMk id="10" creationId="{2AA8A0E5-E686-3554-7BAA-E3F8FBCEA142}"/>
          </ac:grpSpMkLst>
        </pc:grpChg>
        <pc:picChg chg="mod">
          <ac:chgData name="Simone Ferrari" userId="fa4b2a5d-859b-4c23-96a3-a2684947884c" providerId="ADAL" clId="{6395C43A-E8F5-44C6-B842-BF2CC2A06386}" dt="2025-10-10T07:00:25.744" v="1896" actId="1037"/>
          <ac:picMkLst>
            <pc:docMk/>
            <pc:sldMk cId="3033916444" sldId="396"/>
            <ac:picMk id="45060" creationId="{00000000-0000-0000-0000-000000000000}"/>
          </ac:picMkLst>
        </pc:picChg>
      </pc:sldChg>
      <pc:sldChg chg="addSp delSp modSp mod addAnim delAnim modAnim">
        <pc:chgData name="Simone Ferrari" userId="fa4b2a5d-859b-4c23-96a3-a2684947884c" providerId="ADAL" clId="{6395C43A-E8F5-44C6-B842-BF2CC2A06386}" dt="2025-11-07T10:39:28.447" v="14739" actId="14100"/>
        <pc:sldMkLst>
          <pc:docMk/>
          <pc:sldMk cId="1812671702" sldId="397"/>
        </pc:sldMkLst>
        <pc:spChg chg="add del mod ord">
          <ac:chgData name="Simone Ferrari" userId="fa4b2a5d-859b-4c23-96a3-a2684947884c" providerId="ADAL" clId="{6395C43A-E8F5-44C6-B842-BF2CC2A06386}" dt="2025-11-06T14:57:49.986" v="13266" actId="478"/>
          <ac:spMkLst>
            <pc:docMk/>
            <pc:sldMk cId="1812671702" sldId="397"/>
            <ac:spMk id="3" creationId="{66498DB9-2ADD-6602-4437-5B85AABAD20D}"/>
          </ac:spMkLst>
        </pc:spChg>
        <pc:spChg chg="add mod">
          <ac:chgData name="Simone Ferrari" userId="fa4b2a5d-859b-4c23-96a3-a2684947884c" providerId="ADAL" clId="{6395C43A-E8F5-44C6-B842-BF2CC2A06386}" dt="2025-11-07T10:39:28.447" v="14739" actId="14100"/>
          <ac:spMkLst>
            <pc:docMk/>
            <pc:sldMk cId="1812671702" sldId="397"/>
            <ac:spMk id="4" creationId="{514F8A0A-BC98-7167-B453-758B7C872A30}"/>
          </ac:spMkLst>
        </pc:spChg>
        <pc:spChg chg="del mod">
          <ac:chgData name="Simone Ferrari" userId="fa4b2a5d-859b-4c23-96a3-a2684947884c" providerId="ADAL" clId="{6395C43A-E8F5-44C6-B842-BF2CC2A06386}" dt="2025-11-06T14:58:02.445" v="13305" actId="478"/>
          <ac:spMkLst>
            <pc:docMk/>
            <pc:sldMk cId="1812671702" sldId="397"/>
            <ac:spMk id="11" creationId="{00000000-0000-0000-0000-000000000000}"/>
          </ac:spMkLst>
        </pc:spChg>
        <pc:spChg chg="mod">
          <ac:chgData name="Simone Ferrari" userId="fa4b2a5d-859b-4c23-96a3-a2684947884c" providerId="ADAL" clId="{6395C43A-E8F5-44C6-B842-BF2CC2A06386}" dt="2025-11-06T14:43:32.875" v="13125" actId="1036"/>
          <ac:spMkLst>
            <pc:docMk/>
            <pc:sldMk cId="1812671702" sldId="397"/>
            <ac:spMk id="16" creationId="{655166E3-44E5-9033-6FD1-33054AFE7E1F}"/>
          </ac:spMkLst>
        </pc:spChg>
        <pc:spChg chg="mod">
          <ac:chgData name="Simone Ferrari" userId="fa4b2a5d-859b-4c23-96a3-a2684947884c" providerId="ADAL" clId="{6395C43A-E8F5-44C6-B842-BF2CC2A06386}" dt="2025-11-06T14:42:55.155" v="13116" actId="1076"/>
          <ac:spMkLst>
            <pc:docMk/>
            <pc:sldMk cId="1812671702" sldId="397"/>
            <ac:spMk id="17" creationId="{B3E9236B-3571-1B6E-33CB-5E68FE3AE4F2}"/>
          </ac:spMkLst>
        </pc:spChg>
        <pc:spChg chg="mod">
          <ac:chgData name="Simone Ferrari" userId="fa4b2a5d-859b-4c23-96a3-a2684947884c" providerId="ADAL" clId="{6395C43A-E8F5-44C6-B842-BF2CC2A06386}" dt="2025-11-06T14:43:11.834" v="13121" actId="1035"/>
          <ac:spMkLst>
            <pc:docMk/>
            <pc:sldMk cId="1812671702" sldId="397"/>
            <ac:spMk id="18" creationId="{2F6ABA5D-9D78-765C-4C3E-C1E3C851AF25}"/>
          </ac:spMkLst>
        </pc:spChg>
        <pc:spChg chg="mod">
          <ac:chgData name="Simone Ferrari" userId="fa4b2a5d-859b-4c23-96a3-a2684947884c" providerId="ADAL" clId="{6395C43A-E8F5-44C6-B842-BF2CC2A06386}" dt="2025-11-06T14:44:08.930" v="13129" actId="113"/>
          <ac:spMkLst>
            <pc:docMk/>
            <pc:sldMk cId="1812671702" sldId="397"/>
            <ac:spMk id="19" creationId="{3B67E7F4-C47B-7A70-2FB4-8AC36B48A5A9}"/>
          </ac:spMkLst>
        </pc:spChg>
        <pc:spChg chg="mod">
          <ac:chgData name="Simone Ferrari" userId="fa4b2a5d-859b-4c23-96a3-a2684947884c" providerId="ADAL" clId="{6395C43A-E8F5-44C6-B842-BF2CC2A06386}" dt="2025-11-06T14:42:19.025" v="13107" actId="1035"/>
          <ac:spMkLst>
            <pc:docMk/>
            <pc:sldMk cId="1812671702" sldId="397"/>
            <ac:spMk id="20" creationId="{EA98121F-E855-65BE-B6BD-4601CE1FD9E8}"/>
          </ac:spMkLst>
        </pc:spChg>
        <pc:spChg chg="mod">
          <ac:chgData name="Simone Ferrari" userId="fa4b2a5d-859b-4c23-96a3-a2684947884c" providerId="ADAL" clId="{6395C43A-E8F5-44C6-B842-BF2CC2A06386}" dt="2025-11-06T14:44:04.177" v="13128" actId="113"/>
          <ac:spMkLst>
            <pc:docMk/>
            <pc:sldMk cId="1812671702" sldId="397"/>
            <ac:spMk id="21" creationId="{92D7750F-B4E5-8241-B851-669294424D14}"/>
          </ac:spMkLst>
        </pc:spChg>
        <pc:grpChg chg="del mod">
          <ac:chgData name="Simone Ferrari" userId="fa4b2a5d-859b-4c23-96a3-a2684947884c" providerId="ADAL" clId="{6395C43A-E8F5-44C6-B842-BF2CC2A06386}" dt="2025-11-06T14:57:48.230" v="13265" actId="478"/>
          <ac:grpSpMkLst>
            <pc:docMk/>
            <pc:sldMk cId="1812671702" sldId="397"/>
            <ac:grpSpMk id="13" creationId="{0F7AE224-A12C-D43A-FFD1-3A8585123616}"/>
          </ac:grpSpMkLst>
        </pc:grpChg>
        <pc:picChg chg="mod">
          <ac:chgData name="Simone Ferrari" userId="fa4b2a5d-859b-4c23-96a3-a2684947884c" providerId="ADAL" clId="{6395C43A-E8F5-44C6-B842-BF2CC2A06386}" dt="2025-11-06T14:42:19.025" v="13107" actId="1035"/>
          <ac:picMkLst>
            <pc:docMk/>
            <pc:sldMk cId="1812671702" sldId="397"/>
            <ac:picMk id="14" creationId="{56765627-1247-4B89-B337-FBB29ACAD365}"/>
          </ac:picMkLst>
        </pc:picChg>
        <pc:picChg chg="mod">
          <ac:chgData name="Simone Ferrari" userId="fa4b2a5d-859b-4c23-96a3-a2684947884c" providerId="ADAL" clId="{6395C43A-E8F5-44C6-B842-BF2CC2A06386}" dt="2025-11-06T14:42:19.025" v="13107" actId="1035"/>
          <ac:picMkLst>
            <pc:docMk/>
            <pc:sldMk cId="1812671702" sldId="397"/>
            <ac:picMk id="15" creationId="{B49EBF48-89CE-BD67-AF84-EE882DB6D09F}"/>
          </ac:picMkLst>
        </pc:picChg>
      </pc:sldChg>
      <pc:sldChg chg="modSp modAnim">
        <pc:chgData name="Simone Ferrari" userId="fa4b2a5d-859b-4c23-96a3-a2684947884c" providerId="ADAL" clId="{6395C43A-E8F5-44C6-B842-BF2CC2A06386}" dt="2025-10-14T16:18:06.272" v="3811"/>
        <pc:sldMkLst>
          <pc:docMk/>
          <pc:sldMk cId="3940796592" sldId="399"/>
        </pc:sldMkLst>
        <pc:spChg chg="mod">
          <ac:chgData name="Simone Ferrari" userId="fa4b2a5d-859b-4c23-96a3-a2684947884c" providerId="ADAL" clId="{6395C43A-E8F5-44C6-B842-BF2CC2A06386}" dt="2025-10-14T16:17:35.695" v="3807" actId="20577"/>
          <ac:spMkLst>
            <pc:docMk/>
            <pc:sldMk cId="3940796592" sldId="399"/>
            <ac:spMk id="16" creationId="{00000000-0000-0000-0000-000000000000}"/>
          </ac:spMkLst>
        </pc:spChg>
      </pc:sldChg>
      <pc:sldChg chg="modSp">
        <pc:chgData name="Simone Ferrari" userId="fa4b2a5d-859b-4c23-96a3-a2684947884c" providerId="ADAL" clId="{6395C43A-E8F5-44C6-B842-BF2CC2A06386}" dt="2025-10-16T16:28:05.418" v="4448" actId="20577"/>
        <pc:sldMkLst>
          <pc:docMk/>
          <pc:sldMk cId="594745786" sldId="402"/>
        </pc:sldMkLst>
        <pc:spChg chg="mod">
          <ac:chgData name="Simone Ferrari" userId="fa4b2a5d-859b-4c23-96a3-a2684947884c" providerId="ADAL" clId="{6395C43A-E8F5-44C6-B842-BF2CC2A06386}" dt="2025-10-16T16:28:05.418" v="4448" actId="20577"/>
          <ac:spMkLst>
            <pc:docMk/>
            <pc:sldMk cId="594745786" sldId="402"/>
            <ac:spMk id="28" creationId="{3B4A0A07-5528-40DC-83D5-058160E3459F}"/>
          </ac:spMkLst>
        </pc:spChg>
      </pc:sldChg>
      <pc:sldChg chg="modSp mod">
        <pc:chgData name="Simone Ferrari" userId="fa4b2a5d-859b-4c23-96a3-a2684947884c" providerId="ADAL" clId="{6395C43A-E8F5-44C6-B842-BF2CC2A06386}" dt="2025-11-06T15:51:44.988" v="14126" actId="1036"/>
        <pc:sldMkLst>
          <pc:docMk/>
          <pc:sldMk cId="2467988480" sldId="403"/>
        </pc:sldMkLst>
        <pc:spChg chg="mod">
          <ac:chgData name="Simone Ferrari" userId="fa4b2a5d-859b-4c23-96a3-a2684947884c" providerId="ADAL" clId="{6395C43A-E8F5-44C6-B842-BF2CC2A06386}" dt="2025-11-06T15:51:44.988" v="14126" actId="1036"/>
          <ac:spMkLst>
            <pc:docMk/>
            <pc:sldMk cId="2467988480" sldId="403"/>
            <ac:spMk id="4" creationId="{00000000-0000-0000-0000-000000000000}"/>
          </ac:spMkLst>
        </pc:spChg>
      </pc:sldChg>
      <pc:sldChg chg="modSp mod modAnim">
        <pc:chgData name="Simone Ferrari" userId="fa4b2a5d-859b-4c23-96a3-a2684947884c" providerId="ADAL" clId="{6395C43A-E8F5-44C6-B842-BF2CC2A06386}" dt="2025-10-15T07:37:16.780" v="4309" actId="20577"/>
        <pc:sldMkLst>
          <pc:docMk/>
          <pc:sldMk cId="588314603" sldId="429"/>
        </pc:sldMkLst>
        <pc:spChg chg="mod">
          <ac:chgData name="Simone Ferrari" userId="fa4b2a5d-859b-4c23-96a3-a2684947884c" providerId="ADAL" clId="{6395C43A-E8F5-44C6-B842-BF2CC2A06386}" dt="2025-10-15T07:37:16.780" v="4309" actId="20577"/>
          <ac:spMkLst>
            <pc:docMk/>
            <pc:sldMk cId="588314603" sldId="429"/>
            <ac:spMk id="3" creationId="{3995B74D-BA43-7D89-7A1D-641CBEF500C6}"/>
          </ac:spMkLst>
        </pc:spChg>
      </pc:sldChg>
      <pc:sldChg chg="modSp mod modAnim">
        <pc:chgData name="Simone Ferrari" userId="fa4b2a5d-859b-4c23-96a3-a2684947884c" providerId="ADAL" clId="{6395C43A-E8F5-44C6-B842-BF2CC2A06386}" dt="2025-10-22T15:18:51.263" v="9688" actId="20577"/>
        <pc:sldMkLst>
          <pc:docMk/>
          <pc:sldMk cId="954908625" sldId="435"/>
        </pc:sldMkLst>
        <pc:spChg chg="mod">
          <ac:chgData name="Simone Ferrari" userId="fa4b2a5d-859b-4c23-96a3-a2684947884c" providerId="ADAL" clId="{6395C43A-E8F5-44C6-B842-BF2CC2A06386}" dt="2025-10-22T15:18:51.263" v="9688" actId="20577"/>
          <ac:spMkLst>
            <pc:docMk/>
            <pc:sldMk cId="954908625" sldId="435"/>
            <ac:spMk id="4" creationId="{00000000-0000-0000-0000-000000000000}"/>
          </ac:spMkLst>
        </pc:spChg>
        <pc:spChg chg="mod">
          <ac:chgData name="Simone Ferrari" userId="fa4b2a5d-859b-4c23-96a3-a2684947884c" providerId="ADAL" clId="{6395C43A-E8F5-44C6-B842-BF2CC2A06386}" dt="2025-10-22T11:47:23.589" v="8998" actId="20577"/>
          <ac:spMkLst>
            <pc:docMk/>
            <pc:sldMk cId="954908625" sldId="435"/>
            <ac:spMk id="8" creationId="{862A0079-A78F-4BBD-87CD-FBA75A1FAD3B}"/>
          </ac:spMkLst>
        </pc:spChg>
      </pc:sldChg>
      <pc:sldChg chg="modSp mod ord">
        <pc:chgData name="Simone Ferrari" userId="fa4b2a5d-859b-4c23-96a3-a2684947884c" providerId="ADAL" clId="{6395C43A-E8F5-44C6-B842-BF2CC2A06386}" dt="2025-10-22T15:16:37.619" v="9678" actId="14100"/>
        <pc:sldMkLst>
          <pc:docMk/>
          <pc:sldMk cId="1992616274" sldId="440"/>
        </pc:sldMkLst>
        <pc:spChg chg="mod">
          <ac:chgData name="Simone Ferrari" userId="fa4b2a5d-859b-4c23-96a3-a2684947884c" providerId="ADAL" clId="{6395C43A-E8F5-44C6-B842-BF2CC2A06386}" dt="2025-10-22T15:16:25.063" v="9676" actId="1036"/>
          <ac:spMkLst>
            <pc:docMk/>
            <pc:sldMk cId="1992616274" sldId="440"/>
            <ac:spMk id="7" creationId="{00000000-0000-0000-0000-000000000000}"/>
          </ac:spMkLst>
        </pc:spChg>
        <pc:spChg chg="mod">
          <ac:chgData name="Simone Ferrari" userId="fa4b2a5d-859b-4c23-96a3-a2684947884c" providerId="ADAL" clId="{6395C43A-E8F5-44C6-B842-BF2CC2A06386}" dt="2025-10-22T11:01:36.193" v="8511" actId="20577"/>
          <ac:spMkLst>
            <pc:docMk/>
            <pc:sldMk cId="1992616274" sldId="440"/>
            <ac:spMk id="9" creationId="{40381E41-2B67-484B-A3DB-337E9A2C785E}"/>
          </ac:spMkLst>
        </pc:spChg>
        <pc:picChg chg="mod">
          <ac:chgData name="Simone Ferrari" userId="fa4b2a5d-859b-4c23-96a3-a2684947884c" providerId="ADAL" clId="{6395C43A-E8F5-44C6-B842-BF2CC2A06386}" dt="2025-10-22T15:16:37.619" v="9678" actId="14100"/>
          <ac:picMkLst>
            <pc:docMk/>
            <pc:sldMk cId="1992616274" sldId="440"/>
            <ac:picMk id="1026" creationId="{151AC97D-02F3-403B-B3D3-6EE2681C6971}"/>
          </ac:picMkLst>
        </pc:picChg>
      </pc:sldChg>
      <pc:sldChg chg="modSp ord">
        <pc:chgData name="Simone Ferrari" userId="fa4b2a5d-859b-4c23-96a3-a2684947884c" providerId="ADAL" clId="{6395C43A-E8F5-44C6-B842-BF2CC2A06386}" dt="2025-10-22T15:40:09.494" v="9952" actId="20577"/>
        <pc:sldMkLst>
          <pc:docMk/>
          <pc:sldMk cId="790248057" sldId="447"/>
        </pc:sldMkLst>
        <pc:spChg chg="mod">
          <ac:chgData name="Simone Ferrari" userId="fa4b2a5d-859b-4c23-96a3-a2684947884c" providerId="ADAL" clId="{6395C43A-E8F5-44C6-B842-BF2CC2A06386}" dt="2025-10-22T15:37:23.948" v="9915" actId="1037"/>
          <ac:spMkLst>
            <pc:docMk/>
            <pc:sldMk cId="790248057" sldId="447"/>
            <ac:spMk id="2" creationId="{00000000-0000-0000-0000-000000000000}"/>
          </ac:spMkLst>
        </pc:spChg>
        <pc:spChg chg="mod">
          <ac:chgData name="Simone Ferrari" userId="fa4b2a5d-859b-4c23-96a3-a2684947884c" providerId="ADAL" clId="{6395C43A-E8F5-44C6-B842-BF2CC2A06386}" dt="2025-10-22T15:37:28.422" v="9916" actId="1037"/>
          <ac:spMkLst>
            <pc:docMk/>
            <pc:sldMk cId="790248057" sldId="447"/>
            <ac:spMk id="4" creationId="{00000000-0000-0000-0000-000000000000}"/>
          </ac:spMkLst>
        </pc:spChg>
        <pc:spChg chg="mod">
          <ac:chgData name="Simone Ferrari" userId="fa4b2a5d-859b-4c23-96a3-a2684947884c" providerId="ADAL" clId="{6395C43A-E8F5-44C6-B842-BF2CC2A06386}" dt="2025-10-22T15:40:09.494" v="9952" actId="20577"/>
          <ac:spMkLst>
            <pc:docMk/>
            <pc:sldMk cId="790248057" sldId="447"/>
            <ac:spMk id="11" creationId="{A6307673-A43C-4662-B7E4-9D7775D50EE2}"/>
          </ac:spMkLst>
        </pc:spChg>
        <pc:spChg chg="mod">
          <ac:chgData name="Simone Ferrari" userId="fa4b2a5d-859b-4c23-96a3-a2684947884c" providerId="ADAL" clId="{6395C43A-E8F5-44C6-B842-BF2CC2A06386}" dt="2025-10-22T15:37:17.574" v="9913" actId="1037"/>
          <ac:spMkLst>
            <pc:docMk/>
            <pc:sldMk cId="790248057" sldId="447"/>
            <ac:spMk id="14" creationId="{EBC9DBDC-49B7-4D39-9618-620DE2FF2E86}"/>
          </ac:spMkLst>
        </pc:spChg>
        <pc:picChg chg="mod">
          <ac:chgData name="Simone Ferrari" userId="fa4b2a5d-859b-4c23-96a3-a2684947884c" providerId="ADAL" clId="{6395C43A-E8F5-44C6-B842-BF2CC2A06386}" dt="2025-10-22T15:37:17.574" v="9913" actId="1037"/>
          <ac:picMkLst>
            <pc:docMk/>
            <pc:sldMk cId="790248057" sldId="447"/>
            <ac:picMk id="12" creationId="{E2323D3A-F267-4077-BA08-654F78F64F57}"/>
          </ac:picMkLst>
        </pc:picChg>
        <pc:picChg chg="mod">
          <ac:chgData name="Simone Ferrari" userId="fa4b2a5d-859b-4c23-96a3-a2684947884c" providerId="ADAL" clId="{6395C43A-E8F5-44C6-B842-BF2CC2A06386}" dt="2025-10-22T15:37:17.574" v="9913" actId="1037"/>
          <ac:picMkLst>
            <pc:docMk/>
            <pc:sldMk cId="790248057" sldId="447"/>
            <ac:picMk id="13" creationId="{BE258169-B0FD-4B02-9B4B-3A9993305482}"/>
          </ac:picMkLst>
        </pc:picChg>
        <pc:picChg chg="mod">
          <ac:chgData name="Simone Ferrari" userId="fa4b2a5d-859b-4c23-96a3-a2684947884c" providerId="ADAL" clId="{6395C43A-E8F5-44C6-B842-BF2CC2A06386}" dt="2025-10-22T15:37:23.948" v="9915" actId="1037"/>
          <ac:picMkLst>
            <pc:docMk/>
            <pc:sldMk cId="790248057" sldId="447"/>
            <ac:picMk id="74754" creationId="{00000000-0000-0000-0000-000000000000}"/>
          </ac:picMkLst>
        </pc:picChg>
        <pc:picChg chg="mod">
          <ac:chgData name="Simone Ferrari" userId="fa4b2a5d-859b-4c23-96a3-a2684947884c" providerId="ADAL" clId="{6395C43A-E8F5-44C6-B842-BF2CC2A06386}" dt="2025-10-22T15:37:23.948" v="9915" actId="1037"/>
          <ac:picMkLst>
            <pc:docMk/>
            <pc:sldMk cId="790248057" sldId="447"/>
            <ac:picMk id="74756" creationId="{00000000-0000-0000-0000-000000000000}"/>
          </ac:picMkLst>
        </pc:picChg>
      </pc:sldChg>
      <pc:sldChg chg="modSp mod ord">
        <pc:chgData name="Simone Ferrari" userId="fa4b2a5d-859b-4c23-96a3-a2684947884c" providerId="ADAL" clId="{6395C43A-E8F5-44C6-B842-BF2CC2A06386}" dt="2025-10-22T15:40:32.741" v="9966" actId="14100"/>
        <pc:sldMkLst>
          <pc:docMk/>
          <pc:sldMk cId="661189369" sldId="449"/>
        </pc:sldMkLst>
        <pc:spChg chg="mod">
          <ac:chgData name="Simone Ferrari" userId="fa4b2a5d-859b-4c23-96a3-a2684947884c" providerId="ADAL" clId="{6395C43A-E8F5-44C6-B842-BF2CC2A06386}" dt="2025-10-22T15:40:32.741" v="9966" actId="14100"/>
          <ac:spMkLst>
            <pc:docMk/>
            <pc:sldMk cId="661189369" sldId="449"/>
            <ac:spMk id="7" creationId="{784C876B-931E-49E8-B2DB-09DE22792AD9}"/>
          </ac:spMkLst>
        </pc:spChg>
        <pc:picChg chg="mod">
          <ac:chgData name="Simone Ferrari" userId="fa4b2a5d-859b-4c23-96a3-a2684947884c" providerId="ADAL" clId="{6395C43A-E8F5-44C6-B842-BF2CC2A06386}" dt="2025-10-22T15:39:23.492" v="9925" actId="14100"/>
          <ac:picMkLst>
            <pc:docMk/>
            <pc:sldMk cId="661189369" sldId="449"/>
            <ac:picMk id="4" creationId="{A4E3FF95-D33C-4C54-B1AA-5F614155D333}"/>
          </ac:picMkLst>
        </pc:picChg>
        <pc:picChg chg="mod">
          <ac:chgData name="Simone Ferrari" userId="fa4b2a5d-859b-4c23-96a3-a2684947884c" providerId="ADAL" clId="{6395C43A-E8F5-44C6-B842-BF2CC2A06386}" dt="2025-10-22T15:39:18.807" v="9924" actId="14100"/>
          <ac:picMkLst>
            <pc:docMk/>
            <pc:sldMk cId="661189369" sldId="449"/>
            <ac:picMk id="2050" creationId="{8746D52D-0C36-463F-98C0-D9D4BB223764}"/>
          </ac:picMkLst>
        </pc:picChg>
      </pc:sldChg>
      <pc:sldChg chg="addSp modSp mod ord">
        <pc:chgData name="Simone Ferrari" userId="fa4b2a5d-859b-4c23-96a3-a2684947884c" providerId="ADAL" clId="{6395C43A-E8F5-44C6-B842-BF2CC2A06386}" dt="2025-11-07T08:24:30.349" v="14733" actId="1038"/>
        <pc:sldMkLst>
          <pc:docMk/>
          <pc:sldMk cId="4190987794" sldId="557"/>
        </pc:sldMkLst>
        <pc:spChg chg="mod">
          <ac:chgData name="Simone Ferrari" userId="fa4b2a5d-859b-4c23-96a3-a2684947884c" providerId="ADAL" clId="{6395C43A-E8F5-44C6-B842-BF2CC2A06386}" dt="2025-11-07T08:05:09.815" v="14649" actId="255"/>
          <ac:spMkLst>
            <pc:docMk/>
            <pc:sldMk cId="4190987794" sldId="557"/>
            <ac:spMk id="3" creationId="{7E62CBF1-64D4-73BC-538A-B7EDB7427DA3}"/>
          </ac:spMkLst>
        </pc:spChg>
        <pc:spChg chg="mod">
          <ac:chgData name="Simone Ferrari" userId="fa4b2a5d-859b-4c23-96a3-a2684947884c" providerId="ADAL" clId="{6395C43A-E8F5-44C6-B842-BF2CC2A06386}" dt="2025-10-22T15:50:55.399" v="10191" actId="14100"/>
          <ac:spMkLst>
            <pc:docMk/>
            <pc:sldMk cId="4190987794" sldId="557"/>
            <ac:spMk id="4" creationId="{00000000-0000-0000-0000-000000000000}"/>
          </ac:spMkLst>
        </pc:spChg>
        <pc:picChg chg="add mod modCrop">
          <ac:chgData name="Simone Ferrari" userId="fa4b2a5d-859b-4c23-96a3-a2684947884c" providerId="ADAL" clId="{6395C43A-E8F5-44C6-B842-BF2CC2A06386}" dt="2025-11-07T08:24:30.349" v="14733" actId="1038"/>
          <ac:picMkLst>
            <pc:docMk/>
            <pc:sldMk cId="4190987794" sldId="557"/>
            <ac:picMk id="7" creationId="{39872B64-7FA3-246E-DE93-86440B3362EE}"/>
          </ac:picMkLst>
        </pc:picChg>
        <pc:picChg chg="mod modCrop">
          <ac:chgData name="Simone Ferrari" userId="fa4b2a5d-859b-4c23-96a3-a2684947884c" providerId="ADAL" clId="{6395C43A-E8F5-44C6-B842-BF2CC2A06386}" dt="2025-11-07T08:24:30.349" v="14733" actId="1038"/>
          <ac:picMkLst>
            <pc:docMk/>
            <pc:sldMk cId="4190987794" sldId="557"/>
            <ac:picMk id="9" creationId="{55BEF7E6-DBED-4D14-AC57-C9134F266F47}"/>
          </ac:picMkLst>
        </pc:picChg>
      </pc:sldChg>
      <pc:sldChg chg="modSp mod modAnim">
        <pc:chgData name="Simone Ferrari" userId="fa4b2a5d-859b-4c23-96a3-a2684947884c" providerId="ADAL" clId="{6395C43A-E8F5-44C6-B842-BF2CC2A06386}" dt="2025-10-15T07:34:34.782" v="4232" actId="20577"/>
        <pc:sldMkLst>
          <pc:docMk/>
          <pc:sldMk cId="0" sldId="562"/>
        </pc:sldMkLst>
        <pc:spChg chg="mod">
          <ac:chgData name="Simone Ferrari" userId="fa4b2a5d-859b-4c23-96a3-a2684947884c" providerId="ADAL" clId="{6395C43A-E8F5-44C6-B842-BF2CC2A06386}" dt="2025-10-14T16:36:51.426" v="3941" actId="1038"/>
          <ac:spMkLst>
            <pc:docMk/>
            <pc:sldMk cId="0" sldId="562"/>
            <ac:spMk id="2" creationId="{00000000-0000-0000-0000-000000000000}"/>
          </ac:spMkLst>
        </pc:spChg>
        <pc:spChg chg="mod">
          <ac:chgData name="Simone Ferrari" userId="fa4b2a5d-859b-4c23-96a3-a2684947884c" providerId="ADAL" clId="{6395C43A-E8F5-44C6-B842-BF2CC2A06386}" dt="2025-10-14T16:36:41.428" v="3931" actId="14100"/>
          <ac:spMkLst>
            <pc:docMk/>
            <pc:sldMk cId="0" sldId="562"/>
            <ac:spMk id="4" creationId="{F8B9F325-F202-1AE4-DBC4-661998B5505A}"/>
          </ac:spMkLst>
        </pc:spChg>
        <pc:spChg chg="mod">
          <ac:chgData name="Simone Ferrari" userId="fa4b2a5d-859b-4c23-96a3-a2684947884c" providerId="ADAL" clId="{6395C43A-E8F5-44C6-B842-BF2CC2A06386}" dt="2025-10-14T16:36:51.426" v="3941" actId="1038"/>
          <ac:spMkLst>
            <pc:docMk/>
            <pc:sldMk cId="0" sldId="562"/>
            <ac:spMk id="5"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39"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43"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45"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52"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55"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59"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60" creationId="{00000000-0000-0000-0000-000000000000}"/>
          </ac:spMkLst>
        </pc:spChg>
        <pc:spChg chg="mod">
          <ac:chgData name="Simone Ferrari" userId="fa4b2a5d-859b-4c23-96a3-a2684947884c" providerId="ADAL" clId="{6395C43A-E8F5-44C6-B842-BF2CC2A06386}" dt="2025-10-14T16:36:59.547" v="3945" actId="1035"/>
          <ac:spMkLst>
            <pc:docMk/>
            <pc:sldMk cId="0" sldId="562"/>
            <ac:spMk id="69" creationId="{00000000-0000-0000-0000-000000000000}"/>
          </ac:spMkLst>
        </pc:spChg>
        <pc:spChg chg="mod">
          <ac:chgData name="Simone Ferrari" userId="fa4b2a5d-859b-4c23-96a3-a2684947884c" providerId="ADAL" clId="{6395C43A-E8F5-44C6-B842-BF2CC2A06386}" dt="2025-10-15T07:34:34.782" v="4232" actId="20577"/>
          <ac:spMkLst>
            <pc:docMk/>
            <pc:sldMk cId="0" sldId="562"/>
            <ac:spMk id="70" creationId="{00000000-0000-0000-0000-000000000000}"/>
          </ac:spMkLst>
        </pc:spChg>
        <pc:spChg chg="mod">
          <ac:chgData name="Simone Ferrari" userId="fa4b2a5d-859b-4c23-96a3-a2684947884c" providerId="ADAL" clId="{6395C43A-E8F5-44C6-B842-BF2CC2A06386}" dt="2025-10-14T16:36:51.426" v="3941" actId="1038"/>
          <ac:spMkLst>
            <pc:docMk/>
            <pc:sldMk cId="0" sldId="562"/>
            <ac:spMk id="71" creationId="{00000000-0000-0000-0000-000000000000}"/>
          </ac:spMkLst>
        </pc:spChg>
        <pc:graphicFrameChg chg="mod modGraphic">
          <ac:chgData name="Simone Ferrari" userId="fa4b2a5d-859b-4c23-96a3-a2684947884c" providerId="ADAL" clId="{6395C43A-E8F5-44C6-B842-BF2CC2A06386}" dt="2025-10-14T16:37:36.565" v="3959" actId="1037"/>
          <ac:graphicFrameMkLst>
            <pc:docMk/>
            <pc:sldMk cId="0" sldId="562"/>
            <ac:graphicFrameMk id="11" creationId="{00000000-0000-0000-0000-000000000000}"/>
          </ac:graphicFrameMkLst>
        </pc:graphicFrameChg>
      </pc:sldChg>
      <pc:sldChg chg="modSp">
        <pc:chgData name="Simone Ferrari" userId="fa4b2a5d-859b-4c23-96a3-a2684947884c" providerId="ADAL" clId="{6395C43A-E8F5-44C6-B842-BF2CC2A06386}" dt="2025-10-10T08:36:24.506" v="2743" actId="207"/>
        <pc:sldMkLst>
          <pc:docMk/>
          <pc:sldMk cId="2406540345" sldId="577"/>
        </pc:sldMkLst>
        <pc:spChg chg="mod">
          <ac:chgData name="Simone Ferrari" userId="fa4b2a5d-859b-4c23-96a3-a2684947884c" providerId="ADAL" clId="{6395C43A-E8F5-44C6-B842-BF2CC2A06386}" dt="2025-10-10T08:36:24.506" v="2743" actId="207"/>
          <ac:spMkLst>
            <pc:docMk/>
            <pc:sldMk cId="2406540345" sldId="577"/>
            <ac:spMk id="59" creationId="{2695A9CD-1A2A-4B73-8187-DFC3B604D5BF}"/>
          </ac:spMkLst>
        </pc:spChg>
      </pc:sldChg>
      <pc:sldChg chg="modSp mod">
        <pc:chgData name="Simone Ferrari" userId="fa4b2a5d-859b-4c23-96a3-a2684947884c" providerId="ADAL" clId="{6395C43A-E8F5-44C6-B842-BF2CC2A06386}" dt="2025-10-14T16:24:45.443" v="3884" actId="14100"/>
        <pc:sldMkLst>
          <pc:docMk/>
          <pc:sldMk cId="189301375" sldId="578"/>
        </pc:sldMkLst>
        <pc:spChg chg="mod">
          <ac:chgData name="Simone Ferrari" userId="fa4b2a5d-859b-4c23-96a3-a2684947884c" providerId="ADAL" clId="{6395C43A-E8F5-44C6-B842-BF2CC2A06386}" dt="2025-10-14T16:24:34.495" v="3881" actId="1037"/>
          <ac:spMkLst>
            <pc:docMk/>
            <pc:sldMk cId="189301375" sldId="578"/>
            <ac:spMk id="19" creationId="{EAA0AA6F-210D-4BAD-9360-1E3D77DE3216}"/>
          </ac:spMkLst>
        </pc:spChg>
        <pc:spChg chg="mod">
          <ac:chgData name="Simone Ferrari" userId="fa4b2a5d-859b-4c23-96a3-a2684947884c" providerId="ADAL" clId="{6395C43A-E8F5-44C6-B842-BF2CC2A06386}" dt="2025-10-14T16:24:38.902" v="3883" actId="1037"/>
          <ac:spMkLst>
            <pc:docMk/>
            <pc:sldMk cId="189301375" sldId="578"/>
            <ac:spMk id="20" creationId="{3752801E-C5BD-4AA6-9138-391B0F6C1F5E}"/>
          </ac:spMkLst>
        </pc:spChg>
        <pc:grpChg chg="mod">
          <ac:chgData name="Simone Ferrari" userId="fa4b2a5d-859b-4c23-96a3-a2684947884c" providerId="ADAL" clId="{6395C43A-E8F5-44C6-B842-BF2CC2A06386}" dt="2025-10-14T16:24:45.443" v="3884" actId="14100"/>
          <ac:grpSpMkLst>
            <pc:docMk/>
            <pc:sldMk cId="189301375" sldId="578"/>
            <ac:grpSpMk id="5" creationId="{CFACFBC6-EB46-4CD4-A049-7DBEBD3B0CAD}"/>
          </ac:grpSpMkLst>
        </pc:grpChg>
      </pc:sldChg>
      <pc:sldChg chg="modSp mod">
        <pc:chgData name="Simone Ferrari" userId="fa4b2a5d-859b-4c23-96a3-a2684947884c" providerId="ADAL" clId="{6395C43A-E8F5-44C6-B842-BF2CC2A06386}" dt="2025-10-10T07:37:37.226" v="2742" actId="1035"/>
        <pc:sldMkLst>
          <pc:docMk/>
          <pc:sldMk cId="1343299772" sldId="583"/>
        </pc:sldMkLst>
        <pc:spChg chg="mod">
          <ac:chgData name="Simone Ferrari" userId="fa4b2a5d-859b-4c23-96a3-a2684947884c" providerId="ADAL" clId="{6395C43A-E8F5-44C6-B842-BF2CC2A06386}" dt="2025-10-10T07:37:31.227" v="2740" actId="1036"/>
          <ac:spMkLst>
            <pc:docMk/>
            <pc:sldMk cId="1343299772" sldId="583"/>
            <ac:spMk id="7" creationId="{18BEA5C6-35C2-4376-811A-F0414F864912}"/>
          </ac:spMkLst>
        </pc:spChg>
        <pc:spChg chg="mod">
          <ac:chgData name="Simone Ferrari" userId="fa4b2a5d-859b-4c23-96a3-a2684947884c" providerId="ADAL" clId="{6395C43A-E8F5-44C6-B842-BF2CC2A06386}" dt="2025-10-10T07:37:37.226" v="2742" actId="1035"/>
          <ac:spMkLst>
            <pc:docMk/>
            <pc:sldMk cId="1343299772" sldId="583"/>
            <ac:spMk id="23554" creationId="{00000000-0000-0000-0000-000000000000}"/>
          </ac:spMkLst>
        </pc:spChg>
        <pc:picChg chg="mod">
          <ac:chgData name="Simone Ferrari" userId="fa4b2a5d-859b-4c23-96a3-a2684947884c" providerId="ADAL" clId="{6395C43A-E8F5-44C6-B842-BF2CC2A06386}" dt="2025-10-10T07:37:31.227" v="2740" actId="1036"/>
          <ac:picMkLst>
            <pc:docMk/>
            <pc:sldMk cId="1343299772" sldId="583"/>
            <ac:picMk id="2052" creationId="{D01D317E-5A51-4725-8824-23F79E5FB763}"/>
          </ac:picMkLst>
        </pc:picChg>
      </pc:sldChg>
      <pc:sldChg chg="modSp">
        <pc:chgData name="Simone Ferrari" userId="fa4b2a5d-859b-4c23-96a3-a2684947884c" providerId="ADAL" clId="{6395C43A-E8F5-44C6-B842-BF2CC2A06386}" dt="2025-10-14T16:19:47.614" v="3824" actId="20577"/>
        <pc:sldMkLst>
          <pc:docMk/>
          <pc:sldMk cId="1569247969" sldId="584"/>
        </pc:sldMkLst>
        <pc:spChg chg="mod">
          <ac:chgData name="Simone Ferrari" userId="fa4b2a5d-859b-4c23-96a3-a2684947884c" providerId="ADAL" clId="{6395C43A-E8F5-44C6-B842-BF2CC2A06386}" dt="2025-10-10T06:31:05.782" v="1762" actId="20577"/>
          <ac:spMkLst>
            <pc:docMk/>
            <pc:sldMk cId="1569247969" sldId="584"/>
            <ac:spMk id="3" creationId="{A6F564DD-88FC-44CB-B88D-0EBDCC082936}"/>
          </ac:spMkLst>
        </pc:spChg>
        <pc:spChg chg="mod">
          <ac:chgData name="Simone Ferrari" userId="fa4b2a5d-859b-4c23-96a3-a2684947884c" providerId="ADAL" clId="{6395C43A-E8F5-44C6-B842-BF2CC2A06386}" dt="2025-10-14T16:19:47.614" v="3824" actId="20577"/>
          <ac:spMkLst>
            <pc:docMk/>
            <pc:sldMk cId="1569247969" sldId="584"/>
            <ac:spMk id="21" creationId="{D7A74C6A-613D-3C4D-E5A9-CA57BCED5C3E}"/>
          </ac:spMkLst>
        </pc:spChg>
      </pc:sldChg>
      <pc:sldChg chg="modSp">
        <pc:chgData name="Simone Ferrari" userId="fa4b2a5d-859b-4c23-96a3-a2684947884c" providerId="ADAL" clId="{6395C43A-E8F5-44C6-B842-BF2CC2A06386}" dt="2025-11-07T10:40:50.818" v="14819" actId="120"/>
        <pc:sldMkLst>
          <pc:docMk/>
          <pc:sldMk cId="3204689972" sldId="585"/>
        </pc:sldMkLst>
        <pc:spChg chg="mod">
          <ac:chgData name="Simone Ferrari" userId="fa4b2a5d-859b-4c23-96a3-a2684947884c" providerId="ADAL" clId="{6395C43A-E8F5-44C6-B842-BF2CC2A06386}" dt="2025-11-07T10:40:50.818" v="14819" actId="120"/>
          <ac:spMkLst>
            <pc:docMk/>
            <pc:sldMk cId="3204689972" sldId="585"/>
            <ac:spMk id="10" creationId="{30F7A07D-8B31-4F84-99DB-497D5EDDB081}"/>
          </ac:spMkLst>
        </pc:spChg>
        <pc:spChg chg="mod">
          <ac:chgData name="Simone Ferrari" userId="fa4b2a5d-859b-4c23-96a3-a2684947884c" providerId="ADAL" clId="{6395C43A-E8F5-44C6-B842-BF2CC2A06386}" dt="2025-11-07T10:39:52.323" v="14740" actId="207"/>
          <ac:spMkLst>
            <pc:docMk/>
            <pc:sldMk cId="3204689972" sldId="585"/>
            <ac:spMk id="11" creationId="{B9B17E47-11BD-42E9-816B-55C7BA9C4969}"/>
          </ac:spMkLst>
        </pc:spChg>
      </pc:sldChg>
      <pc:sldChg chg="addSp modSp mod">
        <pc:chgData name="Simone Ferrari" userId="fa4b2a5d-859b-4c23-96a3-a2684947884c" providerId="ADAL" clId="{6395C43A-E8F5-44C6-B842-BF2CC2A06386}" dt="2025-10-17T07:13:17.962" v="6490" actId="1035"/>
        <pc:sldMkLst>
          <pc:docMk/>
          <pc:sldMk cId="103283050" sldId="587"/>
        </pc:sldMkLst>
        <pc:spChg chg="add mod">
          <ac:chgData name="Simone Ferrari" userId="fa4b2a5d-859b-4c23-96a3-a2684947884c" providerId="ADAL" clId="{6395C43A-E8F5-44C6-B842-BF2CC2A06386}" dt="2025-10-17T07:13:17.962" v="6490" actId="1035"/>
          <ac:spMkLst>
            <pc:docMk/>
            <pc:sldMk cId="103283050" sldId="587"/>
            <ac:spMk id="4" creationId="{D7FDDD55-6691-34B6-99E7-7D28CCA8036E}"/>
          </ac:spMkLst>
        </pc:spChg>
        <pc:spChg chg="mod">
          <ac:chgData name="Simone Ferrari" userId="fa4b2a5d-859b-4c23-96a3-a2684947884c" providerId="ADAL" clId="{6395C43A-E8F5-44C6-B842-BF2CC2A06386}" dt="2025-10-17T07:11:53.497" v="6405" actId="14100"/>
          <ac:spMkLst>
            <pc:docMk/>
            <pc:sldMk cId="103283050" sldId="587"/>
            <ac:spMk id="47106" creationId="{00000000-0000-0000-0000-000000000000}"/>
          </ac:spMkLst>
        </pc:spChg>
        <pc:spChg chg="mod">
          <ac:chgData name="Simone Ferrari" userId="fa4b2a5d-859b-4c23-96a3-a2684947884c" providerId="ADAL" clId="{6395C43A-E8F5-44C6-B842-BF2CC2A06386}" dt="2025-10-17T07:11:47.710" v="6404" actId="1036"/>
          <ac:spMkLst>
            <pc:docMk/>
            <pc:sldMk cId="103283050" sldId="587"/>
            <ac:spMk id="47107" creationId="{00000000-0000-0000-0000-000000000000}"/>
          </ac:spMkLst>
        </pc:spChg>
        <pc:picChg chg="mod">
          <ac:chgData name="Simone Ferrari" userId="fa4b2a5d-859b-4c23-96a3-a2684947884c" providerId="ADAL" clId="{6395C43A-E8F5-44C6-B842-BF2CC2A06386}" dt="2025-10-17T07:11:43.829" v="6403" actId="1036"/>
          <ac:picMkLst>
            <pc:docMk/>
            <pc:sldMk cId="103283050" sldId="587"/>
            <ac:picMk id="10" creationId="{EF8E7CD9-1A8B-4526-92C1-1B011A3A8014}"/>
          </ac:picMkLst>
        </pc:picChg>
        <pc:picChg chg="mod">
          <ac:chgData name="Simone Ferrari" userId="fa4b2a5d-859b-4c23-96a3-a2684947884c" providerId="ADAL" clId="{6395C43A-E8F5-44C6-B842-BF2CC2A06386}" dt="2025-10-17T07:11:43.829" v="6403" actId="1036"/>
          <ac:picMkLst>
            <pc:docMk/>
            <pc:sldMk cId="103283050" sldId="587"/>
            <ac:picMk id="5124" creationId="{7130A9D4-08B7-4B6B-B9AA-03A5925862D4}"/>
          </ac:picMkLst>
        </pc:picChg>
        <pc:picChg chg="mod">
          <ac:chgData name="Simone Ferrari" userId="fa4b2a5d-859b-4c23-96a3-a2684947884c" providerId="ADAL" clId="{6395C43A-E8F5-44C6-B842-BF2CC2A06386}" dt="2025-10-17T07:11:43.829" v="6403" actId="1036"/>
          <ac:picMkLst>
            <pc:docMk/>
            <pc:sldMk cId="103283050" sldId="587"/>
            <ac:picMk id="5126" creationId="{66E6C5DE-09B1-40C2-964D-FDB085A545ED}"/>
          </ac:picMkLst>
        </pc:picChg>
      </pc:sldChg>
      <pc:sldChg chg="modSp mod">
        <pc:chgData name="Simone Ferrari" userId="fa4b2a5d-859b-4c23-96a3-a2684947884c" providerId="ADAL" clId="{6395C43A-E8F5-44C6-B842-BF2CC2A06386}" dt="2025-10-17T07:07:09.099" v="6381" actId="20577"/>
        <pc:sldMkLst>
          <pc:docMk/>
          <pc:sldMk cId="3691657785" sldId="589"/>
        </pc:sldMkLst>
        <pc:spChg chg="mod">
          <ac:chgData name="Simone Ferrari" userId="fa4b2a5d-859b-4c23-96a3-a2684947884c" providerId="ADAL" clId="{6395C43A-E8F5-44C6-B842-BF2CC2A06386}" dt="2025-10-17T07:07:09.099" v="6381" actId="20577"/>
          <ac:spMkLst>
            <pc:docMk/>
            <pc:sldMk cId="3691657785" sldId="589"/>
            <ac:spMk id="4" creationId="{C97D49D2-68CE-4797-AB63-F74791C07378}"/>
          </ac:spMkLst>
        </pc:spChg>
      </pc:sldChg>
      <pc:sldChg chg="addSp modSp mod modAnim">
        <pc:chgData name="Simone Ferrari" userId="fa4b2a5d-859b-4c23-96a3-a2684947884c" providerId="ADAL" clId="{6395C43A-E8F5-44C6-B842-BF2CC2A06386}" dt="2025-11-06T15:23:55.550" v="13722"/>
        <pc:sldMkLst>
          <pc:docMk/>
          <pc:sldMk cId="3505860956" sldId="590"/>
        </pc:sldMkLst>
        <pc:spChg chg="mod">
          <ac:chgData name="Simone Ferrari" userId="fa4b2a5d-859b-4c23-96a3-a2684947884c" providerId="ADAL" clId="{6395C43A-E8F5-44C6-B842-BF2CC2A06386}" dt="2025-11-06T15:23:40.571" v="13718" actId="1036"/>
          <ac:spMkLst>
            <pc:docMk/>
            <pc:sldMk cId="3505860956" sldId="590"/>
            <ac:spMk id="3" creationId="{CD4D1A5B-6B0D-4543-8493-9A1BC9F7877F}"/>
          </ac:spMkLst>
        </pc:spChg>
        <pc:spChg chg="add mod">
          <ac:chgData name="Simone Ferrari" userId="fa4b2a5d-859b-4c23-96a3-a2684947884c" providerId="ADAL" clId="{6395C43A-E8F5-44C6-B842-BF2CC2A06386}" dt="2025-11-06T15:23:40.571" v="13718" actId="1036"/>
          <ac:spMkLst>
            <pc:docMk/>
            <pc:sldMk cId="3505860956" sldId="590"/>
            <ac:spMk id="4" creationId="{495D9D39-BB4D-CC62-1DA5-C55E5A0472F0}"/>
          </ac:spMkLst>
        </pc:spChg>
        <pc:spChg chg="mod">
          <ac:chgData name="Simone Ferrari" userId="fa4b2a5d-859b-4c23-96a3-a2684947884c" providerId="ADAL" clId="{6395C43A-E8F5-44C6-B842-BF2CC2A06386}" dt="2025-11-06T15:23:40.571" v="13718" actId="1036"/>
          <ac:spMkLst>
            <pc:docMk/>
            <pc:sldMk cId="3505860956" sldId="590"/>
            <ac:spMk id="6" creationId="{2DF52FE8-7A1D-4B51-9FFA-58AC22B9A930}"/>
          </ac:spMkLst>
        </pc:spChg>
      </pc:sldChg>
      <pc:sldChg chg="modSp mod ord">
        <pc:chgData name="Simone Ferrari" userId="fa4b2a5d-859b-4c23-96a3-a2684947884c" providerId="ADAL" clId="{6395C43A-E8F5-44C6-B842-BF2CC2A06386}" dt="2025-11-05T14:40:08.873" v="12645" actId="14100"/>
        <pc:sldMkLst>
          <pc:docMk/>
          <pc:sldMk cId="3281444782" sldId="594"/>
        </pc:sldMkLst>
        <pc:spChg chg="mod">
          <ac:chgData name="Simone Ferrari" userId="fa4b2a5d-859b-4c23-96a3-a2684947884c" providerId="ADAL" clId="{6395C43A-E8F5-44C6-B842-BF2CC2A06386}" dt="2025-11-05T14:39:51.838" v="12641" actId="1035"/>
          <ac:spMkLst>
            <pc:docMk/>
            <pc:sldMk cId="3281444782" sldId="594"/>
            <ac:spMk id="7" creationId="{AAE81D7D-B300-49EC-9513-0AD81DFE53AB}"/>
          </ac:spMkLst>
        </pc:spChg>
        <pc:spChg chg="mod">
          <ac:chgData name="Simone Ferrari" userId="fa4b2a5d-859b-4c23-96a3-a2684947884c" providerId="ADAL" clId="{6395C43A-E8F5-44C6-B842-BF2CC2A06386}" dt="2025-11-05T14:40:08.873" v="12645" actId="14100"/>
          <ac:spMkLst>
            <pc:docMk/>
            <pc:sldMk cId="3281444782" sldId="594"/>
            <ac:spMk id="10" creationId="{4FAEB30F-515D-40FD-BC76-5E0938699EA7}"/>
          </ac:spMkLst>
        </pc:spChg>
        <pc:picChg chg="mod">
          <ac:chgData name="Simone Ferrari" userId="fa4b2a5d-859b-4c23-96a3-a2684947884c" providerId="ADAL" clId="{6395C43A-E8F5-44C6-B842-BF2CC2A06386}" dt="2025-11-05T14:39:54.781" v="12642" actId="14100"/>
          <ac:picMkLst>
            <pc:docMk/>
            <pc:sldMk cId="3281444782" sldId="594"/>
            <ac:picMk id="6" creationId="{FBCF7F5E-5D11-4329-AD10-8E02C44F394F}"/>
          </ac:picMkLst>
        </pc:picChg>
      </pc:sldChg>
      <pc:sldChg chg="addSp modSp mod">
        <pc:chgData name="Simone Ferrari" userId="fa4b2a5d-859b-4c23-96a3-a2684947884c" providerId="ADAL" clId="{6395C43A-E8F5-44C6-B842-BF2CC2A06386}" dt="2025-11-07T11:50:11.560" v="15017" actId="14100"/>
        <pc:sldMkLst>
          <pc:docMk/>
          <pc:sldMk cId="4061775303" sldId="595"/>
        </pc:sldMkLst>
        <pc:spChg chg="add mod ord">
          <ac:chgData name="Simone Ferrari" userId="fa4b2a5d-859b-4c23-96a3-a2684947884c" providerId="ADAL" clId="{6395C43A-E8F5-44C6-B842-BF2CC2A06386}" dt="2025-11-05T14:38:56.016" v="12627" actId="164"/>
          <ac:spMkLst>
            <pc:docMk/>
            <pc:sldMk cId="4061775303" sldId="595"/>
            <ac:spMk id="4" creationId="{43F2C7F7-D76B-7409-7C47-EF53DAC2884D}"/>
          </ac:spMkLst>
        </pc:spChg>
        <pc:spChg chg="mod">
          <ac:chgData name="Simone Ferrari" userId="fa4b2a5d-859b-4c23-96a3-a2684947884c" providerId="ADAL" clId="{6395C43A-E8F5-44C6-B842-BF2CC2A06386}" dt="2025-11-06T15:45:50.154" v="13952" actId="255"/>
          <ac:spMkLst>
            <pc:docMk/>
            <pc:sldMk cId="4061775303" sldId="595"/>
            <ac:spMk id="5" creationId="{5238D4D2-8F99-40A2-A9FB-62B465E67FED}"/>
          </ac:spMkLst>
        </pc:spChg>
        <pc:grpChg chg="mod">
          <ac:chgData name="Simone Ferrari" userId="fa4b2a5d-859b-4c23-96a3-a2684947884c" providerId="ADAL" clId="{6395C43A-E8F5-44C6-B842-BF2CC2A06386}" dt="2025-11-05T14:38:56.016" v="12627" actId="164"/>
          <ac:grpSpMkLst>
            <pc:docMk/>
            <pc:sldMk cId="4061775303" sldId="595"/>
            <ac:grpSpMk id="10" creationId="{AD4FED38-6658-4E07-8F5F-F3D9185F6246}"/>
          </ac:grpSpMkLst>
        </pc:grpChg>
        <pc:grpChg chg="add mod">
          <ac:chgData name="Simone Ferrari" userId="fa4b2a5d-859b-4c23-96a3-a2684947884c" providerId="ADAL" clId="{6395C43A-E8F5-44C6-B842-BF2CC2A06386}" dt="2025-11-07T11:50:11.560" v="15017" actId="14100"/>
          <ac:grpSpMkLst>
            <pc:docMk/>
            <pc:sldMk cId="4061775303" sldId="595"/>
            <ac:grpSpMk id="12" creationId="{70758482-D6F2-0FCA-6ACB-4C08A5853385}"/>
          </ac:grpSpMkLst>
        </pc:grpChg>
      </pc:sldChg>
      <pc:sldChg chg="modSp mod">
        <pc:chgData name="Simone Ferrari" userId="fa4b2a5d-859b-4c23-96a3-a2684947884c" providerId="ADAL" clId="{6395C43A-E8F5-44C6-B842-BF2CC2A06386}" dt="2025-11-06T15:50:50.435" v="14103" actId="1035"/>
        <pc:sldMkLst>
          <pc:docMk/>
          <pc:sldMk cId="3390444597" sldId="596"/>
        </pc:sldMkLst>
        <pc:spChg chg="mod">
          <ac:chgData name="Simone Ferrari" userId="fa4b2a5d-859b-4c23-96a3-a2684947884c" providerId="ADAL" clId="{6395C43A-E8F5-44C6-B842-BF2CC2A06386}" dt="2025-11-06T15:43:57.417" v="13927" actId="1035"/>
          <ac:spMkLst>
            <pc:docMk/>
            <pc:sldMk cId="3390444597" sldId="596"/>
            <ac:spMk id="2" creationId="{3F30F19B-5112-4688-8208-838196C59293}"/>
          </ac:spMkLst>
        </pc:spChg>
        <pc:spChg chg="mod">
          <ac:chgData name="Simone Ferrari" userId="fa4b2a5d-859b-4c23-96a3-a2684947884c" providerId="ADAL" clId="{6395C43A-E8F5-44C6-B842-BF2CC2A06386}" dt="2025-11-06T15:50:37.820" v="14100" actId="1035"/>
          <ac:spMkLst>
            <pc:docMk/>
            <pc:sldMk cId="3390444597" sldId="596"/>
            <ac:spMk id="5" creationId="{5238D4D2-8F99-40A2-A9FB-62B465E67FED}"/>
          </ac:spMkLst>
        </pc:spChg>
        <pc:spChg chg="mod">
          <ac:chgData name="Simone Ferrari" userId="fa4b2a5d-859b-4c23-96a3-a2684947884c" providerId="ADAL" clId="{6395C43A-E8F5-44C6-B842-BF2CC2A06386}" dt="2025-11-06T15:50:50.435" v="14103" actId="1035"/>
          <ac:spMkLst>
            <pc:docMk/>
            <pc:sldMk cId="3390444597" sldId="596"/>
            <ac:spMk id="6" creationId="{6F3641ED-5A27-4A2A-88D5-76388DB20622}"/>
          </ac:spMkLst>
        </pc:spChg>
        <pc:spChg chg="mod">
          <ac:chgData name="Simone Ferrari" userId="fa4b2a5d-859b-4c23-96a3-a2684947884c" providerId="ADAL" clId="{6395C43A-E8F5-44C6-B842-BF2CC2A06386}" dt="2025-11-06T15:50:50.435" v="14103" actId="1035"/>
          <ac:spMkLst>
            <pc:docMk/>
            <pc:sldMk cId="3390444597" sldId="596"/>
            <ac:spMk id="8" creationId="{FFA8D601-F613-405D-8AE8-F088418E524E}"/>
          </ac:spMkLst>
        </pc:spChg>
        <pc:spChg chg="mod">
          <ac:chgData name="Simone Ferrari" userId="fa4b2a5d-859b-4c23-96a3-a2684947884c" providerId="ADAL" clId="{6395C43A-E8F5-44C6-B842-BF2CC2A06386}" dt="2025-11-06T15:50:50.435" v="14103" actId="1035"/>
          <ac:spMkLst>
            <pc:docMk/>
            <pc:sldMk cId="3390444597" sldId="596"/>
            <ac:spMk id="10" creationId="{A8309DB0-F4EA-4A70-BBC5-239EA0B75D62}"/>
          </ac:spMkLst>
        </pc:spChg>
        <pc:picChg chg="mod">
          <ac:chgData name="Simone Ferrari" userId="fa4b2a5d-859b-4c23-96a3-a2684947884c" providerId="ADAL" clId="{6395C43A-E8F5-44C6-B842-BF2CC2A06386}" dt="2025-11-06T15:50:44.682" v="14102" actId="1035"/>
          <ac:picMkLst>
            <pc:docMk/>
            <pc:sldMk cId="3390444597" sldId="596"/>
            <ac:picMk id="3" creationId="{5DC2A479-1A45-4CAB-9364-96F86745F45A}"/>
          </ac:picMkLst>
        </pc:picChg>
        <pc:picChg chg="mod">
          <ac:chgData name="Simone Ferrari" userId="fa4b2a5d-859b-4c23-96a3-a2684947884c" providerId="ADAL" clId="{6395C43A-E8F5-44C6-B842-BF2CC2A06386}" dt="2025-11-06T15:50:44.682" v="14102" actId="1035"/>
          <ac:picMkLst>
            <pc:docMk/>
            <pc:sldMk cId="3390444597" sldId="596"/>
            <ac:picMk id="4" creationId="{B2B4B4CE-C405-4F61-A7F9-CAA7F6CEA99A}"/>
          </ac:picMkLst>
        </pc:picChg>
        <pc:picChg chg="mod">
          <ac:chgData name="Simone Ferrari" userId="fa4b2a5d-859b-4c23-96a3-a2684947884c" providerId="ADAL" clId="{6395C43A-E8F5-44C6-B842-BF2CC2A06386}" dt="2025-11-06T15:50:44.682" v="14102" actId="1035"/>
          <ac:picMkLst>
            <pc:docMk/>
            <pc:sldMk cId="3390444597" sldId="596"/>
            <ac:picMk id="7" creationId="{B19EFA0F-9456-4325-8D9C-94A37112E418}"/>
          </ac:picMkLst>
        </pc:picChg>
      </pc:sldChg>
      <pc:sldChg chg="modSp mod">
        <pc:chgData name="Simone Ferrari" userId="fa4b2a5d-859b-4c23-96a3-a2684947884c" providerId="ADAL" clId="{6395C43A-E8F5-44C6-B842-BF2CC2A06386}" dt="2025-11-06T15:51:13.825" v="14125" actId="20577"/>
        <pc:sldMkLst>
          <pc:docMk/>
          <pc:sldMk cId="3216255853" sldId="597"/>
        </pc:sldMkLst>
        <pc:spChg chg="mod">
          <ac:chgData name="Simone Ferrari" userId="fa4b2a5d-859b-4c23-96a3-a2684947884c" providerId="ADAL" clId="{6395C43A-E8F5-44C6-B842-BF2CC2A06386}" dt="2025-11-06T15:51:13.825" v="14125" actId="20577"/>
          <ac:spMkLst>
            <pc:docMk/>
            <pc:sldMk cId="3216255853" sldId="597"/>
            <ac:spMk id="3" creationId="{B1569646-FB42-4524-A942-DDD8CF880585}"/>
          </ac:spMkLst>
        </pc:spChg>
      </pc:sldChg>
      <pc:sldChg chg="addSp delSp modSp mod modAnim">
        <pc:chgData name="Simone Ferrari" userId="fa4b2a5d-859b-4c23-96a3-a2684947884c" providerId="ADAL" clId="{6395C43A-E8F5-44C6-B842-BF2CC2A06386}" dt="2025-11-06T15:16:14.611" v="13619" actId="1037"/>
        <pc:sldMkLst>
          <pc:docMk/>
          <pc:sldMk cId="4179280871" sldId="598"/>
        </pc:sldMkLst>
        <pc:spChg chg="add mod">
          <ac:chgData name="Simone Ferrari" userId="fa4b2a5d-859b-4c23-96a3-a2684947884c" providerId="ADAL" clId="{6395C43A-E8F5-44C6-B842-BF2CC2A06386}" dt="2025-11-06T15:16:14.611" v="13619" actId="1037"/>
          <ac:spMkLst>
            <pc:docMk/>
            <pc:sldMk cId="4179280871" sldId="598"/>
            <ac:spMk id="10" creationId="{7AB94DD5-3F4B-8485-B84F-9EE05485B053}"/>
          </ac:spMkLst>
        </pc:spChg>
        <pc:picChg chg="add mod">
          <ac:chgData name="Simone Ferrari" userId="fa4b2a5d-859b-4c23-96a3-a2684947884c" providerId="ADAL" clId="{6395C43A-E8F5-44C6-B842-BF2CC2A06386}" dt="2025-11-06T15:16:02.607" v="13610" actId="14100"/>
          <ac:picMkLst>
            <pc:docMk/>
            <pc:sldMk cId="4179280871" sldId="598"/>
            <ac:picMk id="12" creationId="{022C69A9-49DA-6203-6B9E-53325C09DCBD}"/>
          </ac:picMkLst>
        </pc:picChg>
      </pc:sldChg>
      <pc:sldChg chg="addSp delSp modSp mod">
        <pc:chgData name="Simone Ferrari" userId="fa4b2a5d-859b-4c23-96a3-a2684947884c" providerId="ADAL" clId="{6395C43A-E8F5-44C6-B842-BF2CC2A06386}" dt="2025-11-05T14:37:52.970" v="12622" actId="1037"/>
        <pc:sldMkLst>
          <pc:docMk/>
          <pc:sldMk cId="3802202581" sldId="599"/>
        </pc:sldMkLst>
        <pc:spChg chg="mod">
          <ac:chgData name="Simone Ferrari" userId="fa4b2a5d-859b-4c23-96a3-a2684947884c" providerId="ADAL" clId="{6395C43A-E8F5-44C6-B842-BF2CC2A06386}" dt="2025-11-05T12:15:04.207" v="12327" actId="14100"/>
          <ac:spMkLst>
            <pc:docMk/>
            <pc:sldMk cId="3802202581" sldId="599"/>
            <ac:spMk id="3" creationId="{B1569646-FB42-4524-A942-DDD8CF880585}"/>
          </ac:spMkLst>
        </pc:spChg>
        <pc:spChg chg="mod">
          <ac:chgData name="Simone Ferrari" userId="fa4b2a5d-859b-4c23-96a3-a2684947884c" providerId="ADAL" clId="{6395C43A-E8F5-44C6-B842-BF2CC2A06386}" dt="2025-11-05T14:36:25.860" v="12599" actId="1076"/>
          <ac:spMkLst>
            <pc:docMk/>
            <pc:sldMk cId="3802202581" sldId="599"/>
            <ac:spMk id="6" creationId="{152328EC-9392-4FFD-ABA9-0879BB542725}"/>
          </ac:spMkLst>
        </pc:spChg>
        <pc:spChg chg="mod">
          <ac:chgData name="Simone Ferrari" userId="fa4b2a5d-859b-4c23-96a3-a2684947884c" providerId="ADAL" clId="{6395C43A-E8F5-44C6-B842-BF2CC2A06386}" dt="2025-11-05T14:36:41.041" v="12604" actId="1076"/>
          <ac:spMkLst>
            <pc:docMk/>
            <pc:sldMk cId="3802202581" sldId="599"/>
            <ac:spMk id="7" creationId="{C77093CD-67E1-4566-BA69-39263B5A7866}"/>
          </ac:spMkLst>
        </pc:spChg>
        <pc:spChg chg="add mod">
          <ac:chgData name="Simone Ferrari" userId="fa4b2a5d-859b-4c23-96a3-a2684947884c" providerId="ADAL" clId="{6395C43A-E8F5-44C6-B842-BF2CC2A06386}" dt="2025-11-05T14:37:42.826" v="12618" actId="1038"/>
          <ac:spMkLst>
            <pc:docMk/>
            <pc:sldMk cId="3802202581" sldId="599"/>
            <ac:spMk id="9" creationId="{736168F6-F875-5CA0-ED79-0D44AA867226}"/>
          </ac:spMkLst>
        </pc:spChg>
        <pc:picChg chg="add mod">
          <ac:chgData name="Simone Ferrari" userId="fa4b2a5d-859b-4c23-96a3-a2684947884c" providerId="ADAL" clId="{6395C43A-E8F5-44C6-B842-BF2CC2A06386}" dt="2025-11-05T14:37:47.289" v="12620" actId="1038"/>
          <ac:picMkLst>
            <pc:docMk/>
            <pc:sldMk cId="3802202581" sldId="599"/>
            <ac:picMk id="8" creationId="{E3E95F38-F778-B3AF-861F-061F345D732A}"/>
          </ac:picMkLst>
        </pc:picChg>
        <pc:picChg chg="mod">
          <ac:chgData name="Simone Ferrari" userId="fa4b2a5d-859b-4c23-96a3-a2684947884c" providerId="ADAL" clId="{6395C43A-E8F5-44C6-B842-BF2CC2A06386}" dt="2025-11-05T14:37:52.970" v="12622" actId="1037"/>
          <ac:picMkLst>
            <pc:docMk/>
            <pc:sldMk cId="3802202581" sldId="599"/>
            <ac:picMk id="6146" creationId="{15F007D1-DCEA-40DF-AC05-40763E2C0702}"/>
          </ac:picMkLst>
        </pc:picChg>
        <pc:picChg chg="mod">
          <ac:chgData name="Simone Ferrari" userId="fa4b2a5d-859b-4c23-96a3-a2684947884c" providerId="ADAL" clId="{6395C43A-E8F5-44C6-B842-BF2CC2A06386}" dt="2025-11-05T14:37:50.012" v="12621" actId="1037"/>
          <ac:picMkLst>
            <pc:docMk/>
            <pc:sldMk cId="3802202581" sldId="599"/>
            <ac:picMk id="6150" creationId="{4902C11D-78C9-4871-BC42-F39D1D20CD78}"/>
          </ac:picMkLst>
        </pc:picChg>
      </pc:sldChg>
      <pc:sldChg chg="delSp modSp mod modAnim">
        <pc:chgData name="Simone Ferrari" userId="fa4b2a5d-859b-4c23-96a3-a2684947884c" providerId="ADAL" clId="{6395C43A-E8F5-44C6-B842-BF2CC2A06386}" dt="2025-10-17T07:07:55.767" v="6383" actId="207"/>
        <pc:sldMkLst>
          <pc:docMk/>
          <pc:sldMk cId="400253440" sldId="608"/>
        </pc:sldMkLst>
        <pc:spChg chg="mod">
          <ac:chgData name="Simone Ferrari" userId="fa4b2a5d-859b-4c23-96a3-a2684947884c" providerId="ADAL" clId="{6395C43A-E8F5-44C6-B842-BF2CC2A06386}" dt="2025-10-16T16:32:48.535" v="4484" actId="1036"/>
          <ac:spMkLst>
            <pc:docMk/>
            <pc:sldMk cId="400253440" sldId="608"/>
            <ac:spMk id="2" creationId="{CF9151FD-A9B1-43A7-9367-50D41CD246D9}"/>
          </ac:spMkLst>
        </pc:spChg>
        <pc:spChg chg="mod">
          <ac:chgData name="Simone Ferrari" userId="fa4b2a5d-859b-4c23-96a3-a2684947884c" providerId="ADAL" clId="{6395C43A-E8F5-44C6-B842-BF2CC2A06386}" dt="2025-10-17T07:07:55.767" v="6383" actId="207"/>
          <ac:spMkLst>
            <pc:docMk/>
            <pc:sldMk cId="400253440" sldId="608"/>
            <ac:spMk id="5" creationId="{CCA687C4-938C-4E16-892C-038D9B6C1EF8}"/>
          </ac:spMkLst>
        </pc:spChg>
        <pc:spChg chg="mod">
          <ac:chgData name="Simone Ferrari" userId="fa4b2a5d-859b-4c23-96a3-a2684947884c" providerId="ADAL" clId="{6395C43A-E8F5-44C6-B842-BF2CC2A06386}" dt="2025-10-16T16:31:47.289" v="4468" actId="14100"/>
          <ac:spMkLst>
            <pc:docMk/>
            <pc:sldMk cId="400253440" sldId="608"/>
            <ac:spMk id="6" creationId="{55A8B71D-29D8-48B1-85D7-B27FC6110F97}"/>
          </ac:spMkLst>
        </pc:spChg>
      </pc:sldChg>
      <pc:sldChg chg="ord">
        <pc:chgData name="Simone Ferrari" userId="fa4b2a5d-859b-4c23-96a3-a2684947884c" providerId="ADAL" clId="{6395C43A-E8F5-44C6-B842-BF2CC2A06386}" dt="2025-10-17T06:42:40.179" v="6055"/>
        <pc:sldMkLst>
          <pc:docMk/>
          <pc:sldMk cId="347737081" sldId="610"/>
        </pc:sldMkLst>
      </pc:sldChg>
      <pc:sldChg chg="ord">
        <pc:chgData name="Simone Ferrari" userId="fa4b2a5d-859b-4c23-96a3-a2684947884c" providerId="ADAL" clId="{6395C43A-E8F5-44C6-B842-BF2CC2A06386}" dt="2025-10-24T07:07:18.557" v="11036"/>
        <pc:sldMkLst>
          <pc:docMk/>
          <pc:sldMk cId="152703772" sldId="611"/>
        </pc:sldMkLst>
      </pc:sldChg>
      <pc:sldChg chg="modSp mod">
        <pc:chgData name="Simone Ferrari" userId="fa4b2a5d-859b-4c23-96a3-a2684947884c" providerId="ADAL" clId="{6395C43A-E8F5-44C6-B842-BF2CC2A06386}" dt="2025-10-17T07:07:35.026" v="6382" actId="14100"/>
        <pc:sldMkLst>
          <pc:docMk/>
          <pc:sldMk cId="3997072601" sldId="612"/>
        </pc:sldMkLst>
        <pc:picChg chg="mod">
          <ac:chgData name="Simone Ferrari" userId="fa4b2a5d-859b-4c23-96a3-a2684947884c" providerId="ADAL" clId="{6395C43A-E8F5-44C6-B842-BF2CC2A06386}" dt="2025-10-17T07:07:35.026" v="6382" actId="14100"/>
          <ac:picMkLst>
            <pc:docMk/>
            <pc:sldMk cId="3997072601" sldId="612"/>
            <ac:picMk id="14" creationId="{2C9C7708-110A-4A56-9C1A-B02113D4DD99}"/>
          </ac:picMkLst>
        </pc:picChg>
      </pc:sldChg>
      <pc:sldChg chg="modSp mod modAnim">
        <pc:chgData name="Simone Ferrari" userId="fa4b2a5d-859b-4c23-96a3-a2684947884c" providerId="ADAL" clId="{6395C43A-E8F5-44C6-B842-BF2CC2A06386}" dt="2025-11-06T15:23:25.281" v="13714" actId="20577"/>
        <pc:sldMkLst>
          <pc:docMk/>
          <pc:sldMk cId="1264159140" sldId="613"/>
        </pc:sldMkLst>
        <pc:spChg chg="mod">
          <ac:chgData name="Simone Ferrari" userId="fa4b2a5d-859b-4c23-96a3-a2684947884c" providerId="ADAL" clId="{6395C43A-E8F5-44C6-B842-BF2CC2A06386}" dt="2025-11-06T15:21:00.678" v="13646" actId="14100"/>
          <ac:spMkLst>
            <pc:docMk/>
            <pc:sldMk cId="1264159140" sldId="613"/>
            <ac:spMk id="2" creationId="{85960CFD-D304-BFFA-6C94-1773DECE1D74}"/>
          </ac:spMkLst>
        </pc:spChg>
        <pc:spChg chg="mod">
          <ac:chgData name="Simone Ferrari" userId="fa4b2a5d-859b-4c23-96a3-a2684947884c" providerId="ADAL" clId="{6395C43A-E8F5-44C6-B842-BF2CC2A06386}" dt="2025-11-06T15:21:41.061" v="13657" actId="1035"/>
          <ac:spMkLst>
            <pc:docMk/>
            <pc:sldMk cId="1264159140" sldId="613"/>
            <ac:spMk id="11" creationId="{85F90E0F-953F-CE82-130C-3CFA56852CBE}"/>
          </ac:spMkLst>
        </pc:spChg>
        <pc:spChg chg="mod">
          <ac:chgData name="Simone Ferrari" userId="fa4b2a5d-859b-4c23-96a3-a2684947884c" providerId="ADAL" clId="{6395C43A-E8F5-44C6-B842-BF2CC2A06386}" dt="2025-11-06T15:23:25.281" v="13714" actId="20577"/>
          <ac:spMkLst>
            <pc:docMk/>
            <pc:sldMk cId="1264159140" sldId="613"/>
            <ac:spMk id="12" creationId="{3ED25E68-89A9-5D03-188A-EA29DF882753}"/>
          </ac:spMkLst>
        </pc:spChg>
        <pc:picChg chg="mod modCrop">
          <ac:chgData name="Simone Ferrari" userId="fa4b2a5d-859b-4c23-96a3-a2684947884c" providerId="ADAL" clId="{6395C43A-E8F5-44C6-B842-BF2CC2A06386}" dt="2025-11-06T15:20:50.331" v="13644" actId="1037"/>
          <ac:picMkLst>
            <pc:docMk/>
            <pc:sldMk cId="1264159140" sldId="613"/>
            <ac:picMk id="9" creationId="{56EE0DDF-73DB-52C1-827F-5D99B26124C8}"/>
          </ac:picMkLst>
        </pc:picChg>
      </pc:sldChg>
      <pc:sldChg chg="modSp mod">
        <pc:chgData name="Simone Ferrari" userId="fa4b2a5d-859b-4c23-96a3-a2684947884c" providerId="ADAL" clId="{6395C43A-E8F5-44C6-B842-BF2CC2A06386}" dt="2025-10-18T08:40:20.836" v="6805" actId="313"/>
        <pc:sldMkLst>
          <pc:docMk/>
          <pc:sldMk cId="2836482771" sldId="615"/>
        </pc:sldMkLst>
        <pc:spChg chg="mod">
          <ac:chgData name="Simone Ferrari" userId="fa4b2a5d-859b-4c23-96a3-a2684947884c" providerId="ADAL" clId="{6395C43A-E8F5-44C6-B842-BF2CC2A06386}" dt="2025-10-18T08:40:20.836" v="6805" actId="313"/>
          <ac:spMkLst>
            <pc:docMk/>
            <pc:sldMk cId="2836482771" sldId="615"/>
            <ac:spMk id="10" creationId="{30F7A07D-8B31-4F84-99DB-497D5EDDB081}"/>
          </ac:spMkLst>
        </pc:spChg>
      </pc:sldChg>
      <pc:sldChg chg="modSp">
        <pc:chgData name="Simone Ferrari" userId="fa4b2a5d-859b-4c23-96a3-a2684947884c" providerId="ADAL" clId="{6395C43A-E8F5-44C6-B842-BF2CC2A06386}" dt="2025-10-18T08:40:50.706" v="6821" actId="1036"/>
        <pc:sldMkLst>
          <pc:docMk/>
          <pc:sldMk cId="263537843" sldId="616"/>
        </pc:sldMkLst>
        <pc:spChg chg="mod">
          <ac:chgData name="Simone Ferrari" userId="fa4b2a5d-859b-4c23-96a3-a2684947884c" providerId="ADAL" clId="{6395C43A-E8F5-44C6-B842-BF2CC2A06386}" dt="2025-10-18T08:40:44.028" v="6820" actId="1035"/>
          <ac:spMkLst>
            <pc:docMk/>
            <pc:sldMk cId="263537843" sldId="616"/>
            <ac:spMk id="4" creationId="{00000000-0000-0000-0000-000000000000}"/>
          </ac:spMkLst>
        </pc:spChg>
        <pc:spChg chg="mod">
          <ac:chgData name="Simone Ferrari" userId="fa4b2a5d-859b-4c23-96a3-a2684947884c" providerId="ADAL" clId="{6395C43A-E8F5-44C6-B842-BF2CC2A06386}" dt="2025-10-18T08:40:50.706" v="6821" actId="1036"/>
          <ac:spMkLst>
            <pc:docMk/>
            <pc:sldMk cId="263537843" sldId="616"/>
            <ac:spMk id="7" creationId="{54158E55-693C-41FF-8CE5-12B8D500BABD}"/>
          </ac:spMkLst>
        </pc:spChg>
      </pc:sldChg>
      <pc:sldChg chg="modSp modAnim">
        <pc:chgData name="Simone Ferrari" userId="fa4b2a5d-859b-4c23-96a3-a2684947884c" providerId="ADAL" clId="{6395C43A-E8F5-44C6-B842-BF2CC2A06386}" dt="2025-10-24T07:23:00.197" v="11310"/>
        <pc:sldMkLst>
          <pc:docMk/>
          <pc:sldMk cId="191609961" sldId="619"/>
        </pc:sldMkLst>
        <pc:spChg chg="mod">
          <ac:chgData name="Simone Ferrari" userId="fa4b2a5d-859b-4c23-96a3-a2684947884c" providerId="ADAL" clId="{6395C43A-E8F5-44C6-B842-BF2CC2A06386}" dt="2025-10-22T15:19:03.246" v="9689" actId="114"/>
          <ac:spMkLst>
            <pc:docMk/>
            <pc:sldMk cId="191609961" sldId="619"/>
            <ac:spMk id="3" creationId="{9EE9EC93-7BF0-4CD9-A22D-11F57445F35D}"/>
          </ac:spMkLst>
        </pc:spChg>
      </pc:sldChg>
      <pc:sldChg chg="addSp modSp mod modAnim">
        <pc:chgData name="Simone Ferrari" userId="fa4b2a5d-859b-4c23-96a3-a2684947884c" providerId="ADAL" clId="{6395C43A-E8F5-44C6-B842-BF2CC2A06386}" dt="2025-10-16T16:47:32.900" v="4979" actId="1038"/>
        <pc:sldMkLst>
          <pc:docMk/>
          <pc:sldMk cId="104721374" sldId="635"/>
        </pc:sldMkLst>
        <pc:spChg chg="add mod">
          <ac:chgData name="Simone Ferrari" userId="fa4b2a5d-859b-4c23-96a3-a2684947884c" providerId="ADAL" clId="{6395C43A-E8F5-44C6-B842-BF2CC2A06386}" dt="2025-10-16T16:47:32.900" v="4979" actId="1038"/>
          <ac:spMkLst>
            <pc:docMk/>
            <pc:sldMk cId="104721374" sldId="635"/>
            <ac:spMk id="2" creationId="{71601372-83D5-7241-5EA5-22DB9EB54318}"/>
          </ac:spMkLst>
        </pc:spChg>
        <pc:spChg chg="mod">
          <ac:chgData name="Simone Ferrari" userId="fa4b2a5d-859b-4c23-96a3-a2684947884c" providerId="ADAL" clId="{6395C43A-E8F5-44C6-B842-BF2CC2A06386}" dt="2025-10-16T16:47:02.636" v="4966" actId="403"/>
          <ac:spMkLst>
            <pc:docMk/>
            <pc:sldMk cId="104721374" sldId="635"/>
            <ac:spMk id="6" creationId="{E0E37D6A-ED6F-B42A-8DCF-25758AF265E8}"/>
          </ac:spMkLst>
        </pc:spChg>
      </pc:sldChg>
      <pc:sldChg chg="modSp mod">
        <pc:chgData name="Simone Ferrari" userId="fa4b2a5d-859b-4c23-96a3-a2684947884c" providerId="ADAL" clId="{6395C43A-E8F5-44C6-B842-BF2CC2A06386}" dt="2025-10-08T10:08:35.840" v="1727" actId="14100"/>
        <pc:sldMkLst>
          <pc:docMk/>
          <pc:sldMk cId="1401859727" sldId="639"/>
        </pc:sldMkLst>
        <pc:spChg chg="mod">
          <ac:chgData name="Simone Ferrari" userId="fa4b2a5d-859b-4c23-96a3-a2684947884c" providerId="ADAL" clId="{6395C43A-E8F5-44C6-B842-BF2CC2A06386}" dt="2025-10-08T10:08:15.338" v="1724" actId="6549"/>
          <ac:spMkLst>
            <pc:docMk/>
            <pc:sldMk cId="1401859727" sldId="639"/>
            <ac:spMk id="5" creationId="{296A24B4-13BF-3698-BA3E-7A8F5E216849}"/>
          </ac:spMkLst>
        </pc:spChg>
        <pc:spChg chg="mod">
          <ac:chgData name="Simone Ferrari" userId="fa4b2a5d-859b-4c23-96a3-a2684947884c" providerId="ADAL" clId="{6395C43A-E8F5-44C6-B842-BF2CC2A06386}" dt="2025-10-08T10:06:10.881" v="1677" actId="403"/>
          <ac:spMkLst>
            <pc:docMk/>
            <pc:sldMk cId="1401859727" sldId="639"/>
            <ac:spMk id="12" creationId="{BDA83EB6-F698-4C83-B7EF-A0E53C5D5DB8}"/>
          </ac:spMkLst>
        </pc:spChg>
        <pc:spChg chg="mod">
          <ac:chgData name="Simone Ferrari" userId="fa4b2a5d-859b-4c23-96a3-a2684947884c" providerId="ADAL" clId="{6395C43A-E8F5-44C6-B842-BF2CC2A06386}" dt="2025-10-08T10:06:14.679" v="1678" actId="403"/>
          <ac:spMkLst>
            <pc:docMk/>
            <pc:sldMk cId="1401859727" sldId="639"/>
            <ac:spMk id="13" creationId="{1C0D2231-D4D6-4309-B985-3B196B3AE430}"/>
          </ac:spMkLst>
        </pc:spChg>
        <pc:spChg chg="mod">
          <ac:chgData name="Simone Ferrari" userId="fa4b2a5d-859b-4c23-96a3-a2684947884c" providerId="ADAL" clId="{6395C43A-E8F5-44C6-B842-BF2CC2A06386}" dt="2025-10-08T10:08:29.529" v="1726" actId="1037"/>
          <ac:spMkLst>
            <pc:docMk/>
            <pc:sldMk cId="1401859727" sldId="639"/>
            <ac:spMk id="16" creationId="{FDC08E76-FF70-4A1A-B26E-666A8AC36CA4}"/>
          </ac:spMkLst>
        </pc:spChg>
        <pc:spChg chg="mod">
          <ac:chgData name="Simone Ferrari" userId="fa4b2a5d-859b-4c23-96a3-a2684947884c" providerId="ADAL" clId="{6395C43A-E8F5-44C6-B842-BF2CC2A06386}" dt="2025-10-08T10:08:29.529" v="1726" actId="1037"/>
          <ac:spMkLst>
            <pc:docMk/>
            <pc:sldMk cId="1401859727" sldId="639"/>
            <ac:spMk id="17" creationId="{C8503BF3-2311-42DB-B8A5-76046B18AE83}"/>
          </ac:spMkLst>
        </pc:spChg>
        <pc:grpChg chg="mod">
          <ac:chgData name="Simone Ferrari" userId="fa4b2a5d-859b-4c23-96a3-a2684947884c" providerId="ADAL" clId="{6395C43A-E8F5-44C6-B842-BF2CC2A06386}" dt="2025-10-08T10:06:36.499" v="1689" actId="1036"/>
          <ac:grpSpMkLst>
            <pc:docMk/>
            <pc:sldMk cId="1401859727" sldId="639"/>
            <ac:grpSpMk id="8" creationId="{4FD81647-21FB-4EFB-9569-35CD5AD768D3}"/>
          </ac:grpSpMkLst>
        </pc:grpChg>
        <pc:grpChg chg="mod">
          <ac:chgData name="Simone Ferrari" userId="fa4b2a5d-859b-4c23-96a3-a2684947884c" providerId="ADAL" clId="{6395C43A-E8F5-44C6-B842-BF2CC2A06386}" dt="2025-10-08T10:08:29.529" v="1726" actId="1037"/>
          <ac:grpSpMkLst>
            <pc:docMk/>
            <pc:sldMk cId="1401859727" sldId="639"/>
            <ac:grpSpMk id="14" creationId="{0F53E6E9-0F03-4922-BAE8-2ADD4A079CCB}"/>
          </ac:grpSpMkLst>
        </pc:grpChg>
        <pc:picChg chg="mod">
          <ac:chgData name="Simone Ferrari" userId="fa4b2a5d-859b-4c23-96a3-a2684947884c" providerId="ADAL" clId="{6395C43A-E8F5-44C6-B842-BF2CC2A06386}" dt="2025-10-08T10:08:35.840" v="1727" actId="14100"/>
          <ac:picMkLst>
            <pc:docMk/>
            <pc:sldMk cId="1401859727" sldId="639"/>
            <ac:picMk id="3" creationId="{DB17B1A0-F275-4939-BFDF-7C2A485F62A5}"/>
          </ac:picMkLst>
        </pc:picChg>
        <pc:picChg chg="mod">
          <ac:chgData name="Simone Ferrari" userId="fa4b2a5d-859b-4c23-96a3-a2684947884c" providerId="ADAL" clId="{6395C43A-E8F5-44C6-B842-BF2CC2A06386}" dt="2025-10-08T10:08:29.529" v="1726" actId="1037"/>
          <ac:picMkLst>
            <pc:docMk/>
            <pc:sldMk cId="1401859727" sldId="639"/>
            <ac:picMk id="15" creationId="{04F4BC4D-6F8F-46E2-A09E-F14B61AE96E9}"/>
          </ac:picMkLst>
        </pc:picChg>
        <pc:inkChg chg="mod">
          <ac:chgData name="Simone Ferrari" userId="fa4b2a5d-859b-4c23-96a3-a2684947884c" providerId="ADAL" clId="{6395C43A-E8F5-44C6-B842-BF2CC2A06386}" dt="2025-10-08T10:08:29.529" v="1726" actId="1037"/>
          <ac:inkMkLst>
            <pc:docMk/>
            <pc:sldMk cId="1401859727" sldId="639"/>
            <ac:inkMk id="18" creationId="{F52ABFCC-99E7-4286-AA54-5AFE9AF6E3F0}"/>
          </ac:inkMkLst>
        </pc:inkChg>
      </pc:sldChg>
      <pc:sldChg chg="modSp add mod">
        <pc:chgData name="Simone Ferrari" userId="fa4b2a5d-859b-4c23-96a3-a2684947884c" providerId="ADAL" clId="{6395C43A-E8F5-44C6-B842-BF2CC2A06386}" dt="2025-11-07T08:05:49.500" v="14663" actId="207"/>
        <pc:sldMkLst>
          <pc:docMk/>
          <pc:sldMk cId="662488785" sldId="640"/>
        </pc:sldMkLst>
        <pc:spChg chg="mod">
          <ac:chgData name="Simone Ferrari" userId="fa4b2a5d-859b-4c23-96a3-a2684947884c" providerId="ADAL" clId="{6395C43A-E8F5-44C6-B842-BF2CC2A06386}" dt="2025-11-07T08:05:26.784" v="14662" actId="20577"/>
          <ac:spMkLst>
            <pc:docMk/>
            <pc:sldMk cId="662488785" sldId="640"/>
            <ac:spMk id="2" creationId="{455DFEF4-B2BF-FCCB-2750-69E24E482FB8}"/>
          </ac:spMkLst>
        </pc:spChg>
        <pc:spChg chg="mod">
          <ac:chgData name="Simone Ferrari" userId="fa4b2a5d-859b-4c23-96a3-a2684947884c" providerId="ADAL" clId="{6395C43A-E8F5-44C6-B842-BF2CC2A06386}" dt="2025-11-06T14:27:14.925" v="12875" actId="20577"/>
          <ac:spMkLst>
            <pc:docMk/>
            <pc:sldMk cId="662488785" sldId="640"/>
            <ac:spMk id="3" creationId="{83FC5B27-FBE7-B086-D906-C471D24C4E80}"/>
          </ac:spMkLst>
        </pc:spChg>
        <pc:spChg chg="mod">
          <ac:chgData name="Simone Ferrari" userId="fa4b2a5d-859b-4c23-96a3-a2684947884c" providerId="ADAL" clId="{6395C43A-E8F5-44C6-B842-BF2CC2A06386}" dt="2025-11-07T08:05:49.500" v="14663" actId="207"/>
          <ac:spMkLst>
            <pc:docMk/>
            <pc:sldMk cId="662488785" sldId="640"/>
            <ac:spMk id="6" creationId="{796F92EA-C6F3-8EC5-1888-C78D99EA96C2}"/>
          </ac:spMkLst>
        </pc:spChg>
      </pc:sldChg>
      <pc:sldChg chg="modSp add del mod">
        <pc:chgData name="Simone Ferrari" userId="fa4b2a5d-859b-4c23-96a3-a2684947884c" providerId="ADAL" clId="{6395C43A-E8F5-44C6-B842-BF2CC2A06386}" dt="2025-10-10T08:43:46.415" v="2843" actId="1038"/>
        <pc:sldMkLst>
          <pc:docMk/>
          <pc:sldMk cId="3148245264" sldId="641"/>
        </pc:sldMkLst>
        <pc:spChg chg="mod">
          <ac:chgData name="Simone Ferrari" userId="fa4b2a5d-859b-4c23-96a3-a2684947884c" providerId="ADAL" clId="{6395C43A-E8F5-44C6-B842-BF2CC2A06386}" dt="2025-10-10T08:40:58.465" v="2836" actId="1035"/>
          <ac:spMkLst>
            <pc:docMk/>
            <pc:sldMk cId="3148245264" sldId="641"/>
            <ac:spMk id="8" creationId="{95BE007C-657A-D51C-DE10-B1AA225C4598}"/>
          </ac:spMkLst>
        </pc:spChg>
        <pc:picChg chg="mod modCrop">
          <ac:chgData name="Simone Ferrari" userId="fa4b2a5d-859b-4c23-96a3-a2684947884c" providerId="ADAL" clId="{6395C43A-E8F5-44C6-B842-BF2CC2A06386}" dt="2025-10-10T08:43:40.136" v="2841" actId="732"/>
          <ac:picMkLst>
            <pc:docMk/>
            <pc:sldMk cId="3148245264" sldId="641"/>
            <ac:picMk id="5" creationId="{2E6C3521-7D7C-4355-B89E-27E3806818D6}"/>
          </ac:picMkLst>
        </pc:picChg>
        <pc:picChg chg="mod modCrop">
          <ac:chgData name="Simone Ferrari" userId="fa4b2a5d-859b-4c23-96a3-a2684947884c" providerId="ADAL" clId="{6395C43A-E8F5-44C6-B842-BF2CC2A06386}" dt="2025-10-10T08:43:46.415" v="2843" actId="1038"/>
          <ac:picMkLst>
            <pc:docMk/>
            <pc:sldMk cId="3148245264" sldId="641"/>
            <ac:picMk id="7" creationId="{437B27EE-D973-AB83-B8CC-1B12D28BA929}"/>
          </ac:picMkLst>
        </pc:picChg>
      </pc:sldChg>
      <pc:sldChg chg="modSp mod modAnim">
        <pc:chgData name="Simone Ferrari" userId="fa4b2a5d-859b-4c23-96a3-a2684947884c" providerId="ADAL" clId="{6395C43A-E8F5-44C6-B842-BF2CC2A06386}" dt="2025-10-10T07:05:36.756" v="1915" actId="1037"/>
        <pc:sldMkLst>
          <pc:docMk/>
          <pc:sldMk cId="2797732118" sldId="642"/>
        </pc:sldMkLst>
        <pc:spChg chg="mod">
          <ac:chgData name="Simone Ferrari" userId="fa4b2a5d-859b-4c23-96a3-a2684947884c" providerId="ADAL" clId="{6395C43A-E8F5-44C6-B842-BF2CC2A06386}" dt="2025-10-08T08:43:04.419" v="1535" actId="20577"/>
          <ac:spMkLst>
            <pc:docMk/>
            <pc:sldMk cId="2797732118" sldId="642"/>
            <ac:spMk id="3" creationId="{59AFE755-18E8-9D16-76BC-B055B8753AE0}"/>
          </ac:spMkLst>
        </pc:spChg>
        <pc:spChg chg="mod">
          <ac:chgData name="Simone Ferrari" userId="fa4b2a5d-859b-4c23-96a3-a2684947884c" providerId="ADAL" clId="{6395C43A-E8F5-44C6-B842-BF2CC2A06386}" dt="2025-10-10T07:04:25.164" v="1910" actId="1037"/>
          <ac:spMkLst>
            <pc:docMk/>
            <pc:sldMk cId="2797732118" sldId="642"/>
            <ac:spMk id="6" creationId="{25DC353A-02B9-B3E4-6955-98965FBF7D47}"/>
          </ac:spMkLst>
        </pc:spChg>
        <pc:spChg chg="mod">
          <ac:chgData name="Simone Ferrari" userId="fa4b2a5d-859b-4c23-96a3-a2684947884c" providerId="ADAL" clId="{6395C43A-E8F5-44C6-B842-BF2CC2A06386}" dt="2025-10-10T07:04:31.698" v="1911" actId="1038"/>
          <ac:spMkLst>
            <pc:docMk/>
            <pc:sldMk cId="2797732118" sldId="642"/>
            <ac:spMk id="11" creationId="{58A4E5F2-9C73-B9AF-C1A7-1C9DD592E769}"/>
          </ac:spMkLst>
        </pc:spChg>
        <pc:picChg chg="mod">
          <ac:chgData name="Simone Ferrari" userId="fa4b2a5d-859b-4c23-96a3-a2684947884c" providerId="ADAL" clId="{6395C43A-E8F5-44C6-B842-BF2CC2A06386}" dt="2025-10-10T07:04:25.164" v="1910" actId="1037"/>
          <ac:picMkLst>
            <pc:docMk/>
            <pc:sldMk cId="2797732118" sldId="642"/>
            <ac:picMk id="5" creationId="{2A4AE9D0-573A-C464-D2EC-B58AFD107D9A}"/>
          </ac:picMkLst>
        </pc:picChg>
        <pc:picChg chg="mod">
          <ac:chgData name="Simone Ferrari" userId="fa4b2a5d-859b-4c23-96a3-a2684947884c" providerId="ADAL" clId="{6395C43A-E8F5-44C6-B842-BF2CC2A06386}" dt="2025-10-10T07:05:36.756" v="1915" actId="1037"/>
          <ac:picMkLst>
            <pc:docMk/>
            <pc:sldMk cId="2797732118" sldId="642"/>
            <ac:picMk id="8" creationId="{E5C2ACB8-1BC9-DFE5-0534-66844C84E028}"/>
          </ac:picMkLst>
        </pc:picChg>
        <pc:picChg chg="mod">
          <ac:chgData name="Simone Ferrari" userId="fa4b2a5d-859b-4c23-96a3-a2684947884c" providerId="ADAL" clId="{6395C43A-E8F5-44C6-B842-BF2CC2A06386}" dt="2025-10-10T07:05:36.756" v="1915" actId="1037"/>
          <ac:picMkLst>
            <pc:docMk/>
            <pc:sldMk cId="2797732118" sldId="642"/>
            <ac:picMk id="10" creationId="{F52DA8A0-A38E-A63C-C0FB-3A8F55467456}"/>
          </ac:picMkLst>
        </pc:picChg>
      </pc:sldChg>
      <pc:sldChg chg="modSp mod">
        <pc:chgData name="Simone Ferrari" userId="fa4b2a5d-859b-4c23-96a3-a2684947884c" providerId="ADAL" clId="{6395C43A-E8F5-44C6-B842-BF2CC2A06386}" dt="2025-10-08T10:02:24.728" v="1635" actId="20577"/>
        <pc:sldMkLst>
          <pc:docMk/>
          <pc:sldMk cId="1945189176" sldId="643"/>
        </pc:sldMkLst>
        <pc:spChg chg="mod">
          <ac:chgData name="Simone Ferrari" userId="fa4b2a5d-859b-4c23-96a3-a2684947884c" providerId="ADAL" clId="{6395C43A-E8F5-44C6-B842-BF2CC2A06386}" dt="2025-10-08T10:01:38.425" v="1595" actId="1035"/>
          <ac:spMkLst>
            <pc:docMk/>
            <pc:sldMk cId="1945189176" sldId="643"/>
            <ac:spMk id="3" creationId="{2425FC37-AF55-BC48-B184-C0F60C21D978}"/>
          </ac:spMkLst>
        </pc:spChg>
        <pc:spChg chg="mod">
          <ac:chgData name="Simone Ferrari" userId="fa4b2a5d-859b-4c23-96a3-a2684947884c" providerId="ADAL" clId="{6395C43A-E8F5-44C6-B842-BF2CC2A06386}" dt="2025-10-08T10:01:54.974" v="1603" actId="1036"/>
          <ac:spMkLst>
            <pc:docMk/>
            <pc:sldMk cId="1945189176" sldId="643"/>
            <ac:spMk id="4" creationId="{4ACCDE8E-901B-16F0-ED19-5F182BB167C3}"/>
          </ac:spMkLst>
        </pc:spChg>
        <pc:spChg chg="mod">
          <ac:chgData name="Simone Ferrari" userId="fa4b2a5d-859b-4c23-96a3-a2684947884c" providerId="ADAL" clId="{6395C43A-E8F5-44C6-B842-BF2CC2A06386}" dt="2025-10-08T10:02:24.728" v="1635" actId="20577"/>
          <ac:spMkLst>
            <pc:docMk/>
            <pc:sldMk cId="1945189176" sldId="643"/>
            <ac:spMk id="27650" creationId="{00000000-0000-0000-0000-000000000000}"/>
          </ac:spMkLst>
        </pc:spChg>
        <pc:spChg chg="mod">
          <ac:chgData name="Simone Ferrari" userId="fa4b2a5d-859b-4c23-96a3-a2684947884c" providerId="ADAL" clId="{6395C43A-E8F5-44C6-B842-BF2CC2A06386}" dt="2025-10-08T10:00:35.707" v="1546" actId="14100"/>
          <ac:spMkLst>
            <pc:docMk/>
            <pc:sldMk cId="1945189176" sldId="643"/>
            <ac:spMk id="27651" creationId="{00000000-0000-0000-0000-000000000000}"/>
          </ac:spMkLst>
        </pc:spChg>
        <pc:picChg chg="mod">
          <ac:chgData name="Simone Ferrari" userId="fa4b2a5d-859b-4c23-96a3-a2684947884c" providerId="ADAL" clId="{6395C43A-E8F5-44C6-B842-BF2CC2A06386}" dt="2025-10-08T10:01:18.581" v="1580" actId="1076"/>
          <ac:picMkLst>
            <pc:docMk/>
            <pc:sldMk cId="1945189176" sldId="643"/>
            <ac:picMk id="5" creationId="{08F44199-8744-7786-1752-14168C5666A9}"/>
          </ac:picMkLst>
        </pc:picChg>
        <pc:picChg chg="mod">
          <ac:chgData name="Simone Ferrari" userId="fa4b2a5d-859b-4c23-96a3-a2684947884c" providerId="ADAL" clId="{6395C43A-E8F5-44C6-B842-BF2CC2A06386}" dt="2025-10-08T10:00:20.928" v="1543" actId="14100"/>
          <ac:picMkLst>
            <pc:docMk/>
            <pc:sldMk cId="1945189176" sldId="643"/>
            <ac:picMk id="6" creationId="{727D0361-A355-2E47-C953-B686AD8C4506}"/>
          </ac:picMkLst>
        </pc:picChg>
      </pc:sldChg>
      <pc:sldChg chg="modSp mod">
        <pc:chgData name="Simone Ferrari" userId="fa4b2a5d-859b-4c23-96a3-a2684947884c" providerId="ADAL" clId="{6395C43A-E8F5-44C6-B842-BF2CC2A06386}" dt="2025-10-17T07:09:15.752" v="6388" actId="207"/>
        <pc:sldMkLst>
          <pc:docMk/>
          <pc:sldMk cId="0" sldId="644"/>
        </pc:sldMkLst>
        <pc:spChg chg="mod">
          <ac:chgData name="Simone Ferrari" userId="fa4b2a5d-859b-4c23-96a3-a2684947884c" providerId="ADAL" clId="{6395C43A-E8F5-44C6-B842-BF2CC2A06386}" dt="2025-10-17T07:08:08.058" v="6384" actId="207"/>
          <ac:spMkLst>
            <pc:docMk/>
            <pc:sldMk cId="0" sldId="644"/>
            <ac:spMk id="35843" creationId="{00000000-0000-0000-0000-000000000000}"/>
          </ac:spMkLst>
        </pc:spChg>
        <pc:spChg chg="mod">
          <ac:chgData name="Simone Ferrari" userId="fa4b2a5d-859b-4c23-96a3-a2684947884c" providerId="ADAL" clId="{6395C43A-E8F5-44C6-B842-BF2CC2A06386}" dt="2025-10-17T07:09:15.752" v="6388" actId="207"/>
          <ac:spMkLst>
            <pc:docMk/>
            <pc:sldMk cId="0" sldId="644"/>
            <ac:spMk id="35846" creationId="{00000000-0000-0000-0000-000000000000}"/>
          </ac:spMkLst>
        </pc:spChg>
      </pc:sldChg>
      <pc:sldChg chg="modSp mod">
        <pc:chgData name="Simone Ferrari" userId="fa4b2a5d-859b-4c23-96a3-a2684947884c" providerId="ADAL" clId="{6395C43A-E8F5-44C6-B842-BF2CC2A06386}" dt="2025-10-17T07:10:19.884" v="6394" actId="207"/>
        <pc:sldMkLst>
          <pc:docMk/>
          <pc:sldMk cId="0" sldId="645"/>
        </pc:sldMkLst>
        <pc:spChg chg="mod">
          <ac:chgData name="Simone Ferrari" userId="fa4b2a5d-859b-4c23-96a3-a2684947884c" providerId="ADAL" clId="{6395C43A-E8F5-44C6-B842-BF2CC2A06386}" dt="2025-10-17T07:10:19.884" v="6394" actId="207"/>
          <ac:spMkLst>
            <pc:docMk/>
            <pc:sldMk cId="0" sldId="645"/>
            <ac:spMk id="46088" creationId="{00000000-0000-0000-0000-000000000000}"/>
          </ac:spMkLst>
        </pc:spChg>
      </pc:sldChg>
      <pc:sldChg chg="add">
        <pc:chgData name="Simone Ferrari" userId="fa4b2a5d-859b-4c23-96a3-a2684947884c" providerId="ADAL" clId="{6395C43A-E8F5-44C6-B842-BF2CC2A06386}" dt="2025-10-22T15:36:25.659" v="9909"/>
        <pc:sldMkLst>
          <pc:docMk/>
          <pc:sldMk cId="4009885331" sldId="646"/>
        </pc:sldMkLst>
      </pc:sldChg>
      <pc:sldChg chg="modSp add mod ord">
        <pc:chgData name="Simone Ferrari" userId="fa4b2a5d-859b-4c23-96a3-a2684947884c" providerId="ADAL" clId="{6395C43A-E8F5-44C6-B842-BF2CC2A06386}" dt="2025-10-22T15:36:40.007" v="9911"/>
        <pc:sldMkLst>
          <pc:docMk/>
          <pc:sldMk cId="1895658442" sldId="647"/>
        </pc:sldMkLst>
        <pc:spChg chg="mod">
          <ac:chgData name="Simone Ferrari" userId="fa4b2a5d-859b-4c23-96a3-a2684947884c" providerId="ADAL" clId="{6395C43A-E8F5-44C6-B842-BF2CC2A06386}" dt="2025-10-22T15:34:38.093" v="9902" actId="20577"/>
          <ac:spMkLst>
            <pc:docMk/>
            <pc:sldMk cId="1895658442" sldId="647"/>
            <ac:spMk id="4" creationId="{C97D49D2-68CE-4797-AB63-F74791C07378}"/>
          </ac:spMkLst>
        </pc:spChg>
        <pc:spChg chg="mod">
          <ac:chgData name="Simone Ferrari" userId="fa4b2a5d-859b-4c23-96a3-a2684947884c" providerId="ADAL" clId="{6395C43A-E8F5-44C6-B842-BF2CC2A06386}" dt="2025-10-22T15:34:50.064" v="9904" actId="14100"/>
          <ac:spMkLst>
            <pc:docMk/>
            <pc:sldMk cId="1895658442" sldId="647"/>
            <ac:spMk id="13" creationId="{9F51AF1B-85E7-4F20-A769-FD7F69860BC4}"/>
          </ac:spMkLst>
        </pc:spChg>
        <pc:spChg chg="mod">
          <ac:chgData name="Simone Ferrari" userId="fa4b2a5d-859b-4c23-96a3-a2684947884c" providerId="ADAL" clId="{6395C43A-E8F5-44C6-B842-BF2CC2A06386}" dt="2025-10-22T15:34:57.112" v="9906" actId="14100"/>
          <ac:spMkLst>
            <pc:docMk/>
            <pc:sldMk cId="1895658442" sldId="647"/>
            <ac:spMk id="14" creationId="{07CDD3DD-4982-4D49-A9BA-4F0A7170A751}"/>
          </ac:spMkLst>
        </pc:spChg>
      </pc:sldChg>
      <pc:sldChg chg="add modAnim">
        <pc:chgData name="Simone Ferrari" userId="fa4b2a5d-859b-4c23-96a3-a2684947884c" providerId="ADAL" clId="{6395C43A-E8F5-44C6-B842-BF2CC2A06386}" dt="2025-11-06T14:27:47.405" v="12876"/>
        <pc:sldMkLst>
          <pc:docMk/>
          <pc:sldMk cId="3869669286" sldId="649"/>
        </pc:sldMkLst>
      </pc:sldChg>
      <pc:sldChg chg="modSp mod ord">
        <pc:chgData name="Simone Ferrari" userId="fa4b2a5d-859b-4c23-96a3-a2684947884c" providerId="ADAL" clId="{6395C43A-E8F5-44C6-B842-BF2CC2A06386}" dt="2025-11-06T15:55:39.858" v="14130" actId="1035"/>
        <pc:sldMkLst>
          <pc:docMk/>
          <pc:sldMk cId="1685928313" sldId="650"/>
        </pc:sldMkLst>
        <pc:spChg chg="mod">
          <ac:chgData name="Simone Ferrari" userId="fa4b2a5d-859b-4c23-96a3-a2684947884c" providerId="ADAL" clId="{6395C43A-E8F5-44C6-B842-BF2CC2A06386}" dt="2025-11-06T15:55:29.060" v="14128" actId="1036"/>
          <ac:spMkLst>
            <pc:docMk/>
            <pc:sldMk cId="1685928313" sldId="650"/>
            <ac:spMk id="3" creationId="{83FC5B27-FBE7-B086-D906-C471D24C4E80}"/>
          </ac:spMkLst>
        </pc:spChg>
        <pc:spChg chg="mod">
          <ac:chgData name="Simone Ferrari" userId="fa4b2a5d-859b-4c23-96a3-a2684947884c" providerId="ADAL" clId="{6395C43A-E8F5-44C6-B842-BF2CC2A06386}" dt="2025-11-06T15:55:39.858" v="14130" actId="1035"/>
          <ac:spMkLst>
            <pc:docMk/>
            <pc:sldMk cId="1685928313" sldId="650"/>
            <ac:spMk id="5" creationId="{F8C65676-E436-9FD5-4320-EC67997BB8CD}"/>
          </ac:spMkLst>
        </pc:spChg>
      </pc:sldChg>
      <pc:sldChg chg="addSp delSp modSp mod delAnim modAnim">
        <pc:chgData name="Simone Ferrari" userId="fa4b2a5d-859b-4c23-96a3-a2684947884c" providerId="ADAL" clId="{6395C43A-E8F5-44C6-B842-BF2CC2A06386}" dt="2025-10-24T07:13:48.113" v="11170" actId="1035"/>
        <pc:sldMkLst>
          <pc:docMk/>
          <pc:sldMk cId="1389978378" sldId="653"/>
        </pc:sldMkLst>
        <pc:spChg chg="mod">
          <ac:chgData name="Simone Ferrari" userId="fa4b2a5d-859b-4c23-96a3-a2684947884c" providerId="ADAL" clId="{6395C43A-E8F5-44C6-B842-BF2CC2A06386}" dt="2025-10-24T07:13:48.113" v="11170" actId="1035"/>
          <ac:spMkLst>
            <pc:docMk/>
            <pc:sldMk cId="1389978378" sldId="653"/>
            <ac:spMk id="5" creationId="{5C136F21-2F9D-466E-0D3C-33CC314162B2}"/>
          </ac:spMkLst>
        </pc:spChg>
        <pc:spChg chg="mod">
          <ac:chgData name="Simone Ferrari" userId="fa4b2a5d-859b-4c23-96a3-a2684947884c" providerId="ADAL" clId="{6395C43A-E8F5-44C6-B842-BF2CC2A06386}" dt="2025-10-24T07:08:09.631" v="11060" actId="20577"/>
          <ac:spMkLst>
            <pc:docMk/>
            <pc:sldMk cId="1389978378" sldId="653"/>
            <ac:spMk id="11" creationId="{4DE80D9F-83AB-4762-B4FC-3DA70A7774EA}"/>
          </ac:spMkLst>
        </pc:spChg>
        <pc:picChg chg="add mod">
          <ac:chgData name="Simone Ferrari" userId="fa4b2a5d-859b-4c23-96a3-a2684947884c" providerId="ADAL" clId="{6395C43A-E8F5-44C6-B842-BF2CC2A06386}" dt="2025-10-24T07:13:42.935" v="11167"/>
          <ac:picMkLst>
            <pc:docMk/>
            <pc:sldMk cId="1389978378" sldId="653"/>
            <ac:picMk id="1026" creationId="{C35F70EA-BE8C-5E45-57D0-FD5DA0B1B117}"/>
          </ac:picMkLst>
        </pc:picChg>
        <pc:picChg chg="add mod">
          <ac:chgData name="Simone Ferrari" userId="fa4b2a5d-859b-4c23-96a3-a2684947884c" providerId="ADAL" clId="{6395C43A-E8F5-44C6-B842-BF2CC2A06386}" dt="2025-10-24T07:13:42.935" v="11167"/>
          <ac:picMkLst>
            <pc:docMk/>
            <pc:sldMk cId="1389978378" sldId="653"/>
            <ac:picMk id="1028" creationId="{524E7C4F-8097-FB99-E464-AFAB4FE77949}"/>
          </ac:picMkLst>
        </pc:picChg>
        <pc:picChg chg="add mod">
          <ac:chgData name="Simone Ferrari" userId="fa4b2a5d-859b-4c23-96a3-a2684947884c" providerId="ADAL" clId="{6395C43A-E8F5-44C6-B842-BF2CC2A06386}" dt="2025-10-24T07:13:42.935" v="11167"/>
          <ac:picMkLst>
            <pc:docMk/>
            <pc:sldMk cId="1389978378" sldId="653"/>
            <ac:picMk id="1030" creationId="{2F8ED465-AE11-F763-1321-E426BD90B753}"/>
          </ac:picMkLst>
        </pc:picChg>
      </pc:sldChg>
      <pc:sldChg chg="addSp modSp mod">
        <pc:chgData name="Simone Ferrari" userId="fa4b2a5d-859b-4c23-96a3-a2684947884c" providerId="ADAL" clId="{6395C43A-E8F5-44C6-B842-BF2CC2A06386}" dt="2025-10-22T16:14:01.630" v="10409" actId="1036"/>
        <pc:sldMkLst>
          <pc:docMk/>
          <pc:sldMk cId="3739131711" sldId="655"/>
        </pc:sldMkLst>
        <pc:spChg chg="mod">
          <ac:chgData name="Simone Ferrari" userId="fa4b2a5d-859b-4c23-96a3-a2684947884c" providerId="ADAL" clId="{6395C43A-E8F5-44C6-B842-BF2CC2A06386}" dt="2025-10-22T16:13:03.159" v="10391" actId="1036"/>
          <ac:spMkLst>
            <pc:docMk/>
            <pc:sldMk cId="3739131711" sldId="655"/>
            <ac:spMk id="3" creationId="{830FC3DA-588B-9C4F-F316-63C9E14C50FD}"/>
          </ac:spMkLst>
        </pc:spChg>
        <pc:spChg chg="mod">
          <ac:chgData name="Simone Ferrari" userId="fa4b2a5d-859b-4c23-96a3-a2684947884c" providerId="ADAL" clId="{6395C43A-E8F5-44C6-B842-BF2CC2A06386}" dt="2025-10-22T16:13:30.257" v="10396" actId="1036"/>
          <ac:spMkLst>
            <pc:docMk/>
            <pc:sldMk cId="3739131711" sldId="655"/>
            <ac:spMk id="7" creationId="{13557674-D2A6-47F7-80A9-575C5856D56F}"/>
          </ac:spMkLst>
        </pc:spChg>
        <pc:spChg chg="mod">
          <ac:chgData name="Simone Ferrari" userId="fa4b2a5d-859b-4c23-96a3-a2684947884c" providerId="ADAL" clId="{6395C43A-E8F5-44C6-B842-BF2CC2A06386}" dt="2025-10-22T16:13:03.159" v="10391" actId="1036"/>
          <ac:spMkLst>
            <pc:docMk/>
            <pc:sldMk cId="3739131711" sldId="655"/>
            <ac:spMk id="25" creationId="{3A5727A6-FB9C-47D8-B3B7-54FCDCB34623}"/>
          </ac:spMkLst>
        </pc:spChg>
        <pc:spChg chg="mod">
          <ac:chgData name="Simone Ferrari" userId="fa4b2a5d-859b-4c23-96a3-a2684947884c" providerId="ADAL" clId="{6395C43A-E8F5-44C6-B842-BF2CC2A06386}" dt="2025-10-22T16:12:37.880" v="10380" actId="14100"/>
          <ac:spMkLst>
            <pc:docMk/>
            <pc:sldMk cId="3739131711" sldId="655"/>
            <ac:spMk id="29" creationId="{A858A840-6209-A101-5CFA-29A60C6CC571}"/>
          </ac:spMkLst>
        </pc:spChg>
        <pc:spChg chg="add mod">
          <ac:chgData name="Simone Ferrari" userId="fa4b2a5d-859b-4c23-96a3-a2684947884c" providerId="ADAL" clId="{6395C43A-E8F5-44C6-B842-BF2CC2A06386}" dt="2025-10-22T16:14:01.630" v="10409" actId="1036"/>
          <ac:spMkLst>
            <pc:docMk/>
            <pc:sldMk cId="3739131711" sldId="655"/>
            <ac:spMk id="31" creationId="{2F0ADE88-E1EA-A633-5BB1-0FEEEE5BE56F}"/>
          </ac:spMkLst>
        </pc:spChg>
        <pc:grpChg chg="mod">
          <ac:chgData name="Simone Ferrari" userId="fa4b2a5d-859b-4c23-96a3-a2684947884c" providerId="ADAL" clId="{6395C43A-E8F5-44C6-B842-BF2CC2A06386}" dt="2025-10-22T16:13:03.159" v="10391" actId="1036"/>
          <ac:grpSpMkLst>
            <pc:docMk/>
            <pc:sldMk cId="3739131711" sldId="655"/>
            <ac:grpSpMk id="28" creationId="{61CB8209-F27A-4996-9751-AB93EC8AFC66}"/>
          </ac:grpSpMkLst>
        </pc:grpChg>
        <pc:picChg chg="mod">
          <ac:chgData name="Simone Ferrari" userId="fa4b2a5d-859b-4c23-96a3-a2684947884c" providerId="ADAL" clId="{6395C43A-E8F5-44C6-B842-BF2CC2A06386}" dt="2025-10-22T16:13:25.579" v="10393" actId="1035"/>
          <ac:picMkLst>
            <pc:docMk/>
            <pc:sldMk cId="3739131711" sldId="655"/>
            <ac:picMk id="2" creationId="{9B43C8EA-FDD6-4CF0-AB28-1D5E70160823}"/>
          </ac:picMkLst>
        </pc:picChg>
        <pc:picChg chg="mod">
          <ac:chgData name="Simone Ferrari" userId="fa4b2a5d-859b-4c23-96a3-a2684947884c" providerId="ADAL" clId="{6395C43A-E8F5-44C6-B842-BF2CC2A06386}" dt="2025-10-22T16:12:48.930" v="10386" actId="1036"/>
          <ac:picMkLst>
            <pc:docMk/>
            <pc:sldMk cId="3739131711" sldId="655"/>
            <ac:picMk id="24" creationId="{B81114F1-EAB4-4E1B-8F3B-45479852325F}"/>
          </ac:picMkLst>
        </pc:picChg>
        <pc:picChg chg="add mod">
          <ac:chgData name="Simone Ferrari" userId="fa4b2a5d-859b-4c23-96a3-a2684947884c" providerId="ADAL" clId="{6395C43A-E8F5-44C6-B842-BF2CC2A06386}" dt="2025-10-22T16:12:25.379" v="10378" actId="1076"/>
          <ac:picMkLst>
            <pc:docMk/>
            <pc:sldMk cId="3739131711" sldId="655"/>
            <ac:picMk id="30" creationId="{4444B388-2284-DC54-6ADD-299B01ACBAC2}"/>
          </ac:picMkLst>
        </pc:picChg>
      </pc:sldChg>
      <pc:sldChg chg="addSp delSp modSp mod addAnim delAnim modAnim">
        <pc:chgData name="Simone Ferrari" userId="fa4b2a5d-859b-4c23-96a3-a2684947884c" providerId="ADAL" clId="{6395C43A-E8F5-44C6-B842-BF2CC2A06386}" dt="2025-11-07T08:06:39.075" v="14667" actId="1038"/>
        <pc:sldMkLst>
          <pc:docMk/>
          <pc:sldMk cId="3857817460" sldId="656"/>
        </pc:sldMkLst>
        <pc:spChg chg="mod">
          <ac:chgData name="Simone Ferrari" userId="fa4b2a5d-859b-4c23-96a3-a2684947884c" providerId="ADAL" clId="{6395C43A-E8F5-44C6-B842-BF2CC2A06386}" dt="2025-10-22T16:09:13.642" v="10363" actId="1036"/>
          <ac:spMkLst>
            <pc:docMk/>
            <pc:sldMk cId="3857817460" sldId="656"/>
            <ac:spMk id="12" creationId="{35752A18-88E4-4ECE-9662-F70519B8678A}"/>
          </ac:spMkLst>
        </pc:spChg>
        <pc:spChg chg="add mod">
          <ac:chgData name="Simone Ferrari" userId="fa4b2a5d-859b-4c23-96a3-a2684947884c" providerId="ADAL" clId="{6395C43A-E8F5-44C6-B842-BF2CC2A06386}" dt="2025-11-06T14:36:11.175" v="12979" actId="1076"/>
          <ac:spMkLst>
            <pc:docMk/>
            <pc:sldMk cId="3857817460" sldId="656"/>
            <ac:spMk id="21" creationId="{190C060D-FC9A-A993-9CC9-A437540FA91D}"/>
          </ac:spMkLst>
        </pc:spChg>
        <pc:spChg chg="add mod">
          <ac:chgData name="Simone Ferrari" userId="fa4b2a5d-859b-4c23-96a3-a2684947884c" providerId="ADAL" clId="{6395C43A-E8F5-44C6-B842-BF2CC2A06386}" dt="2025-11-07T08:06:39.075" v="14667" actId="1038"/>
          <ac:spMkLst>
            <pc:docMk/>
            <pc:sldMk cId="3857817460" sldId="656"/>
            <ac:spMk id="26" creationId="{C199ECB5-4D0C-006F-E54F-1041E41CA3B4}"/>
          </ac:spMkLst>
        </pc:spChg>
        <pc:picChg chg="mod">
          <ac:chgData name="Simone Ferrari" userId="fa4b2a5d-859b-4c23-96a3-a2684947884c" providerId="ADAL" clId="{6395C43A-E8F5-44C6-B842-BF2CC2A06386}" dt="2025-11-07T08:06:35.145" v="14665" actId="1036"/>
          <ac:picMkLst>
            <pc:docMk/>
            <pc:sldMk cId="3857817460" sldId="656"/>
            <ac:picMk id="2" creationId="{37B5CF9B-971A-4290-8EEF-5A7312704476}"/>
          </ac:picMkLst>
        </pc:picChg>
        <pc:picChg chg="add mod modCrop">
          <ac:chgData name="Simone Ferrari" userId="fa4b2a5d-859b-4c23-96a3-a2684947884c" providerId="ADAL" clId="{6395C43A-E8F5-44C6-B842-BF2CC2A06386}" dt="2025-11-06T14:33:51.245" v="12890" actId="732"/>
          <ac:picMkLst>
            <pc:docMk/>
            <pc:sldMk cId="3857817460" sldId="656"/>
            <ac:picMk id="20" creationId="{EF99BD9E-2FF0-FE5A-BD67-20BFEEF92F24}"/>
          </ac:picMkLst>
        </pc:picChg>
        <pc:picChg chg="mod">
          <ac:chgData name="Simone Ferrari" userId="fa4b2a5d-859b-4c23-96a3-a2684947884c" providerId="ADAL" clId="{6395C43A-E8F5-44C6-B842-BF2CC2A06386}" dt="2025-10-22T16:07:09.833" v="10335" actId="1035"/>
          <ac:picMkLst>
            <pc:docMk/>
            <pc:sldMk cId="3857817460" sldId="656"/>
            <ac:picMk id="29" creationId="{E675425B-0C47-4EF5-8C80-FB15419D74C1}"/>
          </ac:picMkLst>
        </pc:picChg>
      </pc:sldChg>
      <pc:sldChg chg="modSp add mod">
        <pc:chgData name="Simone Ferrari" userId="fa4b2a5d-859b-4c23-96a3-a2684947884c" providerId="ADAL" clId="{6395C43A-E8F5-44C6-B842-BF2CC2A06386}" dt="2025-10-10T07:08:19.237" v="1929" actId="20577"/>
        <pc:sldMkLst>
          <pc:docMk/>
          <pc:sldMk cId="145455810" sldId="658"/>
        </pc:sldMkLst>
        <pc:spChg chg="mod">
          <ac:chgData name="Simone Ferrari" userId="fa4b2a5d-859b-4c23-96a3-a2684947884c" providerId="ADAL" clId="{6395C43A-E8F5-44C6-B842-BF2CC2A06386}" dt="2025-10-10T07:07:40.918" v="1918" actId="1035"/>
          <ac:spMkLst>
            <pc:docMk/>
            <pc:sldMk cId="145455810" sldId="658"/>
            <ac:spMk id="5" creationId="{D678DE30-3AA8-4D4F-5295-E3E9A892923C}"/>
          </ac:spMkLst>
        </pc:spChg>
        <pc:spChg chg="mod">
          <ac:chgData name="Simone Ferrari" userId="fa4b2a5d-859b-4c23-96a3-a2684947884c" providerId="ADAL" clId="{6395C43A-E8F5-44C6-B842-BF2CC2A06386}" dt="2025-10-10T07:07:40.918" v="1918" actId="1035"/>
          <ac:spMkLst>
            <pc:docMk/>
            <pc:sldMk cId="145455810" sldId="658"/>
            <ac:spMk id="7" creationId="{FFFBF403-FA23-8C2B-2531-5CCF5EBDE824}"/>
          </ac:spMkLst>
        </pc:spChg>
        <pc:spChg chg="mod">
          <ac:chgData name="Simone Ferrari" userId="fa4b2a5d-859b-4c23-96a3-a2684947884c" providerId="ADAL" clId="{6395C43A-E8F5-44C6-B842-BF2CC2A06386}" dt="2025-10-10T07:08:19.237" v="1929" actId="20577"/>
          <ac:spMkLst>
            <pc:docMk/>
            <pc:sldMk cId="145455810" sldId="658"/>
            <ac:spMk id="8" creationId="{7BBC909F-5246-6B01-7500-6EF4D25294E9}"/>
          </ac:spMkLst>
        </pc:spChg>
        <pc:picChg chg="mod">
          <ac:chgData name="Simone Ferrari" userId="fa4b2a5d-859b-4c23-96a3-a2684947884c" providerId="ADAL" clId="{6395C43A-E8F5-44C6-B842-BF2CC2A06386}" dt="2025-10-10T07:07:40.918" v="1918" actId="1035"/>
          <ac:picMkLst>
            <pc:docMk/>
            <pc:sldMk cId="145455810" sldId="658"/>
            <ac:picMk id="4" creationId="{50E64E16-A76A-32C8-86D7-C873A7E7249B}"/>
          </ac:picMkLst>
        </pc:picChg>
        <pc:picChg chg="mod">
          <ac:chgData name="Simone Ferrari" userId="fa4b2a5d-859b-4c23-96a3-a2684947884c" providerId="ADAL" clId="{6395C43A-E8F5-44C6-B842-BF2CC2A06386}" dt="2025-10-10T07:07:40.918" v="1918" actId="1035"/>
          <ac:picMkLst>
            <pc:docMk/>
            <pc:sldMk cId="145455810" sldId="658"/>
            <ac:picMk id="6" creationId="{A8335BAD-806B-0901-E713-A75F20A304ED}"/>
          </ac:picMkLst>
        </pc:picChg>
      </pc:sldChg>
      <pc:sldChg chg="modSp mod">
        <pc:chgData name="Simone Ferrari" userId="fa4b2a5d-859b-4c23-96a3-a2684947884c" providerId="ADAL" clId="{6395C43A-E8F5-44C6-B842-BF2CC2A06386}" dt="2025-11-07T08:14:54.858" v="14707" actId="207"/>
        <pc:sldMkLst>
          <pc:docMk/>
          <pc:sldMk cId="4047057792" sldId="659"/>
        </pc:sldMkLst>
        <pc:spChg chg="mod">
          <ac:chgData name="Simone Ferrari" userId="fa4b2a5d-859b-4c23-96a3-a2684947884c" providerId="ADAL" clId="{6395C43A-E8F5-44C6-B842-BF2CC2A06386}" dt="2025-10-22T15:46:58.280" v="10040" actId="14100"/>
          <ac:spMkLst>
            <pc:docMk/>
            <pc:sldMk cId="4047057792" sldId="659"/>
            <ac:spMk id="4" creationId="{960CCF43-2701-7399-02A8-48711DC922E9}"/>
          </ac:spMkLst>
        </pc:spChg>
        <pc:spChg chg="mod">
          <ac:chgData name="Simone Ferrari" userId="fa4b2a5d-859b-4c23-96a3-a2684947884c" providerId="ADAL" clId="{6395C43A-E8F5-44C6-B842-BF2CC2A06386}" dt="2025-11-07T08:14:54.858" v="14707" actId="207"/>
          <ac:spMkLst>
            <pc:docMk/>
            <pc:sldMk cId="4047057792" sldId="659"/>
            <ac:spMk id="122885" creationId="{00000000-0000-0000-0000-000000000000}"/>
          </ac:spMkLst>
        </pc:spChg>
      </pc:sldChg>
      <pc:sldChg chg="modSp mod modAnim">
        <pc:chgData name="Simone Ferrari" userId="fa4b2a5d-859b-4c23-96a3-a2684947884c" providerId="ADAL" clId="{6395C43A-E8F5-44C6-B842-BF2CC2A06386}" dt="2025-10-17T07:14:50.979" v="6510" actId="20577"/>
        <pc:sldMkLst>
          <pc:docMk/>
          <pc:sldMk cId="247895236" sldId="660"/>
        </pc:sldMkLst>
        <pc:spChg chg="mod">
          <ac:chgData name="Simone Ferrari" userId="fa4b2a5d-859b-4c23-96a3-a2684947884c" providerId="ADAL" clId="{6395C43A-E8F5-44C6-B842-BF2CC2A06386}" dt="2025-10-17T07:14:50.979" v="6510" actId="20577"/>
          <ac:spMkLst>
            <pc:docMk/>
            <pc:sldMk cId="247895236" sldId="660"/>
            <ac:spMk id="6" creationId="{00000000-0000-0000-0000-000000000000}"/>
          </ac:spMkLst>
        </pc:spChg>
        <pc:spChg chg="mod">
          <ac:chgData name="Simone Ferrari" userId="fa4b2a5d-859b-4c23-96a3-a2684947884c" providerId="ADAL" clId="{6395C43A-E8F5-44C6-B842-BF2CC2A06386}" dt="2025-10-16T16:49:49.830" v="4997" actId="14100"/>
          <ac:spMkLst>
            <pc:docMk/>
            <pc:sldMk cId="247895236" sldId="660"/>
            <ac:spMk id="8" creationId="{82E2AB41-7924-4771-94A3-266FF72AE282}"/>
          </ac:spMkLst>
        </pc:spChg>
        <pc:spChg chg="mod">
          <ac:chgData name="Simone Ferrari" userId="fa4b2a5d-859b-4c23-96a3-a2684947884c" providerId="ADAL" clId="{6395C43A-E8F5-44C6-B842-BF2CC2A06386}" dt="2025-10-17T07:14:21.529" v="6499" actId="6549"/>
          <ac:spMkLst>
            <pc:docMk/>
            <pc:sldMk cId="247895236" sldId="660"/>
            <ac:spMk id="35843" creationId="{00000000-0000-0000-0000-000000000000}"/>
          </ac:spMkLst>
        </pc:spChg>
      </pc:sldChg>
      <pc:sldChg chg="delSp modSp mod">
        <pc:chgData name="Simone Ferrari" userId="fa4b2a5d-859b-4c23-96a3-a2684947884c" providerId="ADAL" clId="{6395C43A-E8F5-44C6-B842-BF2CC2A06386}" dt="2025-10-15T07:45:54.318" v="4348" actId="20577"/>
        <pc:sldMkLst>
          <pc:docMk/>
          <pc:sldMk cId="2195530299" sldId="661"/>
        </pc:sldMkLst>
        <pc:spChg chg="mod">
          <ac:chgData name="Simone Ferrari" userId="fa4b2a5d-859b-4c23-96a3-a2684947884c" providerId="ADAL" clId="{6395C43A-E8F5-44C6-B842-BF2CC2A06386}" dt="2025-10-15T07:45:54.318" v="4348" actId="20577"/>
          <ac:spMkLst>
            <pc:docMk/>
            <pc:sldMk cId="2195530299" sldId="661"/>
            <ac:spMk id="7" creationId="{1BCEACF0-AE99-35CC-F094-1A0F0C9AD57A}"/>
          </ac:spMkLst>
        </pc:spChg>
      </pc:sldChg>
      <pc:sldChg chg="modSp mod">
        <pc:chgData name="Simone Ferrari" userId="fa4b2a5d-859b-4c23-96a3-a2684947884c" providerId="ADAL" clId="{6395C43A-E8F5-44C6-B842-BF2CC2A06386}" dt="2025-10-15T07:45:12.021" v="4340" actId="179"/>
        <pc:sldMkLst>
          <pc:docMk/>
          <pc:sldMk cId="3085210607" sldId="662"/>
        </pc:sldMkLst>
        <pc:spChg chg="mod">
          <ac:chgData name="Simone Ferrari" userId="fa4b2a5d-859b-4c23-96a3-a2684947884c" providerId="ADAL" clId="{6395C43A-E8F5-44C6-B842-BF2CC2A06386}" dt="2025-10-15T06:25:34.588" v="4117" actId="1035"/>
          <ac:spMkLst>
            <pc:docMk/>
            <pc:sldMk cId="3085210607" sldId="662"/>
            <ac:spMk id="3" creationId="{50BB6AEC-FD65-E61D-A048-602999F22453}"/>
          </ac:spMkLst>
        </pc:spChg>
        <pc:spChg chg="mod">
          <ac:chgData name="Simone Ferrari" userId="fa4b2a5d-859b-4c23-96a3-a2684947884c" providerId="ADAL" clId="{6395C43A-E8F5-44C6-B842-BF2CC2A06386}" dt="2025-10-15T06:26:09.658" v="4149" actId="1035"/>
          <ac:spMkLst>
            <pc:docMk/>
            <pc:sldMk cId="3085210607" sldId="662"/>
            <ac:spMk id="6" creationId="{4F5E0C35-3B9D-A12D-4F62-2489B6F449AC}"/>
          </ac:spMkLst>
        </pc:spChg>
        <pc:spChg chg="mod">
          <ac:chgData name="Simone Ferrari" userId="fa4b2a5d-859b-4c23-96a3-a2684947884c" providerId="ADAL" clId="{6395C43A-E8F5-44C6-B842-BF2CC2A06386}" dt="2025-10-15T07:45:12.021" v="4340" actId="179"/>
          <ac:spMkLst>
            <pc:docMk/>
            <pc:sldMk cId="3085210607" sldId="662"/>
            <ac:spMk id="7" creationId="{3DAC6F7F-B205-4E77-DAF1-3DC39FFDEF07}"/>
          </ac:spMkLst>
        </pc:spChg>
        <pc:spChg chg="mod">
          <ac:chgData name="Simone Ferrari" userId="fa4b2a5d-859b-4c23-96a3-a2684947884c" providerId="ADAL" clId="{6395C43A-E8F5-44C6-B842-BF2CC2A06386}" dt="2025-10-15T06:25:45.568" v="4128" actId="1035"/>
          <ac:spMkLst>
            <pc:docMk/>
            <pc:sldMk cId="3085210607" sldId="662"/>
            <ac:spMk id="9" creationId="{9E5C9525-BF10-C201-5BDC-7E9C5AD04573}"/>
          </ac:spMkLst>
        </pc:spChg>
        <pc:spChg chg="mod">
          <ac:chgData name="Simone Ferrari" userId="fa4b2a5d-859b-4c23-96a3-a2684947884c" providerId="ADAL" clId="{6395C43A-E8F5-44C6-B842-BF2CC2A06386}" dt="2025-10-15T06:25:56.898" v="4139" actId="1035"/>
          <ac:spMkLst>
            <pc:docMk/>
            <pc:sldMk cId="3085210607" sldId="662"/>
            <ac:spMk id="10" creationId="{867E41D0-96A7-CFC8-FB09-D89B24392BCB}"/>
          </ac:spMkLst>
        </pc:spChg>
        <pc:spChg chg="mod">
          <ac:chgData name="Simone Ferrari" userId="fa4b2a5d-859b-4c23-96a3-a2684947884c" providerId="ADAL" clId="{6395C43A-E8F5-44C6-B842-BF2CC2A06386}" dt="2025-10-15T06:26:46.579" v="4166" actId="1035"/>
          <ac:spMkLst>
            <pc:docMk/>
            <pc:sldMk cId="3085210607" sldId="662"/>
            <ac:spMk id="11" creationId="{365AF2AF-CB81-A1B6-2304-7F5BD89602E9}"/>
          </ac:spMkLst>
        </pc:spChg>
        <pc:grpChg chg="mod">
          <ac:chgData name="Simone Ferrari" userId="fa4b2a5d-859b-4c23-96a3-a2684947884c" providerId="ADAL" clId="{6395C43A-E8F5-44C6-B842-BF2CC2A06386}" dt="2025-10-15T06:26:46.579" v="4166" actId="1035"/>
          <ac:grpSpMkLst>
            <pc:docMk/>
            <pc:sldMk cId="3085210607" sldId="662"/>
            <ac:grpSpMk id="12" creationId="{E040EA0E-BF0D-96C5-BE09-8D3BF9CA8697}"/>
          </ac:grpSpMkLst>
        </pc:grpChg>
        <pc:picChg chg="mod">
          <ac:chgData name="Simone Ferrari" userId="fa4b2a5d-859b-4c23-96a3-a2684947884c" providerId="ADAL" clId="{6395C43A-E8F5-44C6-B842-BF2CC2A06386}" dt="2025-10-15T06:26:46.579" v="4166" actId="1035"/>
          <ac:picMkLst>
            <pc:docMk/>
            <pc:sldMk cId="3085210607" sldId="662"/>
            <ac:picMk id="5" creationId="{5AF63752-B647-8029-26D1-A2497A18DF9B}"/>
          </ac:picMkLst>
        </pc:picChg>
      </pc:sldChg>
      <pc:sldChg chg="modSp mod">
        <pc:chgData name="Simone Ferrari" userId="fa4b2a5d-859b-4c23-96a3-a2684947884c" providerId="ADAL" clId="{6395C43A-E8F5-44C6-B842-BF2CC2A06386}" dt="2025-10-17T07:09:55.549" v="6391" actId="207"/>
        <pc:sldMkLst>
          <pc:docMk/>
          <pc:sldMk cId="1710476877" sldId="663"/>
        </pc:sldMkLst>
        <pc:spChg chg="mod">
          <ac:chgData name="Simone Ferrari" userId="fa4b2a5d-859b-4c23-96a3-a2684947884c" providerId="ADAL" clId="{6395C43A-E8F5-44C6-B842-BF2CC2A06386}" dt="2025-10-17T07:09:55.549" v="6391" actId="207"/>
          <ac:spMkLst>
            <pc:docMk/>
            <pc:sldMk cId="1710476877" sldId="663"/>
            <ac:spMk id="4" creationId="{D691519A-C78B-3457-3EF9-86BB397B7F35}"/>
          </ac:spMkLst>
        </pc:spChg>
        <pc:picChg chg="mod">
          <ac:chgData name="Simone Ferrari" userId="fa4b2a5d-859b-4c23-96a3-a2684947884c" providerId="ADAL" clId="{6395C43A-E8F5-44C6-B842-BF2CC2A06386}" dt="2025-10-16T16:41:17.799" v="4766" actId="1035"/>
          <ac:picMkLst>
            <pc:docMk/>
            <pc:sldMk cId="1710476877" sldId="663"/>
            <ac:picMk id="5" creationId="{C4CE8DCB-9E8D-AC9B-E9BE-BD434FA6CB1F}"/>
          </ac:picMkLst>
        </pc:picChg>
      </pc:sldChg>
      <pc:sldChg chg="modSp mod">
        <pc:chgData name="Simone Ferrari" userId="fa4b2a5d-859b-4c23-96a3-a2684947884c" providerId="ADAL" clId="{6395C43A-E8F5-44C6-B842-BF2CC2A06386}" dt="2025-10-22T15:43:13.548" v="10012" actId="6549"/>
        <pc:sldMkLst>
          <pc:docMk/>
          <pc:sldMk cId="3217937802" sldId="664"/>
        </pc:sldMkLst>
        <pc:spChg chg="mod">
          <ac:chgData name="Simone Ferrari" userId="fa4b2a5d-859b-4c23-96a3-a2684947884c" providerId="ADAL" clId="{6395C43A-E8F5-44C6-B842-BF2CC2A06386}" dt="2025-10-22T15:43:13.548" v="10012" actId="6549"/>
          <ac:spMkLst>
            <pc:docMk/>
            <pc:sldMk cId="3217937802" sldId="664"/>
            <ac:spMk id="3" creationId="{63240EBB-4F53-FCE9-245E-2F6F5C5439B0}"/>
          </ac:spMkLst>
        </pc:spChg>
      </pc:sldChg>
      <pc:sldChg chg="modSp mod modAnim">
        <pc:chgData name="Simone Ferrari" userId="fa4b2a5d-859b-4c23-96a3-a2684947884c" providerId="ADAL" clId="{6395C43A-E8F5-44C6-B842-BF2CC2A06386}" dt="2025-11-07T08:11:45.094" v="14701" actId="207"/>
        <pc:sldMkLst>
          <pc:docMk/>
          <pc:sldMk cId="3643221649" sldId="665"/>
        </pc:sldMkLst>
        <pc:spChg chg="mod">
          <ac:chgData name="Simone Ferrari" userId="fa4b2a5d-859b-4c23-96a3-a2684947884c" providerId="ADAL" clId="{6395C43A-E8F5-44C6-B842-BF2CC2A06386}" dt="2025-11-07T08:11:45.094" v="14701" actId="207"/>
          <ac:spMkLst>
            <pc:docMk/>
            <pc:sldMk cId="3643221649" sldId="665"/>
            <ac:spMk id="3" creationId="{DF75721D-AA08-47B6-215D-606AAE866C77}"/>
          </ac:spMkLst>
        </pc:spChg>
        <pc:spChg chg="mod">
          <ac:chgData name="Simone Ferrari" userId="fa4b2a5d-859b-4c23-96a3-a2684947884c" providerId="ADAL" clId="{6395C43A-E8F5-44C6-B842-BF2CC2A06386}" dt="2025-11-07T07:31:55.556" v="14262" actId="20577"/>
          <ac:spMkLst>
            <pc:docMk/>
            <pc:sldMk cId="3643221649" sldId="665"/>
            <ac:spMk id="4" creationId="{95B05443-D887-7A42-A672-689FBAC62812}"/>
          </ac:spMkLst>
        </pc:spChg>
      </pc:sldChg>
      <pc:sldChg chg="modSp mod">
        <pc:chgData name="Simone Ferrari" userId="fa4b2a5d-859b-4c23-96a3-a2684947884c" providerId="ADAL" clId="{6395C43A-E8F5-44C6-B842-BF2CC2A06386}" dt="2025-10-17T09:41:45.465" v="6641" actId="255"/>
        <pc:sldMkLst>
          <pc:docMk/>
          <pc:sldMk cId="3524430337" sldId="667"/>
        </pc:sldMkLst>
        <pc:spChg chg="mod">
          <ac:chgData name="Simone Ferrari" userId="fa4b2a5d-859b-4c23-96a3-a2684947884c" providerId="ADAL" clId="{6395C43A-E8F5-44C6-B842-BF2CC2A06386}" dt="2025-10-17T09:41:45.465" v="6641" actId="255"/>
          <ac:spMkLst>
            <pc:docMk/>
            <pc:sldMk cId="3524430337" sldId="667"/>
            <ac:spMk id="4" creationId="{E771411A-5482-6331-F7B0-199161C84F48}"/>
          </ac:spMkLst>
        </pc:spChg>
      </pc:sldChg>
      <pc:sldChg chg="modSp mod">
        <pc:chgData name="Simone Ferrari" userId="fa4b2a5d-859b-4c23-96a3-a2684947884c" providerId="ADAL" clId="{6395C43A-E8F5-44C6-B842-BF2CC2A06386}" dt="2025-10-17T07:16:25.613" v="6522" actId="1035"/>
        <pc:sldMkLst>
          <pc:docMk/>
          <pc:sldMk cId="2133867369" sldId="668"/>
        </pc:sldMkLst>
        <pc:spChg chg="mod">
          <ac:chgData name="Simone Ferrari" userId="fa4b2a5d-859b-4c23-96a3-a2684947884c" providerId="ADAL" clId="{6395C43A-E8F5-44C6-B842-BF2CC2A06386}" dt="2025-10-17T07:16:21.570" v="6518" actId="14100"/>
          <ac:spMkLst>
            <pc:docMk/>
            <pc:sldMk cId="2133867369" sldId="668"/>
            <ac:spMk id="4" creationId="{D37F59B5-8367-47E0-143B-23D642C8DE52}"/>
          </ac:spMkLst>
        </pc:spChg>
        <pc:spChg chg="mod">
          <ac:chgData name="Simone Ferrari" userId="fa4b2a5d-859b-4c23-96a3-a2684947884c" providerId="ADAL" clId="{6395C43A-E8F5-44C6-B842-BF2CC2A06386}" dt="2025-10-16T16:50:31.531" v="5009" actId="20577"/>
          <ac:spMkLst>
            <pc:docMk/>
            <pc:sldMk cId="2133867369" sldId="668"/>
            <ac:spMk id="6" creationId="{1110432B-DA0F-B173-0A7D-F05BB31C8DCF}"/>
          </ac:spMkLst>
        </pc:spChg>
        <pc:spChg chg="mod">
          <ac:chgData name="Simone Ferrari" userId="fa4b2a5d-859b-4c23-96a3-a2684947884c" providerId="ADAL" clId="{6395C43A-E8F5-44C6-B842-BF2CC2A06386}" dt="2025-10-17T07:16:25.613" v="6522" actId="1035"/>
          <ac:spMkLst>
            <pc:docMk/>
            <pc:sldMk cId="2133867369" sldId="668"/>
            <ac:spMk id="7" creationId="{07CA0049-F541-82EF-2DC3-7F8ED78934A0}"/>
          </ac:spMkLst>
        </pc:spChg>
      </pc:sldChg>
      <pc:sldChg chg="modSp mod">
        <pc:chgData name="Simone Ferrari" userId="fa4b2a5d-859b-4c23-96a3-a2684947884c" providerId="ADAL" clId="{6395C43A-E8F5-44C6-B842-BF2CC2A06386}" dt="2025-10-24T06:54:16.378" v="10950" actId="20577"/>
        <pc:sldMkLst>
          <pc:docMk/>
          <pc:sldMk cId="3865441603" sldId="669"/>
        </pc:sldMkLst>
        <pc:spChg chg="mod">
          <ac:chgData name="Simone Ferrari" userId="fa4b2a5d-859b-4c23-96a3-a2684947884c" providerId="ADAL" clId="{6395C43A-E8F5-44C6-B842-BF2CC2A06386}" dt="2025-10-24T06:54:16.378" v="10950" actId="20577"/>
          <ac:spMkLst>
            <pc:docMk/>
            <pc:sldMk cId="3865441603" sldId="669"/>
            <ac:spMk id="3" creationId="{B4A204AB-0406-574C-C3E3-D43142899F79}"/>
          </ac:spMkLst>
        </pc:spChg>
        <pc:spChg chg="mod">
          <ac:chgData name="Simone Ferrari" userId="fa4b2a5d-859b-4c23-96a3-a2684947884c" providerId="ADAL" clId="{6395C43A-E8F5-44C6-B842-BF2CC2A06386}" dt="2025-10-17T09:39:54.143" v="6625" actId="1035"/>
          <ac:spMkLst>
            <pc:docMk/>
            <pc:sldMk cId="3865441603" sldId="669"/>
            <ac:spMk id="5" creationId="{58923E58-D404-AC4C-1AF9-8AF3102CF7B5}"/>
          </ac:spMkLst>
        </pc:spChg>
        <pc:spChg chg="mod">
          <ac:chgData name="Simone Ferrari" userId="fa4b2a5d-859b-4c23-96a3-a2684947884c" providerId="ADAL" clId="{6395C43A-E8F5-44C6-B842-BF2CC2A06386}" dt="2025-10-24T06:52:43.548" v="10912" actId="6549"/>
          <ac:spMkLst>
            <pc:docMk/>
            <pc:sldMk cId="3865441603" sldId="669"/>
            <ac:spMk id="6" creationId="{8276E7D9-0E5E-0E7F-4A4F-A79C12721D2C}"/>
          </ac:spMkLst>
        </pc:spChg>
      </pc:sldChg>
      <pc:sldChg chg="modSp mod">
        <pc:chgData name="Simone Ferrari" userId="fa4b2a5d-859b-4c23-96a3-a2684947884c" providerId="ADAL" clId="{6395C43A-E8F5-44C6-B842-BF2CC2A06386}" dt="2025-10-17T09:42:25.913" v="6645" actId="14100"/>
        <pc:sldMkLst>
          <pc:docMk/>
          <pc:sldMk cId="4057115977" sldId="671"/>
        </pc:sldMkLst>
        <pc:spChg chg="mod">
          <ac:chgData name="Simone Ferrari" userId="fa4b2a5d-859b-4c23-96a3-a2684947884c" providerId="ADAL" clId="{6395C43A-E8F5-44C6-B842-BF2CC2A06386}" dt="2025-10-17T09:42:20.445" v="6644" actId="1035"/>
          <ac:spMkLst>
            <pc:docMk/>
            <pc:sldMk cId="4057115977" sldId="671"/>
            <ac:spMk id="4" creationId="{525D4A92-67B4-DB4C-A768-BA67B5CAEE62}"/>
          </ac:spMkLst>
        </pc:spChg>
        <pc:spChg chg="mod">
          <ac:chgData name="Simone Ferrari" userId="fa4b2a5d-859b-4c23-96a3-a2684947884c" providerId="ADAL" clId="{6395C43A-E8F5-44C6-B842-BF2CC2A06386}" dt="2025-10-17T09:42:25.913" v="6645" actId="14100"/>
          <ac:spMkLst>
            <pc:docMk/>
            <pc:sldMk cId="4057115977" sldId="671"/>
            <ac:spMk id="5" creationId="{58923E58-D404-AC4C-1AF9-8AF3102CF7B5}"/>
          </ac:spMkLst>
        </pc:spChg>
        <pc:picChg chg="mod">
          <ac:chgData name="Simone Ferrari" userId="fa4b2a5d-859b-4c23-96a3-a2684947884c" providerId="ADAL" clId="{6395C43A-E8F5-44C6-B842-BF2CC2A06386}" dt="2025-10-16T16:51:51.606" v="5012" actId="732"/>
          <ac:picMkLst>
            <pc:docMk/>
            <pc:sldMk cId="4057115977" sldId="671"/>
            <ac:picMk id="5122" creationId="{C431F56D-1937-8871-B0DC-7404832E05EB}"/>
          </ac:picMkLst>
        </pc:picChg>
      </pc:sldChg>
      <pc:sldChg chg="modSp mod">
        <pc:chgData name="Simone Ferrari" userId="fa4b2a5d-859b-4c23-96a3-a2684947884c" providerId="ADAL" clId="{6395C43A-E8F5-44C6-B842-BF2CC2A06386}" dt="2025-10-17T09:42:10.363" v="6643" actId="255"/>
        <pc:sldMkLst>
          <pc:docMk/>
          <pc:sldMk cId="1409919603" sldId="672"/>
        </pc:sldMkLst>
        <pc:spChg chg="mod">
          <ac:chgData name="Simone Ferrari" userId="fa4b2a5d-859b-4c23-96a3-a2684947884c" providerId="ADAL" clId="{6395C43A-E8F5-44C6-B842-BF2CC2A06386}" dt="2025-10-16T16:52:47.195" v="5034" actId="1035"/>
          <ac:spMkLst>
            <pc:docMk/>
            <pc:sldMk cId="1409919603" sldId="672"/>
            <ac:spMk id="3" creationId="{F4D93DA7-09E2-FFD4-6A39-ED0703350D0F}"/>
          </ac:spMkLst>
        </pc:spChg>
        <pc:spChg chg="mod">
          <ac:chgData name="Simone Ferrari" userId="fa4b2a5d-859b-4c23-96a3-a2684947884c" providerId="ADAL" clId="{6395C43A-E8F5-44C6-B842-BF2CC2A06386}" dt="2025-10-17T09:42:10.363" v="6643" actId="255"/>
          <ac:spMkLst>
            <pc:docMk/>
            <pc:sldMk cId="1409919603" sldId="672"/>
            <ac:spMk id="4" creationId="{525D4A92-67B4-DB4C-A768-BA67B5CAEE62}"/>
          </ac:spMkLst>
        </pc:spChg>
      </pc:sldChg>
      <pc:sldChg chg="modSp mod">
        <pc:chgData name="Simone Ferrari" userId="fa4b2a5d-859b-4c23-96a3-a2684947884c" providerId="ADAL" clId="{6395C43A-E8F5-44C6-B842-BF2CC2A06386}" dt="2025-10-17T09:41:12.289" v="6640" actId="14100"/>
        <pc:sldMkLst>
          <pc:docMk/>
          <pc:sldMk cId="1721628832" sldId="673"/>
        </pc:sldMkLst>
        <pc:spChg chg="mod">
          <ac:chgData name="Simone Ferrari" userId="fa4b2a5d-859b-4c23-96a3-a2684947884c" providerId="ADAL" clId="{6395C43A-E8F5-44C6-B842-BF2CC2A06386}" dt="2025-10-17T09:40:51.219" v="6635" actId="1035"/>
          <ac:spMkLst>
            <pc:docMk/>
            <pc:sldMk cId="1721628832" sldId="673"/>
            <ac:spMk id="3" creationId="{F4D93DA7-09E2-FFD4-6A39-ED0703350D0F}"/>
          </ac:spMkLst>
        </pc:spChg>
        <pc:spChg chg="mod">
          <ac:chgData name="Simone Ferrari" userId="fa4b2a5d-859b-4c23-96a3-a2684947884c" providerId="ADAL" clId="{6395C43A-E8F5-44C6-B842-BF2CC2A06386}" dt="2025-10-17T09:41:12.289" v="6640" actId="14100"/>
          <ac:spMkLst>
            <pc:docMk/>
            <pc:sldMk cId="1721628832" sldId="673"/>
            <ac:spMk id="4" creationId="{525D4A92-67B4-DB4C-A768-BA67B5CAEE62}"/>
          </ac:spMkLst>
        </pc:spChg>
      </pc:sldChg>
      <pc:sldChg chg="ord">
        <pc:chgData name="Simone Ferrari" userId="fa4b2a5d-859b-4c23-96a3-a2684947884c" providerId="ADAL" clId="{6395C43A-E8F5-44C6-B842-BF2CC2A06386}" dt="2025-10-22T15:43:55.938" v="10016"/>
        <pc:sldMkLst>
          <pc:docMk/>
          <pc:sldMk cId="2238230012" sldId="674"/>
        </pc:sldMkLst>
      </pc:sldChg>
      <pc:sldChg chg="modSp mod">
        <pc:chgData name="Simone Ferrari" userId="fa4b2a5d-859b-4c23-96a3-a2684947884c" providerId="ADAL" clId="{6395C43A-E8F5-44C6-B842-BF2CC2A06386}" dt="2025-11-05T11:41:57.488" v="11460" actId="14100"/>
        <pc:sldMkLst>
          <pc:docMk/>
          <pc:sldMk cId="753060159" sldId="675"/>
        </pc:sldMkLst>
        <pc:spChg chg="mod">
          <ac:chgData name="Simone Ferrari" userId="fa4b2a5d-859b-4c23-96a3-a2684947884c" providerId="ADAL" clId="{6395C43A-E8F5-44C6-B842-BF2CC2A06386}" dt="2025-11-05T11:41:53.630" v="11459" actId="1035"/>
          <ac:spMkLst>
            <pc:docMk/>
            <pc:sldMk cId="753060159" sldId="675"/>
            <ac:spMk id="8" creationId="{A7426E32-DCB3-4341-4F95-0D2E10E6E08E}"/>
          </ac:spMkLst>
        </pc:spChg>
        <pc:picChg chg="mod">
          <ac:chgData name="Simone Ferrari" userId="fa4b2a5d-859b-4c23-96a3-a2684947884c" providerId="ADAL" clId="{6395C43A-E8F5-44C6-B842-BF2CC2A06386}" dt="2025-11-05T11:41:57.488" v="11460" actId="14100"/>
          <ac:picMkLst>
            <pc:docMk/>
            <pc:sldMk cId="753060159" sldId="675"/>
            <ac:picMk id="6" creationId="{19C74CDB-83DC-C9BA-E047-B991DE1138F0}"/>
          </ac:picMkLst>
        </pc:picChg>
      </pc:sldChg>
      <pc:sldChg chg="modSp mod modAnim">
        <pc:chgData name="Simone Ferrari" userId="fa4b2a5d-859b-4c23-96a3-a2684947884c" providerId="ADAL" clId="{6395C43A-E8F5-44C6-B842-BF2CC2A06386}" dt="2025-10-08T07:44:12.468" v="1529" actId="20577"/>
        <pc:sldMkLst>
          <pc:docMk/>
          <pc:sldMk cId="1704222174" sldId="676"/>
        </pc:sldMkLst>
        <pc:spChg chg="mod">
          <ac:chgData name="Simone Ferrari" userId="fa4b2a5d-859b-4c23-96a3-a2684947884c" providerId="ADAL" clId="{6395C43A-E8F5-44C6-B842-BF2CC2A06386}" dt="2025-10-08T07:44:12.468" v="1529" actId="20577"/>
          <ac:spMkLst>
            <pc:docMk/>
            <pc:sldMk cId="1704222174" sldId="676"/>
            <ac:spMk id="4" creationId="{5284FE4C-C053-A788-3905-4281A314865F}"/>
          </ac:spMkLst>
        </pc:spChg>
      </pc:sldChg>
      <pc:sldChg chg="modSp mod">
        <pc:chgData name="Simone Ferrari" userId="fa4b2a5d-859b-4c23-96a3-a2684947884c" providerId="ADAL" clId="{6395C43A-E8F5-44C6-B842-BF2CC2A06386}" dt="2025-10-17T07:19:43.493" v="6537" actId="20577"/>
        <pc:sldMkLst>
          <pc:docMk/>
          <pc:sldMk cId="3136460222" sldId="683"/>
        </pc:sldMkLst>
        <pc:spChg chg="mod">
          <ac:chgData name="Simone Ferrari" userId="fa4b2a5d-859b-4c23-96a3-a2684947884c" providerId="ADAL" clId="{6395C43A-E8F5-44C6-B842-BF2CC2A06386}" dt="2025-10-17T07:19:43.493" v="6537" actId="20577"/>
          <ac:spMkLst>
            <pc:docMk/>
            <pc:sldMk cId="3136460222" sldId="683"/>
            <ac:spMk id="4" creationId="{AD4DD170-AA86-F5FF-28FD-9692A2C5C565}"/>
          </ac:spMkLst>
        </pc:spChg>
      </pc:sldChg>
      <pc:sldChg chg="modSp mod">
        <pc:chgData name="Simone Ferrari" userId="fa4b2a5d-859b-4c23-96a3-a2684947884c" providerId="ADAL" clId="{6395C43A-E8F5-44C6-B842-BF2CC2A06386}" dt="2025-10-16T16:55:20.700" v="5076" actId="122"/>
        <pc:sldMkLst>
          <pc:docMk/>
          <pc:sldMk cId="2631580331" sldId="685"/>
        </pc:sldMkLst>
        <pc:spChg chg="mod">
          <ac:chgData name="Simone Ferrari" userId="fa4b2a5d-859b-4c23-96a3-a2684947884c" providerId="ADAL" clId="{6395C43A-E8F5-44C6-B842-BF2CC2A06386}" dt="2025-10-16T16:55:20.700" v="5076" actId="122"/>
          <ac:spMkLst>
            <pc:docMk/>
            <pc:sldMk cId="2631580331" sldId="685"/>
            <ac:spMk id="3" creationId="{7B4C83F0-BE94-6306-45AB-7EF906C30C11}"/>
          </ac:spMkLst>
        </pc:spChg>
        <pc:spChg chg="mod">
          <ac:chgData name="Simone Ferrari" userId="fa4b2a5d-859b-4c23-96a3-a2684947884c" providerId="ADAL" clId="{6395C43A-E8F5-44C6-B842-BF2CC2A06386}" dt="2025-10-16T16:55:14.194" v="5075" actId="14100"/>
          <ac:spMkLst>
            <pc:docMk/>
            <pc:sldMk cId="2631580331" sldId="685"/>
            <ac:spMk id="7" creationId="{35C4F749-D5BA-C2DD-D384-A5EAA02F2D2A}"/>
          </ac:spMkLst>
        </pc:spChg>
      </pc:sldChg>
      <pc:sldChg chg="modSp mod modAnim">
        <pc:chgData name="Simone Ferrari" userId="fa4b2a5d-859b-4c23-96a3-a2684947884c" providerId="ADAL" clId="{6395C43A-E8F5-44C6-B842-BF2CC2A06386}" dt="2025-10-15T08:40:56.498" v="4354" actId="1035"/>
        <pc:sldMkLst>
          <pc:docMk/>
          <pc:sldMk cId="3442328456" sldId="686"/>
        </pc:sldMkLst>
        <pc:spChg chg="mod">
          <ac:chgData name="Simone Ferrari" userId="fa4b2a5d-859b-4c23-96a3-a2684947884c" providerId="ADAL" clId="{6395C43A-E8F5-44C6-B842-BF2CC2A06386}" dt="2025-10-15T08:40:51.239" v="4353" actId="1035"/>
          <ac:spMkLst>
            <pc:docMk/>
            <pc:sldMk cId="3442328456" sldId="686"/>
            <ac:spMk id="5" creationId="{D6AB1BFA-83FB-B597-32D9-0F5B81296E1F}"/>
          </ac:spMkLst>
        </pc:spChg>
        <pc:spChg chg="mod">
          <ac:chgData name="Simone Ferrari" userId="fa4b2a5d-859b-4c23-96a3-a2684947884c" providerId="ADAL" clId="{6395C43A-E8F5-44C6-B842-BF2CC2A06386}" dt="2025-10-15T06:28:38.473" v="4180" actId="122"/>
          <ac:spMkLst>
            <pc:docMk/>
            <pc:sldMk cId="3442328456" sldId="686"/>
            <ac:spMk id="55" creationId="{9A473FC4-88A3-8ABD-A267-EB581312027F}"/>
          </ac:spMkLst>
        </pc:spChg>
        <pc:spChg chg="mod">
          <ac:chgData name="Simone Ferrari" userId="fa4b2a5d-859b-4c23-96a3-a2684947884c" providerId="ADAL" clId="{6395C43A-E8F5-44C6-B842-BF2CC2A06386}" dt="2025-10-15T08:40:56.498" v="4354" actId="1035"/>
          <ac:spMkLst>
            <pc:docMk/>
            <pc:sldMk cId="3442328456" sldId="686"/>
            <ac:spMk id="56" creationId="{A69CA236-BFA1-A0FD-5EA4-1382F7C80596}"/>
          </ac:spMkLst>
        </pc:spChg>
      </pc:sldChg>
      <pc:sldChg chg="modSp mod">
        <pc:chgData name="Simone Ferrari" userId="fa4b2a5d-859b-4c23-96a3-a2684947884c" providerId="ADAL" clId="{6395C43A-E8F5-44C6-B842-BF2CC2A06386}" dt="2025-10-16T16:59:02.279" v="5152" actId="1076"/>
        <pc:sldMkLst>
          <pc:docMk/>
          <pc:sldMk cId="3825541064" sldId="688"/>
        </pc:sldMkLst>
        <pc:spChg chg="mod">
          <ac:chgData name="Simone Ferrari" userId="fa4b2a5d-859b-4c23-96a3-a2684947884c" providerId="ADAL" clId="{6395C43A-E8F5-44C6-B842-BF2CC2A06386}" dt="2025-10-16T16:59:02.279" v="5152" actId="1076"/>
          <ac:spMkLst>
            <pc:docMk/>
            <pc:sldMk cId="3825541064" sldId="688"/>
            <ac:spMk id="7" creationId="{00EC57C6-D220-7D6E-2ECE-5C4604AF08B3}"/>
          </ac:spMkLst>
        </pc:spChg>
      </pc:sldChg>
      <pc:sldChg chg="modSp mod">
        <pc:chgData name="Simone Ferrari" userId="fa4b2a5d-859b-4c23-96a3-a2684947884c" providerId="ADAL" clId="{6395C43A-E8F5-44C6-B842-BF2CC2A06386}" dt="2025-10-22T15:19:15.440" v="9690" actId="20577"/>
        <pc:sldMkLst>
          <pc:docMk/>
          <pc:sldMk cId="507794509" sldId="694"/>
        </pc:sldMkLst>
        <pc:spChg chg="mod">
          <ac:chgData name="Simone Ferrari" userId="fa4b2a5d-859b-4c23-96a3-a2684947884c" providerId="ADAL" clId="{6395C43A-E8F5-44C6-B842-BF2CC2A06386}" dt="2025-10-22T15:19:15.440" v="9690" actId="20577"/>
          <ac:spMkLst>
            <pc:docMk/>
            <pc:sldMk cId="507794509" sldId="694"/>
            <ac:spMk id="6" creationId="{BB395BB2-FFE4-7FCB-A033-C123C47FBF37}"/>
          </ac:spMkLst>
        </pc:spChg>
        <pc:picChg chg="mod">
          <ac:chgData name="Simone Ferrari" userId="fa4b2a5d-859b-4c23-96a3-a2684947884c" providerId="ADAL" clId="{6395C43A-E8F5-44C6-B842-BF2CC2A06386}" dt="2025-10-12T09:41:32.379" v="3350" actId="1076"/>
          <ac:picMkLst>
            <pc:docMk/>
            <pc:sldMk cId="507794509" sldId="694"/>
            <ac:picMk id="4" creationId="{F885B309-9C8F-1694-C1ED-1FD9770393B6}"/>
          </ac:picMkLst>
        </pc:picChg>
      </pc:sldChg>
      <pc:sldChg chg="modSp mod">
        <pc:chgData name="Simone Ferrari" userId="fa4b2a5d-859b-4c23-96a3-a2684947884c" providerId="ADAL" clId="{6395C43A-E8F5-44C6-B842-BF2CC2A06386}" dt="2025-10-22T15:20:35.338" v="9710" actId="6549"/>
        <pc:sldMkLst>
          <pc:docMk/>
          <pc:sldMk cId="1416264709" sldId="695"/>
        </pc:sldMkLst>
        <pc:spChg chg="mod">
          <ac:chgData name="Simone Ferrari" userId="fa4b2a5d-859b-4c23-96a3-a2684947884c" providerId="ADAL" clId="{6395C43A-E8F5-44C6-B842-BF2CC2A06386}" dt="2025-10-22T14:41:56.832" v="9594" actId="1035"/>
          <ac:spMkLst>
            <pc:docMk/>
            <pc:sldMk cId="1416264709" sldId="695"/>
            <ac:spMk id="4" creationId="{139D8368-7D2E-474F-35A8-1F6D964D7322}"/>
          </ac:spMkLst>
        </pc:spChg>
        <pc:spChg chg="mod">
          <ac:chgData name="Simone Ferrari" userId="fa4b2a5d-859b-4c23-96a3-a2684947884c" providerId="ADAL" clId="{6395C43A-E8F5-44C6-B842-BF2CC2A06386}" dt="2025-10-22T14:42:01.505" v="9597" actId="1036"/>
          <ac:spMkLst>
            <pc:docMk/>
            <pc:sldMk cId="1416264709" sldId="695"/>
            <ac:spMk id="6" creationId="{8693182E-56D1-8F3C-07C4-20C7CD568DED}"/>
          </ac:spMkLst>
        </pc:spChg>
        <pc:spChg chg="mod">
          <ac:chgData name="Simone Ferrari" userId="fa4b2a5d-859b-4c23-96a3-a2684947884c" providerId="ADAL" clId="{6395C43A-E8F5-44C6-B842-BF2CC2A06386}" dt="2025-10-22T15:20:35.338" v="9710" actId="6549"/>
          <ac:spMkLst>
            <pc:docMk/>
            <pc:sldMk cId="1416264709" sldId="695"/>
            <ac:spMk id="8" creationId="{1B2A4CAB-8422-30B1-16C7-A205F6CCEF1D}"/>
          </ac:spMkLst>
        </pc:spChg>
      </pc:sldChg>
      <pc:sldChg chg="modSp mod ord">
        <pc:chgData name="Simone Ferrari" userId="fa4b2a5d-859b-4c23-96a3-a2684947884c" providerId="ADAL" clId="{6395C43A-E8F5-44C6-B842-BF2CC2A06386}" dt="2025-11-07T08:15:42.172" v="14709"/>
        <pc:sldMkLst>
          <pc:docMk/>
          <pc:sldMk cId="2803479819" sldId="697"/>
        </pc:sldMkLst>
        <pc:spChg chg="mod">
          <ac:chgData name="Simone Ferrari" userId="fa4b2a5d-859b-4c23-96a3-a2684947884c" providerId="ADAL" clId="{6395C43A-E8F5-44C6-B842-BF2CC2A06386}" dt="2025-11-07T08:08:37.660" v="14689" actId="255"/>
          <ac:spMkLst>
            <pc:docMk/>
            <pc:sldMk cId="2803479819" sldId="697"/>
            <ac:spMk id="5" creationId="{F4C9C18B-425F-08E9-3B76-1D54C7D69903}"/>
          </ac:spMkLst>
        </pc:spChg>
        <pc:spChg chg="mod">
          <ac:chgData name="Simone Ferrari" userId="fa4b2a5d-859b-4c23-96a3-a2684947884c" providerId="ADAL" clId="{6395C43A-E8F5-44C6-B842-BF2CC2A06386}" dt="2025-10-22T15:50:05.993" v="10164" actId="14100"/>
          <ac:spMkLst>
            <pc:docMk/>
            <pc:sldMk cId="2803479819" sldId="697"/>
            <ac:spMk id="6" creationId="{55202A98-9A5A-25AD-D895-5F840E6166D1}"/>
          </ac:spMkLst>
        </pc:spChg>
        <pc:picChg chg="mod">
          <ac:chgData name="Simone Ferrari" userId="fa4b2a5d-859b-4c23-96a3-a2684947884c" providerId="ADAL" clId="{6395C43A-E8F5-44C6-B842-BF2CC2A06386}" dt="2025-11-07T08:10:49.627" v="14696" actId="1037"/>
          <ac:picMkLst>
            <pc:docMk/>
            <pc:sldMk cId="2803479819" sldId="697"/>
            <ac:picMk id="4100" creationId="{93BCC32B-DDE6-D7BB-E474-C98962E5CAF0}"/>
          </ac:picMkLst>
        </pc:picChg>
      </pc:sldChg>
      <pc:sldChg chg="modSp mod">
        <pc:chgData name="Simone Ferrari" userId="fa4b2a5d-859b-4c23-96a3-a2684947884c" providerId="ADAL" clId="{6395C43A-E8F5-44C6-B842-BF2CC2A06386}" dt="2025-10-15T07:43:46.337" v="4335" actId="20577"/>
        <pc:sldMkLst>
          <pc:docMk/>
          <pc:sldMk cId="745166682" sldId="700"/>
        </pc:sldMkLst>
        <pc:spChg chg="mod">
          <ac:chgData name="Simone Ferrari" userId="fa4b2a5d-859b-4c23-96a3-a2684947884c" providerId="ADAL" clId="{6395C43A-E8F5-44C6-B842-BF2CC2A06386}" dt="2025-10-15T06:24:24.657" v="4106" actId="1036"/>
          <ac:spMkLst>
            <pc:docMk/>
            <pc:sldMk cId="745166682" sldId="700"/>
            <ac:spMk id="3" creationId="{E29E53CC-D6E0-F033-7BFA-7ED41155A152}"/>
          </ac:spMkLst>
        </pc:spChg>
        <pc:spChg chg="mod">
          <ac:chgData name="Simone Ferrari" userId="fa4b2a5d-859b-4c23-96a3-a2684947884c" providerId="ADAL" clId="{6395C43A-E8F5-44C6-B842-BF2CC2A06386}" dt="2025-10-15T07:43:46.337" v="4335" actId="20577"/>
          <ac:spMkLst>
            <pc:docMk/>
            <pc:sldMk cId="745166682" sldId="700"/>
            <ac:spMk id="6" creationId="{7DE1973D-33CF-AA56-D829-09452504B278}"/>
          </ac:spMkLst>
        </pc:spChg>
        <pc:grpChg chg="mod">
          <ac:chgData name="Simone Ferrari" userId="fa4b2a5d-859b-4c23-96a3-a2684947884c" providerId="ADAL" clId="{6395C43A-E8F5-44C6-B842-BF2CC2A06386}" dt="2025-10-15T06:24:14.959" v="4097" actId="14100"/>
          <ac:grpSpMkLst>
            <pc:docMk/>
            <pc:sldMk cId="745166682" sldId="700"/>
            <ac:grpSpMk id="7" creationId="{E0C651D4-EE50-603A-BA45-8AAA6A771A1F}"/>
          </ac:grpSpMkLst>
        </pc:grpChg>
      </pc:sldChg>
      <pc:sldChg chg="modSp mod">
        <pc:chgData name="Simone Ferrari" userId="fa4b2a5d-859b-4c23-96a3-a2684947884c" providerId="ADAL" clId="{6395C43A-E8F5-44C6-B842-BF2CC2A06386}" dt="2025-10-15T06:30:46.630" v="4192" actId="403"/>
        <pc:sldMkLst>
          <pc:docMk/>
          <pc:sldMk cId="3457935768" sldId="701"/>
        </pc:sldMkLst>
        <pc:spChg chg="mod">
          <ac:chgData name="Simone Ferrari" userId="fa4b2a5d-859b-4c23-96a3-a2684947884c" providerId="ADAL" clId="{6395C43A-E8F5-44C6-B842-BF2CC2A06386}" dt="2025-10-15T06:30:09.148" v="4185" actId="20577"/>
          <ac:spMkLst>
            <pc:docMk/>
            <pc:sldMk cId="3457935768" sldId="701"/>
            <ac:spMk id="6" creationId="{748007FB-0F86-DBA7-39A8-BDCD59878CA1}"/>
          </ac:spMkLst>
        </pc:spChg>
        <pc:spChg chg="mod">
          <ac:chgData name="Simone Ferrari" userId="fa4b2a5d-859b-4c23-96a3-a2684947884c" providerId="ADAL" clId="{6395C43A-E8F5-44C6-B842-BF2CC2A06386}" dt="2025-10-15T06:30:46.630" v="4192" actId="403"/>
          <ac:spMkLst>
            <pc:docMk/>
            <pc:sldMk cId="3457935768" sldId="701"/>
            <ac:spMk id="12" creationId="{B4608249-1883-F7A2-1B90-A8A0D0DECA14}"/>
          </ac:spMkLst>
        </pc:spChg>
        <pc:spChg chg="mod">
          <ac:chgData name="Simone Ferrari" userId="fa4b2a5d-859b-4c23-96a3-a2684947884c" providerId="ADAL" clId="{6395C43A-E8F5-44C6-B842-BF2CC2A06386}" dt="2025-10-15T06:30:32.564" v="4190" actId="14100"/>
          <ac:spMkLst>
            <pc:docMk/>
            <pc:sldMk cId="3457935768" sldId="701"/>
            <ac:spMk id="16" creationId="{001CAED3-A60B-DE37-BB4B-D6C481EB1B83}"/>
          </ac:spMkLst>
        </pc:spChg>
        <pc:spChg chg="mod">
          <ac:chgData name="Simone Ferrari" userId="fa4b2a5d-859b-4c23-96a3-a2684947884c" providerId="ADAL" clId="{6395C43A-E8F5-44C6-B842-BF2CC2A06386}" dt="2025-10-15T06:30:22.922" v="4188" actId="1036"/>
          <ac:spMkLst>
            <pc:docMk/>
            <pc:sldMk cId="3457935768" sldId="701"/>
            <ac:spMk id="17" creationId="{0E37FAE8-8F51-4AB3-B804-6423E0D3C7CD}"/>
          </ac:spMkLst>
        </pc:spChg>
      </pc:sldChg>
      <pc:sldChg chg="addSp delSp modSp mod modAnim">
        <pc:chgData name="Simone Ferrari" userId="fa4b2a5d-859b-4c23-96a3-a2684947884c" providerId="ADAL" clId="{6395C43A-E8F5-44C6-B842-BF2CC2A06386}" dt="2025-10-22T15:14:34.134" v="9652"/>
        <pc:sldMkLst>
          <pc:docMk/>
          <pc:sldMk cId="2526061903" sldId="703"/>
        </pc:sldMkLst>
        <pc:spChg chg="mod">
          <ac:chgData name="Simone Ferrari" userId="fa4b2a5d-859b-4c23-96a3-a2684947884c" providerId="ADAL" clId="{6395C43A-E8F5-44C6-B842-BF2CC2A06386}" dt="2025-10-22T11:51:04.778" v="9064" actId="20577"/>
          <ac:spMkLst>
            <pc:docMk/>
            <pc:sldMk cId="2526061903" sldId="703"/>
            <ac:spMk id="4" creationId="{E840FAE1-A7AE-50D0-E691-E12AD5A46430}"/>
          </ac:spMkLst>
        </pc:spChg>
        <pc:spChg chg="add mod">
          <ac:chgData name="Simone Ferrari" userId="fa4b2a5d-859b-4c23-96a3-a2684947884c" providerId="ADAL" clId="{6395C43A-E8F5-44C6-B842-BF2CC2A06386}" dt="2025-10-22T15:14:19.102" v="9649" actId="20577"/>
          <ac:spMkLst>
            <pc:docMk/>
            <pc:sldMk cId="2526061903" sldId="703"/>
            <ac:spMk id="7" creationId="{8D3506C9-9E8F-619E-8BDA-79A730B6B249}"/>
          </ac:spMkLst>
        </pc:spChg>
        <pc:spChg chg="mod">
          <ac:chgData name="Simone Ferrari" userId="fa4b2a5d-859b-4c23-96a3-a2684947884c" providerId="ADAL" clId="{6395C43A-E8F5-44C6-B842-BF2CC2A06386}" dt="2025-10-22T10:59:43.309" v="8421" actId="14100"/>
          <ac:spMkLst>
            <pc:docMk/>
            <pc:sldMk cId="2526061903" sldId="703"/>
            <ac:spMk id="9" creationId="{AEAC6B3C-D80B-A9B3-DE2A-F1B40467C4CD}"/>
          </ac:spMkLst>
        </pc:spChg>
        <pc:picChg chg="add mod">
          <ac:chgData name="Simone Ferrari" userId="fa4b2a5d-859b-4c23-96a3-a2684947884c" providerId="ADAL" clId="{6395C43A-E8F5-44C6-B842-BF2CC2A06386}" dt="2025-10-22T11:51:52.930" v="9076" actId="1038"/>
          <ac:picMkLst>
            <pc:docMk/>
            <pc:sldMk cId="2526061903" sldId="703"/>
            <ac:picMk id="5" creationId="{31EA5B14-C66F-7490-8671-0BBAE19287BA}"/>
          </ac:picMkLst>
        </pc:picChg>
      </pc:sldChg>
      <pc:sldChg chg="modSp mod">
        <pc:chgData name="Simone Ferrari" userId="fa4b2a5d-859b-4c23-96a3-a2684947884c" providerId="ADAL" clId="{6395C43A-E8F5-44C6-B842-BF2CC2A06386}" dt="2025-10-22T11:01:42.913" v="8512" actId="20577"/>
        <pc:sldMkLst>
          <pc:docMk/>
          <pc:sldMk cId="573972876" sldId="704"/>
        </pc:sldMkLst>
        <pc:spChg chg="mod">
          <ac:chgData name="Simone Ferrari" userId="fa4b2a5d-859b-4c23-96a3-a2684947884c" providerId="ADAL" clId="{6395C43A-E8F5-44C6-B842-BF2CC2A06386}" dt="2025-10-22T11:01:42.913" v="8512" actId="20577"/>
          <ac:spMkLst>
            <pc:docMk/>
            <pc:sldMk cId="573972876" sldId="704"/>
            <ac:spMk id="3" creationId="{42E53E89-4785-E901-73A5-6298183B92C1}"/>
          </ac:spMkLst>
        </pc:spChg>
      </pc:sldChg>
      <pc:sldChg chg="modSp mod modAnim">
        <pc:chgData name="Simone Ferrari" userId="fa4b2a5d-859b-4c23-96a3-a2684947884c" providerId="ADAL" clId="{6395C43A-E8F5-44C6-B842-BF2CC2A06386}" dt="2025-10-15T07:35:42.270" v="4235"/>
        <pc:sldMkLst>
          <pc:docMk/>
          <pc:sldMk cId="3432135242" sldId="706"/>
        </pc:sldMkLst>
        <pc:spChg chg="mod">
          <ac:chgData name="Simone Ferrari" userId="fa4b2a5d-859b-4c23-96a3-a2684947884c" providerId="ADAL" clId="{6395C43A-E8F5-44C6-B842-BF2CC2A06386}" dt="2025-10-14T16:39:33.710" v="4006" actId="1036"/>
          <ac:spMkLst>
            <pc:docMk/>
            <pc:sldMk cId="3432135242" sldId="706"/>
            <ac:spMk id="3" creationId="{167F7CCF-8BED-B836-28C8-8653BD13F2C4}"/>
          </ac:spMkLst>
        </pc:spChg>
        <pc:spChg chg="mod">
          <ac:chgData name="Simone Ferrari" userId="fa4b2a5d-859b-4c23-96a3-a2684947884c" providerId="ADAL" clId="{6395C43A-E8F5-44C6-B842-BF2CC2A06386}" dt="2025-10-14T16:39:23.232" v="4001" actId="1038"/>
          <ac:spMkLst>
            <pc:docMk/>
            <pc:sldMk cId="3432135242" sldId="706"/>
            <ac:spMk id="5" creationId="{430EAFA0-9664-F889-0C12-D3151A4CA080}"/>
          </ac:spMkLst>
        </pc:spChg>
        <pc:spChg chg="mod">
          <ac:chgData name="Simone Ferrari" userId="fa4b2a5d-859b-4c23-96a3-a2684947884c" providerId="ADAL" clId="{6395C43A-E8F5-44C6-B842-BF2CC2A06386}" dt="2025-10-14T16:38:51.454" v="3973" actId="1035"/>
          <ac:spMkLst>
            <pc:docMk/>
            <pc:sldMk cId="3432135242" sldId="706"/>
            <ac:spMk id="6" creationId="{FEF9928B-8527-C1CB-4F5B-A9CF8D40E2FF}"/>
          </ac:spMkLst>
        </pc:spChg>
        <pc:spChg chg="mod">
          <ac:chgData name="Simone Ferrari" userId="fa4b2a5d-859b-4c23-96a3-a2684947884c" providerId="ADAL" clId="{6395C43A-E8F5-44C6-B842-BF2CC2A06386}" dt="2025-10-14T16:38:40.487" v="3968" actId="14100"/>
          <ac:spMkLst>
            <pc:docMk/>
            <pc:sldMk cId="3432135242" sldId="706"/>
            <ac:spMk id="7" creationId="{4EFB2099-610B-0687-F655-C685AD5B1B34}"/>
          </ac:spMkLst>
        </pc:spChg>
        <pc:spChg chg="mod">
          <ac:chgData name="Simone Ferrari" userId="fa4b2a5d-859b-4c23-96a3-a2684947884c" providerId="ADAL" clId="{6395C43A-E8F5-44C6-B842-BF2CC2A06386}" dt="2025-10-14T16:38:47.262" v="3969" actId="14100"/>
          <ac:spMkLst>
            <pc:docMk/>
            <pc:sldMk cId="3432135242" sldId="706"/>
            <ac:spMk id="8" creationId="{4DEBFBE1-47D7-E14C-0773-BE0FD1BFE091}"/>
          </ac:spMkLst>
        </pc:spChg>
        <pc:picChg chg="mod">
          <ac:chgData name="Simone Ferrari" userId="fa4b2a5d-859b-4c23-96a3-a2684947884c" providerId="ADAL" clId="{6395C43A-E8F5-44C6-B842-BF2CC2A06386}" dt="2025-10-14T16:39:14.525" v="3993" actId="1037"/>
          <ac:picMkLst>
            <pc:docMk/>
            <pc:sldMk cId="3432135242" sldId="706"/>
            <ac:picMk id="4" creationId="{328D8796-577F-6F39-EAFA-E49B44E20DB2}"/>
          </ac:picMkLst>
        </pc:picChg>
      </pc:sldChg>
      <pc:sldChg chg="modSp">
        <pc:chgData name="Simone Ferrari" userId="fa4b2a5d-859b-4c23-96a3-a2684947884c" providerId="ADAL" clId="{6395C43A-E8F5-44C6-B842-BF2CC2A06386}" dt="2025-10-15T07:39:12.694" v="4313" actId="6549"/>
        <pc:sldMkLst>
          <pc:docMk/>
          <pc:sldMk cId="4175142424" sldId="708"/>
        </pc:sldMkLst>
        <pc:spChg chg="mod">
          <ac:chgData name="Simone Ferrari" userId="fa4b2a5d-859b-4c23-96a3-a2684947884c" providerId="ADAL" clId="{6395C43A-E8F5-44C6-B842-BF2CC2A06386}" dt="2025-10-15T07:39:12.694" v="4313" actId="6549"/>
          <ac:spMkLst>
            <pc:docMk/>
            <pc:sldMk cId="4175142424" sldId="708"/>
            <ac:spMk id="3" creationId="{9334CD4B-2546-2F88-5B01-6E1EF0AC2803}"/>
          </ac:spMkLst>
        </pc:spChg>
        <pc:spChg chg="mod">
          <ac:chgData name="Simone Ferrari" userId="fa4b2a5d-859b-4c23-96a3-a2684947884c" providerId="ADAL" clId="{6395C43A-E8F5-44C6-B842-BF2CC2A06386}" dt="2025-10-15T07:39:12.694" v="4313" actId="6549"/>
          <ac:spMkLst>
            <pc:docMk/>
            <pc:sldMk cId="4175142424" sldId="708"/>
            <ac:spMk id="8" creationId="{3A7DED66-2FEF-F009-590A-58F032527141}"/>
          </ac:spMkLst>
        </pc:spChg>
        <pc:spChg chg="mod">
          <ac:chgData name="Simone Ferrari" userId="fa4b2a5d-859b-4c23-96a3-a2684947884c" providerId="ADAL" clId="{6395C43A-E8F5-44C6-B842-BF2CC2A06386}" dt="2025-10-15T07:39:12.694" v="4313" actId="6549"/>
          <ac:spMkLst>
            <pc:docMk/>
            <pc:sldMk cId="4175142424" sldId="708"/>
            <ac:spMk id="18" creationId="{4D3F647A-939B-978D-8200-626157D8AF2D}"/>
          </ac:spMkLst>
        </pc:spChg>
        <pc:spChg chg="mod">
          <ac:chgData name="Simone Ferrari" userId="fa4b2a5d-859b-4c23-96a3-a2684947884c" providerId="ADAL" clId="{6395C43A-E8F5-44C6-B842-BF2CC2A06386}" dt="2025-10-15T07:39:12.694" v="4313" actId="6549"/>
          <ac:spMkLst>
            <pc:docMk/>
            <pc:sldMk cId="4175142424" sldId="708"/>
            <ac:spMk id="20" creationId="{C18F8F71-1090-866E-3AE7-838AF7202E30}"/>
          </ac:spMkLst>
        </pc:spChg>
        <pc:spChg chg="mod">
          <ac:chgData name="Simone Ferrari" userId="fa4b2a5d-859b-4c23-96a3-a2684947884c" providerId="ADAL" clId="{6395C43A-E8F5-44C6-B842-BF2CC2A06386}" dt="2025-10-14T16:40:36.202" v="4010" actId="1035"/>
          <ac:spMkLst>
            <pc:docMk/>
            <pc:sldMk cId="4175142424" sldId="708"/>
            <ac:spMk id="21" creationId="{4D332F27-8F34-6CE2-4DEE-D579F9A2F0A2}"/>
          </ac:spMkLst>
        </pc:spChg>
        <pc:spChg chg="mod">
          <ac:chgData name="Simone Ferrari" userId="fa4b2a5d-859b-4c23-96a3-a2684947884c" providerId="ADAL" clId="{6395C43A-E8F5-44C6-B842-BF2CC2A06386}" dt="2025-10-15T07:39:12.694" v="4313" actId="6549"/>
          <ac:spMkLst>
            <pc:docMk/>
            <pc:sldMk cId="4175142424" sldId="708"/>
            <ac:spMk id="28" creationId="{502F9D71-98E1-270A-9F76-C6F18B7DE165}"/>
          </ac:spMkLst>
        </pc:spChg>
        <pc:spChg chg="mod">
          <ac:chgData name="Simone Ferrari" userId="fa4b2a5d-859b-4c23-96a3-a2684947884c" providerId="ADAL" clId="{6395C43A-E8F5-44C6-B842-BF2CC2A06386}" dt="2025-10-15T07:39:12.694" v="4313" actId="6549"/>
          <ac:spMkLst>
            <pc:docMk/>
            <pc:sldMk cId="4175142424" sldId="708"/>
            <ac:spMk id="30" creationId="{08F6774A-8AB0-3F80-02D8-E3429026CD2F}"/>
          </ac:spMkLst>
        </pc:spChg>
        <pc:spChg chg="mod">
          <ac:chgData name="Simone Ferrari" userId="fa4b2a5d-859b-4c23-96a3-a2684947884c" providerId="ADAL" clId="{6395C43A-E8F5-44C6-B842-BF2CC2A06386}" dt="2025-10-15T07:39:12.694" v="4313" actId="6549"/>
          <ac:spMkLst>
            <pc:docMk/>
            <pc:sldMk cId="4175142424" sldId="708"/>
            <ac:spMk id="48" creationId="{DD0FAB58-B73E-236D-A9B9-457A5BADFD06}"/>
          </ac:spMkLst>
        </pc:spChg>
        <pc:spChg chg="mod">
          <ac:chgData name="Simone Ferrari" userId="fa4b2a5d-859b-4c23-96a3-a2684947884c" providerId="ADAL" clId="{6395C43A-E8F5-44C6-B842-BF2CC2A06386}" dt="2025-10-15T07:39:12.694" v="4313" actId="6549"/>
          <ac:spMkLst>
            <pc:docMk/>
            <pc:sldMk cId="4175142424" sldId="708"/>
            <ac:spMk id="60" creationId="{877FDE2F-7E9F-E861-A5C5-8476D740BA98}"/>
          </ac:spMkLst>
        </pc:spChg>
        <pc:spChg chg="mod">
          <ac:chgData name="Simone Ferrari" userId="fa4b2a5d-859b-4c23-96a3-a2684947884c" providerId="ADAL" clId="{6395C43A-E8F5-44C6-B842-BF2CC2A06386}" dt="2025-10-15T07:39:12.694" v="4313" actId="6549"/>
          <ac:spMkLst>
            <pc:docMk/>
            <pc:sldMk cId="4175142424" sldId="708"/>
            <ac:spMk id="61" creationId="{EC748719-9A05-6D04-A8FC-9493A453DB37}"/>
          </ac:spMkLst>
        </pc:spChg>
        <pc:spChg chg="mod">
          <ac:chgData name="Simone Ferrari" userId="fa4b2a5d-859b-4c23-96a3-a2684947884c" providerId="ADAL" clId="{6395C43A-E8F5-44C6-B842-BF2CC2A06386}" dt="2025-10-15T07:39:12.694" v="4313" actId="6549"/>
          <ac:spMkLst>
            <pc:docMk/>
            <pc:sldMk cId="4175142424" sldId="708"/>
            <ac:spMk id="62" creationId="{A0BB08EB-DDBD-F803-71FF-1E82E07ADAE2}"/>
          </ac:spMkLst>
        </pc:spChg>
      </pc:sldChg>
      <pc:sldChg chg="modSp mod">
        <pc:chgData name="Simone Ferrari" userId="fa4b2a5d-859b-4c23-96a3-a2684947884c" providerId="ADAL" clId="{6395C43A-E8F5-44C6-B842-BF2CC2A06386}" dt="2025-10-17T07:09:44.085" v="6390" actId="403"/>
        <pc:sldMkLst>
          <pc:docMk/>
          <pc:sldMk cId="3123266025" sldId="711"/>
        </pc:sldMkLst>
        <pc:spChg chg="mod">
          <ac:chgData name="Simone Ferrari" userId="fa4b2a5d-859b-4c23-96a3-a2684947884c" providerId="ADAL" clId="{6395C43A-E8F5-44C6-B842-BF2CC2A06386}" dt="2025-10-17T07:09:44.085" v="6390" actId="403"/>
          <ac:spMkLst>
            <pc:docMk/>
            <pc:sldMk cId="3123266025" sldId="711"/>
            <ac:spMk id="3" creationId="{728C1BC5-4369-B802-B6AC-355E84C67970}"/>
          </ac:spMkLst>
        </pc:spChg>
        <pc:spChg chg="mod">
          <ac:chgData name="Simone Ferrari" userId="fa4b2a5d-859b-4c23-96a3-a2684947884c" providerId="ADAL" clId="{6395C43A-E8F5-44C6-B842-BF2CC2A06386}" dt="2025-10-17T07:08:58.880" v="6386" actId="207"/>
          <ac:spMkLst>
            <pc:docMk/>
            <pc:sldMk cId="3123266025" sldId="711"/>
            <ac:spMk id="14" creationId="{EBD806CD-21AA-46C3-97DA-F45A7735C98D}"/>
          </ac:spMkLst>
        </pc:spChg>
        <pc:picChg chg="mod">
          <ac:chgData name="Simone Ferrari" userId="fa4b2a5d-859b-4c23-96a3-a2684947884c" providerId="ADAL" clId="{6395C43A-E8F5-44C6-B842-BF2CC2A06386}" dt="2025-10-16T16:35:03.639" v="4520" actId="1035"/>
          <ac:picMkLst>
            <pc:docMk/>
            <pc:sldMk cId="3123266025" sldId="711"/>
            <ac:picMk id="15" creationId="{294CA397-FE93-4EA0-A222-38F44B2DC8BB}"/>
          </ac:picMkLst>
        </pc:picChg>
      </pc:sldChg>
      <pc:sldChg chg="modSp mod">
        <pc:chgData name="Simone Ferrari" userId="fa4b2a5d-859b-4c23-96a3-a2684947884c" providerId="ADAL" clId="{6395C43A-E8F5-44C6-B842-BF2CC2A06386}" dt="2025-10-22T15:22:53.877" v="9735" actId="122"/>
        <pc:sldMkLst>
          <pc:docMk/>
          <pc:sldMk cId="155885039" sldId="712"/>
        </pc:sldMkLst>
        <pc:spChg chg="mod">
          <ac:chgData name="Simone Ferrari" userId="fa4b2a5d-859b-4c23-96a3-a2684947884c" providerId="ADAL" clId="{6395C43A-E8F5-44C6-B842-BF2CC2A06386}" dt="2025-10-22T15:22:53.877" v="9735" actId="122"/>
          <ac:spMkLst>
            <pc:docMk/>
            <pc:sldMk cId="155885039" sldId="712"/>
            <ac:spMk id="4" creationId="{7EE77E51-6C97-FD7C-44B4-D64E85F16947}"/>
          </ac:spMkLst>
        </pc:spChg>
        <pc:picChg chg="mod">
          <ac:chgData name="Simone Ferrari" userId="fa4b2a5d-859b-4c23-96a3-a2684947884c" providerId="ADAL" clId="{6395C43A-E8F5-44C6-B842-BF2CC2A06386}" dt="2025-10-22T15:22:47.758" v="9734" actId="732"/>
          <ac:picMkLst>
            <pc:docMk/>
            <pc:sldMk cId="155885039" sldId="712"/>
            <ac:picMk id="2050" creationId="{0BF25008-212D-3F4E-907A-64D182AAEB86}"/>
          </ac:picMkLst>
        </pc:picChg>
      </pc:sldChg>
      <pc:sldChg chg="addSp delSp modSp mod ord">
        <pc:chgData name="Simone Ferrari" userId="fa4b2a5d-859b-4c23-96a3-a2684947884c" providerId="ADAL" clId="{6395C43A-E8F5-44C6-B842-BF2CC2A06386}" dt="2025-10-24T09:37:23.174" v="11365" actId="732"/>
        <pc:sldMkLst>
          <pc:docMk/>
          <pc:sldMk cId="2423724934" sldId="713"/>
        </pc:sldMkLst>
        <pc:spChg chg="add mod">
          <ac:chgData name="Simone Ferrari" userId="fa4b2a5d-859b-4c23-96a3-a2684947884c" providerId="ADAL" clId="{6395C43A-E8F5-44C6-B842-BF2CC2A06386}" dt="2025-10-22T10:49:03.070" v="8221" actId="14100"/>
          <ac:spMkLst>
            <pc:docMk/>
            <pc:sldMk cId="2423724934" sldId="713"/>
            <ac:spMk id="3" creationId="{426E9081-FB7D-90A5-DB47-203F58A158E2}"/>
          </ac:spMkLst>
        </pc:spChg>
        <pc:spChg chg="mod">
          <ac:chgData name="Simone Ferrari" userId="fa4b2a5d-859b-4c23-96a3-a2684947884c" providerId="ADAL" clId="{6395C43A-E8F5-44C6-B842-BF2CC2A06386}" dt="2025-10-24T07:25:16.137" v="11331" actId="20577"/>
          <ac:spMkLst>
            <pc:docMk/>
            <pc:sldMk cId="2423724934" sldId="713"/>
            <ac:spMk id="4" creationId="{19561ACB-80F4-D87E-63B7-36976748A67F}"/>
          </ac:spMkLst>
        </pc:spChg>
        <pc:picChg chg="add mod modCrop">
          <ac:chgData name="Simone Ferrari" userId="fa4b2a5d-859b-4c23-96a3-a2684947884c" providerId="ADAL" clId="{6395C43A-E8F5-44C6-B842-BF2CC2A06386}" dt="2025-10-24T09:37:23.174" v="11365" actId="732"/>
          <ac:picMkLst>
            <pc:docMk/>
            <pc:sldMk cId="2423724934" sldId="713"/>
            <ac:picMk id="2050" creationId="{110B5515-2D63-83D8-24F0-ECFC38515E72}"/>
          </ac:picMkLst>
        </pc:picChg>
        <pc:picChg chg="add mod">
          <ac:chgData name="Simone Ferrari" userId="fa4b2a5d-859b-4c23-96a3-a2684947884c" providerId="ADAL" clId="{6395C43A-E8F5-44C6-B842-BF2CC2A06386}" dt="2025-10-22T15:30:13.185" v="9859" actId="1037"/>
          <ac:picMkLst>
            <pc:docMk/>
            <pc:sldMk cId="2423724934" sldId="713"/>
            <ac:picMk id="2052" creationId="{A56C4C87-6ABB-F825-AE87-5714A6AFA208}"/>
          </ac:picMkLst>
        </pc:picChg>
        <pc:picChg chg="mod">
          <ac:chgData name="Simone Ferrari" userId="fa4b2a5d-859b-4c23-96a3-a2684947884c" providerId="ADAL" clId="{6395C43A-E8F5-44C6-B842-BF2CC2A06386}" dt="2025-10-22T15:28:26.075" v="9804" actId="14100"/>
          <ac:picMkLst>
            <pc:docMk/>
            <pc:sldMk cId="2423724934" sldId="713"/>
            <ac:picMk id="3074" creationId="{E64C4618-5E1C-2423-4D7C-8AE379616A15}"/>
          </ac:picMkLst>
        </pc:picChg>
      </pc:sldChg>
      <pc:sldChg chg="modSp add">
        <pc:chgData name="Simone Ferrari" userId="fa4b2a5d-859b-4c23-96a3-a2684947884c" providerId="ADAL" clId="{6395C43A-E8F5-44C6-B842-BF2CC2A06386}" dt="2025-10-22T15:52:54.417" v="10199" actId="122"/>
        <pc:sldMkLst>
          <pc:docMk/>
          <pc:sldMk cId="3994812546" sldId="716"/>
        </pc:sldMkLst>
        <pc:spChg chg="mod">
          <ac:chgData name="Simone Ferrari" userId="fa4b2a5d-859b-4c23-96a3-a2684947884c" providerId="ADAL" clId="{6395C43A-E8F5-44C6-B842-BF2CC2A06386}" dt="2025-10-22T15:52:54.417" v="10199" actId="122"/>
          <ac:spMkLst>
            <pc:docMk/>
            <pc:sldMk cId="3994812546" sldId="716"/>
            <ac:spMk id="3" creationId="{D9C1E167-A350-9124-8571-5B13D9AD4CAE}"/>
          </ac:spMkLst>
        </pc:spChg>
      </pc:sldChg>
      <pc:sldChg chg="modSp add mod modAnim">
        <pc:chgData name="Simone Ferrari" userId="fa4b2a5d-859b-4c23-96a3-a2684947884c" providerId="ADAL" clId="{6395C43A-E8F5-44C6-B842-BF2CC2A06386}" dt="2025-11-07T08:14:22.303" v="14704" actId="207"/>
        <pc:sldMkLst>
          <pc:docMk/>
          <pc:sldMk cId="2953937776" sldId="717"/>
        </pc:sldMkLst>
        <pc:spChg chg="mod">
          <ac:chgData name="Simone Ferrari" userId="fa4b2a5d-859b-4c23-96a3-a2684947884c" providerId="ADAL" clId="{6395C43A-E8F5-44C6-B842-BF2CC2A06386}" dt="2025-10-24T07:27:09.183" v="11362" actId="20577"/>
          <ac:spMkLst>
            <pc:docMk/>
            <pc:sldMk cId="2953937776" sldId="717"/>
            <ac:spMk id="3" creationId="{A6693ED7-9E3D-0E5A-A7D5-5859339F8707}"/>
          </ac:spMkLst>
        </pc:spChg>
        <pc:spChg chg="mod">
          <ac:chgData name="Simone Ferrari" userId="fa4b2a5d-859b-4c23-96a3-a2684947884c" providerId="ADAL" clId="{6395C43A-E8F5-44C6-B842-BF2CC2A06386}" dt="2025-11-07T08:14:22.303" v="14704" actId="207"/>
          <ac:spMkLst>
            <pc:docMk/>
            <pc:sldMk cId="2953937776" sldId="717"/>
            <ac:spMk id="4" creationId="{F976F331-AA6C-9B5A-D1E3-4AB5A87B38D4}"/>
          </ac:spMkLst>
        </pc:spChg>
      </pc:sldChg>
      <pc:sldChg chg="addSp modSp new mod">
        <pc:chgData name="Simone Ferrari" userId="fa4b2a5d-859b-4c23-96a3-a2684947884c" providerId="ADAL" clId="{6395C43A-E8F5-44C6-B842-BF2CC2A06386}" dt="2025-10-24T07:22:32.280" v="11307" actId="20577"/>
        <pc:sldMkLst>
          <pc:docMk/>
          <pc:sldMk cId="1976694040" sldId="718"/>
        </pc:sldMkLst>
        <pc:spChg chg="add mod">
          <ac:chgData name="Simone Ferrari" userId="fa4b2a5d-859b-4c23-96a3-a2684947884c" providerId="ADAL" clId="{6395C43A-E8F5-44C6-B842-BF2CC2A06386}" dt="2025-10-24T07:22:32.280" v="11307" actId="20577"/>
          <ac:spMkLst>
            <pc:docMk/>
            <pc:sldMk cId="1976694040" sldId="718"/>
            <ac:spMk id="3" creationId="{1FDCE88A-F153-4AA9-271A-C5DF8648109F}"/>
          </ac:spMkLst>
        </pc:spChg>
        <pc:spChg chg="add mod">
          <ac:chgData name="Simone Ferrari" userId="fa4b2a5d-859b-4c23-96a3-a2684947884c" providerId="ADAL" clId="{6395C43A-E8F5-44C6-B842-BF2CC2A06386}" dt="2025-10-22T14:46:40.708" v="9613" actId="20577"/>
          <ac:spMkLst>
            <pc:docMk/>
            <pc:sldMk cId="1976694040" sldId="718"/>
            <ac:spMk id="4" creationId="{53AB81E2-D1DA-3133-2DF7-74716343EE5A}"/>
          </ac:spMkLst>
        </pc:spChg>
      </pc:sldChg>
      <pc:sldChg chg="addSp delSp modSp new mod modAnim">
        <pc:chgData name="Simone Ferrari" userId="fa4b2a5d-859b-4c23-96a3-a2684947884c" providerId="ADAL" clId="{6395C43A-E8F5-44C6-B842-BF2CC2A06386}" dt="2025-10-10T09:35:10.516" v="2914" actId="732"/>
        <pc:sldMkLst>
          <pc:docMk/>
          <pc:sldMk cId="2480752791" sldId="719"/>
        </pc:sldMkLst>
        <pc:spChg chg="add mod">
          <ac:chgData name="Simone Ferrari" userId="fa4b2a5d-859b-4c23-96a3-a2684947884c" providerId="ADAL" clId="{6395C43A-E8F5-44C6-B842-BF2CC2A06386}" dt="2025-10-10T06:53:59.746" v="1872" actId="1038"/>
          <ac:spMkLst>
            <pc:docMk/>
            <pc:sldMk cId="2480752791" sldId="719"/>
            <ac:spMk id="7" creationId="{ADCCFDC3-D232-CAA5-D0D5-84C6BCD011C2}"/>
          </ac:spMkLst>
        </pc:spChg>
        <pc:spChg chg="add mod">
          <ac:chgData name="Simone Ferrari" userId="fa4b2a5d-859b-4c23-96a3-a2684947884c" providerId="ADAL" clId="{6395C43A-E8F5-44C6-B842-BF2CC2A06386}" dt="2025-10-10T06:53:55.728" v="1871" actId="1038"/>
          <ac:spMkLst>
            <pc:docMk/>
            <pc:sldMk cId="2480752791" sldId="719"/>
            <ac:spMk id="10" creationId="{351E304C-D859-8ADE-EA22-E43F8896CE0E}"/>
          </ac:spMkLst>
        </pc:spChg>
        <pc:spChg chg="add mod">
          <ac:chgData name="Simone Ferrari" userId="fa4b2a5d-859b-4c23-96a3-a2684947884c" providerId="ADAL" clId="{6395C43A-E8F5-44C6-B842-BF2CC2A06386}" dt="2025-10-10T06:54:07.119" v="1876" actId="1037"/>
          <ac:spMkLst>
            <pc:docMk/>
            <pc:sldMk cId="2480752791" sldId="719"/>
            <ac:spMk id="13" creationId="{ADCA488F-3CBE-1D65-A9A8-1520D9077138}"/>
          </ac:spMkLst>
        </pc:spChg>
        <pc:picChg chg="add mod modCrop">
          <ac:chgData name="Simone Ferrari" userId="fa4b2a5d-859b-4c23-96a3-a2684947884c" providerId="ADAL" clId="{6395C43A-E8F5-44C6-B842-BF2CC2A06386}" dt="2025-10-10T09:35:10.516" v="2914" actId="732"/>
          <ac:picMkLst>
            <pc:docMk/>
            <pc:sldMk cId="2480752791" sldId="719"/>
            <ac:picMk id="5" creationId="{9D4CBA6F-7807-F841-9905-1E84636508E4}"/>
          </ac:picMkLst>
        </pc:picChg>
        <pc:picChg chg="add mod modCrop">
          <ac:chgData name="Simone Ferrari" userId="fa4b2a5d-859b-4c23-96a3-a2684947884c" providerId="ADAL" clId="{6395C43A-E8F5-44C6-B842-BF2CC2A06386}" dt="2025-10-10T06:52:09.394" v="1829" actId="14100"/>
          <ac:picMkLst>
            <pc:docMk/>
            <pc:sldMk cId="2480752791" sldId="719"/>
            <ac:picMk id="9" creationId="{1A717CEA-F31A-21D6-DD24-A5621314A4EA}"/>
          </ac:picMkLst>
        </pc:picChg>
        <pc:picChg chg="add mod">
          <ac:chgData name="Simone Ferrari" userId="fa4b2a5d-859b-4c23-96a3-a2684947884c" providerId="ADAL" clId="{6395C43A-E8F5-44C6-B842-BF2CC2A06386}" dt="2025-10-10T06:50:45.882" v="1823" actId="1076"/>
          <ac:picMkLst>
            <pc:docMk/>
            <pc:sldMk cId="2480752791" sldId="719"/>
            <ac:picMk id="12" creationId="{949BA59A-2460-FA26-D938-49642BED6368}"/>
          </ac:picMkLst>
        </pc:picChg>
      </pc:sldChg>
      <pc:sldChg chg="addSp modSp new mod setBg">
        <pc:chgData name="Simone Ferrari" userId="fa4b2a5d-859b-4c23-96a3-a2684947884c" providerId="ADAL" clId="{6395C43A-E8F5-44C6-B842-BF2CC2A06386}" dt="2025-10-08T07:35:33.529" v="1508" actId="1076"/>
        <pc:sldMkLst>
          <pc:docMk/>
          <pc:sldMk cId="65976100" sldId="720"/>
        </pc:sldMkLst>
        <pc:spChg chg="add mod">
          <ac:chgData name="Simone Ferrari" userId="fa4b2a5d-859b-4c23-96a3-a2684947884c" providerId="ADAL" clId="{6395C43A-E8F5-44C6-B842-BF2CC2A06386}" dt="2025-10-08T07:35:33.529" v="1508" actId="1076"/>
          <ac:spMkLst>
            <pc:docMk/>
            <pc:sldMk cId="65976100" sldId="720"/>
            <ac:spMk id="3" creationId="{207ABE2D-D92B-5D97-7DBF-89DDBE928914}"/>
          </ac:spMkLst>
        </pc:spChg>
        <pc:picChg chg="add mod">
          <ac:chgData name="Simone Ferrari" userId="fa4b2a5d-859b-4c23-96a3-a2684947884c" providerId="ADAL" clId="{6395C43A-E8F5-44C6-B842-BF2CC2A06386}" dt="2025-10-08T07:33:52.356" v="1493" actId="1035"/>
          <ac:picMkLst>
            <pc:docMk/>
            <pc:sldMk cId="65976100" sldId="720"/>
            <ac:picMk id="6" creationId="{AA85BD0A-4844-4504-6E8C-2E43F42153C1}"/>
          </ac:picMkLst>
        </pc:picChg>
      </pc:sldChg>
      <pc:sldChg chg="addSp delSp modSp add mod delAnim modAnim">
        <pc:chgData name="Simone Ferrari" userId="fa4b2a5d-859b-4c23-96a3-a2684947884c" providerId="ADAL" clId="{6395C43A-E8F5-44C6-B842-BF2CC2A06386}" dt="2025-10-22T16:20:34.301" v="10469"/>
        <pc:sldMkLst>
          <pc:docMk/>
          <pc:sldMk cId="1000399791" sldId="723"/>
        </pc:sldMkLst>
        <pc:spChg chg="mod">
          <ac:chgData name="Simone Ferrari" userId="fa4b2a5d-859b-4c23-96a3-a2684947884c" providerId="ADAL" clId="{6395C43A-E8F5-44C6-B842-BF2CC2A06386}" dt="2025-10-22T16:17:11.840" v="10420" actId="164"/>
          <ac:spMkLst>
            <pc:docMk/>
            <pc:sldMk cId="1000399791" sldId="723"/>
            <ac:spMk id="9" creationId="{D11BD1BE-3232-27E4-C67D-AADE58BB0614}"/>
          </ac:spMkLst>
        </pc:spChg>
        <pc:grpChg chg="add mod">
          <ac:chgData name="Simone Ferrari" userId="fa4b2a5d-859b-4c23-96a3-a2684947884c" providerId="ADAL" clId="{6395C43A-E8F5-44C6-B842-BF2CC2A06386}" dt="2025-10-22T16:19:40.610" v="10435" actId="1076"/>
          <ac:grpSpMkLst>
            <pc:docMk/>
            <pc:sldMk cId="1000399791" sldId="723"/>
            <ac:grpSpMk id="20" creationId="{EC0C6E43-31D1-6198-4AA4-0CA0C4C38452}"/>
          </ac:grpSpMkLst>
        </pc:grpChg>
        <pc:picChg chg="mod">
          <ac:chgData name="Simone Ferrari" userId="fa4b2a5d-859b-4c23-96a3-a2684947884c" providerId="ADAL" clId="{6395C43A-E8F5-44C6-B842-BF2CC2A06386}" dt="2025-10-22T16:20:12.601" v="10464" actId="1038"/>
          <ac:picMkLst>
            <pc:docMk/>
            <pc:sldMk cId="1000399791" sldId="723"/>
            <ac:picMk id="4" creationId="{018FF774-DC56-8A83-B4B1-0F26D9C81D3D}"/>
          </ac:picMkLst>
        </pc:picChg>
        <pc:picChg chg="add mod modCrop">
          <ac:chgData name="Simone Ferrari" userId="fa4b2a5d-859b-4c23-96a3-a2684947884c" providerId="ADAL" clId="{6395C43A-E8F5-44C6-B842-BF2CC2A06386}" dt="2025-10-22T16:17:11.840" v="10420" actId="164"/>
          <ac:picMkLst>
            <pc:docMk/>
            <pc:sldMk cId="1000399791" sldId="723"/>
            <ac:picMk id="19" creationId="{327659E8-8901-8791-A7DC-E304CA56230C}"/>
          </ac:picMkLst>
        </pc:picChg>
        <pc:picChg chg="add mod modCrop">
          <ac:chgData name="Simone Ferrari" userId="fa4b2a5d-859b-4c23-96a3-a2684947884c" providerId="ADAL" clId="{6395C43A-E8F5-44C6-B842-BF2CC2A06386}" dt="2025-10-22T16:20:08.330" v="10449" actId="1035"/>
          <ac:picMkLst>
            <pc:docMk/>
            <pc:sldMk cId="1000399791" sldId="723"/>
            <ac:picMk id="21" creationId="{5FD992B1-360E-C2D6-C755-CA09F82FD18A}"/>
          </ac:picMkLst>
        </pc:picChg>
      </pc:sldChg>
      <pc:sldChg chg="addSp modSp new mod modAnim">
        <pc:chgData name="Simone Ferrari" userId="fa4b2a5d-859b-4c23-96a3-a2684947884c" providerId="ADAL" clId="{6395C43A-E8F5-44C6-B842-BF2CC2A06386}" dt="2025-10-10T09:32:39.168" v="2913"/>
        <pc:sldMkLst>
          <pc:docMk/>
          <pc:sldMk cId="3970400539" sldId="724"/>
        </pc:sldMkLst>
        <pc:spChg chg="add mod">
          <ac:chgData name="Simone Ferrari" userId="fa4b2a5d-859b-4c23-96a3-a2684947884c" providerId="ADAL" clId="{6395C43A-E8F5-44C6-B842-BF2CC2A06386}" dt="2025-10-10T07:35:03.030" v="2664" actId="14100"/>
          <ac:spMkLst>
            <pc:docMk/>
            <pc:sldMk cId="3970400539" sldId="724"/>
            <ac:spMk id="3" creationId="{EE92F76C-9148-7EF4-6BFD-DDFFC3D0299A}"/>
          </ac:spMkLst>
        </pc:spChg>
        <pc:spChg chg="add mod">
          <ac:chgData name="Simone Ferrari" userId="fa4b2a5d-859b-4c23-96a3-a2684947884c" providerId="ADAL" clId="{6395C43A-E8F5-44C6-B842-BF2CC2A06386}" dt="2025-10-10T09:30:15.296" v="2858" actId="1037"/>
          <ac:spMkLst>
            <pc:docMk/>
            <pc:sldMk cId="3970400539" sldId="724"/>
            <ac:spMk id="10" creationId="{3B1287C6-E3DF-7A1A-5B3C-31F919B82796}"/>
          </ac:spMkLst>
        </pc:spChg>
        <pc:spChg chg="add mod">
          <ac:chgData name="Simone Ferrari" userId="fa4b2a5d-859b-4c23-96a3-a2684947884c" providerId="ADAL" clId="{6395C43A-E8F5-44C6-B842-BF2CC2A06386}" dt="2025-10-10T09:30:24.399" v="2864" actId="1038"/>
          <ac:spMkLst>
            <pc:docMk/>
            <pc:sldMk cId="3970400539" sldId="724"/>
            <ac:spMk id="13" creationId="{7B8F4DF3-0806-7AF9-D97D-E21E4596382B}"/>
          </ac:spMkLst>
        </pc:spChg>
        <pc:spChg chg="add mod">
          <ac:chgData name="Simone Ferrari" userId="fa4b2a5d-859b-4c23-96a3-a2684947884c" providerId="ADAL" clId="{6395C43A-E8F5-44C6-B842-BF2CC2A06386}" dt="2025-10-10T07:36:07.032" v="2686" actId="1035"/>
          <ac:spMkLst>
            <pc:docMk/>
            <pc:sldMk cId="3970400539" sldId="724"/>
            <ac:spMk id="14" creationId="{371ABD43-F3EF-5848-B985-C1FFFEE4CD9D}"/>
          </ac:spMkLst>
        </pc:spChg>
        <pc:spChg chg="add mod">
          <ac:chgData name="Simone Ferrari" userId="fa4b2a5d-859b-4c23-96a3-a2684947884c" providerId="ADAL" clId="{6395C43A-E8F5-44C6-B842-BF2CC2A06386}" dt="2025-10-10T07:36:24.863" v="2691" actId="14100"/>
          <ac:spMkLst>
            <pc:docMk/>
            <pc:sldMk cId="3970400539" sldId="724"/>
            <ac:spMk id="15" creationId="{347D3291-E854-90DD-2DCD-F9FE9E18B6D1}"/>
          </ac:spMkLst>
        </pc:spChg>
        <pc:spChg chg="add mod">
          <ac:chgData name="Simone Ferrari" userId="fa4b2a5d-859b-4c23-96a3-a2684947884c" providerId="ADAL" clId="{6395C43A-E8F5-44C6-B842-BF2CC2A06386}" dt="2025-10-10T09:32:14.273" v="2912" actId="790"/>
          <ac:spMkLst>
            <pc:docMk/>
            <pc:sldMk cId="3970400539" sldId="724"/>
            <ac:spMk id="16" creationId="{77AF2471-1DAA-4EAD-4D5B-92B2EF642702}"/>
          </ac:spMkLst>
        </pc:spChg>
        <pc:picChg chg="add mod">
          <ac:chgData name="Simone Ferrari" userId="fa4b2a5d-859b-4c23-96a3-a2684947884c" providerId="ADAL" clId="{6395C43A-E8F5-44C6-B842-BF2CC2A06386}" dt="2025-10-10T07:35:06.197" v="2665" actId="14100"/>
          <ac:picMkLst>
            <pc:docMk/>
            <pc:sldMk cId="3970400539" sldId="724"/>
            <ac:picMk id="4" creationId="{C0427358-FA01-2F2E-8ABF-F2AD1BBF39A8}"/>
          </ac:picMkLst>
        </pc:picChg>
        <pc:picChg chg="add mod">
          <ac:chgData name="Simone Ferrari" userId="fa4b2a5d-859b-4c23-96a3-a2684947884c" providerId="ADAL" clId="{6395C43A-E8F5-44C6-B842-BF2CC2A06386}" dt="2025-10-10T07:35:11.474" v="2666" actId="14100"/>
          <ac:picMkLst>
            <pc:docMk/>
            <pc:sldMk cId="3970400539" sldId="724"/>
            <ac:picMk id="5" creationId="{20750724-F3E0-6580-6F7D-3285FB00379B}"/>
          </ac:picMkLst>
        </pc:picChg>
        <pc:picChg chg="add mod ord">
          <ac:chgData name="Simone Ferrari" userId="fa4b2a5d-859b-4c23-96a3-a2684947884c" providerId="ADAL" clId="{6395C43A-E8F5-44C6-B842-BF2CC2A06386}" dt="2025-10-10T07:36:11.678" v="2687" actId="14100"/>
          <ac:picMkLst>
            <pc:docMk/>
            <pc:sldMk cId="3970400539" sldId="724"/>
            <ac:picMk id="6" creationId="{628E3B75-6E92-0338-855A-23E690F15895}"/>
          </ac:picMkLst>
        </pc:picChg>
        <pc:picChg chg="add mod ord">
          <ac:chgData name="Simone Ferrari" userId="fa4b2a5d-859b-4c23-96a3-a2684947884c" providerId="ADAL" clId="{6395C43A-E8F5-44C6-B842-BF2CC2A06386}" dt="2025-10-10T07:36:20.384" v="2690" actId="1037"/>
          <ac:picMkLst>
            <pc:docMk/>
            <pc:sldMk cId="3970400539" sldId="724"/>
            <ac:picMk id="7" creationId="{107DBB70-5194-6CAB-AC22-05B6A35F1230}"/>
          </ac:picMkLst>
        </pc:picChg>
        <pc:picChg chg="add mod ord">
          <ac:chgData name="Simone Ferrari" userId="fa4b2a5d-859b-4c23-96a3-a2684947884c" providerId="ADAL" clId="{6395C43A-E8F5-44C6-B842-BF2CC2A06386}" dt="2025-10-10T09:31:36.557" v="2911" actId="1037"/>
          <ac:picMkLst>
            <pc:docMk/>
            <pc:sldMk cId="3970400539" sldId="724"/>
            <ac:picMk id="8" creationId="{1C060CC5-B6DE-1861-162E-3AA5958DFD44}"/>
          </ac:picMkLst>
        </pc:picChg>
        <pc:picChg chg="add mod">
          <ac:chgData name="Simone Ferrari" userId="fa4b2a5d-859b-4c23-96a3-a2684947884c" providerId="ADAL" clId="{6395C43A-E8F5-44C6-B842-BF2CC2A06386}" dt="2025-10-10T09:30:24.399" v="2864" actId="1038"/>
          <ac:picMkLst>
            <pc:docMk/>
            <pc:sldMk cId="3970400539" sldId="724"/>
            <ac:picMk id="11" creationId="{364A43F9-0032-A504-90A4-3F8F4ABD7A6E}"/>
          </ac:picMkLst>
        </pc:picChg>
      </pc:sldChg>
      <pc:sldChg chg="addSp modSp new mod ord modAnim">
        <pc:chgData name="Simone Ferrari" userId="fa4b2a5d-859b-4c23-96a3-a2684947884c" providerId="ADAL" clId="{6395C43A-E8F5-44C6-B842-BF2CC2A06386}" dt="2025-10-22T15:24:54.137" v="9751"/>
        <pc:sldMkLst>
          <pc:docMk/>
          <pc:sldMk cId="2916483596" sldId="725"/>
        </pc:sldMkLst>
        <pc:spChg chg="add mod">
          <ac:chgData name="Simone Ferrari" userId="fa4b2a5d-859b-4c23-96a3-a2684947884c" providerId="ADAL" clId="{6395C43A-E8F5-44C6-B842-BF2CC2A06386}" dt="2025-10-22T15:24:23.546" v="9740" actId="14100"/>
          <ac:spMkLst>
            <pc:docMk/>
            <pc:sldMk cId="2916483596" sldId="725"/>
            <ac:spMk id="3" creationId="{A6C1A8E2-8982-05E6-2EA9-6430376E8522}"/>
          </ac:spMkLst>
        </pc:spChg>
        <pc:spChg chg="add mod">
          <ac:chgData name="Simone Ferrari" userId="fa4b2a5d-859b-4c23-96a3-a2684947884c" providerId="ADAL" clId="{6395C43A-E8F5-44C6-B842-BF2CC2A06386}" dt="2025-10-22T15:24:34.825" v="9741" actId="1035"/>
          <ac:spMkLst>
            <pc:docMk/>
            <pc:sldMk cId="2916483596" sldId="725"/>
            <ac:spMk id="5" creationId="{9C89F57D-AA44-5BA8-DFA5-81D4A4008CDF}"/>
          </ac:spMkLst>
        </pc:spChg>
        <pc:picChg chg="add mod">
          <ac:chgData name="Simone Ferrari" userId="fa4b2a5d-859b-4c23-96a3-a2684947884c" providerId="ADAL" clId="{6395C43A-E8F5-44C6-B842-BF2CC2A06386}" dt="2025-10-22T10:50:53.407" v="8234" actId="14100"/>
          <ac:picMkLst>
            <pc:docMk/>
            <pc:sldMk cId="2916483596" sldId="725"/>
            <ac:picMk id="1026" creationId="{1E76AB3A-548B-C556-5563-EA2052BB308C}"/>
          </ac:picMkLst>
        </pc:picChg>
        <pc:picChg chg="add mod">
          <ac:chgData name="Simone Ferrari" userId="fa4b2a5d-859b-4c23-96a3-a2684947884c" providerId="ADAL" clId="{6395C43A-E8F5-44C6-B842-BF2CC2A06386}" dt="2025-10-22T15:17:02.222" v="9680" actId="1038"/>
          <ac:picMkLst>
            <pc:docMk/>
            <pc:sldMk cId="2916483596" sldId="725"/>
            <ac:picMk id="1028" creationId="{863DF684-5A89-8B65-1AE1-0EC78BF494B2}"/>
          </ac:picMkLst>
        </pc:picChg>
        <pc:picChg chg="add mod">
          <ac:chgData name="Simone Ferrari" userId="fa4b2a5d-859b-4c23-96a3-a2684947884c" providerId="ADAL" clId="{6395C43A-E8F5-44C6-B842-BF2CC2A06386}" dt="2025-10-22T10:54:08.379" v="8282" actId="732"/>
          <ac:picMkLst>
            <pc:docMk/>
            <pc:sldMk cId="2916483596" sldId="725"/>
            <ac:picMk id="1030" creationId="{F1F06CEE-A674-AAE3-CCFC-86A87A19FAE8}"/>
          </ac:picMkLst>
        </pc:picChg>
      </pc:sldChg>
      <pc:sldChg chg="addSp modSp new mod">
        <pc:chgData name="Simone Ferrari" userId="fa4b2a5d-859b-4c23-96a3-a2684947884c" providerId="ADAL" clId="{6395C43A-E8F5-44C6-B842-BF2CC2A06386}" dt="2025-10-22T11:02:20.810" v="8542" actId="1036"/>
        <pc:sldMkLst>
          <pc:docMk/>
          <pc:sldMk cId="1167251035" sldId="726"/>
        </pc:sldMkLst>
        <pc:spChg chg="add mod">
          <ac:chgData name="Simone Ferrari" userId="fa4b2a5d-859b-4c23-96a3-a2684947884c" providerId="ADAL" clId="{6395C43A-E8F5-44C6-B842-BF2CC2A06386}" dt="2025-10-22T11:02:01.495" v="8513"/>
          <ac:spMkLst>
            <pc:docMk/>
            <pc:sldMk cId="1167251035" sldId="726"/>
            <ac:spMk id="3" creationId="{3CB22501-6913-CA2A-B2BF-13577AC6887C}"/>
          </ac:spMkLst>
        </pc:spChg>
        <pc:picChg chg="add mod">
          <ac:chgData name="Simone Ferrari" userId="fa4b2a5d-859b-4c23-96a3-a2684947884c" providerId="ADAL" clId="{6395C43A-E8F5-44C6-B842-BF2CC2A06386}" dt="2025-10-22T11:02:20.810" v="8542" actId="1036"/>
          <ac:picMkLst>
            <pc:docMk/>
            <pc:sldMk cId="1167251035" sldId="726"/>
            <ac:picMk id="4" creationId="{BD3BDC3F-5090-171A-3D8B-CFC4A3182F92}"/>
          </ac:picMkLst>
        </pc:picChg>
      </pc:sldChg>
      <pc:sldChg chg="addSp delSp modSp add mod">
        <pc:chgData name="Simone Ferrari" userId="fa4b2a5d-859b-4c23-96a3-a2684947884c" providerId="ADAL" clId="{6395C43A-E8F5-44C6-B842-BF2CC2A06386}" dt="2025-10-17T07:10:12.958" v="6393" actId="207"/>
        <pc:sldMkLst>
          <pc:docMk/>
          <pc:sldMk cId="911613971" sldId="727"/>
        </pc:sldMkLst>
        <pc:spChg chg="add mod">
          <ac:chgData name="Simone Ferrari" userId="fa4b2a5d-859b-4c23-96a3-a2684947884c" providerId="ADAL" clId="{6395C43A-E8F5-44C6-B842-BF2CC2A06386}" dt="2025-10-16T17:00:22.862" v="5165" actId="14100"/>
          <ac:spMkLst>
            <pc:docMk/>
            <pc:sldMk cId="911613971" sldId="727"/>
            <ac:spMk id="3" creationId="{07A2A8B8-4335-D98E-D252-14B37C183392}"/>
          </ac:spMkLst>
        </pc:spChg>
        <pc:spChg chg="mod">
          <ac:chgData name="Simone Ferrari" userId="fa4b2a5d-859b-4c23-96a3-a2684947884c" providerId="ADAL" clId="{6395C43A-E8F5-44C6-B842-BF2CC2A06386}" dt="2025-10-17T07:10:12.958" v="6393" actId="207"/>
          <ac:spMkLst>
            <pc:docMk/>
            <pc:sldMk cId="911613971" sldId="727"/>
            <ac:spMk id="8" creationId="{D9610D3C-514D-FFC7-9BDF-55C12718EC89}"/>
          </ac:spMkLst>
        </pc:spChg>
      </pc:sldChg>
      <pc:sldChg chg="addSp modSp new mod">
        <pc:chgData name="Simone Ferrari" userId="fa4b2a5d-859b-4c23-96a3-a2684947884c" providerId="ADAL" clId="{6395C43A-E8F5-44C6-B842-BF2CC2A06386}" dt="2025-10-17T07:09:07.852" v="6387" actId="207"/>
        <pc:sldMkLst>
          <pc:docMk/>
          <pc:sldMk cId="1650952939" sldId="728"/>
        </pc:sldMkLst>
        <pc:spChg chg="add mod">
          <ac:chgData name="Simone Ferrari" userId="fa4b2a5d-859b-4c23-96a3-a2684947884c" providerId="ADAL" clId="{6395C43A-E8F5-44C6-B842-BF2CC2A06386}" dt="2025-10-17T07:09:07.852" v="6387" actId="207"/>
          <ac:spMkLst>
            <pc:docMk/>
            <pc:sldMk cId="1650952939" sldId="728"/>
            <ac:spMk id="3" creationId="{D4C49009-001B-69E2-D14D-4D42F8BC6E6A}"/>
          </ac:spMkLst>
        </pc:spChg>
        <pc:spChg chg="add mod">
          <ac:chgData name="Simone Ferrari" userId="fa4b2a5d-859b-4c23-96a3-a2684947884c" providerId="ADAL" clId="{6395C43A-E8F5-44C6-B842-BF2CC2A06386}" dt="2025-10-16T16:40:06.448" v="4691" actId="14100"/>
          <ac:spMkLst>
            <pc:docMk/>
            <pc:sldMk cId="1650952939" sldId="728"/>
            <ac:spMk id="5" creationId="{55F84153-4C64-7D67-5ED6-243AE1CABB29}"/>
          </ac:spMkLst>
        </pc:spChg>
        <pc:spChg chg="add mod">
          <ac:chgData name="Simone Ferrari" userId="fa4b2a5d-859b-4c23-96a3-a2684947884c" providerId="ADAL" clId="{6395C43A-E8F5-44C6-B842-BF2CC2A06386}" dt="2025-10-16T16:39:58.622" v="4689" actId="1036"/>
          <ac:spMkLst>
            <pc:docMk/>
            <pc:sldMk cId="1650952939" sldId="728"/>
            <ac:spMk id="6" creationId="{A74E588C-82EB-C049-E7D2-EDB1D0FD9EDF}"/>
          </ac:spMkLst>
        </pc:spChg>
        <pc:picChg chg="add mod">
          <ac:chgData name="Simone Ferrari" userId="fa4b2a5d-859b-4c23-96a3-a2684947884c" providerId="ADAL" clId="{6395C43A-E8F5-44C6-B842-BF2CC2A06386}" dt="2025-10-16T16:39:36.393" v="4675" actId="1037"/>
          <ac:picMkLst>
            <pc:docMk/>
            <pc:sldMk cId="1650952939" sldId="728"/>
            <ac:picMk id="4" creationId="{A2169C21-3994-2BC3-5D54-1C88D3E584CC}"/>
          </ac:picMkLst>
        </pc:picChg>
        <pc:picChg chg="add mod modCrop">
          <ac:chgData name="Simone Ferrari" userId="fa4b2a5d-859b-4c23-96a3-a2684947884c" providerId="ADAL" clId="{6395C43A-E8F5-44C6-B842-BF2CC2A06386}" dt="2025-10-16T16:39:58.622" v="4689" actId="1036"/>
          <ac:picMkLst>
            <pc:docMk/>
            <pc:sldMk cId="1650952939" sldId="728"/>
            <ac:picMk id="8" creationId="{0D599BC6-4EB8-AE34-50FF-798AE244B689}"/>
          </ac:picMkLst>
        </pc:picChg>
      </pc:sldChg>
      <pc:sldChg chg="addSp modSp new mod modAnim">
        <pc:chgData name="Simone Ferrari" userId="fa4b2a5d-859b-4c23-96a3-a2684947884c" providerId="ADAL" clId="{6395C43A-E8F5-44C6-B842-BF2CC2A06386}" dt="2025-10-24T07:05:24.550" v="11034" actId="20577"/>
        <pc:sldMkLst>
          <pc:docMk/>
          <pc:sldMk cId="3891308568" sldId="729"/>
        </pc:sldMkLst>
        <pc:spChg chg="add mod">
          <ac:chgData name="Simone Ferrari" userId="fa4b2a5d-859b-4c23-96a3-a2684947884c" providerId="ADAL" clId="{6395C43A-E8F5-44C6-B842-BF2CC2A06386}" dt="2025-10-17T06:32:48.169" v="5288" actId="14100"/>
          <ac:spMkLst>
            <pc:docMk/>
            <pc:sldMk cId="3891308568" sldId="729"/>
            <ac:spMk id="3" creationId="{985486ED-9F94-7157-25AE-7BC3E696AC31}"/>
          </ac:spMkLst>
        </pc:spChg>
        <pc:spChg chg="add mod">
          <ac:chgData name="Simone Ferrari" userId="fa4b2a5d-859b-4c23-96a3-a2684947884c" providerId="ADAL" clId="{6395C43A-E8F5-44C6-B842-BF2CC2A06386}" dt="2025-10-24T07:05:24.550" v="11034" actId="20577"/>
          <ac:spMkLst>
            <pc:docMk/>
            <pc:sldMk cId="3891308568" sldId="729"/>
            <ac:spMk id="4" creationId="{5C2BF50D-9C45-55F9-B770-21FA21817D39}"/>
          </ac:spMkLst>
        </pc:spChg>
      </pc:sldChg>
      <pc:sldChg chg="addSp modSp new mod ord">
        <pc:chgData name="Simone Ferrari" userId="fa4b2a5d-859b-4c23-96a3-a2684947884c" providerId="ADAL" clId="{6395C43A-E8F5-44C6-B842-BF2CC2A06386}" dt="2025-11-07T07:31:48.431" v="14246" actId="20577"/>
        <pc:sldMkLst>
          <pc:docMk/>
          <pc:sldMk cId="2162857888" sldId="730"/>
        </pc:sldMkLst>
        <pc:spChg chg="add mod">
          <ac:chgData name="Simone Ferrari" userId="fa4b2a5d-859b-4c23-96a3-a2684947884c" providerId="ADAL" clId="{6395C43A-E8F5-44C6-B842-BF2CC2A06386}" dt="2025-10-22T15:47:52.790" v="10061" actId="207"/>
          <ac:spMkLst>
            <pc:docMk/>
            <pc:sldMk cId="2162857888" sldId="730"/>
            <ac:spMk id="6" creationId="{0C5CA3A2-CEF0-E077-470C-66AAF8A167B4}"/>
          </ac:spMkLst>
        </pc:spChg>
        <pc:spChg chg="add mod">
          <ac:chgData name="Simone Ferrari" userId="fa4b2a5d-859b-4c23-96a3-a2684947884c" providerId="ADAL" clId="{6395C43A-E8F5-44C6-B842-BF2CC2A06386}" dt="2025-11-07T07:31:48.431" v="14246" actId="20577"/>
          <ac:spMkLst>
            <pc:docMk/>
            <pc:sldMk cId="2162857888" sldId="730"/>
            <ac:spMk id="7" creationId="{13B7077D-4B1F-107C-1F6F-107632C4C86E}"/>
          </ac:spMkLst>
        </pc:spChg>
        <pc:picChg chg="add mod">
          <ac:chgData name="Simone Ferrari" userId="fa4b2a5d-859b-4c23-96a3-a2684947884c" providerId="ADAL" clId="{6395C43A-E8F5-44C6-B842-BF2CC2A06386}" dt="2025-10-22T09:32:55.438" v="6949" actId="1037"/>
          <ac:picMkLst>
            <pc:docMk/>
            <pc:sldMk cId="2162857888" sldId="730"/>
            <ac:picMk id="4" creationId="{28724BB0-57F8-FABA-566E-01525DF24FF2}"/>
          </ac:picMkLst>
        </pc:picChg>
      </pc:sldChg>
      <pc:sldChg chg="addSp delSp modSp new mod">
        <pc:chgData name="Simone Ferrari" userId="fa4b2a5d-859b-4c23-96a3-a2684947884c" providerId="ADAL" clId="{6395C43A-E8F5-44C6-B842-BF2CC2A06386}" dt="2025-10-22T15:41:21.202" v="9985" actId="114"/>
        <pc:sldMkLst>
          <pc:docMk/>
          <pc:sldMk cId="1666094017" sldId="731"/>
        </pc:sldMkLst>
        <pc:spChg chg="add mod">
          <ac:chgData name="Simone Ferrari" userId="fa4b2a5d-859b-4c23-96a3-a2684947884c" providerId="ADAL" clId="{6395C43A-E8F5-44C6-B842-BF2CC2A06386}" dt="2025-10-22T15:40:41.729" v="9979" actId="20577"/>
          <ac:spMkLst>
            <pc:docMk/>
            <pc:sldMk cId="1666094017" sldId="731"/>
            <ac:spMk id="5" creationId="{375243FB-47B7-02B3-CC0F-7587307FF5CB}"/>
          </ac:spMkLst>
        </pc:spChg>
        <pc:spChg chg="add mod">
          <ac:chgData name="Simone Ferrari" userId="fa4b2a5d-859b-4c23-96a3-a2684947884c" providerId="ADAL" clId="{6395C43A-E8F5-44C6-B842-BF2CC2A06386}" dt="2025-10-22T15:41:21.202" v="9985" actId="114"/>
          <ac:spMkLst>
            <pc:docMk/>
            <pc:sldMk cId="1666094017" sldId="731"/>
            <ac:spMk id="7" creationId="{1A8F43A4-2FCE-C4BC-0146-8C6C594B8531}"/>
          </ac:spMkLst>
        </pc:spChg>
        <pc:picChg chg="add mod modCrop">
          <ac:chgData name="Simone Ferrari" userId="fa4b2a5d-859b-4c23-96a3-a2684947884c" providerId="ADAL" clId="{6395C43A-E8F5-44C6-B842-BF2CC2A06386}" dt="2025-10-22T10:24:18.058" v="7794" actId="1076"/>
          <ac:picMkLst>
            <pc:docMk/>
            <pc:sldMk cId="1666094017" sldId="731"/>
            <ac:picMk id="4" creationId="{3DC4CDF2-5D83-1617-AD1A-655DB708C08D}"/>
          </ac:picMkLst>
        </pc:picChg>
      </pc:sldChg>
      <pc:sldChg chg="modSp add mod modAnim">
        <pc:chgData name="Simone Ferrari" userId="fa4b2a5d-859b-4c23-96a3-a2684947884c" providerId="ADAL" clId="{6395C43A-E8F5-44C6-B842-BF2CC2A06386}" dt="2025-10-22T15:15:53.450" v="9674" actId="6549"/>
        <pc:sldMkLst>
          <pc:docMk/>
          <pc:sldMk cId="514158931" sldId="732"/>
        </pc:sldMkLst>
        <pc:spChg chg="mod">
          <ac:chgData name="Simone Ferrari" userId="fa4b2a5d-859b-4c23-96a3-a2684947884c" providerId="ADAL" clId="{6395C43A-E8F5-44C6-B842-BF2CC2A06386}" dt="2025-10-22T10:56:37.937" v="8318" actId="20577"/>
          <ac:spMkLst>
            <pc:docMk/>
            <pc:sldMk cId="514158931" sldId="732"/>
            <ac:spMk id="4" creationId="{0D913B5E-5C37-6491-9F90-AB267E5FC44A}"/>
          </ac:spMkLst>
        </pc:spChg>
        <pc:spChg chg="mod">
          <ac:chgData name="Simone Ferrari" userId="fa4b2a5d-859b-4c23-96a3-a2684947884c" providerId="ADAL" clId="{6395C43A-E8F5-44C6-B842-BF2CC2A06386}" dt="2025-10-22T11:01:28.906" v="8510" actId="20577"/>
          <ac:spMkLst>
            <pc:docMk/>
            <pc:sldMk cId="514158931" sldId="732"/>
            <ac:spMk id="9" creationId="{49EBCE34-E281-3967-B3C5-82D82A82C98F}"/>
          </ac:spMkLst>
        </pc:spChg>
        <pc:spChg chg="mod">
          <ac:chgData name="Simone Ferrari" userId="fa4b2a5d-859b-4c23-96a3-a2684947884c" providerId="ADAL" clId="{6395C43A-E8F5-44C6-B842-BF2CC2A06386}" dt="2025-10-22T15:15:53.450" v="9674" actId="6549"/>
          <ac:spMkLst>
            <pc:docMk/>
            <pc:sldMk cId="514158931" sldId="732"/>
            <ac:spMk id="15" creationId="{415F38E6-5D0F-752F-89DD-CEA6098C2C2A}"/>
          </ac:spMkLst>
        </pc:spChg>
        <pc:picChg chg="mod">
          <ac:chgData name="Simone Ferrari" userId="fa4b2a5d-859b-4c23-96a3-a2684947884c" providerId="ADAL" clId="{6395C43A-E8F5-44C6-B842-BF2CC2A06386}" dt="2025-10-22T10:57:31.797" v="8347" actId="1076"/>
          <ac:picMkLst>
            <pc:docMk/>
            <pc:sldMk cId="514158931" sldId="732"/>
            <ac:picMk id="13" creationId="{573F6B79-9007-1525-D9CA-142418038508}"/>
          </ac:picMkLst>
        </pc:picChg>
      </pc:sldChg>
      <pc:sldChg chg="addSp modSp new mod">
        <pc:chgData name="Simone Ferrari" userId="fa4b2a5d-859b-4c23-96a3-a2684947884c" providerId="ADAL" clId="{6395C43A-E8F5-44C6-B842-BF2CC2A06386}" dt="2025-10-22T14:46:24.868" v="9608" actId="20577"/>
        <pc:sldMkLst>
          <pc:docMk/>
          <pc:sldMk cId="3208818279" sldId="733"/>
        </pc:sldMkLst>
        <pc:spChg chg="add mod">
          <ac:chgData name="Simone Ferrari" userId="fa4b2a5d-859b-4c23-96a3-a2684947884c" providerId="ADAL" clId="{6395C43A-E8F5-44C6-B842-BF2CC2A06386}" dt="2025-10-22T11:34:11.716" v="8704"/>
          <ac:spMkLst>
            <pc:docMk/>
            <pc:sldMk cId="3208818279" sldId="733"/>
            <ac:spMk id="3" creationId="{45309942-BF99-ACE0-2419-0AB18B9AE76D}"/>
          </ac:spMkLst>
        </pc:spChg>
        <pc:spChg chg="add mod">
          <ac:chgData name="Simone Ferrari" userId="fa4b2a5d-859b-4c23-96a3-a2684947884c" providerId="ADAL" clId="{6395C43A-E8F5-44C6-B842-BF2CC2A06386}" dt="2025-10-22T14:46:24.868" v="9608" actId="20577"/>
          <ac:spMkLst>
            <pc:docMk/>
            <pc:sldMk cId="3208818279" sldId="733"/>
            <ac:spMk id="7" creationId="{836ACACD-E143-FC74-DA95-81C42F5B357F}"/>
          </ac:spMkLst>
        </pc:spChg>
        <pc:picChg chg="add">
          <ac:chgData name="Simone Ferrari" userId="fa4b2a5d-859b-4c23-96a3-a2684947884c" providerId="ADAL" clId="{6395C43A-E8F5-44C6-B842-BF2CC2A06386}" dt="2025-10-22T11:35:57.107" v="8705" actId="22"/>
          <ac:picMkLst>
            <pc:docMk/>
            <pc:sldMk cId="3208818279" sldId="733"/>
            <ac:picMk id="5" creationId="{03A20033-8280-3239-64C9-8629682ED00F}"/>
          </ac:picMkLst>
        </pc:picChg>
      </pc:sldChg>
      <pc:sldChg chg="addSp modSp new mod modAnim">
        <pc:chgData name="Simone Ferrari" userId="fa4b2a5d-859b-4c23-96a3-a2684947884c" providerId="ADAL" clId="{6395C43A-E8F5-44C6-B842-BF2CC2A06386}" dt="2025-10-22T15:25:06.839" v="9757"/>
        <pc:sldMkLst>
          <pc:docMk/>
          <pc:sldMk cId="4222350487" sldId="734"/>
        </pc:sldMkLst>
        <pc:spChg chg="add mod">
          <ac:chgData name="Simone Ferrari" userId="fa4b2a5d-859b-4c23-96a3-a2684947884c" providerId="ADAL" clId="{6395C43A-E8F5-44C6-B842-BF2CC2A06386}" dt="2025-10-22T14:05:11.048" v="9354" actId="1035"/>
          <ac:spMkLst>
            <pc:docMk/>
            <pc:sldMk cId="4222350487" sldId="734"/>
            <ac:spMk id="4" creationId="{4FCAEBFE-3757-2D19-FD9D-53B896F954AA}"/>
          </ac:spMkLst>
        </pc:spChg>
        <pc:spChg chg="add mod">
          <ac:chgData name="Simone Ferrari" userId="fa4b2a5d-859b-4c23-96a3-a2684947884c" providerId="ADAL" clId="{6395C43A-E8F5-44C6-B842-BF2CC2A06386}" dt="2025-10-22T12:32:07.401" v="9149"/>
          <ac:spMkLst>
            <pc:docMk/>
            <pc:sldMk cId="4222350487" sldId="734"/>
            <ac:spMk id="5" creationId="{419FD770-7AEC-83B7-16AB-2AA95B859446}"/>
          </ac:spMkLst>
        </pc:spChg>
        <pc:spChg chg="add mod">
          <ac:chgData name="Simone Ferrari" userId="fa4b2a5d-859b-4c23-96a3-a2684947884c" providerId="ADAL" clId="{6395C43A-E8F5-44C6-B842-BF2CC2A06386}" dt="2025-10-22T14:05:15.187" v="9355" actId="1035"/>
          <ac:spMkLst>
            <pc:docMk/>
            <pc:sldMk cId="4222350487" sldId="734"/>
            <ac:spMk id="6" creationId="{6A1CC2B7-157C-D8A8-AC37-25FB1AF9F48D}"/>
          </ac:spMkLst>
        </pc:spChg>
        <pc:spChg chg="add mod">
          <ac:chgData name="Simone Ferrari" userId="fa4b2a5d-859b-4c23-96a3-a2684947884c" providerId="ADAL" clId="{6395C43A-E8F5-44C6-B842-BF2CC2A06386}" dt="2025-10-22T14:05:05.560" v="9352" actId="1035"/>
          <ac:spMkLst>
            <pc:docMk/>
            <pc:sldMk cId="4222350487" sldId="734"/>
            <ac:spMk id="7" creationId="{7D67B4D6-6F90-325F-C901-9B36B9574F96}"/>
          </ac:spMkLst>
        </pc:spChg>
      </pc:sldChg>
      <pc:sldChg chg="add">
        <pc:chgData name="Simone Ferrari" userId="fa4b2a5d-859b-4c23-96a3-a2684947884c" providerId="ADAL" clId="{6395C43A-E8F5-44C6-B842-BF2CC2A06386}" dt="2025-10-22T15:33:05.672" v="9863"/>
        <pc:sldMkLst>
          <pc:docMk/>
          <pc:sldMk cId="3637040667" sldId="735"/>
        </pc:sldMkLst>
      </pc:sldChg>
      <pc:sldChg chg="modSp add mod modAnim">
        <pc:chgData name="Simone Ferrari" userId="fa4b2a5d-859b-4c23-96a3-a2684947884c" providerId="ADAL" clId="{6395C43A-E8F5-44C6-B842-BF2CC2A06386}" dt="2025-10-22T15:38:46.971" v="9920" actId="1036"/>
        <pc:sldMkLst>
          <pc:docMk/>
          <pc:sldMk cId="2012083389" sldId="736"/>
        </pc:sldMkLst>
        <pc:spChg chg="mod">
          <ac:chgData name="Simone Ferrari" userId="fa4b2a5d-859b-4c23-96a3-a2684947884c" providerId="ADAL" clId="{6395C43A-E8F5-44C6-B842-BF2CC2A06386}" dt="2025-10-22T15:38:46.971" v="9920" actId="1036"/>
          <ac:spMkLst>
            <pc:docMk/>
            <pc:sldMk cId="2012083389" sldId="736"/>
            <ac:spMk id="13" creationId="{B8BB47DE-C89D-CBFC-CC31-68B01FBB2075}"/>
          </ac:spMkLst>
        </pc:spChg>
      </pc:sldChg>
      <pc:sldChg chg="addSp delSp modSp add mod addAnim delAnim modAnim">
        <pc:chgData name="Simone Ferrari" userId="fa4b2a5d-859b-4c23-96a3-a2684947884c" providerId="ADAL" clId="{6395C43A-E8F5-44C6-B842-BF2CC2A06386}" dt="2025-11-06T14:41:46.877" v="13092"/>
        <pc:sldMkLst>
          <pc:docMk/>
          <pc:sldMk cId="3842532300" sldId="737"/>
        </pc:sldMkLst>
        <pc:spChg chg="add mod">
          <ac:chgData name="Simone Ferrari" userId="fa4b2a5d-859b-4c23-96a3-a2684947884c" providerId="ADAL" clId="{6395C43A-E8F5-44C6-B842-BF2CC2A06386}" dt="2025-11-06T14:41:21.425" v="13087" actId="1076"/>
          <ac:spMkLst>
            <pc:docMk/>
            <pc:sldMk cId="3842532300" sldId="737"/>
            <ac:spMk id="2" creationId="{049D9CDB-D1B5-48CF-6B04-AA2A2C5F82D2}"/>
          </ac:spMkLst>
        </pc:spChg>
        <pc:spChg chg="mod">
          <ac:chgData name="Simone Ferrari" userId="fa4b2a5d-859b-4c23-96a3-a2684947884c" providerId="ADAL" clId="{6395C43A-E8F5-44C6-B842-BF2CC2A06386}" dt="2025-10-22T16:22:32.457" v="10612" actId="14100"/>
          <ac:spMkLst>
            <pc:docMk/>
            <pc:sldMk cId="3842532300" sldId="737"/>
            <ac:spMk id="6" creationId="{52CD8CAB-DDDF-512B-4D4C-EDB3ACE6BCA8}"/>
          </ac:spMkLst>
        </pc:spChg>
        <pc:spChg chg="mod">
          <ac:chgData name="Simone Ferrari" userId="fa4b2a5d-859b-4c23-96a3-a2684947884c" providerId="ADAL" clId="{6395C43A-E8F5-44C6-B842-BF2CC2A06386}" dt="2025-10-22T16:21:50.786" v="10583" actId="164"/>
          <ac:spMkLst>
            <pc:docMk/>
            <pc:sldMk cId="3842532300" sldId="737"/>
            <ac:spMk id="9" creationId="{47BA7D50-F442-B96E-5BDC-121788F52068}"/>
          </ac:spMkLst>
        </pc:spChg>
        <pc:spChg chg="mod ord">
          <ac:chgData name="Simone Ferrari" userId="fa4b2a5d-859b-4c23-96a3-a2684947884c" providerId="ADAL" clId="{6395C43A-E8F5-44C6-B842-BF2CC2A06386}" dt="2025-10-22T16:23:59.430" v="10898" actId="166"/>
          <ac:spMkLst>
            <pc:docMk/>
            <pc:sldMk cId="3842532300" sldId="737"/>
            <ac:spMk id="10" creationId="{A3FCAD75-3DB6-254E-0A81-0A1414C012D6}"/>
          </ac:spMkLst>
        </pc:spChg>
        <pc:spChg chg="mod">
          <ac:chgData name="Simone Ferrari" userId="fa4b2a5d-859b-4c23-96a3-a2684947884c" providerId="ADAL" clId="{6395C43A-E8F5-44C6-B842-BF2CC2A06386}" dt="2025-11-06T14:40:55.255" v="13085" actId="1036"/>
          <ac:spMkLst>
            <pc:docMk/>
            <pc:sldMk cId="3842532300" sldId="737"/>
            <ac:spMk id="13" creationId="{99C00A8B-4EFF-376A-A934-D440C7C35556}"/>
          </ac:spMkLst>
        </pc:spChg>
        <pc:spChg chg="mod">
          <ac:chgData name="Simone Ferrari" userId="fa4b2a5d-859b-4c23-96a3-a2684947884c" providerId="ADAL" clId="{6395C43A-E8F5-44C6-B842-BF2CC2A06386}" dt="2025-10-22T16:23:39.844" v="10833" actId="1038"/>
          <ac:spMkLst>
            <pc:docMk/>
            <pc:sldMk cId="3842532300" sldId="737"/>
            <ac:spMk id="17" creationId="{71322C7B-50CB-047D-7FE6-79D24FF8EB52}"/>
          </ac:spMkLst>
        </pc:spChg>
        <pc:spChg chg="mod">
          <ac:chgData name="Simone Ferrari" userId="fa4b2a5d-859b-4c23-96a3-a2684947884c" providerId="ADAL" clId="{6395C43A-E8F5-44C6-B842-BF2CC2A06386}" dt="2025-10-22T16:23:51.329" v="10897" actId="1035"/>
          <ac:spMkLst>
            <pc:docMk/>
            <pc:sldMk cId="3842532300" sldId="737"/>
            <ac:spMk id="18" creationId="{F1A6D16D-CCCF-F2A0-6309-F94DB6219795}"/>
          </ac:spMkLst>
        </pc:spChg>
        <pc:grpChg chg="add mod">
          <ac:chgData name="Simone Ferrari" userId="fa4b2a5d-859b-4c23-96a3-a2684947884c" providerId="ADAL" clId="{6395C43A-E8F5-44C6-B842-BF2CC2A06386}" dt="2025-10-22T16:22:08.400" v="10606" actId="14100"/>
          <ac:grpSpMkLst>
            <pc:docMk/>
            <pc:sldMk cId="3842532300" sldId="737"/>
            <ac:grpSpMk id="19" creationId="{4D4E4494-2852-B3D5-A221-6C64AF346720}"/>
          </ac:grpSpMkLst>
        </pc:grpChg>
        <pc:picChg chg="mod">
          <ac:chgData name="Simone Ferrari" userId="fa4b2a5d-859b-4c23-96a3-a2684947884c" providerId="ADAL" clId="{6395C43A-E8F5-44C6-B842-BF2CC2A06386}" dt="2025-10-22T16:21:50.786" v="10583" actId="164"/>
          <ac:picMkLst>
            <pc:docMk/>
            <pc:sldMk cId="3842532300" sldId="737"/>
            <ac:picMk id="7" creationId="{71B637B0-24D2-1D3B-764F-3F94E2E00DB3}"/>
          </ac:picMkLst>
        </pc:picChg>
        <pc:picChg chg="mod">
          <ac:chgData name="Simone Ferrari" userId="fa4b2a5d-859b-4c23-96a3-a2684947884c" providerId="ADAL" clId="{6395C43A-E8F5-44C6-B842-BF2CC2A06386}" dt="2025-10-22T16:21:50.786" v="10583" actId="164"/>
          <ac:picMkLst>
            <pc:docMk/>
            <pc:sldMk cId="3842532300" sldId="737"/>
            <ac:picMk id="8" creationId="{D552C3DC-01F0-8882-DC11-DB3FC5DA05CF}"/>
          </ac:picMkLst>
        </pc:picChg>
        <pc:picChg chg="mod">
          <ac:chgData name="Simone Ferrari" userId="fa4b2a5d-859b-4c23-96a3-a2684947884c" providerId="ADAL" clId="{6395C43A-E8F5-44C6-B842-BF2CC2A06386}" dt="2025-11-06T14:41:06.226" v="13086" actId="14100"/>
          <ac:picMkLst>
            <pc:docMk/>
            <pc:sldMk cId="3842532300" sldId="737"/>
            <ac:picMk id="11" creationId="{D11B7405-4319-DA06-1F7F-B1BAD556E9A8}"/>
          </ac:picMkLst>
        </pc:picChg>
        <pc:picChg chg="mod">
          <ac:chgData name="Simone Ferrari" userId="fa4b2a5d-859b-4c23-96a3-a2684947884c" providerId="ADAL" clId="{6395C43A-E8F5-44C6-B842-BF2CC2A06386}" dt="2025-11-06T14:40:36.536" v="13058" actId="1036"/>
          <ac:picMkLst>
            <pc:docMk/>
            <pc:sldMk cId="3842532300" sldId="737"/>
            <ac:picMk id="14" creationId="{2C928311-0D78-6170-79EC-AE64BEED0352}"/>
          </ac:picMkLst>
        </pc:picChg>
        <pc:picChg chg="mod">
          <ac:chgData name="Simone Ferrari" userId="fa4b2a5d-859b-4c23-96a3-a2684947884c" providerId="ADAL" clId="{6395C43A-E8F5-44C6-B842-BF2CC2A06386}" dt="2025-11-06T14:40:36.536" v="13058" actId="1036"/>
          <ac:picMkLst>
            <pc:docMk/>
            <pc:sldMk cId="3842532300" sldId="737"/>
            <ac:picMk id="15" creationId="{C49DA1F3-549A-C2E4-0A55-61F7B093EE35}"/>
          </ac:picMkLst>
        </pc:picChg>
        <pc:picChg chg="mod">
          <ac:chgData name="Simone Ferrari" userId="fa4b2a5d-859b-4c23-96a3-a2684947884c" providerId="ADAL" clId="{6395C43A-E8F5-44C6-B842-BF2CC2A06386}" dt="2025-10-22T16:23:33.579" v="10770" actId="1037"/>
          <ac:picMkLst>
            <pc:docMk/>
            <pc:sldMk cId="3842532300" sldId="737"/>
            <ac:picMk id="16" creationId="{64FA0663-3DB6-BAE7-3D28-93FDBD357C53}"/>
          </ac:picMkLst>
        </pc:picChg>
      </pc:sldChg>
      <pc:sldChg chg="addSp delSp modSp add mod modAnim">
        <pc:chgData name="Simone Ferrari" userId="fa4b2a5d-859b-4c23-96a3-a2684947884c" providerId="ADAL" clId="{6395C43A-E8F5-44C6-B842-BF2CC2A06386}" dt="2025-10-24T09:45:13.210" v="11433"/>
        <pc:sldMkLst>
          <pc:docMk/>
          <pc:sldMk cId="3132802232" sldId="738"/>
        </pc:sldMkLst>
        <pc:spChg chg="mod">
          <ac:chgData name="Simone Ferrari" userId="fa4b2a5d-859b-4c23-96a3-a2684947884c" providerId="ADAL" clId="{6395C43A-E8F5-44C6-B842-BF2CC2A06386}" dt="2025-10-24T07:18:51.702" v="11238" actId="20577"/>
          <ac:spMkLst>
            <pc:docMk/>
            <pc:sldMk cId="3132802232" sldId="738"/>
            <ac:spMk id="3" creationId="{94D82E9F-C795-7CEC-CAE9-779F0A689B34}"/>
          </ac:spMkLst>
        </pc:spChg>
        <pc:spChg chg="mod">
          <ac:chgData name="Simone Ferrari" userId="fa4b2a5d-859b-4c23-96a3-a2684947884c" providerId="ADAL" clId="{6395C43A-E8F5-44C6-B842-BF2CC2A06386}" dt="2025-10-24T07:08:31.904" v="11103" actId="1035"/>
          <ac:spMkLst>
            <pc:docMk/>
            <pc:sldMk cId="3132802232" sldId="738"/>
            <ac:spMk id="6" creationId="{2EAE6383-3B4C-D4FE-0923-CE3D456991C5}"/>
          </ac:spMkLst>
        </pc:spChg>
        <pc:picChg chg="add mod">
          <ac:chgData name="Simone Ferrari" userId="fa4b2a5d-859b-4c23-96a3-a2684947884c" providerId="ADAL" clId="{6395C43A-E8F5-44C6-B842-BF2CC2A06386}" dt="2025-10-24T07:21:49.672" v="11292" actId="1037"/>
          <ac:picMkLst>
            <pc:docMk/>
            <pc:sldMk cId="3132802232" sldId="738"/>
            <ac:picMk id="1032" creationId="{30175568-56B3-26C7-C9B4-53CA40266BB6}"/>
          </ac:picMkLst>
        </pc:picChg>
        <pc:picChg chg="add mod">
          <ac:chgData name="Simone Ferrari" userId="fa4b2a5d-859b-4c23-96a3-a2684947884c" providerId="ADAL" clId="{6395C43A-E8F5-44C6-B842-BF2CC2A06386}" dt="2025-10-24T07:21:44.992" v="11269" actId="1038"/>
          <ac:picMkLst>
            <pc:docMk/>
            <pc:sldMk cId="3132802232" sldId="738"/>
            <ac:picMk id="1038" creationId="{AFB548CC-E838-A757-EA46-D09B3179C3F7}"/>
          </ac:picMkLst>
        </pc:picChg>
      </pc:sldChg>
      <pc:sldChg chg="addSp modSp new mod">
        <pc:chgData name="Simone Ferrari" userId="fa4b2a5d-859b-4c23-96a3-a2684947884c" providerId="ADAL" clId="{6395C43A-E8F5-44C6-B842-BF2CC2A06386}" dt="2025-10-24T09:43:39.950" v="11432" actId="1036"/>
        <pc:sldMkLst>
          <pc:docMk/>
          <pc:sldMk cId="2009131379" sldId="739"/>
        </pc:sldMkLst>
        <pc:spChg chg="add mod">
          <ac:chgData name="Simone Ferrari" userId="fa4b2a5d-859b-4c23-96a3-a2684947884c" providerId="ADAL" clId="{6395C43A-E8F5-44C6-B842-BF2CC2A06386}" dt="2025-10-24T09:42:24.935" v="11375" actId="14100"/>
          <ac:spMkLst>
            <pc:docMk/>
            <pc:sldMk cId="2009131379" sldId="739"/>
            <ac:spMk id="5" creationId="{DB42EC2C-1F1C-60FE-4AD6-93DD2C919C83}"/>
          </ac:spMkLst>
        </pc:spChg>
        <pc:spChg chg="add mod">
          <ac:chgData name="Simone Ferrari" userId="fa4b2a5d-859b-4c23-96a3-a2684947884c" providerId="ADAL" clId="{6395C43A-E8F5-44C6-B842-BF2CC2A06386}" dt="2025-10-24T09:43:34.410" v="11431" actId="1036"/>
          <ac:spMkLst>
            <pc:docMk/>
            <pc:sldMk cId="2009131379" sldId="739"/>
            <ac:spMk id="6" creationId="{DF7AB041-6923-A192-12E8-DFCF6E596B67}"/>
          </ac:spMkLst>
        </pc:spChg>
        <pc:picChg chg="add mod modCrop">
          <ac:chgData name="Simone Ferrari" userId="fa4b2a5d-859b-4c23-96a3-a2684947884c" providerId="ADAL" clId="{6395C43A-E8F5-44C6-B842-BF2CC2A06386}" dt="2025-10-24T09:43:39.950" v="11432" actId="1036"/>
          <ac:picMkLst>
            <pc:docMk/>
            <pc:sldMk cId="2009131379" sldId="739"/>
            <ac:picMk id="4" creationId="{7EC6CC39-F291-2B3A-F07F-7BD638D6FDE2}"/>
          </ac:picMkLst>
        </pc:picChg>
      </pc:sldChg>
      <pc:sldChg chg="addSp delSp modSp add mod ord modAnim">
        <pc:chgData name="Simone Ferrari" userId="fa4b2a5d-859b-4c23-96a3-a2684947884c" providerId="ADAL" clId="{6395C43A-E8F5-44C6-B842-BF2CC2A06386}" dt="2025-11-07T10:44:35.120" v="15016" actId="1036"/>
        <pc:sldMkLst>
          <pc:docMk/>
          <pc:sldMk cId="3459401635" sldId="740"/>
        </pc:sldMkLst>
        <pc:spChg chg="mod">
          <ac:chgData name="Simone Ferrari" userId="fa4b2a5d-859b-4c23-96a3-a2684947884c" providerId="ADAL" clId="{6395C43A-E8F5-44C6-B842-BF2CC2A06386}" dt="2025-11-05T14:46:42.795" v="12703" actId="1035"/>
          <ac:spMkLst>
            <pc:docMk/>
            <pc:sldMk cId="3459401635" sldId="740"/>
            <ac:spMk id="6" creationId="{695CB46A-69F6-20F6-B66E-23DC8E4E47BC}"/>
          </ac:spMkLst>
        </pc:spChg>
        <pc:spChg chg="mod">
          <ac:chgData name="Simone Ferrari" userId="fa4b2a5d-859b-4c23-96a3-a2684947884c" providerId="ADAL" clId="{6395C43A-E8F5-44C6-B842-BF2CC2A06386}" dt="2025-11-05T14:46:37.291" v="12700" actId="1035"/>
          <ac:spMkLst>
            <pc:docMk/>
            <pc:sldMk cId="3459401635" sldId="740"/>
            <ac:spMk id="49156" creationId="{2FC6A2D9-4AA9-FD6F-DC3A-0B3F6EF869B0}"/>
          </ac:spMkLst>
        </pc:spChg>
        <pc:picChg chg="mod">
          <ac:chgData name="Simone Ferrari" userId="fa4b2a5d-859b-4c23-96a3-a2684947884c" providerId="ADAL" clId="{6395C43A-E8F5-44C6-B842-BF2CC2A06386}" dt="2025-11-07T10:44:35.120" v="15016" actId="1036"/>
          <ac:picMkLst>
            <pc:docMk/>
            <pc:sldMk cId="3459401635" sldId="740"/>
            <ac:picMk id="2" creationId="{A279C64D-2653-DC1D-19C9-4A27BF908367}"/>
          </ac:picMkLst>
        </pc:picChg>
      </pc:sldChg>
      <pc:sldChg chg="addSp delSp modSp add mod">
        <pc:chgData name="Simone Ferrari" userId="fa4b2a5d-859b-4c23-96a3-a2684947884c" providerId="ADAL" clId="{6395C43A-E8F5-44C6-B842-BF2CC2A06386}" dt="2025-11-07T10:42:54.606" v="15012" actId="20577"/>
        <pc:sldMkLst>
          <pc:docMk/>
          <pc:sldMk cId="2471979819" sldId="741"/>
        </pc:sldMkLst>
        <pc:spChg chg="mod">
          <ac:chgData name="Simone Ferrari" userId="fa4b2a5d-859b-4c23-96a3-a2684947884c" providerId="ADAL" clId="{6395C43A-E8F5-44C6-B842-BF2CC2A06386}" dt="2025-11-06T14:57:28.754" v="13256" actId="14100"/>
          <ac:spMkLst>
            <pc:docMk/>
            <pc:sldMk cId="2471979819" sldId="741"/>
            <ac:spMk id="3" creationId="{702C3715-E12C-5B45-7424-58211FBDB4F8}"/>
          </ac:spMkLst>
        </pc:spChg>
        <pc:spChg chg="del">
          <ac:chgData name="Simone Ferrari" userId="fa4b2a5d-859b-4c23-96a3-a2684947884c" providerId="ADAL" clId="{6395C43A-E8F5-44C6-B842-BF2CC2A06386}" dt="2025-11-06T14:57:16.864" v="13239" actId="478"/>
          <ac:spMkLst>
            <pc:docMk/>
            <pc:sldMk cId="2471979819" sldId="741"/>
            <ac:spMk id="4" creationId="{C88D7624-BA70-8F15-378D-E458BA1C2BEF}"/>
          </ac:spMkLst>
        </pc:spChg>
        <pc:spChg chg="add mod">
          <ac:chgData name="Simone Ferrari" userId="fa4b2a5d-859b-4c23-96a3-a2684947884c" providerId="ADAL" clId="{6395C43A-E8F5-44C6-B842-BF2CC2A06386}" dt="2025-11-07T10:42:41.539" v="14984" actId="1037"/>
          <ac:spMkLst>
            <pc:docMk/>
            <pc:sldMk cId="2471979819" sldId="741"/>
            <ac:spMk id="5" creationId="{2DF388D6-C763-0B1C-41F9-7F9C854152B0}"/>
          </ac:spMkLst>
        </pc:spChg>
        <pc:spChg chg="add mod">
          <ac:chgData name="Simone Ferrari" userId="fa4b2a5d-859b-4c23-96a3-a2684947884c" providerId="ADAL" clId="{6395C43A-E8F5-44C6-B842-BF2CC2A06386}" dt="2025-11-07T10:42:36.860" v="14983" actId="20577"/>
          <ac:spMkLst>
            <pc:docMk/>
            <pc:sldMk cId="2471979819" sldId="741"/>
            <ac:spMk id="6" creationId="{BE0075B7-B591-74F8-672A-776CC9FE9D8B}"/>
          </ac:spMkLst>
        </pc:spChg>
        <pc:spChg chg="add mod">
          <ac:chgData name="Simone Ferrari" userId="fa4b2a5d-859b-4c23-96a3-a2684947884c" providerId="ADAL" clId="{6395C43A-E8F5-44C6-B842-BF2CC2A06386}" dt="2025-11-07T10:42:54.606" v="15012" actId="20577"/>
          <ac:spMkLst>
            <pc:docMk/>
            <pc:sldMk cId="2471979819" sldId="741"/>
            <ac:spMk id="7" creationId="{BD8B977F-1461-99CB-64E5-F193733A9469}"/>
          </ac:spMkLst>
        </pc:spChg>
        <pc:spChg chg="mod">
          <ac:chgData name="Simone Ferrari" userId="fa4b2a5d-859b-4c23-96a3-a2684947884c" providerId="ADAL" clId="{6395C43A-E8F5-44C6-B842-BF2CC2A06386}" dt="2025-11-06T14:57:44.255" v="13264" actId="1036"/>
          <ac:spMkLst>
            <pc:docMk/>
            <pc:sldMk cId="2471979819" sldId="741"/>
            <ac:spMk id="11" creationId="{09236792-41DE-E3A7-09CB-DC8190219D25}"/>
          </ac:spMkLst>
        </pc:spChg>
        <pc:spChg chg="mod">
          <ac:chgData name="Simone Ferrari" userId="fa4b2a5d-859b-4c23-96a3-a2684947884c" providerId="ADAL" clId="{6395C43A-E8F5-44C6-B842-BF2CC2A06386}" dt="2025-11-06T14:57:38.784" v="13261" actId="1036"/>
          <ac:spMkLst>
            <pc:docMk/>
            <pc:sldMk cId="2471979819" sldId="741"/>
            <ac:spMk id="16" creationId="{72BFCA7C-ACD9-67BF-8919-EF9ECA8F8998}"/>
          </ac:spMkLst>
        </pc:spChg>
        <pc:spChg chg="mod">
          <ac:chgData name="Simone Ferrari" userId="fa4b2a5d-859b-4c23-96a3-a2684947884c" providerId="ADAL" clId="{6395C43A-E8F5-44C6-B842-BF2CC2A06386}" dt="2025-11-06T14:57:38.784" v="13261" actId="1036"/>
          <ac:spMkLst>
            <pc:docMk/>
            <pc:sldMk cId="2471979819" sldId="741"/>
            <ac:spMk id="17" creationId="{87E32DC0-B092-3DE5-4CD8-CF30F80F42C9}"/>
          </ac:spMkLst>
        </pc:spChg>
        <pc:spChg chg="mod">
          <ac:chgData name="Simone Ferrari" userId="fa4b2a5d-859b-4c23-96a3-a2684947884c" providerId="ADAL" clId="{6395C43A-E8F5-44C6-B842-BF2CC2A06386}" dt="2025-11-06T14:57:38.784" v="13261" actId="1036"/>
          <ac:spMkLst>
            <pc:docMk/>
            <pc:sldMk cId="2471979819" sldId="741"/>
            <ac:spMk id="18" creationId="{ADE2E595-3FD5-DC89-2E6F-88E3EB9C6416}"/>
          </ac:spMkLst>
        </pc:spChg>
        <pc:spChg chg="mod">
          <ac:chgData name="Simone Ferrari" userId="fa4b2a5d-859b-4c23-96a3-a2684947884c" providerId="ADAL" clId="{6395C43A-E8F5-44C6-B842-BF2CC2A06386}" dt="2025-11-06T14:57:38.784" v="13261" actId="1036"/>
          <ac:spMkLst>
            <pc:docMk/>
            <pc:sldMk cId="2471979819" sldId="741"/>
            <ac:spMk id="19" creationId="{CB468AF4-EE8D-EFFB-04F2-5565DA5504DF}"/>
          </ac:spMkLst>
        </pc:spChg>
        <pc:spChg chg="mod">
          <ac:chgData name="Simone Ferrari" userId="fa4b2a5d-859b-4c23-96a3-a2684947884c" providerId="ADAL" clId="{6395C43A-E8F5-44C6-B842-BF2CC2A06386}" dt="2025-11-06T14:57:38.784" v="13261" actId="1036"/>
          <ac:spMkLst>
            <pc:docMk/>
            <pc:sldMk cId="2471979819" sldId="741"/>
            <ac:spMk id="20" creationId="{955FD646-AF43-80E5-81DD-81BC017AE210}"/>
          </ac:spMkLst>
        </pc:spChg>
        <pc:spChg chg="mod">
          <ac:chgData name="Simone Ferrari" userId="fa4b2a5d-859b-4c23-96a3-a2684947884c" providerId="ADAL" clId="{6395C43A-E8F5-44C6-B842-BF2CC2A06386}" dt="2025-11-06T14:57:38.784" v="13261" actId="1036"/>
          <ac:spMkLst>
            <pc:docMk/>
            <pc:sldMk cId="2471979819" sldId="741"/>
            <ac:spMk id="21" creationId="{E62A67B8-245B-D9A7-9AD9-7A1A8B6BCF24}"/>
          </ac:spMkLst>
        </pc:spChg>
        <pc:grpChg chg="mod">
          <ac:chgData name="Simone Ferrari" userId="fa4b2a5d-859b-4c23-96a3-a2684947884c" providerId="ADAL" clId="{6395C43A-E8F5-44C6-B842-BF2CC2A06386}" dt="2025-11-06T14:57:38.784" v="13261" actId="1036"/>
          <ac:grpSpMkLst>
            <pc:docMk/>
            <pc:sldMk cId="2471979819" sldId="741"/>
            <ac:grpSpMk id="13" creationId="{DB287B09-929B-DA82-0DD5-5A860646AC42}"/>
          </ac:grpSpMkLst>
        </pc:grpChg>
        <pc:picChg chg="mod">
          <ac:chgData name="Simone Ferrari" userId="fa4b2a5d-859b-4c23-96a3-a2684947884c" providerId="ADAL" clId="{6395C43A-E8F5-44C6-B842-BF2CC2A06386}" dt="2025-11-06T14:57:38.784" v="13261" actId="1036"/>
          <ac:picMkLst>
            <pc:docMk/>
            <pc:sldMk cId="2471979819" sldId="741"/>
            <ac:picMk id="14" creationId="{59307526-C39E-B7F0-0AE9-8D00B62D12D0}"/>
          </ac:picMkLst>
        </pc:picChg>
        <pc:picChg chg="mod">
          <ac:chgData name="Simone Ferrari" userId="fa4b2a5d-859b-4c23-96a3-a2684947884c" providerId="ADAL" clId="{6395C43A-E8F5-44C6-B842-BF2CC2A06386}" dt="2025-11-06T14:57:38.784" v="13261" actId="1036"/>
          <ac:picMkLst>
            <pc:docMk/>
            <pc:sldMk cId="2471979819" sldId="741"/>
            <ac:picMk id="15" creationId="{F024963D-A58B-D968-5D5F-A04FC28FE93E}"/>
          </ac:picMkLst>
        </pc:picChg>
      </pc:sldChg>
      <pc:sldChg chg="addSp modSp new mod ord modAnim">
        <pc:chgData name="Simone Ferrari" userId="fa4b2a5d-859b-4c23-96a3-a2684947884c" providerId="ADAL" clId="{6395C43A-E8F5-44C6-B842-BF2CC2A06386}" dt="2025-11-06T16:00:54.063" v="14215" actId="20577"/>
        <pc:sldMkLst>
          <pc:docMk/>
          <pc:sldMk cId="3381961488" sldId="742"/>
        </pc:sldMkLst>
        <pc:spChg chg="add mod">
          <ac:chgData name="Simone Ferrari" userId="fa4b2a5d-859b-4c23-96a3-a2684947884c" providerId="ADAL" clId="{6395C43A-E8F5-44C6-B842-BF2CC2A06386}" dt="2025-11-06T15:41:49.237" v="13904" actId="14100"/>
          <ac:spMkLst>
            <pc:docMk/>
            <pc:sldMk cId="3381961488" sldId="742"/>
            <ac:spMk id="3" creationId="{A693B123-37C9-7878-09B5-AA915145D642}"/>
          </ac:spMkLst>
        </pc:spChg>
        <pc:spChg chg="add mod">
          <ac:chgData name="Simone Ferrari" userId="fa4b2a5d-859b-4c23-96a3-a2684947884c" providerId="ADAL" clId="{6395C43A-E8F5-44C6-B842-BF2CC2A06386}" dt="2025-11-06T16:00:54.063" v="14215" actId="20577"/>
          <ac:spMkLst>
            <pc:docMk/>
            <pc:sldMk cId="3381961488" sldId="742"/>
            <ac:spMk id="4" creationId="{B70679EF-1018-423D-F505-550E708EDD6B}"/>
          </ac:spMkLst>
        </pc:spChg>
        <pc:picChg chg="add mod">
          <ac:chgData name="Simone Ferrari" userId="fa4b2a5d-859b-4c23-96a3-a2684947884c" providerId="ADAL" clId="{6395C43A-E8F5-44C6-B842-BF2CC2A06386}" dt="2025-11-06T15:57:46.904" v="14157" actId="1037"/>
          <ac:picMkLst>
            <pc:docMk/>
            <pc:sldMk cId="3381961488" sldId="742"/>
            <ac:picMk id="1026" creationId="{6085CD94-32F1-EAF5-3F38-C484E8FEAF50}"/>
          </ac:picMkLst>
        </pc:picChg>
      </pc:sldChg>
      <pc:sldChg chg="addSp delSp modSp new mod ord modAnim">
        <pc:chgData name="Simone Ferrari" userId="fa4b2a5d-859b-4c23-96a3-a2684947884c" providerId="ADAL" clId="{6395C43A-E8F5-44C6-B842-BF2CC2A06386}" dt="2025-11-07T08:04:37.864" v="14641" actId="1038"/>
        <pc:sldMkLst>
          <pc:docMk/>
          <pc:sldMk cId="3495918140" sldId="743"/>
        </pc:sldMkLst>
        <pc:spChg chg="add del">
          <ac:chgData name="Simone Ferrari" userId="fa4b2a5d-859b-4c23-96a3-a2684947884c" providerId="ADAL" clId="{6395C43A-E8F5-44C6-B842-BF2CC2A06386}" dt="2025-11-07T07:31:13.862" v="14218" actId="478"/>
          <ac:spMkLst>
            <pc:docMk/>
            <pc:sldMk cId="3495918140" sldId="743"/>
            <ac:spMk id="4" creationId="{53928079-FF3D-0470-BFEC-4594D8E71237}"/>
          </ac:spMkLst>
        </pc:spChg>
        <pc:spChg chg="add mod">
          <ac:chgData name="Simone Ferrari" userId="fa4b2a5d-859b-4c23-96a3-a2684947884c" providerId="ADAL" clId="{6395C43A-E8F5-44C6-B842-BF2CC2A06386}" dt="2025-11-07T07:32:59.749" v="14316" actId="20577"/>
          <ac:spMkLst>
            <pc:docMk/>
            <pc:sldMk cId="3495918140" sldId="743"/>
            <ac:spMk id="5" creationId="{3163B87E-C729-292B-9B8A-4593B1977E24}"/>
          </ac:spMkLst>
        </pc:spChg>
        <pc:spChg chg="add mod">
          <ac:chgData name="Simone Ferrari" userId="fa4b2a5d-859b-4c23-96a3-a2684947884c" providerId="ADAL" clId="{6395C43A-E8F5-44C6-B842-BF2CC2A06386}" dt="2025-11-07T08:04:37.864" v="14641" actId="1038"/>
          <ac:spMkLst>
            <pc:docMk/>
            <pc:sldMk cId="3495918140" sldId="743"/>
            <ac:spMk id="7" creationId="{836F979F-BA36-8001-5E54-C466C22B4BA9}"/>
          </ac:spMkLst>
        </pc:spChg>
        <pc:spChg chg="add del">
          <ac:chgData name="Simone Ferrari" userId="fa4b2a5d-859b-4c23-96a3-a2684947884c" providerId="ADAL" clId="{6395C43A-E8F5-44C6-B842-BF2CC2A06386}" dt="2025-11-07T08:02:39.367" v="14622" actId="478"/>
          <ac:spMkLst>
            <pc:docMk/>
            <pc:sldMk cId="3495918140" sldId="743"/>
            <ac:spMk id="8" creationId="{FE16E5F8-DBEB-5189-D044-64BF2D0A3A71}"/>
          </ac:spMkLst>
        </pc:spChg>
        <pc:picChg chg="add mod">
          <ac:chgData name="Simone Ferrari" userId="fa4b2a5d-859b-4c23-96a3-a2684947884c" providerId="ADAL" clId="{6395C43A-E8F5-44C6-B842-BF2CC2A06386}" dt="2025-11-07T08:03:54.853" v="14632" actId="1036"/>
          <ac:picMkLst>
            <pc:docMk/>
            <pc:sldMk cId="3495918140" sldId="743"/>
            <ac:picMk id="10" creationId="{291341B3-FDD4-4B69-AB59-852205D7C1CE}"/>
          </ac:picMkLst>
        </pc:picChg>
        <pc:picChg chg="add mod">
          <ac:chgData name="Simone Ferrari" userId="fa4b2a5d-859b-4c23-96a3-a2684947884c" providerId="ADAL" clId="{6395C43A-E8F5-44C6-B842-BF2CC2A06386}" dt="2025-11-07T08:03:54.853" v="14632" actId="1036"/>
          <ac:picMkLst>
            <pc:docMk/>
            <pc:sldMk cId="3495918140" sldId="743"/>
            <ac:picMk id="2050" creationId="{E4B38DEA-EEA7-4C0C-0EC1-186EF14FF2A3}"/>
          </ac:picMkLst>
        </pc:picChg>
      </pc:sldChg>
    </pc:docChg>
  </pc:docChgLst>
</pc:chgInfo>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28.36041" units="1/cm"/>
          <inkml:channelProperty channel="Y" name="resolution" value="28.34646" units="1/cm"/>
          <inkml:channelProperty channel="T" name="resolution" value="1" units="1/dev"/>
        </inkml:channelProperties>
      </inkml:inkSource>
      <inkml:timestamp xml:id="ts0" timeString="2022-06-23T16:28:22.856"/>
    </inkml:context>
    <inkml:brush xml:id="br0">
      <inkml:brushProperty name="width" value="0.05292" units="cm"/>
      <inkml:brushProperty name="height" value="0.05292" units="cm"/>
      <inkml:brushProperty name="color" value="#FF0000"/>
    </inkml:brush>
  </inkml:definitions>
  <inkml:trace contextRef="#ctx0" brushRef="#br0">5874 13317 0,'17'0'31</inkml:trace>
</inkml:ink>
</file>

<file path=ppt/ink/ink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28.36041" units="1/cm"/>
          <inkml:channelProperty channel="Y" name="resolution" value="28.34646" units="1/cm"/>
          <inkml:channelProperty channel="T" name="resolution" value="1" units="1/dev"/>
        </inkml:channelProperties>
      </inkml:inkSource>
      <inkml:timestamp xml:id="ts0" timeString="2021-11-02T10:54:49.986"/>
    </inkml:context>
    <inkml:brush xml:id="br0">
      <inkml:brushProperty name="width" value="0.05292" units="cm"/>
      <inkml:brushProperty name="height" value="0.05292" units="cm"/>
      <inkml:brushProperty name="color" value="#FF0000"/>
    </inkml:brush>
  </inkml:definitions>
  <inkml:trace contextRef="#ctx0" brushRef="#br0">5697 15557 0</inkml:trace>
</inkml:ink>
</file>

<file path=ppt/ink/ink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28.36041" units="1/cm"/>
          <inkml:channelProperty channel="Y" name="resolution" value="28.34646" units="1/cm"/>
          <inkml:channelProperty channel="T" name="resolution" value="1" units="1/dev"/>
        </inkml:channelProperties>
      </inkml:inkSource>
      <inkml:timestamp xml:id="ts0" timeString="2022-06-22T15:01:50.281"/>
    </inkml:context>
    <inkml:brush xml:id="br0">
      <inkml:brushProperty name="width" value="0.05292" units="cm"/>
      <inkml:brushProperty name="height" value="0.05292" units="cm"/>
      <inkml:brushProperty name="color" value="#FF0000"/>
    </inkml:brush>
  </inkml:definitions>
  <inkml:trace contextRef="#ctx0" brushRef="#br0">4339 3634 0</inkml:trace>
</inkml:ink>
</file>

<file path=ppt/ink/ink4.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28.36041" units="1/cm"/>
          <inkml:channelProperty channel="Y" name="resolution" value="28.34646" units="1/cm"/>
          <inkml:channelProperty channel="T" name="resolution" value="1" units="1/dev"/>
        </inkml:channelProperties>
      </inkml:inkSource>
      <inkml:timestamp xml:id="ts0" timeString="2020-11-26T08:45:49.421"/>
    </inkml:context>
    <inkml:brush xml:id="br0">
      <inkml:brushProperty name="width" value="0.05292" units="cm"/>
      <inkml:brushProperty name="height" value="0.05292" units="cm"/>
      <inkml:brushProperty name="color" value="#FF0000"/>
    </inkml:brush>
  </inkml:definitions>
  <inkml:trace contextRef="#ctx0" brushRef="#br0">14605 14623 0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3860578A-84BB-4E3B-9D87-FA5020A2DE7B}"/>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defRPr sz="1200"/>
            </a:lvl1pPr>
          </a:lstStyle>
          <a:p>
            <a:pPr>
              <a:defRPr/>
            </a:pPr>
            <a:endParaRPr lang="it-IT" altLang="en-US"/>
          </a:p>
        </p:txBody>
      </p:sp>
      <p:sp>
        <p:nvSpPr>
          <p:cNvPr id="3075" name="Rectangle 3">
            <a:extLst>
              <a:ext uri="{FF2B5EF4-FFF2-40B4-BE49-F238E27FC236}">
                <a16:creationId xmlns:a16="http://schemas.microsoft.com/office/drawing/2014/main" id="{F52980DD-6DDE-4235-A5D5-F30CEF4BDAC9}"/>
              </a:ext>
            </a:extLst>
          </p:cNvPr>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it-IT" altLang="en-US"/>
          </a:p>
        </p:txBody>
      </p:sp>
      <p:sp>
        <p:nvSpPr>
          <p:cNvPr id="205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a:extLst>
              <a:ext uri="{FF2B5EF4-FFF2-40B4-BE49-F238E27FC236}">
                <a16:creationId xmlns:a16="http://schemas.microsoft.com/office/drawing/2014/main" id="{CC8E4BDD-6213-40E4-BAD6-95C6865A20A4}"/>
              </a:ext>
            </a:extLst>
          </p:cNvPr>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it-IT" altLang="en-US" noProof="0"/>
              <a:t>Fare clic per modificare gli stili del testo dello schema</a:t>
            </a:r>
          </a:p>
          <a:p>
            <a:pPr lvl="1"/>
            <a:r>
              <a:rPr lang="it-IT" altLang="en-US" noProof="0"/>
              <a:t>Secondo livello</a:t>
            </a:r>
          </a:p>
          <a:p>
            <a:pPr lvl="2"/>
            <a:r>
              <a:rPr lang="it-IT" altLang="en-US" noProof="0"/>
              <a:t>Terzo livello</a:t>
            </a:r>
          </a:p>
          <a:p>
            <a:pPr lvl="3"/>
            <a:r>
              <a:rPr lang="it-IT" altLang="en-US" noProof="0"/>
              <a:t>Quarto livello</a:t>
            </a:r>
          </a:p>
          <a:p>
            <a:pPr lvl="4"/>
            <a:r>
              <a:rPr lang="it-IT" altLang="en-US" noProof="0"/>
              <a:t>Quinto livello</a:t>
            </a:r>
          </a:p>
        </p:txBody>
      </p:sp>
      <p:sp>
        <p:nvSpPr>
          <p:cNvPr id="3078" name="Rectangle 6">
            <a:extLst>
              <a:ext uri="{FF2B5EF4-FFF2-40B4-BE49-F238E27FC236}">
                <a16:creationId xmlns:a16="http://schemas.microsoft.com/office/drawing/2014/main" id="{FF4A1479-E245-4AEF-90BC-AF032A9EF6F0}"/>
              </a:ext>
            </a:extLst>
          </p:cNvPr>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eaLnBrk="1" hangingPunct="1">
              <a:defRPr sz="1200"/>
            </a:lvl1pPr>
          </a:lstStyle>
          <a:p>
            <a:pPr>
              <a:defRPr/>
            </a:pPr>
            <a:endParaRPr lang="it-IT" altLang="en-US"/>
          </a:p>
        </p:txBody>
      </p:sp>
      <p:sp>
        <p:nvSpPr>
          <p:cNvPr id="3079" name="Rectangle 7">
            <a:extLst>
              <a:ext uri="{FF2B5EF4-FFF2-40B4-BE49-F238E27FC236}">
                <a16:creationId xmlns:a16="http://schemas.microsoft.com/office/drawing/2014/main" id="{704D2666-3C9A-48F8-A0BA-FD7F01B2C5F4}"/>
              </a:ext>
            </a:extLst>
          </p:cNvPr>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3AF90B8-C9E0-4D71-B71F-8BBC55E3ECCD}" type="slidenum">
              <a:rPr lang="it-IT" altLang="en-US"/>
              <a:pPr>
                <a:defRPr/>
              </a:pPr>
              <a:t>‹N›</a:t>
            </a:fld>
            <a:endParaRPr lang="it-IT"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egnaposto immagine diapositiva 1"/>
          <p:cNvSpPr>
            <a:spLocks noGrp="1" noRot="1" noChangeAspect="1" noChangeArrowheads="1" noTextEdit="1"/>
          </p:cNvSpPr>
          <p:nvPr>
            <p:ph type="sldImg"/>
          </p:nvPr>
        </p:nvSpPr>
        <p:spPr>
          <a:xfrm>
            <a:off x="381000" y="685800"/>
            <a:ext cx="6096000" cy="3429000"/>
          </a:xfrm>
          <a:ln/>
        </p:spPr>
      </p:sp>
      <p:sp>
        <p:nvSpPr>
          <p:cNvPr id="10243" name="Segnaposto note 2"/>
          <p:cNvSpPr>
            <a:spLocks noGrp="1" noChangeArrowheads="1"/>
          </p:cNvSpPr>
          <p:nvPr>
            <p:ph type="body" idx="1"/>
          </p:nvPr>
        </p:nvSpPr>
        <p:spPr>
          <a:noFill/>
        </p:spPr>
        <p:txBody>
          <a:bodyPr/>
          <a:lstStyle/>
          <a:p>
            <a:endParaRPr lang="en-US" altLang="en-US"/>
          </a:p>
        </p:txBody>
      </p:sp>
      <p:sp>
        <p:nvSpPr>
          <p:cNvPr id="10244" name="Segnaposto numero diapositiva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BF461ED-FD0B-4D44-835C-2F11A43F7813}" type="slidenum">
              <a:rPr lang="it-IT" altLang="en-US" sz="1200" smtClean="0"/>
              <a:pPr/>
              <a:t>7</a:t>
            </a:fld>
            <a:endParaRPr lang="it-IT"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egnaposto immagine diapositiva 1"/>
          <p:cNvSpPr>
            <a:spLocks noGrp="1" noRot="1" noChangeAspect="1" noChangeArrowheads="1" noTextEdit="1"/>
          </p:cNvSpPr>
          <p:nvPr>
            <p:ph type="sldImg"/>
          </p:nvPr>
        </p:nvSpPr>
        <p:spPr>
          <a:xfrm>
            <a:off x="381000" y="685800"/>
            <a:ext cx="6096000" cy="3429000"/>
          </a:xfrm>
          <a:ln/>
        </p:spPr>
      </p:sp>
      <p:sp>
        <p:nvSpPr>
          <p:cNvPr id="14339" name="Segnaposto note 2"/>
          <p:cNvSpPr>
            <a:spLocks noGrp="1" noChangeArrowheads="1"/>
          </p:cNvSpPr>
          <p:nvPr>
            <p:ph type="body" idx="1"/>
          </p:nvPr>
        </p:nvSpPr>
        <p:spPr>
          <a:noFill/>
        </p:spPr>
        <p:txBody>
          <a:bodyPr/>
          <a:lstStyle/>
          <a:p>
            <a:endParaRPr lang="en-US" altLang="en-US"/>
          </a:p>
        </p:txBody>
      </p:sp>
      <p:sp>
        <p:nvSpPr>
          <p:cNvPr id="14340" name="Segnaposto numero diapositiva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0189157-4BA5-4C46-97B9-68B0F1BD9F64}" type="slidenum">
              <a:rPr lang="it-IT" altLang="en-US" sz="1200" smtClean="0"/>
              <a:pPr/>
              <a:t>9</a:t>
            </a:fld>
            <a:endParaRPr lang="it-IT"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egnaposto immagine diapositiva 1"/>
          <p:cNvSpPr>
            <a:spLocks noGrp="1" noRot="1" noChangeAspect="1" noChangeArrowheads="1" noTextEdit="1"/>
          </p:cNvSpPr>
          <p:nvPr>
            <p:ph type="sldImg"/>
          </p:nvPr>
        </p:nvSpPr>
        <p:spPr>
          <a:xfrm>
            <a:off x="381000" y="685800"/>
            <a:ext cx="6096000" cy="3429000"/>
          </a:xfrm>
          <a:ln/>
        </p:spPr>
      </p:sp>
      <p:sp>
        <p:nvSpPr>
          <p:cNvPr id="16387" name="Segnaposto note 2"/>
          <p:cNvSpPr>
            <a:spLocks noGrp="1" noChangeArrowheads="1"/>
          </p:cNvSpPr>
          <p:nvPr>
            <p:ph type="body" idx="1"/>
          </p:nvPr>
        </p:nvSpPr>
        <p:spPr>
          <a:noFill/>
        </p:spPr>
        <p:txBody>
          <a:bodyPr/>
          <a:lstStyle/>
          <a:p>
            <a:endParaRPr lang="en-US" altLang="en-US"/>
          </a:p>
        </p:txBody>
      </p:sp>
      <p:sp>
        <p:nvSpPr>
          <p:cNvPr id="16388" name="Segnaposto numero diapositiva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0793846-9C71-4F61-BB2C-62E731F9123D}" type="slidenum">
              <a:rPr lang="it-IT" altLang="en-US" sz="1200" smtClean="0"/>
              <a:pPr/>
              <a:t>10</a:t>
            </a:fld>
            <a:endParaRPr lang="it-IT"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egnaposto immagine diapositiva 1"/>
          <p:cNvSpPr>
            <a:spLocks noGrp="1" noRot="1" noChangeAspect="1" noChangeArrowheads="1" noTextEdit="1"/>
          </p:cNvSpPr>
          <p:nvPr>
            <p:ph type="sldImg"/>
          </p:nvPr>
        </p:nvSpPr>
        <p:spPr>
          <a:xfrm>
            <a:off x="381000" y="685800"/>
            <a:ext cx="6096000" cy="3429000"/>
          </a:xfrm>
          <a:ln/>
        </p:spPr>
      </p:sp>
      <p:sp>
        <p:nvSpPr>
          <p:cNvPr id="18435" name="Segnaposto note 2"/>
          <p:cNvSpPr>
            <a:spLocks noGrp="1" noChangeArrowheads="1"/>
          </p:cNvSpPr>
          <p:nvPr>
            <p:ph type="body" idx="1"/>
          </p:nvPr>
        </p:nvSpPr>
        <p:spPr>
          <a:noFill/>
        </p:spPr>
        <p:txBody>
          <a:bodyPr/>
          <a:lstStyle/>
          <a:p>
            <a:endParaRPr lang="en-US" altLang="en-US"/>
          </a:p>
        </p:txBody>
      </p:sp>
      <p:sp>
        <p:nvSpPr>
          <p:cNvPr id="18436" name="Segnaposto numero diapositiva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832DE3C-5D82-4469-AFA8-EDD79B9EC024}" type="slidenum">
              <a:rPr lang="it-IT" altLang="en-US" sz="1200" smtClean="0"/>
              <a:pPr/>
              <a:t>11</a:t>
            </a:fld>
            <a:endParaRPr lang="it-IT"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381000" y="685800"/>
            <a:ext cx="6096000" cy="3429000"/>
          </a:xfrm>
        </p:spPr>
      </p:sp>
      <p:sp>
        <p:nvSpPr>
          <p:cNvPr id="3" name="Segnaposto note 2"/>
          <p:cNvSpPr>
            <a:spLocks noGrp="1"/>
          </p:cNvSpPr>
          <p:nvPr>
            <p:ph type="body" idx="1"/>
          </p:nvPr>
        </p:nvSpPr>
        <p:spPr/>
        <p:txBody>
          <a:bodyPr/>
          <a:lstStyle/>
          <a:p>
            <a:endParaRPr lang="it-IT" dirty="0"/>
          </a:p>
        </p:txBody>
      </p:sp>
    </p:spTree>
    <p:extLst>
      <p:ext uri="{BB962C8B-B14F-4D97-AF65-F5344CB8AC3E}">
        <p14:creationId xmlns:p14="http://schemas.microsoft.com/office/powerpoint/2010/main" val="2244479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egnaposto immagine diapositiva 1"/>
          <p:cNvSpPr>
            <a:spLocks noGrp="1" noRot="1" noChangeAspect="1"/>
          </p:cNvSpPr>
          <p:nvPr>
            <p:ph type="sldImg"/>
          </p:nvPr>
        </p:nvSpPr>
        <p:spPr>
          <a:ln/>
        </p:spPr>
      </p:sp>
      <p:sp>
        <p:nvSpPr>
          <p:cNvPr id="21506" name="Segnaposto note 2"/>
          <p:cNvSpPr>
            <a:spLocks noGrp="1"/>
          </p:cNvSpPr>
          <p:nvPr>
            <p:ph type="body" idx="1"/>
          </p:nvPr>
        </p:nvSpPr>
        <p:spPr>
          <a:noFill/>
        </p:spPr>
        <p:txBody>
          <a:bodyPr/>
          <a:lstStyle/>
          <a:p>
            <a:endParaRPr lang="it-IT" dirty="0">
              <a:latin typeface="Calibri" charset="0"/>
            </a:endParaRPr>
          </a:p>
        </p:txBody>
      </p:sp>
    </p:spTree>
    <p:extLst>
      <p:ext uri="{BB962C8B-B14F-4D97-AF65-F5344CB8AC3E}">
        <p14:creationId xmlns:p14="http://schemas.microsoft.com/office/powerpoint/2010/main" val="3258972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egnaposto immagine diapositiva 1"/>
          <p:cNvSpPr>
            <a:spLocks noGrp="1" noRot="1" noChangeAspect="1"/>
          </p:cNvSpPr>
          <p:nvPr>
            <p:ph type="sldImg"/>
          </p:nvPr>
        </p:nvSpPr>
        <p:spPr>
          <a:ln/>
        </p:spPr>
      </p:sp>
      <p:sp>
        <p:nvSpPr>
          <p:cNvPr id="21506" name="Segnaposto note 2"/>
          <p:cNvSpPr>
            <a:spLocks noGrp="1"/>
          </p:cNvSpPr>
          <p:nvPr>
            <p:ph type="body" idx="1"/>
          </p:nvPr>
        </p:nvSpPr>
        <p:spPr>
          <a:noFill/>
        </p:spPr>
        <p:txBody>
          <a:bodyPr/>
          <a:lstStyle/>
          <a:p>
            <a:endParaRPr lang="it-IT" dirty="0">
              <a:latin typeface="Calibri" charset="0"/>
            </a:endParaRPr>
          </a:p>
        </p:txBody>
      </p:sp>
    </p:spTree>
    <p:extLst>
      <p:ext uri="{BB962C8B-B14F-4D97-AF65-F5344CB8AC3E}">
        <p14:creationId xmlns:p14="http://schemas.microsoft.com/office/powerpoint/2010/main" val="3634086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egnaposto immagine diapositiva 1"/>
          <p:cNvSpPr>
            <a:spLocks noGrp="1" noRot="1" noChangeAspect="1"/>
          </p:cNvSpPr>
          <p:nvPr>
            <p:ph type="sldImg"/>
          </p:nvPr>
        </p:nvSpPr>
        <p:spPr>
          <a:ln/>
        </p:spPr>
      </p:sp>
      <p:sp>
        <p:nvSpPr>
          <p:cNvPr id="21506" name="Segnaposto note 2"/>
          <p:cNvSpPr>
            <a:spLocks noGrp="1"/>
          </p:cNvSpPr>
          <p:nvPr>
            <p:ph type="body" idx="1"/>
          </p:nvPr>
        </p:nvSpPr>
        <p:spPr>
          <a:noFill/>
        </p:spPr>
        <p:txBody>
          <a:bodyPr/>
          <a:lstStyle/>
          <a:p>
            <a:endParaRPr lang="it-IT" dirty="0">
              <a:latin typeface="Calibri"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381000" y="685800"/>
            <a:ext cx="6096000" cy="3429000"/>
          </a:xfrm>
        </p:spPr>
      </p:sp>
      <p:sp>
        <p:nvSpPr>
          <p:cNvPr id="3" name="Segnaposto note 2"/>
          <p:cNvSpPr>
            <a:spLocks noGrp="1"/>
          </p:cNvSpPr>
          <p:nvPr>
            <p:ph type="body" idx="1"/>
          </p:nvPr>
        </p:nvSpPr>
        <p:spPr/>
        <p:txBody>
          <a:bodyPr>
            <a:normAutofit/>
          </a:bodyPr>
          <a:lstStyle/>
          <a:p>
            <a:endParaRPr lang="it-IT" dirty="0"/>
          </a:p>
          <a:p>
            <a:endParaRPr lang="it-IT" dirty="0"/>
          </a:p>
        </p:txBody>
      </p:sp>
    </p:spTree>
    <p:extLst>
      <p:ext uri="{BB962C8B-B14F-4D97-AF65-F5344CB8AC3E}">
        <p14:creationId xmlns:p14="http://schemas.microsoft.com/office/powerpoint/2010/main" val="888750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8E85C1-F06A-4AA7-9DA4-E78470C40510}" type="slidenum">
              <a:rPr lang="en-US" altLang="en-US"/>
              <a:pPr/>
              <a:t>121</a:t>
            </a:fld>
            <a:endParaRPr lang="en-US" altLang="en-US"/>
          </a:p>
        </p:txBody>
      </p:sp>
      <p:sp>
        <p:nvSpPr>
          <p:cNvPr id="123906" name="Rectangle 2"/>
          <p:cNvSpPr>
            <a:spLocks noGrp="1" noRot="1" noChangeAspect="1" noChangeArrowheads="1" noTextEdit="1"/>
          </p:cNvSpPr>
          <p:nvPr>
            <p:ph type="sldImg"/>
          </p:nvPr>
        </p:nvSpPr>
        <p:spPr>
          <a:xfrm>
            <a:off x="381000" y="685800"/>
            <a:ext cx="6096000" cy="3429000"/>
          </a:xfrm>
          <a:ln/>
        </p:spPr>
      </p:sp>
      <p:sp>
        <p:nvSpPr>
          <p:cNvPr id="12390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043976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pPr>
              <a:defRPr/>
            </a:pPr>
            <a:fld id="{C3AF90B8-C9E0-4D71-B71F-8BBC55E3ECCD}" type="slidenum">
              <a:rPr lang="it-IT" altLang="en-US" smtClean="0"/>
              <a:pPr>
                <a:defRPr/>
              </a:pPr>
              <a:t>126</a:t>
            </a:fld>
            <a:endParaRPr lang="it-IT" altLang="en-US"/>
          </a:p>
        </p:txBody>
      </p:sp>
    </p:spTree>
    <p:extLst>
      <p:ext uri="{BB962C8B-B14F-4D97-AF65-F5344CB8AC3E}">
        <p14:creationId xmlns:p14="http://schemas.microsoft.com/office/powerpoint/2010/main" val="139715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pPr>
              <a:defRPr/>
            </a:pPr>
            <a:endParaRPr lang="it-IT" altLang="en-US"/>
          </a:p>
        </p:txBody>
      </p:sp>
      <p:sp>
        <p:nvSpPr>
          <p:cNvPr id="5" name="Footer Placeholder 4"/>
          <p:cNvSpPr>
            <a:spLocks noGrp="1"/>
          </p:cNvSpPr>
          <p:nvPr>
            <p:ph type="ftr" sz="quarter" idx="11"/>
          </p:nvPr>
        </p:nvSpPr>
        <p:spPr/>
        <p:txBody>
          <a:bodyPr/>
          <a:lstStyle/>
          <a:p>
            <a:pPr>
              <a:defRPr/>
            </a:pPr>
            <a:endParaRPr lang="it-IT" altLang="en-US"/>
          </a:p>
        </p:txBody>
      </p:sp>
      <p:sp>
        <p:nvSpPr>
          <p:cNvPr id="6" name="Slide Number Placeholder 5"/>
          <p:cNvSpPr>
            <a:spLocks noGrp="1"/>
          </p:cNvSpPr>
          <p:nvPr>
            <p:ph type="sldNum" sz="quarter" idx="12"/>
          </p:nvPr>
        </p:nvSpPr>
        <p:spPr/>
        <p:txBody>
          <a:bodyPr/>
          <a:lstStyle/>
          <a:p>
            <a:pPr>
              <a:defRPr/>
            </a:pPr>
            <a:fld id="{3C55072A-9E16-4F1F-AD72-50A7FCD81C33}" type="slidenum">
              <a:rPr lang="it-IT" altLang="en-US" smtClean="0"/>
              <a:pPr>
                <a:defRPr/>
              </a:pPr>
              <a:t>‹N›</a:t>
            </a:fld>
            <a:endParaRPr lang="it-IT" altLang="en-US"/>
          </a:p>
        </p:txBody>
      </p:sp>
    </p:spTree>
    <p:extLst>
      <p:ext uri="{BB962C8B-B14F-4D97-AF65-F5344CB8AC3E}">
        <p14:creationId xmlns:p14="http://schemas.microsoft.com/office/powerpoint/2010/main" val="1738205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pPr>
              <a:defRPr/>
            </a:pPr>
            <a:endParaRPr lang="it-IT" altLang="en-US"/>
          </a:p>
        </p:txBody>
      </p:sp>
      <p:sp>
        <p:nvSpPr>
          <p:cNvPr id="5" name="Footer Placeholder 4"/>
          <p:cNvSpPr>
            <a:spLocks noGrp="1"/>
          </p:cNvSpPr>
          <p:nvPr>
            <p:ph type="ftr" sz="quarter" idx="11"/>
          </p:nvPr>
        </p:nvSpPr>
        <p:spPr/>
        <p:txBody>
          <a:bodyPr/>
          <a:lstStyle/>
          <a:p>
            <a:pPr>
              <a:defRPr/>
            </a:pPr>
            <a:endParaRPr lang="it-IT" altLang="en-US"/>
          </a:p>
        </p:txBody>
      </p:sp>
      <p:sp>
        <p:nvSpPr>
          <p:cNvPr id="6" name="Slide Number Placeholder 5"/>
          <p:cNvSpPr>
            <a:spLocks noGrp="1"/>
          </p:cNvSpPr>
          <p:nvPr>
            <p:ph type="sldNum" sz="quarter" idx="12"/>
          </p:nvPr>
        </p:nvSpPr>
        <p:spPr/>
        <p:txBody>
          <a:bodyPr/>
          <a:lstStyle/>
          <a:p>
            <a:pPr>
              <a:defRPr/>
            </a:pPr>
            <a:fld id="{17B29711-8223-4211-945F-5E16C8362079}" type="slidenum">
              <a:rPr lang="it-IT" altLang="en-US" smtClean="0"/>
              <a:pPr>
                <a:defRPr/>
              </a:pPr>
              <a:t>‹N›</a:t>
            </a:fld>
            <a:endParaRPr lang="it-IT" altLang="en-US"/>
          </a:p>
        </p:txBody>
      </p:sp>
    </p:spTree>
    <p:extLst>
      <p:ext uri="{BB962C8B-B14F-4D97-AF65-F5344CB8AC3E}">
        <p14:creationId xmlns:p14="http://schemas.microsoft.com/office/powerpoint/2010/main" val="316313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pPr>
              <a:defRPr/>
            </a:pPr>
            <a:endParaRPr lang="it-IT" altLang="en-US"/>
          </a:p>
        </p:txBody>
      </p:sp>
      <p:sp>
        <p:nvSpPr>
          <p:cNvPr id="5" name="Footer Placeholder 4"/>
          <p:cNvSpPr>
            <a:spLocks noGrp="1"/>
          </p:cNvSpPr>
          <p:nvPr>
            <p:ph type="ftr" sz="quarter" idx="11"/>
          </p:nvPr>
        </p:nvSpPr>
        <p:spPr/>
        <p:txBody>
          <a:bodyPr/>
          <a:lstStyle/>
          <a:p>
            <a:pPr>
              <a:defRPr/>
            </a:pPr>
            <a:endParaRPr lang="it-IT" altLang="en-US"/>
          </a:p>
        </p:txBody>
      </p:sp>
      <p:sp>
        <p:nvSpPr>
          <p:cNvPr id="6" name="Slide Number Placeholder 5"/>
          <p:cNvSpPr>
            <a:spLocks noGrp="1"/>
          </p:cNvSpPr>
          <p:nvPr>
            <p:ph type="sldNum" sz="quarter" idx="12"/>
          </p:nvPr>
        </p:nvSpPr>
        <p:spPr/>
        <p:txBody>
          <a:bodyPr/>
          <a:lstStyle/>
          <a:p>
            <a:pPr>
              <a:defRPr/>
            </a:pPr>
            <a:fld id="{840E11F1-278B-4717-827D-BBF80EE7FF83}" type="slidenum">
              <a:rPr lang="it-IT" altLang="en-US" smtClean="0"/>
              <a:pPr>
                <a:defRPr/>
              </a:pPr>
              <a:t>‹N›</a:t>
            </a:fld>
            <a:endParaRPr lang="it-IT" altLang="en-US"/>
          </a:p>
        </p:txBody>
      </p:sp>
    </p:spTree>
    <p:extLst>
      <p:ext uri="{BB962C8B-B14F-4D97-AF65-F5344CB8AC3E}">
        <p14:creationId xmlns:p14="http://schemas.microsoft.com/office/powerpoint/2010/main" val="361421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pPr>
              <a:defRPr/>
            </a:pPr>
            <a:endParaRPr lang="it-IT" altLang="en-US"/>
          </a:p>
        </p:txBody>
      </p:sp>
      <p:sp>
        <p:nvSpPr>
          <p:cNvPr id="6" name="Footer Placeholder 5"/>
          <p:cNvSpPr>
            <a:spLocks noGrp="1"/>
          </p:cNvSpPr>
          <p:nvPr>
            <p:ph type="ftr" sz="quarter" idx="11"/>
          </p:nvPr>
        </p:nvSpPr>
        <p:spPr/>
        <p:txBody>
          <a:bodyPr/>
          <a:lstStyle/>
          <a:p>
            <a:pPr>
              <a:defRPr/>
            </a:pPr>
            <a:endParaRPr lang="it-IT" altLang="en-US"/>
          </a:p>
        </p:txBody>
      </p:sp>
      <p:sp>
        <p:nvSpPr>
          <p:cNvPr id="7" name="Slide Number Placeholder 6"/>
          <p:cNvSpPr>
            <a:spLocks noGrp="1"/>
          </p:cNvSpPr>
          <p:nvPr>
            <p:ph type="sldNum" sz="quarter" idx="12"/>
          </p:nvPr>
        </p:nvSpPr>
        <p:spPr/>
        <p:txBody>
          <a:bodyPr/>
          <a:lstStyle/>
          <a:p>
            <a:pPr>
              <a:defRPr/>
            </a:pPr>
            <a:fld id="{3AAEE425-7D8E-4105-9C17-F22F61952551}" type="slidenum">
              <a:rPr lang="it-IT" altLang="en-US" smtClean="0"/>
              <a:pPr>
                <a:defRPr/>
              </a:pPr>
              <a:t>‹N›</a:t>
            </a:fld>
            <a:endParaRPr lang="it-IT" altLang="en-US"/>
          </a:p>
        </p:txBody>
      </p:sp>
    </p:spTree>
    <p:extLst>
      <p:ext uri="{BB962C8B-B14F-4D97-AF65-F5344CB8AC3E}">
        <p14:creationId xmlns:p14="http://schemas.microsoft.com/office/powerpoint/2010/main" val="2902882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pPr>
              <a:defRPr/>
            </a:pPr>
            <a:endParaRPr lang="it-IT" altLang="en-US"/>
          </a:p>
        </p:txBody>
      </p:sp>
      <p:sp>
        <p:nvSpPr>
          <p:cNvPr id="8" name="Footer Placeholder 7"/>
          <p:cNvSpPr>
            <a:spLocks noGrp="1"/>
          </p:cNvSpPr>
          <p:nvPr>
            <p:ph type="ftr" sz="quarter" idx="11"/>
          </p:nvPr>
        </p:nvSpPr>
        <p:spPr/>
        <p:txBody>
          <a:bodyPr/>
          <a:lstStyle/>
          <a:p>
            <a:pPr>
              <a:defRPr/>
            </a:pPr>
            <a:endParaRPr lang="it-IT" altLang="en-US"/>
          </a:p>
        </p:txBody>
      </p:sp>
      <p:sp>
        <p:nvSpPr>
          <p:cNvPr id="9" name="Slide Number Placeholder 8"/>
          <p:cNvSpPr>
            <a:spLocks noGrp="1"/>
          </p:cNvSpPr>
          <p:nvPr>
            <p:ph type="sldNum" sz="quarter" idx="12"/>
          </p:nvPr>
        </p:nvSpPr>
        <p:spPr/>
        <p:txBody>
          <a:bodyPr/>
          <a:lstStyle/>
          <a:p>
            <a:pPr>
              <a:defRPr/>
            </a:pPr>
            <a:fld id="{321DFD91-7DAD-440B-BE86-2221C45C0D41}" type="slidenum">
              <a:rPr lang="it-IT" altLang="en-US" smtClean="0"/>
              <a:pPr>
                <a:defRPr/>
              </a:pPr>
              <a:t>‹N›</a:t>
            </a:fld>
            <a:endParaRPr lang="it-IT" altLang="en-US"/>
          </a:p>
        </p:txBody>
      </p:sp>
    </p:spTree>
    <p:extLst>
      <p:ext uri="{BB962C8B-B14F-4D97-AF65-F5344CB8AC3E}">
        <p14:creationId xmlns:p14="http://schemas.microsoft.com/office/powerpoint/2010/main" val="1592731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pPr>
              <a:defRPr/>
            </a:pPr>
            <a:endParaRPr lang="it-IT" altLang="en-US"/>
          </a:p>
        </p:txBody>
      </p:sp>
      <p:sp>
        <p:nvSpPr>
          <p:cNvPr id="4" name="Footer Placeholder 3"/>
          <p:cNvSpPr>
            <a:spLocks noGrp="1"/>
          </p:cNvSpPr>
          <p:nvPr>
            <p:ph type="ftr" sz="quarter" idx="11"/>
          </p:nvPr>
        </p:nvSpPr>
        <p:spPr/>
        <p:txBody>
          <a:bodyPr/>
          <a:lstStyle/>
          <a:p>
            <a:pPr>
              <a:defRPr/>
            </a:pPr>
            <a:endParaRPr lang="it-IT" altLang="en-US"/>
          </a:p>
        </p:txBody>
      </p:sp>
      <p:sp>
        <p:nvSpPr>
          <p:cNvPr id="5" name="Slide Number Placeholder 4"/>
          <p:cNvSpPr>
            <a:spLocks noGrp="1"/>
          </p:cNvSpPr>
          <p:nvPr>
            <p:ph type="sldNum" sz="quarter" idx="12"/>
          </p:nvPr>
        </p:nvSpPr>
        <p:spPr/>
        <p:txBody>
          <a:bodyPr/>
          <a:lstStyle/>
          <a:p>
            <a:pPr>
              <a:defRPr/>
            </a:pPr>
            <a:fld id="{BFA544E5-8A74-4CD4-A7D7-8CDD5E9E70E2}" type="slidenum">
              <a:rPr lang="it-IT" altLang="en-US" smtClean="0"/>
              <a:pPr>
                <a:defRPr/>
              </a:pPr>
              <a:t>‹N›</a:t>
            </a:fld>
            <a:endParaRPr lang="it-IT" altLang="en-US"/>
          </a:p>
        </p:txBody>
      </p:sp>
    </p:spTree>
    <p:extLst>
      <p:ext uri="{BB962C8B-B14F-4D97-AF65-F5344CB8AC3E}">
        <p14:creationId xmlns:p14="http://schemas.microsoft.com/office/powerpoint/2010/main" val="3924935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it-IT" altLang="en-US"/>
          </a:p>
        </p:txBody>
      </p:sp>
      <p:sp>
        <p:nvSpPr>
          <p:cNvPr id="3" name="Footer Placeholder 2"/>
          <p:cNvSpPr>
            <a:spLocks noGrp="1"/>
          </p:cNvSpPr>
          <p:nvPr>
            <p:ph type="ftr" sz="quarter" idx="11"/>
          </p:nvPr>
        </p:nvSpPr>
        <p:spPr/>
        <p:txBody>
          <a:bodyPr/>
          <a:lstStyle/>
          <a:p>
            <a:pPr>
              <a:defRPr/>
            </a:pPr>
            <a:endParaRPr lang="it-IT" altLang="en-US"/>
          </a:p>
        </p:txBody>
      </p:sp>
      <p:sp>
        <p:nvSpPr>
          <p:cNvPr id="4" name="Slide Number Placeholder 3"/>
          <p:cNvSpPr>
            <a:spLocks noGrp="1"/>
          </p:cNvSpPr>
          <p:nvPr>
            <p:ph type="sldNum" sz="quarter" idx="12"/>
          </p:nvPr>
        </p:nvSpPr>
        <p:spPr/>
        <p:txBody>
          <a:bodyPr/>
          <a:lstStyle/>
          <a:p>
            <a:pPr>
              <a:defRPr/>
            </a:pPr>
            <a:fld id="{A2DE0798-E235-4305-A757-6FD5C182A6FF}" type="slidenum">
              <a:rPr lang="it-IT" altLang="en-US" smtClean="0"/>
              <a:pPr>
                <a:defRPr/>
              </a:pPr>
              <a:t>‹N›</a:t>
            </a:fld>
            <a:endParaRPr lang="it-IT" altLang="en-US"/>
          </a:p>
        </p:txBody>
      </p:sp>
    </p:spTree>
    <p:extLst>
      <p:ext uri="{BB962C8B-B14F-4D97-AF65-F5344CB8AC3E}">
        <p14:creationId xmlns:p14="http://schemas.microsoft.com/office/powerpoint/2010/main" val="138026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pPr>
              <a:defRPr/>
            </a:pPr>
            <a:endParaRPr lang="it-IT" altLang="en-US"/>
          </a:p>
        </p:txBody>
      </p:sp>
      <p:sp>
        <p:nvSpPr>
          <p:cNvPr id="6" name="Footer Placeholder 5"/>
          <p:cNvSpPr>
            <a:spLocks noGrp="1"/>
          </p:cNvSpPr>
          <p:nvPr>
            <p:ph type="ftr" sz="quarter" idx="11"/>
          </p:nvPr>
        </p:nvSpPr>
        <p:spPr/>
        <p:txBody>
          <a:bodyPr/>
          <a:lstStyle/>
          <a:p>
            <a:pPr>
              <a:defRPr/>
            </a:pPr>
            <a:endParaRPr lang="it-IT" altLang="en-US"/>
          </a:p>
        </p:txBody>
      </p:sp>
      <p:sp>
        <p:nvSpPr>
          <p:cNvPr id="7" name="Slide Number Placeholder 6"/>
          <p:cNvSpPr>
            <a:spLocks noGrp="1"/>
          </p:cNvSpPr>
          <p:nvPr>
            <p:ph type="sldNum" sz="quarter" idx="12"/>
          </p:nvPr>
        </p:nvSpPr>
        <p:spPr/>
        <p:txBody>
          <a:bodyPr/>
          <a:lstStyle/>
          <a:p>
            <a:pPr>
              <a:defRPr/>
            </a:pPr>
            <a:fld id="{BA2F3FE9-992A-4AEC-8418-E79ADF51995E}" type="slidenum">
              <a:rPr lang="it-IT" altLang="en-US" smtClean="0"/>
              <a:pPr>
                <a:defRPr/>
              </a:pPr>
              <a:t>‹N›</a:t>
            </a:fld>
            <a:endParaRPr lang="it-IT" altLang="en-US"/>
          </a:p>
        </p:txBody>
      </p:sp>
    </p:spTree>
    <p:extLst>
      <p:ext uri="{BB962C8B-B14F-4D97-AF65-F5344CB8AC3E}">
        <p14:creationId xmlns:p14="http://schemas.microsoft.com/office/powerpoint/2010/main" val="344513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pPr>
              <a:defRPr/>
            </a:pPr>
            <a:endParaRPr lang="it-IT" altLang="en-US"/>
          </a:p>
        </p:txBody>
      </p:sp>
      <p:sp>
        <p:nvSpPr>
          <p:cNvPr id="6" name="Footer Placeholder 5"/>
          <p:cNvSpPr>
            <a:spLocks noGrp="1"/>
          </p:cNvSpPr>
          <p:nvPr>
            <p:ph type="ftr" sz="quarter" idx="11"/>
          </p:nvPr>
        </p:nvSpPr>
        <p:spPr/>
        <p:txBody>
          <a:bodyPr/>
          <a:lstStyle/>
          <a:p>
            <a:pPr>
              <a:defRPr/>
            </a:pPr>
            <a:endParaRPr lang="it-IT" altLang="en-US"/>
          </a:p>
        </p:txBody>
      </p:sp>
      <p:sp>
        <p:nvSpPr>
          <p:cNvPr id="7" name="Slide Number Placeholder 6"/>
          <p:cNvSpPr>
            <a:spLocks noGrp="1"/>
          </p:cNvSpPr>
          <p:nvPr>
            <p:ph type="sldNum" sz="quarter" idx="12"/>
          </p:nvPr>
        </p:nvSpPr>
        <p:spPr/>
        <p:txBody>
          <a:bodyPr/>
          <a:lstStyle/>
          <a:p>
            <a:pPr>
              <a:defRPr/>
            </a:pPr>
            <a:fld id="{43B67854-134A-40FE-8FD9-C65AA33B3AAE}" type="slidenum">
              <a:rPr lang="it-IT" altLang="en-US" smtClean="0"/>
              <a:pPr>
                <a:defRPr/>
              </a:pPr>
              <a:t>‹N›</a:t>
            </a:fld>
            <a:endParaRPr lang="it-IT" altLang="en-US"/>
          </a:p>
        </p:txBody>
      </p:sp>
    </p:spTree>
    <p:extLst>
      <p:ext uri="{BB962C8B-B14F-4D97-AF65-F5344CB8AC3E}">
        <p14:creationId xmlns:p14="http://schemas.microsoft.com/office/powerpoint/2010/main" val="4121072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pPr>
              <a:defRPr/>
            </a:pPr>
            <a:endParaRPr lang="it-IT" altLang="en-US"/>
          </a:p>
        </p:txBody>
      </p:sp>
      <p:sp>
        <p:nvSpPr>
          <p:cNvPr id="5" name="Footer Placeholder 4"/>
          <p:cNvSpPr>
            <a:spLocks noGrp="1"/>
          </p:cNvSpPr>
          <p:nvPr>
            <p:ph type="ftr" sz="quarter" idx="11"/>
          </p:nvPr>
        </p:nvSpPr>
        <p:spPr/>
        <p:txBody>
          <a:bodyPr/>
          <a:lstStyle/>
          <a:p>
            <a:pPr>
              <a:defRPr/>
            </a:pPr>
            <a:endParaRPr lang="it-IT" altLang="en-US"/>
          </a:p>
        </p:txBody>
      </p:sp>
      <p:sp>
        <p:nvSpPr>
          <p:cNvPr id="6" name="Slide Number Placeholder 5"/>
          <p:cNvSpPr>
            <a:spLocks noGrp="1"/>
          </p:cNvSpPr>
          <p:nvPr>
            <p:ph type="sldNum" sz="quarter" idx="12"/>
          </p:nvPr>
        </p:nvSpPr>
        <p:spPr/>
        <p:txBody>
          <a:bodyPr/>
          <a:lstStyle/>
          <a:p>
            <a:pPr>
              <a:defRPr/>
            </a:pPr>
            <a:fld id="{1BD11E67-76F5-4C38-BA59-EAFE901DAB56}" type="slidenum">
              <a:rPr lang="it-IT" altLang="en-US" smtClean="0"/>
              <a:pPr>
                <a:defRPr/>
              </a:pPr>
              <a:t>‹N›</a:t>
            </a:fld>
            <a:endParaRPr lang="it-IT" altLang="en-US"/>
          </a:p>
        </p:txBody>
      </p:sp>
    </p:spTree>
    <p:extLst>
      <p:ext uri="{BB962C8B-B14F-4D97-AF65-F5344CB8AC3E}">
        <p14:creationId xmlns:p14="http://schemas.microsoft.com/office/powerpoint/2010/main" val="861939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pPr>
              <a:defRPr/>
            </a:pPr>
            <a:endParaRPr lang="it-IT" altLang="en-US"/>
          </a:p>
        </p:txBody>
      </p:sp>
      <p:sp>
        <p:nvSpPr>
          <p:cNvPr id="5" name="Footer Placeholder 4"/>
          <p:cNvSpPr>
            <a:spLocks noGrp="1"/>
          </p:cNvSpPr>
          <p:nvPr>
            <p:ph type="ftr" sz="quarter" idx="11"/>
          </p:nvPr>
        </p:nvSpPr>
        <p:spPr/>
        <p:txBody>
          <a:bodyPr/>
          <a:lstStyle/>
          <a:p>
            <a:pPr>
              <a:defRPr/>
            </a:pPr>
            <a:endParaRPr lang="it-IT" altLang="en-US"/>
          </a:p>
        </p:txBody>
      </p:sp>
      <p:sp>
        <p:nvSpPr>
          <p:cNvPr id="6" name="Slide Number Placeholder 5"/>
          <p:cNvSpPr>
            <a:spLocks noGrp="1"/>
          </p:cNvSpPr>
          <p:nvPr>
            <p:ph type="sldNum" sz="quarter" idx="12"/>
          </p:nvPr>
        </p:nvSpPr>
        <p:spPr/>
        <p:txBody>
          <a:bodyPr/>
          <a:lstStyle/>
          <a:p>
            <a:pPr>
              <a:defRPr/>
            </a:pPr>
            <a:fld id="{5A38486A-8EB2-4747-8B65-0C9E61840F67}" type="slidenum">
              <a:rPr lang="it-IT" altLang="en-US" smtClean="0"/>
              <a:pPr>
                <a:defRPr/>
              </a:pPr>
              <a:t>‹N›</a:t>
            </a:fld>
            <a:endParaRPr lang="it-IT" altLang="en-US"/>
          </a:p>
        </p:txBody>
      </p:sp>
    </p:spTree>
    <p:extLst>
      <p:ext uri="{BB962C8B-B14F-4D97-AF65-F5344CB8AC3E}">
        <p14:creationId xmlns:p14="http://schemas.microsoft.com/office/powerpoint/2010/main" val="1731501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09563" y="273353"/>
            <a:ext cx="10971684" cy="1145335"/>
          </a:xfrm>
          <a:prstGeom prst="rect">
            <a:avLst/>
          </a:prstGeom>
        </p:spPr>
        <p:txBody>
          <a:bodyPr wrap="none" lIns="0" tIns="0" rIns="0" bIns="0" anchor="ctr"/>
          <a:lstStyle/>
          <a:p>
            <a:pPr algn="ctr"/>
            <a:endParaRPr/>
          </a:p>
        </p:txBody>
      </p:sp>
      <p:sp>
        <p:nvSpPr>
          <p:cNvPr id="19" name="PlaceHolder 2"/>
          <p:cNvSpPr>
            <a:spLocks noGrp="1"/>
          </p:cNvSpPr>
          <p:nvPr>
            <p:ph type="body"/>
          </p:nvPr>
        </p:nvSpPr>
        <p:spPr>
          <a:xfrm>
            <a:off x="609564" y="1604842"/>
            <a:ext cx="5353697" cy="3977811"/>
          </a:xfrm>
          <a:prstGeom prst="rect">
            <a:avLst/>
          </a:prstGeom>
        </p:spPr>
        <p:txBody>
          <a:bodyPr wrap="none" lIns="0" tIns="0" rIns="0" bIns="0"/>
          <a:lstStyle/>
          <a:p>
            <a:endParaRPr/>
          </a:p>
        </p:txBody>
      </p:sp>
      <p:sp>
        <p:nvSpPr>
          <p:cNvPr id="20" name="PlaceHolder 3"/>
          <p:cNvSpPr>
            <a:spLocks noGrp="1"/>
          </p:cNvSpPr>
          <p:nvPr>
            <p:ph type="body"/>
          </p:nvPr>
        </p:nvSpPr>
        <p:spPr>
          <a:xfrm>
            <a:off x="6231033" y="1604842"/>
            <a:ext cx="5353697" cy="1897135"/>
          </a:xfrm>
          <a:prstGeom prst="rect">
            <a:avLst/>
          </a:prstGeom>
        </p:spPr>
        <p:txBody>
          <a:bodyPr wrap="none" lIns="0" tIns="0" rIns="0" bIns="0"/>
          <a:lstStyle/>
          <a:p>
            <a:endParaRPr/>
          </a:p>
        </p:txBody>
      </p:sp>
      <p:sp>
        <p:nvSpPr>
          <p:cNvPr id="21" name="PlaceHolder 4"/>
          <p:cNvSpPr>
            <a:spLocks noGrp="1"/>
          </p:cNvSpPr>
          <p:nvPr>
            <p:ph type="body"/>
          </p:nvPr>
        </p:nvSpPr>
        <p:spPr>
          <a:xfrm>
            <a:off x="6231033" y="3682252"/>
            <a:ext cx="5353697" cy="1897135"/>
          </a:xfrm>
          <a:prstGeom prst="rect">
            <a:avLst/>
          </a:prstGeom>
        </p:spPr>
        <p:txBody>
          <a:bodyPr wrap="none" lIns="0" tIns="0" rIns="0" bIns="0"/>
          <a:lstStyle/>
          <a:p>
            <a:endParaRPr/>
          </a:p>
        </p:txBody>
      </p:sp>
    </p:spTree>
    <p:extLst>
      <p:ext uri="{BB962C8B-B14F-4D97-AF65-F5344CB8AC3E}">
        <p14:creationId xmlns:p14="http://schemas.microsoft.com/office/powerpoint/2010/main" val="2629642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2"/>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2"/>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E45C5826-BEB1-4A5D-9E98-F04E5443E66B}" type="slidenum">
              <a:rPr lang="en-US" altLang="en-US"/>
              <a:pPr/>
              <a:t>‹N›</a:t>
            </a:fld>
            <a:endParaRPr lang="en-US" altLang="en-US"/>
          </a:p>
        </p:txBody>
      </p:sp>
    </p:spTree>
    <p:extLst>
      <p:ext uri="{BB962C8B-B14F-4D97-AF65-F5344CB8AC3E}">
        <p14:creationId xmlns:p14="http://schemas.microsoft.com/office/powerpoint/2010/main" val="3981367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4" name="Date Placeholder 3">
            <a:extLst>
              <a:ext uri="{FF2B5EF4-FFF2-40B4-BE49-F238E27FC236}">
                <a16:creationId xmlns:a16="http://schemas.microsoft.com/office/drawing/2014/main" id="{7976AB37-BD6B-48EC-B59F-D0D24F75F57E}"/>
              </a:ext>
            </a:extLst>
          </p:cNvPr>
          <p:cNvSpPr>
            <a:spLocks noGrp="1"/>
          </p:cNvSpPr>
          <p:nvPr>
            <p:ph type="dt" sz="half" idx="10"/>
          </p:nvPr>
        </p:nvSpPr>
        <p:spPr/>
        <p:txBody>
          <a:bodyPr/>
          <a:lstStyle>
            <a:lvl1pPr>
              <a:defRPr/>
            </a:lvl1pPr>
          </a:lstStyle>
          <a:p>
            <a:pPr>
              <a:defRPr/>
            </a:pPr>
            <a:endParaRPr lang="it-IT" altLang="it-IT"/>
          </a:p>
        </p:txBody>
      </p:sp>
      <p:sp>
        <p:nvSpPr>
          <p:cNvPr id="5" name="Footer Placeholder 4">
            <a:extLst>
              <a:ext uri="{FF2B5EF4-FFF2-40B4-BE49-F238E27FC236}">
                <a16:creationId xmlns:a16="http://schemas.microsoft.com/office/drawing/2014/main" id="{D3A2DA5E-EDA6-4C5F-A0B3-6E19E8AC9669}"/>
              </a:ext>
            </a:extLst>
          </p:cNvPr>
          <p:cNvSpPr>
            <a:spLocks noGrp="1"/>
          </p:cNvSpPr>
          <p:nvPr>
            <p:ph type="ftr" sz="quarter" idx="11"/>
          </p:nvPr>
        </p:nvSpPr>
        <p:spPr/>
        <p:txBody>
          <a:bodyPr/>
          <a:lstStyle>
            <a:lvl1pPr>
              <a:defRPr/>
            </a:lvl1pPr>
          </a:lstStyle>
          <a:p>
            <a:pPr>
              <a:defRPr/>
            </a:pPr>
            <a:endParaRPr lang="it-IT" altLang="it-IT"/>
          </a:p>
        </p:txBody>
      </p:sp>
      <p:sp>
        <p:nvSpPr>
          <p:cNvPr id="6" name="Slide Number Placeholder 5">
            <a:extLst>
              <a:ext uri="{FF2B5EF4-FFF2-40B4-BE49-F238E27FC236}">
                <a16:creationId xmlns:a16="http://schemas.microsoft.com/office/drawing/2014/main" id="{F46D5ACB-E0F9-4884-A3C9-8E767EA2431D}"/>
              </a:ext>
            </a:extLst>
          </p:cNvPr>
          <p:cNvSpPr>
            <a:spLocks noGrp="1"/>
          </p:cNvSpPr>
          <p:nvPr>
            <p:ph type="sldNum" sz="quarter" idx="12"/>
          </p:nvPr>
        </p:nvSpPr>
        <p:spPr/>
        <p:txBody>
          <a:bodyPr/>
          <a:lstStyle>
            <a:lvl1pPr>
              <a:defRPr/>
            </a:lvl1pPr>
          </a:lstStyle>
          <a:p>
            <a:pPr>
              <a:defRPr/>
            </a:pPr>
            <a:fld id="{F3A4623A-D15C-44F5-B562-7A45AC145A7C}" type="slidenum">
              <a:rPr lang="it-IT" altLang="it-IT"/>
              <a:pPr>
                <a:defRPr/>
              </a:pPr>
              <a:t>‹N›</a:t>
            </a:fld>
            <a:endParaRPr lang="it-IT" altLang="it-IT"/>
          </a:p>
        </p:txBody>
      </p:sp>
    </p:spTree>
    <p:extLst>
      <p:ext uri="{BB962C8B-B14F-4D97-AF65-F5344CB8AC3E}">
        <p14:creationId xmlns:p14="http://schemas.microsoft.com/office/powerpoint/2010/main" val="1864787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a:extLst>
              <a:ext uri="{FF2B5EF4-FFF2-40B4-BE49-F238E27FC236}">
                <a16:creationId xmlns:a16="http://schemas.microsoft.com/office/drawing/2014/main" id="{9F425699-F6BF-4BED-AA86-0A9F97E7B959}"/>
              </a:ext>
            </a:extLst>
          </p:cNvPr>
          <p:cNvSpPr>
            <a:spLocks noGrp="1"/>
          </p:cNvSpPr>
          <p:nvPr>
            <p:ph type="dt" sz="half" idx="10"/>
          </p:nvPr>
        </p:nvSpPr>
        <p:spPr/>
        <p:txBody>
          <a:bodyPr/>
          <a:lstStyle>
            <a:lvl1pPr>
              <a:defRPr/>
            </a:lvl1pPr>
          </a:lstStyle>
          <a:p>
            <a:pPr>
              <a:defRPr/>
            </a:pPr>
            <a:endParaRPr lang="it-IT" altLang="it-IT"/>
          </a:p>
        </p:txBody>
      </p:sp>
      <p:sp>
        <p:nvSpPr>
          <p:cNvPr id="5" name="Footer Placeholder 4">
            <a:extLst>
              <a:ext uri="{FF2B5EF4-FFF2-40B4-BE49-F238E27FC236}">
                <a16:creationId xmlns:a16="http://schemas.microsoft.com/office/drawing/2014/main" id="{3B39E3BF-3FC5-4629-A6B5-7C16C341BD6C}"/>
              </a:ext>
            </a:extLst>
          </p:cNvPr>
          <p:cNvSpPr>
            <a:spLocks noGrp="1"/>
          </p:cNvSpPr>
          <p:nvPr>
            <p:ph type="ftr" sz="quarter" idx="11"/>
          </p:nvPr>
        </p:nvSpPr>
        <p:spPr/>
        <p:txBody>
          <a:bodyPr/>
          <a:lstStyle>
            <a:lvl1pPr>
              <a:defRPr/>
            </a:lvl1pPr>
          </a:lstStyle>
          <a:p>
            <a:pPr>
              <a:defRPr/>
            </a:pPr>
            <a:endParaRPr lang="it-IT" altLang="it-IT"/>
          </a:p>
        </p:txBody>
      </p:sp>
      <p:sp>
        <p:nvSpPr>
          <p:cNvPr id="6" name="Slide Number Placeholder 5">
            <a:extLst>
              <a:ext uri="{FF2B5EF4-FFF2-40B4-BE49-F238E27FC236}">
                <a16:creationId xmlns:a16="http://schemas.microsoft.com/office/drawing/2014/main" id="{81838DA4-34EC-4EED-B78D-8A3D034E359B}"/>
              </a:ext>
            </a:extLst>
          </p:cNvPr>
          <p:cNvSpPr>
            <a:spLocks noGrp="1"/>
          </p:cNvSpPr>
          <p:nvPr>
            <p:ph type="sldNum" sz="quarter" idx="12"/>
          </p:nvPr>
        </p:nvSpPr>
        <p:spPr/>
        <p:txBody>
          <a:bodyPr/>
          <a:lstStyle>
            <a:lvl1pPr>
              <a:defRPr/>
            </a:lvl1pPr>
          </a:lstStyle>
          <a:p>
            <a:pPr>
              <a:defRPr/>
            </a:pPr>
            <a:fld id="{8E3E4570-7CAF-4828-A2A8-F745F71D6D37}" type="slidenum">
              <a:rPr lang="it-IT" altLang="it-IT"/>
              <a:pPr>
                <a:defRPr/>
              </a:pPr>
              <a:t>‹N›</a:t>
            </a:fld>
            <a:endParaRPr lang="it-IT" altLang="it-IT"/>
          </a:p>
        </p:txBody>
      </p:sp>
    </p:spTree>
    <p:extLst>
      <p:ext uri="{BB962C8B-B14F-4D97-AF65-F5344CB8AC3E}">
        <p14:creationId xmlns:p14="http://schemas.microsoft.com/office/powerpoint/2010/main" val="2496714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Date Placeholder 3">
            <a:extLst>
              <a:ext uri="{FF2B5EF4-FFF2-40B4-BE49-F238E27FC236}">
                <a16:creationId xmlns:a16="http://schemas.microsoft.com/office/drawing/2014/main" id="{D0E0077E-3C0A-4034-802E-F0DE67EA5D7E}"/>
              </a:ext>
            </a:extLst>
          </p:cNvPr>
          <p:cNvSpPr>
            <a:spLocks noGrp="1"/>
          </p:cNvSpPr>
          <p:nvPr>
            <p:ph type="dt" sz="half" idx="10"/>
          </p:nvPr>
        </p:nvSpPr>
        <p:spPr/>
        <p:txBody>
          <a:bodyPr/>
          <a:lstStyle>
            <a:lvl1pPr>
              <a:defRPr/>
            </a:lvl1pPr>
          </a:lstStyle>
          <a:p>
            <a:pPr>
              <a:defRPr/>
            </a:pPr>
            <a:endParaRPr lang="it-IT" altLang="it-IT"/>
          </a:p>
        </p:txBody>
      </p:sp>
      <p:sp>
        <p:nvSpPr>
          <p:cNvPr id="5" name="Footer Placeholder 4">
            <a:extLst>
              <a:ext uri="{FF2B5EF4-FFF2-40B4-BE49-F238E27FC236}">
                <a16:creationId xmlns:a16="http://schemas.microsoft.com/office/drawing/2014/main" id="{56C866C5-D133-4191-B7DA-E69DC113D557}"/>
              </a:ext>
            </a:extLst>
          </p:cNvPr>
          <p:cNvSpPr>
            <a:spLocks noGrp="1"/>
          </p:cNvSpPr>
          <p:nvPr>
            <p:ph type="ftr" sz="quarter" idx="11"/>
          </p:nvPr>
        </p:nvSpPr>
        <p:spPr/>
        <p:txBody>
          <a:bodyPr/>
          <a:lstStyle>
            <a:lvl1pPr>
              <a:defRPr/>
            </a:lvl1pPr>
          </a:lstStyle>
          <a:p>
            <a:pPr>
              <a:defRPr/>
            </a:pPr>
            <a:endParaRPr lang="it-IT" altLang="it-IT"/>
          </a:p>
        </p:txBody>
      </p:sp>
      <p:sp>
        <p:nvSpPr>
          <p:cNvPr id="6" name="Slide Number Placeholder 5">
            <a:extLst>
              <a:ext uri="{FF2B5EF4-FFF2-40B4-BE49-F238E27FC236}">
                <a16:creationId xmlns:a16="http://schemas.microsoft.com/office/drawing/2014/main" id="{78D36EA3-F55C-4F2D-8781-AA509B431B1E}"/>
              </a:ext>
            </a:extLst>
          </p:cNvPr>
          <p:cNvSpPr>
            <a:spLocks noGrp="1"/>
          </p:cNvSpPr>
          <p:nvPr>
            <p:ph type="sldNum" sz="quarter" idx="12"/>
          </p:nvPr>
        </p:nvSpPr>
        <p:spPr/>
        <p:txBody>
          <a:bodyPr/>
          <a:lstStyle>
            <a:lvl1pPr>
              <a:defRPr/>
            </a:lvl1pPr>
          </a:lstStyle>
          <a:p>
            <a:pPr>
              <a:defRPr/>
            </a:pPr>
            <a:fld id="{2E32AB71-678A-4D13-B8A7-6C364F5E1ADD}" type="slidenum">
              <a:rPr lang="it-IT" altLang="it-IT"/>
              <a:pPr>
                <a:defRPr/>
              </a:pPr>
              <a:t>‹N›</a:t>
            </a:fld>
            <a:endParaRPr lang="it-IT" altLang="it-IT"/>
          </a:p>
        </p:txBody>
      </p:sp>
    </p:spTree>
    <p:extLst>
      <p:ext uri="{BB962C8B-B14F-4D97-AF65-F5344CB8AC3E}">
        <p14:creationId xmlns:p14="http://schemas.microsoft.com/office/powerpoint/2010/main" val="73997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3">
            <a:extLst>
              <a:ext uri="{FF2B5EF4-FFF2-40B4-BE49-F238E27FC236}">
                <a16:creationId xmlns:a16="http://schemas.microsoft.com/office/drawing/2014/main" id="{ADE8F30B-64B9-4B1B-A20D-71FE0A290B00}"/>
              </a:ext>
            </a:extLst>
          </p:cNvPr>
          <p:cNvSpPr>
            <a:spLocks noGrp="1"/>
          </p:cNvSpPr>
          <p:nvPr>
            <p:ph type="dt" sz="half" idx="10"/>
          </p:nvPr>
        </p:nvSpPr>
        <p:spPr/>
        <p:txBody>
          <a:bodyPr/>
          <a:lstStyle>
            <a:lvl1pPr>
              <a:defRPr/>
            </a:lvl1pPr>
          </a:lstStyle>
          <a:p>
            <a:pPr>
              <a:defRPr/>
            </a:pPr>
            <a:endParaRPr lang="it-IT" altLang="it-IT"/>
          </a:p>
        </p:txBody>
      </p:sp>
      <p:sp>
        <p:nvSpPr>
          <p:cNvPr id="6" name="Footer Placeholder 4">
            <a:extLst>
              <a:ext uri="{FF2B5EF4-FFF2-40B4-BE49-F238E27FC236}">
                <a16:creationId xmlns:a16="http://schemas.microsoft.com/office/drawing/2014/main" id="{4D6581FB-5A94-4F18-AECD-24C729BC9D11}"/>
              </a:ext>
            </a:extLst>
          </p:cNvPr>
          <p:cNvSpPr>
            <a:spLocks noGrp="1"/>
          </p:cNvSpPr>
          <p:nvPr>
            <p:ph type="ftr" sz="quarter" idx="11"/>
          </p:nvPr>
        </p:nvSpPr>
        <p:spPr/>
        <p:txBody>
          <a:bodyPr/>
          <a:lstStyle>
            <a:lvl1pPr>
              <a:defRPr/>
            </a:lvl1pPr>
          </a:lstStyle>
          <a:p>
            <a:pPr>
              <a:defRPr/>
            </a:pPr>
            <a:endParaRPr lang="it-IT" altLang="it-IT"/>
          </a:p>
        </p:txBody>
      </p:sp>
      <p:sp>
        <p:nvSpPr>
          <p:cNvPr id="7" name="Slide Number Placeholder 5">
            <a:extLst>
              <a:ext uri="{FF2B5EF4-FFF2-40B4-BE49-F238E27FC236}">
                <a16:creationId xmlns:a16="http://schemas.microsoft.com/office/drawing/2014/main" id="{8165E672-241D-4116-844C-65AACBA680B7}"/>
              </a:ext>
            </a:extLst>
          </p:cNvPr>
          <p:cNvSpPr>
            <a:spLocks noGrp="1"/>
          </p:cNvSpPr>
          <p:nvPr>
            <p:ph type="sldNum" sz="quarter" idx="12"/>
          </p:nvPr>
        </p:nvSpPr>
        <p:spPr/>
        <p:txBody>
          <a:bodyPr/>
          <a:lstStyle>
            <a:lvl1pPr>
              <a:defRPr/>
            </a:lvl1pPr>
          </a:lstStyle>
          <a:p>
            <a:pPr>
              <a:defRPr/>
            </a:pPr>
            <a:fld id="{675A6B86-5D6E-4F9B-98B9-AD5475DB01C7}" type="slidenum">
              <a:rPr lang="it-IT" altLang="it-IT"/>
              <a:pPr>
                <a:defRPr/>
              </a:pPr>
              <a:t>‹N›</a:t>
            </a:fld>
            <a:endParaRPr lang="it-IT" altLang="it-IT"/>
          </a:p>
        </p:txBody>
      </p:sp>
    </p:spTree>
    <p:extLst>
      <p:ext uri="{BB962C8B-B14F-4D97-AF65-F5344CB8AC3E}">
        <p14:creationId xmlns:p14="http://schemas.microsoft.com/office/powerpoint/2010/main" val="1821436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3">
            <a:extLst>
              <a:ext uri="{FF2B5EF4-FFF2-40B4-BE49-F238E27FC236}">
                <a16:creationId xmlns:a16="http://schemas.microsoft.com/office/drawing/2014/main" id="{00CE66FD-CEB8-4C90-8401-A018A96A3E36}"/>
              </a:ext>
            </a:extLst>
          </p:cNvPr>
          <p:cNvSpPr>
            <a:spLocks noGrp="1"/>
          </p:cNvSpPr>
          <p:nvPr>
            <p:ph type="dt" sz="half" idx="10"/>
          </p:nvPr>
        </p:nvSpPr>
        <p:spPr/>
        <p:txBody>
          <a:bodyPr/>
          <a:lstStyle>
            <a:lvl1pPr>
              <a:defRPr/>
            </a:lvl1pPr>
          </a:lstStyle>
          <a:p>
            <a:pPr>
              <a:defRPr/>
            </a:pPr>
            <a:endParaRPr lang="it-IT" altLang="it-IT"/>
          </a:p>
        </p:txBody>
      </p:sp>
      <p:sp>
        <p:nvSpPr>
          <p:cNvPr id="8" name="Footer Placeholder 4">
            <a:extLst>
              <a:ext uri="{FF2B5EF4-FFF2-40B4-BE49-F238E27FC236}">
                <a16:creationId xmlns:a16="http://schemas.microsoft.com/office/drawing/2014/main" id="{3F930A15-5AA0-47D2-9583-32CC52A12463}"/>
              </a:ext>
            </a:extLst>
          </p:cNvPr>
          <p:cNvSpPr>
            <a:spLocks noGrp="1"/>
          </p:cNvSpPr>
          <p:nvPr>
            <p:ph type="ftr" sz="quarter" idx="11"/>
          </p:nvPr>
        </p:nvSpPr>
        <p:spPr/>
        <p:txBody>
          <a:bodyPr/>
          <a:lstStyle>
            <a:lvl1pPr>
              <a:defRPr/>
            </a:lvl1pPr>
          </a:lstStyle>
          <a:p>
            <a:pPr>
              <a:defRPr/>
            </a:pPr>
            <a:endParaRPr lang="it-IT" altLang="it-IT"/>
          </a:p>
        </p:txBody>
      </p:sp>
      <p:sp>
        <p:nvSpPr>
          <p:cNvPr id="9" name="Slide Number Placeholder 5">
            <a:extLst>
              <a:ext uri="{FF2B5EF4-FFF2-40B4-BE49-F238E27FC236}">
                <a16:creationId xmlns:a16="http://schemas.microsoft.com/office/drawing/2014/main" id="{7714C4FE-69A9-483A-9F47-3CE31FB240D7}"/>
              </a:ext>
            </a:extLst>
          </p:cNvPr>
          <p:cNvSpPr>
            <a:spLocks noGrp="1"/>
          </p:cNvSpPr>
          <p:nvPr>
            <p:ph type="sldNum" sz="quarter" idx="12"/>
          </p:nvPr>
        </p:nvSpPr>
        <p:spPr/>
        <p:txBody>
          <a:bodyPr/>
          <a:lstStyle>
            <a:lvl1pPr>
              <a:defRPr/>
            </a:lvl1pPr>
          </a:lstStyle>
          <a:p>
            <a:pPr>
              <a:defRPr/>
            </a:pPr>
            <a:fld id="{96921856-ADA9-442E-8546-4E1A8F96FF0D}" type="slidenum">
              <a:rPr lang="it-IT" altLang="it-IT"/>
              <a:pPr>
                <a:defRPr/>
              </a:pPr>
              <a:t>‹N›</a:t>
            </a:fld>
            <a:endParaRPr lang="it-IT" altLang="it-IT"/>
          </a:p>
        </p:txBody>
      </p:sp>
    </p:spTree>
    <p:extLst>
      <p:ext uri="{BB962C8B-B14F-4D97-AF65-F5344CB8AC3E}">
        <p14:creationId xmlns:p14="http://schemas.microsoft.com/office/powerpoint/2010/main" val="1410179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3">
            <a:extLst>
              <a:ext uri="{FF2B5EF4-FFF2-40B4-BE49-F238E27FC236}">
                <a16:creationId xmlns:a16="http://schemas.microsoft.com/office/drawing/2014/main" id="{F269D832-8902-476C-8C15-6F1B26DBC1EB}"/>
              </a:ext>
            </a:extLst>
          </p:cNvPr>
          <p:cNvSpPr>
            <a:spLocks noGrp="1"/>
          </p:cNvSpPr>
          <p:nvPr>
            <p:ph type="dt" sz="half" idx="10"/>
          </p:nvPr>
        </p:nvSpPr>
        <p:spPr/>
        <p:txBody>
          <a:bodyPr/>
          <a:lstStyle>
            <a:lvl1pPr>
              <a:defRPr/>
            </a:lvl1pPr>
          </a:lstStyle>
          <a:p>
            <a:pPr>
              <a:defRPr/>
            </a:pPr>
            <a:endParaRPr lang="it-IT" altLang="it-IT"/>
          </a:p>
        </p:txBody>
      </p:sp>
      <p:sp>
        <p:nvSpPr>
          <p:cNvPr id="4" name="Footer Placeholder 4">
            <a:extLst>
              <a:ext uri="{FF2B5EF4-FFF2-40B4-BE49-F238E27FC236}">
                <a16:creationId xmlns:a16="http://schemas.microsoft.com/office/drawing/2014/main" id="{5F8E7753-A34E-4D0C-8E34-CD261DB25756}"/>
              </a:ext>
            </a:extLst>
          </p:cNvPr>
          <p:cNvSpPr>
            <a:spLocks noGrp="1"/>
          </p:cNvSpPr>
          <p:nvPr>
            <p:ph type="ftr" sz="quarter" idx="11"/>
          </p:nvPr>
        </p:nvSpPr>
        <p:spPr/>
        <p:txBody>
          <a:bodyPr/>
          <a:lstStyle>
            <a:lvl1pPr>
              <a:defRPr/>
            </a:lvl1pPr>
          </a:lstStyle>
          <a:p>
            <a:pPr>
              <a:defRPr/>
            </a:pPr>
            <a:endParaRPr lang="it-IT" altLang="it-IT"/>
          </a:p>
        </p:txBody>
      </p:sp>
      <p:sp>
        <p:nvSpPr>
          <p:cNvPr id="5" name="Slide Number Placeholder 5">
            <a:extLst>
              <a:ext uri="{FF2B5EF4-FFF2-40B4-BE49-F238E27FC236}">
                <a16:creationId xmlns:a16="http://schemas.microsoft.com/office/drawing/2014/main" id="{38F1D2F1-CABD-4B87-B565-B09184EC2F76}"/>
              </a:ext>
            </a:extLst>
          </p:cNvPr>
          <p:cNvSpPr>
            <a:spLocks noGrp="1"/>
          </p:cNvSpPr>
          <p:nvPr>
            <p:ph type="sldNum" sz="quarter" idx="12"/>
          </p:nvPr>
        </p:nvSpPr>
        <p:spPr/>
        <p:txBody>
          <a:bodyPr/>
          <a:lstStyle>
            <a:lvl1pPr>
              <a:defRPr/>
            </a:lvl1pPr>
          </a:lstStyle>
          <a:p>
            <a:pPr>
              <a:defRPr/>
            </a:pPr>
            <a:fld id="{E2144F2B-B92C-4C39-A076-AC8AF2A10DC6}" type="slidenum">
              <a:rPr lang="it-IT" altLang="it-IT"/>
              <a:pPr>
                <a:defRPr/>
              </a:pPr>
              <a:t>‹N›</a:t>
            </a:fld>
            <a:endParaRPr lang="it-IT" altLang="it-IT"/>
          </a:p>
        </p:txBody>
      </p:sp>
    </p:spTree>
    <p:extLst>
      <p:ext uri="{BB962C8B-B14F-4D97-AF65-F5344CB8AC3E}">
        <p14:creationId xmlns:p14="http://schemas.microsoft.com/office/powerpoint/2010/main" val="8860228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B6AC15-225D-4604-A3DA-F762BA53063E}"/>
              </a:ext>
            </a:extLst>
          </p:cNvPr>
          <p:cNvSpPr>
            <a:spLocks noGrp="1"/>
          </p:cNvSpPr>
          <p:nvPr>
            <p:ph type="dt" sz="half" idx="10"/>
          </p:nvPr>
        </p:nvSpPr>
        <p:spPr/>
        <p:txBody>
          <a:bodyPr/>
          <a:lstStyle>
            <a:lvl1pPr>
              <a:defRPr/>
            </a:lvl1pPr>
          </a:lstStyle>
          <a:p>
            <a:pPr>
              <a:defRPr/>
            </a:pPr>
            <a:endParaRPr lang="it-IT" altLang="it-IT"/>
          </a:p>
        </p:txBody>
      </p:sp>
      <p:sp>
        <p:nvSpPr>
          <p:cNvPr id="3" name="Footer Placeholder 4">
            <a:extLst>
              <a:ext uri="{FF2B5EF4-FFF2-40B4-BE49-F238E27FC236}">
                <a16:creationId xmlns:a16="http://schemas.microsoft.com/office/drawing/2014/main" id="{3D0B815D-FBBE-4733-8A58-7A2D73E44CAC}"/>
              </a:ext>
            </a:extLst>
          </p:cNvPr>
          <p:cNvSpPr>
            <a:spLocks noGrp="1"/>
          </p:cNvSpPr>
          <p:nvPr>
            <p:ph type="ftr" sz="quarter" idx="11"/>
          </p:nvPr>
        </p:nvSpPr>
        <p:spPr/>
        <p:txBody>
          <a:bodyPr/>
          <a:lstStyle>
            <a:lvl1pPr>
              <a:defRPr/>
            </a:lvl1pPr>
          </a:lstStyle>
          <a:p>
            <a:pPr>
              <a:defRPr/>
            </a:pPr>
            <a:endParaRPr lang="it-IT" altLang="it-IT"/>
          </a:p>
        </p:txBody>
      </p:sp>
      <p:sp>
        <p:nvSpPr>
          <p:cNvPr id="4" name="Slide Number Placeholder 5">
            <a:extLst>
              <a:ext uri="{FF2B5EF4-FFF2-40B4-BE49-F238E27FC236}">
                <a16:creationId xmlns:a16="http://schemas.microsoft.com/office/drawing/2014/main" id="{A55065B7-FED8-4D34-A251-C623DD8DB498}"/>
              </a:ext>
            </a:extLst>
          </p:cNvPr>
          <p:cNvSpPr>
            <a:spLocks noGrp="1"/>
          </p:cNvSpPr>
          <p:nvPr>
            <p:ph type="sldNum" sz="quarter" idx="12"/>
          </p:nvPr>
        </p:nvSpPr>
        <p:spPr/>
        <p:txBody>
          <a:bodyPr/>
          <a:lstStyle>
            <a:lvl1pPr>
              <a:defRPr/>
            </a:lvl1pPr>
          </a:lstStyle>
          <a:p>
            <a:pPr>
              <a:defRPr/>
            </a:pPr>
            <a:fld id="{3BD2B576-A382-469D-B746-95024665603F}" type="slidenum">
              <a:rPr lang="it-IT" altLang="it-IT"/>
              <a:pPr>
                <a:defRPr/>
              </a:pPr>
              <a:t>‹N›</a:t>
            </a:fld>
            <a:endParaRPr lang="it-IT" altLang="it-IT"/>
          </a:p>
        </p:txBody>
      </p:sp>
    </p:spTree>
    <p:extLst>
      <p:ext uri="{BB962C8B-B14F-4D97-AF65-F5344CB8AC3E}">
        <p14:creationId xmlns:p14="http://schemas.microsoft.com/office/powerpoint/2010/main" val="26341567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3">
            <a:extLst>
              <a:ext uri="{FF2B5EF4-FFF2-40B4-BE49-F238E27FC236}">
                <a16:creationId xmlns:a16="http://schemas.microsoft.com/office/drawing/2014/main" id="{640CAD12-48C8-496B-AD37-4A0551D5506D}"/>
              </a:ext>
            </a:extLst>
          </p:cNvPr>
          <p:cNvSpPr>
            <a:spLocks noGrp="1"/>
          </p:cNvSpPr>
          <p:nvPr>
            <p:ph type="dt" sz="half" idx="10"/>
          </p:nvPr>
        </p:nvSpPr>
        <p:spPr/>
        <p:txBody>
          <a:bodyPr/>
          <a:lstStyle>
            <a:lvl1pPr>
              <a:defRPr/>
            </a:lvl1pPr>
          </a:lstStyle>
          <a:p>
            <a:pPr>
              <a:defRPr/>
            </a:pPr>
            <a:endParaRPr lang="it-IT" altLang="it-IT"/>
          </a:p>
        </p:txBody>
      </p:sp>
      <p:sp>
        <p:nvSpPr>
          <p:cNvPr id="6" name="Footer Placeholder 4">
            <a:extLst>
              <a:ext uri="{FF2B5EF4-FFF2-40B4-BE49-F238E27FC236}">
                <a16:creationId xmlns:a16="http://schemas.microsoft.com/office/drawing/2014/main" id="{B8DE18AF-2272-43CA-93BA-B766AF6D8B06}"/>
              </a:ext>
            </a:extLst>
          </p:cNvPr>
          <p:cNvSpPr>
            <a:spLocks noGrp="1"/>
          </p:cNvSpPr>
          <p:nvPr>
            <p:ph type="ftr" sz="quarter" idx="11"/>
          </p:nvPr>
        </p:nvSpPr>
        <p:spPr/>
        <p:txBody>
          <a:bodyPr/>
          <a:lstStyle>
            <a:lvl1pPr>
              <a:defRPr/>
            </a:lvl1pPr>
          </a:lstStyle>
          <a:p>
            <a:pPr>
              <a:defRPr/>
            </a:pPr>
            <a:endParaRPr lang="it-IT" altLang="it-IT"/>
          </a:p>
        </p:txBody>
      </p:sp>
      <p:sp>
        <p:nvSpPr>
          <p:cNvPr id="7" name="Slide Number Placeholder 5">
            <a:extLst>
              <a:ext uri="{FF2B5EF4-FFF2-40B4-BE49-F238E27FC236}">
                <a16:creationId xmlns:a16="http://schemas.microsoft.com/office/drawing/2014/main" id="{2256A208-0DC7-4281-AD6B-CA58AFBA1FCC}"/>
              </a:ext>
            </a:extLst>
          </p:cNvPr>
          <p:cNvSpPr>
            <a:spLocks noGrp="1"/>
          </p:cNvSpPr>
          <p:nvPr>
            <p:ph type="sldNum" sz="quarter" idx="12"/>
          </p:nvPr>
        </p:nvSpPr>
        <p:spPr/>
        <p:txBody>
          <a:bodyPr/>
          <a:lstStyle>
            <a:lvl1pPr>
              <a:defRPr/>
            </a:lvl1pPr>
          </a:lstStyle>
          <a:p>
            <a:pPr>
              <a:defRPr/>
            </a:pPr>
            <a:fld id="{1BD9D7CB-3A9E-437E-96C8-96682638164E}" type="slidenum">
              <a:rPr lang="it-IT" altLang="it-IT"/>
              <a:pPr>
                <a:defRPr/>
              </a:pPr>
              <a:t>‹N›</a:t>
            </a:fld>
            <a:endParaRPr lang="it-IT" altLang="it-IT"/>
          </a:p>
        </p:txBody>
      </p:sp>
    </p:spTree>
    <p:extLst>
      <p:ext uri="{BB962C8B-B14F-4D97-AF65-F5344CB8AC3E}">
        <p14:creationId xmlns:p14="http://schemas.microsoft.com/office/powerpoint/2010/main" val="19049581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it-IT" noProof="0"/>
              <a:t>Fare clic sull'icona per inserire un'immagine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3">
            <a:extLst>
              <a:ext uri="{FF2B5EF4-FFF2-40B4-BE49-F238E27FC236}">
                <a16:creationId xmlns:a16="http://schemas.microsoft.com/office/drawing/2014/main" id="{80214B69-4CC0-46DD-893A-449DDC636E73}"/>
              </a:ext>
            </a:extLst>
          </p:cNvPr>
          <p:cNvSpPr>
            <a:spLocks noGrp="1"/>
          </p:cNvSpPr>
          <p:nvPr>
            <p:ph type="dt" sz="half" idx="10"/>
          </p:nvPr>
        </p:nvSpPr>
        <p:spPr/>
        <p:txBody>
          <a:bodyPr/>
          <a:lstStyle>
            <a:lvl1pPr>
              <a:defRPr/>
            </a:lvl1pPr>
          </a:lstStyle>
          <a:p>
            <a:pPr>
              <a:defRPr/>
            </a:pPr>
            <a:endParaRPr lang="it-IT" altLang="it-IT"/>
          </a:p>
        </p:txBody>
      </p:sp>
      <p:sp>
        <p:nvSpPr>
          <p:cNvPr id="6" name="Footer Placeholder 4">
            <a:extLst>
              <a:ext uri="{FF2B5EF4-FFF2-40B4-BE49-F238E27FC236}">
                <a16:creationId xmlns:a16="http://schemas.microsoft.com/office/drawing/2014/main" id="{F9E47967-1FCE-4897-984D-B0C0EDD2DB9D}"/>
              </a:ext>
            </a:extLst>
          </p:cNvPr>
          <p:cNvSpPr>
            <a:spLocks noGrp="1"/>
          </p:cNvSpPr>
          <p:nvPr>
            <p:ph type="ftr" sz="quarter" idx="11"/>
          </p:nvPr>
        </p:nvSpPr>
        <p:spPr/>
        <p:txBody>
          <a:bodyPr/>
          <a:lstStyle>
            <a:lvl1pPr>
              <a:defRPr/>
            </a:lvl1pPr>
          </a:lstStyle>
          <a:p>
            <a:pPr>
              <a:defRPr/>
            </a:pPr>
            <a:endParaRPr lang="it-IT" altLang="it-IT"/>
          </a:p>
        </p:txBody>
      </p:sp>
      <p:sp>
        <p:nvSpPr>
          <p:cNvPr id="7" name="Slide Number Placeholder 5">
            <a:extLst>
              <a:ext uri="{FF2B5EF4-FFF2-40B4-BE49-F238E27FC236}">
                <a16:creationId xmlns:a16="http://schemas.microsoft.com/office/drawing/2014/main" id="{12B80C59-164A-4BF5-9943-29A7387316F4}"/>
              </a:ext>
            </a:extLst>
          </p:cNvPr>
          <p:cNvSpPr>
            <a:spLocks noGrp="1"/>
          </p:cNvSpPr>
          <p:nvPr>
            <p:ph type="sldNum" sz="quarter" idx="12"/>
          </p:nvPr>
        </p:nvSpPr>
        <p:spPr/>
        <p:txBody>
          <a:bodyPr/>
          <a:lstStyle>
            <a:lvl1pPr>
              <a:defRPr/>
            </a:lvl1pPr>
          </a:lstStyle>
          <a:p>
            <a:pPr>
              <a:defRPr/>
            </a:pPr>
            <a:fld id="{35C1500D-40B0-410D-9AE0-79D05E5CEAE9}" type="slidenum">
              <a:rPr lang="it-IT" altLang="it-IT"/>
              <a:pPr>
                <a:defRPr/>
              </a:pPr>
              <a:t>‹N›</a:t>
            </a:fld>
            <a:endParaRPr lang="it-IT" altLang="it-IT"/>
          </a:p>
        </p:txBody>
      </p:sp>
    </p:spTree>
    <p:extLst>
      <p:ext uri="{BB962C8B-B14F-4D97-AF65-F5344CB8AC3E}">
        <p14:creationId xmlns:p14="http://schemas.microsoft.com/office/powerpoint/2010/main" val="40502816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a:extLst>
              <a:ext uri="{FF2B5EF4-FFF2-40B4-BE49-F238E27FC236}">
                <a16:creationId xmlns:a16="http://schemas.microsoft.com/office/drawing/2014/main" id="{A499CF15-4451-471B-A11C-73AC06532426}"/>
              </a:ext>
            </a:extLst>
          </p:cNvPr>
          <p:cNvSpPr>
            <a:spLocks noGrp="1"/>
          </p:cNvSpPr>
          <p:nvPr>
            <p:ph type="dt" sz="half" idx="10"/>
          </p:nvPr>
        </p:nvSpPr>
        <p:spPr/>
        <p:txBody>
          <a:bodyPr/>
          <a:lstStyle>
            <a:lvl1pPr>
              <a:defRPr/>
            </a:lvl1pPr>
          </a:lstStyle>
          <a:p>
            <a:pPr>
              <a:defRPr/>
            </a:pPr>
            <a:endParaRPr lang="it-IT" altLang="it-IT"/>
          </a:p>
        </p:txBody>
      </p:sp>
      <p:sp>
        <p:nvSpPr>
          <p:cNvPr id="5" name="Footer Placeholder 4">
            <a:extLst>
              <a:ext uri="{FF2B5EF4-FFF2-40B4-BE49-F238E27FC236}">
                <a16:creationId xmlns:a16="http://schemas.microsoft.com/office/drawing/2014/main" id="{2F0FA0F7-48A7-49F1-AABB-554BCBBA1E92}"/>
              </a:ext>
            </a:extLst>
          </p:cNvPr>
          <p:cNvSpPr>
            <a:spLocks noGrp="1"/>
          </p:cNvSpPr>
          <p:nvPr>
            <p:ph type="ftr" sz="quarter" idx="11"/>
          </p:nvPr>
        </p:nvSpPr>
        <p:spPr/>
        <p:txBody>
          <a:bodyPr/>
          <a:lstStyle>
            <a:lvl1pPr>
              <a:defRPr/>
            </a:lvl1pPr>
          </a:lstStyle>
          <a:p>
            <a:pPr>
              <a:defRPr/>
            </a:pPr>
            <a:endParaRPr lang="it-IT" altLang="it-IT"/>
          </a:p>
        </p:txBody>
      </p:sp>
      <p:sp>
        <p:nvSpPr>
          <p:cNvPr id="6" name="Slide Number Placeholder 5">
            <a:extLst>
              <a:ext uri="{FF2B5EF4-FFF2-40B4-BE49-F238E27FC236}">
                <a16:creationId xmlns:a16="http://schemas.microsoft.com/office/drawing/2014/main" id="{8A371822-D036-4EA8-8059-2D23DC073FA9}"/>
              </a:ext>
            </a:extLst>
          </p:cNvPr>
          <p:cNvSpPr>
            <a:spLocks noGrp="1"/>
          </p:cNvSpPr>
          <p:nvPr>
            <p:ph type="sldNum" sz="quarter" idx="12"/>
          </p:nvPr>
        </p:nvSpPr>
        <p:spPr/>
        <p:txBody>
          <a:bodyPr/>
          <a:lstStyle>
            <a:lvl1pPr>
              <a:defRPr/>
            </a:lvl1pPr>
          </a:lstStyle>
          <a:p>
            <a:pPr>
              <a:defRPr/>
            </a:pPr>
            <a:fld id="{3FF19F3A-2178-4811-88EC-3E352023D13B}" type="slidenum">
              <a:rPr lang="it-IT" altLang="it-IT"/>
              <a:pPr>
                <a:defRPr/>
              </a:pPr>
              <a:t>‹N›</a:t>
            </a:fld>
            <a:endParaRPr lang="it-IT" altLang="it-IT"/>
          </a:p>
        </p:txBody>
      </p:sp>
    </p:spTree>
    <p:extLst>
      <p:ext uri="{BB962C8B-B14F-4D97-AF65-F5344CB8AC3E}">
        <p14:creationId xmlns:p14="http://schemas.microsoft.com/office/powerpoint/2010/main" val="3129411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a:extLst>
              <a:ext uri="{FF2B5EF4-FFF2-40B4-BE49-F238E27FC236}">
                <a16:creationId xmlns:a16="http://schemas.microsoft.com/office/drawing/2014/main" id="{AB58BE5E-9F78-4E30-B804-F896FD2837CC}"/>
              </a:ext>
            </a:extLst>
          </p:cNvPr>
          <p:cNvSpPr>
            <a:spLocks noGrp="1"/>
          </p:cNvSpPr>
          <p:nvPr>
            <p:ph type="dt" sz="half" idx="10"/>
          </p:nvPr>
        </p:nvSpPr>
        <p:spPr/>
        <p:txBody>
          <a:bodyPr/>
          <a:lstStyle>
            <a:lvl1pPr>
              <a:defRPr/>
            </a:lvl1pPr>
          </a:lstStyle>
          <a:p>
            <a:pPr>
              <a:defRPr/>
            </a:pPr>
            <a:endParaRPr lang="it-IT" altLang="it-IT"/>
          </a:p>
        </p:txBody>
      </p:sp>
      <p:sp>
        <p:nvSpPr>
          <p:cNvPr id="5" name="Footer Placeholder 4">
            <a:extLst>
              <a:ext uri="{FF2B5EF4-FFF2-40B4-BE49-F238E27FC236}">
                <a16:creationId xmlns:a16="http://schemas.microsoft.com/office/drawing/2014/main" id="{7C70E0A2-88A4-40C8-A6A0-0B275210A631}"/>
              </a:ext>
            </a:extLst>
          </p:cNvPr>
          <p:cNvSpPr>
            <a:spLocks noGrp="1"/>
          </p:cNvSpPr>
          <p:nvPr>
            <p:ph type="ftr" sz="quarter" idx="11"/>
          </p:nvPr>
        </p:nvSpPr>
        <p:spPr/>
        <p:txBody>
          <a:bodyPr/>
          <a:lstStyle>
            <a:lvl1pPr>
              <a:defRPr/>
            </a:lvl1pPr>
          </a:lstStyle>
          <a:p>
            <a:pPr>
              <a:defRPr/>
            </a:pPr>
            <a:endParaRPr lang="it-IT" altLang="it-IT"/>
          </a:p>
        </p:txBody>
      </p:sp>
      <p:sp>
        <p:nvSpPr>
          <p:cNvPr id="6" name="Slide Number Placeholder 5">
            <a:extLst>
              <a:ext uri="{FF2B5EF4-FFF2-40B4-BE49-F238E27FC236}">
                <a16:creationId xmlns:a16="http://schemas.microsoft.com/office/drawing/2014/main" id="{4F726EB2-0057-4F45-BD65-F8393C173189}"/>
              </a:ext>
            </a:extLst>
          </p:cNvPr>
          <p:cNvSpPr>
            <a:spLocks noGrp="1"/>
          </p:cNvSpPr>
          <p:nvPr>
            <p:ph type="sldNum" sz="quarter" idx="12"/>
          </p:nvPr>
        </p:nvSpPr>
        <p:spPr/>
        <p:txBody>
          <a:bodyPr/>
          <a:lstStyle>
            <a:lvl1pPr>
              <a:defRPr/>
            </a:lvl1pPr>
          </a:lstStyle>
          <a:p>
            <a:pPr>
              <a:defRPr/>
            </a:pPr>
            <a:fld id="{6452FEFE-AFCF-49CA-8FFC-577FA4AA1747}" type="slidenum">
              <a:rPr lang="it-IT" altLang="it-IT"/>
              <a:pPr>
                <a:defRPr/>
              </a:pPr>
              <a:t>‹N›</a:t>
            </a:fld>
            <a:endParaRPr lang="it-IT" altLang="it-IT"/>
          </a:p>
        </p:txBody>
      </p:sp>
    </p:spTree>
    <p:extLst>
      <p:ext uri="{BB962C8B-B14F-4D97-AF65-F5344CB8AC3E}">
        <p14:creationId xmlns:p14="http://schemas.microsoft.com/office/powerpoint/2010/main" val="1223819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10087C"/>
            </a:gs>
            <a:gs pos="100000">
              <a:srgbClr val="181876"/>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it-IT"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it-IT"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D50255FC-B398-40AA-B412-59BF06D6615B}" type="slidenum">
              <a:rPr lang="it-IT" altLang="en-US" smtClean="0"/>
              <a:pPr>
                <a:defRPr/>
              </a:pPr>
              <a:t>‹N›</a:t>
            </a:fld>
            <a:endParaRPr lang="it-IT" altLang="en-US"/>
          </a:p>
        </p:txBody>
      </p:sp>
    </p:spTree>
    <p:extLst>
      <p:ext uri="{BB962C8B-B14F-4D97-AF65-F5344CB8AC3E}">
        <p14:creationId xmlns:p14="http://schemas.microsoft.com/office/powerpoint/2010/main" val="90978984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10087C"/>
            </a:gs>
            <a:gs pos="100000">
              <a:srgbClr val="181876"/>
            </a:gs>
          </a:gsLst>
          <a:lin ang="54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78FC47F-52CF-44E8-998E-64B5B0FA9919}"/>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it-IT"/>
              <a:t>Fare clic per modificare lo stile del titolo dello schema</a:t>
            </a:r>
            <a:endParaRPr lang="en-US" altLang="it-IT"/>
          </a:p>
        </p:txBody>
      </p:sp>
      <p:sp>
        <p:nvSpPr>
          <p:cNvPr id="1027" name="Text Placeholder 2">
            <a:extLst>
              <a:ext uri="{FF2B5EF4-FFF2-40B4-BE49-F238E27FC236}">
                <a16:creationId xmlns:a16="http://schemas.microsoft.com/office/drawing/2014/main" id="{22BC8A9D-69F3-40FC-9775-BCBF8453A7E7}"/>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it-IT"/>
              <a:t>Fare clic per modificare gli stili del testo dello schema</a:t>
            </a:r>
          </a:p>
          <a:p>
            <a:pPr lvl="1"/>
            <a:r>
              <a:rPr lang="it-IT" altLang="it-IT"/>
              <a:t>Secondo livello</a:t>
            </a:r>
          </a:p>
          <a:p>
            <a:pPr lvl="2"/>
            <a:r>
              <a:rPr lang="it-IT" altLang="it-IT"/>
              <a:t>Terzo livello</a:t>
            </a:r>
          </a:p>
          <a:p>
            <a:pPr lvl="3"/>
            <a:r>
              <a:rPr lang="it-IT" altLang="it-IT"/>
              <a:t>Quarto livello</a:t>
            </a:r>
          </a:p>
          <a:p>
            <a:pPr lvl="4"/>
            <a:r>
              <a:rPr lang="it-IT" altLang="it-IT"/>
              <a:t>Quinto livello</a:t>
            </a:r>
            <a:endParaRPr lang="en-US" altLang="it-IT"/>
          </a:p>
        </p:txBody>
      </p:sp>
      <p:sp>
        <p:nvSpPr>
          <p:cNvPr id="4" name="Date Placeholder 3">
            <a:extLst>
              <a:ext uri="{FF2B5EF4-FFF2-40B4-BE49-F238E27FC236}">
                <a16:creationId xmlns:a16="http://schemas.microsoft.com/office/drawing/2014/main" id="{7929CD5B-9A8F-4C0F-B53D-2B356E8F71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endParaRPr lang="it-IT" altLang="it-IT"/>
          </a:p>
        </p:txBody>
      </p:sp>
      <p:sp>
        <p:nvSpPr>
          <p:cNvPr id="5" name="Footer Placeholder 4">
            <a:extLst>
              <a:ext uri="{FF2B5EF4-FFF2-40B4-BE49-F238E27FC236}">
                <a16:creationId xmlns:a16="http://schemas.microsoft.com/office/drawing/2014/main" id="{A384562B-F6A2-4421-A747-5EB1AFB974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it-IT" altLang="it-IT"/>
          </a:p>
        </p:txBody>
      </p:sp>
      <p:sp>
        <p:nvSpPr>
          <p:cNvPr id="6" name="Slide Number Placeholder 5">
            <a:extLst>
              <a:ext uri="{FF2B5EF4-FFF2-40B4-BE49-F238E27FC236}">
                <a16:creationId xmlns:a16="http://schemas.microsoft.com/office/drawing/2014/main" id="{7F4E9A9B-572E-4AED-9B83-9433A476C7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DBFE274B-BC15-416A-8874-DE429DA66780}" type="slidenum">
              <a:rPr lang="it-IT" altLang="it-IT"/>
              <a:pPr>
                <a:defRPr/>
              </a:pPr>
              <a:t>‹N›</a:t>
            </a:fld>
            <a:endParaRPr lang="it-IT" altLang="it-IT"/>
          </a:p>
        </p:txBody>
      </p:sp>
    </p:spTree>
    <p:extLst>
      <p:ext uri="{BB962C8B-B14F-4D97-AF65-F5344CB8AC3E}">
        <p14:creationId xmlns:p14="http://schemas.microsoft.com/office/powerpoint/2010/main" val="929434617"/>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50.emf"/><Relationship Id="rId3" Type="http://schemas.openxmlformats.org/officeDocument/2006/relationships/image" Target="../media/image46.emf"/><Relationship Id="rId7" Type="http://schemas.openxmlformats.org/officeDocument/2006/relationships/image" Target="../media/image49.png"/><Relationship Id="rId2" Type="http://schemas.openxmlformats.org/officeDocument/2006/relationships/image" Target="../media/image45.jpeg"/><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 Id="rId9" Type="http://schemas.openxmlformats.org/officeDocument/2006/relationships/image" Target="../media/image51.emf"/></Relationships>
</file>

<file path=ppt/slides/_rels/slide3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 Id="rId5" Type="http://schemas.openxmlformats.org/officeDocument/2006/relationships/image" Target="../media/image57.jpeg"/><Relationship Id="rId4" Type="http://schemas.openxmlformats.org/officeDocument/2006/relationships/image" Target="../media/image56.jpe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7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notesSlide" Target="../notesSlides/notesSlide5.xml"/></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xml"/><Relationship Id="rId6" Type="http://schemas.openxmlformats.org/officeDocument/2006/relationships/image" Target="../media/image42.emf"/><Relationship Id="rId5" Type="http://schemas.openxmlformats.org/officeDocument/2006/relationships/customXml" Target="../ink/ink1.xml"/><Relationship Id="rId4" Type="http://schemas.openxmlformats.org/officeDocument/2006/relationships/image" Target="../media/image73.jpeg"/></Relationships>
</file>

<file path=ppt/slides/_rels/slide4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4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79.png"/><Relationship Id="rId4" Type="http://schemas.openxmlformats.org/officeDocument/2006/relationships/image" Target="../media/image660.png"/></Relationships>
</file>

<file path=ppt/slides/_rels/slide5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81.png"/></Relationships>
</file>

<file path=ppt/slides/_rels/slide51.xml.rels><?xml version="1.0" encoding="UTF-8" standalone="yes"?>
<Relationships xmlns="http://schemas.openxmlformats.org/package/2006/relationships"><Relationship Id="rId3" Type="http://schemas.microsoft.com/office/2007/relationships/media" Target="../media/media4.mp4"/><Relationship Id="rId7" Type="http://schemas.openxmlformats.org/officeDocument/2006/relationships/image" Target="../media/image83.pn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82.png"/><Relationship Id="rId5" Type="http://schemas.openxmlformats.org/officeDocument/2006/relationships/slideLayout" Target="../slideLayouts/slideLayout2.xml"/><Relationship Id="rId4" Type="http://schemas.openxmlformats.org/officeDocument/2006/relationships/video" Target="../media/media4.mp4"/></Relationships>
</file>

<file path=ppt/slides/_rels/slide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87.png"/><Relationship Id="rId4" Type="http://schemas.openxmlformats.org/officeDocument/2006/relationships/image" Target="../media/image86.wmf"/></Relationships>
</file>

<file path=ppt/slides/_rels/slide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5" Type="http://schemas.openxmlformats.org/officeDocument/2006/relationships/image" Target="../media/image91.png"/><Relationship Id="rId4" Type="http://schemas.openxmlformats.org/officeDocument/2006/relationships/image" Target="../media/image90.png"/></Relationships>
</file>

<file path=ppt/slides/_rels/slide5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791.png"/><Relationship Id="rId1" Type="http://schemas.openxmlformats.org/officeDocument/2006/relationships/slideLayout" Target="../slideLayouts/slideLayout1.xml"/><Relationship Id="rId6" Type="http://schemas.openxmlformats.org/officeDocument/2006/relationships/image" Target="../media/image830.png"/><Relationship Id="rId5" Type="http://schemas.openxmlformats.org/officeDocument/2006/relationships/image" Target="../media/image820.png"/><Relationship Id="rId4" Type="http://schemas.openxmlformats.org/officeDocument/2006/relationships/image" Target="../media/image810.png"/></Relationships>
</file>

<file path=ppt/slides/_rels/slide56.xml.rels><?xml version="1.0" encoding="UTF-8" standalone="yes"?>
<Relationships xmlns="http://schemas.openxmlformats.org/package/2006/relationships"><Relationship Id="rId8" Type="http://schemas.openxmlformats.org/officeDocument/2006/relationships/image" Target="../media/image900.png"/><Relationship Id="rId13" Type="http://schemas.openxmlformats.org/officeDocument/2006/relationships/image" Target="../media/image96.png"/><Relationship Id="rId3" Type="http://schemas.openxmlformats.org/officeDocument/2006/relationships/image" Target="../media/image94.png"/><Relationship Id="rId12" Type="http://schemas.openxmlformats.org/officeDocument/2006/relationships/image" Target="../media/image95.png"/><Relationship Id="rId2" Type="http://schemas.openxmlformats.org/officeDocument/2006/relationships/image" Target="../media/image93.png"/><Relationship Id="rId1" Type="http://schemas.openxmlformats.org/officeDocument/2006/relationships/slideLayout" Target="../slideLayouts/slideLayout7.xml"/><Relationship Id="rId11" Type="http://schemas.openxmlformats.org/officeDocument/2006/relationships/image" Target="../media/image870.png"/><Relationship Id="rId10" Type="http://schemas.openxmlformats.org/officeDocument/2006/relationships/image" Target="../media/image860.png"/><Relationship Id="rId9" Type="http://schemas.openxmlformats.org/officeDocument/2006/relationships/image" Target="../media/image850.png"/></Relationships>
</file>

<file path=ppt/slides/_rels/slide57.xml.rels><?xml version="1.0" encoding="UTF-8" standalone="yes"?>
<Relationships xmlns="http://schemas.openxmlformats.org/package/2006/relationships"><Relationship Id="rId2" Type="http://schemas.openxmlformats.org/officeDocument/2006/relationships/image" Target="../media/image97.em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9.png"/><Relationship Id="rId7" Type="http://schemas.openxmlformats.org/officeDocument/2006/relationships/image" Target="../media/image43.emf"/><Relationship Id="rId2" Type="http://schemas.openxmlformats.org/officeDocument/2006/relationships/image" Target="../media/image98.png"/><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01.png"/><Relationship Id="rId4" Type="http://schemas.openxmlformats.org/officeDocument/2006/relationships/image" Target="../media/image100.png"/></Relationships>
</file>

<file path=ppt/slides/_rels/slide59.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8" Type="http://schemas.openxmlformats.org/officeDocument/2006/relationships/image" Target="../media/image1030.png"/><Relationship Id="rId3" Type="http://schemas.openxmlformats.org/officeDocument/2006/relationships/image" Target="../media/image104.gif"/><Relationship Id="rId7" Type="http://schemas.openxmlformats.org/officeDocument/2006/relationships/image" Target="../media/image1020.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1010.png"/><Relationship Id="rId5" Type="http://schemas.openxmlformats.org/officeDocument/2006/relationships/image" Target="../media/image106.png"/><Relationship Id="rId4" Type="http://schemas.openxmlformats.org/officeDocument/2006/relationships/image" Target="../media/image105.png"/></Relationships>
</file>

<file path=ppt/slides/_rels/slide6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7.xml"/><Relationship Id="rId4" Type="http://schemas.openxmlformats.org/officeDocument/2006/relationships/image" Target="../media/image109.png"/></Relationships>
</file>

<file path=ppt/slides/_rels/slide63.xml.rels><?xml version="1.0" encoding="UTF-8" standalone="yes"?>
<Relationships xmlns="http://schemas.openxmlformats.org/package/2006/relationships"><Relationship Id="rId3" Type="http://schemas.openxmlformats.org/officeDocument/2006/relationships/image" Target="../media/image110.emf"/><Relationship Id="rId2" Type="http://schemas.openxmlformats.org/officeDocument/2006/relationships/image" Target="../media/image109.em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1090.png"/><Relationship Id="rId2" Type="http://schemas.openxmlformats.org/officeDocument/2006/relationships/image" Target="../media/image112.jpg"/><Relationship Id="rId1" Type="http://schemas.openxmlformats.org/officeDocument/2006/relationships/slideLayout" Target="../slideLayouts/slideLayout7.xml"/><Relationship Id="rId4" Type="http://schemas.openxmlformats.org/officeDocument/2006/relationships/image" Target="../media/image790.png"/></Relationships>
</file>

<file path=ppt/slides/_rels/slide6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1.xml"/><Relationship Id="rId4" Type="http://schemas.openxmlformats.org/officeDocument/2006/relationships/image" Target="../media/image117.png"/></Relationships>
</file>

<file path=ppt/slides/_rels/slide6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jpg"/><Relationship Id="rId1" Type="http://schemas.openxmlformats.org/officeDocument/2006/relationships/slideLayout" Target="../slideLayouts/slideLayout7.xml"/><Relationship Id="rId4" Type="http://schemas.openxmlformats.org/officeDocument/2006/relationships/image" Target="../media/image120.png"/></Relationships>
</file>

<file path=ppt/slides/_rels/slide69.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image" Target="../media/image120.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25.jpg"/><Relationship Id="rId2" Type="http://schemas.openxmlformats.org/officeDocument/2006/relationships/image" Target="../media/image124.jp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7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7.xml"/><Relationship Id="rId4" Type="http://schemas.openxmlformats.org/officeDocument/2006/relationships/image" Target="../media/image134.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13.xml"/><Relationship Id="rId4" Type="http://schemas.openxmlformats.org/officeDocument/2006/relationships/image" Target="../media/image137.jpeg"/></Relationships>
</file>

<file path=ppt/slides/_rels/slide78.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46.emf"/><Relationship Id="rId2" Type="http://schemas.openxmlformats.org/officeDocument/2006/relationships/image" Target="../media/image145.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7.xml"/><Relationship Id="rId4" Type="http://schemas.openxmlformats.org/officeDocument/2006/relationships/image" Target="../media/image149.jpeg"/></Relationships>
</file>

<file path=ppt/slides/_rels/slide84.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image" Target="../media/image150.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4.jpeg"/><Relationship Id="rId1" Type="http://schemas.openxmlformats.org/officeDocument/2006/relationships/slideLayout" Target="../slideLayouts/slideLayout2.xml"/><Relationship Id="rId4" Type="http://schemas.openxmlformats.org/officeDocument/2006/relationships/image" Target="../media/image156.jpeg"/></Relationships>
</file>

<file path=ppt/slides/_rels/slide88.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image" Target="../media/image157.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image" Target="../media/image73.jpeg"/><Relationship Id="rId1" Type="http://schemas.openxmlformats.org/officeDocument/2006/relationships/slideLayout" Target="../slideLayouts/slideLayout7.xml"/><Relationship Id="rId5" Type="http://schemas.openxmlformats.org/officeDocument/2006/relationships/image" Target="../media/image48.emf"/><Relationship Id="rId4" Type="http://schemas.openxmlformats.org/officeDocument/2006/relationships/customXml" Target="../ink/ink3.xml"/></Relationships>
</file>

<file path=ppt/slides/_rels/slide92.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jpeg"/><Relationship Id="rId1" Type="http://schemas.openxmlformats.org/officeDocument/2006/relationships/slideLayout" Target="../slideLayouts/slideLayout2.xml"/><Relationship Id="rId6" Type="http://schemas.openxmlformats.org/officeDocument/2006/relationships/image" Target="../media/image167.png"/><Relationship Id="rId5" Type="http://schemas.openxmlformats.org/officeDocument/2006/relationships/image" Target="../media/image166.png"/><Relationship Id="rId4" Type="http://schemas.openxmlformats.org/officeDocument/2006/relationships/image" Target="../media/image165.jpeg"/></Relationships>
</file>

<file path=ppt/slides/_rels/slide93.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7.xml"/><Relationship Id="rId4" Type="http://schemas.openxmlformats.org/officeDocument/2006/relationships/image" Target="../media/image170.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2" Type="http://schemas.openxmlformats.org/officeDocument/2006/relationships/image" Target="../media/image1660.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670.png"/><Relationship Id="rId1" Type="http://schemas.openxmlformats.org/officeDocument/2006/relationships/slideLayout" Target="../slideLayouts/slideLayout7.xml"/><Relationship Id="rId5" Type="http://schemas.openxmlformats.org/officeDocument/2006/relationships/image" Target="../media/image173.png"/><Relationship Id="rId4" Type="http://schemas.openxmlformats.org/officeDocument/2006/relationships/image" Target="../media/image172.png"/></Relationships>
</file>

<file path=ppt/slides/_rels/slide98.xml.rels><?xml version="1.0" encoding="UTF-8" standalone="yes"?>
<Relationships xmlns="http://schemas.openxmlformats.org/package/2006/relationships"><Relationship Id="rId2" Type="http://schemas.openxmlformats.org/officeDocument/2006/relationships/image" Target="../media/image174.em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1720.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4.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77.emf"/><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79.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image" Target="../media/image180.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image" Target="../media/image183.jpeg"/><Relationship Id="rId2" Type="http://schemas.openxmlformats.org/officeDocument/2006/relationships/image" Target="../media/image182.png"/><Relationship Id="rId1" Type="http://schemas.openxmlformats.org/officeDocument/2006/relationships/slideLayout" Target="../slideLayouts/slideLayout7.xml"/><Relationship Id="rId4" Type="http://schemas.openxmlformats.org/officeDocument/2006/relationships/image" Target="../media/image184.jpe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jpeg"/><Relationship Id="rId1" Type="http://schemas.openxmlformats.org/officeDocument/2006/relationships/slideLayout" Target="../slideLayouts/slideLayout7.xml"/><Relationship Id="rId4" Type="http://schemas.openxmlformats.org/officeDocument/2006/relationships/image" Target="../media/image187.jpeg"/></Relationships>
</file>

<file path=ppt/slides/_rels/slide109.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190.emf"/><Relationship Id="rId2" Type="http://schemas.openxmlformats.org/officeDocument/2006/relationships/image" Target="../media/image189.emf"/><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20.xml"/></Relationships>
</file>

<file path=ppt/slides/_rels/slide112.xml.rels><?xml version="1.0" encoding="UTF-8" standalone="yes"?>
<Relationships xmlns="http://schemas.openxmlformats.org/package/2006/relationships"><Relationship Id="rId3" Type="http://schemas.openxmlformats.org/officeDocument/2006/relationships/image" Target="../media/image192.jpeg"/><Relationship Id="rId7" Type="http://schemas.openxmlformats.org/officeDocument/2006/relationships/image" Target="../media/image1810.png"/><Relationship Id="rId2" Type="http://schemas.openxmlformats.org/officeDocument/2006/relationships/image" Target="../media/image190.png"/><Relationship Id="rId1" Type="http://schemas.openxmlformats.org/officeDocument/2006/relationships/slideLayout" Target="../slideLayouts/slideLayout2.xml"/><Relationship Id="rId6" Type="http://schemas.openxmlformats.org/officeDocument/2006/relationships/image" Target="../media/image195.jpeg"/><Relationship Id="rId5" Type="http://schemas.openxmlformats.org/officeDocument/2006/relationships/image" Target="../media/image194.jpeg"/><Relationship Id="rId4" Type="http://schemas.openxmlformats.org/officeDocument/2006/relationships/image" Target="../media/image193.jpeg"/></Relationships>
</file>

<file path=ppt/slides/_rels/slide113.xml.rels><?xml version="1.0" encoding="UTF-8" standalone="yes"?>
<Relationships xmlns="http://schemas.openxmlformats.org/package/2006/relationships"><Relationship Id="rId2" Type="http://schemas.openxmlformats.org/officeDocument/2006/relationships/image" Target="../media/image196.emf"/><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198.jpeg"/><Relationship Id="rId2" Type="http://schemas.openxmlformats.org/officeDocument/2006/relationships/image" Target="../media/image197.jpeg"/><Relationship Id="rId1" Type="http://schemas.openxmlformats.org/officeDocument/2006/relationships/slideLayout" Target="../slideLayouts/slideLayout7.xml"/><Relationship Id="rId4" Type="http://schemas.openxmlformats.org/officeDocument/2006/relationships/image" Target="../media/image199.jpeg"/></Relationships>
</file>

<file path=ppt/slides/_rels/slide115.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image" Target="../media/image200.png"/><Relationship Id="rId1" Type="http://schemas.openxmlformats.org/officeDocument/2006/relationships/slideLayout" Target="../slideLayouts/slideLayout20.xml"/></Relationships>
</file>

<file path=ppt/slides/_rels/slide116.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image" Target="../media/image202.png"/><Relationship Id="rId1" Type="http://schemas.openxmlformats.org/officeDocument/2006/relationships/slideLayout" Target="../slideLayouts/slideLayout15.xml"/><Relationship Id="rId5" Type="http://schemas.openxmlformats.org/officeDocument/2006/relationships/image" Target="../media/image205.png"/><Relationship Id="rId4" Type="http://schemas.openxmlformats.org/officeDocument/2006/relationships/image" Target="../media/image204.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image" Target="../media/image206.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image" Target="../media/image211.png"/><Relationship Id="rId1" Type="http://schemas.openxmlformats.org/officeDocument/2006/relationships/slideLayout" Target="../slideLayouts/slideLayout7.xml"/><Relationship Id="rId4" Type="http://schemas.openxmlformats.org/officeDocument/2006/relationships/image" Target="../media/image213.jpeg"/></Relationships>
</file>

<file path=ppt/slides/_rels/slide124.xml.rels><?xml version="1.0" encoding="UTF-8" standalone="yes"?>
<Relationships xmlns="http://schemas.openxmlformats.org/package/2006/relationships"><Relationship Id="rId2" Type="http://schemas.openxmlformats.org/officeDocument/2006/relationships/image" Target="../media/image214.jpe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image" Target="../media/image215.jpe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19.png"/><Relationship Id="rId4" Type="http://schemas.openxmlformats.org/officeDocument/2006/relationships/image" Target="../media/image218.jpe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8.xml.rels><?xml version="1.0" encoding="UTF-8" standalone="yes"?>
<Relationships xmlns="http://schemas.openxmlformats.org/package/2006/relationships"><Relationship Id="rId2" Type="http://schemas.openxmlformats.org/officeDocument/2006/relationships/image" Target="../media/image220.jpe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3" Type="http://schemas.openxmlformats.org/officeDocument/2006/relationships/image" Target="../media/image223.jpg"/><Relationship Id="rId2" Type="http://schemas.openxmlformats.org/officeDocument/2006/relationships/image" Target="../media/image222.jp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image" Target="../media/image224.png"/><Relationship Id="rId1" Type="http://schemas.openxmlformats.org/officeDocument/2006/relationships/slideLayout" Target="../slideLayouts/slideLayout7.xml"/><Relationship Id="rId4" Type="http://schemas.openxmlformats.org/officeDocument/2006/relationships/image" Target="../media/image226.png"/></Relationships>
</file>

<file path=ppt/slides/_rels/slide132.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228.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8" Type="http://schemas.openxmlformats.org/officeDocument/2006/relationships/image" Target="../media/image235.png"/><Relationship Id="rId13" Type="http://schemas.openxmlformats.org/officeDocument/2006/relationships/image" Target="../media/image240.png"/><Relationship Id="rId3" Type="http://schemas.openxmlformats.org/officeDocument/2006/relationships/image" Target="../media/image230.png"/><Relationship Id="rId7" Type="http://schemas.openxmlformats.org/officeDocument/2006/relationships/image" Target="../media/image234.png"/><Relationship Id="rId12" Type="http://schemas.openxmlformats.org/officeDocument/2006/relationships/image" Target="../media/image239.png"/><Relationship Id="rId2" Type="http://schemas.openxmlformats.org/officeDocument/2006/relationships/image" Target="../media/image229.png"/><Relationship Id="rId1" Type="http://schemas.openxmlformats.org/officeDocument/2006/relationships/slideLayout" Target="../slideLayouts/slideLayout2.xml"/><Relationship Id="rId6" Type="http://schemas.openxmlformats.org/officeDocument/2006/relationships/image" Target="../media/image233.png"/><Relationship Id="rId11" Type="http://schemas.openxmlformats.org/officeDocument/2006/relationships/image" Target="../media/image238.png"/><Relationship Id="rId5" Type="http://schemas.openxmlformats.org/officeDocument/2006/relationships/image" Target="../media/image232.png"/><Relationship Id="rId10" Type="http://schemas.openxmlformats.org/officeDocument/2006/relationships/image" Target="../media/image237.png"/><Relationship Id="rId4" Type="http://schemas.openxmlformats.org/officeDocument/2006/relationships/image" Target="../media/image231.png"/><Relationship Id="rId9" Type="http://schemas.openxmlformats.org/officeDocument/2006/relationships/image" Target="../media/image236.png"/><Relationship Id="rId14" Type="http://schemas.openxmlformats.org/officeDocument/2006/relationships/image" Target="../media/image241.png"/></Relationships>
</file>

<file path=ppt/slides/_rels/slide135.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243.jpeg"/><Relationship Id="rId7" Type="http://schemas.openxmlformats.org/officeDocument/2006/relationships/image" Target="../media/image238.png"/><Relationship Id="rId2" Type="http://schemas.openxmlformats.org/officeDocument/2006/relationships/image" Target="../media/image242.png"/><Relationship Id="rId1" Type="http://schemas.openxmlformats.org/officeDocument/2006/relationships/slideLayout" Target="../slideLayouts/slideLayout2.xml"/><Relationship Id="rId6" Type="http://schemas.openxmlformats.org/officeDocument/2006/relationships/image" Target="../media/image237.png"/><Relationship Id="rId5" Type="http://schemas.openxmlformats.org/officeDocument/2006/relationships/image" Target="../media/image236.png"/><Relationship Id="rId10" Type="http://schemas.openxmlformats.org/officeDocument/2006/relationships/image" Target="../media/image244.png"/><Relationship Id="rId4" Type="http://schemas.openxmlformats.org/officeDocument/2006/relationships/image" Target="../media/image231.png"/><Relationship Id="rId9" Type="http://schemas.openxmlformats.org/officeDocument/2006/relationships/image" Target="../media/image48.emf"/></Relationships>
</file>

<file path=ppt/slides/_rels/slide136.xml.rels><?xml version="1.0" encoding="UTF-8" standalone="yes"?>
<Relationships xmlns="http://schemas.openxmlformats.org/package/2006/relationships"><Relationship Id="rId8" Type="http://schemas.openxmlformats.org/officeDocument/2006/relationships/image" Target="../media/image251.png"/><Relationship Id="rId13" Type="http://schemas.openxmlformats.org/officeDocument/2006/relationships/image" Target="../media/image242.png"/><Relationship Id="rId3" Type="http://schemas.openxmlformats.org/officeDocument/2006/relationships/image" Target="../media/image246.emf"/><Relationship Id="rId7" Type="http://schemas.openxmlformats.org/officeDocument/2006/relationships/image" Target="../media/image250.png"/><Relationship Id="rId12" Type="http://schemas.openxmlformats.org/officeDocument/2006/relationships/image" Target="../media/image255.emf"/><Relationship Id="rId2" Type="http://schemas.openxmlformats.org/officeDocument/2006/relationships/image" Target="../media/image245.png"/><Relationship Id="rId1" Type="http://schemas.openxmlformats.org/officeDocument/2006/relationships/slideLayout" Target="../slideLayouts/slideLayout2.xml"/><Relationship Id="rId6" Type="http://schemas.openxmlformats.org/officeDocument/2006/relationships/image" Target="../media/image249.png"/><Relationship Id="rId11" Type="http://schemas.openxmlformats.org/officeDocument/2006/relationships/image" Target="../media/image254.png"/><Relationship Id="rId5" Type="http://schemas.openxmlformats.org/officeDocument/2006/relationships/image" Target="../media/image248.png"/><Relationship Id="rId10" Type="http://schemas.openxmlformats.org/officeDocument/2006/relationships/image" Target="../media/image253.png"/><Relationship Id="rId4" Type="http://schemas.openxmlformats.org/officeDocument/2006/relationships/image" Target="../media/image247.png"/><Relationship Id="rId9" Type="http://schemas.openxmlformats.org/officeDocument/2006/relationships/image" Target="../media/image252.png"/></Relationships>
</file>

<file path=ppt/slides/_rels/slide137.xml.rels><?xml version="1.0" encoding="UTF-8" standalone="yes"?>
<Relationships xmlns="http://schemas.openxmlformats.org/package/2006/relationships"><Relationship Id="rId3" Type="http://schemas.openxmlformats.org/officeDocument/2006/relationships/image" Target="../media/image257.png"/><Relationship Id="rId2" Type="http://schemas.openxmlformats.org/officeDocument/2006/relationships/image" Target="../media/image256.png"/><Relationship Id="rId1" Type="http://schemas.openxmlformats.org/officeDocument/2006/relationships/slideLayout" Target="../slideLayouts/slideLayout2.xml"/><Relationship Id="rId4" Type="http://schemas.openxmlformats.org/officeDocument/2006/relationships/image" Target="../media/image258.jpg"/></Relationships>
</file>

<file path=ppt/slides/_rels/slide138.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image" Target="../media/image259.png"/><Relationship Id="rId1" Type="http://schemas.openxmlformats.org/officeDocument/2006/relationships/slideLayout" Target="../slideLayouts/slideLayout2.xml"/><Relationship Id="rId6" Type="http://schemas.openxmlformats.org/officeDocument/2006/relationships/image" Target="../media/image263.png"/><Relationship Id="rId5" Type="http://schemas.openxmlformats.org/officeDocument/2006/relationships/image" Target="../media/image262.jpg"/><Relationship Id="rId4" Type="http://schemas.openxmlformats.org/officeDocument/2006/relationships/image" Target="../media/image261.jp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4.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266.jpeg"/><Relationship Id="rId2" Type="http://schemas.openxmlformats.org/officeDocument/2006/relationships/slideLayout" Target="../slideLayouts/slideLayout2.xml"/><Relationship Id="rId1" Type="http://schemas.openxmlformats.org/officeDocument/2006/relationships/video" Target="https://www.youtube.com/embed/SheblUXxs4g?feature=oembed" TargetMode="External"/></Relationships>
</file>

<file path=ppt/slides/_rels/slide142.xml.rels><?xml version="1.0" encoding="UTF-8" standalone="yes"?>
<Relationships xmlns="http://schemas.openxmlformats.org/package/2006/relationships"><Relationship Id="rId3" Type="http://schemas.openxmlformats.org/officeDocument/2006/relationships/image" Target="../media/image267.jpeg"/><Relationship Id="rId2" Type="http://schemas.openxmlformats.org/officeDocument/2006/relationships/slideLayout" Target="../slideLayouts/slideLayout2.xml"/><Relationship Id="rId1" Type="http://schemas.openxmlformats.org/officeDocument/2006/relationships/video" Target="https://www.youtube.com/embed/q9R68qwzjQ8?feature=oembed" TargetMode="External"/></Relationships>
</file>

<file path=ppt/slides/_rels/slide143.xml.rels><?xml version="1.0" encoding="UTF-8" standalone="yes"?>
<Relationships xmlns="http://schemas.openxmlformats.org/package/2006/relationships"><Relationship Id="rId2" Type="http://schemas.openxmlformats.org/officeDocument/2006/relationships/image" Target="../media/image268.wmf"/><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270.jpeg"/><Relationship Id="rId2" Type="http://schemas.openxmlformats.org/officeDocument/2006/relationships/slideLayout" Target="../slideLayouts/slideLayout2.xml"/><Relationship Id="rId1" Type="http://schemas.openxmlformats.org/officeDocument/2006/relationships/video" Target="https://www.youtube.com/embed/hyiYjthZimM?feature=oembed" TargetMode="External"/></Relationships>
</file>

<file path=ppt/slides/_rels/slide146.xml.rels><?xml version="1.0" encoding="UTF-8" standalone="yes"?>
<Relationships xmlns="http://schemas.openxmlformats.org/package/2006/relationships"><Relationship Id="rId2" Type="http://schemas.openxmlformats.org/officeDocument/2006/relationships/image" Target="../media/image271.jpeg"/><Relationship Id="rId1" Type="http://schemas.openxmlformats.org/officeDocument/2006/relationships/slideLayout" Target="../slideLayouts/slideLayout20.xml"/></Relationships>
</file>

<file path=ppt/slides/_rels/slide147.xml.rels><?xml version="1.0" encoding="UTF-8" standalone="yes"?>
<Relationships xmlns="http://schemas.openxmlformats.org/package/2006/relationships"><Relationship Id="rId3" Type="http://schemas.openxmlformats.org/officeDocument/2006/relationships/image" Target="../media/image273.png"/><Relationship Id="rId7" Type="http://schemas.microsoft.com/office/2007/relationships/hdphoto" Target="../media/hdphoto2.wdp"/><Relationship Id="rId2" Type="http://schemas.openxmlformats.org/officeDocument/2006/relationships/image" Target="../media/image272.png"/><Relationship Id="rId1" Type="http://schemas.openxmlformats.org/officeDocument/2006/relationships/slideLayout" Target="../slideLayouts/slideLayout2.xml"/><Relationship Id="rId6" Type="http://schemas.openxmlformats.org/officeDocument/2006/relationships/image" Target="../media/image276.png"/><Relationship Id="rId5" Type="http://schemas.openxmlformats.org/officeDocument/2006/relationships/image" Target="../media/image275.png"/><Relationship Id="rId4" Type="http://schemas.openxmlformats.org/officeDocument/2006/relationships/image" Target="../media/image274.pn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277.jpeg"/><Relationship Id="rId1" Type="http://schemas.openxmlformats.org/officeDocument/2006/relationships/slideLayout" Target="../slideLayouts/slideLayout1.xml"/></Relationships>
</file>

<file path=ppt/slides/_rels/slide150.xml.rels><?xml version="1.0" encoding="UTF-8" standalone="yes"?>
<Relationships xmlns="http://schemas.openxmlformats.org/package/2006/relationships"><Relationship Id="rId3" Type="http://schemas.openxmlformats.org/officeDocument/2006/relationships/image" Target="../media/image279.jpeg"/><Relationship Id="rId2" Type="http://schemas.openxmlformats.org/officeDocument/2006/relationships/image" Target="../media/image278.png"/><Relationship Id="rId1" Type="http://schemas.openxmlformats.org/officeDocument/2006/relationships/slideLayout" Target="../slideLayouts/slideLayout7.xml"/><Relationship Id="rId4" Type="http://schemas.openxmlformats.org/officeDocument/2006/relationships/image" Target="../media/image280.jpeg"/></Relationships>
</file>

<file path=ppt/slides/_rels/slide151.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image" Target="../media/image281.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3" Type="http://schemas.openxmlformats.org/officeDocument/2006/relationships/image" Target="../media/image284.jpeg"/><Relationship Id="rId2" Type="http://schemas.openxmlformats.org/officeDocument/2006/relationships/image" Target="../media/image283.jpeg"/><Relationship Id="rId1" Type="http://schemas.openxmlformats.org/officeDocument/2006/relationships/slideLayout" Target="../slideLayouts/slideLayout7.xml"/><Relationship Id="rId4" Type="http://schemas.openxmlformats.org/officeDocument/2006/relationships/image" Target="../media/image285.jpeg"/></Relationships>
</file>

<file path=ppt/slides/_rels/slide153.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image" Target="../media/image286.jpeg"/><Relationship Id="rId1" Type="http://schemas.openxmlformats.org/officeDocument/2006/relationships/slideLayout" Target="../slideLayouts/slideLayout7.xml"/><Relationship Id="rId4" Type="http://schemas.openxmlformats.org/officeDocument/2006/relationships/image" Target="../media/image288.png"/></Relationships>
</file>

<file path=ppt/slides/_rels/slide154.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image" Target="../media/image289.jpeg"/><Relationship Id="rId1" Type="http://schemas.openxmlformats.org/officeDocument/2006/relationships/slideLayout" Target="../slideLayouts/slideLayout7.xml"/><Relationship Id="rId4" Type="http://schemas.openxmlformats.org/officeDocument/2006/relationships/image" Target="../media/image291.png"/></Relationships>
</file>

<file path=ppt/slides/_rels/slide155.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image" Target="../media/image2570.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293.pn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2" Type="http://schemas.openxmlformats.org/officeDocument/2006/relationships/image" Target="../media/image294.pn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2209800" y="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Ventilazione urbana</a:t>
            </a:r>
          </a:p>
        </p:txBody>
      </p:sp>
      <p:grpSp>
        <p:nvGrpSpPr>
          <p:cNvPr id="9" name="Gruppo 8">
            <a:extLst>
              <a:ext uri="{FF2B5EF4-FFF2-40B4-BE49-F238E27FC236}">
                <a16:creationId xmlns:a16="http://schemas.microsoft.com/office/drawing/2014/main" id="{0113E316-B21A-8C87-1713-CA33DDC66ED6}"/>
              </a:ext>
            </a:extLst>
          </p:cNvPr>
          <p:cNvGrpSpPr/>
          <p:nvPr/>
        </p:nvGrpSpPr>
        <p:grpSpPr>
          <a:xfrm>
            <a:off x="0" y="942784"/>
            <a:ext cx="12192000" cy="5915216"/>
            <a:chOff x="0" y="942784"/>
            <a:chExt cx="12192000" cy="5915216"/>
          </a:xfrm>
        </p:grpSpPr>
        <p:pic>
          <p:nvPicPr>
            <p:cNvPr id="6" name="Immagine 5">
              <a:extLst>
                <a:ext uri="{FF2B5EF4-FFF2-40B4-BE49-F238E27FC236}">
                  <a16:creationId xmlns:a16="http://schemas.microsoft.com/office/drawing/2014/main" id="{32F03F3F-B5ED-AE98-CCA1-413A1821EDB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5429" t="62988" r="3831" b="25248"/>
            <a:stretch/>
          </p:blipFill>
          <p:spPr bwMode="auto">
            <a:xfrm>
              <a:off x="10523725" y="6172200"/>
              <a:ext cx="1668275" cy="685800"/>
            </a:xfrm>
            <a:prstGeom prst="rect">
              <a:avLst/>
            </a:prstGeom>
            <a:noFill/>
            <a:ln>
              <a:noFill/>
            </a:ln>
            <a:extLst>
              <a:ext uri="{53640926-AAD7-44D8-BBD7-CCE9431645EC}">
                <a14:shadowObscured xmlns:a14="http://schemas.microsoft.com/office/drawing/2010/main"/>
              </a:ext>
            </a:extLst>
          </p:spPr>
        </p:pic>
        <p:pic>
          <p:nvPicPr>
            <p:cNvPr id="5" name="Immagine 4">
              <a:extLst>
                <a:ext uri="{FF2B5EF4-FFF2-40B4-BE49-F238E27FC236}">
                  <a16:creationId xmlns:a16="http://schemas.microsoft.com/office/drawing/2014/main" id="{2B5BAA51-8FC8-79C9-43E4-B8F6BD6D466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5429" t="62988" r="3831" b="25248"/>
            <a:stretch/>
          </p:blipFill>
          <p:spPr bwMode="auto">
            <a:xfrm>
              <a:off x="10523724" y="942784"/>
              <a:ext cx="1668275" cy="685800"/>
            </a:xfrm>
            <a:prstGeom prst="rect">
              <a:avLst/>
            </a:prstGeom>
            <a:noFill/>
            <a:ln>
              <a:noFill/>
            </a:ln>
            <a:extLst>
              <a:ext uri="{53640926-AAD7-44D8-BBD7-CCE9431645EC}">
                <a14:shadowObscured xmlns:a14="http://schemas.microsoft.com/office/drawing/2010/main"/>
              </a:ext>
            </a:extLst>
          </p:spPr>
        </p:pic>
        <p:pic>
          <p:nvPicPr>
            <p:cNvPr id="3" name="Immagine 2">
              <a:extLst>
                <a:ext uri="{FF2B5EF4-FFF2-40B4-BE49-F238E27FC236}">
                  <a16:creationId xmlns:a16="http://schemas.microsoft.com/office/drawing/2014/main" id="{955C2C66-DE55-8D50-32D7-7A8DBFC2C9C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759" t="24905" r="33367" b="35642"/>
            <a:stretch/>
          </p:blipFill>
          <p:spPr bwMode="auto">
            <a:xfrm>
              <a:off x="0" y="942785"/>
              <a:ext cx="10523725" cy="5915215"/>
            </a:xfrm>
            <a:prstGeom prst="rect">
              <a:avLst/>
            </a:prstGeom>
            <a:noFill/>
            <a:ln>
              <a:noFill/>
            </a:ln>
            <a:extLst>
              <a:ext uri="{53640926-AAD7-44D8-BBD7-CCE9431645EC}">
                <a14:shadowObscured xmlns:a14="http://schemas.microsoft.com/office/drawing/2010/main"/>
              </a:ext>
            </a:extLst>
          </p:spPr>
        </p:pic>
        <p:pic>
          <p:nvPicPr>
            <p:cNvPr id="4" name="Immagine 3">
              <a:extLst>
                <a:ext uri="{FF2B5EF4-FFF2-40B4-BE49-F238E27FC236}">
                  <a16:creationId xmlns:a16="http://schemas.microsoft.com/office/drawing/2014/main" id="{32E56E9D-B4C8-07E8-4816-A2BEB6ADD1B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5429" t="4172" r="3831" b="8206"/>
            <a:stretch/>
          </p:blipFill>
          <p:spPr bwMode="auto">
            <a:xfrm>
              <a:off x="10523725" y="1295400"/>
              <a:ext cx="1668275" cy="5108306"/>
            </a:xfrm>
            <a:prstGeom prst="rect">
              <a:avLst/>
            </a:prstGeom>
            <a:noFill/>
            <a:ln>
              <a:noFill/>
            </a:ln>
            <a:extLst>
              <a:ext uri="{53640926-AAD7-44D8-BBD7-CCE9431645EC}">
                <a14:shadowObscured xmlns:a14="http://schemas.microsoft.com/office/drawing/2010/main"/>
              </a:ext>
            </a:extLst>
          </p:spPr>
        </p:pic>
        <p:pic>
          <p:nvPicPr>
            <p:cNvPr id="7" name="Immagine 6">
              <a:extLst>
                <a:ext uri="{FF2B5EF4-FFF2-40B4-BE49-F238E27FC236}">
                  <a16:creationId xmlns:a16="http://schemas.microsoft.com/office/drawing/2014/main" id="{C4202222-4639-604A-569B-5C0EBC6395B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5429" t="30313" r="10462" b="35704"/>
            <a:stretch/>
          </p:blipFill>
          <p:spPr bwMode="auto">
            <a:xfrm>
              <a:off x="10523724" y="2362200"/>
              <a:ext cx="1668275" cy="2912379"/>
            </a:xfrm>
            <a:prstGeom prst="rect">
              <a:avLst/>
            </a:prstGeom>
            <a:noFill/>
            <a:ln>
              <a:noFill/>
            </a:ln>
            <a:extLst>
              <a:ext uri="{53640926-AAD7-44D8-BBD7-CCE9431645EC}">
                <a14:shadowObscured xmlns:a14="http://schemas.microsoft.com/office/drawing/2010/main"/>
              </a:ext>
            </a:extLst>
          </p:spPr>
        </p:pic>
        <p:pic>
          <p:nvPicPr>
            <p:cNvPr id="8" name="Immagine 7">
              <a:extLst>
                <a:ext uri="{FF2B5EF4-FFF2-40B4-BE49-F238E27FC236}">
                  <a16:creationId xmlns:a16="http://schemas.microsoft.com/office/drawing/2014/main" id="{AC4BBD4C-EE9E-E6E8-505A-0784412528B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81959" t="80030" r="9515" b="8206"/>
            <a:stretch/>
          </p:blipFill>
          <p:spPr bwMode="auto">
            <a:xfrm>
              <a:off x="10672062" y="5421855"/>
              <a:ext cx="1291338" cy="1291338"/>
            </a:xfrm>
            <a:prstGeom prst="rect">
              <a:avLst/>
            </a:prstGeom>
            <a:noFill/>
            <a:ln>
              <a:noFill/>
            </a:ln>
            <a:extLst>
              <a:ext uri="{53640926-AAD7-44D8-BBD7-CCE9431645EC}">
                <a14:shadowObscured xmlns:a14="http://schemas.microsoft.com/office/drawing/2010/main"/>
              </a:ext>
            </a:extLst>
          </p:spPr>
        </p:pic>
      </p:grpSp>
    </p:spTree>
    <p:extLst>
      <p:ext uri="{BB962C8B-B14F-4D97-AF65-F5344CB8AC3E}">
        <p14:creationId xmlns:p14="http://schemas.microsoft.com/office/powerpoint/2010/main" val="3975873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2209800" y="3048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Ventilazione urbana</a:t>
            </a:r>
          </a:p>
        </p:txBody>
      </p:sp>
      <p:sp>
        <p:nvSpPr>
          <p:cNvPr id="21507" name="Rectangle 3">
            <a:extLst>
              <a:ext uri="{FF2B5EF4-FFF2-40B4-BE49-F238E27FC236}">
                <a16:creationId xmlns:a16="http://schemas.microsoft.com/office/drawing/2014/main" id="{22800E09-1C3F-4656-B77C-05DF62981AFF}"/>
              </a:ext>
            </a:extLst>
          </p:cNvPr>
          <p:cNvSpPr>
            <a:spLocks noChangeArrowheads="1"/>
          </p:cNvSpPr>
          <p:nvPr/>
        </p:nvSpPr>
        <p:spPr bwMode="auto">
          <a:xfrm>
            <a:off x="533400" y="1295400"/>
            <a:ext cx="112014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marL="457200" indent="-457200" eaLnBrk="1" hangingPunct="1">
              <a:spcBef>
                <a:spcPct val="20000"/>
              </a:spcBef>
              <a:buFont typeface="+mj-lt"/>
              <a:buAutoNum type="arabicPeriod"/>
              <a:defRPr/>
            </a:pPr>
            <a:r>
              <a:rPr lang="it-IT" altLang="en-US" dirty="0">
                <a:solidFill>
                  <a:prstClr val="white"/>
                </a:solidFill>
              </a:rPr>
              <a:t>Struttura ed evoluzione dello Strato Limite Urbano</a:t>
            </a:r>
          </a:p>
          <a:p>
            <a:pPr marL="457200" indent="-457200" eaLnBrk="1" hangingPunct="1">
              <a:spcBef>
                <a:spcPct val="20000"/>
              </a:spcBef>
              <a:buFont typeface="+mj-lt"/>
              <a:buAutoNum type="arabicPeriod"/>
              <a:defRPr/>
            </a:pPr>
            <a:endParaRPr lang="it-IT" altLang="en-US" dirty="0">
              <a:solidFill>
                <a:prstClr val="white"/>
              </a:solidFill>
            </a:endParaRPr>
          </a:p>
          <a:p>
            <a:pPr marL="457200" indent="-457200" eaLnBrk="1" hangingPunct="1">
              <a:spcBef>
                <a:spcPct val="20000"/>
              </a:spcBef>
              <a:buFont typeface="+mj-lt"/>
              <a:buAutoNum type="arabicPeriod"/>
              <a:defRPr/>
            </a:pPr>
            <a:r>
              <a:rPr lang="it-IT" altLang="en-US" dirty="0">
                <a:solidFill>
                  <a:prstClr val="white"/>
                </a:solidFill>
              </a:rPr>
              <a:t>Effetto della canopia urbana o artificiale</a:t>
            </a:r>
          </a:p>
          <a:p>
            <a:pPr marL="457200" indent="-457200" eaLnBrk="1" hangingPunct="1">
              <a:spcBef>
                <a:spcPct val="20000"/>
              </a:spcBef>
              <a:buFont typeface="+mj-lt"/>
              <a:buAutoNum type="arabicPeriod"/>
              <a:defRPr/>
            </a:pPr>
            <a:endParaRPr lang="it-IT" altLang="en-US" dirty="0">
              <a:solidFill>
                <a:prstClr val="white"/>
              </a:solidFill>
            </a:endParaRPr>
          </a:p>
          <a:p>
            <a:pPr marL="457200" indent="-457200">
              <a:spcBef>
                <a:spcPct val="20000"/>
              </a:spcBef>
              <a:buFont typeface="+mj-lt"/>
              <a:buAutoNum type="arabicPeriod"/>
              <a:defRPr/>
            </a:pPr>
            <a:r>
              <a:rPr lang="it-IT" altLang="en-US" dirty="0">
                <a:solidFill>
                  <a:prstClr val="white"/>
                </a:solidFill>
              </a:rPr>
              <a:t>Isola di Calore Urbana</a:t>
            </a:r>
          </a:p>
          <a:p>
            <a:pPr marL="457200" indent="-457200">
              <a:spcBef>
                <a:spcPct val="20000"/>
              </a:spcBef>
              <a:buFont typeface="+mj-lt"/>
              <a:buAutoNum type="arabicPeriod"/>
              <a:defRPr/>
            </a:pPr>
            <a:endParaRPr lang="it-IT" altLang="en-US" dirty="0">
              <a:solidFill>
                <a:prstClr val="white"/>
              </a:solidFill>
            </a:endParaRPr>
          </a:p>
          <a:p>
            <a:pPr marL="457200" indent="-457200">
              <a:spcBef>
                <a:spcPct val="20000"/>
              </a:spcBef>
              <a:buFont typeface="+mj-lt"/>
              <a:buAutoNum type="arabicPeriod"/>
              <a:defRPr/>
            </a:pPr>
            <a:r>
              <a:rPr lang="it-IT" altLang="en-US" dirty="0">
                <a:solidFill>
                  <a:prstClr val="white"/>
                </a:solidFill>
              </a:rPr>
              <a:t>Comfort esterno</a:t>
            </a:r>
          </a:p>
          <a:p>
            <a:pPr marL="457200" indent="-457200">
              <a:spcBef>
                <a:spcPct val="20000"/>
              </a:spcBef>
              <a:buFont typeface="+mj-lt"/>
              <a:buAutoNum type="arabicPeriod"/>
              <a:defRPr/>
            </a:pPr>
            <a:endParaRPr lang="it-IT" altLang="en-US" dirty="0">
              <a:solidFill>
                <a:prstClr val="white"/>
              </a:solidFill>
            </a:endParaRPr>
          </a:p>
          <a:p>
            <a:pPr marL="457200" indent="-457200" eaLnBrk="1" hangingPunct="1">
              <a:spcBef>
                <a:spcPct val="20000"/>
              </a:spcBef>
              <a:buFont typeface="+mj-lt"/>
              <a:buAutoNum type="arabicPeriod"/>
              <a:defRPr/>
            </a:pPr>
            <a:r>
              <a:rPr lang="it-IT" altLang="en-US" dirty="0">
                <a:solidFill>
                  <a:prstClr val="white"/>
                </a:solidFill>
              </a:rPr>
              <a:t>Ventilazione nell’ambiente costruito: progettazione di ambienti urbani mitigativi</a:t>
            </a:r>
          </a:p>
          <a:p>
            <a:pPr marL="457200" indent="-457200" eaLnBrk="1" hangingPunct="1">
              <a:spcBef>
                <a:spcPct val="20000"/>
              </a:spcBef>
              <a:buFont typeface="+mj-lt"/>
              <a:buAutoNum type="arabicPeriod"/>
              <a:defRPr/>
            </a:pPr>
            <a:endParaRPr lang="it-IT" altLang="en-US" dirty="0">
              <a:solidFill>
                <a:prstClr val="white"/>
              </a:solidFill>
            </a:endParaRPr>
          </a:p>
          <a:p>
            <a:pPr marL="457200" indent="-457200" eaLnBrk="1" hangingPunct="1">
              <a:spcBef>
                <a:spcPct val="20000"/>
              </a:spcBef>
              <a:buFont typeface="+mj-lt"/>
              <a:buAutoNum type="arabicPeriod"/>
              <a:defRPr/>
            </a:pPr>
            <a:r>
              <a:rPr lang="it-IT" altLang="en-US" dirty="0">
                <a:solidFill>
                  <a:prstClr val="white"/>
                </a:solidFill>
              </a:rPr>
              <a:t>Sollecitazioni strutturali aerodinamiche</a:t>
            </a:r>
            <a:endParaRPr lang="it-IT" altLang="en-US" dirty="0"/>
          </a:p>
          <a:p>
            <a:pPr eaLnBrk="1" hangingPunct="1">
              <a:spcBef>
                <a:spcPct val="20000"/>
              </a:spcBef>
              <a:buFontTx/>
              <a:buChar char="•"/>
              <a:defRPr/>
            </a:pPr>
            <a:endParaRPr lang="it-IT" altLang="en-US" sz="2200" dirty="0"/>
          </a:p>
          <a:p>
            <a:pPr eaLnBrk="1" hangingPunct="1">
              <a:spcBef>
                <a:spcPct val="20000"/>
              </a:spcBef>
              <a:defRPr/>
            </a:pPr>
            <a:endParaRPr lang="it-IT" altLang="en-US" sz="2200" dirty="0"/>
          </a:p>
        </p:txBody>
      </p:sp>
      <p:sp>
        <p:nvSpPr>
          <p:cNvPr id="2" name="Segnaposto numero diapositiva 1">
            <a:extLst>
              <a:ext uri="{FF2B5EF4-FFF2-40B4-BE49-F238E27FC236}">
                <a16:creationId xmlns:a16="http://schemas.microsoft.com/office/drawing/2014/main" id="{EAE80450-75A9-40C9-A70A-A0CC1B69B22D}"/>
              </a:ext>
            </a:extLst>
          </p:cNvPr>
          <p:cNvSpPr>
            <a:spLocks noGrp="1"/>
          </p:cNvSpPr>
          <p:nvPr>
            <p:ph type="sldNum" sz="quarter" idx="12"/>
          </p:nvPr>
        </p:nvSpPr>
        <p:spPr/>
        <p:txBody>
          <a:bodyPr/>
          <a:lstStyle/>
          <a:p>
            <a:pPr>
              <a:defRPr/>
            </a:pPr>
            <a:fld id="{A2DE0798-E235-4305-A757-6FD5C182A6FF}" type="slidenum">
              <a:rPr lang="it-IT" altLang="en-US" smtClean="0"/>
              <a:pPr>
                <a:defRPr/>
              </a:pPr>
              <a:t>2</a:t>
            </a:fld>
            <a:endParaRPr lang="it-IT"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2209800" y="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Strato Limite Urbano</a:t>
            </a:r>
          </a:p>
        </p:txBody>
      </p:sp>
      <p:sp>
        <p:nvSpPr>
          <p:cNvPr id="4099" name="Rectangle 3"/>
          <p:cNvSpPr>
            <a:spLocks noChangeArrowheads="1"/>
          </p:cNvSpPr>
          <p:nvPr/>
        </p:nvSpPr>
        <p:spPr bwMode="auto">
          <a:xfrm>
            <a:off x="838200" y="914400"/>
            <a:ext cx="107442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buFont typeface="+mj-lt"/>
              <a:buAutoNum type="arabicPeriod"/>
              <a:defRPr/>
            </a:pPr>
            <a:r>
              <a:rPr lang="it-IT" altLang="en-US" sz="2400" dirty="0">
                <a:solidFill>
                  <a:prstClr val="white"/>
                </a:solidFill>
              </a:rPr>
              <a:t>SLU o Urban </a:t>
            </a:r>
            <a:r>
              <a:rPr lang="it-IT" altLang="en-US" sz="2400" dirty="0" err="1">
                <a:solidFill>
                  <a:prstClr val="white"/>
                </a:solidFill>
              </a:rPr>
              <a:t>Boundary</a:t>
            </a:r>
            <a:r>
              <a:rPr lang="it-IT" altLang="en-US" sz="2400" dirty="0">
                <a:solidFill>
                  <a:prstClr val="white"/>
                </a:solidFill>
              </a:rPr>
              <a:t> Layer (UBL)</a:t>
            </a:r>
          </a:p>
          <a:p>
            <a:pPr marL="457200" indent="-457200">
              <a:buFont typeface="+mj-lt"/>
              <a:buAutoNum type="arabicPeriod"/>
              <a:defRPr/>
            </a:pPr>
            <a:r>
              <a:rPr lang="it-IT" altLang="en-US" sz="2400" dirty="0">
                <a:solidFill>
                  <a:prstClr val="white"/>
                </a:solidFill>
              </a:rPr>
              <a:t>Caratterizzato dalla presenza di ostacoli di varie forme e dimensioni (edifici), separati da spazi liberi (strade, piazze, etc.)</a:t>
            </a:r>
          </a:p>
          <a:p>
            <a:pPr eaLnBrk="1" hangingPunct="1">
              <a:buFontTx/>
              <a:buNone/>
            </a:pPr>
            <a:endParaRPr lang="it-IT" altLang="en-US" sz="2200" dirty="0"/>
          </a:p>
        </p:txBody>
      </p:sp>
      <p:pic>
        <p:nvPicPr>
          <p:cNvPr id="4" name="Immagin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4509" y="2412001"/>
            <a:ext cx="8099182" cy="43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egnaposto numero diapositiva 1">
            <a:extLst>
              <a:ext uri="{FF2B5EF4-FFF2-40B4-BE49-F238E27FC236}">
                <a16:creationId xmlns:a16="http://schemas.microsoft.com/office/drawing/2014/main" id="{5E95D8C3-2F28-47D4-8D98-77A1578C4998}"/>
              </a:ext>
            </a:extLst>
          </p:cNvPr>
          <p:cNvSpPr>
            <a:spLocks noGrp="1"/>
          </p:cNvSpPr>
          <p:nvPr>
            <p:ph type="sldNum" sz="quarter" idx="12"/>
          </p:nvPr>
        </p:nvSpPr>
        <p:spPr/>
        <p:txBody>
          <a:bodyPr/>
          <a:lstStyle/>
          <a:p>
            <a:pPr>
              <a:defRPr/>
            </a:pPr>
            <a:fld id="{A2DE0798-E235-4305-A757-6FD5C182A6FF}" type="slidenum">
              <a:rPr lang="it-IT" altLang="en-US" smtClean="0"/>
              <a:pPr>
                <a:defRPr/>
              </a:pPr>
              <a:t>3</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ChangeArrowheads="1"/>
          </p:cNvSpPr>
          <p:nvPr/>
        </p:nvSpPr>
        <p:spPr bwMode="auto">
          <a:xfrm>
            <a:off x="2209800" y="152400"/>
            <a:ext cx="777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Profili del vento, rugosità</a:t>
            </a:r>
          </a:p>
        </p:txBody>
      </p:sp>
      <p:sp>
        <p:nvSpPr>
          <p:cNvPr id="5123" name="Text Box 6"/>
          <p:cNvSpPr txBox="1">
            <a:spLocks noChangeArrowheads="1"/>
          </p:cNvSpPr>
          <p:nvPr/>
        </p:nvSpPr>
        <p:spPr bwMode="auto">
          <a:xfrm>
            <a:off x="304800" y="609600"/>
            <a:ext cx="7086600" cy="1348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buFont typeface="+mj-lt"/>
              <a:buAutoNum type="arabicPeriod"/>
              <a:defRPr/>
            </a:pPr>
            <a:r>
              <a:rPr lang="it-IT" altLang="en-US" sz="2400" dirty="0">
                <a:solidFill>
                  <a:prstClr val="white"/>
                </a:solidFill>
              </a:rPr>
              <a:t>In genere la velocità del vento aumenta con la quota.</a:t>
            </a:r>
          </a:p>
          <a:p>
            <a:pPr marL="0" indent="0">
              <a:buNone/>
              <a:defRPr/>
            </a:pPr>
            <a:r>
              <a:rPr lang="it-IT" altLang="en-US" sz="2400" dirty="0">
                <a:solidFill>
                  <a:prstClr val="white"/>
                </a:solidFill>
              </a:rPr>
              <a:t> </a:t>
            </a:r>
            <a:endParaRPr lang="it-IT" altLang="en-US" sz="300" dirty="0">
              <a:solidFill>
                <a:prstClr val="white"/>
              </a:solidFill>
            </a:endParaRPr>
          </a:p>
          <a:p>
            <a:pPr marL="457200" indent="-457200">
              <a:buFont typeface="+mj-lt"/>
              <a:buAutoNum type="arabicPeriod" startAt="2"/>
              <a:defRPr/>
            </a:pPr>
            <a:r>
              <a:rPr lang="it-IT" altLang="en-US" sz="2400" dirty="0">
                <a:solidFill>
                  <a:prstClr val="white"/>
                </a:solidFill>
              </a:rPr>
              <a:t>Nello SLA ha un andamento logaritmico:</a:t>
            </a:r>
          </a:p>
        </p:txBody>
      </p:sp>
      <mc:AlternateContent xmlns:mc="http://schemas.openxmlformats.org/markup-compatibility/2006" xmlns:a14="http://schemas.microsoft.com/office/drawing/2010/main">
        <mc:Choice Requires="a14">
          <p:sp>
            <p:nvSpPr>
              <p:cNvPr id="5124" name="Text Box 6"/>
              <p:cNvSpPr txBox="1">
                <a:spLocks noChangeArrowheads="1"/>
              </p:cNvSpPr>
              <p:nvPr/>
            </p:nvSpPr>
            <p:spPr bwMode="auto">
              <a:xfrm>
                <a:off x="762000" y="1905000"/>
                <a:ext cx="6172200" cy="2234458"/>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lvl="1" indent="0">
                  <a:buNone/>
                  <a:defRPr/>
                </a:pPr>
                <a:r>
                  <a:rPr lang="it-IT" altLang="en-US" sz="2400" i="1" dirty="0">
                    <a:solidFill>
                      <a:prstClr val="white"/>
                    </a:solidFill>
                  </a:rPr>
                  <a:t>U</a:t>
                </a:r>
                <a:r>
                  <a:rPr lang="it-IT" altLang="en-US" sz="2400" dirty="0">
                    <a:solidFill>
                      <a:prstClr val="white"/>
                    </a:solidFill>
                  </a:rPr>
                  <a:t> = intensità del vento</a:t>
                </a:r>
              </a:p>
              <a:p>
                <a:pPr marL="0" lvl="1" indent="0">
                  <a:buNone/>
                  <a:defRPr/>
                </a:pPr>
                <a:r>
                  <a:rPr lang="it-IT" altLang="en-US" sz="2400" i="1" dirty="0">
                    <a:solidFill>
                      <a:prstClr val="white"/>
                    </a:solidFill>
                  </a:rPr>
                  <a:t>k</a:t>
                </a:r>
                <a:r>
                  <a:rPr lang="it-IT" altLang="en-US" sz="2400" dirty="0">
                    <a:solidFill>
                      <a:prstClr val="white"/>
                    </a:solidFill>
                  </a:rPr>
                  <a:t>  = costante di von Karmann (~0,41)</a:t>
                </a:r>
              </a:p>
              <a:p>
                <a:pPr marL="0" lvl="1" indent="0">
                  <a:buNone/>
                  <a:defRPr/>
                </a:pPr>
                <a:r>
                  <a:rPr lang="it-IT" altLang="en-US" sz="2400" i="1" dirty="0">
                    <a:solidFill>
                      <a:prstClr val="white"/>
                    </a:solidFill>
                    <a:latin typeface="Cambria" panose="02040503050406030204" pitchFamily="18" charset="0"/>
                    <a:ea typeface="Cambria" panose="02040503050406030204" pitchFamily="18" charset="0"/>
                  </a:rPr>
                  <a:t>z</a:t>
                </a:r>
                <a:r>
                  <a:rPr lang="it-IT" altLang="en-US" sz="2400" dirty="0">
                    <a:solidFill>
                      <a:prstClr val="white"/>
                    </a:solidFill>
                  </a:rPr>
                  <a:t>   = quota</a:t>
                </a:r>
              </a:p>
              <a:p>
                <a:pPr marL="0" lvl="1" indent="0">
                  <a:buNone/>
                  <a:defRPr/>
                </a:pPr>
                <a14:m>
                  <m:oMath xmlns:m="http://schemas.openxmlformats.org/officeDocument/2006/math">
                    <m:sSub>
                      <m:sSubPr>
                        <m:ctrlPr>
                          <a:rPr lang="it-IT" sz="2400" i="1">
                            <a:solidFill>
                              <a:schemeClr val="bg1"/>
                            </a:solidFill>
                            <a:latin typeface="Cambria Math" panose="02040503050406030204" pitchFamily="18" charset="0"/>
                          </a:rPr>
                        </m:ctrlPr>
                      </m:sSubPr>
                      <m:e>
                        <m:r>
                          <a:rPr lang="it-IT" sz="2400" i="1">
                            <a:solidFill>
                              <a:schemeClr val="bg1"/>
                            </a:solidFill>
                            <a:latin typeface="Cambria Math" panose="02040503050406030204" pitchFamily="18" charset="0"/>
                          </a:rPr>
                          <m:t>𝑢</m:t>
                        </m:r>
                      </m:e>
                      <m:sub>
                        <m:r>
                          <a:rPr lang="it-IT" sz="2400" i="1">
                            <a:solidFill>
                              <a:schemeClr val="bg1"/>
                            </a:solidFill>
                            <a:latin typeface="Cambria Math" panose="02040503050406030204" pitchFamily="18" charset="0"/>
                          </a:rPr>
                          <m:t>∗</m:t>
                        </m:r>
                      </m:sub>
                    </m:sSub>
                  </m:oMath>
                </a14:m>
                <a:r>
                  <a:rPr lang="it-IT" altLang="en-US" sz="2400" dirty="0">
                    <a:solidFill>
                      <a:prstClr val="white"/>
                    </a:solidFill>
                  </a:rPr>
                  <a:t> = velocità di attrito (</a:t>
                </a:r>
                <a:r>
                  <a:rPr lang="it-IT" altLang="en-US" sz="2400" dirty="0" err="1">
                    <a:solidFill>
                      <a:prstClr val="white"/>
                    </a:solidFill>
                  </a:rPr>
                  <a:t>friction</a:t>
                </a:r>
                <a:r>
                  <a:rPr lang="it-IT" altLang="en-US" sz="2400" dirty="0">
                    <a:solidFill>
                      <a:prstClr val="white"/>
                    </a:solidFill>
                  </a:rPr>
                  <a:t> </a:t>
                </a:r>
                <a:r>
                  <a:rPr lang="it-IT" altLang="en-US" sz="2400" dirty="0" err="1">
                    <a:solidFill>
                      <a:prstClr val="white"/>
                    </a:solidFill>
                  </a:rPr>
                  <a:t>velocity</a:t>
                </a:r>
                <a:r>
                  <a:rPr lang="it-IT" altLang="en-US" sz="2400" dirty="0">
                    <a:solidFill>
                      <a:prstClr val="white"/>
                    </a:solidFill>
                  </a:rPr>
                  <a:t>)</a:t>
                </a:r>
              </a:p>
              <a:p>
                <a:pPr marL="0" lvl="1" indent="0">
                  <a:buNone/>
                  <a:defRPr/>
                </a:pPr>
                <a:r>
                  <a:rPr lang="it-IT" altLang="en-US" sz="2400" i="1" dirty="0">
                    <a:solidFill>
                      <a:prstClr val="white"/>
                    </a:solidFill>
                    <a:latin typeface="Cambria" panose="02040503050406030204" pitchFamily="18" charset="0"/>
                    <a:ea typeface="Cambria" panose="02040503050406030204" pitchFamily="18" charset="0"/>
                  </a:rPr>
                  <a:t>z</a:t>
                </a:r>
                <a:r>
                  <a:rPr lang="it-IT" altLang="en-US" sz="2400" i="1" baseline="-25000" dirty="0">
                    <a:solidFill>
                      <a:prstClr val="white"/>
                    </a:solidFill>
                    <a:latin typeface="Cambria" panose="02040503050406030204" pitchFamily="18" charset="0"/>
                    <a:ea typeface="Cambria" panose="02040503050406030204" pitchFamily="18" charset="0"/>
                  </a:rPr>
                  <a:t>0</a:t>
                </a:r>
                <a:r>
                  <a:rPr lang="it-IT" altLang="en-US" sz="2400" dirty="0">
                    <a:solidFill>
                      <a:prstClr val="white"/>
                    </a:solidFill>
                  </a:rPr>
                  <a:t>  = lunghezza di rugosità (</a:t>
                </a:r>
                <a:r>
                  <a:rPr lang="it-IT" altLang="en-US" sz="2400" dirty="0" err="1">
                    <a:solidFill>
                      <a:prstClr val="white"/>
                    </a:solidFill>
                  </a:rPr>
                  <a:t>roughness</a:t>
                </a:r>
                <a:r>
                  <a:rPr lang="it-IT" altLang="en-US" sz="2400" dirty="0">
                    <a:solidFill>
                      <a:prstClr val="white"/>
                    </a:solidFill>
                  </a:rPr>
                  <a:t> </a:t>
                </a:r>
                <a:r>
                  <a:rPr lang="it-IT" altLang="en-US" sz="2400" dirty="0" err="1">
                    <a:solidFill>
                      <a:prstClr val="white"/>
                    </a:solidFill>
                  </a:rPr>
                  <a:t>length</a:t>
                </a:r>
                <a:r>
                  <a:rPr lang="it-IT" altLang="en-US" sz="2400" dirty="0">
                    <a:solidFill>
                      <a:prstClr val="white"/>
                    </a:solidFill>
                  </a:rPr>
                  <a:t>)</a:t>
                </a:r>
              </a:p>
            </p:txBody>
          </p:sp>
        </mc:Choice>
        <mc:Fallback xmlns="">
          <p:sp>
            <p:nvSpPr>
              <p:cNvPr id="5124" name="Text Box 6"/>
              <p:cNvSpPr txBox="1">
                <a:spLocks noRot="1" noChangeAspect="1" noMove="1" noResize="1" noEditPoints="1" noAdjustHandles="1" noChangeArrowheads="1" noChangeShapeType="1" noTextEdit="1"/>
              </p:cNvSpPr>
              <p:nvPr/>
            </p:nvSpPr>
            <p:spPr bwMode="auto">
              <a:xfrm>
                <a:off x="762000" y="1905000"/>
                <a:ext cx="6172200" cy="2234458"/>
              </a:xfrm>
              <a:prstGeom prst="rect">
                <a:avLst/>
              </a:prstGeom>
              <a:blipFill>
                <a:blip r:embed="rId2"/>
                <a:stretch>
                  <a:fillRect l="-1481" t="-2186" b="-5191"/>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pic>
        <p:nvPicPr>
          <p:cNvPr id="5126" name="Immagine 6"/>
          <p:cNvPicPr>
            <a:picLocks noChangeAspect="1" noChangeArrowheads="1"/>
          </p:cNvPicPr>
          <p:nvPr/>
        </p:nvPicPr>
        <p:blipFill>
          <a:blip r:embed="rId3">
            <a:extLst>
              <a:ext uri="{28A0092B-C50C-407E-A947-70E740481C1C}">
                <a14:useLocalDpi xmlns:a14="http://schemas.microsoft.com/office/drawing/2010/main" val="0"/>
              </a:ext>
            </a:extLst>
          </a:blip>
          <a:srcRect l="60834" t="14000" r="10834" b="46001"/>
          <a:stretch>
            <a:fillRect/>
          </a:stretch>
        </p:blipFill>
        <p:spPr bwMode="auto">
          <a:xfrm>
            <a:off x="9014883" y="0"/>
            <a:ext cx="3177117"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8" name="Text Box 6"/>
          <p:cNvSpPr txBox="1">
            <a:spLocks noChangeArrowheads="1"/>
          </p:cNvSpPr>
          <p:nvPr/>
        </p:nvSpPr>
        <p:spPr bwMode="auto">
          <a:xfrm>
            <a:off x="228600" y="5562600"/>
            <a:ext cx="61722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49263" lvl="1" algn="just" eaLnBrk="1" hangingPunct="1"/>
            <a:r>
              <a:rPr lang="it-IT" altLang="en-US" sz="2400" i="1" dirty="0">
                <a:solidFill>
                  <a:schemeClr val="bg1"/>
                </a:solidFill>
              </a:rPr>
              <a:t>d</a:t>
            </a:r>
            <a:r>
              <a:rPr lang="it-IT" altLang="en-US" sz="2400" dirty="0">
                <a:solidFill>
                  <a:schemeClr val="bg1"/>
                </a:solidFill>
              </a:rPr>
              <a:t> = altezza di spostamento (</a:t>
            </a:r>
            <a:r>
              <a:rPr lang="it-IT" altLang="en-US" sz="2400" dirty="0" err="1">
                <a:solidFill>
                  <a:schemeClr val="bg1"/>
                </a:solidFill>
              </a:rPr>
              <a:t>displacement</a:t>
            </a:r>
            <a:r>
              <a:rPr lang="it-IT" altLang="en-US" sz="2400" dirty="0">
                <a:solidFill>
                  <a:schemeClr val="bg1"/>
                </a:solidFill>
              </a:rPr>
              <a:t> </a:t>
            </a:r>
            <a:r>
              <a:rPr lang="it-IT" altLang="en-US" sz="2400" dirty="0" err="1">
                <a:solidFill>
                  <a:schemeClr val="bg1"/>
                </a:solidFill>
              </a:rPr>
              <a:t>height</a:t>
            </a:r>
            <a:r>
              <a:rPr lang="it-IT" altLang="en-US" sz="2400" dirty="0">
                <a:solidFill>
                  <a:schemeClr val="bg1"/>
                </a:solidFill>
              </a:rPr>
              <a:t>; può essere approssimata come       2/3-3/4 dell’altezza media degli ostacoli)</a:t>
            </a:r>
          </a:p>
        </p:txBody>
      </p:sp>
      <p:grpSp>
        <p:nvGrpSpPr>
          <p:cNvPr id="5130" name="Gruppo 9"/>
          <p:cNvGrpSpPr>
            <a:grpSpLocks/>
          </p:cNvGrpSpPr>
          <p:nvPr/>
        </p:nvGrpSpPr>
        <p:grpSpPr bwMode="auto">
          <a:xfrm>
            <a:off x="6629400" y="3200401"/>
            <a:ext cx="5562600" cy="3657600"/>
            <a:chOff x="5943600" y="4838700"/>
            <a:chExt cx="3886200" cy="2019300"/>
          </a:xfrm>
        </p:grpSpPr>
        <p:pic>
          <p:nvPicPr>
            <p:cNvPr id="5132" name="Immagine 7"/>
            <p:cNvPicPr>
              <a:picLocks noChangeAspect="1" noChangeArrowheads="1"/>
            </p:cNvPicPr>
            <p:nvPr/>
          </p:nvPicPr>
          <p:blipFill>
            <a:blip r:embed="rId3">
              <a:extLst>
                <a:ext uri="{28A0092B-C50C-407E-A947-70E740481C1C}">
                  <a14:useLocalDpi xmlns:a14="http://schemas.microsoft.com/office/drawing/2010/main" val="0"/>
                </a:ext>
              </a:extLst>
            </a:blip>
            <a:srcRect l="46667" t="60001" r="10834" b="4668"/>
            <a:stretch>
              <a:fillRect/>
            </a:stretch>
          </p:blipFill>
          <p:spPr bwMode="auto">
            <a:xfrm>
              <a:off x="5943600" y="4838700"/>
              <a:ext cx="388620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33" name="Rettangolo 8"/>
            <p:cNvSpPr>
              <a:spLocks noChangeArrowheads="1"/>
            </p:cNvSpPr>
            <p:nvPr/>
          </p:nvSpPr>
          <p:spPr bwMode="auto">
            <a:xfrm>
              <a:off x="5943600" y="4919520"/>
              <a:ext cx="761998" cy="39774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it-IT" altLang="it-IT" sz="2400"/>
            </a:p>
          </p:txBody>
        </p:sp>
      </p:grpSp>
      <p:sp>
        <p:nvSpPr>
          <p:cNvPr id="5131" name="Text Box 6"/>
          <p:cNvSpPr txBox="1">
            <a:spLocks noChangeArrowheads="1"/>
          </p:cNvSpPr>
          <p:nvPr/>
        </p:nvSpPr>
        <p:spPr bwMode="auto">
          <a:xfrm>
            <a:off x="381000" y="4267200"/>
            <a:ext cx="55626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a:solidFill>
                  <a:schemeClr val="bg1"/>
                </a:solidFill>
              </a:rPr>
              <a:t>In presenza di una </a:t>
            </a:r>
            <a:r>
              <a:rPr lang="it-IT" altLang="en-US" sz="2400" dirty="0" err="1">
                <a:solidFill>
                  <a:schemeClr val="bg1"/>
                </a:solidFill>
              </a:rPr>
              <a:t>canopia</a:t>
            </a:r>
            <a:r>
              <a:rPr lang="it-IT" altLang="en-US" sz="2400" dirty="0">
                <a:solidFill>
                  <a:schemeClr val="bg1"/>
                </a:solidFill>
              </a:rPr>
              <a:t> (bosco, città):</a:t>
            </a:r>
          </a:p>
        </p:txBody>
      </p:sp>
      <p:sp>
        <p:nvSpPr>
          <p:cNvPr id="2" name="Segnaposto numero diapositiva 1">
            <a:extLst>
              <a:ext uri="{FF2B5EF4-FFF2-40B4-BE49-F238E27FC236}">
                <a16:creationId xmlns:a16="http://schemas.microsoft.com/office/drawing/2014/main" id="{D07801FB-B8C5-4CFA-B81A-9A3E219E2E59}"/>
              </a:ext>
            </a:extLst>
          </p:cNvPr>
          <p:cNvSpPr>
            <a:spLocks noGrp="1"/>
          </p:cNvSpPr>
          <p:nvPr>
            <p:ph type="sldNum" sz="quarter" idx="12"/>
          </p:nvPr>
        </p:nvSpPr>
        <p:spPr/>
        <p:txBody>
          <a:bodyPr/>
          <a:lstStyle/>
          <a:p>
            <a:pPr>
              <a:defRPr/>
            </a:pPr>
            <a:fld id="{A2DE0798-E235-4305-A757-6FD5C182A6FF}" type="slidenum">
              <a:rPr lang="it-IT" altLang="en-US" smtClean="0"/>
              <a:pPr>
                <a:defRPr/>
              </a:pPr>
              <a:t>4</a:t>
            </a:fld>
            <a:endParaRPr lang="it-IT" altLang="en-US"/>
          </a:p>
        </p:txBody>
      </p:sp>
      <mc:AlternateContent xmlns:mc="http://schemas.openxmlformats.org/markup-compatibility/2006" xmlns:a14="http://schemas.microsoft.com/office/drawing/2010/main">
        <mc:Choice Requires="a14">
          <p:sp>
            <p:nvSpPr>
              <p:cNvPr id="3" name="CasellaDiTesto 2">
                <a:extLst>
                  <a:ext uri="{FF2B5EF4-FFF2-40B4-BE49-F238E27FC236}">
                    <a16:creationId xmlns:a16="http://schemas.microsoft.com/office/drawing/2014/main" id="{F0A76E66-A68D-1E16-F01A-241683D3F9EE}"/>
                  </a:ext>
                </a:extLst>
              </p:cNvPr>
              <p:cNvSpPr txBox="1"/>
              <p:nvPr/>
            </p:nvSpPr>
            <p:spPr>
              <a:xfrm>
                <a:off x="6024571" y="1303757"/>
                <a:ext cx="2586029" cy="829843"/>
              </a:xfrm>
              <a:prstGeom prst="rect">
                <a:avLst/>
              </a:prstGeom>
              <a:solidFill>
                <a:schemeClr val="bg1"/>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it-IT" sz="2400" b="0" i="1" smtClean="0">
                          <a:solidFill>
                            <a:schemeClr val="tx1"/>
                          </a:solidFill>
                          <a:latin typeface="Cambria Math" panose="02040503050406030204" pitchFamily="18" charset="0"/>
                        </a:rPr>
                        <m:t>𝑈</m:t>
                      </m:r>
                      <m:d>
                        <m:dPr>
                          <m:ctrlPr>
                            <a:rPr lang="it-IT" sz="2400" b="0" i="1" smtClean="0">
                              <a:solidFill>
                                <a:schemeClr val="tx1"/>
                              </a:solidFill>
                              <a:latin typeface="Cambria Math" panose="02040503050406030204" pitchFamily="18" charset="0"/>
                            </a:rPr>
                          </m:ctrlPr>
                        </m:dPr>
                        <m:e>
                          <m:r>
                            <a:rPr lang="it-IT" sz="2400" b="0" i="1" smtClean="0">
                              <a:solidFill>
                                <a:schemeClr val="tx1"/>
                              </a:solidFill>
                              <a:latin typeface="Cambria Math" panose="02040503050406030204" pitchFamily="18" charset="0"/>
                            </a:rPr>
                            <m:t>𝑧</m:t>
                          </m:r>
                        </m:e>
                      </m:d>
                      <m:r>
                        <a:rPr lang="it-IT" sz="2400" b="0" i="1" smtClean="0">
                          <a:solidFill>
                            <a:schemeClr val="tx1"/>
                          </a:solidFill>
                          <a:latin typeface="Cambria Math" panose="02040503050406030204" pitchFamily="18" charset="0"/>
                        </a:rPr>
                        <m:t>=</m:t>
                      </m:r>
                      <m:f>
                        <m:fPr>
                          <m:ctrlPr>
                            <a:rPr lang="it-IT" sz="2400" b="0" i="1" smtClean="0">
                              <a:solidFill>
                                <a:schemeClr val="tx1"/>
                              </a:solidFill>
                              <a:latin typeface="Cambria Math" panose="02040503050406030204" pitchFamily="18" charset="0"/>
                            </a:rPr>
                          </m:ctrlPr>
                        </m:fPr>
                        <m:num>
                          <m:sSub>
                            <m:sSubPr>
                              <m:ctrlPr>
                                <a:rPr lang="it-IT" sz="2400" b="0" i="1" smtClean="0">
                                  <a:solidFill>
                                    <a:schemeClr val="tx1"/>
                                  </a:solidFill>
                                  <a:latin typeface="Cambria Math" panose="02040503050406030204" pitchFamily="18" charset="0"/>
                                </a:rPr>
                              </m:ctrlPr>
                            </m:sSubPr>
                            <m:e>
                              <m:r>
                                <a:rPr lang="it-IT" sz="2400" b="0" i="1" smtClean="0">
                                  <a:solidFill>
                                    <a:schemeClr val="tx1"/>
                                  </a:solidFill>
                                  <a:latin typeface="Cambria Math" panose="02040503050406030204" pitchFamily="18" charset="0"/>
                                </a:rPr>
                                <m:t>𝑢</m:t>
                              </m:r>
                            </m:e>
                            <m:sub>
                              <m:r>
                                <a:rPr lang="it-IT" sz="2400" b="0" i="1" smtClean="0">
                                  <a:solidFill>
                                    <a:schemeClr val="tx1"/>
                                  </a:solidFill>
                                  <a:latin typeface="Cambria Math" panose="02040503050406030204" pitchFamily="18" charset="0"/>
                                </a:rPr>
                                <m:t>∗</m:t>
                              </m:r>
                            </m:sub>
                          </m:sSub>
                        </m:num>
                        <m:den>
                          <m:r>
                            <a:rPr lang="it-IT" sz="2400" b="0" i="1" smtClean="0">
                              <a:solidFill>
                                <a:schemeClr val="tx1"/>
                              </a:solidFill>
                              <a:latin typeface="Cambria Math" panose="02040503050406030204" pitchFamily="18" charset="0"/>
                            </a:rPr>
                            <m:t>𝑘</m:t>
                          </m:r>
                        </m:den>
                      </m:f>
                      <m:r>
                        <a:rPr lang="it-IT" sz="2400" b="0" i="1" smtClean="0">
                          <a:solidFill>
                            <a:schemeClr val="tx1"/>
                          </a:solidFill>
                          <a:latin typeface="Cambria Math" panose="02040503050406030204" pitchFamily="18" charset="0"/>
                          <a:ea typeface="Cambria Math" panose="02040503050406030204" pitchFamily="18" charset="0"/>
                        </a:rPr>
                        <m:t>∙</m:t>
                      </m:r>
                      <m:r>
                        <a:rPr lang="it-IT" sz="2400" b="0" i="1" smtClean="0">
                          <a:solidFill>
                            <a:schemeClr val="tx1"/>
                          </a:solidFill>
                          <a:latin typeface="Cambria Math" panose="02040503050406030204" pitchFamily="18" charset="0"/>
                          <a:ea typeface="Cambria Math" panose="02040503050406030204" pitchFamily="18" charset="0"/>
                        </a:rPr>
                        <m:t>𝑙𝑛</m:t>
                      </m:r>
                      <m:d>
                        <m:dPr>
                          <m:ctrlPr>
                            <a:rPr lang="it-IT" sz="2400" b="0" i="1" smtClean="0">
                              <a:solidFill>
                                <a:schemeClr val="tx1"/>
                              </a:solidFill>
                              <a:latin typeface="Cambria Math" panose="02040503050406030204" pitchFamily="18" charset="0"/>
                              <a:ea typeface="Cambria Math" panose="02040503050406030204" pitchFamily="18" charset="0"/>
                            </a:rPr>
                          </m:ctrlPr>
                        </m:dPr>
                        <m:e>
                          <m:f>
                            <m:fPr>
                              <m:ctrlPr>
                                <a:rPr lang="it-IT" sz="2400" b="0" i="1" smtClean="0">
                                  <a:solidFill>
                                    <a:schemeClr val="tx1"/>
                                  </a:solidFill>
                                  <a:latin typeface="Cambria Math" panose="02040503050406030204" pitchFamily="18" charset="0"/>
                                  <a:ea typeface="Cambria Math" panose="02040503050406030204" pitchFamily="18" charset="0"/>
                                </a:rPr>
                              </m:ctrlPr>
                            </m:fPr>
                            <m:num>
                              <m:r>
                                <a:rPr lang="it-IT" sz="2400" b="0" i="1" smtClean="0">
                                  <a:solidFill>
                                    <a:schemeClr val="tx1"/>
                                  </a:solidFill>
                                  <a:latin typeface="Cambria Math" panose="02040503050406030204" pitchFamily="18" charset="0"/>
                                  <a:ea typeface="Cambria Math" panose="02040503050406030204" pitchFamily="18" charset="0"/>
                                </a:rPr>
                                <m:t>𝑧</m:t>
                              </m:r>
                            </m:num>
                            <m:den>
                              <m:sSub>
                                <m:sSubPr>
                                  <m:ctrlPr>
                                    <a:rPr lang="it-IT" sz="2400" b="0" i="1" smtClean="0">
                                      <a:solidFill>
                                        <a:schemeClr val="tx1"/>
                                      </a:solidFill>
                                      <a:latin typeface="Cambria Math" panose="02040503050406030204" pitchFamily="18" charset="0"/>
                                      <a:ea typeface="Cambria Math" panose="02040503050406030204" pitchFamily="18" charset="0"/>
                                    </a:rPr>
                                  </m:ctrlPr>
                                </m:sSubPr>
                                <m:e>
                                  <m:r>
                                    <a:rPr lang="it-IT" sz="2400" b="0" i="1" smtClean="0">
                                      <a:solidFill>
                                        <a:schemeClr val="tx1"/>
                                      </a:solidFill>
                                      <a:latin typeface="Cambria Math" panose="02040503050406030204" pitchFamily="18" charset="0"/>
                                      <a:ea typeface="Cambria Math" panose="02040503050406030204" pitchFamily="18" charset="0"/>
                                    </a:rPr>
                                    <m:t>𝑧</m:t>
                                  </m:r>
                                </m:e>
                                <m:sub>
                                  <m:r>
                                    <a:rPr lang="it-IT" sz="2400" b="0" i="1" smtClean="0">
                                      <a:solidFill>
                                        <a:schemeClr val="tx1"/>
                                      </a:solidFill>
                                      <a:latin typeface="Cambria Math" panose="02040503050406030204" pitchFamily="18" charset="0"/>
                                      <a:ea typeface="Cambria Math" panose="02040503050406030204" pitchFamily="18" charset="0"/>
                                    </a:rPr>
                                    <m:t>0</m:t>
                                  </m:r>
                                </m:sub>
                              </m:sSub>
                            </m:den>
                          </m:f>
                        </m:e>
                      </m:d>
                    </m:oMath>
                  </m:oMathPara>
                </a14:m>
                <a:endParaRPr lang="it-IT" sz="2400" dirty="0">
                  <a:solidFill>
                    <a:schemeClr val="tx1"/>
                  </a:solidFill>
                </a:endParaRPr>
              </a:p>
            </p:txBody>
          </p:sp>
        </mc:Choice>
        <mc:Fallback xmlns="">
          <p:sp>
            <p:nvSpPr>
              <p:cNvPr id="3" name="CasellaDiTesto 2">
                <a:extLst>
                  <a:ext uri="{FF2B5EF4-FFF2-40B4-BE49-F238E27FC236}">
                    <a16:creationId xmlns:a16="http://schemas.microsoft.com/office/drawing/2014/main" id="{F0A76E66-A68D-1E16-F01A-241683D3F9EE}"/>
                  </a:ext>
                </a:extLst>
              </p:cNvPr>
              <p:cNvSpPr txBox="1">
                <a:spLocks noRot="1" noChangeAspect="1" noMove="1" noResize="1" noEditPoints="1" noAdjustHandles="1" noChangeArrowheads="1" noChangeShapeType="1" noTextEdit="1"/>
              </p:cNvSpPr>
              <p:nvPr/>
            </p:nvSpPr>
            <p:spPr>
              <a:xfrm>
                <a:off x="6024571" y="1303757"/>
                <a:ext cx="2586029" cy="829843"/>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CasellaDiTesto 3">
                <a:extLst>
                  <a:ext uri="{FF2B5EF4-FFF2-40B4-BE49-F238E27FC236}">
                    <a16:creationId xmlns:a16="http://schemas.microsoft.com/office/drawing/2014/main" id="{9547093F-5E01-86C2-10BC-137C6CF2C0FB}"/>
                  </a:ext>
                </a:extLst>
              </p:cNvPr>
              <p:cNvSpPr txBox="1"/>
              <p:nvPr/>
            </p:nvSpPr>
            <p:spPr>
              <a:xfrm>
                <a:off x="876273" y="4724400"/>
                <a:ext cx="3009927" cy="829843"/>
              </a:xfrm>
              <a:prstGeom prst="rect">
                <a:avLst/>
              </a:prstGeom>
              <a:solidFill>
                <a:schemeClr val="bg1"/>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it-IT" sz="2400" b="0" i="1" smtClean="0">
                          <a:solidFill>
                            <a:schemeClr val="tx1"/>
                          </a:solidFill>
                          <a:latin typeface="Cambria Math" panose="02040503050406030204" pitchFamily="18" charset="0"/>
                        </a:rPr>
                        <m:t>𝑈</m:t>
                      </m:r>
                      <m:d>
                        <m:dPr>
                          <m:ctrlPr>
                            <a:rPr lang="it-IT" sz="2400" b="0" i="1" smtClean="0">
                              <a:solidFill>
                                <a:schemeClr val="tx1"/>
                              </a:solidFill>
                              <a:latin typeface="Cambria Math" panose="02040503050406030204" pitchFamily="18" charset="0"/>
                            </a:rPr>
                          </m:ctrlPr>
                        </m:dPr>
                        <m:e>
                          <m:r>
                            <a:rPr lang="it-IT" sz="2400" b="0" i="1" smtClean="0">
                              <a:solidFill>
                                <a:schemeClr val="tx1"/>
                              </a:solidFill>
                              <a:latin typeface="Cambria Math" panose="02040503050406030204" pitchFamily="18" charset="0"/>
                            </a:rPr>
                            <m:t>𝑧</m:t>
                          </m:r>
                        </m:e>
                      </m:d>
                      <m:r>
                        <a:rPr lang="it-IT" sz="2400" b="0" i="1" smtClean="0">
                          <a:solidFill>
                            <a:schemeClr val="tx1"/>
                          </a:solidFill>
                          <a:latin typeface="Cambria Math" panose="02040503050406030204" pitchFamily="18" charset="0"/>
                        </a:rPr>
                        <m:t>=</m:t>
                      </m:r>
                      <m:f>
                        <m:fPr>
                          <m:ctrlPr>
                            <a:rPr lang="it-IT" sz="2400" b="0" i="1" smtClean="0">
                              <a:solidFill>
                                <a:schemeClr val="tx1"/>
                              </a:solidFill>
                              <a:latin typeface="Cambria Math" panose="02040503050406030204" pitchFamily="18" charset="0"/>
                            </a:rPr>
                          </m:ctrlPr>
                        </m:fPr>
                        <m:num>
                          <m:sSub>
                            <m:sSubPr>
                              <m:ctrlPr>
                                <a:rPr lang="it-IT" sz="2400" b="0" i="1" smtClean="0">
                                  <a:solidFill>
                                    <a:schemeClr val="tx1"/>
                                  </a:solidFill>
                                  <a:latin typeface="Cambria Math" panose="02040503050406030204" pitchFamily="18" charset="0"/>
                                </a:rPr>
                              </m:ctrlPr>
                            </m:sSubPr>
                            <m:e>
                              <m:r>
                                <a:rPr lang="it-IT" sz="2400" b="0" i="1" smtClean="0">
                                  <a:solidFill>
                                    <a:schemeClr val="tx1"/>
                                  </a:solidFill>
                                  <a:latin typeface="Cambria Math" panose="02040503050406030204" pitchFamily="18" charset="0"/>
                                </a:rPr>
                                <m:t>𝑢</m:t>
                              </m:r>
                            </m:e>
                            <m:sub>
                              <m:r>
                                <a:rPr lang="it-IT" sz="2400" b="0" i="1" smtClean="0">
                                  <a:solidFill>
                                    <a:schemeClr val="tx1"/>
                                  </a:solidFill>
                                  <a:latin typeface="Cambria Math" panose="02040503050406030204" pitchFamily="18" charset="0"/>
                                </a:rPr>
                                <m:t>∗</m:t>
                              </m:r>
                            </m:sub>
                          </m:sSub>
                        </m:num>
                        <m:den>
                          <m:r>
                            <a:rPr lang="it-IT" sz="2400" b="0" i="1" smtClean="0">
                              <a:solidFill>
                                <a:schemeClr val="tx1"/>
                              </a:solidFill>
                              <a:latin typeface="Cambria Math" panose="02040503050406030204" pitchFamily="18" charset="0"/>
                            </a:rPr>
                            <m:t>𝑘</m:t>
                          </m:r>
                        </m:den>
                      </m:f>
                      <m:r>
                        <a:rPr lang="it-IT" sz="2400" b="0" i="1" smtClean="0">
                          <a:solidFill>
                            <a:schemeClr val="tx1"/>
                          </a:solidFill>
                          <a:latin typeface="Cambria Math" panose="02040503050406030204" pitchFamily="18" charset="0"/>
                          <a:ea typeface="Cambria Math" panose="02040503050406030204" pitchFamily="18" charset="0"/>
                        </a:rPr>
                        <m:t>∙</m:t>
                      </m:r>
                      <m:r>
                        <a:rPr lang="it-IT" sz="2400" b="0" i="1" smtClean="0">
                          <a:solidFill>
                            <a:schemeClr val="tx1"/>
                          </a:solidFill>
                          <a:latin typeface="Cambria Math" panose="02040503050406030204" pitchFamily="18" charset="0"/>
                          <a:ea typeface="Cambria Math" panose="02040503050406030204" pitchFamily="18" charset="0"/>
                        </a:rPr>
                        <m:t>𝑙𝑛</m:t>
                      </m:r>
                      <m:d>
                        <m:dPr>
                          <m:ctrlPr>
                            <a:rPr lang="it-IT" sz="2400" b="0" i="1" smtClean="0">
                              <a:solidFill>
                                <a:schemeClr val="tx1"/>
                              </a:solidFill>
                              <a:latin typeface="Cambria Math" panose="02040503050406030204" pitchFamily="18" charset="0"/>
                              <a:ea typeface="Cambria Math" panose="02040503050406030204" pitchFamily="18" charset="0"/>
                            </a:rPr>
                          </m:ctrlPr>
                        </m:dPr>
                        <m:e>
                          <m:f>
                            <m:fPr>
                              <m:ctrlPr>
                                <a:rPr lang="it-IT" sz="2400" b="0" i="1" smtClean="0">
                                  <a:solidFill>
                                    <a:schemeClr val="tx1"/>
                                  </a:solidFill>
                                  <a:latin typeface="Cambria Math" panose="02040503050406030204" pitchFamily="18" charset="0"/>
                                  <a:ea typeface="Cambria Math" panose="02040503050406030204" pitchFamily="18" charset="0"/>
                                </a:rPr>
                              </m:ctrlPr>
                            </m:fPr>
                            <m:num>
                              <m:r>
                                <a:rPr lang="it-IT" sz="2400" b="0" i="1" smtClean="0">
                                  <a:solidFill>
                                    <a:schemeClr val="tx1"/>
                                  </a:solidFill>
                                  <a:latin typeface="Cambria Math" panose="02040503050406030204" pitchFamily="18" charset="0"/>
                                  <a:ea typeface="Cambria Math" panose="02040503050406030204" pitchFamily="18" charset="0"/>
                                </a:rPr>
                                <m:t>𝑧</m:t>
                              </m:r>
                              <m:r>
                                <a:rPr lang="it-IT" sz="2400" b="0" i="1" smtClean="0">
                                  <a:solidFill>
                                    <a:schemeClr val="tx1"/>
                                  </a:solidFill>
                                  <a:latin typeface="Cambria Math" panose="02040503050406030204" pitchFamily="18" charset="0"/>
                                  <a:ea typeface="Cambria Math" panose="02040503050406030204" pitchFamily="18" charset="0"/>
                                </a:rPr>
                                <m:t>−</m:t>
                              </m:r>
                              <m:r>
                                <a:rPr lang="it-IT" sz="2400" b="0" i="1" smtClean="0">
                                  <a:solidFill>
                                    <a:schemeClr val="tx1"/>
                                  </a:solidFill>
                                  <a:latin typeface="Cambria Math" panose="02040503050406030204" pitchFamily="18" charset="0"/>
                                  <a:ea typeface="Cambria Math" panose="02040503050406030204" pitchFamily="18" charset="0"/>
                                </a:rPr>
                                <m:t>𝑑</m:t>
                              </m:r>
                            </m:num>
                            <m:den>
                              <m:sSub>
                                <m:sSubPr>
                                  <m:ctrlPr>
                                    <a:rPr lang="it-IT" sz="2400" b="0" i="1" smtClean="0">
                                      <a:solidFill>
                                        <a:schemeClr val="tx1"/>
                                      </a:solidFill>
                                      <a:latin typeface="Cambria Math" panose="02040503050406030204" pitchFamily="18" charset="0"/>
                                      <a:ea typeface="Cambria Math" panose="02040503050406030204" pitchFamily="18" charset="0"/>
                                    </a:rPr>
                                  </m:ctrlPr>
                                </m:sSubPr>
                                <m:e>
                                  <m:r>
                                    <a:rPr lang="it-IT" sz="2400" b="0" i="1" smtClean="0">
                                      <a:solidFill>
                                        <a:schemeClr val="tx1"/>
                                      </a:solidFill>
                                      <a:latin typeface="Cambria Math" panose="02040503050406030204" pitchFamily="18" charset="0"/>
                                      <a:ea typeface="Cambria Math" panose="02040503050406030204" pitchFamily="18" charset="0"/>
                                    </a:rPr>
                                    <m:t>𝑧</m:t>
                                  </m:r>
                                </m:e>
                                <m:sub>
                                  <m:r>
                                    <a:rPr lang="it-IT" sz="2400" b="0" i="1" smtClean="0">
                                      <a:solidFill>
                                        <a:schemeClr val="tx1"/>
                                      </a:solidFill>
                                      <a:latin typeface="Cambria Math" panose="02040503050406030204" pitchFamily="18" charset="0"/>
                                      <a:ea typeface="Cambria Math" panose="02040503050406030204" pitchFamily="18" charset="0"/>
                                    </a:rPr>
                                    <m:t>0</m:t>
                                  </m:r>
                                </m:sub>
                              </m:sSub>
                            </m:den>
                          </m:f>
                        </m:e>
                      </m:d>
                    </m:oMath>
                  </m:oMathPara>
                </a14:m>
                <a:endParaRPr lang="it-IT" sz="2000" dirty="0">
                  <a:solidFill>
                    <a:schemeClr val="tx1"/>
                  </a:solidFill>
                </a:endParaRPr>
              </a:p>
            </p:txBody>
          </p:sp>
        </mc:Choice>
        <mc:Fallback xmlns="">
          <p:sp>
            <p:nvSpPr>
              <p:cNvPr id="4" name="CasellaDiTesto 3">
                <a:extLst>
                  <a:ext uri="{FF2B5EF4-FFF2-40B4-BE49-F238E27FC236}">
                    <a16:creationId xmlns:a16="http://schemas.microsoft.com/office/drawing/2014/main" id="{9547093F-5E01-86C2-10BC-137C6CF2C0FB}"/>
                  </a:ext>
                </a:extLst>
              </p:cNvPr>
              <p:cNvSpPr txBox="1">
                <a:spLocks noRot="1" noChangeAspect="1" noMove="1" noResize="1" noEditPoints="1" noAdjustHandles="1" noChangeArrowheads="1" noChangeShapeType="1" noTextEdit="1"/>
              </p:cNvSpPr>
              <p:nvPr/>
            </p:nvSpPr>
            <p:spPr>
              <a:xfrm>
                <a:off x="876273" y="4724400"/>
                <a:ext cx="3009927" cy="829843"/>
              </a:xfrm>
              <a:prstGeom prst="rect">
                <a:avLst/>
              </a:prstGeom>
              <a:blipFill>
                <a:blip r:embed="rId5"/>
                <a:stretch>
                  <a:fillRect/>
                </a:stretch>
              </a:blipFill>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31"/>
                                        </p:tgtEl>
                                        <p:attrNameLst>
                                          <p:attrName>style.visibility</p:attrName>
                                        </p:attrNameLst>
                                      </p:cBhvr>
                                      <p:to>
                                        <p:strVal val="visible"/>
                                      </p:to>
                                    </p:set>
                                    <p:animEffect transition="in" filter="fade">
                                      <p:cBhvr>
                                        <p:cTn id="7" dur="10"/>
                                        <p:tgtEl>
                                          <p:spTgt spid="51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8"/>
                                        </p:tgtEl>
                                        <p:attrNameLst>
                                          <p:attrName>style.visibility</p:attrName>
                                        </p:attrNameLst>
                                      </p:cBhvr>
                                      <p:to>
                                        <p:strVal val="visible"/>
                                      </p:to>
                                    </p:set>
                                    <p:animEffect transition="in" filter="fade">
                                      <p:cBhvr>
                                        <p:cTn id="10" dur="10"/>
                                        <p:tgtEl>
                                          <p:spTgt spid="5128"/>
                                        </p:tgtEl>
                                      </p:cBhvr>
                                    </p:animEffect>
                                  </p:childTnLst>
                                </p:cTn>
                              </p:par>
                              <p:par>
                                <p:cTn id="11" presetID="10" presetClass="entr" presetSubtype="0" fill="hold" nodeType="withEffect">
                                  <p:stCondLst>
                                    <p:cond delay="0"/>
                                  </p:stCondLst>
                                  <p:childTnLst>
                                    <p:set>
                                      <p:cBhvr>
                                        <p:cTn id="12" dur="1" fill="hold">
                                          <p:stCondLst>
                                            <p:cond delay="0"/>
                                          </p:stCondLst>
                                        </p:cTn>
                                        <p:tgtEl>
                                          <p:spTgt spid="5130"/>
                                        </p:tgtEl>
                                        <p:attrNameLst>
                                          <p:attrName>style.visibility</p:attrName>
                                        </p:attrNameLst>
                                      </p:cBhvr>
                                      <p:to>
                                        <p:strVal val="visible"/>
                                      </p:to>
                                    </p:set>
                                    <p:animEffect transition="in" filter="fade">
                                      <p:cBhvr>
                                        <p:cTn id="13" dur="10"/>
                                        <p:tgtEl>
                                          <p:spTgt spid="513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8" grpId="0"/>
      <p:bldP spid="5131"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ChangeArrowheads="1"/>
          </p:cNvSpPr>
          <p:nvPr/>
        </p:nvSpPr>
        <p:spPr bwMode="auto">
          <a:xfrm>
            <a:off x="1600200" y="0"/>
            <a:ext cx="2921000" cy="457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Rugosità</a:t>
            </a:r>
          </a:p>
        </p:txBody>
      </p:sp>
      <p:pic>
        <p:nvPicPr>
          <p:cNvPr id="6147" name="Immagine 10"/>
          <p:cNvPicPr>
            <a:picLocks noChangeAspect="1" noChangeArrowheads="1"/>
          </p:cNvPicPr>
          <p:nvPr/>
        </p:nvPicPr>
        <p:blipFill rotWithShape="1">
          <a:blip r:embed="rId2">
            <a:extLst>
              <a:ext uri="{28A0092B-C50C-407E-A947-70E740481C1C}">
                <a14:useLocalDpi xmlns:a14="http://schemas.microsoft.com/office/drawing/2010/main" val="0"/>
              </a:ext>
            </a:extLst>
          </a:blip>
          <a:srcRect l="30000" t="15073" r="30833" b="6886"/>
          <a:stretch/>
        </p:blipFill>
        <p:spPr bwMode="auto">
          <a:xfrm>
            <a:off x="6670364" y="0"/>
            <a:ext cx="5521636" cy="68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a:spLocks noChangeArrowheads="1"/>
          </p:cNvSpPr>
          <p:nvPr/>
        </p:nvSpPr>
        <p:spPr bwMode="auto">
          <a:xfrm>
            <a:off x="152400" y="1143000"/>
            <a:ext cx="5943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prstClr val="white"/>
                </a:solidFill>
              </a:rPr>
              <a:t>La presenza di </a:t>
            </a:r>
            <a:r>
              <a:rPr lang="it-IT" altLang="en-US" sz="2400" dirty="0">
                <a:solidFill>
                  <a:srgbClr val="FFC000"/>
                </a:solidFill>
              </a:rPr>
              <a:t>ambiente costruito </a:t>
            </a:r>
            <a:r>
              <a:rPr lang="it-IT" altLang="en-US" sz="2400" dirty="0">
                <a:solidFill>
                  <a:prstClr val="white"/>
                </a:solidFill>
              </a:rPr>
              <a:t>produce un incremento della rugosità superficiale</a:t>
            </a:r>
            <a:endParaRPr lang="it-IT" altLang="en-US" sz="2400" dirty="0"/>
          </a:p>
        </p:txBody>
      </p:sp>
      <p:sp>
        <p:nvSpPr>
          <p:cNvPr id="6149" name="Rectangle 3"/>
          <p:cNvSpPr>
            <a:spLocks noChangeArrowheads="1"/>
          </p:cNvSpPr>
          <p:nvPr/>
        </p:nvSpPr>
        <p:spPr bwMode="auto">
          <a:xfrm>
            <a:off x="152400" y="381000"/>
            <a:ext cx="5943600" cy="618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a:solidFill>
                  <a:prstClr val="white"/>
                </a:solidFill>
              </a:rPr>
              <a:t>Valori di lunghezza di rugosità superficiale </a:t>
            </a:r>
            <a:r>
              <a:rPr lang="it-IT" altLang="en-US" sz="2400" i="1" dirty="0">
                <a:solidFill>
                  <a:prstClr val="white"/>
                </a:solidFill>
                <a:latin typeface="Cambria" panose="02040503050406030204" pitchFamily="18" charset="0"/>
                <a:ea typeface="Cambria" panose="02040503050406030204" pitchFamily="18" charset="0"/>
              </a:rPr>
              <a:t>z</a:t>
            </a:r>
            <a:r>
              <a:rPr lang="it-IT" altLang="en-US" sz="2400" i="1" baseline="-25000" dirty="0">
                <a:solidFill>
                  <a:prstClr val="white"/>
                </a:solidFill>
                <a:latin typeface="Cambria" panose="02040503050406030204" pitchFamily="18" charset="0"/>
                <a:ea typeface="Cambria" panose="02040503050406030204" pitchFamily="18" charset="0"/>
              </a:rPr>
              <a:t>0</a:t>
            </a:r>
            <a:r>
              <a:rPr lang="it-IT" altLang="en-US" sz="2400" dirty="0">
                <a:solidFill>
                  <a:prstClr val="white"/>
                </a:solidFill>
              </a:rPr>
              <a:t> [m] (in scala logaritmica)</a:t>
            </a:r>
            <a:endParaRPr lang="it-IT" altLang="en-US" sz="2400" dirty="0"/>
          </a:p>
        </p:txBody>
      </p:sp>
      <p:pic>
        <p:nvPicPr>
          <p:cNvPr id="9" name="Immagine 8">
            <a:extLst>
              <a:ext uri="{FF2B5EF4-FFF2-40B4-BE49-F238E27FC236}">
                <a16:creationId xmlns:a16="http://schemas.microsoft.com/office/drawing/2014/main" id="{55781722-7623-4A1C-9D13-93443E53443C}"/>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1000" contrast="-54000"/>
                    </a14:imgEffect>
                  </a14:imgLayer>
                </a14:imgProps>
              </a:ext>
              <a:ext uri="{28A0092B-C50C-407E-A947-70E740481C1C}">
                <a14:useLocalDpi xmlns:a14="http://schemas.microsoft.com/office/drawing/2010/main" val="0"/>
              </a:ext>
            </a:extLst>
          </a:blip>
          <a:srcRect l="3391" t="5110" r="5071" b="22904"/>
          <a:stretch/>
        </p:blipFill>
        <p:spPr>
          <a:xfrm>
            <a:off x="1219200" y="2998378"/>
            <a:ext cx="4038600" cy="3889021"/>
          </a:xfrm>
          <a:prstGeom prst="rect">
            <a:avLst/>
          </a:prstGeom>
        </p:spPr>
      </p:pic>
      <p:sp>
        <p:nvSpPr>
          <p:cNvPr id="13" name="Rectangle 3">
            <a:extLst>
              <a:ext uri="{FF2B5EF4-FFF2-40B4-BE49-F238E27FC236}">
                <a16:creationId xmlns:a16="http://schemas.microsoft.com/office/drawing/2014/main" id="{7BCFEFCC-B0F9-4ECD-9549-A8B0B15B2614}"/>
              </a:ext>
            </a:extLst>
          </p:cNvPr>
          <p:cNvSpPr>
            <a:spLocks noChangeArrowheads="1"/>
          </p:cNvSpPr>
          <p:nvPr/>
        </p:nvSpPr>
        <p:spPr bwMode="auto">
          <a:xfrm>
            <a:off x="152400" y="1828800"/>
            <a:ext cx="5943600" cy="990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prstClr val="white"/>
                </a:solidFill>
              </a:rPr>
              <a:t>Andamento della velocità del vento a 15 m di quota dal terreno in città (Mosca) e in ambiente rurale (</a:t>
            </a:r>
            <a:r>
              <a:rPr lang="it-IT" altLang="en-US" sz="2400" dirty="0" err="1">
                <a:solidFill>
                  <a:prstClr val="white"/>
                </a:solidFill>
              </a:rPr>
              <a:t>Podmoskovnaya</a:t>
            </a:r>
            <a:r>
              <a:rPr lang="it-IT" altLang="en-US" sz="2400" dirty="0">
                <a:solidFill>
                  <a:prstClr val="white"/>
                </a:solidFill>
              </a:rPr>
              <a:t>)</a:t>
            </a:r>
            <a:endParaRPr lang="it-IT" altLang="en-US" sz="2400" dirty="0"/>
          </a:p>
        </p:txBody>
      </p:sp>
      <p:sp>
        <p:nvSpPr>
          <p:cNvPr id="5" name="CasellaDiTesto 4">
            <a:extLst>
              <a:ext uri="{FF2B5EF4-FFF2-40B4-BE49-F238E27FC236}">
                <a16:creationId xmlns:a16="http://schemas.microsoft.com/office/drawing/2014/main" id="{04075A0D-5385-B014-C941-1E669CB6A239}"/>
              </a:ext>
            </a:extLst>
          </p:cNvPr>
          <p:cNvSpPr txBox="1"/>
          <p:nvPr/>
        </p:nvSpPr>
        <p:spPr>
          <a:xfrm>
            <a:off x="6671167" y="3700046"/>
            <a:ext cx="608798" cy="307777"/>
          </a:xfrm>
          <a:prstGeom prst="rect">
            <a:avLst/>
          </a:prstGeom>
          <a:solidFill>
            <a:schemeClr val="bg1"/>
          </a:solidFill>
        </p:spPr>
        <p:txBody>
          <a:bodyPr wrap="square">
            <a:spAutoFit/>
          </a:bodyPr>
          <a:lstStyle/>
          <a:p>
            <a:r>
              <a:rPr lang="it-IT" altLang="en-US" sz="1400" i="1" dirty="0">
                <a:latin typeface="Cambria" panose="02040503050406030204" pitchFamily="18" charset="0"/>
                <a:ea typeface="Cambria" panose="02040503050406030204" pitchFamily="18" charset="0"/>
              </a:rPr>
              <a:t>z</a:t>
            </a:r>
            <a:r>
              <a:rPr lang="it-IT" altLang="en-US" sz="1400" i="1" baseline="-25000" dirty="0">
                <a:latin typeface="Cambria" panose="02040503050406030204" pitchFamily="18" charset="0"/>
                <a:ea typeface="Cambria" panose="02040503050406030204" pitchFamily="18" charset="0"/>
              </a:rPr>
              <a:t>0</a:t>
            </a:r>
            <a:r>
              <a:rPr lang="it-IT" altLang="en-US" sz="1400" dirty="0"/>
              <a:t>[m]</a:t>
            </a:r>
            <a:endParaRPr lang="it-IT" sz="1400" dirty="0"/>
          </a:p>
        </p:txBody>
      </p:sp>
      <p:sp>
        <p:nvSpPr>
          <p:cNvPr id="6" name="Rettangolo 5">
            <a:extLst>
              <a:ext uri="{FF2B5EF4-FFF2-40B4-BE49-F238E27FC236}">
                <a16:creationId xmlns:a16="http://schemas.microsoft.com/office/drawing/2014/main" id="{3BF04EE8-C2EB-C076-0273-2A3103211B43}"/>
              </a:ext>
            </a:extLst>
          </p:cNvPr>
          <p:cNvSpPr/>
          <p:nvPr/>
        </p:nvSpPr>
        <p:spPr>
          <a:xfrm>
            <a:off x="7584765" y="304800"/>
            <a:ext cx="1905000" cy="1600200"/>
          </a:xfrm>
          <a:prstGeom prst="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0016540E-EE6B-4B09-8B74-5034CDE7B341}"/>
              </a:ext>
            </a:extLst>
          </p:cNvPr>
          <p:cNvGrpSpPr/>
          <p:nvPr/>
        </p:nvGrpSpPr>
        <p:grpSpPr>
          <a:xfrm>
            <a:off x="990600" y="685800"/>
            <a:ext cx="10210800" cy="6225826"/>
            <a:chOff x="5095055" y="963670"/>
            <a:chExt cx="6829425" cy="4895850"/>
          </a:xfrm>
        </p:grpSpPr>
        <p:pic>
          <p:nvPicPr>
            <p:cNvPr id="3" name="Picture 2" descr="Schematic of the urban boundary layer including its vertical layers and...  | Download Scientific Diagram">
              <a:extLst>
                <a:ext uri="{FF2B5EF4-FFF2-40B4-BE49-F238E27FC236}">
                  <a16:creationId xmlns:a16="http://schemas.microsoft.com/office/drawing/2014/main" id="{B37CFFE8-EE78-4C8A-97AA-F2D79ED0DA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5055" y="963670"/>
              <a:ext cx="6829425" cy="4895850"/>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16">
              <a:extLst>
                <a:ext uri="{FF2B5EF4-FFF2-40B4-BE49-F238E27FC236}">
                  <a16:creationId xmlns:a16="http://schemas.microsoft.com/office/drawing/2014/main" id="{7C7D3277-D16C-4034-AA17-871CFB6F3F1D}"/>
                </a:ext>
              </a:extLst>
            </p:cNvPr>
            <p:cNvSpPr txBox="1">
              <a:spLocks noChangeArrowheads="1"/>
            </p:cNvSpPr>
            <p:nvPr/>
          </p:nvSpPr>
          <p:spPr bwMode="auto">
            <a:xfrm>
              <a:off x="5735960" y="5563340"/>
              <a:ext cx="1955800" cy="246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90000"/>
                </a:lnSpc>
                <a:buFontTx/>
                <a:buNone/>
              </a:pPr>
              <a:r>
                <a:rPr lang="it-IT" altLang="it-IT" sz="1600" b="1" i="0" dirty="0">
                  <a:latin typeface="Arial" panose="020B0604020202020204" pitchFamily="34" charset="0"/>
                  <a:ea typeface="Verdana" panose="020B0604030504040204" pitchFamily="34" charset="0"/>
                  <a:cs typeface="Arial" panose="020B0604020202020204" pitchFamily="34" charset="0"/>
                </a:rPr>
                <a:t>Urban </a:t>
              </a:r>
              <a:r>
                <a:rPr lang="it-IT" altLang="it-IT" sz="1600" b="1" i="0" dirty="0" err="1">
                  <a:latin typeface="Arial" panose="020B0604020202020204" pitchFamily="34" charset="0"/>
                  <a:ea typeface="Verdana" panose="020B0604030504040204" pitchFamily="34" charset="0"/>
                  <a:cs typeface="Arial" panose="020B0604020202020204" pitchFamily="34" charset="0"/>
                </a:rPr>
                <a:t>Canopy</a:t>
              </a:r>
              <a:endParaRPr lang="it-IT" altLang="it-IT" sz="1600" b="1" i="0" dirty="0">
                <a:latin typeface="Arial" panose="020B0604020202020204" pitchFamily="34" charset="0"/>
                <a:ea typeface="Verdana" panose="020B0604030504040204" pitchFamily="34" charset="0"/>
                <a:cs typeface="Arial" panose="020B0604020202020204" pitchFamily="34" charset="0"/>
              </a:endParaRPr>
            </a:p>
          </p:txBody>
        </p:sp>
        <p:sp>
          <p:nvSpPr>
            <p:cNvPr id="5" name="CasellaDiTesto 26">
              <a:extLst>
                <a:ext uri="{FF2B5EF4-FFF2-40B4-BE49-F238E27FC236}">
                  <a16:creationId xmlns:a16="http://schemas.microsoft.com/office/drawing/2014/main" id="{0CA61277-32EE-4FF8-9E4B-0EC9F90FB2F7}"/>
                </a:ext>
              </a:extLst>
            </p:cNvPr>
            <p:cNvSpPr txBox="1">
              <a:spLocks noChangeArrowheads="1"/>
            </p:cNvSpPr>
            <p:nvPr/>
          </p:nvSpPr>
          <p:spPr bwMode="auto">
            <a:xfrm>
              <a:off x="5592242" y="1484784"/>
              <a:ext cx="1439862" cy="246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90000"/>
                </a:lnSpc>
                <a:buFontTx/>
                <a:buNone/>
              </a:pPr>
              <a:r>
                <a:rPr lang="it-IT" altLang="it-IT" sz="1600" b="1" dirty="0">
                  <a:latin typeface="Arial" panose="020B0604020202020204" pitchFamily="34" charset="0"/>
                  <a:ea typeface="MS PGothic" panose="020B0600070205080204" pitchFamily="34" charset="-128"/>
                  <a:cs typeface="Arial" panose="020B0604020202020204" pitchFamily="34" charset="0"/>
                </a:rPr>
                <a:t>wind</a:t>
              </a:r>
            </a:p>
          </p:txBody>
        </p:sp>
      </p:grpSp>
      <p:sp>
        <p:nvSpPr>
          <p:cNvPr id="6" name="Rectangle 2">
            <a:extLst>
              <a:ext uri="{FF2B5EF4-FFF2-40B4-BE49-F238E27FC236}">
                <a16:creationId xmlns:a16="http://schemas.microsoft.com/office/drawing/2014/main" id="{B80E59FE-DFEE-4719-A754-2E8FBA18B9BE}"/>
              </a:ext>
            </a:extLst>
          </p:cNvPr>
          <p:cNvSpPr>
            <a:spLocks noChangeArrowheads="1"/>
          </p:cNvSpPr>
          <p:nvPr/>
        </p:nvSpPr>
        <p:spPr bwMode="auto">
          <a:xfrm>
            <a:off x="0" y="0"/>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Struttura dello Strato Limite Urbano e Scale dello SLU</a:t>
            </a:r>
          </a:p>
        </p:txBody>
      </p:sp>
      <p:sp>
        <p:nvSpPr>
          <p:cNvPr id="7" name="Segnaposto numero diapositiva 6">
            <a:extLst>
              <a:ext uri="{FF2B5EF4-FFF2-40B4-BE49-F238E27FC236}">
                <a16:creationId xmlns:a16="http://schemas.microsoft.com/office/drawing/2014/main" id="{35D16825-9ADE-4621-B4EE-4B93A425442F}"/>
              </a:ext>
            </a:extLst>
          </p:cNvPr>
          <p:cNvSpPr>
            <a:spLocks noGrp="1"/>
          </p:cNvSpPr>
          <p:nvPr>
            <p:ph type="sldNum" sz="quarter" idx="12"/>
          </p:nvPr>
        </p:nvSpPr>
        <p:spPr/>
        <p:txBody>
          <a:bodyPr/>
          <a:lstStyle/>
          <a:p>
            <a:pPr>
              <a:defRPr/>
            </a:pPr>
            <a:fld id="{A2DE0798-E235-4305-A757-6FD5C182A6FF}" type="slidenum">
              <a:rPr lang="it-IT" altLang="en-US" smtClean="0"/>
              <a:pPr>
                <a:defRPr/>
              </a:pPr>
              <a:t>6</a:t>
            </a:fld>
            <a:endParaRPr lang="it-IT" altLang="en-US"/>
          </a:p>
        </p:txBody>
      </p:sp>
    </p:spTree>
    <p:extLst>
      <p:ext uri="{BB962C8B-B14F-4D97-AF65-F5344CB8AC3E}">
        <p14:creationId xmlns:p14="http://schemas.microsoft.com/office/powerpoint/2010/main" val="4264987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1981200" y="0"/>
            <a:ext cx="8153400" cy="495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Struttura dello Strato Limite Urbano</a:t>
            </a:r>
          </a:p>
        </p:txBody>
      </p:sp>
      <p:sp>
        <p:nvSpPr>
          <p:cNvPr id="6" name="Rectangle 3">
            <a:extLst>
              <a:ext uri="{FF2B5EF4-FFF2-40B4-BE49-F238E27FC236}">
                <a16:creationId xmlns:a16="http://schemas.microsoft.com/office/drawing/2014/main" id="{22800E09-1C3F-4656-B77C-05DF62981AFF}"/>
              </a:ext>
            </a:extLst>
          </p:cNvPr>
          <p:cNvSpPr>
            <a:spLocks noChangeArrowheads="1"/>
          </p:cNvSpPr>
          <p:nvPr/>
        </p:nvSpPr>
        <p:spPr bwMode="auto">
          <a:xfrm>
            <a:off x="304800" y="3429000"/>
            <a:ext cx="11353800" cy="1037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marL="0" indent="0" algn="just">
              <a:spcBef>
                <a:spcPct val="20000"/>
              </a:spcBef>
              <a:defRPr/>
            </a:pPr>
            <a:r>
              <a:rPr lang="it-IT" altLang="en-US" dirty="0">
                <a:solidFill>
                  <a:prstClr val="white"/>
                </a:solidFill>
              </a:rPr>
              <a:t>Nello </a:t>
            </a:r>
            <a:r>
              <a:rPr lang="it-IT" altLang="en-US" dirty="0">
                <a:solidFill>
                  <a:schemeClr val="accent4"/>
                </a:solidFill>
              </a:rPr>
              <a:t>SLU (o Urban </a:t>
            </a:r>
            <a:r>
              <a:rPr lang="it-IT" altLang="en-US" dirty="0" err="1">
                <a:solidFill>
                  <a:schemeClr val="accent4"/>
                </a:solidFill>
              </a:rPr>
              <a:t>Boundary</a:t>
            </a:r>
            <a:r>
              <a:rPr lang="it-IT" altLang="en-US" dirty="0">
                <a:solidFill>
                  <a:schemeClr val="accent4"/>
                </a:solidFill>
              </a:rPr>
              <a:t> Layer UBL) </a:t>
            </a:r>
            <a:r>
              <a:rPr lang="it-IT" altLang="en-US" dirty="0">
                <a:solidFill>
                  <a:prstClr val="white"/>
                </a:solidFill>
              </a:rPr>
              <a:t>si identificano 3 substrati:</a:t>
            </a:r>
          </a:p>
          <a:p>
            <a:pPr marL="457200" indent="-457200" algn="just">
              <a:spcBef>
                <a:spcPct val="20000"/>
              </a:spcBef>
              <a:buFont typeface="+mj-lt"/>
              <a:buAutoNum type="arabicPeriod"/>
              <a:defRPr/>
            </a:pPr>
            <a:r>
              <a:rPr lang="it-IT" altLang="en-US" dirty="0">
                <a:solidFill>
                  <a:srgbClr val="FFFF00"/>
                </a:solidFill>
              </a:rPr>
              <a:t>Strato di Canopia/Copertura Urbana (SCU o Urban </a:t>
            </a:r>
            <a:r>
              <a:rPr lang="it-IT" altLang="en-US" dirty="0" err="1">
                <a:solidFill>
                  <a:srgbClr val="FFFF00"/>
                </a:solidFill>
              </a:rPr>
              <a:t>Canopy</a:t>
            </a:r>
            <a:r>
              <a:rPr lang="it-IT" altLang="en-US" dirty="0">
                <a:solidFill>
                  <a:srgbClr val="FFFF00"/>
                </a:solidFill>
              </a:rPr>
              <a:t> Layer, UCL)</a:t>
            </a:r>
            <a:r>
              <a:rPr lang="it-IT" altLang="en-US" dirty="0">
                <a:solidFill>
                  <a:prstClr val="white"/>
                </a:solidFill>
              </a:rPr>
              <a:t>: rappresenta la canopia urbana, va dalla superficie fino all’altezza media degli edifici </a:t>
            </a:r>
            <a:r>
              <a:rPr lang="it-IT" altLang="en-US" dirty="0" err="1">
                <a:solidFill>
                  <a:prstClr val="white"/>
                </a:solidFill>
              </a:rPr>
              <a:t>z</a:t>
            </a:r>
            <a:r>
              <a:rPr lang="it-IT" altLang="en-US" baseline="-25000" dirty="0" err="1">
                <a:solidFill>
                  <a:prstClr val="white"/>
                </a:solidFill>
              </a:rPr>
              <a:t>h</a:t>
            </a:r>
            <a:r>
              <a:rPr lang="it-IT" altLang="en-US" dirty="0">
                <a:solidFill>
                  <a:prstClr val="white"/>
                </a:solidFill>
              </a:rPr>
              <a:t> </a:t>
            </a:r>
          </a:p>
        </p:txBody>
      </p:sp>
      <p:sp>
        <p:nvSpPr>
          <p:cNvPr id="5" name="Rectangle 3"/>
          <p:cNvSpPr>
            <a:spLocks noChangeArrowheads="1"/>
          </p:cNvSpPr>
          <p:nvPr/>
        </p:nvSpPr>
        <p:spPr bwMode="auto">
          <a:xfrm>
            <a:off x="304800" y="4572000"/>
            <a:ext cx="11353800" cy="1037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buFont typeface="Times New Roman" panose="02020603050405020304" pitchFamily="18" charset="0"/>
              <a:buAutoNum type="arabicPeriod" startAt="2"/>
            </a:pPr>
            <a:r>
              <a:rPr lang="it-IT" altLang="en-US" sz="2400" dirty="0" err="1">
                <a:solidFill>
                  <a:srgbClr val="FFFF00"/>
                </a:solidFill>
              </a:rPr>
              <a:t>SubStrato</a:t>
            </a:r>
            <a:r>
              <a:rPr lang="it-IT" altLang="en-US" sz="2400" dirty="0">
                <a:solidFill>
                  <a:srgbClr val="FFFF00"/>
                </a:solidFill>
              </a:rPr>
              <a:t> di Rugosità (SSR o </a:t>
            </a:r>
            <a:r>
              <a:rPr lang="it-IT" altLang="en-US" sz="2400" dirty="0" err="1">
                <a:solidFill>
                  <a:srgbClr val="FFFF00"/>
                </a:solidFill>
              </a:rPr>
              <a:t>Roughness</a:t>
            </a:r>
            <a:r>
              <a:rPr lang="it-IT" altLang="en-US" sz="2400" dirty="0">
                <a:solidFill>
                  <a:srgbClr val="FFFF00"/>
                </a:solidFill>
              </a:rPr>
              <a:t> </a:t>
            </a:r>
            <a:r>
              <a:rPr lang="it-IT" altLang="en-US" sz="2400" dirty="0" err="1">
                <a:solidFill>
                  <a:srgbClr val="FFFF00"/>
                </a:solidFill>
              </a:rPr>
              <a:t>SubLayer</a:t>
            </a:r>
            <a:r>
              <a:rPr lang="it-IT" altLang="en-US" sz="2400" dirty="0">
                <a:solidFill>
                  <a:srgbClr val="FFFF00"/>
                </a:solidFill>
              </a:rPr>
              <a:t>, RSL)</a:t>
            </a:r>
            <a:r>
              <a:rPr lang="it-IT" altLang="en-US" sz="2400" dirty="0">
                <a:solidFill>
                  <a:prstClr val="white"/>
                </a:solidFill>
              </a:rPr>
              <a:t>: va dalla superficie fino ad una quota </a:t>
            </a:r>
            <a:r>
              <a:rPr lang="it-IT" altLang="en-US" sz="2400" dirty="0" err="1">
                <a:solidFill>
                  <a:prstClr val="white"/>
                </a:solidFill>
              </a:rPr>
              <a:t>z</a:t>
            </a:r>
            <a:r>
              <a:rPr lang="it-IT" altLang="en-US" sz="2400" baseline="-25000" dirty="0" err="1">
                <a:solidFill>
                  <a:prstClr val="white"/>
                </a:solidFill>
              </a:rPr>
              <a:t>r</a:t>
            </a:r>
            <a:r>
              <a:rPr lang="it-IT" altLang="en-US" sz="2400" dirty="0">
                <a:solidFill>
                  <a:prstClr val="white"/>
                </a:solidFill>
              </a:rPr>
              <a:t> che dipende dall’altezza e dalla densità degli elementi di rugosità (tipicamente, nelle aree centrali di molte città europee </a:t>
            </a:r>
            <a:r>
              <a:rPr lang="it-IT" altLang="en-US" sz="2400" dirty="0" err="1">
                <a:solidFill>
                  <a:prstClr val="white"/>
                </a:solidFill>
              </a:rPr>
              <a:t>z</a:t>
            </a:r>
            <a:r>
              <a:rPr lang="it-IT" altLang="en-US" sz="2400" baseline="-25000" dirty="0" err="1">
                <a:solidFill>
                  <a:prstClr val="white"/>
                </a:solidFill>
              </a:rPr>
              <a:t>r</a:t>
            </a:r>
            <a:r>
              <a:rPr lang="it-IT" altLang="en-US" sz="2400" dirty="0">
                <a:solidFill>
                  <a:prstClr val="white"/>
                </a:solidFill>
              </a:rPr>
              <a:t> è circa il doppio dell’altezza media degli edifici)</a:t>
            </a:r>
          </a:p>
        </p:txBody>
      </p:sp>
      <p:sp>
        <p:nvSpPr>
          <p:cNvPr id="7" name="Rectangle 3"/>
          <p:cNvSpPr>
            <a:spLocks noChangeArrowheads="1"/>
          </p:cNvSpPr>
          <p:nvPr/>
        </p:nvSpPr>
        <p:spPr bwMode="auto">
          <a:xfrm>
            <a:off x="304800" y="6019800"/>
            <a:ext cx="113538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buFont typeface="Times New Roman" panose="02020603050405020304" pitchFamily="18" charset="0"/>
              <a:buAutoNum type="arabicPeriod" startAt="3"/>
            </a:pPr>
            <a:r>
              <a:rPr lang="it-IT" altLang="en-US" sz="2400" dirty="0" err="1">
                <a:solidFill>
                  <a:srgbClr val="FFFF00"/>
                </a:solidFill>
              </a:rPr>
              <a:t>SubStrato</a:t>
            </a:r>
            <a:r>
              <a:rPr lang="it-IT" altLang="en-US" sz="2400" dirty="0">
                <a:solidFill>
                  <a:srgbClr val="FFFF00"/>
                </a:solidFill>
              </a:rPr>
              <a:t> Inerziale (SSI o </a:t>
            </a:r>
            <a:r>
              <a:rPr lang="it-IT" altLang="en-US" sz="2400" dirty="0" err="1">
                <a:solidFill>
                  <a:srgbClr val="FFFF00"/>
                </a:solidFill>
              </a:rPr>
              <a:t>Inertial</a:t>
            </a:r>
            <a:r>
              <a:rPr lang="it-IT" altLang="en-US" sz="2400" dirty="0">
                <a:solidFill>
                  <a:srgbClr val="FFFF00"/>
                </a:solidFill>
              </a:rPr>
              <a:t> </a:t>
            </a:r>
            <a:r>
              <a:rPr lang="it-IT" altLang="en-US" sz="2400" dirty="0" err="1">
                <a:solidFill>
                  <a:srgbClr val="FFFF00"/>
                </a:solidFill>
              </a:rPr>
              <a:t>SubLayer</a:t>
            </a:r>
            <a:r>
              <a:rPr lang="it-IT" altLang="en-US" sz="2400" dirty="0">
                <a:solidFill>
                  <a:srgbClr val="FFFF00"/>
                </a:solidFill>
              </a:rPr>
              <a:t>, ISL)</a:t>
            </a:r>
            <a:r>
              <a:rPr lang="it-IT" altLang="en-US" sz="2400" dirty="0">
                <a:solidFill>
                  <a:prstClr val="white"/>
                </a:solidFill>
              </a:rPr>
              <a:t>: va dalla quota </a:t>
            </a:r>
            <a:r>
              <a:rPr lang="it-IT" altLang="en-US" sz="2400" dirty="0" err="1">
                <a:solidFill>
                  <a:prstClr val="white"/>
                </a:solidFill>
              </a:rPr>
              <a:t>z</a:t>
            </a:r>
            <a:r>
              <a:rPr lang="it-IT" altLang="en-US" sz="2400" baseline="-25000" dirty="0" err="1">
                <a:solidFill>
                  <a:prstClr val="white"/>
                </a:solidFill>
              </a:rPr>
              <a:t>r</a:t>
            </a:r>
            <a:r>
              <a:rPr lang="it-IT" altLang="en-US" sz="2400" dirty="0">
                <a:solidFill>
                  <a:prstClr val="white"/>
                </a:solidFill>
              </a:rPr>
              <a:t> fino a circa un decimo dello spessore dello Strato di rimescolamento (o Mixing Layer)</a:t>
            </a:r>
          </a:p>
        </p:txBody>
      </p:sp>
      <p:sp>
        <p:nvSpPr>
          <p:cNvPr id="2" name="Segnaposto numero diapositiva 1">
            <a:extLst>
              <a:ext uri="{FF2B5EF4-FFF2-40B4-BE49-F238E27FC236}">
                <a16:creationId xmlns:a16="http://schemas.microsoft.com/office/drawing/2014/main" id="{287CA0BE-CD03-47B8-95AE-80CD05967242}"/>
              </a:ext>
            </a:extLst>
          </p:cNvPr>
          <p:cNvSpPr>
            <a:spLocks noGrp="1"/>
          </p:cNvSpPr>
          <p:nvPr>
            <p:ph type="sldNum" sz="quarter" idx="12"/>
          </p:nvPr>
        </p:nvSpPr>
        <p:spPr/>
        <p:txBody>
          <a:bodyPr/>
          <a:lstStyle/>
          <a:p>
            <a:pPr>
              <a:defRPr/>
            </a:pPr>
            <a:fld id="{A2DE0798-E235-4305-A757-6FD5C182A6FF}" type="slidenum">
              <a:rPr lang="it-IT" altLang="en-US" smtClean="0"/>
              <a:pPr>
                <a:defRPr/>
              </a:pPr>
              <a:t>7</a:t>
            </a:fld>
            <a:endParaRPr lang="it-IT" altLang="en-US"/>
          </a:p>
        </p:txBody>
      </p:sp>
      <p:grpSp>
        <p:nvGrpSpPr>
          <p:cNvPr id="10" name="Gruppo 9">
            <a:extLst>
              <a:ext uri="{FF2B5EF4-FFF2-40B4-BE49-F238E27FC236}">
                <a16:creationId xmlns:a16="http://schemas.microsoft.com/office/drawing/2014/main" id="{9A5333AA-CB22-B440-3437-FCD75610BA44}"/>
              </a:ext>
            </a:extLst>
          </p:cNvPr>
          <p:cNvGrpSpPr/>
          <p:nvPr/>
        </p:nvGrpSpPr>
        <p:grpSpPr>
          <a:xfrm>
            <a:off x="990602" y="445200"/>
            <a:ext cx="9832209" cy="3069132"/>
            <a:chOff x="990602" y="543974"/>
            <a:chExt cx="9832209" cy="3069132"/>
          </a:xfrm>
        </p:grpSpPr>
        <p:pic>
          <p:nvPicPr>
            <p:cNvPr id="4" name="Picture 2" descr="Schematic of the urban boundary layer including its vertical layers and...  | Download Scientific Diagram">
              <a:extLst>
                <a:ext uri="{FF2B5EF4-FFF2-40B4-BE49-F238E27FC236}">
                  <a16:creationId xmlns:a16="http://schemas.microsoft.com/office/drawing/2014/main" id="{05527935-80C6-FE11-C76E-2DC86D7A5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8957"/>
            <a:stretch/>
          </p:blipFill>
          <p:spPr bwMode="auto">
            <a:xfrm>
              <a:off x="990602" y="543974"/>
              <a:ext cx="9832209" cy="3060000"/>
            </a:xfrm>
            <a:prstGeom prst="rect">
              <a:avLst/>
            </a:prstGeom>
            <a:noFill/>
            <a:extLst>
              <a:ext uri="{909E8E84-426E-40DD-AFC4-6F175D3DCCD1}">
                <a14:hiddenFill xmlns:a14="http://schemas.microsoft.com/office/drawing/2010/main">
                  <a:solidFill>
                    <a:srgbClr val="FFFFFF"/>
                  </a:solidFill>
                </a14:hiddenFill>
              </a:ext>
            </a:extLst>
          </p:spPr>
        </p:pic>
        <p:sp>
          <p:nvSpPr>
            <p:cNvPr id="8" name="CasellaDiTesto 16">
              <a:extLst>
                <a:ext uri="{FF2B5EF4-FFF2-40B4-BE49-F238E27FC236}">
                  <a16:creationId xmlns:a16="http://schemas.microsoft.com/office/drawing/2014/main" id="{F849EA29-9963-1153-8DD0-405A076C91C3}"/>
                </a:ext>
              </a:extLst>
            </p:cNvPr>
            <p:cNvSpPr txBox="1">
              <a:spLocks noChangeArrowheads="1"/>
            </p:cNvSpPr>
            <p:nvPr/>
          </p:nvSpPr>
          <p:spPr bwMode="auto">
            <a:xfrm>
              <a:off x="1948829" y="3299174"/>
              <a:ext cx="2924153" cy="313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90000"/>
                </a:lnSpc>
                <a:buFontTx/>
                <a:buNone/>
              </a:pPr>
              <a:r>
                <a:rPr lang="it-IT" altLang="it-IT" sz="1600" b="1" i="0" dirty="0">
                  <a:latin typeface="Arial" panose="020B0604020202020204" pitchFamily="34" charset="0"/>
                  <a:ea typeface="Verdana" panose="020B0604030504040204" pitchFamily="34" charset="0"/>
                  <a:cs typeface="Arial" panose="020B0604020202020204" pitchFamily="34" charset="0"/>
                </a:rPr>
                <a:t>Urban </a:t>
              </a:r>
              <a:r>
                <a:rPr lang="it-IT" altLang="it-IT" sz="1600" b="1" i="0" dirty="0" err="1">
                  <a:latin typeface="Arial" panose="020B0604020202020204" pitchFamily="34" charset="0"/>
                  <a:ea typeface="Verdana" panose="020B0604030504040204" pitchFamily="34" charset="0"/>
                  <a:cs typeface="Arial" panose="020B0604020202020204" pitchFamily="34" charset="0"/>
                </a:rPr>
                <a:t>Canopy</a:t>
              </a:r>
              <a:endParaRPr lang="it-IT" altLang="it-IT" sz="1600" b="1" i="0" dirty="0">
                <a:latin typeface="Arial" panose="020B0604020202020204" pitchFamily="34" charset="0"/>
                <a:ea typeface="Verdana" panose="020B0604030504040204" pitchFamily="34" charset="0"/>
                <a:cs typeface="Arial" panose="020B0604020202020204" pitchFamily="34" charset="0"/>
              </a:endParaRPr>
            </a:p>
          </p:txBody>
        </p:sp>
        <p:sp>
          <p:nvSpPr>
            <p:cNvPr id="9" name="CasellaDiTesto 26">
              <a:extLst>
                <a:ext uri="{FF2B5EF4-FFF2-40B4-BE49-F238E27FC236}">
                  <a16:creationId xmlns:a16="http://schemas.microsoft.com/office/drawing/2014/main" id="{6B76DE07-EAE0-B542-B2B6-4E207C62A2A4}"/>
                </a:ext>
              </a:extLst>
            </p:cNvPr>
            <p:cNvSpPr txBox="1">
              <a:spLocks noChangeArrowheads="1"/>
            </p:cNvSpPr>
            <p:nvPr/>
          </p:nvSpPr>
          <p:spPr bwMode="auto">
            <a:xfrm>
              <a:off x="1066800" y="1138680"/>
              <a:ext cx="685800" cy="313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90000"/>
                </a:lnSpc>
                <a:buFontTx/>
                <a:buNone/>
              </a:pPr>
              <a:r>
                <a:rPr lang="it-IT" altLang="it-IT" sz="1600" b="1" dirty="0">
                  <a:latin typeface="Arial" panose="020B0604020202020204" pitchFamily="34" charset="0"/>
                  <a:ea typeface="MS PGothic" panose="020B0600070205080204" pitchFamily="34" charset="-128"/>
                  <a:cs typeface="Arial" panose="020B0604020202020204" pitchFamily="34" charset="0"/>
                </a:rPr>
                <a:t>wind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1C509-B697-B14E-B7EB-FA01583CDEFF}"/>
            </a:ext>
          </a:extLst>
        </p:cNvPr>
        <p:cNvGrpSpPr/>
        <p:nvPr/>
      </p:nvGrpSpPr>
      <p:grpSpPr>
        <a:xfrm>
          <a:off x="0" y="0"/>
          <a:ext cx="0" cy="0"/>
          <a:chOff x="0" y="0"/>
          <a:chExt cx="0" cy="0"/>
        </a:xfrm>
      </p:grpSpPr>
      <p:sp>
        <p:nvSpPr>
          <p:cNvPr id="24578" name="Rectangle 2">
            <a:extLst>
              <a:ext uri="{FF2B5EF4-FFF2-40B4-BE49-F238E27FC236}">
                <a16:creationId xmlns:a16="http://schemas.microsoft.com/office/drawing/2014/main" id="{B59F2CC4-009F-1570-33C3-AD9FDEBB87D3}"/>
              </a:ext>
            </a:extLst>
          </p:cNvPr>
          <p:cNvSpPr>
            <a:spLocks noChangeArrowheads="1"/>
          </p:cNvSpPr>
          <p:nvPr/>
        </p:nvSpPr>
        <p:spPr bwMode="auto">
          <a:xfrm>
            <a:off x="762000" y="228600"/>
            <a:ext cx="4673277"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Piccola anticipazione: il Canyon Urbano</a:t>
            </a:r>
          </a:p>
        </p:txBody>
      </p:sp>
      <p:sp>
        <p:nvSpPr>
          <p:cNvPr id="24579" name="Rectangle 3">
            <a:extLst>
              <a:ext uri="{FF2B5EF4-FFF2-40B4-BE49-F238E27FC236}">
                <a16:creationId xmlns:a16="http://schemas.microsoft.com/office/drawing/2014/main" id="{2CE9E6D5-2360-E5D1-DEB6-EFD06FADD7C6}"/>
              </a:ext>
            </a:extLst>
          </p:cNvPr>
          <p:cNvSpPr>
            <a:spLocks noChangeArrowheads="1"/>
          </p:cNvSpPr>
          <p:nvPr/>
        </p:nvSpPr>
        <p:spPr bwMode="auto">
          <a:xfrm>
            <a:off x="710211" y="2761536"/>
            <a:ext cx="4562467" cy="831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chemeClr val="bg1"/>
                </a:solidFill>
              </a:rPr>
              <a:t>Due file continue di edifici separati da una strada</a:t>
            </a:r>
          </a:p>
          <a:p>
            <a:pPr algn="just">
              <a:spcBef>
                <a:spcPct val="0"/>
              </a:spcBef>
            </a:pPr>
            <a:endParaRPr lang="it-IT" altLang="en-US" sz="800" dirty="0">
              <a:solidFill>
                <a:schemeClr val="bg1"/>
              </a:solidFill>
            </a:endParaRPr>
          </a:p>
        </p:txBody>
      </p:sp>
      <p:pic>
        <p:nvPicPr>
          <p:cNvPr id="13" name="Picture 2" descr="urban_canyon">
            <a:extLst>
              <a:ext uri="{FF2B5EF4-FFF2-40B4-BE49-F238E27FC236}">
                <a16:creationId xmlns:a16="http://schemas.microsoft.com/office/drawing/2014/main" id="{5C11D3BA-53F6-AD54-45C3-A7771C034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2000" y="3287140"/>
            <a:ext cx="5940000" cy="3570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uppo 13">
            <a:extLst>
              <a:ext uri="{FF2B5EF4-FFF2-40B4-BE49-F238E27FC236}">
                <a16:creationId xmlns:a16="http://schemas.microsoft.com/office/drawing/2014/main" id="{D22F47CA-4099-CFFF-9181-E2D5E37667A5}"/>
              </a:ext>
            </a:extLst>
          </p:cNvPr>
          <p:cNvGrpSpPr>
            <a:grpSpLocks noChangeAspect="1"/>
          </p:cNvGrpSpPr>
          <p:nvPr/>
        </p:nvGrpSpPr>
        <p:grpSpPr>
          <a:xfrm>
            <a:off x="6252000" y="0"/>
            <a:ext cx="5940000" cy="3276000"/>
            <a:chOff x="887312" y="1669154"/>
            <a:chExt cx="3940272" cy="2173122"/>
          </a:xfrm>
        </p:grpSpPr>
        <p:sp>
          <p:nvSpPr>
            <p:cNvPr id="15" name="Rettangolo 14">
              <a:extLst>
                <a:ext uri="{FF2B5EF4-FFF2-40B4-BE49-F238E27FC236}">
                  <a16:creationId xmlns:a16="http://schemas.microsoft.com/office/drawing/2014/main" id="{A656C15B-E491-E783-41F5-4C4BD325CADD}"/>
                </a:ext>
              </a:extLst>
            </p:cNvPr>
            <p:cNvSpPr/>
            <p:nvPr/>
          </p:nvSpPr>
          <p:spPr>
            <a:xfrm>
              <a:off x="887312" y="1669154"/>
              <a:ext cx="3940272" cy="217312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dirty="0"/>
            </a:p>
          </p:txBody>
        </p:sp>
        <p:sp>
          <p:nvSpPr>
            <p:cNvPr id="16" name="Rettangolo 15">
              <a:extLst>
                <a:ext uri="{FF2B5EF4-FFF2-40B4-BE49-F238E27FC236}">
                  <a16:creationId xmlns:a16="http://schemas.microsoft.com/office/drawing/2014/main" id="{C20B4C45-5456-0E4B-326C-E06A18C37ABF}"/>
                </a:ext>
              </a:extLst>
            </p:cNvPr>
            <p:cNvSpPr/>
            <p:nvPr/>
          </p:nvSpPr>
          <p:spPr>
            <a:xfrm>
              <a:off x="1487438" y="2523108"/>
              <a:ext cx="958850" cy="977900"/>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sp>
          <p:nvSpPr>
            <p:cNvPr id="17" name="Rettangolo 16">
              <a:extLst>
                <a:ext uri="{FF2B5EF4-FFF2-40B4-BE49-F238E27FC236}">
                  <a16:creationId xmlns:a16="http://schemas.microsoft.com/office/drawing/2014/main" id="{92A850D0-06E9-EEF7-15F5-C4B1725F3FE4}"/>
                </a:ext>
              </a:extLst>
            </p:cNvPr>
            <p:cNvSpPr/>
            <p:nvPr/>
          </p:nvSpPr>
          <p:spPr>
            <a:xfrm>
              <a:off x="3433713" y="2523108"/>
              <a:ext cx="958850" cy="977900"/>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cxnSp>
          <p:nvCxnSpPr>
            <p:cNvPr id="18" name="Connettore 1 64">
              <a:extLst>
                <a:ext uri="{FF2B5EF4-FFF2-40B4-BE49-F238E27FC236}">
                  <a16:creationId xmlns:a16="http://schemas.microsoft.com/office/drawing/2014/main" id="{34A4E1D1-2C00-C0DC-4DBB-D9EC3DA83896}"/>
                </a:ext>
              </a:extLst>
            </p:cNvPr>
            <p:cNvCxnSpPr/>
            <p:nvPr/>
          </p:nvCxnSpPr>
          <p:spPr>
            <a:xfrm>
              <a:off x="1211213" y="3501008"/>
              <a:ext cx="3455988"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Connettore 2 18">
              <a:extLst>
                <a:ext uri="{FF2B5EF4-FFF2-40B4-BE49-F238E27FC236}">
                  <a16:creationId xmlns:a16="http://schemas.microsoft.com/office/drawing/2014/main" id="{8C8CC1F5-4D81-D159-461E-75AB9782EE65}"/>
                </a:ext>
              </a:extLst>
            </p:cNvPr>
            <p:cNvCxnSpPr>
              <a:stCxn id="16" idx="3"/>
              <a:endCxn id="17" idx="1"/>
            </p:cNvCxnSpPr>
            <p:nvPr/>
          </p:nvCxnSpPr>
          <p:spPr>
            <a:xfrm flipV="1">
              <a:off x="2446289" y="3012058"/>
              <a:ext cx="987425" cy="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0" name="CasellaDiTesto 19">
              <a:extLst>
                <a:ext uri="{FF2B5EF4-FFF2-40B4-BE49-F238E27FC236}">
                  <a16:creationId xmlns:a16="http://schemas.microsoft.com/office/drawing/2014/main" id="{36D77A4A-BE41-969E-C790-BCFD552C9A5A}"/>
                </a:ext>
              </a:extLst>
            </p:cNvPr>
            <p:cNvSpPr txBox="1"/>
            <p:nvPr/>
          </p:nvSpPr>
          <p:spPr>
            <a:xfrm>
              <a:off x="2797127" y="2645147"/>
              <a:ext cx="282575" cy="306244"/>
            </a:xfrm>
            <a:prstGeom prst="rect">
              <a:avLst/>
            </a:prstGeom>
            <a:noFill/>
          </p:spPr>
          <p:txBody>
            <a:bodyPr>
              <a:spAutoFit/>
            </a:bodyPr>
            <a:lstStyle/>
            <a:p>
              <a:pPr>
                <a:defRPr/>
              </a:pPr>
              <a:r>
                <a:rPr lang="it-IT" sz="2400" dirty="0"/>
                <a:t>W</a:t>
              </a:r>
            </a:p>
          </p:txBody>
        </p:sp>
        <p:cxnSp>
          <p:nvCxnSpPr>
            <p:cNvPr id="21" name="Connettore 2 20">
              <a:extLst>
                <a:ext uri="{FF2B5EF4-FFF2-40B4-BE49-F238E27FC236}">
                  <a16:creationId xmlns:a16="http://schemas.microsoft.com/office/drawing/2014/main" id="{60B69072-2A0F-5A48-E27C-66EE41A36852}"/>
                </a:ext>
              </a:extLst>
            </p:cNvPr>
            <p:cNvCxnSpPr/>
            <p:nvPr/>
          </p:nvCxnSpPr>
          <p:spPr>
            <a:xfrm flipH="1">
              <a:off x="1271538" y="2523108"/>
              <a:ext cx="0" cy="97790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2" name="CasellaDiTesto 21">
              <a:extLst>
                <a:ext uri="{FF2B5EF4-FFF2-40B4-BE49-F238E27FC236}">
                  <a16:creationId xmlns:a16="http://schemas.microsoft.com/office/drawing/2014/main" id="{B47169B8-EECA-2162-3B51-1BC176EF63CA}"/>
                </a:ext>
              </a:extLst>
            </p:cNvPr>
            <p:cNvSpPr txBox="1"/>
            <p:nvPr/>
          </p:nvSpPr>
          <p:spPr>
            <a:xfrm>
              <a:off x="954039" y="2789163"/>
              <a:ext cx="282575" cy="306244"/>
            </a:xfrm>
            <a:prstGeom prst="rect">
              <a:avLst/>
            </a:prstGeom>
            <a:noFill/>
          </p:spPr>
          <p:txBody>
            <a:bodyPr>
              <a:spAutoFit/>
            </a:bodyPr>
            <a:lstStyle/>
            <a:p>
              <a:pPr>
                <a:defRPr/>
              </a:pPr>
              <a:r>
                <a:rPr lang="it-IT" sz="2400" dirty="0"/>
                <a:t>H</a:t>
              </a:r>
            </a:p>
          </p:txBody>
        </p:sp>
        <p:cxnSp>
          <p:nvCxnSpPr>
            <p:cNvPr id="24" name="Connettore 2 23">
              <a:extLst>
                <a:ext uri="{FF2B5EF4-FFF2-40B4-BE49-F238E27FC236}">
                  <a16:creationId xmlns:a16="http://schemas.microsoft.com/office/drawing/2014/main" id="{CE0D532A-A2C0-E2A4-851C-B8ED4AFF9F41}"/>
                </a:ext>
              </a:extLst>
            </p:cNvPr>
            <p:cNvCxnSpPr/>
            <p:nvPr/>
          </p:nvCxnSpPr>
          <p:spPr>
            <a:xfrm flipV="1">
              <a:off x="1487488" y="3282563"/>
              <a:ext cx="987425" cy="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5" name="CasellaDiTesto 24">
              <a:extLst>
                <a:ext uri="{FF2B5EF4-FFF2-40B4-BE49-F238E27FC236}">
                  <a16:creationId xmlns:a16="http://schemas.microsoft.com/office/drawing/2014/main" id="{85DE5AB5-4541-945F-D6E5-5DCEA2BE0F18}"/>
                </a:ext>
              </a:extLst>
            </p:cNvPr>
            <p:cNvSpPr txBox="1"/>
            <p:nvPr/>
          </p:nvSpPr>
          <p:spPr>
            <a:xfrm>
              <a:off x="1838326" y="2915652"/>
              <a:ext cx="282575" cy="306244"/>
            </a:xfrm>
            <a:prstGeom prst="rect">
              <a:avLst/>
            </a:prstGeom>
            <a:noFill/>
          </p:spPr>
          <p:txBody>
            <a:bodyPr>
              <a:spAutoFit/>
            </a:bodyPr>
            <a:lstStyle/>
            <a:p>
              <a:pPr>
                <a:defRPr/>
              </a:pPr>
              <a:r>
                <a:rPr lang="it-IT" sz="2400" dirty="0"/>
                <a:t>D</a:t>
              </a:r>
            </a:p>
          </p:txBody>
        </p:sp>
        <p:sp>
          <p:nvSpPr>
            <p:cNvPr id="26" name="CasellaDiTesto 25">
              <a:extLst>
                <a:ext uri="{FF2B5EF4-FFF2-40B4-BE49-F238E27FC236}">
                  <a16:creationId xmlns:a16="http://schemas.microsoft.com/office/drawing/2014/main" id="{8B5A03C2-3DAD-9ACF-29A4-9E453B9D5354}"/>
                </a:ext>
              </a:extLst>
            </p:cNvPr>
            <p:cNvSpPr txBox="1"/>
            <p:nvPr/>
          </p:nvSpPr>
          <p:spPr>
            <a:xfrm>
              <a:off x="1976848" y="3504597"/>
              <a:ext cx="1681829" cy="306244"/>
            </a:xfrm>
            <a:prstGeom prst="rect">
              <a:avLst/>
            </a:prstGeom>
            <a:noFill/>
          </p:spPr>
          <p:txBody>
            <a:bodyPr wrap="none" rtlCol="0">
              <a:spAutoFit/>
            </a:bodyPr>
            <a:lstStyle/>
            <a:p>
              <a:pPr algn="ctr"/>
              <a:r>
                <a:rPr lang="it-IT" sz="2400" dirty="0">
                  <a:latin typeface="Verdana" panose="020B0604030504040204" pitchFamily="34" charset="0"/>
                  <a:ea typeface="Verdana" panose="020B0604030504040204" pitchFamily="34" charset="0"/>
                  <a:cs typeface="Verdana" panose="020B0604030504040204" pitchFamily="34" charset="0"/>
                </a:rPr>
                <a:t>Canyon urbano</a:t>
              </a:r>
            </a:p>
          </p:txBody>
        </p:sp>
      </p:grpSp>
      <p:sp>
        <p:nvSpPr>
          <p:cNvPr id="2" name="Segnaposto numero diapositiva 1">
            <a:extLst>
              <a:ext uri="{FF2B5EF4-FFF2-40B4-BE49-F238E27FC236}">
                <a16:creationId xmlns:a16="http://schemas.microsoft.com/office/drawing/2014/main" id="{3A971044-F9D6-077D-2B58-29BBB0AAC1A9}"/>
              </a:ext>
            </a:extLst>
          </p:cNvPr>
          <p:cNvSpPr>
            <a:spLocks noGrp="1"/>
          </p:cNvSpPr>
          <p:nvPr>
            <p:ph type="sldNum" sz="quarter" idx="12"/>
          </p:nvPr>
        </p:nvSpPr>
        <p:spPr/>
        <p:txBody>
          <a:bodyPr/>
          <a:lstStyle/>
          <a:p>
            <a:pPr>
              <a:defRPr/>
            </a:pPr>
            <a:fld id="{A2DE0798-E235-4305-A757-6FD5C182A6FF}" type="slidenum">
              <a:rPr lang="it-IT" altLang="en-US" smtClean="0"/>
              <a:pPr>
                <a:defRPr/>
              </a:pPr>
              <a:t>8</a:t>
            </a:fld>
            <a:endParaRPr lang="it-IT" altLang="en-US"/>
          </a:p>
        </p:txBody>
      </p:sp>
    </p:spTree>
    <p:extLst>
      <p:ext uri="{BB962C8B-B14F-4D97-AF65-F5344CB8AC3E}">
        <p14:creationId xmlns:p14="http://schemas.microsoft.com/office/powerpoint/2010/main" val="2070090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0" y="0"/>
            <a:ext cx="977646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SLU: Strato di Copertura Urbana</a:t>
            </a:r>
          </a:p>
        </p:txBody>
      </p:sp>
      <p:sp>
        <p:nvSpPr>
          <p:cNvPr id="13315" name="Rectangle 3"/>
          <p:cNvSpPr>
            <a:spLocks noChangeArrowheads="1"/>
          </p:cNvSpPr>
          <p:nvPr/>
        </p:nvSpPr>
        <p:spPr bwMode="auto">
          <a:xfrm>
            <a:off x="76200" y="3886200"/>
            <a:ext cx="9700260"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a:solidFill>
                  <a:prstClr val="white"/>
                </a:solidFill>
              </a:rPr>
              <a:t>Caratterizzato dalla presenza degli </a:t>
            </a:r>
            <a:r>
              <a:rPr lang="it-IT" altLang="en-US" sz="2400" dirty="0">
                <a:solidFill>
                  <a:srgbClr val="FFFF00"/>
                </a:solidFill>
              </a:rPr>
              <a:t>edifici (isolati, canyon urbani, corti, etc.) </a:t>
            </a:r>
            <a:r>
              <a:rPr lang="it-IT" altLang="en-US" sz="2400" dirty="0">
                <a:solidFill>
                  <a:prstClr val="white"/>
                </a:solidFill>
              </a:rPr>
              <a:t>all’interno dei quali si sviluppano vortici (con asse trasversale, longitudinale o inclinato rispetto all’asse del canyon)</a:t>
            </a:r>
          </a:p>
          <a:p>
            <a:pPr algn="just" eaLnBrk="1" hangingPunct="1"/>
            <a:r>
              <a:rPr lang="it-IT" altLang="en-US" sz="2400" dirty="0">
                <a:solidFill>
                  <a:prstClr val="white"/>
                </a:solidFill>
              </a:rPr>
              <a:t>Le condizioni termiche nei canyon dipendono anche dalla </a:t>
            </a:r>
            <a:r>
              <a:rPr lang="it-IT" altLang="en-US" sz="2400" dirty="0">
                <a:solidFill>
                  <a:srgbClr val="FFC000"/>
                </a:solidFill>
              </a:rPr>
              <a:t>frazione di cielo visibile</a:t>
            </a:r>
            <a:r>
              <a:rPr lang="it-IT" altLang="en-US" sz="2400" dirty="0">
                <a:solidFill>
                  <a:srgbClr val="FFFF00"/>
                </a:solidFill>
              </a:rPr>
              <a:t> </a:t>
            </a:r>
          </a:p>
          <a:p>
            <a:pPr marL="0" indent="0" algn="just" eaLnBrk="1" hangingPunct="1">
              <a:buNone/>
            </a:pPr>
            <a:r>
              <a:rPr lang="it-IT" altLang="en-US" sz="2400" dirty="0">
                <a:solidFill>
                  <a:prstClr val="white"/>
                </a:solidFill>
              </a:rPr>
              <a:t>	(</a:t>
            </a:r>
            <a:r>
              <a:rPr lang="it-IT" altLang="en-US" sz="2400" dirty="0" err="1">
                <a:solidFill>
                  <a:srgbClr val="FFC000"/>
                </a:solidFill>
              </a:rPr>
              <a:t>Sky</a:t>
            </a:r>
            <a:r>
              <a:rPr lang="it-IT" altLang="en-US" sz="2400" dirty="0">
                <a:solidFill>
                  <a:srgbClr val="FFC000"/>
                </a:solidFill>
              </a:rPr>
              <a:t> </a:t>
            </a:r>
            <a:r>
              <a:rPr lang="it-IT" altLang="en-US" sz="2400" dirty="0" err="1">
                <a:solidFill>
                  <a:srgbClr val="FFC000"/>
                </a:solidFill>
              </a:rPr>
              <a:t>View</a:t>
            </a:r>
            <a:r>
              <a:rPr lang="it-IT" altLang="en-US" sz="2400" dirty="0">
                <a:solidFill>
                  <a:srgbClr val="FFC000"/>
                </a:solidFill>
              </a:rPr>
              <a:t> </a:t>
            </a:r>
            <a:r>
              <a:rPr lang="it-IT" altLang="en-US" sz="2400" dirty="0" err="1">
                <a:solidFill>
                  <a:srgbClr val="FFC000"/>
                </a:solidFill>
              </a:rPr>
              <a:t>Factor</a:t>
            </a:r>
            <a:r>
              <a:rPr lang="it-IT" altLang="en-US" sz="2400" dirty="0">
                <a:solidFill>
                  <a:srgbClr val="FFC000"/>
                </a:solidFill>
              </a:rPr>
              <a:t>, SVF</a:t>
            </a:r>
            <a:r>
              <a:rPr lang="it-IT" altLang="en-US" sz="2400" dirty="0">
                <a:solidFill>
                  <a:prstClr val="white"/>
                </a:solidFill>
              </a:rPr>
              <a:t>)</a:t>
            </a:r>
          </a:p>
          <a:p>
            <a:pPr algn="just" eaLnBrk="1" hangingPunct="1"/>
            <a:r>
              <a:rPr lang="it-IT" altLang="en-US" sz="2400" dirty="0">
                <a:solidFill>
                  <a:prstClr val="white"/>
                </a:solidFill>
              </a:rPr>
              <a:t>È sede e causa del fenomeno dell’</a:t>
            </a:r>
            <a:r>
              <a:rPr lang="it-IT" altLang="en-US" sz="2400" dirty="0">
                <a:solidFill>
                  <a:srgbClr val="FFFF00"/>
                </a:solidFill>
              </a:rPr>
              <a:t>Isola di Calore Urbana</a:t>
            </a:r>
          </a:p>
        </p:txBody>
      </p:sp>
      <p:pic>
        <p:nvPicPr>
          <p:cNvPr id="13316" name="Immagine 3"/>
          <p:cNvPicPr>
            <a:picLocks noChangeAspect="1" noChangeArrowheads="1"/>
          </p:cNvPicPr>
          <p:nvPr/>
        </p:nvPicPr>
        <p:blipFill>
          <a:blip r:embed="rId3">
            <a:extLst>
              <a:ext uri="{28A0092B-C50C-407E-A947-70E740481C1C}">
                <a14:useLocalDpi xmlns:a14="http://schemas.microsoft.com/office/drawing/2010/main" val="0"/>
              </a:ext>
            </a:extLst>
          </a:blip>
          <a:srcRect t="62379" b="1505"/>
          <a:stretch>
            <a:fillRect/>
          </a:stretch>
        </p:blipFill>
        <p:spPr bwMode="auto">
          <a:xfrm>
            <a:off x="1143000" y="609600"/>
            <a:ext cx="7674551" cy="32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egnaposto numero diapositiva 1">
            <a:extLst>
              <a:ext uri="{FF2B5EF4-FFF2-40B4-BE49-F238E27FC236}">
                <a16:creationId xmlns:a16="http://schemas.microsoft.com/office/drawing/2014/main" id="{58E598B5-E4A0-4F93-AE5B-1226B6609631}"/>
              </a:ext>
            </a:extLst>
          </p:cNvPr>
          <p:cNvSpPr>
            <a:spLocks noGrp="1"/>
          </p:cNvSpPr>
          <p:nvPr>
            <p:ph type="sldNum" sz="quarter" idx="12"/>
          </p:nvPr>
        </p:nvSpPr>
        <p:spPr/>
        <p:txBody>
          <a:bodyPr/>
          <a:lstStyle/>
          <a:p>
            <a:pPr>
              <a:defRPr/>
            </a:pPr>
            <a:fld id="{A2DE0798-E235-4305-A757-6FD5C182A6FF}" type="slidenum">
              <a:rPr lang="it-IT" altLang="en-US" smtClean="0"/>
              <a:pPr>
                <a:defRPr/>
              </a:pPr>
              <a:t>9</a:t>
            </a:fld>
            <a:endParaRPr lang="it-IT" altLang="en-US"/>
          </a:p>
        </p:txBody>
      </p:sp>
      <p:sp>
        <p:nvSpPr>
          <p:cNvPr id="3" name="Rettangolo 2">
            <a:extLst>
              <a:ext uri="{FF2B5EF4-FFF2-40B4-BE49-F238E27FC236}">
                <a16:creationId xmlns:a16="http://schemas.microsoft.com/office/drawing/2014/main" id="{8E77A671-D92C-FE80-691E-133EFE0BE0A7}"/>
              </a:ext>
            </a:extLst>
          </p:cNvPr>
          <p:cNvSpPr/>
          <p:nvPr/>
        </p:nvSpPr>
        <p:spPr>
          <a:xfrm>
            <a:off x="1208376" y="2590800"/>
            <a:ext cx="4114800" cy="9906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4" name="Rettangolo 3">
            <a:extLst>
              <a:ext uri="{FF2B5EF4-FFF2-40B4-BE49-F238E27FC236}">
                <a16:creationId xmlns:a16="http://schemas.microsoft.com/office/drawing/2014/main" id="{2BB50115-06D2-D06B-612B-CC257F0B22E8}"/>
              </a:ext>
            </a:extLst>
          </p:cNvPr>
          <p:cNvSpPr/>
          <p:nvPr/>
        </p:nvSpPr>
        <p:spPr>
          <a:xfrm>
            <a:off x="6618576" y="914400"/>
            <a:ext cx="1143000" cy="1600200"/>
          </a:xfrm>
          <a:prstGeom prst="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Immagine 5">
            <a:extLst>
              <a:ext uri="{FF2B5EF4-FFF2-40B4-BE49-F238E27FC236}">
                <a16:creationId xmlns:a16="http://schemas.microsoft.com/office/drawing/2014/main" id="{AD2FB1E3-4ED7-4A5A-84FF-7D4578521267}"/>
              </a:ext>
            </a:extLst>
          </p:cNvPr>
          <p:cNvPicPr>
            <a:picLocks noChangeAspect="1"/>
          </p:cNvPicPr>
          <p:nvPr/>
        </p:nvPicPr>
        <p:blipFill>
          <a:blip r:embed="rId4"/>
          <a:stretch>
            <a:fillRect/>
          </a:stretch>
        </p:blipFill>
        <p:spPr>
          <a:xfrm>
            <a:off x="9776460" y="0"/>
            <a:ext cx="2415540"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animEffect transition="in" filter="fade">
                                      <p:cBhvr>
                                        <p:cTn id="7" dur="10"/>
                                        <p:tgtEl>
                                          <p:spTgt spid="13315">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3315">
                                            <p:txEl>
                                              <p:pRg st="2" end="2"/>
                                            </p:txEl>
                                          </p:spTgt>
                                        </p:tgtEl>
                                        <p:attrNameLst>
                                          <p:attrName>style.visibility</p:attrName>
                                        </p:attrNameLst>
                                      </p:cBhvr>
                                      <p:to>
                                        <p:strVal val="visible"/>
                                      </p:to>
                                    </p:set>
                                    <p:animEffect transition="in" filter="fade">
                                      <p:cBhvr>
                                        <p:cTn id="10" dur="10"/>
                                        <p:tgtEl>
                                          <p:spTgt spid="13315">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
                                        <p:tgtEl>
                                          <p:spTgt spid="4"/>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3315">
                                            <p:txEl>
                                              <p:pRg st="3" end="3"/>
                                            </p:txEl>
                                          </p:spTgt>
                                        </p:tgtEl>
                                        <p:attrNameLst>
                                          <p:attrName>style.visibility</p:attrName>
                                        </p:attrNameLst>
                                      </p:cBhvr>
                                      <p:to>
                                        <p:strVal val="visible"/>
                                      </p:to>
                                    </p:set>
                                    <p:animEffect transition="in" filter="fade">
                                      <p:cBhvr>
                                        <p:cTn id="21" dur="10"/>
                                        <p:tgtEl>
                                          <p:spTgt spid="133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2209800" y="76200"/>
            <a:ext cx="7772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SLU: </a:t>
            </a:r>
            <a:r>
              <a:rPr lang="it-IT" altLang="en-US" sz="2800" b="1" dirty="0" err="1">
                <a:solidFill>
                  <a:srgbClr val="FFCC00"/>
                </a:solidFill>
                <a:latin typeface="Verdana" panose="020B0604030504040204" pitchFamily="34" charset="0"/>
              </a:rPr>
              <a:t>SubStrato</a:t>
            </a:r>
            <a:r>
              <a:rPr lang="it-IT" altLang="en-US" sz="2800" b="1" dirty="0">
                <a:solidFill>
                  <a:srgbClr val="FFCC00"/>
                </a:solidFill>
                <a:latin typeface="Verdana" panose="020B0604030504040204" pitchFamily="34" charset="0"/>
              </a:rPr>
              <a:t> di Rugosità</a:t>
            </a:r>
          </a:p>
        </p:txBody>
      </p:sp>
      <p:sp>
        <p:nvSpPr>
          <p:cNvPr id="15363" name="Rectangle 3"/>
          <p:cNvSpPr>
            <a:spLocks noChangeArrowheads="1"/>
          </p:cNvSpPr>
          <p:nvPr/>
        </p:nvSpPr>
        <p:spPr bwMode="auto">
          <a:xfrm>
            <a:off x="304800" y="4495800"/>
            <a:ext cx="113538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endParaRPr lang="it-IT" altLang="en-US" sz="2200" dirty="0"/>
          </a:p>
          <a:p>
            <a:pPr algn="just"/>
            <a:r>
              <a:rPr lang="it-IT" altLang="en-US" sz="2400" dirty="0">
                <a:solidFill>
                  <a:prstClr val="white"/>
                </a:solidFill>
              </a:rPr>
              <a:t>Strato in cui </a:t>
            </a:r>
            <a:r>
              <a:rPr lang="it-IT" altLang="en-US" sz="2400" dirty="0">
                <a:solidFill>
                  <a:srgbClr val="FFFF00"/>
                </a:solidFill>
              </a:rPr>
              <a:t>il flusso e la turbolenza sono direttamente influenzati dalla presenza di ostacoli (edifici)</a:t>
            </a:r>
            <a:r>
              <a:rPr lang="it-IT" altLang="en-US" sz="2400" dirty="0">
                <a:solidFill>
                  <a:prstClr val="white"/>
                </a:solidFill>
              </a:rPr>
              <a:t> ed assumono quindi una struttura variabile nelle tre dimensioni</a:t>
            </a:r>
          </a:p>
        </p:txBody>
      </p:sp>
      <p:pic>
        <p:nvPicPr>
          <p:cNvPr id="5" name="Immagine 3">
            <a:extLst>
              <a:ext uri="{FF2B5EF4-FFF2-40B4-BE49-F238E27FC236}">
                <a16:creationId xmlns:a16="http://schemas.microsoft.com/office/drawing/2014/main" id="{374ECBC2-B24B-48F8-8675-D0D72231A3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2379" b="1505"/>
          <a:stretch>
            <a:fillRect/>
          </a:stretch>
        </p:blipFill>
        <p:spPr bwMode="auto">
          <a:xfrm>
            <a:off x="2220624" y="1103400"/>
            <a:ext cx="7674551" cy="32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egnaposto numero diapositiva 1">
            <a:extLst>
              <a:ext uri="{FF2B5EF4-FFF2-40B4-BE49-F238E27FC236}">
                <a16:creationId xmlns:a16="http://schemas.microsoft.com/office/drawing/2014/main" id="{0CDCFE7B-20BD-4912-B16D-C4570719C537}"/>
              </a:ext>
            </a:extLst>
          </p:cNvPr>
          <p:cNvSpPr>
            <a:spLocks noGrp="1"/>
          </p:cNvSpPr>
          <p:nvPr>
            <p:ph type="sldNum" sz="quarter" idx="12"/>
          </p:nvPr>
        </p:nvSpPr>
        <p:spPr/>
        <p:txBody>
          <a:bodyPr/>
          <a:lstStyle/>
          <a:p>
            <a:pPr>
              <a:defRPr/>
            </a:pPr>
            <a:fld id="{A2DE0798-E235-4305-A757-6FD5C182A6FF}" type="slidenum">
              <a:rPr lang="it-IT" altLang="en-US" smtClean="0"/>
              <a:pPr>
                <a:defRPr/>
              </a:pPr>
              <a:t>10</a:t>
            </a:fld>
            <a:endParaRPr lang="it-IT" altLang="en-US"/>
          </a:p>
        </p:txBody>
      </p:sp>
      <p:sp>
        <p:nvSpPr>
          <p:cNvPr id="3" name="Rettangolo 2">
            <a:extLst>
              <a:ext uri="{FF2B5EF4-FFF2-40B4-BE49-F238E27FC236}">
                <a16:creationId xmlns:a16="http://schemas.microsoft.com/office/drawing/2014/main" id="{83B1AE42-7407-A482-D748-D885EC641BD2}"/>
              </a:ext>
            </a:extLst>
          </p:cNvPr>
          <p:cNvSpPr/>
          <p:nvPr/>
        </p:nvSpPr>
        <p:spPr>
          <a:xfrm>
            <a:off x="2286000" y="2133600"/>
            <a:ext cx="4114800" cy="12192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2209800" y="76200"/>
            <a:ext cx="7772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1. SLU: </a:t>
            </a:r>
            <a:r>
              <a:rPr lang="it-IT" altLang="en-US" sz="2800" b="1" dirty="0" err="1">
                <a:solidFill>
                  <a:srgbClr val="FFCC00"/>
                </a:solidFill>
                <a:latin typeface="Verdana" panose="020B0604030504040204" pitchFamily="34" charset="0"/>
              </a:rPr>
              <a:t>SubStrato</a:t>
            </a:r>
            <a:r>
              <a:rPr lang="it-IT" altLang="en-US" sz="2800" b="1" dirty="0">
                <a:solidFill>
                  <a:srgbClr val="FFCC00"/>
                </a:solidFill>
                <a:latin typeface="Verdana" panose="020B0604030504040204" pitchFamily="34" charset="0"/>
              </a:rPr>
              <a:t> Inerziale</a:t>
            </a:r>
          </a:p>
        </p:txBody>
      </p:sp>
      <p:sp>
        <p:nvSpPr>
          <p:cNvPr id="17411" name="Rectangle 3"/>
          <p:cNvSpPr>
            <a:spLocks noChangeArrowheads="1"/>
          </p:cNvSpPr>
          <p:nvPr/>
        </p:nvSpPr>
        <p:spPr bwMode="auto">
          <a:xfrm>
            <a:off x="609600" y="4572000"/>
            <a:ext cx="108204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endParaRPr lang="it-IT" altLang="en-US" sz="2200" dirty="0"/>
          </a:p>
          <a:p>
            <a:pPr algn="just"/>
            <a:r>
              <a:rPr lang="it-IT" altLang="en-US" sz="2400" dirty="0">
                <a:solidFill>
                  <a:prstClr val="white"/>
                </a:solidFill>
              </a:rPr>
              <a:t>Strato sopra il </a:t>
            </a:r>
            <a:r>
              <a:rPr lang="it-IT" altLang="en-US" sz="2400" dirty="0" err="1">
                <a:solidFill>
                  <a:prstClr val="white"/>
                </a:solidFill>
              </a:rPr>
              <a:t>SubStrato</a:t>
            </a:r>
            <a:r>
              <a:rPr lang="it-IT" altLang="en-US" sz="2400" dirty="0">
                <a:solidFill>
                  <a:prstClr val="white"/>
                </a:solidFill>
              </a:rPr>
              <a:t> di Rugosità, all’interno del quale i </a:t>
            </a:r>
            <a:r>
              <a:rPr lang="it-IT" altLang="en-US" sz="2400" dirty="0">
                <a:solidFill>
                  <a:srgbClr val="FFFF00"/>
                </a:solidFill>
              </a:rPr>
              <a:t>flussi turbolenti </a:t>
            </a:r>
            <a:r>
              <a:rPr lang="it-IT" altLang="en-US" sz="2400" dirty="0">
                <a:solidFill>
                  <a:prstClr val="white"/>
                </a:solidFill>
              </a:rPr>
              <a:t>non risentono dell’effetto locale dei singoli edifici e sono quindi </a:t>
            </a:r>
            <a:r>
              <a:rPr lang="it-IT" altLang="en-US" sz="2400" dirty="0">
                <a:solidFill>
                  <a:srgbClr val="FFFF00"/>
                </a:solidFill>
              </a:rPr>
              <a:t>omogenei</a:t>
            </a:r>
          </a:p>
        </p:txBody>
      </p:sp>
      <p:pic>
        <p:nvPicPr>
          <p:cNvPr id="5" name="Immagine 3">
            <a:extLst>
              <a:ext uri="{FF2B5EF4-FFF2-40B4-BE49-F238E27FC236}">
                <a16:creationId xmlns:a16="http://schemas.microsoft.com/office/drawing/2014/main" id="{1A2547A0-A878-400A-A247-2C5D93826C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2379" b="1505"/>
          <a:stretch>
            <a:fillRect/>
          </a:stretch>
        </p:blipFill>
        <p:spPr bwMode="auto">
          <a:xfrm>
            <a:off x="2220624" y="1103400"/>
            <a:ext cx="7674551" cy="32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egnaposto numero diapositiva 1">
            <a:extLst>
              <a:ext uri="{FF2B5EF4-FFF2-40B4-BE49-F238E27FC236}">
                <a16:creationId xmlns:a16="http://schemas.microsoft.com/office/drawing/2014/main" id="{8D2058C8-11BA-4B9C-8132-68DA8F33C378}"/>
              </a:ext>
            </a:extLst>
          </p:cNvPr>
          <p:cNvSpPr>
            <a:spLocks noGrp="1"/>
          </p:cNvSpPr>
          <p:nvPr>
            <p:ph type="sldNum" sz="quarter" idx="12"/>
          </p:nvPr>
        </p:nvSpPr>
        <p:spPr/>
        <p:txBody>
          <a:bodyPr/>
          <a:lstStyle/>
          <a:p>
            <a:pPr>
              <a:defRPr/>
            </a:pPr>
            <a:fld id="{A2DE0798-E235-4305-A757-6FD5C182A6FF}" type="slidenum">
              <a:rPr lang="it-IT" altLang="en-US" smtClean="0"/>
              <a:pPr>
                <a:defRPr/>
              </a:pPr>
              <a:t>11</a:t>
            </a:fld>
            <a:endParaRPr lang="it-IT" altLang="en-US"/>
          </a:p>
        </p:txBody>
      </p:sp>
      <p:sp>
        <p:nvSpPr>
          <p:cNvPr id="3" name="Rettangolo 2">
            <a:extLst>
              <a:ext uri="{FF2B5EF4-FFF2-40B4-BE49-F238E27FC236}">
                <a16:creationId xmlns:a16="http://schemas.microsoft.com/office/drawing/2014/main" id="{CFA46CD4-311A-3005-FA4B-FB2824527E4C}"/>
              </a:ext>
            </a:extLst>
          </p:cNvPr>
          <p:cNvSpPr/>
          <p:nvPr/>
        </p:nvSpPr>
        <p:spPr>
          <a:xfrm>
            <a:off x="2286000" y="990600"/>
            <a:ext cx="4114800" cy="13716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09800" y="0"/>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2. </a:t>
            </a:r>
            <a:r>
              <a:rPr lang="it-IT" altLang="en-US" sz="2800" b="1" dirty="0" err="1">
                <a:solidFill>
                  <a:srgbClr val="FFCC00"/>
                </a:solidFill>
                <a:latin typeface="Verdana" panose="020B0604030504040204" pitchFamily="34" charset="0"/>
              </a:rPr>
              <a:t>Canopia</a:t>
            </a:r>
            <a:r>
              <a:rPr lang="it-IT" altLang="en-US" sz="2800" b="1" dirty="0">
                <a:solidFill>
                  <a:srgbClr val="FFCC00"/>
                </a:solidFill>
                <a:latin typeface="Verdana" panose="020B0604030504040204" pitchFamily="34" charset="0"/>
              </a:rPr>
              <a:t> Urbana o artificiale</a:t>
            </a:r>
          </a:p>
        </p:txBody>
      </p:sp>
      <p:sp>
        <p:nvSpPr>
          <p:cNvPr id="19459" name="Rectangle 3"/>
          <p:cNvSpPr>
            <a:spLocks noChangeArrowheads="1"/>
          </p:cNvSpPr>
          <p:nvPr/>
        </p:nvSpPr>
        <p:spPr bwMode="auto">
          <a:xfrm>
            <a:off x="228600" y="914400"/>
            <a:ext cx="117348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lgn="just"/>
            <a:r>
              <a:rPr lang="it-IT" altLang="en-US" sz="2400" dirty="0">
                <a:solidFill>
                  <a:srgbClr val="FFFF00"/>
                </a:solidFill>
              </a:rPr>
              <a:t>Canopia Urbana </a:t>
            </a:r>
            <a:r>
              <a:rPr lang="it-IT" altLang="en-US" sz="2400" dirty="0">
                <a:solidFill>
                  <a:prstClr val="white"/>
                </a:solidFill>
              </a:rPr>
              <a:t>(o </a:t>
            </a:r>
            <a:r>
              <a:rPr lang="it-IT" altLang="en-US" sz="2400" dirty="0">
                <a:solidFill>
                  <a:srgbClr val="FFFF00"/>
                </a:solidFill>
              </a:rPr>
              <a:t>Urban </a:t>
            </a:r>
            <a:r>
              <a:rPr lang="it-IT" altLang="en-US" sz="2400" dirty="0" err="1">
                <a:solidFill>
                  <a:srgbClr val="FFFF00"/>
                </a:solidFill>
              </a:rPr>
              <a:t>Canopy</a:t>
            </a:r>
            <a:r>
              <a:rPr lang="it-IT" altLang="en-US" sz="2400" dirty="0">
                <a:solidFill>
                  <a:prstClr val="white"/>
                </a:solidFill>
              </a:rPr>
              <a:t>): inviluppo delle parti superiori delle strutture edificate che compongono l’ambiente costruito</a:t>
            </a:r>
          </a:p>
          <a:p>
            <a:pPr marL="457200" indent="-457200" algn="just"/>
            <a:r>
              <a:rPr lang="it-IT" altLang="en-US" sz="2400" dirty="0">
                <a:solidFill>
                  <a:prstClr val="white"/>
                </a:solidFill>
              </a:rPr>
              <a:t>Determina una </a:t>
            </a:r>
            <a:r>
              <a:rPr lang="it-IT" altLang="en-US" sz="2400" dirty="0">
                <a:solidFill>
                  <a:srgbClr val="FFFF00"/>
                </a:solidFill>
              </a:rPr>
              <a:t>rugosità artificiale ed elevata</a:t>
            </a:r>
            <a:r>
              <a:rPr lang="it-IT" altLang="en-US" sz="2400" dirty="0">
                <a:solidFill>
                  <a:prstClr val="white"/>
                </a:solidFill>
              </a:rPr>
              <a:t>, funzione della forma e dalla geometria degli edifici</a:t>
            </a:r>
          </a:p>
          <a:p>
            <a:pPr marL="457200" indent="-457200" algn="just"/>
            <a:r>
              <a:rPr lang="it-IT" altLang="en-US" sz="2400" dirty="0">
                <a:solidFill>
                  <a:prstClr val="white"/>
                </a:solidFill>
              </a:rPr>
              <a:t>Determina un </a:t>
            </a:r>
            <a:r>
              <a:rPr lang="it-IT" altLang="en-US" sz="2400" dirty="0">
                <a:solidFill>
                  <a:srgbClr val="FFFF00"/>
                </a:solidFill>
              </a:rPr>
              <a:t>microclima completamente distinto rispetto all’ambiente naturale </a:t>
            </a:r>
            <a:r>
              <a:rPr lang="it-IT" altLang="en-US" sz="2400" dirty="0">
                <a:solidFill>
                  <a:prstClr val="white"/>
                </a:solidFill>
              </a:rPr>
              <a:t>(costruzioni assenti, bassa rugosità) </a:t>
            </a:r>
            <a:r>
              <a:rPr lang="it-IT" altLang="en-US" sz="2400" dirty="0">
                <a:solidFill>
                  <a:srgbClr val="FFFF00"/>
                </a:solidFill>
              </a:rPr>
              <a:t>e all’ambiente rurale </a:t>
            </a:r>
            <a:r>
              <a:rPr lang="it-IT" altLang="en-US" sz="2400" dirty="0">
                <a:solidFill>
                  <a:prstClr val="white"/>
                </a:solidFill>
              </a:rPr>
              <a:t>(costruzioni rare, rugosità isolata)</a:t>
            </a:r>
          </a:p>
        </p:txBody>
      </p:sp>
      <p:sp>
        <p:nvSpPr>
          <p:cNvPr id="2" name="Segnaposto numero diapositiva 1">
            <a:extLst>
              <a:ext uri="{FF2B5EF4-FFF2-40B4-BE49-F238E27FC236}">
                <a16:creationId xmlns:a16="http://schemas.microsoft.com/office/drawing/2014/main" id="{92BB595A-13C2-4CA9-8644-11DCDD2DD961}"/>
              </a:ext>
            </a:extLst>
          </p:cNvPr>
          <p:cNvSpPr>
            <a:spLocks noGrp="1"/>
          </p:cNvSpPr>
          <p:nvPr>
            <p:ph type="sldNum" sz="quarter" idx="12"/>
          </p:nvPr>
        </p:nvSpPr>
        <p:spPr/>
        <p:txBody>
          <a:bodyPr/>
          <a:lstStyle/>
          <a:p>
            <a:pPr>
              <a:defRPr/>
            </a:pPr>
            <a:fld id="{A2DE0798-E235-4305-A757-6FD5C182A6FF}" type="slidenum">
              <a:rPr lang="it-IT" altLang="en-US" smtClean="0"/>
              <a:pPr>
                <a:defRPr/>
              </a:pPr>
              <a:t>12</a:t>
            </a:fld>
            <a:endParaRPr lang="it-IT" altLang="en-US"/>
          </a:p>
        </p:txBody>
      </p:sp>
      <p:pic>
        <p:nvPicPr>
          <p:cNvPr id="1026" name="Picture 2">
            <a:extLst>
              <a:ext uri="{FF2B5EF4-FFF2-40B4-BE49-F238E27FC236}">
                <a16:creationId xmlns:a16="http://schemas.microsoft.com/office/drawing/2014/main" id="{1F428AFF-3657-4FCB-7A1C-A02A1744AF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636" b="9991"/>
          <a:stretch/>
        </p:blipFill>
        <p:spPr bwMode="auto">
          <a:xfrm>
            <a:off x="0" y="4050000"/>
            <a:ext cx="12205743" cy="280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1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fade">
                                      <p:cBhvr>
                                        <p:cTn id="12" dur="1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1DF9B632-606B-8100-4838-8185487307CD}"/>
              </a:ext>
            </a:extLst>
          </p:cNvPr>
          <p:cNvSpPr>
            <a:spLocks noGrp="1"/>
          </p:cNvSpPr>
          <p:nvPr>
            <p:ph type="sldNum" sz="quarter" idx="12"/>
          </p:nvPr>
        </p:nvSpPr>
        <p:spPr/>
        <p:txBody>
          <a:bodyPr/>
          <a:lstStyle/>
          <a:p>
            <a:pPr>
              <a:defRPr/>
            </a:pPr>
            <a:fld id="{A2DE0798-E235-4305-A757-6FD5C182A6FF}" type="slidenum">
              <a:rPr lang="it-IT" altLang="en-US" smtClean="0"/>
              <a:pPr>
                <a:defRPr/>
              </a:pPr>
              <a:t>13</a:t>
            </a:fld>
            <a:endParaRPr lang="it-IT" altLang="en-US"/>
          </a:p>
        </p:txBody>
      </p:sp>
      <p:grpSp>
        <p:nvGrpSpPr>
          <p:cNvPr id="9" name="Gruppo 8">
            <a:extLst>
              <a:ext uri="{FF2B5EF4-FFF2-40B4-BE49-F238E27FC236}">
                <a16:creationId xmlns:a16="http://schemas.microsoft.com/office/drawing/2014/main" id="{560F624A-053F-D759-66DC-7D0AB6256670}"/>
              </a:ext>
            </a:extLst>
          </p:cNvPr>
          <p:cNvGrpSpPr/>
          <p:nvPr/>
        </p:nvGrpSpPr>
        <p:grpSpPr>
          <a:xfrm>
            <a:off x="341705" y="42757"/>
            <a:ext cx="11088295" cy="6815243"/>
            <a:chOff x="341705" y="42757"/>
            <a:chExt cx="11088295" cy="6815243"/>
          </a:xfrm>
        </p:grpSpPr>
        <p:pic>
          <p:nvPicPr>
            <p:cNvPr id="4" name="Immagine 3">
              <a:extLst>
                <a:ext uri="{FF2B5EF4-FFF2-40B4-BE49-F238E27FC236}">
                  <a16:creationId xmlns:a16="http://schemas.microsoft.com/office/drawing/2014/main" id="{D3CF7AFD-AF9D-69D4-1A18-669BCA36226C}"/>
                </a:ext>
              </a:extLst>
            </p:cNvPr>
            <p:cNvPicPr>
              <a:picLocks noChangeAspect="1"/>
            </p:cNvPicPr>
            <p:nvPr/>
          </p:nvPicPr>
          <p:blipFill>
            <a:blip r:embed="rId2"/>
            <a:stretch>
              <a:fillRect/>
            </a:stretch>
          </p:blipFill>
          <p:spPr>
            <a:xfrm>
              <a:off x="570305" y="42757"/>
              <a:ext cx="10859695" cy="6739043"/>
            </a:xfrm>
            <a:prstGeom prst="rect">
              <a:avLst/>
            </a:prstGeom>
          </p:spPr>
        </p:pic>
        <p:pic>
          <p:nvPicPr>
            <p:cNvPr id="6" name="Immagine 5">
              <a:extLst>
                <a:ext uri="{FF2B5EF4-FFF2-40B4-BE49-F238E27FC236}">
                  <a16:creationId xmlns:a16="http://schemas.microsoft.com/office/drawing/2014/main" id="{AA85BD0A-4844-4504-6E8C-2E43F42153C1}"/>
                </a:ext>
              </a:extLst>
            </p:cNvPr>
            <p:cNvPicPr>
              <a:picLocks noChangeAspect="1"/>
            </p:cNvPicPr>
            <p:nvPr/>
          </p:nvPicPr>
          <p:blipFill>
            <a:blip r:embed="rId3"/>
            <a:stretch>
              <a:fillRect/>
            </a:stretch>
          </p:blipFill>
          <p:spPr>
            <a:xfrm>
              <a:off x="5918508" y="6477000"/>
              <a:ext cx="5406746" cy="295381"/>
            </a:xfrm>
            <a:prstGeom prst="rect">
              <a:avLst/>
            </a:prstGeom>
          </p:spPr>
        </p:pic>
        <p:pic>
          <p:nvPicPr>
            <p:cNvPr id="7" name="Immagine 6">
              <a:extLst>
                <a:ext uri="{FF2B5EF4-FFF2-40B4-BE49-F238E27FC236}">
                  <a16:creationId xmlns:a16="http://schemas.microsoft.com/office/drawing/2014/main" id="{0D86AEE4-B9B0-81B7-68E5-232B87E84432}"/>
                </a:ext>
              </a:extLst>
            </p:cNvPr>
            <p:cNvPicPr>
              <a:picLocks noChangeAspect="1"/>
            </p:cNvPicPr>
            <p:nvPr/>
          </p:nvPicPr>
          <p:blipFill>
            <a:blip r:embed="rId2"/>
            <a:srcRect t="86431"/>
            <a:stretch>
              <a:fillRect/>
            </a:stretch>
          </p:blipFill>
          <p:spPr>
            <a:xfrm>
              <a:off x="341705" y="5638800"/>
              <a:ext cx="10859695" cy="914400"/>
            </a:xfrm>
            <a:prstGeom prst="rect">
              <a:avLst/>
            </a:prstGeom>
          </p:spPr>
        </p:pic>
        <p:sp>
          <p:nvSpPr>
            <p:cNvPr id="8" name="Rettangolo 7">
              <a:extLst>
                <a:ext uri="{FF2B5EF4-FFF2-40B4-BE49-F238E27FC236}">
                  <a16:creationId xmlns:a16="http://schemas.microsoft.com/office/drawing/2014/main" id="{AC6F2640-0274-1E72-DE5A-7797FA7236AC}"/>
                </a:ext>
              </a:extLst>
            </p:cNvPr>
            <p:cNvSpPr/>
            <p:nvPr/>
          </p:nvSpPr>
          <p:spPr>
            <a:xfrm>
              <a:off x="762000" y="6477000"/>
              <a:ext cx="4724400" cy="381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Rettangolo 2">
            <a:extLst>
              <a:ext uri="{FF2B5EF4-FFF2-40B4-BE49-F238E27FC236}">
                <a16:creationId xmlns:a16="http://schemas.microsoft.com/office/drawing/2014/main" id="{207ABE2D-D92B-5D97-7DBF-89DDBE928914}"/>
              </a:ext>
            </a:extLst>
          </p:cNvPr>
          <p:cNvSpPr/>
          <p:nvPr/>
        </p:nvSpPr>
        <p:spPr>
          <a:xfrm>
            <a:off x="7596000" y="6444000"/>
            <a:ext cx="72000" cy="36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976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0" y="83096"/>
            <a:ext cx="5638800" cy="1212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400" b="1" dirty="0">
                <a:solidFill>
                  <a:srgbClr val="FFCC00"/>
                </a:solidFill>
                <a:latin typeface="Verdana" panose="020B0604030504040204" pitchFamily="34" charset="0"/>
              </a:rPr>
              <a:t>3. Isola di </a:t>
            </a:r>
            <a:r>
              <a:rPr lang="en-US" altLang="en-US" sz="2400" b="1" dirty="0" err="1">
                <a:solidFill>
                  <a:srgbClr val="FFCC00"/>
                </a:solidFill>
                <a:latin typeface="Verdana" panose="020B0604030504040204" pitchFamily="34" charset="0"/>
              </a:rPr>
              <a:t>Calore</a:t>
            </a:r>
            <a:r>
              <a:rPr lang="en-US" altLang="en-US" sz="2400" b="1" dirty="0">
                <a:solidFill>
                  <a:srgbClr val="FFCC00"/>
                </a:solidFill>
                <a:latin typeface="Verdana" panose="020B0604030504040204" pitchFamily="34" charset="0"/>
              </a:rPr>
              <a:t> Urbana (ICU) o Urban Heat Island (UHI)</a:t>
            </a:r>
          </a:p>
        </p:txBody>
      </p:sp>
      <p:sp>
        <p:nvSpPr>
          <p:cNvPr id="10" name="TextShape 1">
            <a:extLst>
              <a:ext uri="{FF2B5EF4-FFF2-40B4-BE49-F238E27FC236}">
                <a16:creationId xmlns:a16="http://schemas.microsoft.com/office/drawing/2014/main" id="{30F7A07D-8B31-4F84-99DB-497D5EDDB081}"/>
              </a:ext>
            </a:extLst>
          </p:cNvPr>
          <p:cNvSpPr txBox="1"/>
          <p:nvPr/>
        </p:nvSpPr>
        <p:spPr>
          <a:xfrm>
            <a:off x="152400" y="1447800"/>
            <a:ext cx="5181599" cy="4756150"/>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400" dirty="0">
                <a:solidFill>
                  <a:srgbClr val="FFFF00"/>
                </a:solidFill>
                <a:latin typeface="Times New Roman" panose="02020603050405020304" pitchFamily="18" charset="0"/>
                <a:cs typeface="Times New Roman" panose="02020603050405020304" pitchFamily="18" charset="0"/>
              </a:rPr>
              <a:t>Espressione locale del cambiamento climatico</a:t>
            </a:r>
          </a:p>
          <a:p>
            <a:pPr marL="342900" indent="-342900" algn="just">
              <a:lnSpc>
                <a:spcPts val="1996"/>
              </a:lnSpc>
              <a:buSzPct val="100000"/>
              <a:buFont typeface="Arial" panose="020B0604020202020204" pitchFamily="34" charset="0"/>
              <a:buChar char="•"/>
            </a:pPr>
            <a:endParaRPr lang="it-IT" sz="2400" dirty="0">
              <a:solidFill>
                <a:srgbClr val="FFFF00"/>
              </a:solidFill>
              <a:latin typeface="Times New Roman" panose="02020603050405020304" pitchFamily="18" charset="0"/>
              <a:cs typeface="Times New Roman" panose="02020603050405020304" pitchFamily="18" charset="0"/>
            </a:endParaRPr>
          </a:p>
          <a:p>
            <a:pPr marL="342900" indent="-342900" algn="just">
              <a:lnSpc>
                <a:spcPts val="1996"/>
              </a:lnSpc>
              <a:buSzPct val="1000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Nell'ambiente urbano costruito, la temperatura può essere da 1 a 3 °C (ma fino a 10 °C per città di grandi dimensioni) superiore rispetto all'ambiente naturale circostante</a:t>
            </a:r>
          </a:p>
          <a:p>
            <a:pPr marL="342900" indent="-342900" algn="just">
              <a:lnSpc>
                <a:spcPts val="1996"/>
              </a:lnSpc>
              <a:buSzPct val="100000"/>
              <a:buFont typeface="Arial" panose="020B0604020202020204" pitchFamily="34" charset="0"/>
              <a:buChar char="•"/>
            </a:pPr>
            <a:endParaRPr lang="it-IT" sz="2400" dirty="0">
              <a:solidFill>
                <a:srgbClr val="FFFF00"/>
              </a:solidFill>
              <a:latin typeface="Times New Roman" panose="02020603050405020304" pitchFamily="18" charset="0"/>
              <a:cs typeface="Times New Roman" panose="02020603050405020304" pitchFamily="18" charset="0"/>
            </a:endParaRPr>
          </a:p>
          <a:p>
            <a:pPr marL="342900" indent="-342900" algn="just">
              <a:lnSpc>
                <a:spcPts val="1996"/>
              </a:lnSpc>
              <a:buSzPct val="1000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Poiché il 55% della popolazione mondiale vive nelle città (aumenterà fino al 67% nel 2050, ONU), la maggior parte della popolazione mondiale sta vivendo e/o vivrà i problemi di salute e disagio legati all’ICU</a:t>
            </a:r>
          </a:p>
          <a:p>
            <a:pPr marL="342900" indent="-342900" algn="just">
              <a:lnSpc>
                <a:spcPts val="1996"/>
              </a:lnSpc>
              <a:buSzPct val="100000"/>
              <a:buFont typeface="Arial" panose="020B0604020202020204" pitchFamily="34" charset="0"/>
              <a:buChar char="•"/>
            </a:pPr>
            <a:endParaRPr lang="it-IT" sz="2400" dirty="0">
              <a:solidFill>
                <a:schemeClr val="bg1"/>
              </a:solidFill>
              <a:latin typeface="Times New Roman" panose="02020603050405020304" pitchFamily="18" charset="0"/>
              <a:cs typeface="Times New Roman" panose="02020603050405020304" pitchFamily="18" charset="0"/>
            </a:endParaRPr>
          </a:p>
          <a:p>
            <a:pPr marL="342900" indent="-342900" algn="just">
              <a:lnSpc>
                <a:spcPts val="1996"/>
              </a:lnSpc>
              <a:buSzPct val="1000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Incremento delle ondate di calore e delle notti tropicali (ma anche delle precipitazioni intense locali)</a:t>
            </a:r>
          </a:p>
          <a:p>
            <a:pPr marL="342900" indent="-342900" algn="just">
              <a:lnSpc>
                <a:spcPts val="1996"/>
              </a:lnSpc>
              <a:buSzPct val="100000"/>
              <a:buFont typeface="Arial" panose="020B0604020202020204" pitchFamily="34" charset="0"/>
              <a:buChar char="•"/>
            </a:pPr>
            <a:endParaRPr lang="it-IT" sz="2000" dirty="0">
              <a:solidFill>
                <a:srgbClr val="FFFF00"/>
              </a:solidFill>
              <a:cs typeface="Times New Roman" pitchFamily="18" charset="0"/>
            </a:endParaRPr>
          </a:p>
        </p:txBody>
      </p:sp>
      <p:sp>
        <p:nvSpPr>
          <p:cNvPr id="3" name="Segnaposto numero diapositiva 2">
            <a:extLst>
              <a:ext uri="{FF2B5EF4-FFF2-40B4-BE49-F238E27FC236}">
                <a16:creationId xmlns:a16="http://schemas.microsoft.com/office/drawing/2014/main" id="{CC6019B5-C971-49EB-963E-3F2308310573}"/>
              </a:ext>
            </a:extLst>
          </p:cNvPr>
          <p:cNvSpPr>
            <a:spLocks noGrp="1"/>
          </p:cNvSpPr>
          <p:nvPr>
            <p:ph type="sldNum" sz="quarter" idx="12"/>
          </p:nvPr>
        </p:nvSpPr>
        <p:spPr/>
        <p:txBody>
          <a:bodyPr/>
          <a:lstStyle/>
          <a:p>
            <a:pPr>
              <a:defRPr/>
            </a:pPr>
            <a:fld id="{8E3E4570-7CAF-4828-A2A8-F745F71D6D37}" type="slidenum">
              <a:rPr lang="it-IT" altLang="it-IT" smtClean="0"/>
              <a:pPr>
                <a:defRPr/>
              </a:pPr>
              <a:t>14</a:t>
            </a:fld>
            <a:endParaRPr lang="it-IT" altLang="it-IT"/>
          </a:p>
        </p:txBody>
      </p:sp>
      <p:pic>
        <p:nvPicPr>
          <p:cNvPr id="6146" name="Picture 2" descr="Urban Heat Island effect, here is what you need to know.">
            <a:extLst>
              <a:ext uri="{FF2B5EF4-FFF2-40B4-BE49-F238E27FC236}">
                <a16:creationId xmlns:a16="http://schemas.microsoft.com/office/drawing/2014/main" id="{210B661B-EEE1-49EB-97AB-3341B0B8F9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599" y="3147648"/>
            <a:ext cx="6632249" cy="378655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455FCC13-17C1-4F26-BDA3-631E151F96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0"/>
            <a:ext cx="6629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648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Effect transition="in" filter="fade">
                                      <p:cBhvr>
                                        <p:cTn id="7" dur="10"/>
                                        <p:tgtEl>
                                          <p:spTgt spid="10">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6" end="6"/>
                                            </p:txEl>
                                          </p:spTgt>
                                        </p:tgtEl>
                                        <p:attrNameLst>
                                          <p:attrName>style.visibility</p:attrName>
                                        </p:attrNameLst>
                                      </p:cBhvr>
                                      <p:to>
                                        <p:strVal val="visible"/>
                                      </p:to>
                                    </p:set>
                                    <p:animEffect transition="in" filter="fade">
                                      <p:cBhvr>
                                        <p:cTn id="12" dur="1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7F50A6F-5D4F-D2E4-5D80-537D3429B019}"/>
              </a:ext>
            </a:extLst>
          </p:cNvPr>
          <p:cNvSpPr>
            <a:spLocks noGrp="1"/>
          </p:cNvSpPr>
          <p:nvPr>
            <p:ph type="sldNum" sz="quarter" idx="12"/>
          </p:nvPr>
        </p:nvSpPr>
        <p:spPr/>
        <p:txBody>
          <a:bodyPr/>
          <a:lstStyle/>
          <a:p>
            <a:pPr>
              <a:defRPr/>
            </a:pPr>
            <a:fld id="{A2DE0798-E235-4305-A757-6FD5C182A6FF}" type="slidenum">
              <a:rPr lang="it-IT" altLang="en-US" smtClean="0"/>
              <a:pPr>
                <a:defRPr/>
              </a:pPr>
              <a:t>15</a:t>
            </a:fld>
            <a:endParaRPr lang="it-IT" altLang="en-US"/>
          </a:p>
        </p:txBody>
      </p:sp>
      <p:grpSp>
        <p:nvGrpSpPr>
          <p:cNvPr id="5" name="Gruppo 4">
            <a:extLst>
              <a:ext uri="{FF2B5EF4-FFF2-40B4-BE49-F238E27FC236}">
                <a16:creationId xmlns:a16="http://schemas.microsoft.com/office/drawing/2014/main" id="{99EB1534-3D32-D64E-6441-D1B1AB44CA34}"/>
              </a:ext>
            </a:extLst>
          </p:cNvPr>
          <p:cNvGrpSpPr/>
          <p:nvPr/>
        </p:nvGrpSpPr>
        <p:grpSpPr>
          <a:xfrm>
            <a:off x="0" y="540682"/>
            <a:ext cx="12192000" cy="5776636"/>
            <a:chOff x="0" y="540682"/>
            <a:chExt cx="12192000" cy="5776636"/>
          </a:xfrm>
        </p:grpSpPr>
        <p:pic>
          <p:nvPicPr>
            <p:cNvPr id="4" name="Immagine 3">
              <a:extLst>
                <a:ext uri="{FF2B5EF4-FFF2-40B4-BE49-F238E27FC236}">
                  <a16:creationId xmlns:a16="http://schemas.microsoft.com/office/drawing/2014/main" id="{B5C1DAA8-1556-8AE2-6507-50D2B91EA90C}"/>
                </a:ext>
              </a:extLst>
            </p:cNvPr>
            <p:cNvPicPr>
              <a:picLocks noChangeAspect="1"/>
            </p:cNvPicPr>
            <p:nvPr/>
          </p:nvPicPr>
          <p:blipFill>
            <a:blip r:embed="rId2"/>
            <a:stretch>
              <a:fillRect/>
            </a:stretch>
          </p:blipFill>
          <p:spPr>
            <a:xfrm>
              <a:off x="0" y="540682"/>
              <a:ext cx="12192000" cy="5776636"/>
            </a:xfrm>
            <a:prstGeom prst="rect">
              <a:avLst/>
            </a:prstGeom>
          </p:spPr>
        </p:pic>
        <p:sp>
          <p:nvSpPr>
            <p:cNvPr id="3" name="Rettangolo 2">
              <a:extLst>
                <a:ext uri="{FF2B5EF4-FFF2-40B4-BE49-F238E27FC236}">
                  <a16:creationId xmlns:a16="http://schemas.microsoft.com/office/drawing/2014/main" id="{DFB43B40-0F32-C700-09DF-221F14CE6116}"/>
                </a:ext>
              </a:extLst>
            </p:cNvPr>
            <p:cNvSpPr/>
            <p:nvPr/>
          </p:nvSpPr>
          <p:spPr>
            <a:xfrm>
              <a:off x="10439400" y="5638800"/>
              <a:ext cx="304800" cy="3048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90047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EDBA4BC1-898B-4A7E-BA0C-4A51B59E8B30}"/>
              </a:ext>
            </a:extLst>
          </p:cNvPr>
          <p:cNvSpPr>
            <a:spLocks noChangeArrowheads="1"/>
          </p:cNvSpPr>
          <p:nvPr/>
        </p:nvSpPr>
        <p:spPr bwMode="auto">
          <a:xfrm>
            <a:off x="228600" y="5275183"/>
            <a:ext cx="1158240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800100" indent="-34290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accent4"/>
                </a:solidFill>
              </a:rPr>
              <a:t>Sull'ambiente</a:t>
            </a:r>
            <a:r>
              <a:rPr lang="it-IT" altLang="en-US" sz="2200" dirty="0">
                <a:solidFill>
                  <a:srgbClr val="FFFF00"/>
                </a:solidFill>
              </a:rPr>
              <a:t>: </a:t>
            </a:r>
          </a:p>
          <a:p>
            <a:pPr marL="360363" lvl="1" indent="-266700" algn="just">
              <a:spcBef>
                <a:spcPct val="0"/>
              </a:spcBef>
            </a:pPr>
            <a:r>
              <a:rPr lang="it-IT" altLang="en-US" sz="2200" dirty="0">
                <a:solidFill>
                  <a:schemeClr val="bg1"/>
                </a:solidFill>
              </a:rPr>
              <a:t>accelera le reazioni chimiche che producono ozono a livello urbano o smog fotochimico
accelera i cambiamenti microclimatici locali che </a:t>
            </a:r>
            <a:r>
              <a:rPr lang="it-IT" altLang="en-US" sz="2200" dirty="0">
                <a:solidFill>
                  <a:srgbClr val="FFFF00"/>
                </a:solidFill>
              </a:rPr>
              <a:t>danneggiano anche gli animali, la flora e il patrimonio artistico e architettonico</a:t>
            </a:r>
            <a:endParaRPr lang="en-US" altLang="en-US" sz="2200" dirty="0">
              <a:solidFill>
                <a:srgbClr val="FFFF00"/>
              </a:solidFill>
            </a:endParaRPr>
          </a:p>
        </p:txBody>
      </p:sp>
      <p:sp>
        <p:nvSpPr>
          <p:cNvPr id="37891" name="Rectangle 2"/>
          <p:cNvSpPr>
            <a:spLocks noChangeArrowheads="1"/>
          </p:cNvSpPr>
          <p:nvPr/>
        </p:nvSpPr>
        <p:spPr bwMode="auto">
          <a:xfrm>
            <a:off x="1600200" y="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b="1" dirty="0">
                <a:solidFill>
                  <a:srgbClr val="FFCC00"/>
                </a:solidFill>
                <a:latin typeface="Verdana" panose="020B0604030504040204" pitchFamily="34" charset="0"/>
              </a:rPr>
              <a:t>3 Isola di </a:t>
            </a:r>
            <a:r>
              <a:rPr lang="en-US" altLang="en-US" sz="2800" b="1" dirty="0" err="1">
                <a:solidFill>
                  <a:srgbClr val="FFCC00"/>
                </a:solidFill>
                <a:latin typeface="Verdana" panose="020B0604030504040204" pitchFamily="34" charset="0"/>
              </a:rPr>
              <a:t>Calore</a:t>
            </a:r>
            <a:r>
              <a:rPr lang="en-US" altLang="en-US" sz="2800" b="1" dirty="0">
                <a:solidFill>
                  <a:srgbClr val="FFCC00"/>
                </a:solidFill>
                <a:latin typeface="Verdana" panose="020B0604030504040204" pitchFamily="34" charset="0"/>
              </a:rPr>
              <a:t> Urbana</a:t>
            </a:r>
          </a:p>
        </p:txBody>
      </p:sp>
      <p:sp>
        <p:nvSpPr>
          <p:cNvPr id="4" name="Rectangle 6"/>
          <p:cNvSpPr>
            <a:spLocks noChangeArrowheads="1"/>
          </p:cNvSpPr>
          <p:nvPr/>
        </p:nvSpPr>
        <p:spPr bwMode="auto">
          <a:xfrm>
            <a:off x="228600" y="381000"/>
            <a:ext cx="11582400"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800100" indent="-34290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rgbClr val="FFFF00"/>
                </a:solidFill>
              </a:rPr>
              <a:t>Cause: </a:t>
            </a:r>
          </a:p>
          <a:p>
            <a:pPr marL="360363" lvl="1" indent="-266700" algn="just">
              <a:spcBef>
                <a:spcPct val="0"/>
              </a:spcBef>
            </a:pPr>
            <a:r>
              <a:rPr lang="it-IT" sz="2200" dirty="0">
                <a:solidFill>
                  <a:srgbClr val="FFC000"/>
                </a:solidFill>
              </a:rPr>
              <a:t>intrappolamento dell'aria</a:t>
            </a:r>
            <a:r>
              <a:rPr lang="it-IT" sz="2200" dirty="0">
                <a:solidFill>
                  <a:schemeClr val="bg1"/>
                </a:solidFill>
              </a:rPr>
              <a:t>, con </a:t>
            </a:r>
            <a:r>
              <a:rPr lang="it-IT" altLang="en-US" sz="2200" dirty="0">
                <a:solidFill>
                  <a:schemeClr val="bg1"/>
                </a:solidFill>
              </a:rPr>
              <a:t>riduzione della miscelazione con gli strati superiori e conseguente </a:t>
            </a:r>
            <a:r>
              <a:rPr lang="it-IT" altLang="en-US" sz="2200" dirty="0">
                <a:solidFill>
                  <a:srgbClr val="FFFF00"/>
                </a:solidFill>
              </a:rPr>
              <a:t>riduzione della ventilazione</a:t>
            </a:r>
            <a:r>
              <a:rPr lang="it-IT" altLang="en-US" sz="2200" dirty="0">
                <a:solidFill>
                  <a:schemeClr val="bg1"/>
                </a:solidFill>
              </a:rPr>
              <a:t>, dovuto alla presenza di edifici (distacco della vena fluida con zone di ricircolo e </a:t>
            </a:r>
            <a:r>
              <a:rPr lang="it-IT" sz="2200" dirty="0">
                <a:solidFill>
                  <a:schemeClr val="bg1"/>
                </a:solidFill>
              </a:rPr>
              <a:t>accumulo, tra gli altri, di calore, umidità ed inquinanti rilasciati nelle città</a:t>
            </a:r>
            <a:r>
              <a:rPr lang="it-IT" altLang="en-US" sz="2200" dirty="0">
                <a:solidFill>
                  <a:schemeClr val="bg1"/>
                </a:solidFill>
              </a:rPr>
              <a:t>)</a:t>
            </a:r>
            <a:r>
              <a:rPr lang="it-IT" sz="2200" dirty="0">
                <a:solidFill>
                  <a:schemeClr val="bg1"/>
                </a:solidFill>
              </a:rPr>
              <a:t>: </a:t>
            </a:r>
            <a:r>
              <a:rPr lang="it-IT" sz="2200" dirty="0">
                <a:solidFill>
                  <a:srgbClr val="FFFF00"/>
                </a:solidFill>
              </a:rPr>
              <a:t>all’ICU è associato un peggioramento della qualità dell’aria e del comfort esterno</a:t>
            </a:r>
          </a:p>
          <a:p>
            <a:pPr marL="360363" lvl="1" indent="-266700" algn="just">
              <a:spcBef>
                <a:spcPct val="0"/>
              </a:spcBef>
            </a:pPr>
            <a:r>
              <a:rPr lang="it-IT" altLang="en-US" sz="2200" dirty="0">
                <a:solidFill>
                  <a:srgbClr val="FFC000"/>
                </a:solidFill>
              </a:rPr>
              <a:t>aumento dell'assorbimento solare</a:t>
            </a:r>
            <a:r>
              <a:rPr lang="it-IT" altLang="en-US" sz="2200" dirty="0">
                <a:solidFill>
                  <a:schemeClr val="bg1"/>
                </a:solidFill>
              </a:rPr>
              <a:t>, combinato con </a:t>
            </a:r>
            <a:r>
              <a:rPr lang="it-IT" altLang="en-US" sz="2200" dirty="0">
                <a:solidFill>
                  <a:srgbClr val="FFFF00"/>
                </a:solidFill>
              </a:rPr>
              <a:t>riflessioni e </a:t>
            </a:r>
            <a:r>
              <a:rPr lang="it-IT" altLang="en-US" sz="2200" dirty="0" err="1">
                <a:solidFill>
                  <a:srgbClr val="FFFF00"/>
                </a:solidFill>
              </a:rPr>
              <a:t>riemissioni</a:t>
            </a:r>
            <a:r>
              <a:rPr lang="it-IT" altLang="en-US" sz="2200" dirty="0">
                <a:solidFill>
                  <a:srgbClr val="FFFF00"/>
                </a:solidFill>
              </a:rPr>
              <a:t> multiple </a:t>
            </a:r>
            <a:r>
              <a:rPr lang="it-IT" altLang="en-US" sz="2200" dirty="0">
                <a:solidFill>
                  <a:schemeClr val="bg1"/>
                </a:solidFill>
              </a:rPr>
              <a:t>nei canyon urbani e conseguente intrappolamento e </a:t>
            </a:r>
            <a:r>
              <a:rPr lang="it-IT" altLang="en-US" sz="2200" dirty="0">
                <a:solidFill>
                  <a:srgbClr val="FFFF00"/>
                </a:solidFill>
              </a:rPr>
              <a:t>accumulo di calore all'interno e tra gli edifici </a:t>
            </a:r>
            <a:r>
              <a:rPr lang="it-IT" altLang="en-US" sz="2200" dirty="0">
                <a:solidFill>
                  <a:schemeClr val="bg1"/>
                </a:solidFill>
              </a:rPr>
              <a:t>(con rilascio durante la notte): </a:t>
            </a:r>
            <a:r>
              <a:rPr lang="it-IT" altLang="en-US" sz="2200" dirty="0">
                <a:solidFill>
                  <a:srgbClr val="FFFF00"/>
                </a:solidFill>
              </a:rPr>
              <a:t>all’ICU è associato un incremento complessivo del consumo energetico degli edifici</a:t>
            </a:r>
          </a:p>
        </p:txBody>
      </p:sp>
      <p:sp>
        <p:nvSpPr>
          <p:cNvPr id="3" name="Segnaposto numero diapositiva 2">
            <a:extLst>
              <a:ext uri="{FF2B5EF4-FFF2-40B4-BE49-F238E27FC236}">
                <a16:creationId xmlns:a16="http://schemas.microsoft.com/office/drawing/2014/main" id="{7835958F-3805-44FF-8560-FDC60F952E89}"/>
              </a:ext>
            </a:extLst>
          </p:cNvPr>
          <p:cNvSpPr>
            <a:spLocks noGrp="1"/>
          </p:cNvSpPr>
          <p:nvPr>
            <p:ph type="sldNum" sz="quarter" idx="12"/>
          </p:nvPr>
        </p:nvSpPr>
        <p:spPr/>
        <p:txBody>
          <a:bodyPr/>
          <a:lstStyle/>
          <a:p>
            <a:pPr>
              <a:defRPr/>
            </a:pPr>
            <a:fld id="{3C55072A-9E16-4F1F-AD72-50A7FCD81C33}" type="slidenum">
              <a:rPr lang="it-IT" altLang="en-US" smtClean="0"/>
              <a:pPr>
                <a:defRPr/>
              </a:pPr>
              <a:t>16</a:t>
            </a:fld>
            <a:endParaRPr lang="it-IT" altLang="en-US" dirty="0"/>
          </a:p>
        </p:txBody>
      </p:sp>
      <p:sp>
        <p:nvSpPr>
          <p:cNvPr id="7" name="Rectangle 2">
            <a:extLst>
              <a:ext uri="{FF2B5EF4-FFF2-40B4-BE49-F238E27FC236}">
                <a16:creationId xmlns:a16="http://schemas.microsoft.com/office/drawing/2014/main" id="{54158E55-693C-41FF-8CE5-12B8D500BABD}"/>
              </a:ext>
            </a:extLst>
          </p:cNvPr>
          <p:cNvSpPr>
            <a:spLocks noChangeArrowheads="1"/>
          </p:cNvSpPr>
          <p:nvPr/>
        </p:nvSpPr>
        <p:spPr bwMode="auto">
          <a:xfrm>
            <a:off x="1600200" y="3335417"/>
            <a:ext cx="8991600" cy="398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Altri effetti negativi</a:t>
            </a:r>
          </a:p>
        </p:txBody>
      </p:sp>
      <p:sp>
        <p:nvSpPr>
          <p:cNvPr id="8" name="Rectangle 6">
            <a:extLst>
              <a:ext uri="{FF2B5EF4-FFF2-40B4-BE49-F238E27FC236}">
                <a16:creationId xmlns:a16="http://schemas.microsoft.com/office/drawing/2014/main" id="{D60E0594-129A-4E4C-8814-48F68DAC88B8}"/>
              </a:ext>
            </a:extLst>
          </p:cNvPr>
          <p:cNvSpPr>
            <a:spLocks noChangeArrowheads="1"/>
          </p:cNvSpPr>
          <p:nvPr/>
        </p:nvSpPr>
        <p:spPr bwMode="auto">
          <a:xfrm>
            <a:off x="228600" y="3548896"/>
            <a:ext cx="115824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800100" indent="-34290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accent4"/>
                </a:solidFill>
              </a:rPr>
              <a:t>Sulla salute pubblica</a:t>
            </a:r>
            <a:r>
              <a:rPr lang="it-IT" altLang="en-US" sz="2200" dirty="0">
                <a:solidFill>
                  <a:srgbClr val="FFFF00"/>
                </a:solidFill>
              </a:rPr>
              <a:t>: </a:t>
            </a:r>
          </a:p>
          <a:p>
            <a:pPr marL="360363" lvl="1" indent="-266700" algn="just">
              <a:spcBef>
                <a:spcPct val="0"/>
              </a:spcBef>
            </a:pPr>
            <a:r>
              <a:rPr lang="it-IT" altLang="en-US" sz="2200" dirty="0">
                <a:solidFill>
                  <a:srgbClr val="FFFF00"/>
                </a:solidFill>
              </a:rPr>
              <a:t>ondate di calore </a:t>
            </a:r>
            <a:r>
              <a:rPr lang="it-IT" altLang="en-US" sz="2200" dirty="0">
                <a:solidFill>
                  <a:schemeClr val="bg1"/>
                </a:solidFill>
              </a:rPr>
              <a:t>estremo possono causare stress e infarto da calore e possono portare a disfunzioni fisiologiche, danni agli organi o persino alla morte, specialmente negli anziani o nelle persone più vulnerabili
produttività ridotta</a:t>
            </a:r>
            <a:endParaRPr lang="pl-PL" altLang="en-US" sz="2200" dirty="0"/>
          </a:p>
        </p:txBody>
      </p:sp>
    </p:spTree>
    <p:extLst>
      <p:ext uri="{BB962C8B-B14F-4D97-AF65-F5344CB8AC3E}">
        <p14:creationId xmlns:p14="http://schemas.microsoft.com/office/powerpoint/2010/main" val="26353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1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6A583C8-144A-6178-A8A7-331358718308}"/>
              </a:ext>
            </a:extLst>
          </p:cNvPr>
          <p:cNvSpPr>
            <a:spLocks noGrp="1"/>
          </p:cNvSpPr>
          <p:nvPr>
            <p:ph type="sldNum" sz="quarter" idx="12"/>
          </p:nvPr>
        </p:nvSpPr>
        <p:spPr/>
        <p:txBody>
          <a:bodyPr/>
          <a:lstStyle/>
          <a:p>
            <a:pPr>
              <a:defRPr/>
            </a:pPr>
            <a:fld id="{A2DE0798-E235-4305-A757-6FD5C182A6FF}" type="slidenum">
              <a:rPr lang="it-IT" altLang="en-US" smtClean="0"/>
              <a:pPr>
                <a:defRPr/>
              </a:pPr>
              <a:t>17</a:t>
            </a:fld>
            <a:endParaRPr lang="it-IT" altLang="en-US"/>
          </a:p>
        </p:txBody>
      </p:sp>
      <p:sp>
        <p:nvSpPr>
          <p:cNvPr id="4" name="CasellaDiTesto 3">
            <a:extLst>
              <a:ext uri="{FF2B5EF4-FFF2-40B4-BE49-F238E27FC236}">
                <a16:creationId xmlns:a16="http://schemas.microsoft.com/office/drawing/2014/main" id="{5284FE4C-C053-A788-3905-4281A314865F}"/>
              </a:ext>
            </a:extLst>
          </p:cNvPr>
          <p:cNvSpPr txBox="1"/>
          <p:nvPr/>
        </p:nvSpPr>
        <p:spPr>
          <a:xfrm>
            <a:off x="7162800" y="762000"/>
            <a:ext cx="5029200" cy="5632311"/>
          </a:xfrm>
          <a:prstGeom prst="rect">
            <a:avLst/>
          </a:prstGeom>
          <a:noFill/>
        </p:spPr>
        <p:txBody>
          <a:bodyPr wrap="square">
            <a:spAutoFit/>
          </a:bodyPr>
          <a:lstStyle/>
          <a:p>
            <a:pPr marL="342900" indent="-342900">
              <a:buFont typeface="Arial" panose="020B0604020202020204" pitchFamily="34" charset="0"/>
              <a:buChar char="•"/>
            </a:pPr>
            <a:r>
              <a:rPr lang="it-IT" sz="2400" dirty="0">
                <a:solidFill>
                  <a:srgbClr val="FFFF00"/>
                </a:solidFill>
                <a:latin typeface="Times New Roman" panose="02020603050405020304" pitchFamily="18" charset="0"/>
                <a:cs typeface="Times New Roman" panose="02020603050405020304" pitchFamily="18" charset="0"/>
              </a:rPr>
              <a:t>Effetto dei condizionatori</a:t>
            </a:r>
          </a:p>
          <a:p>
            <a:pPr marL="342900" indent="-342900">
              <a:buFont typeface="Arial" panose="020B0604020202020204" pitchFamily="34" charset="0"/>
              <a:buChar char="•"/>
            </a:pPr>
            <a:endParaRPr lang="it-IT" sz="24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L'emissione di aria calda verso l’esterno proveniente dai condizionatori è uno dei fattori chiave che aumenta la temperatura dell'aria nelle città ad alta densità</a:t>
            </a:r>
          </a:p>
          <a:p>
            <a:pPr marL="342900" indent="-342900">
              <a:buFont typeface="Arial" panose="020B0604020202020204" pitchFamily="34" charset="0"/>
              <a:buChar char="•"/>
            </a:pPr>
            <a:endParaRPr lang="it-IT" sz="24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Può aumentare la temperatura dell'aria di 3°C entro 3m in direzione orizzontale </a:t>
            </a:r>
          </a:p>
          <a:p>
            <a:r>
              <a:rPr lang="it-IT" sz="2400" dirty="0">
                <a:solidFill>
                  <a:schemeClr val="bg1"/>
                </a:solidFill>
                <a:latin typeface="Times New Roman" panose="02020603050405020304" pitchFamily="18" charset="0"/>
                <a:cs typeface="Times New Roman" panose="02020603050405020304" pitchFamily="18" charset="0"/>
              </a:rPr>
              <a:t>     ed entro 5m in direzione verticale</a:t>
            </a:r>
          </a:p>
          <a:p>
            <a:pPr marL="342900" indent="-342900">
              <a:buFont typeface="Arial" panose="020B0604020202020204" pitchFamily="34" charset="0"/>
              <a:buChar char="•"/>
            </a:pPr>
            <a:endParaRPr lang="it-IT" sz="24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it-IT" sz="2400" dirty="0">
                <a:solidFill>
                  <a:srgbClr val="FFFF00"/>
                </a:solidFill>
                <a:latin typeface="Times New Roman" panose="02020603050405020304" pitchFamily="18" charset="0"/>
                <a:cs typeface="Times New Roman" panose="02020603050405020304" pitchFamily="18" charset="0"/>
              </a:rPr>
              <a:t>L'effetto è maggiore all'aumentare della temperatura ambiente</a:t>
            </a:r>
            <a:endParaRPr lang="en-US" sz="2400" dirty="0">
              <a:solidFill>
                <a:srgbClr val="FFFF00"/>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2DD86EBB-ACE6-3BB5-6F16-5AEFA7238F04}"/>
              </a:ext>
            </a:extLst>
          </p:cNvPr>
          <p:cNvSpPr>
            <a:spLocks noChangeArrowheads="1"/>
          </p:cNvSpPr>
          <p:nvPr/>
        </p:nvSpPr>
        <p:spPr bwMode="auto">
          <a:xfrm>
            <a:off x="1600200" y="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b="1" dirty="0">
                <a:solidFill>
                  <a:srgbClr val="FFCC00"/>
                </a:solidFill>
                <a:latin typeface="Verdana" panose="020B0604030504040204" pitchFamily="34" charset="0"/>
              </a:rPr>
              <a:t>3 </a:t>
            </a:r>
            <a:r>
              <a:rPr lang="it-IT" altLang="en-US" sz="2800" b="1" dirty="0">
                <a:solidFill>
                  <a:srgbClr val="FFCC00"/>
                </a:solidFill>
                <a:latin typeface="Verdana" panose="020B0604030504040204" pitchFamily="34" charset="0"/>
              </a:rPr>
              <a:t>Isola di Calore Urbana</a:t>
            </a:r>
          </a:p>
        </p:txBody>
      </p:sp>
      <p:pic>
        <p:nvPicPr>
          <p:cNvPr id="1026" name="Picture 2" descr="Cose da sapere sull'unità esterna dei climatizzatori | Promoclima Blog">
            <a:extLst>
              <a:ext uri="{FF2B5EF4-FFF2-40B4-BE49-F238E27FC236}">
                <a16:creationId xmlns:a16="http://schemas.microsoft.com/office/drawing/2014/main" id="{C2131AE0-2ABC-0017-3D66-95ABFF30B6B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325" r="6976"/>
          <a:stretch/>
        </p:blipFill>
        <p:spPr bwMode="auto">
          <a:xfrm>
            <a:off x="-1" y="964096"/>
            <a:ext cx="7189111" cy="5284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222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10"/>
                                        <p:tgtEl>
                                          <p:spTgt spid="4">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5" end="5"/>
                                            </p:txEl>
                                          </p:spTgt>
                                        </p:tgtEl>
                                        <p:attrNameLst>
                                          <p:attrName>style.visibility</p:attrName>
                                        </p:attrNameLst>
                                      </p:cBhvr>
                                      <p:to>
                                        <p:strVal val="visible"/>
                                      </p:to>
                                    </p:set>
                                    <p:animEffect transition="in" filter="fade">
                                      <p:cBhvr>
                                        <p:cTn id="12" dur="10"/>
                                        <p:tgtEl>
                                          <p:spTgt spid="4">
                                            <p:txEl>
                                              <p:pRg st="5" end="5"/>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animEffect transition="in" filter="fade">
                                      <p:cBhvr>
                                        <p:cTn id="15" dur="1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6">
            <a:extLst>
              <a:ext uri="{FF2B5EF4-FFF2-40B4-BE49-F238E27FC236}">
                <a16:creationId xmlns:a16="http://schemas.microsoft.com/office/drawing/2014/main" id="{09C520F0-659A-4D77-9904-0D75EC11F9AE}"/>
              </a:ext>
            </a:extLst>
          </p:cNvPr>
          <p:cNvSpPr>
            <a:spLocks noChangeArrowheads="1"/>
          </p:cNvSpPr>
          <p:nvPr/>
        </p:nvSpPr>
        <p:spPr bwMode="auto">
          <a:xfrm>
            <a:off x="76200" y="685800"/>
            <a:ext cx="716280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47675" indent="-446088" algn="just">
              <a:spcBef>
                <a:spcPct val="0"/>
              </a:spcBef>
              <a:defRPr/>
            </a:pPr>
            <a:r>
              <a:rPr lang="it-IT" altLang="en-US" sz="2400" dirty="0">
                <a:solidFill>
                  <a:schemeClr val="bg1"/>
                </a:solidFill>
              </a:rPr>
              <a:t>Comfort esterno: </a:t>
            </a:r>
          </a:p>
          <a:p>
            <a:pPr marL="719138" lvl="1" indent="-358775" algn="just" defTabSz="808038">
              <a:spcBef>
                <a:spcPct val="0"/>
              </a:spcBef>
              <a:defRPr/>
            </a:pPr>
            <a:r>
              <a:rPr lang="it-IT" altLang="en-US" sz="2400" dirty="0">
                <a:solidFill>
                  <a:schemeClr val="bg1"/>
                </a:solidFill>
              </a:rPr>
              <a:t>dipende da </a:t>
            </a:r>
            <a:r>
              <a:rPr lang="it-IT" altLang="en-US" sz="2400" dirty="0">
                <a:solidFill>
                  <a:srgbClr val="FFFF00"/>
                </a:solidFill>
              </a:rPr>
              <a:t>parametri oggettivi </a:t>
            </a:r>
            <a:r>
              <a:rPr lang="it-IT" altLang="en-US" sz="2400" dirty="0">
                <a:solidFill>
                  <a:schemeClr val="bg1"/>
                </a:solidFill>
              </a:rPr>
              <a:t>(vento, temperatura, umidità, radiazione solare, qualità dell’aria, rumore, visuale, etc.).</a:t>
            </a:r>
          </a:p>
          <a:p>
            <a:pPr marL="719138" lvl="1" indent="-358775" algn="just" defTabSz="808038">
              <a:spcBef>
                <a:spcPct val="0"/>
              </a:spcBef>
              <a:defRPr/>
            </a:pPr>
            <a:r>
              <a:rPr lang="it-IT" altLang="en-US" sz="2400" dirty="0">
                <a:solidFill>
                  <a:schemeClr val="bg1"/>
                </a:solidFill>
              </a:rPr>
              <a:t>dipende da </a:t>
            </a:r>
            <a:r>
              <a:rPr lang="it-IT" altLang="en-US" sz="2400" dirty="0">
                <a:solidFill>
                  <a:srgbClr val="FFFF00"/>
                </a:solidFill>
              </a:rPr>
              <a:t>parametri </a:t>
            </a:r>
            <a:r>
              <a:rPr lang="it-IT" altLang="en-US" sz="2400" dirty="0" err="1">
                <a:solidFill>
                  <a:srgbClr val="FFFF00"/>
                </a:solidFill>
              </a:rPr>
              <a:t>psico</a:t>
            </a:r>
            <a:r>
              <a:rPr lang="it-IT" altLang="en-US" sz="2400" dirty="0">
                <a:solidFill>
                  <a:srgbClr val="FFFF00"/>
                </a:solidFill>
              </a:rPr>
              <a:t>-fisiologici soggettivi </a:t>
            </a:r>
            <a:r>
              <a:rPr lang="it-IT" altLang="en-US" sz="2400" dirty="0">
                <a:solidFill>
                  <a:schemeClr val="bg1"/>
                </a:solidFill>
              </a:rPr>
              <a:t>(età, genere, attività, abbigliamento, etc.) quindi…</a:t>
            </a:r>
            <a:endParaRPr lang="pl-PL" altLang="en-US" sz="2400" dirty="0">
              <a:solidFill>
                <a:schemeClr val="bg1"/>
              </a:solidFill>
            </a:endParaRPr>
          </a:p>
        </p:txBody>
      </p:sp>
      <p:sp>
        <p:nvSpPr>
          <p:cNvPr id="41987" name="Rectangle 2"/>
          <p:cNvSpPr>
            <a:spLocks noChangeArrowheads="1"/>
          </p:cNvSpPr>
          <p:nvPr/>
        </p:nvSpPr>
        <p:spPr bwMode="auto">
          <a:xfrm>
            <a:off x="152400" y="0"/>
            <a:ext cx="7239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a:t>
            </a:r>
          </a:p>
        </p:txBody>
      </p:sp>
      <p:sp>
        <p:nvSpPr>
          <p:cNvPr id="7" name="Rectangle 6">
            <a:extLst>
              <a:ext uri="{FF2B5EF4-FFF2-40B4-BE49-F238E27FC236}">
                <a16:creationId xmlns:a16="http://schemas.microsoft.com/office/drawing/2014/main" id="{09C520F0-659A-4D77-9904-0D75EC11F9AE}"/>
              </a:ext>
            </a:extLst>
          </p:cNvPr>
          <p:cNvSpPr>
            <a:spLocks noChangeArrowheads="1"/>
          </p:cNvSpPr>
          <p:nvPr/>
        </p:nvSpPr>
        <p:spPr bwMode="auto">
          <a:xfrm>
            <a:off x="152400" y="3124200"/>
            <a:ext cx="716279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rgbClr val="FFFF00"/>
                </a:solidFill>
              </a:rPr>
              <a:t>Non esiste un criterio accettato universalmente ma tanti criteri/indici </a:t>
            </a:r>
            <a:endParaRPr lang="pl-PL" altLang="en-US" sz="2400" dirty="0">
              <a:solidFill>
                <a:srgbClr val="FFFF00"/>
              </a:solidFill>
            </a:endParaRPr>
          </a:p>
        </p:txBody>
      </p:sp>
      <p:sp>
        <p:nvSpPr>
          <p:cNvPr id="8" name="Rectangle 6">
            <a:extLst>
              <a:ext uri="{FF2B5EF4-FFF2-40B4-BE49-F238E27FC236}">
                <a16:creationId xmlns:a16="http://schemas.microsoft.com/office/drawing/2014/main" id="{09C520F0-659A-4D77-9904-0D75EC11F9AE}"/>
              </a:ext>
            </a:extLst>
          </p:cNvPr>
          <p:cNvSpPr>
            <a:spLocks noChangeArrowheads="1"/>
          </p:cNvSpPr>
          <p:nvPr/>
        </p:nvSpPr>
        <p:spPr bwMode="auto">
          <a:xfrm>
            <a:off x="152400" y="4038600"/>
            <a:ext cx="11887200"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chemeClr val="bg1"/>
                </a:solidFill>
              </a:rPr>
              <a:t>Temperatura equivalente (T</a:t>
            </a:r>
            <a:r>
              <a:rPr lang="it-IT" altLang="en-US" sz="2400" baseline="-25000" dirty="0">
                <a:solidFill>
                  <a:schemeClr val="bg1"/>
                </a:solidFill>
              </a:rPr>
              <a:t>e</a:t>
            </a:r>
            <a:r>
              <a:rPr lang="it-IT" altLang="en-US" sz="2400" dirty="0">
                <a:solidFill>
                  <a:schemeClr val="bg1"/>
                </a:solidFill>
              </a:rPr>
              <a:t>), Temperatura effettiva (ET), </a:t>
            </a:r>
            <a:r>
              <a:rPr lang="en-US" altLang="en-US" sz="2400" dirty="0">
                <a:solidFill>
                  <a:schemeClr val="bg1"/>
                </a:solidFill>
              </a:rPr>
              <a:t>Perceived Temperature (PT), Outdoor Standard Effective Temperature (OUT_SET), </a:t>
            </a:r>
            <a:r>
              <a:rPr lang="en-US" altLang="en-US" sz="2400" dirty="0">
                <a:solidFill>
                  <a:srgbClr val="FFFF00"/>
                </a:solidFill>
              </a:rPr>
              <a:t>Physiological Equivalent Temperature (PET)</a:t>
            </a:r>
            <a:r>
              <a:rPr lang="en-US" altLang="en-US" sz="2400" dirty="0">
                <a:solidFill>
                  <a:schemeClr val="bg1"/>
                </a:solidFill>
              </a:rPr>
              <a:t>, Wet Bulb Globe Temperature (WBGT), New Effective Temperature (ET*), Wind Chill Equivalent Temperature (WCET), Standard Effective Temperature (SET), </a:t>
            </a:r>
            <a:r>
              <a:rPr lang="it-IT" altLang="en-US" sz="2400" dirty="0">
                <a:solidFill>
                  <a:srgbClr val="FFFF00"/>
                </a:solidFill>
              </a:rPr>
              <a:t>Predicted Mean Vote (PMV)</a:t>
            </a:r>
            <a:r>
              <a:rPr lang="it-IT" altLang="en-US" sz="2400" dirty="0">
                <a:solidFill>
                  <a:schemeClr val="bg1"/>
                </a:solidFill>
              </a:rPr>
              <a:t>,</a:t>
            </a:r>
            <a:r>
              <a:rPr lang="en-US" altLang="en-US" sz="2400" dirty="0">
                <a:solidFill>
                  <a:schemeClr val="bg1"/>
                </a:solidFill>
              </a:rPr>
              <a:t> Heat Stress Index (HIS), Discomfort Index (DI), Index of Thermal Stress (ITS), Skin </a:t>
            </a:r>
            <a:r>
              <a:rPr lang="en-US" altLang="en-US" sz="2400" dirty="0" err="1">
                <a:solidFill>
                  <a:schemeClr val="bg1"/>
                </a:solidFill>
              </a:rPr>
              <a:t>Wettedness</a:t>
            </a:r>
            <a:r>
              <a:rPr lang="en-US" altLang="en-US" sz="2400" dirty="0">
                <a:solidFill>
                  <a:schemeClr val="bg1"/>
                </a:solidFill>
              </a:rPr>
              <a:t>, Heat Index (HI), Tropical Summer Index (TSI), Wind Chill Index (WCI), </a:t>
            </a:r>
            <a:r>
              <a:rPr lang="en-US" altLang="en-US" sz="2800" dirty="0">
                <a:solidFill>
                  <a:srgbClr val="FFFF00"/>
                </a:solidFill>
              </a:rPr>
              <a:t>Univ</a:t>
            </a:r>
            <a:r>
              <a:rPr lang="en-US" altLang="en-US" sz="2400" dirty="0">
                <a:solidFill>
                  <a:srgbClr val="FFFF00"/>
                </a:solidFill>
              </a:rPr>
              <a:t>ersal Thermal Climate Index (UTCI)</a:t>
            </a:r>
            <a:r>
              <a:rPr lang="en-US" altLang="en-US" sz="2400" dirty="0">
                <a:solidFill>
                  <a:schemeClr val="bg1"/>
                </a:solidFill>
              </a:rPr>
              <a:t>, …</a:t>
            </a:r>
            <a:r>
              <a:rPr lang="it-IT" altLang="en-US" sz="2400" dirty="0">
                <a:solidFill>
                  <a:schemeClr val="bg1"/>
                </a:solidFill>
              </a:rPr>
              <a:t>    </a:t>
            </a:r>
            <a:endParaRPr lang="pl-PL" altLang="en-US" sz="2400" dirty="0">
              <a:solidFill>
                <a:schemeClr val="bg1"/>
              </a:solidFill>
            </a:endParaRPr>
          </a:p>
        </p:txBody>
      </p:sp>
      <p:sp>
        <p:nvSpPr>
          <p:cNvPr id="3" name="Segnaposto numero diapositiva 2">
            <a:extLst>
              <a:ext uri="{FF2B5EF4-FFF2-40B4-BE49-F238E27FC236}">
                <a16:creationId xmlns:a16="http://schemas.microsoft.com/office/drawing/2014/main" id="{DE962C66-3DCC-4E8C-847B-F3DE5F87F4EC}"/>
              </a:ext>
            </a:extLst>
          </p:cNvPr>
          <p:cNvSpPr>
            <a:spLocks noGrp="1"/>
          </p:cNvSpPr>
          <p:nvPr>
            <p:ph type="sldNum" sz="quarter" idx="12"/>
          </p:nvPr>
        </p:nvSpPr>
        <p:spPr/>
        <p:txBody>
          <a:bodyPr/>
          <a:lstStyle/>
          <a:p>
            <a:pPr>
              <a:defRPr/>
            </a:pPr>
            <a:fld id="{3C55072A-9E16-4F1F-AD72-50A7FCD81C33}" type="slidenum">
              <a:rPr lang="it-IT" altLang="en-US" smtClean="0"/>
              <a:pPr>
                <a:defRPr/>
              </a:pPr>
              <a:t>18</a:t>
            </a:fld>
            <a:endParaRPr lang="it-IT" altLang="en-US"/>
          </a:p>
        </p:txBody>
      </p:sp>
      <p:pic>
        <p:nvPicPr>
          <p:cNvPr id="2050" name="Picture 2" descr="environmental thermal factors">
            <a:extLst>
              <a:ext uri="{FF2B5EF4-FFF2-40B4-BE49-F238E27FC236}">
                <a16:creationId xmlns:a16="http://schemas.microsoft.com/office/drawing/2014/main" id="{4E3114AA-B8DC-42C2-89BE-142541AC66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49" r="17709"/>
          <a:stretch/>
        </p:blipFill>
        <p:spPr bwMode="auto">
          <a:xfrm>
            <a:off x="7574746" y="4971"/>
            <a:ext cx="4642135" cy="3805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51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ChangeArrowheads="1"/>
          </p:cNvSpPr>
          <p:nvPr/>
        </p:nvSpPr>
        <p:spPr bwMode="auto">
          <a:xfrm>
            <a:off x="1600200" y="15240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a:t>
            </a:r>
          </a:p>
        </p:txBody>
      </p:sp>
      <p:sp>
        <p:nvSpPr>
          <p:cNvPr id="5" name="Rectangle 6">
            <a:extLst>
              <a:ext uri="{FF2B5EF4-FFF2-40B4-BE49-F238E27FC236}">
                <a16:creationId xmlns:a16="http://schemas.microsoft.com/office/drawing/2014/main" id="{EC95787E-AB1A-419D-A073-A347D335FFB1}"/>
              </a:ext>
            </a:extLst>
          </p:cNvPr>
          <p:cNvSpPr>
            <a:spLocks noChangeArrowheads="1"/>
          </p:cNvSpPr>
          <p:nvPr/>
        </p:nvSpPr>
        <p:spPr bwMode="auto">
          <a:xfrm>
            <a:off x="228600" y="1295400"/>
            <a:ext cx="1158239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285750" indent="-285750" algn="just" defTabSz="457200" eaLnBrk="1" fontAlgn="auto" hangingPunct="1">
              <a:spcAft>
                <a:spcPts val="600"/>
              </a:spcAft>
              <a:buClr>
                <a:prstClr val="white"/>
              </a:buClr>
              <a:buSzPct val="80000"/>
              <a:defRPr/>
            </a:pPr>
            <a:r>
              <a:rPr lang="it-IT" sz="1400" b="1" dirty="0">
                <a:solidFill>
                  <a:srgbClr val="146194">
                    <a:lumMod val="75000"/>
                  </a:srgbClr>
                </a:solidFill>
                <a:latin typeface="Century Gothic" panose="020B0502020202020204"/>
              </a:rPr>
              <a:t> </a:t>
            </a:r>
            <a:r>
              <a:rPr lang="it-IT" sz="2400" dirty="0">
                <a:solidFill>
                  <a:srgbClr val="FFFF00"/>
                </a:solidFill>
              </a:rPr>
              <a:t>PMV (</a:t>
            </a:r>
            <a:r>
              <a:rPr lang="it-IT" sz="2400" dirty="0" err="1">
                <a:solidFill>
                  <a:srgbClr val="FFFF00"/>
                </a:solidFill>
              </a:rPr>
              <a:t>Predicted</a:t>
            </a:r>
            <a:r>
              <a:rPr lang="it-IT" sz="2400" dirty="0">
                <a:solidFill>
                  <a:srgbClr val="FFFF00"/>
                </a:solidFill>
              </a:rPr>
              <a:t> </a:t>
            </a:r>
            <a:r>
              <a:rPr lang="it-IT" sz="2400" dirty="0" err="1">
                <a:solidFill>
                  <a:srgbClr val="FFFF00"/>
                </a:solidFill>
              </a:rPr>
              <a:t>Mean</a:t>
            </a:r>
            <a:r>
              <a:rPr lang="it-IT" sz="2400" dirty="0">
                <a:solidFill>
                  <a:srgbClr val="FFFF00"/>
                </a:solidFill>
              </a:rPr>
              <a:t> Value - Voto Medio Previsto</a:t>
            </a:r>
            <a:r>
              <a:rPr lang="it-IT" sz="2400" dirty="0">
                <a:solidFill>
                  <a:schemeClr val="bg1"/>
                </a:solidFill>
              </a:rPr>
              <a:t>, UNI-EN-ISO 7730, ASNI-US-ASHRAE 55):</a:t>
            </a:r>
            <a:endParaRPr lang="it-IT" sz="2200" dirty="0">
              <a:solidFill>
                <a:schemeClr val="bg1"/>
              </a:solidFill>
            </a:endParaRPr>
          </a:p>
        </p:txBody>
      </p:sp>
      <p:sp>
        <p:nvSpPr>
          <p:cNvPr id="9" name="Rectangle 6">
            <a:extLst>
              <a:ext uri="{FF2B5EF4-FFF2-40B4-BE49-F238E27FC236}">
                <a16:creationId xmlns:a16="http://schemas.microsoft.com/office/drawing/2014/main" id="{09C520F0-659A-4D77-9904-0D75EC11F9AE}"/>
              </a:ext>
            </a:extLst>
          </p:cNvPr>
          <p:cNvSpPr>
            <a:spLocks noChangeArrowheads="1"/>
          </p:cNvSpPr>
          <p:nvPr/>
        </p:nvSpPr>
        <p:spPr bwMode="auto">
          <a:xfrm>
            <a:off x="457200" y="5360313"/>
            <a:ext cx="8458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rgbClr val="FFFF00"/>
                </a:solidFill>
              </a:rPr>
              <a:t>PET (</a:t>
            </a:r>
            <a:r>
              <a:rPr lang="it-IT" altLang="en-US" sz="2400" dirty="0" err="1">
                <a:solidFill>
                  <a:srgbClr val="FFFF00"/>
                </a:solidFill>
              </a:rPr>
              <a:t>Physiological</a:t>
            </a:r>
            <a:r>
              <a:rPr lang="it-IT" altLang="en-US" sz="2400" dirty="0">
                <a:solidFill>
                  <a:srgbClr val="FFFF00"/>
                </a:solidFill>
              </a:rPr>
              <a:t> </a:t>
            </a:r>
            <a:r>
              <a:rPr lang="it-IT" altLang="en-US" sz="2400" dirty="0" err="1">
                <a:solidFill>
                  <a:srgbClr val="FFFF00"/>
                </a:solidFill>
              </a:rPr>
              <a:t>Equivalent</a:t>
            </a:r>
            <a:r>
              <a:rPr lang="it-IT" altLang="en-US" sz="2400" dirty="0">
                <a:solidFill>
                  <a:srgbClr val="FFFF00"/>
                </a:solidFill>
              </a:rPr>
              <a:t> Temperature)</a:t>
            </a:r>
            <a:endParaRPr lang="pl-PL" altLang="en-US" sz="2400" dirty="0">
              <a:solidFill>
                <a:srgbClr val="FFFF00"/>
              </a:solidFill>
            </a:endParaRPr>
          </a:p>
        </p:txBody>
      </p:sp>
      <p:sp>
        <p:nvSpPr>
          <p:cNvPr id="3" name="Segnaposto numero diapositiva 2">
            <a:extLst>
              <a:ext uri="{FF2B5EF4-FFF2-40B4-BE49-F238E27FC236}">
                <a16:creationId xmlns:a16="http://schemas.microsoft.com/office/drawing/2014/main" id="{99D15568-1827-4511-B277-104477EE188E}"/>
              </a:ext>
            </a:extLst>
          </p:cNvPr>
          <p:cNvSpPr>
            <a:spLocks noGrp="1"/>
          </p:cNvSpPr>
          <p:nvPr>
            <p:ph type="sldNum" sz="quarter" idx="12"/>
          </p:nvPr>
        </p:nvSpPr>
        <p:spPr/>
        <p:txBody>
          <a:bodyPr/>
          <a:lstStyle/>
          <a:p>
            <a:pPr>
              <a:defRPr/>
            </a:pPr>
            <a:fld id="{3C55072A-9E16-4F1F-AD72-50A7FCD81C33}" type="slidenum">
              <a:rPr lang="it-IT" altLang="en-US" smtClean="0"/>
              <a:pPr>
                <a:defRPr/>
              </a:pPr>
              <a:t>19</a:t>
            </a:fld>
            <a:endParaRPr lang="it-IT" altLang="en-US"/>
          </a:p>
        </p:txBody>
      </p:sp>
      <p:pic>
        <p:nvPicPr>
          <p:cNvPr id="4098" name="Picture 2">
            <a:extLst>
              <a:ext uri="{FF2B5EF4-FFF2-40B4-BE49-F238E27FC236}">
                <a16:creationId xmlns:a16="http://schemas.microsoft.com/office/drawing/2014/main" id="{C718477A-8A85-4EEF-A7AA-CF85B803F4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999" b="18000"/>
          <a:stretch/>
        </p:blipFill>
        <p:spPr bwMode="auto">
          <a:xfrm>
            <a:off x="0" y="2209800"/>
            <a:ext cx="12192000" cy="2362200"/>
          </a:xfrm>
          <a:prstGeom prst="rect">
            <a:avLst/>
          </a:prstGeom>
          <a:solidFill>
            <a:schemeClr val="bg1"/>
          </a:solidFill>
        </p:spPr>
      </p:pic>
      <p:sp>
        <p:nvSpPr>
          <p:cNvPr id="2" name="Rectangle 6">
            <a:extLst>
              <a:ext uri="{FF2B5EF4-FFF2-40B4-BE49-F238E27FC236}">
                <a16:creationId xmlns:a16="http://schemas.microsoft.com/office/drawing/2014/main" id="{289221C4-C20A-95FB-46A1-557F7B160C28}"/>
              </a:ext>
            </a:extLst>
          </p:cNvPr>
          <p:cNvSpPr>
            <a:spLocks noChangeArrowheads="1"/>
          </p:cNvSpPr>
          <p:nvPr/>
        </p:nvSpPr>
        <p:spPr bwMode="auto">
          <a:xfrm>
            <a:off x="457200" y="4777026"/>
            <a:ext cx="8458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chemeClr val="bg1"/>
                </a:solidFill>
              </a:rPr>
              <a:t>NB: gli estremi della scala possono variare</a:t>
            </a:r>
            <a:endParaRPr lang="pl-PL" altLang="en-US" sz="2400" dirty="0">
              <a:solidFill>
                <a:schemeClr val="bg1"/>
              </a:solidFill>
            </a:endParaRPr>
          </a:p>
        </p:txBody>
      </p:sp>
      <p:sp>
        <p:nvSpPr>
          <p:cNvPr id="6" name="CasellaDiTesto 5">
            <a:extLst>
              <a:ext uri="{FF2B5EF4-FFF2-40B4-BE49-F238E27FC236}">
                <a16:creationId xmlns:a16="http://schemas.microsoft.com/office/drawing/2014/main" id="{7198199D-1EC6-F224-C0DB-4BDFDED6BE26}"/>
              </a:ext>
            </a:extLst>
          </p:cNvPr>
          <p:cNvSpPr txBox="1"/>
          <p:nvPr/>
        </p:nvSpPr>
        <p:spPr>
          <a:xfrm>
            <a:off x="457200" y="5987018"/>
            <a:ext cx="6322978" cy="461665"/>
          </a:xfrm>
          <a:prstGeom prst="rect">
            <a:avLst/>
          </a:prstGeom>
          <a:noFill/>
        </p:spPr>
        <p:txBody>
          <a:bodyPr wrap="square">
            <a:spAutoFit/>
          </a:bodyPr>
          <a:lstStyle/>
          <a:p>
            <a:pPr marL="342900" indent="-342900">
              <a:buFont typeface="Arial" panose="020B0604020202020204" pitchFamily="34" charset="0"/>
              <a:buChar char="•"/>
            </a:pPr>
            <a:r>
              <a:rPr lang="en-US" sz="2400" dirty="0">
                <a:solidFill>
                  <a:srgbClr val="FFFF00"/>
                </a:solidFill>
                <a:latin typeface="Times New Roman" panose="02020603050405020304" pitchFamily="18" charset="0"/>
              </a:rPr>
              <a:t>UTCI (Universal Thermal Climate Index)</a:t>
            </a:r>
          </a:p>
        </p:txBody>
      </p:sp>
    </p:spTree>
    <p:extLst>
      <p:ext uri="{BB962C8B-B14F-4D97-AF65-F5344CB8AC3E}">
        <p14:creationId xmlns:p14="http://schemas.microsoft.com/office/powerpoint/2010/main" val="1622242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egnaposto numero diapositiva 3">
            <a:extLst>
              <a:ext uri="{FF2B5EF4-FFF2-40B4-BE49-F238E27FC236}">
                <a16:creationId xmlns:a16="http://schemas.microsoft.com/office/drawing/2014/main" id="{6094E228-D01E-4DD2-8936-84BBFCA7E832}"/>
              </a:ext>
            </a:extLst>
          </p:cNvPr>
          <p:cNvSpPr>
            <a:spLocks noGrp="1"/>
          </p:cNvSpPr>
          <p:nvPr>
            <p:ph type="sldNum" sz="quarter" idx="12"/>
          </p:nvPr>
        </p:nvSpPr>
        <p:spPr/>
        <p:txBody>
          <a:bodyPr/>
          <a:lstStyle/>
          <a:p>
            <a:pPr>
              <a:defRPr/>
            </a:pPr>
            <a:fld id="{17B29711-8223-4211-945F-5E16C8362079}" type="slidenum">
              <a:rPr lang="it-IT" altLang="en-US" smtClean="0"/>
              <a:pPr>
                <a:defRPr/>
              </a:pPr>
              <a:t>20</a:t>
            </a:fld>
            <a:endParaRPr lang="it-IT" altLang="en-US"/>
          </a:p>
        </p:txBody>
      </p:sp>
      <p:pic>
        <p:nvPicPr>
          <p:cNvPr id="3074" name="Picture 2" descr="pmv calculation from ISO 7730">
            <a:extLst>
              <a:ext uri="{FF2B5EF4-FFF2-40B4-BE49-F238E27FC236}">
                <a16:creationId xmlns:a16="http://schemas.microsoft.com/office/drawing/2014/main" id="{C379946B-FC62-4B65-AFE7-9FAA4A5F04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20000">
            <a:off x="5262541" y="-136823"/>
            <a:ext cx="7721200" cy="7164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7C902464-598B-41B1-B2FB-D75A8DB2347A}"/>
              </a:ext>
            </a:extLst>
          </p:cNvPr>
          <p:cNvSpPr>
            <a:spLocks noChangeArrowheads="1"/>
          </p:cNvSpPr>
          <p:nvPr/>
        </p:nvSpPr>
        <p:spPr bwMode="auto">
          <a:xfrm>
            <a:off x="381000" y="152400"/>
            <a:ext cx="4419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PMV </a:t>
            </a:r>
          </a:p>
        </p:txBody>
      </p:sp>
      <p:sp>
        <p:nvSpPr>
          <p:cNvPr id="7" name="Rectangle 6">
            <a:extLst>
              <a:ext uri="{FF2B5EF4-FFF2-40B4-BE49-F238E27FC236}">
                <a16:creationId xmlns:a16="http://schemas.microsoft.com/office/drawing/2014/main" id="{DEF39277-72CF-48F0-BC4D-B0EBA486BC7D}"/>
              </a:ext>
            </a:extLst>
          </p:cNvPr>
          <p:cNvSpPr>
            <a:spLocks noChangeArrowheads="1"/>
          </p:cNvSpPr>
          <p:nvPr/>
        </p:nvSpPr>
        <p:spPr bwMode="auto">
          <a:xfrm>
            <a:off x="762001" y="2895600"/>
            <a:ext cx="426719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chemeClr val="bg1"/>
                </a:solidFill>
              </a:rPr>
              <a:t>Calcolo del PMV secondo la UNI-EN-ISO 7730</a:t>
            </a:r>
            <a:endParaRPr lang="pl-PL" altLang="en-US" sz="2400" dirty="0">
              <a:solidFill>
                <a:schemeClr val="bg1"/>
              </a:solidFill>
            </a:endParaRPr>
          </a:p>
        </p:txBody>
      </p:sp>
    </p:spTree>
    <p:extLst>
      <p:ext uri="{BB962C8B-B14F-4D97-AF65-F5344CB8AC3E}">
        <p14:creationId xmlns:p14="http://schemas.microsoft.com/office/powerpoint/2010/main" val="3869618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p:cNvPicPr>
            <a:picLocks noChangeAspect="1"/>
          </p:cNvPicPr>
          <p:nvPr/>
        </p:nvPicPr>
        <p:blipFill>
          <a:blip r:embed="rId2"/>
          <a:stretch>
            <a:fillRect/>
          </a:stretch>
        </p:blipFill>
        <p:spPr>
          <a:xfrm>
            <a:off x="6442094" y="0"/>
            <a:ext cx="5749906" cy="6876000"/>
          </a:xfrm>
          <a:prstGeom prst="rect">
            <a:avLst/>
          </a:prstGeom>
        </p:spPr>
      </p:pic>
      <p:sp>
        <p:nvSpPr>
          <p:cNvPr id="7" name="Rectangle 2">
            <a:extLst>
              <a:ext uri="{FF2B5EF4-FFF2-40B4-BE49-F238E27FC236}">
                <a16:creationId xmlns:a16="http://schemas.microsoft.com/office/drawing/2014/main" id="{033F348F-36FD-4C28-9A19-35AEBBC8ECAF}"/>
              </a:ext>
            </a:extLst>
          </p:cNvPr>
          <p:cNvSpPr>
            <a:spLocks noChangeArrowheads="1"/>
          </p:cNvSpPr>
          <p:nvPr/>
        </p:nvSpPr>
        <p:spPr bwMode="auto">
          <a:xfrm>
            <a:off x="-1" y="152400"/>
            <a:ext cx="5548341"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PMV vs PET vs UTCI </a:t>
            </a:r>
          </a:p>
        </p:txBody>
      </p:sp>
      <p:sp>
        <p:nvSpPr>
          <p:cNvPr id="8" name="Rectangle 6">
            <a:extLst>
              <a:ext uri="{FF2B5EF4-FFF2-40B4-BE49-F238E27FC236}">
                <a16:creationId xmlns:a16="http://schemas.microsoft.com/office/drawing/2014/main" id="{F718FDEC-5B55-40DE-AD9A-D12A5A63474E}"/>
              </a:ext>
            </a:extLst>
          </p:cNvPr>
          <p:cNvSpPr>
            <a:spLocks noChangeArrowheads="1"/>
          </p:cNvSpPr>
          <p:nvPr/>
        </p:nvSpPr>
        <p:spPr bwMode="auto">
          <a:xfrm>
            <a:off x="152401" y="2514600"/>
            <a:ext cx="498790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chemeClr val="bg1"/>
                </a:solidFill>
              </a:rPr>
              <a:t>Confronto dei valori di PMV, PET e UTCI e loro significato</a:t>
            </a:r>
            <a:endParaRPr lang="pl-PL" altLang="en-US" sz="2400" dirty="0">
              <a:solidFill>
                <a:schemeClr val="bg1"/>
              </a:solidFill>
            </a:endParaRPr>
          </a:p>
        </p:txBody>
      </p:sp>
      <p:sp>
        <p:nvSpPr>
          <p:cNvPr id="5" name="Rectangle 6">
            <a:extLst>
              <a:ext uri="{FF2B5EF4-FFF2-40B4-BE49-F238E27FC236}">
                <a16:creationId xmlns:a16="http://schemas.microsoft.com/office/drawing/2014/main" id="{6BA492D2-E495-D281-D130-56672050704F}"/>
              </a:ext>
            </a:extLst>
          </p:cNvPr>
          <p:cNvSpPr>
            <a:spLocks noChangeArrowheads="1"/>
          </p:cNvSpPr>
          <p:nvPr/>
        </p:nvSpPr>
        <p:spPr bwMode="auto">
          <a:xfrm>
            <a:off x="152400" y="3802559"/>
            <a:ext cx="498790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defRPr/>
            </a:pPr>
            <a:r>
              <a:rPr lang="it-IT" altLang="en-US" sz="2400" dirty="0">
                <a:solidFill>
                  <a:schemeClr val="bg1"/>
                </a:solidFill>
              </a:rPr>
              <a:t>NB: spesso è molto difficile raggiungere l’intorno di PMV=0,  PET=20,5°C o UTCI=17,5°C; </a:t>
            </a:r>
            <a:r>
              <a:rPr lang="it-IT" altLang="en-US" sz="2400" b="1" dirty="0">
                <a:solidFill>
                  <a:srgbClr val="FFFF00"/>
                </a:solidFill>
              </a:rPr>
              <a:t>l’obiettivo è mitigare</a:t>
            </a:r>
            <a:r>
              <a:rPr lang="it-IT" altLang="en-US" sz="2400" dirty="0">
                <a:solidFill>
                  <a:schemeClr val="bg1"/>
                </a:solidFill>
              </a:rPr>
              <a:t>.</a:t>
            </a:r>
            <a:endParaRPr lang="pl-PL" altLang="en-US" sz="2400" dirty="0">
              <a:solidFill>
                <a:schemeClr val="bg1"/>
              </a:solidFill>
            </a:endParaRPr>
          </a:p>
        </p:txBody>
      </p:sp>
      <p:pic>
        <p:nvPicPr>
          <p:cNvPr id="2" name="Immagine 1">
            <a:extLst>
              <a:ext uri="{FF2B5EF4-FFF2-40B4-BE49-F238E27FC236}">
                <a16:creationId xmlns:a16="http://schemas.microsoft.com/office/drawing/2014/main" id="{D31B7D02-A6A1-11E9-316A-BA4A61BB195B}"/>
              </a:ext>
            </a:extLst>
          </p:cNvPr>
          <p:cNvPicPr>
            <a:picLocks noChangeAspect="1"/>
          </p:cNvPicPr>
          <p:nvPr/>
        </p:nvPicPr>
        <p:blipFill>
          <a:blip r:embed="rId2"/>
          <a:srcRect r="68912"/>
          <a:stretch>
            <a:fillRect/>
          </a:stretch>
        </p:blipFill>
        <p:spPr>
          <a:xfrm>
            <a:off x="5548341" y="0"/>
            <a:ext cx="1787506" cy="6876000"/>
          </a:xfrm>
          <a:prstGeom prst="rect">
            <a:avLst/>
          </a:prstGeom>
        </p:spPr>
      </p:pic>
      <p:sp>
        <p:nvSpPr>
          <p:cNvPr id="4" name="Rettangolo 3">
            <a:extLst>
              <a:ext uri="{FF2B5EF4-FFF2-40B4-BE49-F238E27FC236}">
                <a16:creationId xmlns:a16="http://schemas.microsoft.com/office/drawing/2014/main" id="{41DE7EDC-93B7-660E-80A1-55A235509D29}"/>
              </a:ext>
            </a:extLst>
          </p:cNvPr>
          <p:cNvSpPr/>
          <p:nvPr/>
        </p:nvSpPr>
        <p:spPr>
          <a:xfrm>
            <a:off x="7543800" y="72000"/>
            <a:ext cx="533400" cy="152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ttangolo 5">
            <a:extLst>
              <a:ext uri="{FF2B5EF4-FFF2-40B4-BE49-F238E27FC236}">
                <a16:creationId xmlns:a16="http://schemas.microsoft.com/office/drawing/2014/main" id="{379B1C87-B480-F300-B68B-7009885BF084}"/>
              </a:ext>
            </a:extLst>
          </p:cNvPr>
          <p:cNvSpPr/>
          <p:nvPr/>
        </p:nvSpPr>
        <p:spPr>
          <a:xfrm>
            <a:off x="7550188" y="590923"/>
            <a:ext cx="533400" cy="24727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ttangolo 8">
            <a:extLst>
              <a:ext uri="{FF2B5EF4-FFF2-40B4-BE49-F238E27FC236}">
                <a16:creationId xmlns:a16="http://schemas.microsoft.com/office/drawing/2014/main" id="{5FE2E771-DFDB-6C0D-5853-AD60DF03D784}"/>
              </a:ext>
            </a:extLst>
          </p:cNvPr>
          <p:cNvSpPr/>
          <p:nvPr/>
        </p:nvSpPr>
        <p:spPr>
          <a:xfrm>
            <a:off x="7477181" y="1478461"/>
            <a:ext cx="533400" cy="19793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ttangolo 9">
            <a:extLst>
              <a:ext uri="{FF2B5EF4-FFF2-40B4-BE49-F238E27FC236}">
                <a16:creationId xmlns:a16="http://schemas.microsoft.com/office/drawing/2014/main" id="{B5F2413A-E57A-06F2-47EF-887802A645E0}"/>
              </a:ext>
            </a:extLst>
          </p:cNvPr>
          <p:cNvSpPr/>
          <p:nvPr/>
        </p:nvSpPr>
        <p:spPr>
          <a:xfrm>
            <a:off x="7518476" y="2286000"/>
            <a:ext cx="533400" cy="152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ttangolo 10">
            <a:extLst>
              <a:ext uri="{FF2B5EF4-FFF2-40B4-BE49-F238E27FC236}">
                <a16:creationId xmlns:a16="http://schemas.microsoft.com/office/drawing/2014/main" id="{05C058FD-37E9-3D7C-7D77-2DE3341E2EC4}"/>
              </a:ext>
            </a:extLst>
          </p:cNvPr>
          <p:cNvSpPr/>
          <p:nvPr/>
        </p:nvSpPr>
        <p:spPr>
          <a:xfrm flipV="1">
            <a:off x="7543800" y="2971799"/>
            <a:ext cx="533400" cy="312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ttangolo 11">
            <a:extLst>
              <a:ext uri="{FF2B5EF4-FFF2-40B4-BE49-F238E27FC236}">
                <a16:creationId xmlns:a16="http://schemas.microsoft.com/office/drawing/2014/main" id="{713D4ED2-FF5F-ED39-FD93-433666ECAEB7}"/>
              </a:ext>
            </a:extLst>
          </p:cNvPr>
          <p:cNvSpPr/>
          <p:nvPr/>
        </p:nvSpPr>
        <p:spPr>
          <a:xfrm>
            <a:off x="7529362" y="3924300"/>
            <a:ext cx="533400" cy="152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ttangolo 12">
            <a:extLst>
              <a:ext uri="{FF2B5EF4-FFF2-40B4-BE49-F238E27FC236}">
                <a16:creationId xmlns:a16="http://schemas.microsoft.com/office/drawing/2014/main" id="{DEF1C60D-93A5-6B4B-6999-5916138A26EF}"/>
              </a:ext>
            </a:extLst>
          </p:cNvPr>
          <p:cNvSpPr/>
          <p:nvPr/>
        </p:nvSpPr>
        <p:spPr>
          <a:xfrm>
            <a:off x="7477181" y="4724400"/>
            <a:ext cx="533400" cy="152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ttangolo 13">
            <a:extLst>
              <a:ext uri="{FF2B5EF4-FFF2-40B4-BE49-F238E27FC236}">
                <a16:creationId xmlns:a16="http://schemas.microsoft.com/office/drawing/2014/main" id="{FEDBD8CD-7A0E-C7FA-4F03-62D14C029A40}"/>
              </a:ext>
            </a:extLst>
          </p:cNvPr>
          <p:cNvSpPr/>
          <p:nvPr/>
        </p:nvSpPr>
        <p:spPr>
          <a:xfrm>
            <a:off x="7550188" y="5467723"/>
            <a:ext cx="533400" cy="24727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ttangolo 14">
            <a:extLst>
              <a:ext uri="{FF2B5EF4-FFF2-40B4-BE49-F238E27FC236}">
                <a16:creationId xmlns:a16="http://schemas.microsoft.com/office/drawing/2014/main" id="{5CD004C4-6AE6-3F42-E7B1-B5368BA38052}"/>
              </a:ext>
            </a:extLst>
          </p:cNvPr>
          <p:cNvSpPr/>
          <p:nvPr/>
        </p:nvSpPr>
        <p:spPr>
          <a:xfrm>
            <a:off x="7461798" y="6267823"/>
            <a:ext cx="533400" cy="152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asellaDiTesto 15">
            <a:extLst>
              <a:ext uri="{FF2B5EF4-FFF2-40B4-BE49-F238E27FC236}">
                <a16:creationId xmlns:a16="http://schemas.microsoft.com/office/drawing/2014/main" id="{79F890B9-D046-7485-E73E-1EC1D213774D}"/>
              </a:ext>
            </a:extLst>
          </p:cNvPr>
          <p:cNvSpPr txBox="1"/>
          <p:nvPr/>
        </p:nvSpPr>
        <p:spPr>
          <a:xfrm>
            <a:off x="7435793" y="-18000"/>
            <a:ext cx="793807" cy="292388"/>
          </a:xfrm>
          <a:prstGeom prst="rect">
            <a:avLst/>
          </a:prstGeom>
          <a:noFill/>
        </p:spPr>
        <p:txBody>
          <a:bodyPr wrap="none" rtlCol="0">
            <a:spAutoFit/>
          </a:bodyPr>
          <a:lstStyle/>
          <a:p>
            <a:r>
              <a:rPr lang="en-US" sz="1300" dirty="0">
                <a:latin typeface="Times New Roman" panose="02020603050405020304" pitchFamily="18" charset="0"/>
                <a:cs typeface="Times New Roman" panose="02020603050405020304" pitchFamily="18" charset="0"/>
              </a:rPr>
              <a:t>UTCI °C</a:t>
            </a:r>
          </a:p>
        </p:txBody>
      </p:sp>
      <p:sp>
        <p:nvSpPr>
          <p:cNvPr id="17" name="CasellaDiTesto 16">
            <a:extLst>
              <a:ext uri="{FF2B5EF4-FFF2-40B4-BE49-F238E27FC236}">
                <a16:creationId xmlns:a16="http://schemas.microsoft.com/office/drawing/2014/main" id="{96FBD1E7-D5CF-BE1D-7923-C7E01562C05B}"/>
              </a:ext>
            </a:extLst>
          </p:cNvPr>
          <p:cNvSpPr txBox="1"/>
          <p:nvPr/>
        </p:nvSpPr>
        <p:spPr>
          <a:xfrm>
            <a:off x="7408427" y="3042000"/>
            <a:ext cx="668773"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da 0 a 9</a:t>
            </a:r>
          </a:p>
        </p:txBody>
      </p:sp>
      <p:sp>
        <p:nvSpPr>
          <p:cNvPr id="18" name="CasellaDiTesto 17">
            <a:extLst>
              <a:ext uri="{FF2B5EF4-FFF2-40B4-BE49-F238E27FC236}">
                <a16:creationId xmlns:a16="http://schemas.microsoft.com/office/drawing/2014/main" id="{CBEB3C49-FAEF-E137-C141-E1FA710A7A30}"/>
              </a:ext>
            </a:extLst>
          </p:cNvPr>
          <p:cNvSpPr txBox="1"/>
          <p:nvPr/>
        </p:nvSpPr>
        <p:spPr>
          <a:xfrm>
            <a:off x="7368467" y="3852000"/>
            <a:ext cx="861133"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da 26 a 32 </a:t>
            </a:r>
          </a:p>
        </p:txBody>
      </p:sp>
      <p:sp>
        <p:nvSpPr>
          <p:cNvPr id="19" name="CasellaDiTesto 18">
            <a:extLst>
              <a:ext uri="{FF2B5EF4-FFF2-40B4-BE49-F238E27FC236}">
                <a16:creationId xmlns:a16="http://schemas.microsoft.com/office/drawing/2014/main" id="{0B6FAF9F-8A30-1CD8-2079-7055F4C41EF4}"/>
              </a:ext>
            </a:extLst>
          </p:cNvPr>
          <p:cNvSpPr txBox="1"/>
          <p:nvPr/>
        </p:nvSpPr>
        <p:spPr>
          <a:xfrm>
            <a:off x="7596000" y="4644000"/>
            <a:ext cx="338554"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32</a:t>
            </a:r>
          </a:p>
        </p:txBody>
      </p:sp>
      <p:sp>
        <p:nvSpPr>
          <p:cNvPr id="20" name="CasellaDiTesto 19">
            <a:extLst>
              <a:ext uri="{FF2B5EF4-FFF2-40B4-BE49-F238E27FC236}">
                <a16:creationId xmlns:a16="http://schemas.microsoft.com/office/drawing/2014/main" id="{BA755768-3348-5E5E-742F-D6A0BDFEE4C2}"/>
              </a:ext>
            </a:extLst>
          </p:cNvPr>
          <p:cNvSpPr txBox="1"/>
          <p:nvPr/>
        </p:nvSpPr>
        <p:spPr>
          <a:xfrm>
            <a:off x="7596000" y="5472000"/>
            <a:ext cx="338554"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38</a:t>
            </a:r>
          </a:p>
        </p:txBody>
      </p:sp>
      <p:sp>
        <p:nvSpPr>
          <p:cNvPr id="21" name="CasellaDiTesto 20">
            <a:extLst>
              <a:ext uri="{FF2B5EF4-FFF2-40B4-BE49-F238E27FC236}">
                <a16:creationId xmlns:a16="http://schemas.microsoft.com/office/drawing/2014/main" id="{E6AF2183-FD49-1AA6-19FE-F78999E13D98}"/>
              </a:ext>
            </a:extLst>
          </p:cNvPr>
          <p:cNvSpPr txBox="1"/>
          <p:nvPr/>
        </p:nvSpPr>
        <p:spPr>
          <a:xfrm>
            <a:off x="7620000" y="6228000"/>
            <a:ext cx="338554"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46</a:t>
            </a:r>
          </a:p>
        </p:txBody>
      </p:sp>
      <p:sp>
        <p:nvSpPr>
          <p:cNvPr id="22" name="CasellaDiTesto 21">
            <a:extLst>
              <a:ext uri="{FF2B5EF4-FFF2-40B4-BE49-F238E27FC236}">
                <a16:creationId xmlns:a16="http://schemas.microsoft.com/office/drawing/2014/main" id="{047428B7-81C1-8411-9B98-0E119009EE87}"/>
              </a:ext>
            </a:extLst>
          </p:cNvPr>
          <p:cNvSpPr txBox="1"/>
          <p:nvPr/>
        </p:nvSpPr>
        <p:spPr>
          <a:xfrm>
            <a:off x="7543800" y="2232000"/>
            <a:ext cx="389850"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-13</a:t>
            </a:r>
          </a:p>
        </p:txBody>
      </p:sp>
      <p:sp>
        <p:nvSpPr>
          <p:cNvPr id="23" name="CasellaDiTesto 22">
            <a:extLst>
              <a:ext uri="{FF2B5EF4-FFF2-40B4-BE49-F238E27FC236}">
                <a16:creationId xmlns:a16="http://schemas.microsoft.com/office/drawing/2014/main" id="{6FF6C156-9D3D-A0B1-A607-665A4BB235AF}"/>
              </a:ext>
            </a:extLst>
          </p:cNvPr>
          <p:cNvSpPr txBox="1"/>
          <p:nvPr/>
        </p:nvSpPr>
        <p:spPr>
          <a:xfrm>
            <a:off x="7543800" y="1422000"/>
            <a:ext cx="389850"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-27</a:t>
            </a:r>
          </a:p>
        </p:txBody>
      </p:sp>
      <p:sp>
        <p:nvSpPr>
          <p:cNvPr id="24" name="CasellaDiTesto 23">
            <a:extLst>
              <a:ext uri="{FF2B5EF4-FFF2-40B4-BE49-F238E27FC236}">
                <a16:creationId xmlns:a16="http://schemas.microsoft.com/office/drawing/2014/main" id="{E4B6406A-4EAD-6D3C-340C-C294F3B9FF53}"/>
              </a:ext>
            </a:extLst>
          </p:cNvPr>
          <p:cNvSpPr txBox="1"/>
          <p:nvPr/>
        </p:nvSpPr>
        <p:spPr>
          <a:xfrm>
            <a:off x="7543800" y="594000"/>
            <a:ext cx="389850"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-40</a:t>
            </a:r>
          </a:p>
        </p:txBody>
      </p:sp>
    </p:spTree>
    <p:extLst>
      <p:ext uri="{BB962C8B-B14F-4D97-AF65-F5344CB8AC3E}">
        <p14:creationId xmlns:p14="http://schemas.microsoft.com/office/powerpoint/2010/main" val="25841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1295400" y="152400"/>
            <a:ext cx="96012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(e pericolo): </a:t>
            </a:r>
          </a:p>
          <a:p>
            <a:pPr algn="ctr">
              <a:spcBef>
                <a:spcPct val="0"/>
              </a:spcBef>
              <a:buNone/>
            </a:pPr>
            <a:r>
              <a:rPr lang="it-IT" altLang="en-US" sz="2800" b="1" dirty="0">
                <a:solidFill>
                  <a:srgbClr val="FFCC00"/>
                </a:solidFill>
                <a:latin typeface="Verdana" panose="020B0604030504040204" pitchFamily="34" charset="0"/>
              </a:rPr>
              <a:t>scala di Beaufort (ASCE) </a:t>
            </a:r>
          </a:p>
        </p:txBody>
      </p:sp>
      <p:pic>
        <p:nvPicPr>
          <p:cNvPr id="43011" name="Immagin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1" y="1055688"/>
            <a:ext cx="7172325" cy="564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uppo 6"/>
          <p:cNvGrpSpPr>
            <a:grpSpLocks/>
          </p:cNvGrpSpPr>
          <p:nvPr/>
        </p:nvGrpSpPr>
        <p:grpSpPr bwMode="auto">
          <a:xfrm>
            <a:off x="1743075" y="1548000"/>
            <a:ext cx="8705850" cy="1404000"/>
            <a:chOff x="219075" y="1524000"/>
            <a:chExt cx="8705850" cy="1447800"/>
          </a:xfrm>
        </p:grpSpPr>
        <p:sp>
          <p:nvSpPr>
            <p:cNvPr id="43019" name="CasellaDiTesto 13"/>
            <p:cNvSpPr txBox="1">
              <a:spLocks noChangeArrowheads="1"/>
            </p:cNvSpPr>
            <p:nvPr/>
          </p:nvSpPr>
          <p:spPr bwMode="auto">
            <a:xfrm>
              <a:off x="219075" y="1931313"/>
              <a:ext cx="1533525" cy="4308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sz="2200">
                  <a:solidFill>
                    <a:srgbClr val="00B050"/>
                  </a:solidFill>
                </a:rPr>
                <a:t>Comfort</a:t>
              </a:r>
            </a:p>
          </p:txBody>
        </p:sp>
        <p:sp>
          <p:nvSpPr>
            <p:cNvPr id="43020" name="Rettangolo 2"/>
            <p:cNvSpPr>
              <a:spLocks noChangeArrowheads="1"/>
            </p:cNvSpPr>
            <p:nvPr/>
          </p:nvSpPr>
          <p:spPr bwMode="auto">
            <a:xfrm>
              <a:off x="1752600" y="1524000"/>
              <a:ext cx="7172325" cy="1447800"/>
            </a:xfrm>
            <a:prstGeom prst="rect">
              <a:avLst/>
            </a:prstGeom>
            <a:noFill/>
            <a:ln w="50800" algn="ctr">
              <a:solidFill>
                <a:srgbClr val="00B05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nvGrpSpPr>
          <p:cNvPr id="10" name="Gruppo 9"/>
          <p:cNvGrpSpPr>
            <a:grpSpLocks/>
          </p:cNvGrpSpPr>
          <p:nvPr/>
        </p:nvGrpSpPr>
        <p:grpSpPr bwMode="auto">
          <a:xfrm>
            <a:off x="1743075" y="2988000"/>
            <a:ext cx="8705850" cy="2209800"/>
            <a:chOff x="219075" y="2971800"/>
            <a:chExt cx="8705850" cy="2209800"/>
          </a:xfrm>
        </p:grpSpPr>
        <p:sp>
          <p:nvSpPr>
            <p:cNvPr id="43017" name="CasellaDiTesto 10"/>
            <p:cNvSpPr txBox="1">
              <a:spLocks noChangeArrowheads="1"/>
            </p:cNvSpPr>
            <p:nvPr/>
          </p:nvSpPr>
          <p:spPr bwMode="auto">
            <a:xfrm>
              <a:off x="219075" y="3733800"/>
              <a:ext cx="1533525" cy="4308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sz="2200">
                  <a:solidFill>
                    <a:srgbClr val="FFC000"/>
                  </a:solidFill>
                </a:rPr>
                <a:t>Discomfort</a:t>
              </a:r>
            </a:p>
          </p:txBody>
        </p:sp>
        <p:sp>
          <p:nvSpPr>
            <p:cNvPr id="43018" name="Rettangolo 7"/>
            <p:cNvSpPr>
              <a:spLocks noChangeArrowheads="1"/>
            </p:cNvSpPr>
            <p:nvPr/>
          </p:nvSpPr>
          <p:spPr bwMode="auto">
            <a:xfrm>
              <a:off x="1752600" y="2971800"/>
              <a:ext cx="7172325" cy="2209800"/>
            </a:xfrm>
            <a:prstGeom prst="rect">
              <a:avLst/>
            </a:prstGeom>
            <a:noFill/>
            <a:ln w="50800" algn="ctr">
              <a:solidFill>
                <a:srgbClr val="FFC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nvGrpSpPr>
          <p:cNvPr id="15" name="Gruppo 14"/>
          <p:cNvGrpSpPr>
            <a:grpSpLocks/>
          </p:cNvGrpSpPr>
          <p:nvPr/>
        </p:nvGrpSpPr>
        <p:grpSpPr bwMode="auto">
          <a:xfrm>
            <a:off x="1743075" y="5257800"/>
            <a:ext cx="8705850" cy="1447800"/>
            <a:chOff x="219075" y="5257800"/>
            <a:chExt cx="8705850" cy="1447800"/>
          </a:xfrm>
        </p:grpSpPr>
        <p:sp>
          <p:nvSpPr>
            <p:cNvPr id="43015" name="CasellaDiTesto 11"/>
            <p:cNvSpPr txBox="1">
              <a:spLocks noChangeArrowheads="1"/>
            </p:cNvSpPr>
            <p:nvPr/>
          </p:nvSpPr>
          <p:spPr bwMode="auto">
            <a:xfrm>
              <a:off x="219075" y="5715000"/>
              <a:ext cx="1533525" cy="4308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sz="2200">
                  <a:solidFill>
                    <a:srgbClr val="FF0000"/>
                  </a:solidFill>
                </a:rPr>
                <a:t>Pericolo!</a:t>
              </a:r>
            </a:p>
          </p:txBody>
        </p:sp>
        <p:sp>
          <p:nvSpPr>
            <p:cNvPr id="43016" name="Rettangolo 8"/>
            <p:cNvSpPr>
              <a:spLocks noChangeArrowheads="1"/>
            </p:cNvSpPr>
            <p:nvPr/>
          </p:nvSpPr>
          <p:spPr bwMode="auto">
            <a:xfrm>
              <a:off x="1752600" y="5257800"/>
              <a:ext cx="7172325" cy="1447800"/>
            </a:xfrm>
            <a:prstGeom prst="rect">
              <a:avLst/>
            </a:prstGeom>
            <a:noFill/>
            <a:ln w="50800" algn="ctr">
              <a:solidFill>
                <a:srgbClr val="FF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sp>
        <p:nvSpPr>
          <p:cNvPr id="3" name="Segnaposto numero diapositiva 2">
            <a:extLst>
              <a:ext uri="{FF2B5EF4-FFF2-40B4-BE49-F238E27FC236}">
                <a16:creationId xmlns:a16="http://schemas.microsoft.com/office/drawing/2014/main" id="{A151254B-F048-4F12-88F4-809AD8091E49}"/>
              </a:ext>
            </a:extLst>
          </p:cNvPr>
          <p:cNvSpPr>
            <a:spLocks noGrp="1"/>
          </p:cNvSpPr>
          <p:nvPr>
            <p:ph type="sldNum" sz="quarter" idx="12"/>
          </p:nvPr>
        </p:nvSpPr>
        <p:spPr/>
        <p:txBody>
          <a:bodyPr/>
          <a:lstStyle/>
          <a:p>
            <a:pPr>
              <a:defRPr/>
            </a:pPr>
            <a:fld id="{3C55072A-9E16-4F1F-AD72-50A7FCD81C33}" type="slidenum">
              <a:rPr lang="it-IT" altLang="en-US" smtClean="0"/>
              <a:pPr>
                <a:defRPr/>
              </a:pPr>
              <a:t>22</a:t>
            </a:fld>
            <a:endParaRPr lang="it-IT" altLang="en-US"/>
          </a:p>
        </p:txBody>
      </p:sp>
    </p:spTree>
    <p:extLst>
      <p:ext uri="{BB962C8B-B14F-4D97-AF65-F5344CB8AC3E}">
        <p14:creationId xmlns:p14="http://schemas.microsoft.com/office/powerpoint/2010/main" val="39035467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uppo 5"/>
          <p:cNvGrpSpPr>
            <a:grpSpLocks/>
          </p:cNvGrpSpPr>
          <p:nvPr/>
        </p:nvGrpSpPr>
        <p:grpSpPr bwMode="auto">
          <a:xfrm>
            <a:off x="1676400" y="1676400"/>
            <a:ext cx="1524000" cy="3143250"/>
            <a:chOff x="152400" y="1676400"/>
            <a:chExt cx="1524000" cy="3143310"/>
          </a:xfrm>
        </p:grpSpPr>
        <p:pic>
          <p:nvPicPr>
            <p:cNvPr id="44052" name="Immagine 3"/>
            <p:cNvPicPr>
              <a:picLocks noChangeAspect="1" noChangeArrowheads="1"/>
            </p:cNvPicPr>
            <p:nvPr/>
          </p:nvPicPr>
          <p:blipFill>
            <a:blip r:embed="rId2">
              <a:extLst>
                <a:ext uri="{28A0092B-C50C-407E-A947-70E740481C1C}">
                  <a14:useLocalDpi xmlns:a14="http://schemas.microsoft.com/office/drawing/2010/main" val="0"/>
                </a:ext>
              </a:extLst>
            </a:blip>
            <a:srcRect l="21358" r="45876" b="53101"/>
            <a:stretch>
              <a:fillRect/>
            </a:stretch>
          </p:blipFill>
          <p:spPr bwMode="auto">
            <a:xfrm>
              <a:off x="152400" y="1676400"/>
              <a:ext cx="152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53" name="CasellaDiTesto 19"/>
            <p:cNvSpPr txBox="1">
              <a:spLocks noChangeArrowheads="1"/>
            </p:cNvSpPr>
            <p:nvPr/>
          </p:nvSpPr>
          <p:spPr bwMode="auto">
            <a:xfrm>
              <a:off x="152400" y="4419600"/>
              <a:ext cx="1495641"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00B050"/>
                  </a:solidFill>
                </a:rPr>
                <a:t>2 (10 km/h)</a:t>
              </a:r>
            </a:p>
          </p:txBody>
        </p:sp>
      </p:grpSp>
      <p:grpSp>
        <p:nvGrpSpPr>
          <p:cNvPr id="13" name="Gruppo 12"/>
          <p:cNvGrpSpPr>
            <a:grpSpLocks/>
          </p:cNvGrpSpPr>
          <p:nvPr/>
        </p:nvGrpSpPr>
        <p:grpSpPr bwMode="auto">
          <a:xfrm>
            <a:off x="3171826" y="1676400"/>
            <a:ext cx="1541463" cy="3143250"/>
            <a:chOff x="1648041" y="1676398"/>
            <a:chExt cx="1540814" cy="3143309"/>
          </a:xfrm>
        </p:grpSpPr>
        <p:pic>
          <p:nvPicPr>
            <p:cNvPr id="44050" name="Immagine 16"/>
            <p:cNvPicPr>
              <a:picLocks noChangeAspect="1" noChangeArrowheads="1"/>
            </p:cNvPicPr>
            <p:nvPr/>
          </p:nvPicPr>
          <p:blipFill>
            <a:blip r:embed="rId2">
              <a:extLst>
                <a:ext uri="{28A0092B-C50C-407E-A947-70E740481C1C}">
                  <a14:useLocalDpi xmlns:a14="http://schemas.microsoft.com/office/drawing/2010/main" val="0"/>
                </a:ext>
              </a:extLst>
            </a:blip>
            <a:srcRect l="54124" r="13107" b="53101"/>
            <a:stretch>
              <a:fillRect/>
            </a:stretch>
          </p:blipFill>
          <p:spPr bwMode="auto">
            <a:xfrm>
              <a:off x="1664855" y="1676398"/>
              <a:ext cx="152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51" name="CasellaDiTesto 20"/>
            <p:cNvSpPr txBox="1">
              <a:spLocks noChangeArrowheads="1"/>
            </p:cNvSpPr>
            <p:nvPr/>
          </p:nvSpPr>
          <p:spPr bwMode="auto">
            <a:xfrm>
              <a:off x="1648041" y="4419597"/>
              <a:ext cx="1495641"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00B050"/>
                  </a:solidFill>
                </a:rPr>
                <a:t>3 (15 km/h)</a:t>
              </a:r>
            </a:p>
          </p:txBody>
        </p:sp>
      </p:grpSp>
      <p:grpSp>
        <p:nvGrpSpPr>
          <p:cNvPr id="26" name="Gruppo 25"/>
          <p:cNvGrpSpPr>
            <a:grpSpLocks/>
          </p:cNvGrpSpPr>
          <p:nvPr/>
        </p:nvGrpSpPr>
        <p:grpSpPr bwMode="auto">
          <a:xfrm>
            <a:off x="4646614" y="1676400"/>
            <a:ext cx="1577975" cy="3143250"/>
            <a:chOff x="3122900" y="1676399"/>
            <a:chExt cx="1578410" cy="3143308"/>
          </a:xfrm>
        </p:grpSpPr>
        <p:pic>
          <p:nvPicPr>
            <p:cNvPr id="44048" name="Immagine 15"/>
            <p:cNvPicPr>
              <a:picLocks noChangeAspect="1" noChangeArrowheads="1"/>
            </p:cNvPicPr>
            <p:nvPr/>
          </p:nvPicPr>
          <p:blipFill>
            <a:blip r:embed="rId2">
              <a:extLst>
                <a:ext uri="{28A0092B-C50C-407E-A947-70E740481C1C}">
                  <a14:useLocalDpi xmlns:a14="http://schemas.microsoft.com/office/drawing/2010/main" val="0"/>
                </a:ext>
              </a:extLst>
            </a:blip>
            <a:srcRect l="19601" t="49934" r="46489" b="3165"/>
            <a:stretch>
              <a:fillRect/>
            </a:stretch>
          </p:blipFill>
          <p:spPr bwMode="auto">
            <a:xfrm>
              <a:off x="3124200" y="1676399"/>
              <a:ext cx="1577110" cy="2743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9" name="CasellaDiTesto 21"/>
            <p:cNvSpPr txBox="1">
              <a:spLocks noChangeArrowheads="1"/>
            </p:cNvSpPr>
            <p:nvPr/>
          </p:nvSpPr>
          <p:spPr bwMode="auto">
            <a:xfrm>
              <a:off x="3122900" y="4419597"/>
              <a:ext cx="1577110"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FFC000"/>
                  </a:solidFill>
                </a:rPr>
                <a:t>4 (25 km/h)</a:t>
              </a:r>
            </a:p>
          </p:txBody>
        </p:sp>
      </p:grpSp>
      <p:grpSp>
        <p:nvGrpSpPr>
          <p:cNvPr id="27" name="Gruppo 26"/>
          <p:cNvGrpSpPr>
            <a:grpSpLocks/>
          </p:cNvGrpSpPr>
          <p:nvPr/>
        </p:nvGrpSpPr>
        <p:grpSpPr bwMode="auto">
          <a:xfrm>
            <a:off x="6183314" y="1676400"/>
            <a:ext cx="1531937" cy="3143250"/>
            <a:chOff x="4659241" y="1676398"/>
            <a:chExt cx="1531432" cy="3143308"/>
          </a:xfrm>
        </p:grpSpPr>
        <p:pic>
          <p:nvPicPr>
            <p:cNvPr id="44046" name="Immagine 17"/>
            <p:cNvPicPr>
              <a:picLocks noChangeAspect="1" noChangeArrowheads="1"/>
            </p:cNvPicPr>
            <p:nvPr/>
          </p:nvPicPr>
          <p:blipFill>
            <a:blip r:embed="rId2">
              <a:extLst>
                <a:ext uri="{28A0092B-C50C-407E-A947-70E740481C1C}">
                  <a14:useLocalDpi xmlns:a14="http://schemas.microsoft.com/office/drawing/2010/main" val="0"/>
                </a:ext>
              </a:extLst>
            </a:blip>
            <a:srcRect l="54008" t="49934" r="13223" b="3165"/>
            <a:stretch>
              <a:fillRect/>
            </a:stretch>
          </p:blipFill>
          <p:spPr bwMode="auto">
            <a:xfrm>
              <a:off x="4666673" y="1676398"/>
              <a:ext cx="1524000" cy="2743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7" name="CasellaDiTesto 22"/>
            <p:cNvSpPr txBox="1">
              <a:spLocks noChangeArrowheads="1"/>
            </p:cNvSpPr>
            <p:nvPr/>
          </p:nvSpPr>
          <p:spPr bwMode="auto">
            <a:xfrm>
              <a:off x="4659241" y="4419596"/>
              <a:ext cx="1495641"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FFC000"/>
                  </a:solidFill>
                </a:rPr>
                <a:t>6 (40 km/h)</a:t>
              </a:r>
            </a:p>
          </p:txBody>
        </p:sp>
      </p:grpSp>
      <p:grpSp>
        <p:nvGrpSpPr>
          <p:cNvPr id="28" name="Gruppo 27"/>
          <p:cNvGrpSpPr>
            <a:grpSpLocks/>
          </p:cNvGrpSpPr>
          <p:nvPr/>
        </p:nvGrpSpPr>
        <p:grpSpPr bwMode="auto">
          <a:xfrm>
            <a:off x="7591425" y="1676400"/>
            <a:ext cx="1576388" cy="3143250"/>
            <a:chOff x="6067642" y="1676398"/>
            <a:chExt cx="1575954" cy="3143308"/>
          </a:xfrm>
        </p:grpSpPr>
        <p:pic>
          <p:nvPicPr>
            <p:cNvPr id="44044" name="Immagine 4"/>
            <p:cNvPicPr>
              <a:picLocks noChangeAspect="1" noChangeArrowheads="1"/>
            </p:cNvPicPr>
            <p:nvPr/>
          </p:nvPicPr>
          <p:blipFill>
            <a:blip r:embed="rId3">
              <a:extLst>
                <a:ext uri="{28A0092B-C50C-407E-A947-70E740481C1C}">
                  <a14:useLocalDpi xmlns:a14="http://schemas.microsoft.com/office/drawing/2010/main" val="0"/>
                </a:ext>
              </a:extLst>
            </a:blip>
            <a:srcRect l="11977" t="6398" r="46304"/>
            <a:stretch>
              <a:fillRect/>
            </a:stretch>
          </p:blipFill>
          <p:spPr bwMode="auto">
            <a:xfrm>
              <a:off x="6067642" y="1676398"/>
              <a:ext cx="152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5" name="CasellaDiTesto 23"/>
            <p:cNvSpPr txBox="1">
              <a:spLocks noChangeArrowheads="1"/>
            </p:cNvSpPr>
            <p:nvPr/>
          </p:nvSpPr>
          <p:spPr bwMode="auto">
            <a:xfrm>
              <a:off x="6147955" y="4419596"/>
              <a:ext cx="1495641"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FFC000"/>
                  </a:solidFill>
                </a:rPr>
                <a:t>8 (60 km/h)</a:t>
              </a:r>
            </a:p>
          </p:txBody>
        </p:sp>
      </p:grpSp>
      <p:grpSp>
        <p:nvGrpSpPr>
          <p:cNvPr id="29" name="Gruppo 28"/>
          <p:cNvGrpSpPr>
            <a:grpSpLocks/>
          </p:cNvGrpSpPr>
          <p:nvPr/>
        </p:nvGrpSpPr>
        <p:grpSpPr bwMode="auto">
          <a:xfrm>
            <a:off x="9067801" y="1676400"/>
            <a:ext cx="1527175" cy="3143250"/>
            <a:chOff x="7543800" y="1676397"/>
            <a:chExt cx="1526815" cy="3143308"/>
          </a:xfrm>
        </p:grpSpPr>
        <p:pic>
          <p:nvPicPr>
            <p:cNvPr id="44042" name="Immagine 18"/>
            <p:cNvPicPr>
              <a:picLocks noChangeAspect="1" noChangeArrowheads="1"/>
            </p:cNvPicPr>
            <p:nvPr/>
          </p:nvPicPr>
          <p:blipFill>
            <a:blip r:embed="rId3">
              <a:extLst>
                <a:ext uri="{28A0092B-C50C-407E-A947-70E740481C1C}">
                  <a14:useLocalDpi xmlns:a14="http://schemas.microsoft.com/office/drawing/2010/main" val="0"/>
                </a:ext>
              </a:extLst>
            </a:blip>
            <a:srcRect l="52386" t="6398" r="5894"/>
            <a:stretch>
              <a:fillRect/>
            </a:stretch>
          </p:blipFill>
          <p:spPr bwMode="auto">
            <a:xfrm>
              <a:off x="7543800" y="1676397"/>
              <a:ext cx="15240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3" name="CasellaDiTesto 24"/>
            <p:cNvSpPr txBox="1">
              <a:spLocks noChangeArrowheads="1"/>
            </p:cNvSpPr>
            <p:nvPr/>
          </p:nvSpPr>
          <p:spPr bwMode="auto">
            <a:xfrm>
              <a:off x="7574974" y="4419595"/>
              <a:ext cx="1495641" cy="4001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it-IT" altLang="en-US" sz="2000">
                  <a:solidFill>
                    <a:srgbClr val="FF0000"/>
                  </a:solidFill>
                </a:rPr>
                <a:t>9 (80 km/h)</a:t>
              </a:r>
            </a:p>
          </p:txBody>
        </p:sp>
      </p:grpSp>
      <p:sp>
        <p:nvSpPr>
          <p:cNvPr id="31" name="Rectangle 6">
            <a:extLst>
              <a:ext uri="{FF2B5EF4-FFF2-40B4-BE49-F238E27FC236}">
                <a16:creationId xmlns:a16="http://schemas.microsoft.com/office/drawing/2014/main" id="{95EF0EBF-A569-46D6-919C-605FD612345B}"/>
              </a:ext>
            </a:extLst>
          </p:cNvPr>
          <p:cNvSpPr>
            <a:spLocks noChangeArrowheads="1"/>
          </p:cNvSpPr>
          <p:nvPr/>
        </p:nvSpPr>
        <p:spPr bwMode="auto">
          <a:xfrm>
            <a:off x="609600" y="5523637"/>
            <a:ext cx="11125199" cy="877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285750" indent="-285750" algn="just" defTabSz="457200" eaLnBrk="1" fontAlgn="auto" hangingPunct="1">
              <a:spcAft>
                <a:spcPts val="600"/>
              </a:spcAft>
              <a:buClr>
                <a:prstClr val="white"/>
              </a:buClr>
              <a:buSzPct val="80000"/>
              <a:defRPr/>
            </a:pPr>
            <a:r>
              <a:rPr lang="it-IT" sz="1400" b="1" dirty="0">
                <a:solidFill>
                  <a:srgbClr val="146194">
                    <a:lumMod val="75000"/>
                  </a:srgbClr>
                </a:solidFill>
                <a:latin typeface="Century Gothic" panose="020B0502020202020204"/>
              </a:rPr>
              <a:t> </a:t>
            </a:r>
            <a:r>
              <a:rPr lang="it-IT" sz="2400" dirty="0" err="1">
                <a:solidFill>
                  <a:srgbClr val="FFFF00"/>
                </a:solidFill>
                <a:cs typeface="Times New Roman" panose="02020603050405020304" pitchFamily="18" charset="0"/>
              </a:rPr>
              <a:t>Pedestrian</a:t>
            </a:r>
            <a:r>
              <a:rPr lang="it-IT" sz="2400" dirty="0">
                <a:solidFill>
                  <a:srgbClr val="FFFF00"/>
                </a:solidFill>
                <a:cs typeface="Times New Roman" panose="02020603050405020304" pitchFamily="18" charset="0"/>
              </a:rPr>
              <a:t> Level Wind </a:t>
            </a:r>
            <a:r>
              <a:rPr lang="it-IT" sz="2400" dirty="0">
                <a:solidFill>
                  <a:schemeClr val="bg1"/>
                </a:solidFill>
                <a:cs typeface="Times New Roman" panose="02020603050405020304" pitchFamily="18" charset="0"/>
              </a:rPr>
              <a:t>(</a:t>
            </a:r>
            <a:r>
              <a:rPr lang="it-IT" sz="2400" dirty="0">
                <a:solidFill>
                  <a:srgbClr val="FFFF00"/>
                </a:solidFill>
                <a:cs typeface="Times New Roman" panose="02020603050405020304" pitchFamily="18" charset="0"/>
              </a:rPr>
              <a:t>PLW</a:t>
            </a:r>
            <a:r>
              <a:rPr lang="it-IT" sz="2400" dirty="0">
                <a:solidFill>
                  <a:schemeClr val="bg1"/>
                </a:solidFill>
                <a:cs typeface="Times New Roman" panose="02020603050405020304" pitchFamily="18" charset="0"/>
              </a:rPr>
              <a:t>, vento a livello pedonale, solitamente a 1,5m dal suolo)</a:t>
            </a:r>
          </a:p>
          <a:p>
            <a:pPr marL="342900" indent="-342900">
              <a:spcBef>
                <a:spcPct val="0"/>
              </a:spcBef>
              <a:defRPr/>
            </a:pPr>
            <a:endParaRPr lang="pl-PL" altLang="en-US" sz="2200" dirty="0"/>
          </a:p>
        </p:txBody>
      </p:sp>
      <p:sp>
        <p:nvSpPr>
          <p:cNvPr id="3" name="Segnaposto numero diapositiva 2">
            <a:extLst>
              <a:ext uri="{FF2B5EF4-FFF2-40B4-BE49-F238E27FC236}">
                <a16:creationId xmlns:a16="http://schemas.microsoft.com/office/drawing/2014/main" id="{1F1F5187-A4B3-46EA-9D31-17BF666B2AEF}"/>
              </a:ext>
            </a:extLst>
          </p:cNvPr>
          <p:cNvSpPr>
            <a:spLocks noGrp="1"/>
          </p:cNvSpPr>
          <p:nvPr>
            <p:ph type="sldNum" sz="quarter" idx="12"/>
          </p:nvPr>
        </p:nvSpPr>
        <p:spPr/>
        <p:txBody>
          <a:bodyPr/>
          <a:lstStyle/>
          <a:p>
            <a:pPr>
              <a:defRPr/>
            </a:pPr>
            <a:fld id="{3C55072A-9E16-4F1F-AD72-50A7FCD81C33}" type="slidenum">
              <a:rPr lang="it-IT" altLang="en-US" smtClean="0"/>
              <a:pPr>
                <a:defRPr/>
              </a:pPr>
              <a:t>23</a:t>
            </a:fld>
            <a:endParaRPr lang="it-IT" altLang="en-US"/>
          </a:p>
        </p:txBody>
      </p:sp>
      <p:sp>
        <p:nvSpPr>
          <p:cNvPr id="2" name="Rectangle 2">
            <a:extLst>
              <a:ext uri="{FF2B5EF4-FFF2-40B4-BE49-F238E27FC236}">
                <a16:creationId xmlns:a16="http://schemas.microsoft.com/office/drawing/2014/main" id="{7D154920-A049-5793-E0E3-AEB5EC5188A8}"/>
              </a:ext>
            </a:extLst>
          </p:cNvPr>
          <p:cNvSpPr>
            <a:spLocks noChangeArrowheads="1"/>
          </p:cNvSpPr>
          <p:nvPr/>
        </p:nvSpPr>
        <p:spPr bwMode="auto">
          <a:xfrm>
            <a:off x="1295400" y="152400"/>
            <a:ext cx="96012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(e pericolo): </a:t>
            </a:r>
          </a:p>
          <a:p>
            <a:pPr algn="ctr">
              <a:spcBef>
                <a:spcPct val="0"/>
              </a:spcBef>
              <a:buNone/>
            </a:pPr>
            <a:r>
              <a:rPr lang="it-IT" altLang="en-US" sz="2800" b="1" dirty="0">
                <a:solidFill>
                  <a:srgbClr val="FFCC00"/>
                </a:solidFill>
                <a:latin typeface="Verdana" panose="020B0604030504040204" pitchFamily="34" charset="0"/>
              </a:rPr>
              <a:t>scala di Beaufort (ASCE) </a:t>
            </a:r>
          </a:p>
        </p:txBody>
      </p:sp>
    </p:spTree>
    <p:extLst>
      <p:ext uri="{BB962C8B-B14F-4D97-AF65-F5344CB8AC3E}">
        <p14:creationId xmlns:p14="http://schemas.microsoft.com/office/powerpoint/2010/main" val="39671416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
                                        <p:tgtEl>
                                          <p:spTgt spid="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10"/>
                                        <p:tgtEl>
                                          <p:spTgt spid="2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
                                        <p:tgtEl>
                                          <p:spTgt spid="2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10"/>
                                        <p:tgtEl>
                                          <p:spTgt spid="2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1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9372600" y="-76200"/>
            <a:ext cx="28194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frequenza</a:t>
            </a:r>
          </a:p>
        </p:txBody>
      </p:sp>
      <p:sp>
        <p:nvSpPr>
          <p:cNvPr id="31" name="Rectangle 6">
            <a:extLst>
              <a:ext uri="{FF2B5EF4-FFF2-40B4-BE49-F238E27FC236}">
                <a16:creationId xmlns:a16="http://schemas.microsoft.com/office/drawing/2014/main" id="{95EF0EBF-A569-46D6-919C-605FD612345B}"/>
              </a:ext>
            </a:extLst>
          </p:cNvPr>
          <p:cNvSpPr>
            <a:spLocks noChangeArrowheads="1"/>
          </p:cNvSpPr>
          <p:nvPr/>
        </p:nvSpPr>
        <p:spPr bwMode="auto">
          <a:xfrm>
            <a:off x="9372600" y="2743200"/>
            <a:ext cx="2819400" cy="2609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457200" eaLnBrk="1" fontAlgn="auto" hangingPunct="1">
              <a:spcAft>
                <a:spcPts val="600"/>
              </a:spcAft>
              <a:buClr>
                <a:prstClr val="white"/>
              </a:buClr>
              <a:buSzPct val="80000"/>
              <a:buNone/>
              <a:defRPr/>
            </a:pPr>
            <a:r>
              <a:rPr lang="it-IT" sz="2400" dirty="0" err="1">
                <a:solidFill>
                  <a:schemeClr val="bg1"/>
                </a:solidFill>
                <a:cs typeface="Times New Roman" panose="02020603050405020304" pitchFamily="18" charset="0"/>
              </a:rPr>
              <a:t>Pedestrian</a:t>
            </a:r>
            <a:r>
              <a:rPr lang="it-IT" sz="2400" dirty="0">
                <a:solidFill>
                  <a:schemeClr val="bg1"/>
                </a:solidFill>
                <a:cs typeface="Times New Roman" panose="02020603050405020304" pitchFamily="18" charset="0"/>
              </a:rPr>
              <a:t> Level Wind PLW:  </a:t>
            </a:r>
          </a:p>
          <a:p>
            <a:pPr algn="ctr" defTabSz="457200" eaLnBrk="1" fontAlgn="auto" hangingPunct="1">
              <a:spcAft>
                <a:spcPts val="600"/>
              </a:spcAft>
              <a:buClr>
                <a:prstClr val="white"/>
              </a:buClr>
              <a:buSzPct val="80000"/>
              <a:buNone/>
              <a:defRPr/>
            </a:pPr>
            <a:r>
              <a:rPr lang="it-IT" sz="2400" dirty="0">
                <a:solidFill>
                  <a:srgbClr val="FFFF00"/>
                </a:solidFill>
                <a:cs typeface="Times New Roman" panose="02020603050405020304" pitchFamily="18" charset="0"/>
              </a:rPr>
              <a:t>soglie di accettabilità annuali secondo Davenport </a:t>
            </a:r>
          </a:p>
          <a:p>
            <a:pPr algn="ctr" defTabSz="457200" eaLnBrk="1" fontAlgn="auto" hangingPunct="1">
              <a:spcAft>
                <a:spcPts val="600"/>
              </a:spcAft>
              <a:buClr>
                <a:prstClr val="white"/>
              </a:buClr>
              <a:buSzPct val="80000"/>
              <a:buNone/>
              <a:defRPr/>
            </a:pPr>
            <a:r>
              <a:rPr lang="it-IT" sz="2400" dirty="0">
                <a:solidFill>
                  <a:schemeClr val="bg1"/>
                </a:solidFill>
                <a:cs typeface="Times New Roman" panose="02020603050405020304" pitchFamily="18" charset="0"/>
              </a:rPr>
              <a:t>(sotto la curva)</a:t>
            </a:r>
            <a:endParaRPr lang="pl-PL" altLang="en-US" sz="2400" dirty="0">
              <a:solidFill>
                <a:schemeClr val="bg1"/>
              </a:solidFill>
              <a:cs typeface="Times New Roman" panose="02020603050405020304" pitchFamily="18" charset="0"/>
            </a:endParaRPr>
          </a:p>
        </p:txBody>
      </p:sp>
      <p:grpSp>
        <p:nvGrpSpPr>
          <p:cNvPr id="10" name="Gruppo 9">
            <a:extLst>
              <a:ext uri="{FF2B5EF4-FFF2-40B4-BE49-F238E27FC236}">
                <a16:creationId xmlns:a16="http://schemas.microsoft.com/office/drawing/2014/main" id="{2AA8A0E5-E686-3554-7BAA-E3F8FBCEA142}"/>
              </a:ext>
            </a:extLst>
          </p:cNvPr>
          <p:cNvGrpSpPr/>
          <p:nvPr/>
        </p:nvGrpSpPr>
        <p:grpSpPr>
          <a:xfrm>
            <a:off x="0" y="0"/>
            <a:ext cx="9372600" cy="6858000"/>
            <a:chOff x="1911350" y="525258"/>
            <a:chExt cx="8375650" cy="5807484"/>
          </a:xfrm>
        </p:grpSpPr>
        <p:pic>
          <p:nvPicPr>
            <p:cNvPr id="45060" name="Immagin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1350" y="525258"/>
              <a:ext cx="8375650" cy="5807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asellaDiTesto 2">
              <a:extLst>
                <a:ext uri="{FF2B5EF4-FFF2-40B4-BE49-F238E27FC236}">
                  <a16:creationId xmlns:a16="http://schemas.microsoft.com/office/drawing/2014/main" id="{10B12FD0-DC43-612B-EE82-C7C3F8CFFFA0}"/>
                </a:ext>
              </a:extLst>
            </p:cNvPr>
            <p:cNvSpPr txBox="1"/>
            <p:nvPr/>
          </p:nvSpPr>
          <p:spPr>
            <a:xfrm>
              <a:off x="3962400" y="1371600"/>
              <a:ext cx="3358052" cy="547325"/>
            </a:xfrm>
            <a:prstGeom prst="rect">
              <a:avLst/>
            </a:prstGeom>
            <a:solidFill>
              <a:schemeClr val="bg1"/>
            </a:solidFill>
          </p:spPr>
          <p:txBody>
            <a:bodyPr wrap="none" rtlCol="0">
              <a:spAutoFit/>
            </a:bodyPr>
            <a:lstStyle/>
            <a:p>
              <a:r>
                <a:rPr lang="en-US" b="1" dirty="0"/>
                <a:t>DAVENPORT’S ACCEPTANCE CRITERIA</a:t>
              </a:r>
            </a:p>
            <a:p>
              <a:r>
                <a:rPr lang="en-US" b="1" dirty="0"/>
                <a:t>FOR DIFFERENT ACTIVITIES</a:t>
              </a:r>
            </a:p>
          </p:txBody>
        </p:sp>
        <p:sp>
          <p:nvSpPr>
            <p:cNvPr id="4" name="CasellaDiTesto 3">
              <a:extLst>
                <a:ext uri="{FF2B5EF4-FFF2-40B4-BE49-F238E27FC236}">
                  <a16:creationId xmlns:a16="http://schemas.microsoft.com/office/drawing/2014/main" id="{6CBCA00B-92EB-659F-37B1-67A8359B6B11}"/>
                </a:ext>
              </a:extLst>
            </p:cNvPr>
            <p:cNvSpPr txBox="1"/>
            <p:nvPr/>
          </p:nvSpPr>
          <p:spPr>
            <a:xfrm>
              <a:off x="7903685" y="3733800"/>
              <a:ext cx="1301736" cy="286694"/>
            </a:xfrm>
            <a:prstGeom prst="rect">
              <a:avLst/>
            </a:prstGeom>
            <a:solidFill>
              <a:schemeClr val="bg1"/>
            </a:solidFill>
          </p:spPr>
          <p:txBody>
            <a:bodyPr wrap="none" rtlCol="0">
              <a:spAutoFit/>
            </a:bodyPr>
            <a:lstStyle/>
            <a:p>
              <a:r>
                <a:rPr lang="en-US" sz="1600" b="1" dirty="0"/>
                <a:t>WALKING FAST</a:t>
              </a:r>
            </a:p>
          </p:txBody>
        </p:sp>
        <p:sp>
          <p:nvSpPr>
            <p:cNvPr id="5" name="CasellaDiTesto 4">
              <a:extLst>
                <a:ext uri="{FF2B5EF4-FFF2-40B4-BE49-F238E27FC236}">
                  <a16:creationId xmlns:a16="http://schemas.microsoft.com/office/drawing/2014/main" id="{8CB2C411-FD33-88FF-35DD-D34AE0A6B707}"/>
                </a:ext>
              </a:extLst>
            </p:cNvPr>
            <p:cNvSpPr txBox="1"/>
            <p:nvPr/>
          </p:nvSpPr>
          <p:spPr>
            <a:xfrm>
              <a:off x="7903685" y="4203331"/>
              <a:ext cx="1758702" cy="286694"/>
            </a:xfrm>
            <a:prstGeom prst="rect">
              <a:avLst/>
            </a:prstGeom>
            <a:solidFill>
              <a:schemeClr val="bg1"/>
            </a:solidFill>
          </p:spPr>
          <p:txBody>
            <a:bodyPr wrap="none" rtlCol="0">
              <a:spAutoFit/>
            </a:bodyPr>
            <a:lstStyle/>
            <a:p>
              <a:r>
                <a:rPr lang="en-US" sz="1600" b="1" dirty="0"/>
                <a:t>STROLLING, SKATING</a:t>
              </a:r>
            </a:p>
          </p:txBody>
        </p:sp>
        <p:sp>
          <p:nvSpPr>
            <p:cNvPr id="6" name="CasellaDiTesto 5">
              <a:extLst>
                <a:ext uri="{FF2B5EF4-FFF2-40B4-BE49-F238E27FC236}">
                  <a16:creationId xmlns:a16="http://schemas.microsoft.com/office/drawing/2014/main" id="{67DD36F1-C452-2E7B-F279-CD8C7E7B3337}"/>
                </a:ext>
              </a:extLst>
            </p:cNvPr>
            <p:cNvSpPr txBox="1"/>
            <p:nvPr/>
          </p:nvSpPr>
          <p:spPr>
            <a:xfrm>
              <a:off x="7929282" y="4546991"/>
              <a:ext cx="1655161" cy="495199"/>
            </a:xfrm>
            <a:prstGeom prst="rect">
              <a:avLst/>
            </a:prstGeom>
            <a:solidFill>
              <a:schemeClr val="bg1"/>
            </a:solidFill>
          </p:spPr>
          <p:txBody>
            <a:bodyPr wrap="none" rtlCol="0">
              <a:spAutoFit/>
            </a:bodyPr>
            <a:lstStyle/>
            <a:p>
              <a:r>
                <a:rPr lang="en-US" sz="1600" b="1" dirty="0"/>
                <a:t>STANDING, SITTING</a:t>
              </a:r>
            </a:p>
            <a:p>
              <a:r>
                <a:rPr lang="en-US" sz="1600" b="1" dirty="0"/>
                <a:t>(short exposure)</a:t>
              </a:r>
            </a:p>
          </p:txBody>
        </p:sp>
        <p:sp>
          <p:nvSpPr>
            <p:cNvPr id="7" name="CasellaDiTesto 6">
              <a:extLst>
                <a:ext uri="{FF2B5EF4-FFF2-40B4-BE49-F238E27FC236}">
                  <a16:creationId xmlns:a16="http://schemas.microsoft.com/office/drawing/2014/main" id="{A610D8FE-5618-C898-D891-8C3718006CD8}"/>
                </a:ext>
              </a:extLst>
            </p:cNvPr>
            <p:cNvSpPr txBox="1"/>
            <p:nvPr/>
          </p:nvSpPr>
          <p:spPr>
            <a:xfrm>
              <a:off x="7903685" y="4998684"/>
              <a:ext cx="1655161" cy="495199"/>
            </a:xfrm>
            <a:prstGeom prst="rect">
              <a:avLst/>
            </a:prstGeom>
            <a:solidFill>
              <a:schemeClr val="bg1"/>
            </a:solidFill>
          </p:spPr>
          <p:txBody>
            <a:bodyPr wrap="none" rtlCol="0">
              <a:spAutoFit/>
            </a:bodyPr>
            <a:lstStyle/>
            <a:p>
              <a:r>
                <a:rPr lang="en-US" sz="1600" b="1" dirty="0"/>
                <a:t>STANDING, SITTING</a:t>
              </a:r>
            </a:p>
            <a:p>
              <a:r>
                <a:rPr lang="en-US" sz="1600" b="1" dirty="0"/>
                <a:t>(long exposure)</a:t>
              </a:r>
            </a:p>
          </p:txBody>
        </p:sp>
        <p:sp>
          <p:nvSpPr>
            <p:cNvPr id="8" name="CasellaDiTesto 7">
              <a:extLst>
                <a:ext uri="{FF2B5EF4-FFF2-40B4-BE49-F238E27FC236}">
                  <a16:creationId xmlns:a16="http://schemas.microsoft.com/office/drawing/2014/main" id="{871ED91D-74B4-0C8B-A8EB-0F445D421DCF}"/>
                </a:ext>
              </a:extLst>
            </p:cNvPr>
            <p:cNvSpPr txBox="1"/>
            <p:nvPr/>
          </p:nvSpPr>
          <p:spPr>
            <a:xfrm>
              <a:off x="2524202" y="6054999"/>
              <a:ext cx="7626608" cy="260631"/>
            </a:xfrm>
            <a:prstGeom prst="rect">
              <a:avLst/>
            </a:prstGeom>
            <a:solidFill>
              <a:schemeClr val="bg1"/>
            </a:solidFill>
          </p:spPr>
          <p:txBody>
            <a:bodyPr wrap="square" rtlCol="0">
              <a:spAutoFit/>
            </a:bodyPr>
            <a:lstStyle/>
            <a:p>
              <a:pPr algn="ctr"/>
              <a:r>
                <a:rPr lang="en-US" sz="1400" b="1" dirty="0"/>
                <a:t>AVERAGE NUMBER OF OCCURENCES PER ANNUM</a:t>
              </a:r>
            </a:p>
          </p:txBody>
        </p:sp>
        <p:sp>
          <p:nvSpPr>
            <p:cNvPr id="9" name="CasellaDiTesto 8">
              <a:extLst>
                <a:ext uri="{FF2B5EF4-FFF2-40B4-BE49-F238E27FC236}">
                  <a16:creationId xmlns:a16="http://schemas.microsoft.com/office/drawing/2014/main" id="{3D775D4E-ECA1-1400-C1DE-F36F223C0851}"/>
                </a:ext>
              </a:extLst>
            </p:cNvPr>
            <p:cNvSpPr txBox="1"/>
            <p:nvPr/>
          </p:nvSpPr>
          <p:spPr>
            <a:xfrm rot="16200000">
              <a:off x="-493669" y="3129182"/>
              <a:ext cx="5226738" cy="276999"/>
            </a:xfrm>
            <a:prstGeom prst="rect">
              <a:avLst/>
            </a:prstGeom>
            <a:solidFill>
              <a:schemeClr val="bg1"/>
            </a:solidFill>
          </p:spPr>
          <p:txBody>
            <a:bodyPr wrap="square" rtlCol="0">
              <a:spAutoFit/>
            </a:bodyPr>
            <a:lstStyle/>
            <a:p>
              <a:pPr algn="ctr"/>
              <a:r>
                <a:rPr lang="en-US" sz="1400" b="1" dirty="0"/>
                <a:t>MEAN WIND SPEED (Km/h)</a:t>
              </a:r>
            </a:p>
          </p:txBody>
        </p:sp>
      </p:grpSp>
    </p:spTree>
    <p:extLst>
      <p:ext uri="{BB962C8B-B14F-4D97-AF65-F5344CB8AC3E}">
        <p14:creationId xmlns:p14="http://schemas.microsoft.com/office/powerpoint/2010/main" val="3033916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1600200" y="-76200"/>
            <a:ext cx="89916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(e pericolo): frequenza</a:t>
            </a:r>
          </a:p>
        </p:txBody>
      </p:sp>
      <p:pic>
        <p:nvPicPr>
          <p:cNvPr id="5" name="Immagine 4">
            <a:extLst>
              <a:ext uri="{FF2B5EF4-FFF2-40B4-BE49-F238E27FC236}">
                <a16:creationId xmlns:a16="http://schemas.microsoft.com/office/drawing/2014/main" id="{2A4AE9D0-573A-C464-D2EC-B58AFD107D9A}"/>
              </a:ext>
            </a:extLst>
          </p:cNvPr>
          <p:cNvPicPr>
            <a:picLocks noChangeAspect="1"/>
          </p:cNvPicPr>
          <p:nvPr/>
        </p:nvPicPr>
        <p:blipFill>
          <a:blip r:embed="rId2"/>
          <a:stretch>
            <a:fillRect/>
          </a:stretch>
        </p:blipFill>
        <p:spPr>
          <a:xfrm>
            <a:off x="1038900" y="2133600"/>
            <a:ext cx="3600000" cy="2425373"/>
          </a:xfrm>
          <a:prstGeom prst="rect">
            <a:avLst/>
          </a:prstGeom>
        </p:spPr>
      </p:pic>
      <p:sp>
        <p:nvSpPr>
          <p:cNvPr id="6" name="Rectangle 6">
            <a:extLst>
              <a:ext uri="{FF2B5EF4-FFF2-40B4-BE49-F238E27FC236}">
                <a16:creationId xmlns:a16="http://schemas.microsoft.com/office/drawing/2014/main" id="{25DC353A-02B9-B3E4-6955-98965FBF7D47}"/>
              </a:ext>
            </a:extLst>
          </p:cNvPr>
          <p:cNvSpPr>
            <a:spLocks noChangeArrowheads="1"/>
          </p:cNvSpPr>
          <p:nvPr/>
        </p:nvSpPr>
        <p:spPr bwMode="auto">
          <a:xfrm>
            <a:off x="0" y="4648200"/>
            <a:ext cx="5638800" cy="1871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457200" eaLnBrk="1" fontAlgn="auto" hangingPunct="1">
              <a:spcAft>
                <a:spcPts val="600"/>
              </a:spcAft>
              <a:buClr>
                <a:prstClr val="white"/>
              </a:buClr>
              <a:buSzPct val="80000"/>
              <a:buNone/>
              <a:defRPr/>
            </a:pPr>
            <a:r>
              <a:rPr lang="it-IT" sz="2400" dirty="0" err="1">
                <a:solidFill>
                  <a:schemeClr val="bg1"/>
                </a:solidFill>
                <a:cs typeface="Times New Roman" panose="02020603050405020304" pitchFamily="18" charset="0"/>
              </a:rPr>
              <a:t>Pedestrian</a:t>
            </a:r>
            <a:r>
              <a:rPr lang="it-IT" sz="2400" dirty="0">
                <a:solidFill>
                  <a:schemeClr val="bg1"/>
                </a:solidFill>
                <a:cs typeface="Times New Roman" panose="02020603050405020304" pitchFamily="18" charset="0"/>
              </a:rPr>
              <a:t> Level Wind PLW: </a:t>
            </a:r>
          </a:p>
          <a:p>
            <a:pPr algn="ctr" defTabSz="457200" eaLnBrk="1" fontAlgn="auto" hangingPunct="1">
              <a:spcAft>
                <a:spcPts val="600"/>
              </a:spcAft>
              <a:buClr>
                <a:prstClr val="white"/>
              </a:buClr>
              <a:buSzPct val="80000"/>
              <a:buNone/>
              <a:defRPr/>
            </a:pPr>
            <a:r>
              <a:rPr lang="it-IT" sz="2400" dirty="0">
                <a:solidFill>
                  <a:schemeClr val="bg1"/>
                </a:solidFill>
                <a:cs typeface="Times New Roman" panose="02020603050405020304" pitchFamily="18" charset="0"/>
              </a:rPr>
              <a:t> </a:t>
            </a:r>
            <a:r>
              <a:rPr lang="it-IT" sz="2400" dirty="0">
                <a:solidFill>
                  <a:srgbClr val="FFFF00"/>
                </a:solidFill>
                <a:cs typeface="Times New Roman" panose="02020603050405020304" pitchFamily="18" charset="0"/>
              </a:rPr>
              <a:t>soglie di accettabilità settimanali secondo Davenport (% ore alla settimana)</a:t>
            </a:r>
            <a:r>
              <a:rPr lang="it-IT" sz="2400" dirty="0">
                <a:solidFill>
                  <a:schemeClr val="bg1"/>
                </a:solidFill>
                <a:cs typeface="Times New Roman" panose="02020603050405020304" pitchFamily="18" charset="0"/>
              </a:rPr>
              <a:t>;</a:t>
            </a:r>
          </a:p>
          <a:p>
            <a:pPr algn="ctr" defTabSz="457200" eaLnBrk="1" fontAlgn="auto" hangingPunct="1">
              <a:spcAft>
                <a:spcPts val="600"/>
              </a:spcAft>
              <a:buClr>
                <a:prstClr val="white"/>
              </a:buClr>
              <a:buSzPct val="80000"/>
              <a:buNone/>
              <a:defRPr/>
            </a:pPr>
            <a:r>
              <a:rPr lang="it-IT" altLang="en-US" sz="2400" dirty="0">
                <a:solidFill>
                  <a:schemeClr val="bg1"/>
                </a:solidFill>
                <a:cs typeface="Times New Roman" panose="02020603050405020304" pitchFamily="18" charset="0"/>
              </a:rPr>
              <a:t>tiene conto sia del comfort che del rischio</a:t>
            </a:r>
            <a:endParaRPr lang="pl-PL" altLang="en-US" sz="2400" dirty="0">
              <a:solidFill>
                <a:schemeClr val="bg1"/>
              </a:solidFill>
              <a:cs typeface="Times New Roman" panose="02020603050405020304" pitchFamily="18" charset="0"/>
            </a:endParaRPr>
          </a:p>
        </p:txBody>
      </p:sp>
      <p:pic>
        <p:nvPicPr>
          <p:cNvPr id="8" name="Immagine 7">
            <a:extLst>
              <a:ext uri="{FF2B5EF4-FFF2-40B4-BE49-F238E27FC236}">
                <a16:creationId xmlns:a16="http://schemas.microsoft.com/office/drawing/2014/main" id="{E5C2ACB8-1BC9-DFE5-0534-66844C84E028}"/>
              </a:ext>
            </a:extLst>
          </p:cNvPr>
          <p:cNvPicPr>
            <a:picLocks noChangeAspect="1"/>
          </p:cNvPicPr>
          <p:nvPr/>
        </p:nvPicPr>
        <p:blipFill>
          <a:blip r:embed="rId3"/>
          <a:stretch>
            <a:fillRect/>
          </a:stretch>
        </p:blipFill>
        <p:spPr>
          <a:xfrm>
            <a:off x="7467600" y="533400"/>
            <a:ext cx="3600000" cy="2237671"/>
          </a:xfrm>
          <a:prstGeom prst="rect">
            <a:avLst/>
          </a:prstGeom>
        </p:spPr>
      </p:pic>
      <p:pic>
        <p:nvPicPr>
          <p:cNvPr id="10" name="Immagine 9">
            <a:extLst>
              <a:ext uri="{FF2B5EF4-FFF2-40B4-BE49-F238E27FC236}">
                <a16:creationId xmlns:a16="http://schemas.microsoft.com/office/drawing/2014/main" id="{F52DA8A0-A38E-A63C-C0FB-3A8F55467456}"/>
              </a:ext>
            </a:extLst>
          </p:cNvPr>
          <p:cNvPicPr>
            <a:picLocks noChangeAspect="1"/>
          </p:cNvPicPr>
          <p:nvPr/>
        </p:nvPicPr>
        <p:blipFill>
          <a:blip r:embed="rId4"/>
          <a:stretch>
            <a:fillRect/>
          </a:stretch>
        </p:blipFill>
        <p:spPr>
          <a:xfrm>
            <a:off x="7467600" y="2771071"/>
            <a:ext cx="3600000" cy="1528058"/>
          </a:xfrm>
          <a:prstGeom prst="rect">
            <a:avLst/>
          </a:prstGeom>
        </p:spPr>
      </p:pic>
      <p:sp>
        <p:nvSpPr>
          <p:cNvPr id="11" name="Rectangle 6">
            <a:extLst>
              <a:ext uri="{FF2B5EF4-FFF2-40B4-BE49-F238E27FC236}">
                <a16:creationId xmlns:a16="http://schemas.microsoft.com/office/drawing/2014/main" id="{58A4E5F2-9C73-B9AF-C1A7-1C9DD592E769}"/>
              </a:ext>
            </a:extLst>
          </p:cNvPr>
          <p:cNvSpPr>
            <a:spLocks noChangeArrowheads="1"/>
          </p:cNvSpPr>
          <p:nvPr/>
        </p:nvSpPr>
        <p:spPr bwMode="auto">
          <a:xfrm>
            <a:off x="6400800" y="4267200"/>
            <a:ext cx="5791200" cy="2609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457200" eaLnBrk="1" fontAlgn="auto" hangingPunct="1">
              <a:spcAft>
                <a:spcPts val="600"/>
              </a:spcAft>
              <a:buClr>
                <a:prstClr val="white"/>
              </a:buClr>
              <a:buSzPct val="80000"/>
              <a:buNone/>
              <a:defRPr/>
            </a:pPr>
            <a:r>
              <a:rPr lang="it-IT" sz="2400" dirty="0" err="1">
                <a:solidFill>
                  <a:schemeClr val="bg1"/>
                </a:solidFill>
                <a:cs typeface="Times New Roman" panose="02020603050405020304" pitchFamily="18" charset="0"/>
              </a:rPr>
              <a:t>Pedestrian</a:t>
            </a:r>
            <a:r>
              <a:rPr lang="it-IT" sz="2400" dirty="0">
                <a:solidFill>
                  <a:schemeClr val="bg1"/>
                </a:solidFill>
                <a:cs typeface="Times New Roman" panose="02020603050405020304" pitchFamily="18" charset="0"/>
              </a:rPr>
              <a:t> Level Wind PLW:  </a:t>
            </a:r>
          </a:p>
          <a:p>
            <a:pPr algn="ctr" defTabSz="457200" eaLnBrk="1" fontAlgn="auto" hangingPunct="1">
              <a:spcAft>
                <a:spcPts val="600"/>
              </a:spcAft>
              <a:buClr>
                <a:prstClr val="white"/>
              </a:buClr>
              <a:buSzPct val="80000"/>
              <a:buNone/>
              <a:defRPr/>
            </a:pPr>
            <a:r>
              <a:rPr lang="it-IT" sz="2400" dirty="0">
                <a:solidFill>
                  <a:srgbClr val="FFFF00"/>
                </a:solidFill>
                <a:cs typeface="Times New Roman" panose="02020603050405020304" pitchFamily="18" charset="0"/>
              </a:rPr>
              <a:t>soglie di accettabilità giornaliera secondo il </a:t>
            </a:r>
            <a:r>
              <a:rPr lang="en-US" sz="2400" dirty="0">
                <a:solidFill>
                  <a:srgbClr val="FFFF00"/>
                </a:solidFill>
                <a:cs typeface="Times New Roman" panose="02020603050405020304" pitchFamily="18" charset="0"/>
              </a:rPr>
              <a:t>Dutch wind nuisance standard (NEN 8100)</a:t>
            </a:r>
            <a:r>
              <a:rPr lang="it-IT" sz="2400" dirty="0">
                <a:solidFill>
                  <a:srgbClr val="FFFF00"/>
                </a:solidFill>
                <a:cs typeface="Times New Roman" panose="02020603050405020304" pitchFamily="18" charset="0"/>
              </a:rPr>
              <a:t> (% ore al giorno)</a:t>
            </a:r>
            <a:r>
              <a:rPr lang="it-IT" sz="2400" dirty="0">
                <a:solidFill>
                  <a:schemeClr val="bg1"/>
                </a:solidFill>
                <a:cs typeface="Times New Roman" panose="02020603050405020304" pitchFamily="18" charset="0"/>
              </a:rPr>
              <a:t>;</a:t>
            </a:r>
          </a:p>
          <a:p>
            <a:pPr algn="ctr" defTabSz="457200" eaLnBrk="1" fontAlgn="auto" hangingPunct="1">
              <a:spcAft>
                <a:spcPts val="600"/>
              </a:spcAft>
              <a:buClr>
                <a:prstClr val="white"/>
              </a:buClr>
              <a:buSzPct val="80000"/>
              <a:buNone/>
              <a:defRPr/>
            </a:pPr>
            <a:r>
              <a:rPr lang="it-IT" sz="2400" dirty="0">
                <a:solidFill>
                  <a:schemeClr val="bg1"/>
                </a:solidFill>
                <a:cs typeface="Times New Roman" panose="02020603050405020304" pitchFamily="18" charset="0"/>
              </a:rPr>
              <a:t>tiene conto separatamente del comfort (sopra) e del rischio (sotto)</a:t>
            </a:r>
            <a:endParaRPr lang="pl-PL" altLang="en-US" sz="2400" dirty="0">
              <a:solidFill>
                <a:schemeClr val="bg1"/>
              </a:solidFill>
              <a:cs typeface="Times New Roman" panose="02020603050405020304" pitchFamily="18" charset="0"/>
            </a:endParaRPr>
          </a:p>
        </p:txBody>
      </p:sp>
      <p:sp>
        <p:nvSpPr>
          <p:cNvPr id="2" name="Segnaposto numero diapositiva 1">
            <a:extLst>
              <a:ext uri="{FF2B5EF4-FFF2-40B4-BE49-F238E27FC236}">
                <a16:creationId xmlns:a16="http://schemas.microsoft.com/office/drawing/2014/main" id="{7C05DFAC-0095-9841-AFC4-F442B35AD787}"/>
              </a:ext>
            </a:extLst>
          </p:cNvPr>
          <p:cNvSpPr>
            <a:spLocks noGrp="1"/>
          </p:cNvSpPr>
          <p:nvPr>
            <p:ph type="sldNum" sz="quarter" idx="12"/>
          </p:nvPr>
        </p:nvSpPr>
        <p:spPr/>
        <p:txBody>
          <a:bodyPr/>
          <a:lstStyle/>
          <a:p>
            <a:pPr>
              <a:defRPr/>
            </a:pPr>
            <a:fld id="{3C55072A-9E16-4F1F-AD72-50A7FCD81C33}" type="slidenum">
              <a:rPr lang="it-IT" altLang="en-US" smtClean="0"/>
              <a:pPr>
                <a:defRPr/>
              </a:pPr>
              <a:t>25</a:t>
            </a:fld>
            <a:endParaRPr lang="it-IT" altLang="en-US" dirty="0"/>
          </a:p>
        </p:txBody>
      </p:sp>
      <p:sp>
        <p:nvSpPr>
          <p:cNvPr id="3" name="Rectangle 6">
            <a:extLst>
              <a:ext uri="{FF2B5EF4-FFF2-40B4-BE49-F238E27FC236}">
                <a16:creationId xmlns:a16="http://schemas.microsoft.com/office/drawing/2014/main" id="{59AFE755-18E8-9D16-76BC-B055B8753AE0}"/>
              </a:ext>
            </a:extLst>
          </p:cNvPr>
          <p:cNvSpPr>
            <a:spLocks noChangeArrowheads="1"/>
          </p:cNvSpPr>
          <p:nvPr/>
        </p:nvSpPr>
        <p:spPr bwMode="auto">
          <a:xfrm>
            <a:off x="304800" y="559713"/>
            <a:ext cx="5791200" cy="981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285750" indent="-285750">
              <a:spcAft>
                <a:spcPts val="600"/>
              </a:spcAft>
              <a:buClr>
                <a:prstClr val="white"/>
              </a:buClr>
              <a:buSzPct val="80000"/>
              <a:defRPr/>
            </a:pPr>
            <a:r>
              <a:rPr lang="it-IT" sz="2400" dirty="0">
                <a:solidFill>
                  <a:schemeClr val="bg1"/>
                </a:solidFill>
                <a:cs typeface="Times New Roman" panose="02020603050405020304" pitchFamily="18" charset="0"/>
              </a:rPr>
              <a:t>Esistono criteri diversi e normative diverse </a:t>
            </a:r>
          </a:p>
          <a:p>
            <a:pPr>
              <a:spcAft>
                <a:spcPts val="600"/>
              </a:spcAft>
              <a:buClr>
                <a:prstClr val="white"/>
              </a:buClr>
              <a:buSzPct val="80000"/>
              <a:buNone/>
              <a:defRPr/>
            </a:pPr>
            <a:r>
              <a:rPr lang="it-IT" sz="2400" dirty="0">
                <a:solidFill>
                  <a:schemeClr val="bg1"/>
                </a:solidFill>
                <a:cs typeface="Times New Roman" panose="02020603050405020304" pitchFamily="18" charset="0"/>
              </a:rPr>
              <a:t>    (1 m/s = 3,6 km/h)</a:t>
            </a:r>
            <a:endParaRPr lang="pl-PL" altLang="en-US" sz="2400"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279773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4CC09F35-4ABA-6379-30B6-FDE549ECAE6A}"/>
              </a:ext>
            </a:extLst>
          </p:cNvPr>
          <p:cNvSpPr>
            <a:spLocks noGrp="1"/>
          </p:cNvSpPr>
          <p:nvPr>
            <p:ph type="sldNum" sz="quarter" idx="12"/>
          </p:nvPr>
        </p:nvSpPr>
        <p:spPr/>
        <p:txBody>
          <a:bodyPr/>
          <a:lstStyle/>
          <a:p>
            <a:pPr>
              <a:defRPr/>
            </a:pPr>
            <a:fld id="{A2DE0798-E235-4305-A757-6FD5C182A6FF}" type="slidenum">
              <a:rPr lang="it-IT" altLang="en-US" smtClean="0"/>
              <a:pPr>
                <a:defRPr/>
              </a:pPr>
              <a:t>26</a:t>
            </a:fld>
            <a:endParaRPr lang="it-IT" altLang="en-US" dirty="0"/>
          </a:p>
        </p:txBody>
      </p:sp>
      <p:sp>
        <p:nvSpPr>
          <p:cNvPr id="3" name="Rectangle 2">
            <a:extLst>
              <a:ext uri="{FF2B5EF4-FFF2-40B4-BE49-F238E27FC236}">
                <a16:creationId xmlns:a16="http://schemas.microsoft.com/office/drawing/2014/main" id="{0F1B727A-6A4F-830F-B927-CCAA3B10C78A}"/>
              </a:ext>
            </a:extLst>
          </p:cNvPr>
          <p:cNvSpPr>
            <a:spLocks noChangeArrowheads="1"/>
          </p:cNvSpPr>
          <p:nvPr/>
        </p:nvSpPr>
        <p:spPr bwMode="auto">
          <a:xfrm>
            <a:off x="1600200" y="76200"/>
            <a:ext cx="89916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4. Comfort esterno: frequenza</a:t>
            </a:r>
          </a:p>
        </p:txBody>
      </p:sp>
      <p:pic>
        <p:nvPicPr>
          <p:cNvPr id="5" name="Immagine 4">
            <a:extLst>
              <a:ext uri="{FF2B5EF4-FFF2-40B4-BE49-F238E27FC236}">
                <a16:creationId xmlns:a16="http://schemas.microsoft.com/office/drawing/2014/main" id="{2E6C3521-7D7C-4355-B89E-27E3806818D6}"/>
              </a:ext>
            </a:extLst>
          </p:cNvPr>
          <p:cNvPicPr>
            <a:picLocks noChangeAspect="1"/>
          </p:cNvPicPr>
          <p:nvPr/>
        </p:nvPicPr>
        <p:blipFill rotWithShape="1">
          <a:blip r:embed="rId2"/>
          <a:srcRect l="1523" t="2479" r="15887" b="9174"/>
          <a:stretch>
            <a:fillRect/>
          </a:stretch>
        </p:blipFill>
        <p:spPr>
          <a:xfrm>
            <a:off x="1" y="1143000"/>
            <a:ext cx="6019799" cy="4536000"/>
          </a:xfrm>
          <a:prstGeom prst="rect">
            <a:avLst/>
          </a:prstGeom>
        </p:spPr>
      </p:pic>
      <p:pic>
        <p:nvPicPr>
          <p:cNvPr id="7" name="Immagine 6">
            <a:extLst>
              <a:ext uri="{FF2B5EF4-FFF2-40B4-BE49-F238E27FC236}">
                <a16:creationId xmlns:a16="http://schemas.microsoft.com/office/drawing/2014/main" id="{437B27EE-D973-AB83-B8CC-1B12D28BA929}"/>
              </a:ext>
            </a:extLst>
          </p:cNvPr>
          <p:cNvPicPr>
            <a:picLocks noChangeAspect="1"/>
          </p:cNvPicPr>
          <p:nvPr/>
        </p:nvPicPr>
        <p:blipFill rotWithShape="1">
          <a:blip r:embed="rId3"/>
          <a:srcRect t="2479" r="15862" b="9174"/>
          <a:stretch>
            <a:fillRect/>
          </a:stretch>
        </p:blipFill>
        <p:spPr>
          <a:xfrm>
            <a:off x="6083557" y="1143000"/>
            <a:ext cx="6108443" cy="4536000"/>
          </a:xfrm>
          <a:prstGeom prst="rect">
            <a:avLst/>
          </a:prstGeom>
        </p:spPr>
      </p:pic>
      <p:sp>
        <p:nvSpPr>
          <p:cNvPr id="8" name="Rectangle 6">
            <a:extLst>
              <a:ext uri="{FF2B5EF4-FFF2-40B4-BE49-F238E27FC236}">
                <a16:creationId xmlns:a16="http://schemas.microsoft.com/office/drawing/2014/main" id="{95BE007C-657A-D51C-DE10-B1AA225C4598}"/>
              </a:ext>
            </a:extLst>
          </p:cNvPr>
          <p:cNvSpPr>
            <a:spLocks noChangeArrowheads="1"/>
          </p:cNvSpPr>
          <p:nvPr/>
        </p:nvSpPr>
        <p:spPr bwMode="auto">
          <a:xfrm>
            <a:off x="2209800" y="5715000"/>
            <a:ext cx="966412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457200" eaLnBrk="1" fontAlgn="auto" hangingPunct="1">
              <a:spcAft>
                <a:spcPts val="600"/>
              </a:spcAft>
              <a:buClr>
                <a:prstClr val="white"/>
              </a:buClr>
              <a:buSzPct val="80000"/>
              <a:buNone/>
              <a:defRPr/>
            </a:pPr>
            <a:r>
              <a:rPr lang="it-IT" sz="2400" dirty="0">
                <a:solidFill>
                  <a:schemeClr val="bg1"/>
                </a:solidFill>
                <a:cs typeface="Times New Roman" panose="02020603050405020304" pitchFamily="18" charset="0"/>
              </a:rPr>
              <a:t>Davenport								       			NEN8100	</a:t>
            </a:r>
            <a:endParaRPr lang="pl-PL" altLang="en-US" sz="2400"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3148245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D6EB0A6C-866D-4CFF-8C9D-BACD38A17763}"/>
              </a:ext>
            </a:extLst>
          </p:cNvPr>
          <p:cNvSpPr>
            <a:spLocks noGrp="1"/>
          </p:cNvSpPr>
          <p:nvPr>
            <p:ph type="sldNum" sz="quarter" idx="12"/>
          </p:nvPr>
        </p:nvSpPr>
        <p:spPr/>
        <p:txBody>
          <a:bodyPr/>
          <a:lstStyle/>
          <a:p>
            <a:pPr>
              <a:defRPr/>
            </a:pPr>
            <a:fld id="{3BD2B576-A382-469D-B746-95024665603F}" type="slidenum">
              <a:rPr lang="it-IT" altLang="it-IT" smtClean="0"/>
              <a:pPr>
                <a:defRPr/>
              </a:pPr>
              <a:t>27</a:t>
            </a:fld>
            <a:endParaRPr lang="it-IT" altLang="it-IT"/>
          </a:p>
        </p:txBody>
      </p:sp>
      <p:sp>
        <p:nvSpPr>
          <p:cNvPr id="3" name="Rectangle 2">
            <a:extLst>
              <a:ext uri="{FF2B5EF4-FFF2-40B4-BE49-F238E27FC236}">
                <a16:creationId xmlns:a16="http://schemas.microsoft.com/office/drawing/2014/main" id="{1EC9E2F6-FCE1-465C-B1D8-ACDB0E34DD32}"/>
              </a:ext>
            </a:extLst>
          </p:cNvPr>
          <p:cNvSpPr>
            <a:spLocks noChangeArrowheads="1"/>
          </p:cNvSpPr>
          <p:nvPr/>
        </p:nvSpPr>
        <p:spPr bwMode="auto">
          <a:xfrm>
            <a:off x="5735666" y="136524"/>
            <a:ext cx="62103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Ventilazione nell’ambiente costruito: progettazione di ambienti urbani mitigativi</a:t>
            </a:r>
            <a:endParaRPr lang="en-US" altLang="en-US" sz="2800" b="1" dirty="0">
              <a:solidFill>
                <a:srgbClr val="FFCC00"/>
              </a:solidFill>
              <a:latin typeface="Verdana" panose="020B0604030504040204" pitchFamily="34" charset="0"/>
            </a:endParaRPr>
          </a:p>
        </p:txBody>
      </p:sp>
      <p:pic>
        <p:nvPicPr>
          <p:cNvPr id="10242" name="Picture 2" descr="evapotranspiration of greening ">
            <a:extLst>
              <a:ext uri="{FF2B5EF4-FFF2-40B4-BE49-F238E27FC236}">
                <a16:creationId xmlns:a16="http://schemas.microsoft.com/office/drawing/2014/main" id="{637D4330-4D18-4D06-B437-A1F3E98DE7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3750" y="1619250"/>
            <a:ext cx="8858250" cy="523875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EC56BEA4-CD39-4416-B672-2E2B1C0288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1359"/>
            <a:ext cx="5503487" cy="6879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368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3041CD82-DD83-E80A-8DF7-543A4129218F}"/>
              </a:ext>
            </a:extLst>
          </p:cNvPr>
          <p:cNvSpPr>
            <a:spLocks noGrp="1"/>
          </p:cNvSpPr>
          <p:nvPr>
            <p:ph type="sldNum" sz="quarter" idx="12"/>
          </p:nvPr>
        </p:nvSpPr>
        <p:spPr/>
        <p:txBody>
          <a:bodyPr/>
          <a:lstStyle/>
          <a:p>
            <a:pPr>
              <a:defRPr/>
            </a:pPr>
            <a:fld id="{A2DE0798-E235-4305-A757-6FD5C182A6FF}" type="slidenum">
              <a:rPr lang="it-IT" altLang="en-US" smtClean="0"/>
              <a:pPr>
                <a:defRPr/>
              </a:pPr>
              <a:t>28</a:t>
            </a:fld>
            <a:endParaRPr lang="it-IT" altLang="en-US"/>
          </a:p>
        </p:txBody>
      </p:sp>
      <p:sp>
        <p:nvSpPr>
          <p:cNvPr id="3" name="Rectangle 2">
            <a:extLst>
              <a:ext uri="{FF2B5EF4-FFF2-40B4-BE49-F238E27FC236}">
                <a16:creationId xmlns:a16="http://schemas.microsoft.com/office/drawing/2014/main" id="{3B17B301-C586-A5AD-0146-2F33150F9EFF}"/>
              </a:ext>
            </a:extLst>
          </p:cNvPr>
          <p:cNvSpPr>
            <a:spLocks noChangeArrowheads="1"/>
          </p:cNvSpPr>
          <p:nvPr/>
        </p:nvSpPr>
        <p:spPr bwMode="auto">
          <a:xfrm>
            <a:off x="0" y="0"/>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efficacia delle strategie</a:t>
            </a:r>
          </a:p>
        </p:txBody>
      </p:sp>
      <p:sp>
        <p:nvSpPr>
          <p:cNvPr id="5" name="Rettangolo 4">
            <a:extLst>
              <a:ext uri="{FF2B5EF4-FFF2-40B4-BE49-F238E27FC236}">
                <a16:creationId xmlns:a16="http://schemas.microsoft.com/office/drawing/2014/main" id="{D678DE30-3AA8-4D4F-5295-E3E9A892923C}"/>
              </a:ext>
            </a:extLst>
          </p:cNvPr>
          <p:cNvSpPr/>
          <p:nvPr/>
        </p:nvSpPr>
        <p:spPr>
          <a:xfrm>
            <a:off x="0" y="1143000"/>
            <a:ext cx="12192000" cy="35052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4" name="Immagine 3">
            <a:extLst>
              <a:ext uri="{FF2B5EF4-FFF2-40B4-BE49-F238E27FC236}">
                <a16:creationId xmlns:a16="http://schemas.microsoft.com/office/drawing/2014/main" id="{50E64E16-A76A-32C8-86D7-C873A7E7249B}"/>
              </a:ext>
            </a:extLst>
          </p:cNvPr>
          <p:cNvPicPr>
            <a:picLocks noChangeAspect="1"/>
          </p:cNvPicPr>
          <p:nvPr/>
        </p:nvPicPr>
        <p:blipFill rotWithShape="1">
          <a:blip r:embed="rId2"/>
          <a:srcRect l="625" t="1112" r="1" b="54391"/>
          <a:stretch/>
        </p:blipFill>
        <p:spPr>
          <a:xfrm>
            <a:off x="38500" y="1219200"/>
            <a:ext cx="6122127" cy="3276600"/>
          </a:xfrm>
          <a:prstGeom prst="rect">
            <a:avLst/>
          </a:prstGeom>
        </p:spPr>
      </p:pic>
      <p:pic>
        <p:nvPicPr>
          <p:cNvPr id="6" name="Immagine 5">
            <a:extLst>
              <a:ext uri="{FF2B5EF4-FFF2-40B4-BE49-F238E27FC236}">
                <a16:creationId xmlns:a16="http://schemas.microsoft.com/office/drawing/2014/main" id="{A8335BAD-806B-0901-E713-A75F20A304ED}"/>
              </a:ext>
            </a:extLst>
          </p:cNvPr>
          <p:cNvPicPr>
            <a:picLocks noChangeAspect="1"/>
          </p:cNvPicPr>
          <p:nvPr/>
        </p:nvPicPr>
        <p:blipFill rotWithShape="1">
          <a:blip r:embed="rId2"/>
          <a:srcRect t="50000" r="1237" b="4468"/>
          <a:stretch/>
        </p:blipFill>
        <p:spPr>
          <a:xfrm>
            <a:off x="6107572" y="1219200"/>
            <a:ext cx="6084428" cy="3352800"/>
          </a:xfrm>
          <a:prstGeom prst="rect">
            <a:avLst/>
          </a:prstGeom>
        </p:spPr>
      </p:pic>
      <p:sp>
        <p:nvSpPr>
          <p:cNvPr id="7" name="Rettangolo 6">
            <a:extLst>
              <a:ext uri="{FF2B5EF4-FFF2-40B4-BE49-F238E27FC236}">
                <a16:creationId xmlns:a16="http://schemas.microsoft.com/office/drawing/2014/main" id="{FFFBF403-FA23-8C2B-2531-5CCF5EBDE824}"/>
              </a:ext>
            </a:extLst>
          </p:cNvPr>
          <p:cNvSpPr/>
          <p:nvPr/>
        </p:nvSpPr>
        <p:spPr>
          <a:xfrm>
            <a:off x="7543800" y="4541400"/>
            <a:ext cx="381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Rectangle 6">
            <a:extLst>
              <a:ext uri="{FF2B5EF4-FFF2-40B4-BE49-F238E27FC236}">
                <a16:creationId xmlns:a16="http://schemas.microsoft.com/office/drawing/2014/main" id="{7BBC909F-5246-6B01-7500-6EF4D25294E9}"/>
              </a:ext>
            </a:extLst>
          </p:cNvPr>
          <p:cNvSpPr>
            <a:spLocks noChangeArrowheads="1"/>
          </p:cNvSpPr>
          <p:nvPr/>
        </p:nvSpPr>
        <p:spPr bwMode="auto">
          <a:xfrm>
            <a:off x="304800" y="4793159"/>
            <a:ext cx="114300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ctr">
              <a:spcBef>
                <a:spcPct val="0"/>
              </a:spcBef>
              <a:buNone/>
            </a:pPr>
            <a:r>
              <a:rPr lang="it-IT" altLang="en-US" sz="2400" dirty="0">
                <a:solidFill>
                  <a:schemeClr val="bg1"/>
                </a:solidFill>
              </a:rPr>
              <a:t>Review dei risultati ottenuti in vari studi in esterni in estate </a:t>
            </a:r>
          </a:p>
          <a:p>
            <a:pPr marL="0" indent="0" algn="ctr">
              <a:spcBef>
                <a:spcPct val="0"/>
              </a:spcBef>
              <a:buNone/>
            </a:pPr>
            <a:r>
              <a:rPr lang="it-IT" altLang="en-US" sz="2400" dirty="0">
                <a:solidFill>
                  <a:schemeClr val="bg1"/>
                </a:solidFill>
              </a:rPr>
              <a:t>(da </a:t>
            </a:r>
            <a:r>
              <a:rPr lang="it-IT" altLang="en-US" sz="2400" i="1" dirty="0">
                <a:solidFill>
                  <a:schemeClr val="bg1"/>
                </a:solidFill>
              </a:rPr>
              <a:t>Lai et al.,</a:t>
            </a:r>
            <a:r>
              <a:rPr lang="en-US" altLang="en-US" sz="2400" i="1" dirty="0">
                <a:solidFill>
                  <a:schemeClr val="bg1"/>
                </a:solidFill>
              </a:rPr>
              <a:t> 2019, A review of mitigating strategies to improve the thermal environment and thermal comfort in urban outdoor spaces, </a:t>
            </a:r>
          </a:p>
          <a:p>
            <a:pPr marL="0" indent="0" algn="ctr">
              <a:spcBef>
                <a:spcPct val="0"/>
              </a:spcBef>
              <a:buNone/>
            </a:pPr>
            <a:r>
              <a:rPr lang="en-US" altLang="en-US" sz="2400" i="1" dirty="0">
                <a:solidFill>
                  <a:schemeClr val="bg1"/>
                </a:solidFill>
              </a:rPr>
              <a:t>Science of the Total Environment, vol. 661, pp. 337–353</a:t>
            </a:r>
            <a:r>
              <a:rPr lang="it-IT" altLang="en-US" sz="2400" dirty="0">
                <a:solidFill>
                  <a:schemeClr val="bg1"/>
                </a:solidFill>
              </a:rPr>
              <a:t>)</a:t>
            </a:r>
          </a:p>
        </p:txBody>
      </p:sp>
    </p:spTree>
    <p:extLst>
      <p:ext uri="{BB962C8B-B14F-4D97-AF65-F5344CB8AC3E}">
        <p14:creationId xmlns:p14="http://schemas.microsoft.com/office/powerpoint/2010/main" val="14545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ChangeArrowheads="1"/>
          </p:cNvSpPr>
          <p:nvPr/>
        </p:nvSpPr>
        <p:spPr bwMode="auto">
          <a:xfrm>
            <a:off x="228600" y="1295400"/>
            <a:ext cx="11658600" cy="4376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srgbClr val="FFFF00"/>
                </a:solidFill>
              </a:rPr>
              <a:t>Ventilazione</a:t>
            </a:r>
            <a:r>
              <a:rPr lang="it-IT" altLang="en-US" sz="2400" dirty="0">
                <a:solidFill>
                  <a:schemeClr val="bg1"/>
                </a:solidFill>
              </a:rPr>
              <a:t>: processo attraverso cui aria esterna («pulita») è introdotta all’interno di uno spazio e una corrispondente quantità di aria interna («inquinata») è rimossa</a:t>
            </a:r>
          </a:p>
          <a:p>
            <a:pPr algn="just"/>
            <a:endParaRPr lang="it-IT" altLang="en-US" sz="2400" dirty="0">
              <a:solidFill>
                <a:schemeClr val="bg1"/>
              </a:solidFill>
            </a:endParaRPr>
          </a:p>
          <a:p>
            <a:pPr algn="just"/>
            <a:r>
              <a:rPr lang="it-IT" altLang="en-US" sz="2400" dirty="0">
                <a:solidFill>
                  <a:schemeClr val="bg1"/>
                </a:solidFill>
              </a:rPr>
              <a:t>Una buona ventilazione favorisce il comfort e una buona qualità dell’aria (spesso)</a:t>
            </a:r>
          </a:p>
          <a:p>
            <a:pPr algn="just"/>
            <a:endParaRPr lang="it-IT" altLang="en-US" sz="2400" dirty="0">
              <a:solidFill>
                <a:schemeClr val="bg1"/>
              </a:solidFill>
            </a:endParaRPr>
          </a:p>
          <a:p>
            <a:pPr algn="just"/>
            <a:r>
              <a:rPr lang="it-IT" altLang="en-US" sz="2400" dirty="0">
                <a:solidFill>
                  <a:srgbClr val="FFFF00"/>
                </a:solidFill>
              </a:rPr>
              <a:t>Può essere modellata per regolare la temperatura e il comfort</a:t>
            </a:r>
            <a:r>
              <a:rPr lang="it-IT" altLang="en-US" sz="2400" dirty="0">
                <a:solidFill>
                  <a:schemeClr val="bg1"/>
                </a:solidFill>
              </a:rPr>
              <a:t> (e il trasporto di inquinanti)</a:t>
            </a:r>
          </a:p>
          <a:p>
            <a:pPr algn="just"/>
            <a:endParaRPr lang="it-IT" altLang="en-US" sz="2400" dirty="0">
              <a:solidFill>
                <a:schemeClr val="bg1"/>
              </a:solidFill>
            </a:endParaRPr>
          </a:p>
          <a:p>
            <a:pPr algn="just"/>
            <a:r>
              <a:rPr lang="it-IT" altLang="en-US" sz="2400" dirty="0">
                <a:solidFill>
                  <a:schemeClr val="bg1"/>
                </a:solidFill>
              </a:rPr>
              <a:t>Naturale (o passiva, sia in interni che in esterni) ed artificiale (più frequente in interni)</a:t>
            </a:r>
          </a:p>
          <a:p>
            <a:pPr algn="just"/>
            <a:endParaRPr lang="it-IT" altLang="en-US" sz="2400" dirty="0">
              <a:solidFill>
                <a:schemeClr val="bg1"/>
              </a:solidFill>
            </a:endParaRPr>
          </a:p>
          <a:p>
            <a:pPr algn="just"/>
            <a:r>
              <a:rPr lang="it-IT" altLang="en-US" sz="2400" dirty="0">
                <a:solidFill>
                  <a:srgbClr val="FFFF00"/>
                </a:solidFill>
              </a:rPr>
              <a:t>Resilienza</a:t>
            </a:r>
            <a:r>
              <a:rPr lang="it-IT" altLang="en-US" sz="2400" dirty="0">
                <a:solidFill>
                  <a:schemeClr val="bg1"/>
                </a:solidFill>
              </a:rPr>
              <a:t>: capacità del sistema di adattarsi agli stress e al cambiamento, </a:t>
            </a:r>
            <a:r>
              <a:rPr lang="it-IT" altLang="en-US" sz="2400" dirty="0">
                <a:solidFill>
                  <a:srgbClr val="FFFF00"/>
                </a:solidFill>
              </a:rPr>
              <a:t>mitigandoli</a:t>
            </a:r>
          </a:p>
        </p:txBody>
      </p:sp>
      <p:sp>
        <p:nvSpPr>
          <p:cNvPr id="27651" name="Rectangle 2"/>
          <p:cNvSpPr>
            <a:spLocks noChangeArrowheads="1"/>
          </p:cNvSpPr>
          <p:nvPr/>
        </p:nvSpPr>
        <p:spPr bwMode="auto">
          <a:xfrm>
            <a:off x="2209800" y="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Ventilazione</a:t>
            </a:r>
          </a:p>
        </p:txBody>
      </p:sp>
      <p:sp>
        <p:nvSpPr>
          <p:cNvPr id="2" name="Segnaposto numero diapositiva 1">
            <a:extLst>
              <a:ext uri="{FF2B5EF4-FFF2-40B4-BE49-F238E27FC236}">
                <a16:creationId xmlns:a16="http://schemas.microsoft.com/office/drawing/2014/main" id="{27C192C8-6F5E-4116-862A-DFCB0F3186D3}"/>
              </a:ext>
            </a:extLst>
          </p:cNvPr>
          <p:cNvSpPr>
            <a:spLocks noGrp="1"/>
          </p:cNvSpPr>
          <p:nvPr>
            <p:ph type="sldNum" sz="quarter" idx="12"/>
          </p:nvPr>
        </p:nvSpPr>
        <p:spPr/>
        <p:txBody>
          <a:bodyPr/>
          <a:lstStyle/>
          <a:p>
            <a:pPr>
              <a:defRPr/>
            </a:pPr>
            <a:fld id="{BFA544E5-8A74-4CD4-A7D7-8CDD5E9E70E2}" type="slidenum">
              <a:rPr lang="it-IT" altLang="en-US" smtClean="0"/>
              <a:pPr>
                <a:defRPr/>
              </a:pPr>
              <a:t>29</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650">
                                            <p:txEl>
                                              <p:pRg st="2" end="2"/>
                                            </p:txEl>
                                          </p:spTgt>
                                        </p:tgtEl>
                                        <p:attrNameLst>
                                          <p:attrName>style.visibility</p:attrName>
                                        </p:attrNameLst>
                                      </p:cBhvr>
                                      <p:to>
                                        <p:strVal val="visible"/>
                                      </p:to>
                                    </p:set>
                                    <p:animEffect transition="in" filter="fade">
                                      <p:cBhvr>
                                        <p:cTn id="7" dur="10"/>
                                        <p:tgtEl>
                                          <p:spTgt spid="27650">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7650">
                                            <p:txEl>
                                              <p:pRg st="4" end="4"/>
                                            </p:txEl>
                                          </p:spTgt>
                                        </p:tgtEl>
                                        <p:attrNameLst>
                                          <p:attrName>style.visibility</p:attrName>
                                        </p:attrNameLst>
                                      </p:cBhvr>
                                      <p:to>
                                        <p:strVal val="visible"/>
                                      </p:to>
                                    </p:set>
                                    <p:animEffect transition="in" filter="fade">
                                      <p:cBhvr>
                                        <p:cTn id="10" dur="10"/>
                                        <p:tgtEl>
                                          <p:spTgt spid="27650">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7650">
                                            <p:txEl>
                                              <p:pRg st="6" end="6"/>
                                            </p:txEl>
                                          </p:spTgt>
                                        </p:tgtEl>
                                        <p:attrNameLst>
                                          <p:attrName>style.visibility</p:attrName>
                                        </p:attrNameLst>
                                      </p:cBhvr>
                                      <p:to>
                                        <p:strVal val="visible"/>
                                      </p:to>
                                    </p:set>
                                    <p:animEffect transition="in" filter="fade">
                                      <p:cBhvr>
                                        <p:cTn id="15" dur="10"/>
                                        <p:tgtEl>
                                          <p:spTgt spid="27650">
                                            <p:txEl>
                                              <p:pRg st="6" end="6"/>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7650">
                                            <p:txEl>
                                              <p:pRg st="8" end="8"/>
                                            </p:txEl>
                                          </p:spTgt>
                                        </p:tgtEl>
                                        <p:attrNameLst>
                                          <p:attrName>style.visibility</p:attrName>
                                        </p:attrNameLst>
                                      </p:cBhvr>
                                      <p:to>
                                        <p:strVal val="visible"/>
                                      </p:to>
                                    </p:set>
                                    <p:animEffect transition="in" filter="fade">
                                      <p:cBhvr>
                                        <p:cTn id="18" dur="10"/>
                                        <p:tgtEl>
                                          <p:spTgt spid="2765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ChangeArrowheads="1"/>
          </p:cNvSpPr>
          <p:nvPr/>
        </p:nvSpPr>
        <p:spPr bwMode="auto">
          <a:xfrm>
            <a:off x="4953000" y="2457271"/>
            <a:ext cx="6781800" cy="1348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srgbClr val="FFFF00"/>
                </a:solidFill>
              </a:rPr>
              <a:t>Dobbiamo andare verso una progettazione  </a:t>
            </a:r>
          </a:p>
          <a:p>
            <a:pPr marL="0" indent="0" algn="just">
              <a:buNone/>
            </a:pPr>
            <a:r>
              <a:rPr lang="it-IT" altLang="en-US" sz="2400" dirty="0">
                <a:solidFill>
                  <a:srgbClr val="FFFF00"/>
                </a:solidFill>
              </a:rPr>
              <a:t>     sito-specifica attraverso l’utilizzo di strategie</a:t>
            </a:r>
          </a:p>
          <a:p>
            <a:pPr marL="0" indent="0" algn="just">
              <a:buNone/>
            </a:pPr>
            <a:r>
              <a:rPr lang="it-IT" altLang="en-US" sz="2400" dirty="0">
                <a:solidFill>
                  <a:srgbClr val="FFFF00"/>
                </a:solidFill>
              </a:rPr>
              <a:t>     parametriche</a:t>
            </a:r>
          </a:p>
        </p:txBody>
      </p:sp>
      <p:sp>
        <p:nvSpPr>
          <p:cNvPr id="27651" name="Rectangle 2"/>
          <p:cNvSpPr>
            <a:spLocks noChangeArrowheads="1"/>
          </p:cNvSpPr>
          <p:nvPr/>
        </p:nvSpPr>
        <p:spPr bwMode="auto">
          <a:xfrm>
            <a:off x="4673336" y="0"/>
            <a:ext cx="7518664" cy="74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Ventilazione</a:t>
            </a:r>
          </a:p>
        </p:txBody>
      </p:sp>
      <p:sp>
        <p:nvSpPr>
          <p:cNvPr id="2" name="Segnaposto numero diapositiva 1">
            <a:extLst>
              <a:ext uri="{FF2B5EF4-FFF2-40B4-BE49-F238E27FC236}">
                <a16:creationId xmlns:a16="http://schemas.microsoft.com/office/drawing/2014/main" id="{27C192C8-6F5E-4116-862A-DFCB0F3186D3}"/>
              </a:ext>
            </a:extLst>
          </p:cNvPr>
          <p:cNvSpPr>
            <a:spLocks noGrp="1"/>
          </p:cNvSpPr>
          <p:nvPr>
            <p:ph type="sldNum" sz="quarter" idx="12"/>
          </p:nvPr>
        </p:nvSpPr>
        <p:spPr/>
        <p:txBody>
          <a:bodyPr/>
          <a:lstStyle/>
          <a:p>
            <a:pPr>
              <a:defRPr/>
            </a:pPr>
            <a:fld id="{BFA544E5-8A74-4CD4-A7D7-8CDD5E9E70E2}" type="slidenum">
              <a:rPr lang="it-IT" altLang="en-US" smtClean="0"/>
              <a:pPr>
                <a:defRPr/>
              </a:pPr>
              <a:t>30</a:t>
            </a:fld>
            <a:endParaRPr lang="it-IT" altLang="en-US"/>
          </a:p>
        </p:txBody>
      </p:sp>
      <p:sp>
        <p:nvSpPr>
          <p:cNvPr id="3" name="Rectangle 7">
            <a:extLst>
              <a:ext uri="{FF2B5EF4-FFF2-40B4-BE49-F238E27FC236}">
                <a16:creationId xmlns:a16="http://schemas.microsoft.com/office/drawing/2014/main" id="{2425FC37-AF55-BC48-B184-C0F60C21D978}"/>
              </a:ext>
            </a:extLst>
          </p:cNvPr>
          <p:cNvSpPr>
            <a:spLocks noChangeArrowheads="1"/>
          </p:cNvSpPr>
          <p:nvPr/>
        </p:nvSpPr>
        <p:spPr bwMode="auto">
          <a:xfrm>
            <a:off x="4953000" y="914400"/>
            <a:ext cx="6039942" cy="1348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schemeClr val="bg1"/>
                </a:solidFill>
              </a:rPr>
              <a:t>Modellazione sito-specifica </a:t>
            </a:r>
          </a:p>
          <a:p>
            <a:pPr marL="0" indent="0" algn="just">
              <a:buNone/>
            </a:pPr>
            <a:r>
              <a:rPr lang="it-IT" altLang="en-US" sz="2400" dirty="0">
                <a:solidFill>
                  <a:schemeClr val="bg1"/>
                </a:solidFill>
              </a:rPr>
              <a:t>     contro </a:t>
            </a:r>
          </a:p>
          <a:p>
            <a:pPr marL="0" indent="0" algn="just">
              <a:buNone/>
            </a:pPr>
            <a:r>
              <a:rPr lang="it-IT" altLang="en-US" sz="2400" dirty="0">
                <a:solidFill>
                  <a:schemeClr val="bg1"/>
                </a:solidFill>
              </a:rPr>
              <a:t>     modellazione parametrica </a:t>
            </a:r>
          </a:p>
        </p:txBody>
      </p:sp>
      <p:sp>
        <p:nvSpPr>
          <p:cNvPr id="4" name="Rectangle 7">
            <a:extLst>
              <a:ext uri="{FF2B5EF4-FFF2-40B4-BE49-F238E27FC236}">
                <a16:creationId xmlns:a16="http://schemas.microsoft.com/office/drawing/2014/main" id="{4ACCDE8E-901B-16F0-ED19-5F182BB167C3}"/>
              </a:ext>
            </a:extLst>
          </p:cNvPr>
          <p:cNvSpPr>
            <a:spLocks noChangeArrowheads="1"/>
          </p:cNvSpPr>
          <p:nvPr/>
        </p:nvSpPr>
        <p:spPr bwMode="auto">
          <a:xfrm>
            <a:off x="4953000" y="3949410"/>
            <a:ext cx="6781800" cy="2603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400" dirty="0">
                <a:solidFill>
                  <a:schemeClr val="bg1"/>
                </a:solidFill>
              </a:rPr>
              <a:t>Scomposizione dell’ambiente costruito in costituenti elementari:</a:t>
            </a:r>
          </a:p>
          <a:p>
            <a:pPr lvl="1" algn="just"/>
            <a:r>
              <a:rPr lang="it-IT" altLang="en-US" sz="2400" dirty="0">
                <a:solidFill>
                  <a:schemeClr val="bg1"/>
                </a:solidFill>
              </a:rPr>
              <a:t>edifici isolati</a:t>
            </a:r>
          </a:p>
          <a:p>
            <a:pPr lvl="1" algn="just"/>
            <a:r>
              <a:rPr lang="it-IT" altLang="en-US" sz="2400" dirty="0">
                <a:solidFill>
                  <a:schemeClr val="bg1"/>
                </a:solidFill>
              </a:rPr>
              <a:t>canyon urbani</a:t>
            </a:r>
          </a:p>
          <a:p>
            <a:pPr lvl="1" algn="just"/>
            <a:r>
              <a:rPr lang="it-IT" altLang="en-US" sz="2400" dirty="0">
                <a:solidFill>
                  <a:schemeClr val="bg1"/>
                </a:solidFill>
              </a:rPr>
              <a:t>edifici a corte</a:t>
            </a:r>
          </a:p>
          <a:p>
            <a:pPr lvl="1" algn="just"/>
            <a:r>
              <a:rPr lang="it-IT" altLang="en-US" sz="2400" dirty="0">
                <a:solidFill>
                  <a:schemeClr val="bg1"/>
                </a:solidFill>
              </a:rPr>
              <a:t>altre tipologie</a:t>
            </a:r>
            <a:endParaRPr lang="it-IT" altLang="en-US" sz="2200" dirty="0">
              <a:solidFill>
                <a:schemeClr val="bg1"/>
              </a:solidFill>
            </a:endParaRPr>
          </a:p>
        </p:txBody>
      </p:sp>
      <p:pic>
        <p:nvPicPr>
          <p:cNvPr id="5" name="Picture 2">
            <a:extLst>
              <a:ext uri="{FF2B5EF4-FFF2-40B4-BE49-F238E27FC236}">
                <a16:creationId xmlns:a16="http://schemas.microsoft.com/office/drawing/2014/main" id="{08F44199-8744-7786-1752-14168C5666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61" r="6047"/>
          <a:stretch/>
        </p:blipFill>
        <p:spPr bwMode="auto">
          <a:xfrm>
            <a:off x="0" y="3233754"/>
            <a:ext cx="4673336" cy="3624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Immagine 5">
            <a:extLst>
              <a:ext uri="{FF2B5EF4-FFF2-40B4-BE49-F238E27FC236}">
                <a16:creationId xmlns:a16="http://schemas.microsoft.com/office/drawing/2014/main" id="{727D0361-A355-2E47-C953-B686AD8C45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673336" cy="3352800"/>
          </a:xfrm>
          <a:prstGeom prst="rect">
            <a:avLst/>
          </a:prstGeom>
        </p:spPr>
      </p:pic>
    </p:spTree>
    <p:extLst>
      <p:ext uri="{BB962C8B-B14F-4D97-AF65-F5344CB8AC3E}">
        <p14:creationId xmlns:p14="http://schemas.microsoft.com/office/powerpoint/2010/main" val="194518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10"/>
                                        <p:tgtEl>
                                          <p:spTgt spid="276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524000" y="-152400"/>
            <a:ext cx="8991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Ambiente rurale: edificio isolato</a:t>
            </a:r>
          </a:p>
        </p:txBody>
      </p:sp>
      <p:sp>
        <p:nvSpPr>
          <p:cNvPr id="20483" name="Shape 31"/>
          <p:cNvSpPr>
            <a:spLocks noChangeArrowheads="1"/>
          </p:cNvSpPr>
          <p:nvPr/>
        </p:nvSpPr>
        <p:spPr bwMode="auto">
          <a:xfrm>
            <a:off x="1981200" y="5562600"/>
            <a:ext cx="8382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square" lIns="0" tIns="0" rIns="0" bIns="0">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b="1" dirty="0">
                <a:solidFill>
                  <a:srgbClr val="FFFF00"/>
                </a:solidFill>
                <a:ea typeface="Verdana" panose="020B0604030504040204" pitchFamily="34" charset="0"/>
                <a:cs typeface="Times New Roman" panose="02020603050405020304" pitchFamily="18" charset="0"/>
              </a:rPr>
              <a:t>Variazione di velocità</a:t>
            </a:r>
            <a:r>
              <a:rPr lang="it-IT" altLang="en-US" sz="2400" dirty="0">
                <a:solidFill>
                  <a:prstClr val="white"/>
                </a:solidFill>
                <a:cs typeface="Times New Roman" panose="02020603050405020304" pitchFamily="18" charset="0"/>
              </a:rPr>
              <a:t>: </a:t>
            </a:r>
            <a:r>
              <a:rPr lang="it-IT" altLang="en-US" sz="2400" dirty="0">
                <a:solidFill>
                  <a:prstClr val="white"/>
                </a:solidFill>
              </a:rPr>
              <a:t> U/ U</a:t>
            </a:r>
            <a:r>
              <a:rPr lang="it-IT" altLang="en-US" sz="2400" baseline="-25000" dirty="0">
                <a:solidFill>
                  <a:prstClr val="white"/>
                </a:solidFill>
              </a:rPr>
              <a:t>0</a:t>
            </a:r>
            <a:r>
              <a:rPr lang="it-IT" altLang="en-US" sz="2400" dirty="0">
                <a:solidFill>
                  <a:prstClr val="white"/>
                </a:solidFill>
              </a:rPr>
              <a:t> (con U</a:t>
            </a:r>
            <a:r>
              <a:rPr lang="it-IT" altLang="en-US" sz="2400" baseline="-25000" dirty="0">
                <a:solidFill>
                  <a:prstClr val="white"/>
                </a:solidFill>
              </a:rPr>
              <a:t>0 </a:t>
            </a:r>
            <a:r>
              <a:rPr lang="it-IT" altLang="en-US" sz="2400" dirty="0">
                <a:solidFill>
                  <a:prstClr val="white"/>
                </a:solidFill>
              </a:rPr>
              <a:t>velocità indisturbata)</a:t>
            </a:r>
            <a:endParaRPr lang="en-US" altLang="en-US" sz="2400" baseline="-25000" dirty="0">
              <a:solidFill>
                <a:prstClr val="white"/>
              </a:solidFill>
            </a:endParaRPr>
          </a:p>
        </p:txBody>
      </p:sp>
      <p:sp>
        <p:nvSpPr>
          <p:cNvPr id="5" name="Rectangle 3"/>
          <p:cNvSpPr>
            <a:spLocks noChangeArrowheads="1"/>
          </p:cNvSpPr>
          <p:nvPr/>
        </p:nvSpPr>
        <p:spPr bwMode="auto">
          <a:xfrm>
            <a:off x="0" y="6019800"/>
            <a:ext cx="12115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r>
              <a:rPr lang="it-IT" altLang="en-US" sz="2400" dirty="0">
                <a:solidFill>
                  <a:prstClr val="white"/>
                </a:solidFill>
              </a:rPr>
              <a:t>La scia non interagisce con altri ostacoli/edifici, quindi non influisce sulla loro ventilazione (</a:t>
            </a:r>
            <a:r>
              <a:rPr lang="it-IT" altLang="en-US" sz="2400" dirty="0">
                <a:solidFill>
                  <a:srgbClr val="FFFF00"/>
                </a:solidFill>
              </a:rPr>
              <a:t>canopia rurale</a:t>
            </a:r>
            <a:r>
              <a:rPr lang="it-IT" altLang="en-US" sz="2400" dirty="0">
                <a:solidFill>
                  <a:prstClr val="white"/>
                </a:solidFill>
              </a:rPr>
              <a:t>)</a:t>
            </a:r>
          </a:p>
        </p:txBody>
      </p:sp>
      <p:pic>
        <p:nvPicPr>
          <p:cNvPr id="6" name="Cube">
            <a:hlinkClick r:id="" action="ppaction://media"/>
            <a:extLst>
              <a:ext uri="{FF2B5EF4-FFF2-40B4-BE49-F238E27FC236}">
                <a16:creationId xmlns:a16="http://schemas.microsoft.com/office/drawing/2014/main" id="{D7EF1201-E345-DFAD-6AD1-F1CF8AFB7A8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00200" y="533400"/>
            <a:ext cx="8967000" cy="5040000"/>
          </a:xfrm>
          <a:prstGeom prst="rect">
            <a:avLst/>
          </a:prstGeom>
        </p:spPr>
      </p:pic>
      <p:sp>
        <p:nvSpPr>
          <p:cNvPr id="4" name="Freccia a destra 3">
            <a:extLst>
              <a:ext uri="{FF2B5EF4-FFF2-40B4-BE49-F238E27FC236}">
                <a16:creationId xmlns:a16="http://schemas.microsoft.com/office/drawing/2014/main" id="{23ACABAA-B953-44B8-7271-4B454AD50E69}"/>
              </a:ext>
            </a:extLst>
          </p:cNvPr>
          <p:cNvSpPr>
            <a:spLocks noChangeAspect="1"/>
          </p:cNvSpPr>
          <p:nvPr/>
        </p:nvSpPr>
        <p:spPr>
          <a:xfrm>
            <a:off x="762000" y="2514600"/>
            <a:ext cx="1453583" cy="72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childTnLst>
                          </p:cTn>
                        </p:par>
                        <p:par>
                          <p:cTn id="8" fill="hold">
                            <p:stCondLst>
                              <p:cond delay="10"/>
                            </p:stCondLst>
                            <p:childTnLst>
                              <p:par>
                                <p:cTn id="9" presetID="1" presetClass="mediacall" presetSubtype="0" fill="hold" nodeType="afterEffect">
                                  <p:stCondLst>
                                    <p:cond delay="0"/>
                                  </p:stCondLst>
                                  <p:childTnLst>
                                    <p:cmd type="call" cmd="playFrom(0.0)">
                                      <p:cBhvr>
                                        <p:cTn id="10" dur="310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repeatCount="indefinite"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Immagin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921000"/>
            <a:ext cx="9144000"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Immagine 1"/>
          <p:cNvPicPr>
            <a:picLocks noChangeAspect="1"/>
          </p:cNvPicPr>
          <p:nvPr/>
        </p:nvPicPr>
        <p:blipFill>
          <a:blip r:embed="rId3">
            <a:extLst>
              <a:ext uri="{28A0092B-C50C-407E-A947-70E740481C1C}">
                <a14:useLocalDpi xmlns:a14="http://schemas.microsoft.com/office/drawing/2010/main" val="0"/>
              </a:ext>
            </a:extLst>
          </a:blip>
          <a:srcRect t="6667" b="2222"/>
          <a:stretch>
            <a:fillRect/>
          </a:stretch>
        </p:blipFill>
        <p:spPr bwMode="auto">
          <a:xfrm>
            <a:off x="4625976" y="0"/>
            <a:ext cx="60420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2"/>
          <p:cNvSpPr>
            <a:spLocks noChangeArrowheads="1"/>
          </p:cNvSpPr>
          <p:nvPr/>
        </p:nvSpPr>
        <p:spPr bwMode="auto">
          <a:xfrm>
            <a:off x="533400" y="457200"/>
            <a:ext cx="36576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Edificio isolato</a:t>
            </a:r>
          </a:p>
        </p:txBody>
      </p:sp>
      <p:sp>
        <p:nvSpPr>
          <p:cNvPr id="2" name="Segnaposto numero diapositiva 1">
            <a:extLst>
              <a:ext uri="{FF2B5EF4-FFF2-40B4-BE49-F238E27FC236}">
                <a16:creationId xmlns:a16="http://schemas.microsoft.com/office/drawing/2014/main" id="{75C55F82-092F-4BFB-8E6B-E15941B4F8AC}"/>
              </a:ext>
            </a:extLst>
          </p:cNvPr>
          <p:cNvSpPr>
            <a:spLocks noGrp="1"/>
          </p:cNvSpPr>
          <p:nvPr>
            <p:ph type="sldNum" sz="quarter" idx="12"/>
          </p:nvPr>
        </p:nvSpPr>
        <p:spPr/>
        <p:txBody>
          <a:bodyPr/>
          <a:lstStyle/>
          <a:p>
            <a:pPr>
              <a:defRPr/>
            </a:pPr>
            <a:fld id="{A2DE0798-E235-4305-A757-6FD5C182A6FF}" type="slidenum">
              <a:rPr lang="it-IT" altLang="en-US" smtClean="0"/>
              <a:pPr>
                <a:defRPr/>
              </a:pPr>
              <a:t>32</a:t>
            </a:fld>
            <a:endParaRPr lang="it-IT"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1600200" y="15240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Edificio isolato</a:t>
            </a:r>
          </a:p>
        </p:txBody>
      </p:sp>
      <p:pic>
        <p:nvPicPr>
          <p:cNvPr id="22531" name="Immagine 3"/>
          <p:cNvPicPr>
            <a:picLocks noChangeAspect="1" noChangeArrowheads="1"/>
          </p:cNvPicPr>
          <p:nvPr/>
        </p:nvPicPr>
        <p:blipFill>
          <a:blip r:embed="rId2">
            <a:extLst>
              <a:ext uri="{28A0092B-C50C-407E-A947-70E740481C1C}">
                <a14:useLocalDpi xmlns:a14="http://schemas.microsoft.com/office/drawing/2010/main" val="0"/>
              </a:ext>
            </a:extLst>
          </a:blip>
          <a:srcRect l="24086" t="62015" r="59985" b="17776"/>
          <a:stretch>
            <a:fillRect/>
          </a:stretch>
        </p:blipFill>
        <p:spPr bwMode="auto">
          <a:xfrm>
            <a:off x="0" y="1219200"/>
            <a:ext cx="3429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Immagine 1"/>
          <p:cNvPicPr>
            <a:picLocks noChangeAspect="1"/>
          </p:cNvPicPr>
          <p:nvPr/>
        </p:nvPicPr>
        <p:blipFill>
          <a:blip r:embed="rId3">
            <a:extLst>
              <a:ext uri="{28A0092B-C50C-407E-A947-70E740481C1C}">
                <a14:useLocalDpi xmlns:a14="http://schemas.microsoft.com/office/drawing/2010/main" val="0"/>
              </a:ext>
            </a:extLst>
          </a:blip>
          <a:srcRect l="9636" b="18842"/>
          <a:stretch>
            <a:fillRect/>
          </a:stretch>
        </p:blipFill>
        <p:spPr bwMode="auto">
          <a:xfrm>
            <a:off x="3429000" y="897575"/>
            <a:ext cx="8763000" cy="59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Immagine 2">
            <a:extLst>
              <a:ext uri="{FF2B5EF4-FFF2-40B4-BE49-F238E27FC236}">
                <a16:creationId xmlns:a16="http://schemas.microsoft.com/office/drawing/2014/main" id="{23E76A64-9E0E-4BC0-8256-D59B79163AA4}"/>
              </a:ext>
            </a:extLst>
          </p:cNvPr>
          <p:cNvPicPr>
            <a:picLocks noChangeAspect="1"/>
          </p:cNvPicPr>
          <p:nvPr/>
        </p:nvPicPr>
        <p:blipFill>
          <a:blip r:embed="rId4"/>
          <a:stretch>
            <a:fillRect/>
          </a:stretch>
        </p:blipFill>
        <p:spPr>
          <a:xfrm>
            <a:off x="0" y="3962400"/>
            <a:ext cx="3506088" cy="2348204"/>
          </a:xfrm>
          <a:prstGeom prst="rect">
            <a:avLst/>
          </a:prstGeom>
        </p:spPr>
      </p:pic>
      <p:sp>
        <p:nvSpPr>
          <p:cNvPr id="4" name="Segnaposto numero diapositiva 3">
            <a:extLst>
              <a:ext uri="{FF2B5EF4-FFF2-40B4-BE49-F238E27FC236}">
                <a16:creationId xmlns:a16="http://schemas.microsoft.com/office/drawing/2014/main" id="{122F8FD1-8875-4D8A-9D39-3C2FF08B06F4}"/>
              </a:ext>
            </a:extLst>
          </p:cNvPr>
          <p:cNvSpPr>
            <a:spLocks noGrp="1"/>
          </p:cNvSpPr>
          <p:nvPr>
            <p:ph type="sldNum" sz="quarter" idx="12"/>
          </p:nvPr>
        </p:nvSpPr>
        <p:spPr/>
        <p:txBody>
          <a:bodyPr/>
          <a:lstStyle/>
          <a:p>
            <a:pPr>
              <a:defRPr/>
            </a:pPr>
            <a:fld id="{A2DE0798-E235-4305-A757-6FD5C182A6FF}" type="slidenum">
              <a:rPr lang="it-IT" altLang="en-US" smtClean="0"/>
              <a:pPr>
                <a:defRPr/>
              </a:pPr>
              <a:t>33</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ChangeArrowheads="1"/>
          </p:cNvSpPr>
          <p:nvPr/>
        </p:nvSpPr>
        <p:spPr bwMode="auto">
          <a:xfrm>
            <a:off x="1143000" y="609600"/>
            <a:ext cx="9982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a:solidFill>
                  <a:schemeClr val="bg1"/>
                </a:solidFill>
              </a:rPr>
              <a:t>Influenza della geometria dell’edificio sulle dimensioni delle zone di ricircolo</a:t>
            </a:r>
            <a:endParaRPr lang="pl-PL" altLang="en-US" sz="2400" dirty="0">
              <a:solidFill>
                <a:schemeClr val="bg1"/>
              </a:solidFill>
            </a:endParaRPr>
          </a:p>
        </p:txBody>
      </p:sp>
      <p:sp>
        <p:nvSpPr>
          <p:cNvPr id="2" name="Rettangolo 1">
            <a:extLst>
              <a:ext uri="{FF2B5EF4-FFF2-40B4-BE49-F238E27FC236}">
                <a16:creationId xmlns:a16="http://schemas.microsoft.com/office/drawing/2014/main" id="{47A62558-F8DF-40C0-8A0A-29A7251D4AED}"/>
              </a:ext>
            </a:extLst>
          </p:cNvPr>
          <p:cNvSpPr/>
          <p:nvPr/>
        </p:nvSpPr>
        <p:spPr>
          <a:xfrm>
            <a:off x="1371600" y="1066799"/>
            <a:ext cx="9496093" cy="5812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23555" name="Picture 6"/>
          <p:cNvPicPr>
            <a:picLocks noChangeAspect="1" noChangeArrowheads="1"/>
          </p:cNvPicPr>
          <p:nvPr/>
        </p:nvPicPr>
        <p:blipFill>
          <a:blip r:embed="rId2">
            <a:extLst>
              <a:ext uri="{28A0092B-C50C-407E-A947-70E740481C1C}">
                <a14:useLocalDpi xmlns:a14="http://schemas.microsoft.com/office/drawing/2010/main" val="0"/>
              </a:ext>
            </a:extLst>
          </a:blip>
          <a:srcRect b="8881"/>
          <a:stretch>
            <a:fillRect/>
          </a:stretch>
        </p:blipFill>
        <p:spPr bwMode="auto">
          <a:xfrm>
            <a:off x="1568098" y="1201800"/>
            <a:ext cx="9023702" cy="558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556" name="Rectangle 2"/>
          <p:cNvSpPr>
            <a:spLocks noChangeArrowheads="1"/>
          </p:cNvSpPr>
          <p:nvPr/>
        </p:nvSpPr>
        <p:spPr bwMode="auto">
          <a:xfrm>
            <a:off x="1600200" y="1"/>
            <a:ext cx="89916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Edificio isolato: dimensioni della scia</a:t>
            </a:r>
          </a:p>
        </p:txBody>
      </p:sp>
      <p:sp>
        <p:nvSpPr>
          <p:cNvPr id="3" name="Segnaposto numero diapositiva 2">
            <a:extLst>
              <a:ext uri="{FF2B5EF4-FFF2-40B4-BE49-F238E27FC236}">
                <a16:creationId xmlns:a16="http://schemas.microsoft.com/office/drawing/2014/main" id="{D860F19A-6E6F-44EA-AD37-8E0956D92B39}"/>
              </a:ext>
            </a:extLst>
          </p:cNvPr>
          <p:cNvSpPr>
            <a:spLocks noGrp="1"/>
          </p:cNvSpPr>
          <p:nvPr>
            <p:ph type="sldNum" sz="quarter" idx="12"/>
          </p:nvPr>
        </p:nvSpPr>
        <p:spPr/>
        <p:txBody>
          <a:bodyPr/>
          <a:lstStyle/>
          <a:p>
            <a:pPr>
              <a:defRPr/>
            </a:pPr>
            <a:fld id="{17B29711-8223-4211-945F-5E16C8362079}" type="slidenum">
              <a:rPr lang="it-IT" altLang="en-US" smtClean="0"/>
              <a:pPr>
                <a:defRPr/>
              </a:pPr>
              <a:t>34</a:t>
            </a:fld>
            <a:endParaRPr lang="it-IT"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B693D8EA-2A53-E3AF-ADF9-CBF636FC910A}"/>
              </a:ext>
            </a:extLst>
          </p:cNvPr>
          <p:cNvSpPr>
            <a:spLocks noGrp="1"/>
          </p:cNvSpPr>
          <p:nvPr>
            <p:ph type="sldNum" sz="quarter" idx="12"/>
          </p:nvPr>
        </p:nvSpPr>
        <p:spPr/>
        <p:txBody>
          <a:bodyPr/>
          <a:lstStyle/>
          <a:p>
            <a:pPr>
              <a:defRPr/>
            </a:pPr>
            <a:fld id="{A2DE0798-E235-4305-A757-6FD5C182A6FF}" type="slidenum">
              <a:rPr lang="it-IT" altLang="en-US" smtClean="0"/>
              <a:pPr>
                <a:defRPr/>
              </a:pPr>
              <a:t>35</a:t>
            </a:fld>
            <a:endParaRPr lang="it-IT" altLang="en-US"/>
          </a:p>
        </p:txBody>
      </p:sp>
      <p:sp>
        <p:nvSpPr>
          <p:cNvPr id="3" name="Rectangle 2">
            <a:extLst>
              <a:ext uri="{FF2B5EF4-FFF2-40B4-BE49-F238E27FC236}">
                <a16:creationId xmlns:a16="http://schemas.microsoft.com/office/drawing/2014/main" id="{EE92F76C-9148-7EF4-6BFD-DDFFC3D0299A}"/>
              </a:ext>
            </a:extLst>
          </p:cNvPr>
          <p:cNvSpPr>
            <a:spLocks noChangeArrowheads="1"/>
          </p:cNvSpPr>
          <p:nvPr/>
        </p:nvSpPr>
        <p:spPr bwMode="auto">
          <a:xfrm>
            <a:off x="0" y="1"/>
            <a:ext cx="4724400" cy="1295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Problema recente: sicurezza dei droni in ambiente urbano</a:t>
            </a:r>
          </a:p>
        </p:txBody>
      </p:sp>
      <p:pic>
        <p:nvPicPr>
          <p:cNvPr id="4" name="Obrázek 2" descr="Obsah obrázku venku, obloha, tráva, mrak&#10;&#10;Popis byl vytvořen automaticky">
            <a:extLst>
              <a:ext uri="{FF2B5EF4-FFF2-40B4-BE49-F238E27FC236}">
                <a16:creationId xmlns:a16="http://schemas.microsoft.com/office/drawing/2014/main" id="{C0427358-FA01-2F2E-8ABF-F2AD1BBF39A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303" b="3905"/>
          <a:stretch/>
        </p:blipFill>
        <p:spPr bwMode="auto">
          <a:xfrm>
            <a:off x="4572000" y="8200"/>
            <a:ext cx="3362325" cy="3306639"/>
          </a:xfrm>
          <a:prstGeom prst="rect">
            <a:avLst/>
          </a:prstGeom>
          <a:noFill/>
          <a:ln>
            <a:noFill/>
          </a:ln>
          <a:extLst>
            <a:ext uri="{53640926-AAD7-44D8-BBD7-CCE9431645EC}">
              <a14:shadowObscured xmlns:a14="http://schemas.microsoft.com/office/drawing/2010/main"/>
            </a:ext>
          </a:extLst>
        </p:spPr>
      </p:pic>
      <p:pic>
        <p:nvPicPr>
          <p:cNvPr id="5" name="Immagine 4">
            <a:extLst>
              <a:ext uri="{FF2B5EF4-FFF2-40B4-BE49-F238E27FC236}">
                <a16:creationId xmlns:a16="http://schemas.microsoft.com/office/drawing/2014/main" id="{20750724-F3E0-6580-6F7D-3285FB00379B}"/>
              </a:ext>
            </a:extLst>
          </p:cNvPr>
          <p:cNvPicPr>
            <a:picLocks noChangeAspect="1"/>
          </p:cNvPicPr>
          <p:nvPr/>
        </p:nvPicPr>
        <p:blipFill rotWithShape="1">
          <a:blip r:embed="rId3">
            <a:extLst>
              <a:ext uri="{28A0092B-C50C-407E-A947-70E740481C1C}">
                <a14:useLocalDpi xmlns:a14="http://schemas.microsoft.com/office/drawing/2010/main" val="0"/>
              </a:ext>
            </a:extLst>
          </a:blip>
          <a:srcRect t="24332" b="21851"/>
          <a:stretch/>
        </p:blipFill>
        <p:spPr bwMode="auto">
          <a:xfrm>
            <a:off x="7498020" y="25054"/>
            <a:ext cx="4660252" cy="1879946"/>
          </a:xfrm>
          <a:prstGeom prst="rect">
            <a:avLst/>
          </a:prstGeom>
          <a:solidFill>
            <a:schemeClr val="bg1"/>
          </a:solidFill>
          <a:ln>
            <a:noFill/>
          </a:ln>
          <a:extLst>
            <a:ext uri="{53640926-AAD7-44D8-BBD7-CCE9431645EC}">
              <a14:shadowObscured xmlns:a14="http://schemas.microsoft.com/office/drawing/2010/main"/>
            </a:ext>
          </a:extLst>
        </p:spPr>
      </p:pic>
      <mc:AlternateContent xmlns:mc="http://schemas.openxmlformats.org/markup-compatibility/2006" xmlns:a14="http://schemas.microsoft.com/office/drawing/2010/main">
        <mc:Choice Requires="a14">
          <p:sp>
            <p:nvSpPr>
              <p:cNvPr id="10" name="CasellaDiTesto 9">
                <a:extLst>
                  <a:ext uri="{FF2B5EF4-FFF2-40B4-BE49-F238E27FC236}">
                    <a16:creationId xmlns:a16="http://schemas.microsoft.com/office/drawing/2014/main" id="{3B1287C6-E3DF-7A1A-5B3C-31F919B82796}"/>
                  </a:ext>
                </a:extLst>
              </p:cNvPr>
              <p:cNvSpPr txBox="1">
                <a:spLocks noChangeAspect="1"/>
              </p:cNvSpPr>
              <p:nvPr/>
            </p:nvSpPr>
            <p:spPr>
              <a:xfrm>
                <a:off x="-76200" y="6414032"/>
                <a:ext cx="5256000" cy="419346"/>
              </a:xfrm>
              <a:prstGeom prst="rect">
                <a:avLst/>
              </a:prstGeom>
              <a:solidFill>
                <a:schemeClr val="bg1"/>
              </a:solidFill>
            </p:spPr>
            <p:txBody>
              <a:bodyPr wrap="square">
                <a:spAutoFit/>
              </a:bodyPr>
              <a:lstStyle/>
              <a:p>
                <a:pPr/>
                <a14:m>
                  <m:oMathPara xmlns:m="http://schemas.openxmlformats.org/officeDocument/2006/math">
                    <m:oMathParaPr>
                      <m:jc m:val="centerGroup"/>
                    </m:oMathParaPr>
                    <m:oMath xmlns:m="http://schemas.openxmlformats.org/officeDocument/2006/math">
                      <m:r>
                        <a:rPr lang="en-US" sz="2000" b="1" i="1" smtClean="0">
                          <a:latin typeface="Cambria Math" panose="02040503050406030204" pitchFamily="18" charset="0"/>
                        </a:rPr>
                        <m:t>𝑫𝑾</m:t>
                      </m:r>
                      <m:r>
                        <a:rPr lang="en-US" sz="2000" b="0" i="0">
                          <a:latin typeface="Cambria Math" panose="02040503050406030204" pitchFamily="18" charset="0"/>
                        </a:rPr>
                        <m:t>=</m:t>
                      </m:r>
                      <m:sSup>
                        <m:sSupPr>
                          <m:ctrlPr>
                            <a:rPr lang="en-US" sz="2000" b="0" i="1">
                              <a:latin typeface="Cambria Math" panose="02040503050406030204" pitchFamily="18" charset="0"/>
                            </a:rPr>
                          </m:ctrlPr>
                        </m:sSupPr>
                        <m:e>
                          <m:d>
                            <m:dPr>
                              <m:begChr m:val=""/>
                              <m:ctrlPr>
                                <a:rPr lang="en-US" sz="2000" b="0" i="1">
                                  <a:latin typeface="Cambria Math" panose="02040503050406030204" pitchFamily="18" charset="0"/>
                                </a:rPr>
                              </m:ctrlPr>
                            </m:dPr>
                            <m:e>
                              <m:r>
                                <a:rPr lang="it-IT" sz="2000" b="1" i="1" smtClean="0">
                                  <a:latin typeface="Cambria Math" panose="02040503050406030204" pitchFamily="18" charset="0"/>
                                </a:rPr>
                                <m:t>(</m:t>
                              </m:r>
                              <m:r>
                                <a:rPr lang="it-IT" sz="2000" b="1" i="1" smtClean="0">
                                  <a:latin typeface="Cambria Math" panose="02040503050406030204" pitchFamily="18" charset="0"/>
                                </a:rPr>
                                <m:t>𝟓</m:t>
                              </m:r>
                              <m:r>
                                <a:rPr lang="it-IT" sz="2000" b="1" i="1" smtClean="0">
                                  <a:latin typeface="Cambria Math" panose="02040503050406030204" pitchFamily="18" charset="0"/>
                                </a:rPr>
                                <m:t>,</m:t>
                              </m:r>
                              <m:r>
                                <a:rPr lang="it-IT" sz="2000" b="1" i="1" smtClean="0">
                                  <a:latin typeface="Cambria Math" panose="02040503050406030204" pitchFamily="18" charset="0"/>
                                </a:rPr>
                                <m:t>𝟖</m:t>
                              </m:r>
                              <m:r>
                                <a:rPr lang="it-IT" sz="2000" b="1" i="1" smtClean="0">
                                  <a:latin typeface="Cambria Math" panose="02040503050406030204" pitchFamily="18" charset="0"/>
                                </a:rPr>
                                <m:t>+</m:t>
                              </m:r>
                              <m:r>
                                <a:rPr lang="it-IT" sz="2000" b="1" i="1" smtClean="0">
                                  <a:latin typeface="Cambria Math" panose="02040503050406030204" pitchFamily="18" charset="0"/>
                                </a:rPr>
                                <m:t>𝟎</m:t>
                              </m:r>
                              <m:r>
                                <a:rPr lang="it-IT" sz="2000" b="1" i="1" smtClean="0">
                                  <a:latin typeface="Cambria Math" panose="02040503050406030204" pitchFamily="18" charset="0"/>
                                </a:rPr>
                                <m:t>,</m:t>
                              </m:r>
                              <m:r>
                                <a:rPr lang="it-IT" sz="2000" b="1" i="1" smtClean="0">
                                  <a:latin typeface="Cambria Math" panose="02040503050406030204" pitchFamily="18" charset="0"/>
                                </a:rPr>
                                <m:t>𝟏𝟗</m:t>
                              </m:r>
                              <m:r>
                                <a:rPr lang="it-IT" sz="2000" b="1" i="1" smtClean="0">
                                  <a:latin typeface="Cambria Math" panose="02040503050406030204" pitchFamily="18" charset="0"/>
                                </a:rPr>
                                <m:t>𝑾𝑺</m:t>
                              </m:r>
                            </m:e>
                          </m:d>
                          <m:d>
                            <m:dPr>
                              <m:ctrlPr>
                                <a:rPr lang="en-US" sz="2000" b="0" i="1">
                                  <a:latin typeface="Cambria Math" panose="02040503050406030204" pitchFamily="18" charset="0"/>
                                </a:rPr>
                              </m:ctrlPr>
                            </m:dPr>
                            <m:e>
                              <m:r>
                                <a:rPr lang="en-US" sz="2000" b="1" i="1">
                                  <a:latin typeface="Cambria Math" panose="02040503050406030204" pitchFamily="18" charset="0"/>
                                </a:rPr>
                                <m:t>𝑩𝑯</m:t>
                              </m:r>
                            </m:e>
                          </m:d>
                        </m:e>
                        <m:sup>
                          <m:f>
                            <m:fPr>
                              <m:type m:val="lin"/>
                              <m:ctrlPr>
                                <a:rPr lang="en-US" sz="2000" b="0" i="1">
                                  <a:latin typeface="Cambria Math" panose="02040503050406030204" pitchFamily="18" charset="0"/>
                                </a:rPr>
                              </m:ctrlPr>
                            </m:fPr>
                            <m:num>
                              <m:r>
                                <a:rPr lang="en-US" sz="2000" b="0" i="0">
                                  <a:latin typeface="Cambria Math" panose="02040503050406030204" pitchFamily="18" charset="0"/>
                                </a:rPr>
                                <m:t>1</m:t>
                              </m:r>
                            </m:num>
                            <m:den>
                              <m:r>
                                <a:rPr lang="en-US" sz="2000" b="0" i="0">
                                  <a:latin typeface="Cambria Math" panose="02040503050406030204" pitchFamily="18" charset="0"/>
                                </a:rPr>
                                <m:t>3</m:t>
                              </m:r>
                            </m:den>
                          </m:f>
                        </m:sup>
                      </m:sSup>
                    </m:oMath>
                  </m:oMathPara>
                </a14:m>
                <a:endParaRPr lang="en-US" dirty="0"/>
              </a:p>
            </p:txBody>
          </p:sp>
        </mc:Choice>
        <mc:Fallback xmlns="">
          <p:sp>
            <p:nvSpPr>
              <p:cNvPr id="10" name="CasellaDiTesto 9">
                <a:extLst>
                  <a:ext uri="{FF2B5EF4-FFF2-40B4-BE49-F238E27FC236}">
                    <a16:creationId xmlns:a16="http://schemas.microsoft.com/office/drawing/2014/main" id="{3B1287C6-E3DF-7A1A-5B3C-31F919B82796}"/>
                  </a:ext>
                </a:extLst>
              </p:cNvPr>
              <p:cNvSpPr txBox="1">
                <a:spLocks noRot="1" noChangeAspect="1" noMove="1" noResize="1" noEditPoints="1" noAdjustHandles="1" noChangeArrowheads="1" noChangeShapeType="1" noTextEdit="1"/>
              </p:cNvSpPr>
              <p:nvPr/>
            </p:nvSpPr>
            <p:spPr>
              <a:xfrm>
                <a:off x="-76200" y="6414032"/>
                <a:ext cx="5256000" cy="419346"/>
              </a:xfrm>
              <a:prstGeom prst="rect">
                <a:avLst/>
              </a:prstGeom>
              <a:blipFill>
                <a:blip r:embed="rId4"/>
                <a:stretch>
                  <a:fillRect t="-115942" b="-181159"/>
                </a:stretch>
              </a:blipFill>
            </p:spPr>
            <p:txBody>
              <a:bodyPr/>
              <a:lstStyle/>
              <a:p>
                <a:r>
                  <a:rPr lang="en-US">
                    <a:noFill/>
                  </a:rPr>
                  <a:t> </a:t>
                </a:r>
              </a:p>
            </p:txBody>
          </p:sp>
        </mc:Fallback>
      </mc:AlternateContent>
      <p:pic>
        <p:nvPicPr>
          <p:cNvPr id="11" name="Obrázek 5" descr="Obsah obrázku text, snímek obrazovky, řada/pruh, Vykreslený graf&#10;&#10;Popis byl vytvořen automaticky">
            <a:extLst>
              <a:ext uri="{FF2B5EF4-FFF2-40B4-BE49-F238E27FC236}">
                <a16:creationId xmlns:a16="http://schemas.microsoft.com/office/drawing/2014/main" id="{364A43F9-0032-A504-90A4-3F8F4ABD7A6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86019" y="3750959"/>
            <a:ext cx="5282181" cy="2700000"/>
          </a:xfrm>
          <a:prstGeom prst="rect">
            <a:avLst/>
          </a:prstGeom>
          <a:solidFill>
            <a:schemeClr val="bg1"/>
          </a:solidFill>
          <a:ln>
            <a:noFill/>
          </a:ln>
        </p:spPr>
      </p:pic>
      <mc:AlternateContent xmlns:mc="http://schemas.openxmlformats.org/markup-compatibility/2006" xmlns:a14="http://schemas.microsoft.com/office/drawing/2010/main">
        <mc:Choice Requires="a14">
          <p:sp>
            <p:nvSpPr>
              <p:cNvPr id="13" name="CasellaDiTesto 12">
                <a:extLst>
                  <a:ext uri="{FF2B5EF4-FFF2-40B4-BE49-F238E27FC236}">
                    <a16:creationId xmlns:a16="http://schemas.microsoft.com/office/drawing/2014/main" id="{7B8F4DF3-0806-7AF9-D97D-E21E4596382B}"/>
                  </a:ext>
                </a:extLst>
              </p:cNvPr>
              <p:cNvSpPr txBox="1">
                <a:spLocks noChangeAspect="1"/>
              </p:cNvSpPr>
              <p:nvPr/>
            </p:nvSpPr>
            <p:spPr>
              <a:xfrm>
                <a:off x="6986019" y="6411375"/>
                <a:ext cx="5282181" cy="419346"/>
              </a:xfrm>
              <a:prstGeom prst="rect">
                <a:avLst/>
              </a:prstGeom>
              <a:solidFill>
                <a:schemeClr val="bg1"/>
              </a:solidFill>
            </p:spPr>
            <p:txBody>
              <a:bodyPr wrap="square">
                <a:spAutoFit/>
              </a:bodyPr>
              <a:lstStyle/>
              <a:p>
                <a:pPr/>
                <a14:m>
                  <m:oMathPara xmlns:m="http://schemas.openxmlformats.org/officeDocument/2006/math">
                    <m:oMathParaPr>
                      <m:jc m:val="centerGroup"/>
                    </m:oMathParaPr>
                    <m:oMath xmlns:m="http://schemas.openxmlformats.org/officeDocument/2006/math">
                      <m:r>
                        <a:rPr lang="en-US" sz="2000" b="1" i="1" smtClean="0">
                          <a:latin typeface="Cambria Math" panose="02040503050406030204" pitchFamily="18" charset="0"/>
                        </a:rPr>
                        <m:t>𝑽𝑼</m:t>
                      </m:r>
                      <m:r>
                        <a:rPr lang="en-US" sz="2000" b="0" i="0">
                          <a:latin typeface="Cambria Math" panose="02040503050406030204" pitchFamily="18" charset="0"/>
                        </a:rPr>
                        <m:t>=</m:t>
                      </m:r>
                      <m:sSup>
                        <m:sSupPr>
                          <m:ctrlPr>
                            <a:rPr lang="en-US" sz="2000" b="0" i="1">
                              <a:latin typeface="Cambria Math" panose="02040503050406030204" pitchFamily="18" charset="0"/>
                            </a:rPr>
                          </m:ctrlPr>
                        </m:sSupPr>
                        <m:e>
                          <m:d>
                            <m:dPr>
                              <m:begChr m:val=""/>
                              <m:ctrlPr>
                                <a:rPr lang="en-US" sz="2000" b="0" i="1">
                                  <a:latin typeface="Cambria Math" panose="02040503050406030204" pitchFamily="18" charset="0"/>
                                </a:rPr>
                              </m:ctrlPr>
                            </m:dPr>
                            <m:e>
                              <m:r>
                                <a:rPr lang="it-IT" sz="2000" b="1" i="1" smtClean="0">
                                  <a:latin typeface="Cambria Math" panose="02040503050406030204" pitchFamily="18" charset="0"/>
                                </a:rPr>
                                <m:t>(</m:t>
                              </m:r>
                              <m:r>
                                <a:rPr lang="it-IT" sz="2000" b="1" i="1" smtClean="0">
                                  <a:latin typeface="Cambria Math" panose="02040503050406030204" pitchFamily="18" charset="0"/>
                                </a:rPr>
                                <m:t>𝟏</m:t>
                              </m:r>
                              <m:r>
                                <a:rPr lang="it-IT" sz="2000" b="1" i="1" smtClean="0">
                                  <a:latin typeface="Cambria Math" panose="02040503050406030204" pitchFamily="18" charset="0"/>
                                </a:rPr>
                                <m:t>,</m:t>
                              </m:r>
                              <m:r>
                                <a:rPr lang="it-IT" sz="2000" b="1" i="1" smtClean="0">
                                  <a:latin typeface="Cambria Math" panose="02040503050406030204" pitchFamily="18" charset="0"/>
                                </a:rPr>
                                <m:t>𝟎𝟔</m:t>
                              </m:r>
                              <m:r>
                                <a:rPr lang="it-IT" sz="2000" b="1" i="1" smtClean="0">
                                  <a:latin typeface="Cambria Math" panose="02040503050406030204" pitchFamily="18" charset="0"/>
                                </a:rPr>
                                <m:t>+</m:t>
                              </m:r>
                              <m:r>
                                <a:rPr lang="it-IT" sz="2000" b="1" i="1" smtClean="0">
                                  <a:latin typeface="Cambria Math" panose="02040503050406030204" pitchFamily="18" charset="0"/>
                                </a:rPr>
                                <m:t>𝟎</m:t>
                              </m:r>
                              <m:r>
                                <a:rPr lang="it-IT" sz="2000" b="1" i="1" smtClean="0">
                                  <a:latin typeface="Cambria Math" panose="02040503050406030204" pitchFamily="18" charset="0"/>
                                </a:rPr>
                                <m:t>,</m:t>
                              </m:r>
                              <m:r>
                                <a:rPr lang="it-IT" sz="2000" b="1" i="1" smtClean="0">
                                  <a:latin typeface="Cambria Math" panose="02040503050406030204" pitchFamily="18" charset="0"/>
                                </a:rPr>
                                <m:t>𝟐</m:t>
                              </m:r>
                              <m:r>
                                <a:rPr lang="it-IT" sz="2000" b="1" i="1" smtClean="0">
                                  <a:latin typeface="Cambria Math" panose="02040503050406030204" pitchFamily="18" charset="0"/>
                                </a:rPr>
                                <m:t>𝑾𝑺</m:t>
                              </m:r>
                            </m:e>
                          </m:d>
                          <m:d>
                            <m:dPr>
                              <m:ctrlPr>
                                <a:rPr lang="en-US" sz="2000" b="0" i="1">
                                  <a:latin typeface="Cambria Math" panose="02040503050406030204" pitchFamily="18" charset="0"/>
                                </a:rPr>
                              </m:ctrlPr>
                            </m:dPr>
                            <m:e>
                              <m:r>
                                <a:rPr lang="en-US" sz="2000" b="1" i="1">
                                  <a:latin typeface="Cambria Math" panose="02040503050406030204" pitchFamily="18" charset="0"/>
                                </a:rPr>
                                <m:t>𝑩𝑯</m:t>
                              </m:r>
                            </m:e>
                          </m:d>
                        </m:e>
                        <m:sup>
                          <m:f>
                            <m:fPr>
                              <m:type m:val="lin"/>
                              <m:ctrlPr>
                                <a:rPr lang="en-US" sz="2000" b="0" i="1">
                                  <a:latin typeface="Cambria Math" panose="02040503050406030204" pitchFamily="18" charset="0"/>
                                </a:rPr>
                              </m:ctrlPr>
                            </m:fPr>
                            <m:num>
                              <m:r>
                                <a:rPr lang="en-US" sz="2000" b="0" i="0">
                                  <a:latin typeface="Cambria Math" panose="02040503050406030204" pitchFamily="18" charset="0"/>
                                </a:rPr>
                                <m:t>3</m:t>
                              </m:r>
                            </m:num>
                            <m:den>
                              <m:r>
                                <a:rPr lang="en-US" sz="2000" b="0" i="0">
                                  <a:latin typeface="Cambria Math" panose="02040503050406030204" pitchFamily="18" charset="0"/>
                                </a:rPr>
                                <m:t>5</m:t>
                              </m:r>
                            </m:den>
                          </m:f>
                        </m:sup>
                      </m:sSup>
                      <m:r>
                        <a:rPr lang="en-US" sz="2000" b="0" i="0">
                          <a:latin typeface="Cambria Math" panose="02040503050406030204" pitchFamily="18" charset="0"/>
                        </a:rPr>
                        <m:t> </m:t>
                      </m:r>
                    </m:oMath>
                  </m:oMathPara>
                </a14:m>
                <a:endParaRPr lang="en-US" dirty="0"/>
              </a:p>
            </p:txBody>
          </p:sp>
        </mc:Choice>
        <mc:Fallback xmlns="">
          <p:sp>
            <p:nvSpPr>
              <p:cNvPr id="13" name="CasellaDiTesto 12">
                <a:extLst>
                  <a:ext uri="{FF2B5EF4-FFF2-40B4-BE49-F238E27FC236}">
                    <a16:creationId xmlns:a16="http://schemas.microsoft.com/office/drawing/2014/main" id="{7B8F4DF3-0806-7AF9-D97D-E21E4596382B}"/>
                  </a:ext>
                </a:extLst>
              </p:cNvPr>
              <p:cNvSpPr txBox="1">
                <a:spLocks noRot="1" noChangeAspect="1" noMove="1" noResize="1" noEditPoints="1" noAdjustHandles="1" noChangeArrowheads="1" noChangeShapeType="1" noTextEdit="1"/>
              </p:cNvSpPr>
              <p:nvPr/>
            </p:nvSpPr>
            <p:spPr>
              <a:xfrm>
                <a:off x="6986019" y="6411375"/>
                <a:ext cx="5282181" cy="419346"/>
              </a:xfrm>
              <a:prstGeom prst="rect">
                <a:avLst/>
              </a:prstGeom>
              <a:blipFill>
                <a:blip r:embed="rId6"/>
                <a:stretch>
                  <a:fillRect t="-115942" b="-181159"/>
                </a:stretch>
              </a:blipFill>
            </p:spPr>
            <p:txBody>
              <a:bodyPr/>
              <a:lstStyle/>
              <a:p>
                <a:r>
                  <a:rPr lang="en-US">
                    <a:noFill/>
                  </a:rPr>
                  <a:t> </a:t>
                </a:r>
              </a:p>
            </p:txBody>
          </p:sp>
        </mc:Fallback>
      </mc:AlternateContent>
      <p:pic>
        <p:nvPicPr>
          <p:cNvPr id="8" name="Obrázek 4" descr="Obsah obrázku snímek obrazovky, text, řada/pruh, diagram&#10;&#10;Popis byl vytvořen automaticky">
            <a:extLst>
              <a:ext uri="{FF2B5EF4-FFF2-40B4-BE49-F238E27FC236}">
                <a16:creationId xmlns:a16="http://schemas.microsoft.com/office/drawing/2014/main" id="{1C060CC5-B6DE-1861-162E-3AA5958DFD4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6200" y="3750959"/>
            <a:ext cx="5256574" cy="2700000"/>
          </a:xfrm>
          <a:prstGeom prst="rect">
            <a:avLst/>
          </a:prstGeom>
          <a:solidFill>
            <a:schemeClr val="bg1"/>
          </a:solidFill>
          <a:ln>
            <a:noFill/>
          </a:ln>
        </p:spPr>
      </p:pic>
      <p:pic>
        <p:nvPicPr>
          <p:cNvPr id="6" name="Immagine 5">
            <a:extLst>
              <a:ext uri="{FF2B5EF4-FFF2-40B4-BE49-F238E27FC236}">
                <a16:creationId xmlns:a16="http://schemas.microsoft.com/office/drawing/2014/main" id="{628E3B75-6E92-0338-855A-23E690F15895}"/>
              </a:ext>
            </a:extLst>
          </p:cNvPr>
          <p:cNvPicPr>
            <a:picLocks noChangeAspect="1"/>
          </p:cNvPicPr>
          <p:nvPr/>
        </p:nvPicPr>
        <p:blipFill rotWithShape="1">
          <a:blip r:embed="rId8">
            <a:extLst>
              <a:ext uri="{28A0092B-C50C-407E-A947-70E740481C1C}">
                <a14:useLocalDpi xmlns:a14="http://schemas.microsoft.com/office/drawing/2010/main" val="0"/>
              </a:ext>
            </a:extLst>
          </a:blip>
          <a:srcRect t="16411" b="14791"/>
          <a:stretch/>
        </p:blipFill>
        <p:spPr bwMode="auto">
          <a:xfrm>
            <a:off x="61937" y="1903548"/>
            <a:ext cx="3824263" cy="1972272"/>
          </a:xfrm>
          <a:prstGeom prst="rect">
            <a:avLst/>
          </a:prstGeom>
          <a:solidFill>
            <a:schemeClr val="bg1"/>
          </a:solidFill>
          <a:ln>
            <a:noFill/>
          </a:ln>
          <a:extLst>
            <a:ext uri="{53640926-AAD7-44D8-BBD7-CCE9431645EC}">
              <a14:shadowObscured xmlns:a14="http://schemas.microsoft.com/office/drawing/2010/main"/>
            </a:ext>
          </a:extLst>
        </p:spPr>
      </p:pic>
      <p:pic>
        <p:nvPicPr>
          <p:cNvPr id="7" name="Immagine 6">
            <a:extLst>
              <a:ext uri="{FF2B5EF4-FFF2-40B4-BE49-F238E27FC236}">
                <a16:creationId xmlns:a16="http://schemas.microsoft.com/office/drawing/2014/main" id="{107DBB70-5194-6CAB-AC22-05B6A35F1230}"/>
              </a:ext>
            </a:extLst>
          </p:cNvPr>
          <p:cNvPicPr>
            <a:picLocks noChangeAspect="1"/>
          </p:cNvPicPr>
          <p:nvPr/>
        </p:nvPicPr>
        <p:blipFill rotWithShape="1">
          <a:blip r:embed="rId9">
            <a:extLst>
              <a:ext uri="{28A0092B-C50C-407E-A947-70E740481C1C}">
                <a14:useLocalDpi xmlns:a14="http://schemas.microsoft.com/office/drawing/2010/main" val="0"/>
              </a:ext>
            </a:extLst>
          </a:blip>
          <a:srcRect t="1133" b="1"/>
          <a:stretch/>
        </p:blipFill>
        <p:spPr bwMode="auto">
          <a:xfrm>
            <a:off x="8229600" y="2032098"/>
            <a:ext cx="2667000" cy="1974943"/>
          </a:xfrm>
          <a:prstGeom prst="rect">
            <a:avLst/>
          </a:prstGeom>
          <a:solidFill>
            <a:schemeClr val="bg1"/>
          </a:solidFill>
          <a:ln>
            <a:noFill/>
          </a:ln>
          <a:extLst>
            <a:ext uri="{53640926-AAD7-44D8-BBD7-CCE9431645EC}">
              <a14:shadowObscured xmlns:a14="http://schemas.microsoft.com/office/drawing/2010/main"/>
            </a:ext>
          </a:extLst>
        </p:spPr>
      </p:pic>
      <p:sp>
        <p:nvSpPr>
          <p:cNvPr id="14" name="CasellaDiTesto 13">
            <a:extLst>
              <a:ext uri="{FF2B5EF4-FFF2-40B4-BE49-F238E27FC236}">
                <a16:creationId xmlns:a16="http://schemas.microsoft.com/office/drawing/2014/main" id="{371ABD43-F3EF-5848-B985-C1FFFEE4CD9D}"/>
              </a:ext>
            </a:extLst>
          </p:cNvPr>
          <p:cNvSpPr txBox="1">
            <a:spLocks noChangeArrowheads="1"/>
          </p:cNvSpPr>
          <p:nvPr/>
        </p:nvSpPr>
        <p:spPr bwMode="auto">
          <a:xfrm>
            <a:off x="61937" y="1447800"/>
            <a:ext cx="35558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a:solidFill>
                  <a:schemeClr val="bg1"/>
                </a:solidFill>
              </a:rPr>
              <a:t>Downstream Wake (DW)</a:t>
            </a:r>
          </a:p>
        </p:txBody>
      </p:sp>
      <p:sp>
        <p:nvSpPr>
          <p:cNvPr id="15" name="CasellaDiTesto 14">
            <a:extLst>
              <a:ext uri="{FF2B5EF4-FFF2-40B4-BE49-F238E27FC236}">
                <a16:creationId xmlns:a16="http://schemas.microsoft.com/office/drawing/2014/main" id="{347D3291-E854-90DD-2DCD-F9FE9E18B6D1}"/>
              </a:ext>
            </a:extLst>
          </p:cNvPr>
          <p:cNvSpPr txBox="1">
            <a:spLocks noChangeArrowheads="1"/>
          </p:cNvSpPr>
          <p:nvPr/>
        </p:nvSpPr>
        <p:spPr bwMode="auto">
          <a:xfrm>
            <a:off x="10668000" y="2514600"/>
            <a:ext cx="155896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a:solidFill>
                  <a:schemeClr val="bg1"/>
                </a:solidFill>
              </a:rPr>
              <a:t>Vertical </a:t>
            </a:r>
            <a:r>
              <a:rPr lang="it-IT" altLang="en-US" sz="2400" dirty="0" err="1">
                <a:solidFill>
                  <a:schemeClr val="bg1"/>
                </a:solidFill>
              </a:rPr>
              <a:t>Updraft</a:t>
            </a:r>
            <a:r>
              <a:rPr lang="it-IT" altLang="en-US" sz="2400" dirty="0">
                <a:solidFill>
                  <a:schemeClr val="bg1"/>
                </a:solidFill>
              </a:rPr>
              <a:t> (VU)</a:t>
            </a:r>
          </a:p>
        </p:txBody>
      </p:sp>
      <p:sp>
        <p:nvSpPr>
          <p:cNvPr id="16" name="CasellaDiTesto 15">
            <a:extLst>
              <a:ext uri="{FF2B5EF4-FFF2-40B4-BE49-F238E27FC236}">
                <a16:creationId xmlns:a16="http://schemas.microsoft.com/office/drawing/2014/main" id="{77AF2471-1DAA-4EAD-4D5B-92B2EF642702}"/>
              </a:ext>
            </a:extLst>
          </p:cNvPr>
          <p:cNvSpPr txBox="1">
            <a:spLocks noChangeArrowheads="1"/>
          </p:cNvSpPr>
          <p:nvPr/>
        </p:nvSpPr>
        <p:spPr bwMode="auto">
          <a:xfrm>
            <a:off x="5334001" y="4027944"/>
            <a:ext cx="1524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sz="2400" noProof="0" dirty="0">
                <a:solidFill>
                  <a:schemeClr val="bg1"/>
                </a:solidFill>
              </a:rPr>
              <a:t>BH = Building Height</a:t>
            </a:r>
          </a:p>
          <a:p>
            <a:pPr algn="ctr">
              <a:spcBef>
                <a:spcPct val="0"/>
              </a:spcBef>
              <a:buFontTx/>
              <a:buNone/>
            </a:pPr>
            <a:endParaRPr lang="en-GB" sz="2400" noProof="0" dirty="0">
              <a:solidFill>
                <a:schemeClr val="bg1"/>
              </a:solidFill>
            </a:endParaRPr>
          </a:p>
          <a:p>
            <a:pPr algn="ctr">
              <a:spcBef>
                <a:spcPct val="0"/>
              </a:spcBef>
              <a:buFontTx/>
              <a:buNone/>
            </a:pPr>
            <a:r>
              <a:rPr lang="en-GB" sz="2400" noProof="0" dirty="0">
                <a:solidFill>
                  <a:schemeClr val="bg1"/>
                </a:solidFill>
              </a:rPr>
              <a:t>WS = Wind Speed</a:t>
            </a:r>
          </a:p>
        </p:txBody>
      </p:sp>
    </p:spTree>
    <p:extLst>
      <p:ext uri="{BB962C8B-B14F-4D97-AF65-F5344CB8AC3E}">
        <p14:creationId xmlns:p14="http://schemas.microsoft.com/office/powerpoint/2010/main" val="3970400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
                                        <p:tgtEl>
                                          <p:spTgt spid="14"/>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1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
                                        <p:tgtEl>
                                          <p:spTgt spid="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1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10"/>
                                        <p:tgtEl>
                                          <p:spTgt spid="1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4" grpId="0"/>
      <p:bldP spid="15" grpId="0"/>
      <p:bldP spid="1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ChangeArrowheads="1"/>
          </p:cNvSpPr>
          <p:nvPr/>
        </p:nvSpPr>
        <p:spPr bwMode="auto">
          <a:xfrm>
            <a:off x="4191000" y="457200"/>
            <a:ext cx="80010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it-IT" altLang="en-US" sz="2200" dirty="0">
                <a:solidFill>
                  <a:schemeClr val="bg1"/>
                </a:solidFill>
              </a:rPr>
              <a:t>Forme aerodinamiche riducono la dimensione delle zone di ricircolo,  ma anche: </a:t>
            </a:r>
          </a:p>
          <a:p>
            <a:pPr marL="457200" indent="-457200">
              <a:spcBef>
                <a:spcPct val="0"/>
              </a:spcBef>
              <a:buFontTx/>
              <a:buAutoNum type="arabicParenR"/>
            </a:pPr>
            <a:r>
              <a:rPr lang="it-IT" altLang="en-US" sz="2200" dirty="0">
                <a:solidFill>
                  <a:schemeClr val="bg1"/>
                </a:solidFill>
              </a:rPr>
              <a:t>utilizzo di tettoie/coperture e di nicchie per smorzare i flussi verticali e creare aree di calma </a:t>
            </a:r>
          </a:p>
          <a:p>
            <a:pPr marL="457200" indent="-457200">
              <a:spcBef>
                <a:spcPct val="0"/>
              </a:spcBef>
              <a:buFontTx/>
              <a:buAutoNum type="arabicParenR"/>
            </a:pPr>
            <a:r>
              <a:rPr lang="it-IT" altLang="en-US" sz="2200" dirty="0">
                <a:solidFill>
                  <a:schemeClr val="bg1"/>
                </a:solidFill>
              </a:rPr>
              <a:t>utilizzo di filtri naturali/artificiali per smorzare il vento</a:t>
            </a:r>
            <a:endParaRPr lang="pl-PL" altLang="en-US" sz="2200" dirty="0">
              <a:solidFill>
                <a:schemeClr val="bg1"/>
              </a:solidFill>
            </a:endParaRPr>
          </a:p>
        </p:txBody>
      </p:sp>
      <p:sp>
        <p:nvSpPr>
          <p:cNvPr id="23556" name="Rectangle 2"/>
          <p:cNvSpPr>
            <a:spLocks noChangeArrowheads="1"/>
          </p:cNvSpPr>
          <p:nvPr/>
        </p:nvSpPr>
        <p:spPr bwMode="auto">
          <a:xfrm>
            <a:off x="1600200" y="1"/>
            <a:ext cx="89916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Edificio isolato: dimensioni della scia</a:t>
            </a:r>
          </a:p>
        </p:txBody>
      </p:sp>
      <p:pic>
        <p:nvPicPr>
          <p:cNvPr id="2050" name="Picture 2" descr="Examples of single buildings with aerodynamic shapes. From left to right: EDF and Cegetel building La Defense, France, Hoftoren the Hague, the Netherlands.">
            <a:extLst>
              <a:ext uri="{FF2B5EF4-FFF2-40B4-BE49-F238E27FC236}">
                <a16:creationId xmlns:a16="http://schemas.microsoft.com/office/drawing/2014/main" id="{FB27A172-182B-4B4D-BA72-BAC40887719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0075"/>
            <a:ext cx="4038600" cy="633272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5">
            <a:extLst>
              <a:ext uri="{FF2B5EF4-FFF2-40B4-BE49-F238E27FC236}">
                <a16:creationId xmlns:a16="http://schemas.microsoft.com/office/drawing/2014/main" id="{18BEA5C6-35C2-4376-811A-F0414F864912}"/>
              </a:ext>
            </a:extLst>
          </p:cNvPr>
          <p:cNvSpPr>
            <a:spLocks noChangeArrowheads="1"/>
          </p:cNvSpPr>
          <p:nvPr/>
        </p:nvSpPr>
        <p:spPr bwMode="auto">
          <a:xfrm>
            <a:off x="4038600" y="6488668"/>
            <a:ext cx="8001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1800" dirty="0">
                <a:solidFill>
                  <a:schemeClr val="bg1"/>
                </a:solidFill>
              </a:rPr>
              <a:t>EDF and </a:t>
            </a:r>
            <a:r>
              <a:rPr lang="en-US" altLang="en-US" sz="1800" dirty="0" err="1">
                <a:solidFill>
                  <a:schemeClr val="bg1"/>
                </a:solidFill>
              </a:rPr>
              <a:t>Cegetel</a:t>
            </a:r>
            <a:r>
              <a:rPr lang="en-US" altLang="en-US" sz="1800" dirty="0">
                <a:solidFill>
                  <a:schemeClr val="bg1"/>
                </a:solidFill>
              </a:rPr>
              <a:t> building La Defense, Parigi (Francia), Pei Cobb Freed &amp; Partners </a:t>
            </a:r>
            <a:endParaRPr lang="pl-PL" altLang="en-US" sz="1800" dirty="0">
              <a:solidFill>
                <a:schemeClr val="bg1"/>
              </a:solidFill>
            </a:endParaRPr>
          </a:p>
        </p:txBody>
      </p:sp>
      <p:pic>
        <p:nvPicPr>
          <p:cNvPr id="2052" name="Picture 4" descr="EDF - Paris La Défense">
            <a:extLst>
              <a:ext uri="{FF2B5EF4-FFF2-40B4-BE49-F238E27FC236}">
                <a16:creationId xmlns:a16="http://schemas.microsoft.com/office/drawing/2014/main" id="{D01D317E-5A51-4725-8824-23F79E5FB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2157055"/>
            <a:ext cx="65722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299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2209800" y="-76200"/>
            <a:ext cx="7772400" cy="675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a:t>
            </a:r>
          </a:p>
        </p:txBody>
      </p:sp>
      <p:sp>
        <p:nvSpPr>
          <p:cNvPr id="24579" name="Rectangle 3"/>
          <p:cNvSpPr>
            <a:spLocks noChangeArrowheads="1"/>
          </p:cNvSpPr>
          <p:nvPr/>
        </p:nvSpPr>
        <p:spPr bwMode="auto">
          <a:xfrm>
            <a:off x="76200" y="381000"/>
            <a:ext cx="12039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chemeClr val="bg1"/>
                </a:solidFill>
              </a:rPr>
              <a:t>Due file continue di edifici separati da una strada</a:t>
            </a:r>
          </a:p>
          <a:p>
            <a:pPr algn="just">
              <a:spcBef>
                <a:spcPct val="0"/>
              </a:spcBef>
            </a:pPr>
            <a:endParaRPr lang="it-IT" altLang="en-US" sz="900" dirty="0">
              <a:solidFill>
                <a:schemeClr val="bg1"/>
              </a:solidFill>
            </a:endParaRPr>
          </a:p>
          <a:p>
            <a:pPr algn="just">
              <a:spcBef>
                <a:spcPct val="0"/>
              </a:spcBef>
            </a:pPr>
            <a:r>
              <a:rPr lang="it-IT" altLang="en-US" sz="2400" dirty="0">
                <a:solidFill>
                  <a:schemeClr val="bg1"/>
                </a:solidFill>
              </a:rPr>
              <a:t>La geometria dei canyon è spesso descritta da un singolo parametro, il </a:t>
            </a:r>
            <a:r>
              <a:rPr lang="it-IT" altLang="en-US" sz="2400" dirty="0">
                <a:solidFill>
                  <a:srgbClr val="FFFF00"/>
                </a:solidFill>
              </a:rPr>
              <a:t>rapporto o fattore di forma del canyon</a:t>
            </a:r>
            <a:r>
              <a:rPr lang="it-IT" altLang="en-US" sz="2400" dirty="0">
                <a:solidFill>
                  <a:schemeClr val="bg1"/>
                </a:solidFill>
              </a:rPr>
              <a:t> (o </a:t>
            </a:r>
            <a:r>
              <a:rPr lang="it-IT" altLang="en-US" sz="2400" dirty="0">
                <a:solidFill>
                  <a:srgbClr val="FFFF00"/>
                </a:solidFill>
              </a:rPr>
              <a:t>Canyon </a:t>
            </a:r>
            <a:r>
              <a:rPr lang="it-IT" altLang="en-US" sz="2400" dirty="0" err="1">
                <a:solidFill>
                  <a:srgbClr val="FFFF00"/>
                </a:solidFill>
              </a:rPr>
              <a:t>Aspect</a:t>
            </a:r>
            <a:r>
              <a:rPr lang="it-IT" altLang="en-US" sz="2400" dirty="0">
                <a:solidFill>
                  <a:srgbClr val="FFFF00"/>
                </a:solidFill>
              </a:rPr>
              <a:t> Ratio </a:t>
            </a:r>
            <a:r>
              <a:rPr lang="it-IT" altLang="en-US" sz="2400" dirty="0" err="1">
                <a:solidFill>
                  <a:srgbClr val="FFFF00"/>
                </a:solidFill>
              </a:rPr>
              <a:t>ARc</a:t>
            </a:r>
            <a:r>
              <a:rPr lang="it-IT" altLang="en-US" sz="2400" dirty="0">
                <a:solidFill>
                  <a:schemeClr val="bg1"/>
                </a:solidFill>
              </a:rPr>
              <a:t>) </a:t>
            </a:r>
            <a:r>
              <a:rPr lang="it-IT" altLang="en-US" sz="2400" dirty="0">
                <a:solidFill>
                  <a:srgbClr val="FFFF00"/>
                </a:solidFill>
              </a:rPr>
              <a:t>W/H</a:t>
            </a:r>
            <a:r>
              <a:rPr lang="it-IT" altLang="en-US" sz="2400" dirty="0">
                <a:solidFill>
                  <a:schemeClr val="bg1"/>
                </a:solidFill>
              </a:rPr>
              <a:t>: rapporto tra la distanza che intercorre tra gli edifici (W) e l’altezza dell’edificio (H); NB: alcuni usano l’inverso H/W</a:t>
            </a:r>
          </a:p>
          <a:p>
            <a:pPr algn="just">
              <a:spcBef>
                <a:spcPct val="0"/>
              </a:spcBef>
            </a:pPr>
            <a:endParaRPr lang="it-IT" altLang="en-US" sz="900" dirty="0">
              <a:solidFill>
                <a:schemeClr val="bg1"/>
              </a:solidFill>
            </a:endParaRPr>
          </a:p>
          <a:p>
            <a:pPr algn="just">
              <a:spcBef>
                <a:spcPct val="0"/>
              </a:spcBef>
            </a:pPr>
            <a:r>
              <a:rPr lang="it-IT" altLang="en-US" sz="2400" dirty="0">
                <a:solidFill>
                  <a:schemeClr val="bg1"/>
                </a:solidFill>
              </a:rPr>
              <a:t>La principale caratteristica del vento in canyon urbani è la formazione di vortici, nei quali la direzione del vento al livello della strada può essere opposta a quella del vento sui tetti</a:t>
            </a:r>
          </a:p>
          <a:p>
            <a:pPr algn="just">
              <a:spcBef>
                <a:spcPct val="0"/>
              </a:spcBef>
            </a:pPr>
            <a:endParaRPr lang="it-IT" altLang="en-US" sz="900" dirty="0">
              <a:solidFill>
                <a:schemeClr val="bg1"/>
              </a:solidFill>
            </a:endParaRPr>
          </a:p>
          <a:p>
            <a:pPr algn="just">
              <a:spcBef>
                <a:spcPct val="0"/>
              </a:spcBef>
            </a:pPr>
            <a:r>
              <a:rPr lang="it-IT" altLang="en-US" sz="2400" dirty="0">
                <a:solidFill>
                  <a:schemeClr val="bg1"/>
                </a:solidFill>
              </a:rPr>
              <a:t>Un altro importante parametro è il </a:t>
            </a:r>
            <a:r>
              <a:rPr lang="it-IT" altLang="en-US" sz="2400" dirty="0">
                <a:solidFill>
                  <a:srgbClr val="FFFF00"/>
                </a:solidFill>
              </a:rPr>
              <a:t>rapporto o fattore di forma degli edifici </a:t>
            </a:r>
            <a:r>
              <a:rPr lang="it-IT" altLang="en-US" sz="2400" dirty="0">
                <a:solidFill>
                  <a:schemeClr val="bg1"/>
                </a:solidFill>
              </a:rPr>
              <a:t>(o </a:t>
            </a:r>
            <a:r>
              <a:rPr lang="it-IT" altLang="en-US" sz="2400" dirty="0">
                <a:solidFill>
                  <a:srgbClr val="FFFF00"/>
                </a:solidFill>
              </a:rPr>
              <a:t>Building </a:t>
            </a:r>
            <a:r>
              <a:rPr lang="it-IT" altLang="en-US" sz="2400" dirty="0" err="1">
                <a:solidFill>
                  <a:srgbClr val="FFFF00"/>
                </a:solidFill>
              </a:rPr>
              <a:t>Aspect</a:t>
            </a:r>
            <a:r>
              <a:rPr lang="it-IT" altLang="en-US" sz="2400" dirty="0">
                <a:solidFill>
                  <a:srgbClr val="FFFF00"/>
                </a:solidFill>
              </a:rPr>
              <a:t> Ratio </a:t>
            </a:r>
            <a:r>
              <a:rPr lang="it-IT" altLang="en-US" sz="2400" dirty="0" err="1">
                <a:solidFill>
                  <a:srgbClr val="FFFF00"/>
                </a:solidFill>
              </a:rPr>
              <a:t>ARb</a:t>
            </a:r>
            <a:r>
              <a:rPr lang="it-IT" altLang="en-US" sz="2400" dirty="0">
                <a:solidFill>
                  <a:schemeClr val="bg1"/>
                </a:solidFill>
              </a:rPr>
              <a:t>) </a:t>
            </a:r>
            <a:r>
              <a:rPr lang="it-IT" altLang="en-US" sz="2400" dirty="0">
                <a:solidFill>
                  <a:srgbClr val="FFFF00"/>
                </a:solidFill>
              </a:rPr>
              <a:t>D/H</a:t>
            </a:r>
            <a:r>
              <a:rPr lang="it-IT" altLang="en-US" sz="2400" dirty="0">
                <a:solidFill>
                  <a:schemeClr val="bg1"/>
                </a:solidFill>
              </a:rPr>
              <a:t>: rapporto tra la larghezza degli edifici e la loro altezza </a:t>
            </a:r>
          </a:p>
        </p:txBody>
      </p:sp>
      <p:pic>
        <p:nvPicPr>
          <p:cNvPr id="13" name="Picture 2" descr="urban_canyon">
            <a:extLst>
              <a:ext uri="{FF2B5EF4-FFF2-40B4-BE49-F238E27FC236}">
                <a16:creationId xmlns:a16="http://schemas.microsoft.com/office/drawing/2014/main" id="{89B0AEE4-0DAF-4918-BD04-36C9266F4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116" y="3762000"/>
            <a:ext cx="5150084" cy="3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uppo 13">
            <a:extLst>
              <a:ext uri="{FF2B5EF4-FFF2-40B4-BE49-F238E27FC236}">
                <a16:creationId xmlns:a16="http://schemas.microsoft.com/office/drawing/2014/main" id="{F6B009CA-C616-4A20-B4B5-DA1839D5F951}"/>
              </a:ext>
            </a:extLst>
          </p:cNvPr>
          <p:cNvGrpSpPr>
            <a:grpSpLocks noChangeAspect="1"/>
          </p:cNvGrpSpPr>
          <p:nvPr/>
        </p:nvGrpSpPr>
        <p:grpSpPr>
          <a:xfrm>
            <a:off x="703261" y="3762000"/>
            <a:ext cx="5642360" cy="3096000"/>
            <a:chOff x="839415" y="1700808"/>
            <a:chExt cx="3960441" cy="2173122"/>
          </a:xfrm>
        </p:grpSpPr>
        <p:sp>
          <p:nvSpPr>
            <p:cNvPr id="15" name="Rettangolo 14">
              <a:extLst>
                <a:ext uri="{FF2B5EF4-FFF2-40B4-BE49-F238E27FC236}">
                  <a16:creationId xmlns:a16="http://schemas.microsoft.com/office/drawing/2014/main" id="{650F5244-D699-4FCC-B25B-E01200C066F3}"/>
                </a:ext>
              </a:extLst>
            </p:cNvPr>
            <p:cNvSpPr/>
            <p:nvPr/>
          </p:nvSpPr>
          <p:spPr>
            <a:xfrm>
              <a:off x="839415" y="1700808"/>
              <a:ext cx="3960441" cy="217312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dirty="0"/>
            </a:p>
          </p:txBody>
        </p:sp>
        <p:sp>
          <p:nvSpPr>
            <p:cNvPr id="16" name="Rettangolo 15">
              <a:extLst>
                <a:ext uri="{FF2B5EF4-FFF2-40B4-BE49-F238E27FC236}">
                  <a16:creationId xmlns:a16="http://schemas.microsoft.com/office/drawing/2014/main" id="{517C1691-E0F5-4655-A291-D18006E78278}"/>
                </a:ext>
              </a:extLst>
            </p:cNvPr>
            <p:cNvSpPr/>
            <p:nvPr/>
          </p:nvSpPr>
          <p:spPr>
            <a:xfrm>
              <a:off x="1487438" y="2523108"/>
              <a:ext cx="958850" cy="977900"/>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sp>
          <p:nvSpPr>
            <p:cNvPr id="17" name="Rettangolo 16">
              <a:extLst>
                <a:ext uri="{FF2B5EF4-FFF2-40B4-BE49-F238E27FC236}">
                  <a16:creationId xmlns:a16="http://schemas.microsoft.com/office/drawing/2014/main" id="{B3A84DE9-04C8-40EF-A7A6-FA0C22725290}"/>
                </a:ext>
              </a:extLst>
            </p:cNvPr>
            <p:cNvSpPr/>
            <p:nvPr/>
          </p:nvSpPr>
          <p:spPr>
            <a:xfrm>
              <a:off x="3433713" y="2523108"/>
              <a:ext cx="958850" cy="977900"/>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cxnSp>
          <p:nvCxnSpPr>
            <p:cNvPr id="18" name="Connettore 1 64">
              <a:extLst>
                <a:ext uri="{FF2B5EF4-FFF2-40B4-BE49-F238E27FC236}">
                  <a16:creationId xmlns:a16="http://schemas.microsoft.com/office/drawing/2014/main" id="{4680C062-3C54-434D-9E78-B99AADC6814C}"/>
                </a:ext>
              </a:extLst>
            </p:cNvPr>
            <p:cNvCxnSpPr/>
            <p:nvPr/>
          </p:nvCxnSpPr>
          <p:spPr>
            <a:xfrm>
              <a:off x="1211213" y="3501008"/>
              <a:ext cx="3455988"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Connettore 2 18">
              <a:extLst>
                <a:ext uri="{FF2B5EF4-FFF2-40B4-BE49-F238E27FC236}">
                  <a16:creationId xmlns:a16="http://schemas.microsoft.com/office/drawing/2014/main" id="{D581B4D9-5B0B-4D92-BE9A-7F553FEC5871}"/>
                </a:ext>
              </a:extLst>
            </p:cNvPr>
            <p:cNvCxnSpPr>
              <a:stCxn id="16" idx="3"/>
              <a:endCxn id="17" idx="1"/>
            </p:cNvCxnSpPr>
            <p:nvPr/>
          </p:nvCxnSpPr>
          <p:spPr>
            <a:xfrm flipV="1">
              <a:off x="2446289" y="3012058"/>
              <a:ext cx="987425" cy="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0" name="CasellaDiTesto 19">
              <a:extLst>
                <a:ext uri="{FF2B5EF4-FFF2-40B4-BE49-F238E27FC236}">
                  <a16:creationId xmlns:a16="http://schemas.microsoft.com/office/drawing/2014/main" id="{F1B563A1-3226-4036-A03B-395ACBB746A2}"/>
                </a:ext>
              </a:extLst>
            </p:cNvPr>
            <p:cNvSpPr txBox="1"/>
            <p:nvPr/>
          </p:nvSpPr>
          <p:spPr>
            <a:xfrm>
              <a:off x="2797127" y="2645147"/>
              <a:ext cx="282575" cy="369332"/>
            </a:xfrm>
            <a:prstGeom prst="rect">
              <a:avLst/>
            </a:prstGeom>
            <a:noFill/>
          </p:spPr>
          <p:txBody>
            <a:bodyPr>
              <a:spAutoFit/>
            </a:bodyPr>
            <a:lstStyle/>
            <a:p>
              <a:pPr>
                <a:defRPr/>
              </a:pPr>
              <a:r>
                <a:rPr lang="it-IT" dirty="0"/>
                <a:t>W</a:t>
              </a:r>
            </a:p>
          </p:txBody>
        </p:sp>
        <p:cxnSp>
          <p:nvCxnSpPr>
            <p:cNvPr id="21" name="Connettore 2 20">
              <a:extLst>
                <a:ext uri="{FF2B5EF4-FFF2-40B4-BE49-F238E27FC236}">
                  <a16:creationId xmlns:a16="http://schemas.microsoft.com/office/drawing/2014/main" id="{8FB49DE0-DCFA-40CA-8A77-587861669E0F}"/>
                </a:ext>
              </a:extLst>
            </p:cNvPr>
            <p:cNvCxnSpPr/>
            <p:nvPr/>
          </p:nvCxnSpPr>
          <p:spPr>
            <a:xfrm flipH="1">
              <a:off x="1271538" y="2523108"/>
              <a:ext cx="0" cy="97790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2" name="CasellaDiTesto 21">
              <a:extLst>
                <a:ext uri="{FF2B5EF4-FFF2-40B4-BE49-F238E27FC236}">
                  <a16:creationId xmlns:a16="http://schemas.microsoft.com/office/drawing/2014/main" id="{CEDD8FF0-178A-47BF-BA67-0462509F97B7}"/>
                </a:ext>
              </a:extLst>
            </p:cNvPr>
            <p:cNvSpPr txBox="1"/>
            <p:nvPr/>
          </p:nvSpPr>
          <p:spPr>
            <a:xfrm>
              <a:off x="954039" y="2789163"/>
              <a:ext cx="282575" cy="369332"/>
            </a:xfrm>
            <a:prstGeom prst="rect">
              <a:avLst/>
            </a:prstGeom>
            <a:noFill/>
          </p:spPr>
          <p:txBody>
            <a:bodyPr>
              <a:spAutoFit/>
            </a:bodyPr>
            <a:lstStyle/>
            <a:p>
              <a:pPr>
                <a:defRPr/>
              </a:pPr>
              <a:r>
                <a:rPr lang="it-IT" dirty="0"/>
                <a:t>H</a:t>
              </a:r>
            </a:p>
          </p:txBody>
        </p:sp>
        <p:sp>
          <p:nvSpPr>
            <p:cNvPr id="23" name="CasellaDiTesto 77">
              <a:extLst>
                <a:ext uri="{FF2B5EF4-FFF2-40B4-BE49-F238E27FC236}">
                  <a16:creationId xmlns:a16="http://schemas.microsoft.com/office/drawing/2014/main" id="{5FDF6085-797C-4777-84AC-331BAA6462EB}"/>
                </a:ext>
              </a:extLst>
            </p:cNvPr>
            <p:cNvSpPr txBox="1">
              <a:spLocks noChangeArrowheads="1"/>
            </p:cNvSpPr>
            <p:nvPr/>
          </p:nvSpPr>
          <p:spPr bwMode="auto">
            <a:xfrm>
              <a:off x="1487439" y="1700808"/>
              <a:ext cx="290512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r>
                <a:rPr lang="en-US" dirty="0" err="1">
                  <a:solidFill>
                    <a:schemeClr val="tx1"/>
                  </a:solidFill>
                </a:rPr>
                <a:t>ARc</a:t>
              </a:r>
              <a:r>
                <a:rPr lang="en-US" dirty="0">
                  <a:solidFill>
                    <a:schemeClr val="tx1"/>
                  </a:solidFill>
                </a:rPr>
                <a:t>  =  W / H</a:t>
              </a:r>
            </a:p>
            <a:p>
              <a:pPr eaLnBrk="1" hangingPunct="1"/>
              <a:r>
                <a:rPr lang="en-US" dirty="0" err="1">
                  <a:solidFill>
                    <a:schemeClr val="tx1"/>
                  </a:solidFill>
                </a:rPr>
                <a:t>ARb</a:t>
              </a:r>
              <a:r>
                <a:rPr lang="en-US" dirty="0">
                  <a:solidFill>
                    <a:schemeClr val="tx1"/>
                  </a:solidFill>
                </a:rPr>
                <a:t>  = D / H</a:t>
              </a:r>
            </a:p>
          </p:txBody>
        </p:sp>
        <p:cxnSp>
          <p:nvCxnSpPr>
            <p:cNvPr id="24" name="Connettore 2 23">
              <a:extLst>
                <a:ext uri="{FF2B5EF4-FFF2-40B4-BE49-F238E27FC236}">
                  <a16:creationId xmlns:a16="http://schemas.microsoft.com/office/drawing/2014/main" id="{722EB167-18EE-4AF5-9BE7-6DAE4E80F641}"/>
                </a:ext>
              </a:extLst>
            </p:cNvPr>
            <p:cNvCxnSpPr/>
            <p:nvPr/>
          </p:nvCxnSpPr>
          <p:spPr>
            <a:xfrm flipV="1">
              <a:off x="1487488" y="3282563"/>
              <a:ext cx="987425" cy="0"/>
            </a:xfrm>
            <a:prstGeom prst="straightConnector1">
              <a:avLst/>
            </a:prstGeom>
            <a:ln w="1905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5" name="CasellaDiTesto 24">
              <a:extLst>
                <a:ext uri="{FF2B5EF4-FFF2-40B4-BE49-F238E27FC236}">
                  <a16:creationId xmlns:a16="http://schemas.microsoft.com/office/drawing/2014/main" id="{F311ABE1-151B-4338-A44E-CF78B4F3BE7E}"/>
                </a:ext>
              </a:extLst>
            </p:cNvPr>
            <p:cNvSpPr txBox="1"/>
            <p:nvPr/>
          </p:nvSpPr>
          <p:spPr>
            <a:xfrm>
              <a:off x="1838326" y="2915652"/>
              <a:ext cx="282575" cy="369332"/>
            </a:xfrm>
            <a:prstGeom prst="rect">
              <a:avLst/>
            </a:prstGeom>
            <a:noFill/>
          </p:spPr>
          <p:txBody>
            <a:bodyPr>
              <a:spAutoFit/>
            </a:bodyPr>
            <a:lstStyle/>
            <a:p>
              <a:pPr>
                <a:defRPr/>
              </a:pPr>
              <a:r>
                <a:rPr lang="it-IT" dirty="0"/>
                <a:t>D</a:t>
              </a:r>
            </a:p>
          </p:txBody>
        </p:sp>
        <p:sp>
          <p:nvSpPr>
            <p:cNvPr id="26" name="CasellaDiTesto 25">
              <a:extLst>
                <a:ext uri="{FF2B5EF4-FFF2-40B4-BE49-F238E27FC236}">
                  <a16:creationId xmlns:a16="http://schemas.microsoft.com/office/drawing/2014/main" id="{691B3DE8-4690-4C9B-AA93-3372FA2FF1F8}"/>
                </a:ext>
              </a:extLst>
            </p:cNvPr>
            <p:cNvSpPr txBox="1"/>
            <p:nvPr/>
          </p:nvSpPr>
          <p:spPr>
            <a:xfrm>
              <a:off x="1847528" y="3504597"/>
              <a:ext cx="1940468" cy="369332"/>
            </a:xfrm>
            <a:prstGeom prst="rect">
              <a:avLst/>
            </a:prstGeom>
            <a:noFill/>
          </p:spPr>
          <p:txBody>
            <a:bodyPr wrap="none" rtlCol="0">
              <a:spAutoFit/>
            </a:bodyPr>
            <a:lstStyle/>
            <a:p>
              <a:r>
                <a:rPr lang="it-IT" dirty="0">
                  <a:latin typeface="Verdana" panose="020B0604030504040204" pitchFamily="34" charset="0"/>
                  <a:ea typeface="Verdana" panose="020B0604030504040204" pitchFamily="34" charset="0"/>
                  <a:cs typeface="Verdana" panose="020B0604030504040204" pitchFamily="34" charset="0"/>
                </a:rPr>
                <a:t>Canyon urbano</a:t>
              </a:r>
            </a:p>
          </p:txBody>
        </p:sp>
      </p:grpSp>
      <p:sp>
        <p:nvSpPr>
          <p:cNvPr id="2" name="Segnaposto numero diapositiva 1">
            <a:extLst>
              <a:ext uri="{FF2B5EF4-FFF2-40B4-BE49-F238E27FC236}">
                <a16:creationId xmlns:a16="http://schemas.microsoft.com/office/drawing/2014/main" id="{8DAB2C37-F021-408F-8C5A-A81FFC4DD49D}"/>
              </a:ext>
            </a:extLst>
          </p:cNvPr>
          <p:cNvSpPr>
            <a:spLocks noGrp="1"/>
          </p:cNvSpPr>
          <p:nvPr>
            <p:ph type="sldNum" sz="quarter" idx="12"/>
          </p:nvPr>
        </p:nvSpPr>
        <p:spPr/>
        <p:txBody>
          <a:bodyPr/>
          <a:lstStyle/>
          <a:p>
            <a:pPr>
              <a:defRPr/>
            </a:pPr>
            <a:fld id="{A2DE0798-E235-4305-A757-6FD5C182A6FF}" type="slidenum">
              <a:rPr lang="it-IT" altLang="en-US" smtClean="0"/>
              <a:pPr>
                <a:defRPr/>
              </a:pPr>
              <a:t>37</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animEffect transition="in" filter="fade">
                                      <p:cBhvr>
                                        <p:cTn id="7" dur="10"/>
                                        <p:tgtEl>
                                          <p:spTgt spid="2457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79">
                                            <p:txEl>
                                              <p:pRg st="4" end="4"/>
                                            </p:txEl>
                                          </p:spTgt>
                                        </p:tgtEl>
                                        <p:attrNameLst>
                                          <p:attrName>style.visibility</p:attrName>
                                        </p:attrNameLst>
                                      </p:cBhvr>
                                      <p:to>
                                        <p:strVal val="visible"/>
                                      </p:to>
                                    </p:set>
                                    <p:animEffect transition="in" filter="fade">
                                      <p:cBhvr>
                                        <p:cTn id="12" dur="10"/>
                                        <p:tgtEl>
                                          <p:spTgt spid="2457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579">
                                            <p:txEl>
                                              <p:pRg st="6" end="6"/>
                                            </p:txEl>
                                          </p:spTgt>
                                        </p:tgtEl>
                                        <p:attrNameLst>
                                          <p:attrName>style.visibility</p:attrName>
                                        </p:attrNameLst>
                                      </p:cBhvr>
                                      <p:to>
                                        <p:strVal val="visible"/>
                                      </p:to>
                                    </p:set>
                                    <p:animEffect transition="in" filter="fade">
                                      <p:cBhvr>
                                        <p:cTn id="17" dur="10"/>
                                        <p:tgtEl>
                                          <p:spTgt spid="245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Immagine 10"/>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800" y="3859187"/>
            <a:ext cx="6507152" cy="23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Immagine 1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9113" y="3782987"/>
            <a:ext cx="2791287" cy="23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Immagine 1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70568" y="838200"/>
            <a:ext cx="4792832" cy="28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Immagine 1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8751" y="838200"/>
            <a:ext cx="6815449" cy="28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0" name="Rectangle 3"/>
          <p:cNvSpPr>
            <a:spLocks noChangeArrowheads="1"/>
          </p:cNvSpPr>
          <p:nvPr/>
        </p:nvSpPr>
        <p:spPr bwMode="auto">
          <a:xfrm>
            <a:off x="2895600" y="6196012"/>
            <a:ext cx="7467600" cy="3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buFontTx/>
              <a:buNone/>
            </a:pPr>
            <a:r>
              <a:rPr lang="it-IT" altLang="en-US" sz="2400" dirty="0">
                <a:solidFill>
                  <a:schemeClr val="bg1"/>
                </a:solidFill>
              </a:rPr>
              <a:t>Praga					   						         Cagliari</a:t>
            </a:r>
          </a:p>
        </p:txBody>
      </p:sp>
      <p:sp>
        <p:nvSpPr>
          <p:cNvPr id="26631" name="Rectangle 2"/>
          <p:cNvSpPr>
            <a:spLocks noChangeArrowheads="1"/>
          </p:cNvSpPr>
          <p:nvPr/>
        </p:nvSpPr>
        <p:spPr bwMode="auto">
          <a:xfrm>
            <a:off x="2209800" y="0"/>
            <a:ext cx="7772400"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a:t>
            </a:r>
          </a:p>
        </p:txBody>
      </p:sp>
      <p:sp>
        <p:nvSpPr>
          <p:cNvPr id="2" name="Segnaposto numero diapositiva 1">
            <a:extLst>
              <a:ext uri="{FF2B5EF4-FFF2-40B4-BE49-F238E27FC236}">
                <a16:creationId xmlns:a16="http://schemas.microsoft.com/office/drawing/2014/main" id="{76562211-93BD-445E-B4AA-121EEFBE8294}"/>
              </a:ext>
            </a:extLst>
          </p:cNvPr>
          <p:cNvSpPr>
            <a:spLocks noGrp="1"/>
          </p:cNvSpPr>
          <p:nvPr>
            <p:ph type="sldNum" sz="quarter" idx="12"/>
          </p:nvPr>
        </p:nvSpPr>
        <p:spPr/>
        <p:txBody>
          <a:bodyPr/>
          <a:lstStyle/>
          <a:p>
            <a:pPr>
              <a:defRPr/>
            </a:pPr>
            <a:fld id="{A2DE0798-E235-4305-A757-6FD5C182A6FF}" type="slidenum">
              <a:rPr lang="it-IT" altLang="en-US" smtClean="0"/>
              <a:pPr>
                <a:defRPr/>
              </a:pPr>
              <a:t>38</a:t>
            </a:fld>
            <a:endParaRPr lang="it-IT"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209800" y="7620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a:t>
            </a:r>
          </a:p>
        </p:txBody>
      </p:sp>
      <p:sp>
        <p:nvSpPr>
          <p:cNvPr id="10" name="CasellaDiTesto 9"/>
          <p:cNvSpPr txBox="1">
            <a:spLocks noChangeArrowheads="1"/>
          </p:cNvSpPr>
          <p:nvPr/>
        </p:nvSpPr>
        <p:spPr bwMode="auto">
          <a:xfrm>
            <a:off x="1600200" y="1143000"/>
            <a:ext cx="357269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Skimming flow (</a:t>
            </a:r>
            <a:r>
              <a:rPr lang="en-GB" altLang="en-US" sz="2400" i="1" dirty="0" err="1">
                <a:solidFill>
                  <a:schemeClr val="bg1"/>
                </a:solidFill>
              </a:rPr>
              <a:t>ARc</a:t>
            </a:r>
            <a:r>
              <a:rPr lang="en-GB" altLang="en-US" sz="2400" i="1" dirty="0">
                <a:solidFill>
                  <a:schemeClr val="bg1"/>
                </a:solidFill>
              </a:rPr>
              <a:t> &lt;1.5</a:t>
            </a:r>
            <a:r>
              <a:rPr lang="en-GB" altLang="en-US" sz="2400" dirty="0">
                <a:solidFill>
                  <a:schemeClr val="bg1"/>
                </a:solidFill>
              </a:rPr>
              <a:t>)</a:t>
            </a:r>
          </a:p>
        </p:txBody>
      </p:sp>
      <p:grpSp>
        <p:nvGrpSpPr>
          <p:cNvPr id="28678" name="Gruppo 1"/>
          <p:cNvGrpSpPr>
            <a:grpSpLocks noChangeAspect="1"/>
          </p:cNvGrpSpPr>
          <p:nvPr/>
        </p:nvGrpSpPr>
        <p:grpSpPr bwMode="auto">
          <a:xfrm flipH="1">
            <a:off x="1676400" y="1539000"/>
            <a:ext cx="3496491" cy="2160000"/>
            <a:chOff x="1006475" y="2033588"/>
            <a:chExt cx="2413000" cy="1490662"/>
          </a:xfrm>
        </p:grpSpPr>
        <p:pic>
          <p:nvPicPr>
            <p:cNvPr id="28690" name="Immagine 98"/>
            <p:cNvPicPr>
              <a:picLocks noChangeAspect="1"/>
            </p:cNvPicPr>
            <p:nvPr/>
          </p:nvPicPr>
          <p:blipFill>
            <a:blip r:embed="rId2">
              <a:extLst>
                <a:ext uri="{28A0092B-C50C-407E-A947-70E740481C1C}">
                  <a14:useLocalDpi xmlns:a14="http://schemas.microsoft.com/office/drawing/2010/main" val="0"/>
                </a:ext>
              </a:extLst>
            </a:blip>
            <a:srcRect t="59280" r="58347"/>
            <a:stretch>
              <a:fillRect/>
            </a:stretch>
          </p:blipFill>
          <p:spPr bwMode="auto">
            <a:xfrm>
              <a:off x="1006475" y="2033588"/>
              <a:ext cx="2413000" cy="149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e 11">
              <a:extLst>
                <a:ext uri="{FF2B5EF4-FFF2-40B4-BE49-F238E27FC236}">
                  <a16:creationId xmlns:a16="http://schemas.microsoft.com/office/drawing/2014/main" id="{E7B855F5-C2CC-4F25-BF41-75DB94A72AD1}"/>
                </a:ext>
              </a:extLst>
            </p:cNvPr>
            <p:cNvSpPr/>
            <p:nvPr/>
          </p:nvSpPr>
          <p:spPr>
            <a:xfrm>
              <a:off x="2270125" y="2978150"/>
              <a:ext cx="407987" cy="406400"/>
            </a:xfrm>
            <a:prstGeom prst="ellipse">
              <a:avLst/>
            </a:prstGeom>
            <a:solidFill>
              <a:srgbClr val="00AA57">
                <a:alpha val="44000"/>
              </a:srgbClr>
            </a:solidFill>
            <a:ln>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cxnSp>
          <p:nvCxnSpPr>
            <p:cNvPr id="13" name="Connettore 2 12">
              <a:extLst>
                <a:ext uri="{FF2B5EF4-FFF2-40B4-BE49-F238E27FC236}">
                  <a16:creationId xmlns:a16="http://schemas.microsoft.com/office/drawing/2014/main" id="{B18B4C3D-9E44-428B-92D6-3B31B7DC0BFC}"/>
                </a:ext>
              </a:extLst>
            </p:cNvPr>
            <p:cNvCxnSpPr/>
            <p:nvPr/>
          </p:nvCxnSpPr>
          <p:spPr>
            <a:xfrm rot="10800000">
              <a:off x="1930400" y="2828925"/>
              <a:ext cx="1035050" cy="0"/>
            </a:xfrm>
            <a:prstGeom prst="straightConnector1">
              <a:avLst/>
            </a:prstGeom>
            <a:ln w="31750">
              <a:solidFill>
                <a:srgbClr val="FF6600"/>
              </a:solidFill>
              <a:tailEnd type="arrow"/>
            </a:ln>
          </p:spPr>
          <p:style>
            <a:lnRef idx="1">
              <a:schemeClr val="accent1"/>
            </a:lnRef>
            <a:fillRef idx="0">
              <a:schemeClr val="accent1"/>
            </a:fillRef>
            <a:effectRef idx="0">
              <a:schemeClr val="accent1"/>
            </a:effectRef>
            <a:fontRef idx="minor">
              <a:schemeClr val="tx1"/>
            </a:fontRef>
          </p:style>
        </p:cxnSp>
      </p:grpSp>
      <p:grpSp>
        <p:nvGrpSpPr>
          <p:cNvPr id="2" name="Gruppo 1"/>
          <p:cNvGrpSpPr>
            <a:grpSpLocks noChangeAspect="1"/>
          </p:cNvGrpSpPr>
          <p:nvPr/>
        </p:nvGrpSpPr>
        <p:grpSpPr>
          <a:xfrm>
            <a:off x="5715001" y="1143000"/>
            <a:ext cx="4690440" cy="2556000"/>
            <a:chOff x="5050733" y="1662414"/>
            <a:chExt cx="3553517" cy="1936449"/>
          </a:xfrm>
        </p:grpSpPr>
        <p:sp>
          <p:nvSpPr>
            <p:cNvPr id="9" name="CasellaDiTesto 8"/>
            <p:cNvSpPr txBox="1">
              <a:spLocks noChangeArrowheads="1"/>
            </p:cNvSpPr>
            <p:nvPr/>
          </p:nvSpPr>
          <p:spPr bwMode="auto">
            <a:xfrm>
              <a:off x="5050733" y="1662414"/>
              <a:ext cx="3527425" cy="536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Wake interference (1.5&lt;</a:t>
              </a:r>
              <a:r>
                <a:rPr lang="en-GB" altLang="en-US" sz="2400" i="1" dirty="0">
                  <a:solidFill>
                    <a:schemeClr val="bg1"/>
                  </a:solidFill>
                </a:rPr>
                <a:t> </a:t>
              </a:r>
              <a:r>
                <a:rPr lang="en-GB" altLang="en-US" sz="2400" i="1" dirty="0" err="1">
                  <a:solidFill>
                    <a:schemeClr val="bg1"/>
                  </a:solidFill>
                </a:rPr>
                <a:t>ARc</a:t>
              </a:r>
              <a:r>
                <a:rPr lang="en-GB" altLang="en-US" sz="2400" i="1" dirty="0">
                  <a:solidFill>
                    <a:schemeClr val="bg1"/>
                  </a:solidFill>
                </a:rPr>
                <a:t> &lt;3.5</a:t>
              </a:r>
              <a:r>
                <a:rPr lang="en-GB" altLang="en-US" sz="2400" dirty="0">
                  <a:solidFill>
                    <a:schemeClr val="bg1"/>
                  </a:solidFill>
                </a:rPr>
                <a:t>)</a:t>
              </a:r>
            </a:p>
            <a:p>
              <a:pPr>
                <a:spcBef>
                  <a:spcPct val="0"/>
                </a:spcBef>
                <a:buFontTx/>
                <a:buNone/>
              </a:pPr>
              <a:endParaRPr lang="it-IT" altLang="en-US" sz="1600" dirty="0"/>
            </a:p>
          </p:txBody>
        </p:sp>
        <p:grpSp>
          <p:nvGrpSpPr>
            <p:cNvPr id="28679" name="Gruppo 2"/>
            <p:cNvGrpSpPr>
              <a:grpSpLocks/>
            </p:cNvGrpSpPr>
            <p:nvPr/>
          </p:nvGrpSpPr>
          <p:grpSpPr bwMode="auto">
            <a:xfrm flipH="1">
              <a:off x="5076825" y="1960563"/>
              <a:ext cx="3527425" cy="1638300"/>
              <a:chOff x="5076825" y="1960563"/>
              <a:chExt cx="3527425" cy="1638300"/>
            </a:xfrm>
          </p:grpSpPr>
          <p:pic>
            <p:nvPicPr>
              <p:cNvPr id="28685" name="Immagine 5" descr="Schermata 2016-05-06 alle 13.04.20.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960563"/>
                <a:ext cx="3527425"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Figura a mano libera 13">
                <a:extLst>
                  <a:ext uri="{FF2B5EF4-FFF2-40B4-BE49-F238E27FC236}">
                    <a16:creationId xmlns:a16="http://schemas.microsoft.com/office/drawing/2014/main" id="{544ED9F5-15A5-422C-A8F8-262F6400EC24}"/>
                  </a:ext>
                </a:extLst>
              </p:cNvPr>
              <p:cNvSpPr/>
              <p:nvPr/>
            </p:nvSpPr>
            <p:spPr>
              <a:xfrm flipH="1">
                <a:off x="6516687" y="2686050"/>
                <a:ext cx="792163" cy="67945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5" name="Ovale 14">
                <a:extLst>
                  <a:ext uri="{FF2B5EF4-FFF2-40B4-BE49-F238E27FC236}">
                    <a16:creationId xmlns:a16="http://schemas.microsoft.com/office/drawing/2014/main" id="{A78FCEF9-D48A-48FA-B07C-AF232E75F5B7}"/>
                  </a:ext>
                </a:extLst>
              </p:cNvPr>
              <p:cNvSpPr/>
              <p:nvPr/>
            </p:nvSpPr>
            <p:spPr>
              <a:xfrm>
                <a:off x="6588125" y="2798763"/>
                <a:ext cx="531812" cy="530225"/>
              </a:xfrm>
              <a:prstGeom prst="ellipse">
                <a:avLst/>
              </a:prstGeom>
              <a:solidFill>
                <a:srgbClr val="00AA57">
                  <a:alpha val="44000"/>
                </a:srgbClr>
              </a:solidFill>
              <a:ln>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6" name="Ovale 15">
                <a:extLst>
                  <a:ext uri="{FF2B5EF4-FFF2-40B4-BE49-F238E27FC236}">
                    <a16:creationId xmlns:a16="http://schemas.microsoft.com/office/drawing/2014/main" id="{019D34A7-525E-4E8F-A13C-D324E068DA53}"/>
                  </a:ext>
                </a:extLst>
              </p:cNvPr>
              <p:cNvSpPr/>
              <p:nvPr/>
            </p:nvSpPr>
            <p:spPr>
              <a:xfrm>
                <a:off x="7108825" y="3073400"/>
                <a:ext cx="271462" cy="271463"/>
              </a:xfrm>
              <a:prstGeom prst="ellipse">
                <a:avLst/>
              </a:prstGeom>
              <a:solidFill>
                <a:srgbClr val="00AA57">
                  <a:alpha val="44000"/>
                </a:srgbClr>
              </a:solidFill>
              <a:ln>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7" name="Figura a mano libera 16">
                <a:extLst>
                  <a:ext uri="{FF2B5EF4-FFF2-40B4-BE49-F238E27FC236}">
                    <a16:creationId xmlns:a16="http://schemas.microsoft.com/office/drawing/2014/main" id="{8E547CBA-805D-4B6E-95EE-FF81759F9370}"/>
                  </a:ext>
                </a:extLst>
              </p:cNvPr>
              <p:cNvSpPr/>
              <p:nvPr/>
            </p:nvSpPr>
            <p:spPr>
              <a:xfrm>
                <a:off x="7940675" y="2852738"/>
                <a:ext cx="419100" cy="425450"/>
              </a:xfrm>
              <a:custGeom>
                <a:avLst/>
                <a:gdLst>
                  <a:gd name="connsiteX0" fmla="*/ 357881 w 357881"/>
                  <a:gd name="connsiteY0" fmla="*/ 333773 h 333773"/>
                  <a:gd name="connsiteX1" fmla="*/ 281391 w 357881"/>
                  <a:gd name="connsiteY1" fmla="*/ 326820 h 333773"/>
                  <a:gd name="connsiteX2" fmla="*/ 204901 w 357881"/>
                  <a:gd name="connsiteY2" fmla="*/ 292052 h 333773"/>
                  <a:gd name="connsiteX3" fmla="*/ 149272 w 357881"/>
                  <a:gd name="connsiteY3" fmla="*/ 246853 h 333773"/>
                  <a:gd name="connsiteX4" fmla="*/ 90167 w 357881"/>
                  <a:gd name="connsiteY4" fmla="*/ 180794 h 333773"/>
                  <a:gd name="connsiteX5" fmla="*/ 31061 w 357881"/>
                  <a:gd name="connsiteY5" fmla="*/ 104304 h 333773"/>
                  <a:gd name="connsiteX6" fmla="*/ 27584 w 357881"/>
                  <a:gd name="connsiteY6" fmla="*/ 59106 h 333773"/>
                  <a:gd name="connsiteX7" fmla="*/ 31061 w 357881"/>
                  <a:gd name="connsiteY7" fmla="*/ 0 h 333773"/>
                  <a:gd name="connsiteX0" fmla="*/ 368735 w 368735"/>
                  <a:gd name="connsiteY0" fmla="*/ 333773 h 333773"/>
                  <a:gd name="connsiteX1" fmla="*/ 292245 w 368735"/>
                  <a:gd name="connsiteY1" fmla="*/ 326820 h 333773"/>
                  <a:gd name="connsiteX2" fmla="*/ 215755 w 368735"/>
                  <a:gd name="connsiteY2" fmla="*/ 292052 h 333773"/>
                  <a:gd name="connsiteX3" fmla="*/ 160126 w 368735"/>
                  <a:gd name="connsiteY3" fmla="*/ 246853 h 333773"/>
                  <a:gd name="connsiteX4" fmla="*/ 101021 w 368735"/>
                  <a:gd name="connsiteY4" fmla="*/ 180794 h 333773"/>
                  <a:gd name="connsiteX5" fmla="*/ 41915 w 368735"/>
                  <a:gd name="connsiteY5" fmla="*/ 104304 h 333773"/>
                  <a:gd name="connsiteX6" fmla="*/ 8941 w 368735"/>
                  <a:gd name="connsiteY6" fmla="*/ 51732 h 333773"/>
                  <a:gd name="connsiteX7" fmla="*/ 41915 w 368735"/>
                  <a:gd name="connsiteY7" fmla="*/ 0 h 333773"/>
                  <a:gd name="connsiteX0" fmla="*/ 383155 w 383155"/>
                  <a:gd name="connsiteY0" fmla="*/ 380476 h 380476"/>
                  <a:gd name="connsiteX1" fmla="*/ 306665 w 383155"/>
                  <a:gd name="connsiteY1" fmla="*/ 373523 h 380476"/>
                  <a:gd name="connsiteX2" fmla="*/ 230175 w 383155"/>
                  <a:gd name="connsiteY2" fmla="*/ 338755 h 380476"/>
                  <a:gd name="connsiteX3" fmla="*/ 174546 w 383155"/>
                  <a:gd name="connsiteY3" fmla="*/ 293556 h 380476"/>
                  <a:gd name="connsiteX4" fmla="*/ 115441 w 383155"/>
                  <a:gd name="connsiteY4" fmla="*/ 227497 h 380476"/>
                  <a:gd name="connsiteX5" fmla="*/ 56335 w 383155"/>
                  <a:gd name="connsiteY5" fmla="*/ 151007 h 380476"/>
                  <a:gd name="connsiteX6" fmla="*/ 23361 w 383155"/>
                  <a:gd name="connsiteY6" fmla="*/ 98435 h 380476"/>
                  <a:gd name="connsiteX7" fmla="*/ 34212 w 383155"/>
                  <a:gd name="connsiteY7" fmla="*/ 0 h 380476"/>
                  <a:gd name="connsiteX0" fmla="*/ 361675 w 361675"/>
                  <a:gd name="connsiteY0" fmla="*/ 380476 h 380476"/>
                  <a:gd name="connsiteX1" fmla="*/ 285185 w 361675"/>
                  <a:gd name="connsiteY1" fmla="*/ 373523 h 380476"/>
                  <a:gd name="connsiteX2" fmla="*/ 208695 w 361675"/>
                  <a:gd name="connsiteY2" fmla="*/ 338755 h 380476"/>
                  <a:gd name="connsiteX3" fmla="*/ 153066 w 361675"/>
                  <a:gd name="connsiteY3" fmla="*/ 293556 h 380476"/>
                  <a:gd name="connsiteX4" fmla="*/ 93961 w 361675"/>
                  <a:gd name="connsiteY4" fmla="*/ 227497 h 380476"/>
                  <a:gd name="connsiteX5" fmla="*/ 34855 w 361675"/>
                  <a:gd name="connsiteY5" fmla="*/ 151007 h 380476"/>
                  <a:gd name="connsiteX6" fmla="*/ 1881 w 361675"/>
                  <a:gd name="connsiteY6" fmla="*/ 98435 h 380476"/>
                  <a:gd name="connsiteX7" fmla="*/ 12732 w 361675"/>
                  <a:gd name="connsiteY7" fmla="*/ 0 h 380476"/>
                  <a:gd name="connsiteX0" fmla="*/ 364595 w 364595"/>
                  <a:gd name="connsiteY0" fmla="*/ 380476 h 380476"/>
                  <a:gd name="connsiteX1" fmla="*/ 288105 w 364595"/>
                  <a:gd name="connsiteY1" fmla="*/ 373523 h 380476"/>
                  <a:gd name="connsiteX2" fmla="*/ 211615 w 364595"/>
                  <a:gd name="connsiteY2" fmla="*/ 338755 h 380476"/>
                  <a:gd name="connsiteX3" fmla="*/ 155986 w 364595"/>
                  <a:gd name="connsiteY3" fmla="*/ 293556 h 380476"/>
                  <a:gd name="connsiteX4" fmla="*/ 96881 w 364595"/>
                  <a:gd name="connsiteY4" fmla="*/ 227497 h 380476"/>
                  <a:gd name="connsiteX5" fmla="*/ 37775 w 364595"/>
                  <a:gd name="connsiteY5" fmla="*/ 151007 h 380476"/>
                  <a:gd name="connsiteX6" fmla="*/ 4801 w 364595"/>
                  <a:gd name="connsiteY6" fmla="*/ 98435 h 380476"/>
                  <a:gd name="connsiteX7" fmla="*/ 15652 w 364595"/>
                  <a:gd name="connsiteY7" fmla="*/ 0 h 380476"/>
                  <a:gd name="connsiteX0" fmla="*/ 402070 w 402070"/>
                  <a:gd name="connsiteY0" fmla="*/ 392766 h 392766"/>
                  <a:gd name="connsiteX1" fmla="*/ 325580 w 402070"/>
                  <a:gd name="connsiteY1" fmla="*/ 385813 h 392766"/>
                  <a:gd name="connsiteX2" fmla="*/ 249090 w 402070"/>
                  <a:gd name="connsiteY2" fmla="*/ 351045 h 392766"/>
                  <a:gd name="connsiteX3" fmla="*/ 193461 w 402070"/>
                  <a:gd name="connsiteY3" fmla="*/ 305846 h 392766"/>
                  <a:gd name="connsiteX4" fmla="*/ 134356 w 402070"/>
                  <a:gd name="connsiteY4" fmla="*/ 239787 h 392766"/>
                  <a:gd name="connsiteX5" fmla="*/ 75250 w 402070"/>
                  <a:gd name="connsiteY5" fmla="*/ 163297 h 392766"/>
                  <a:gd name="connsiteX6" fmla="*/ 42276 w 402070"/>
                  <a:gd name="connsiteY6" fmla="*/ 110725 h 392766"/>
                  <a:gd name="connsiteX7" fmla="*/ 6424 w 402070"/>
                  <a:gd name="connsiteY7" fmla="*/ 0 h 392766"/>
                  <a:gd name="connsiteX0" fmla="*/ 395646 w 395646"/>
                  <a:gd name="connsiteY0" fmla="*/ 392766 h 392766"/>
                  <a:gd name="connsiteX1" fmla="*/ 319156 w 395646"/>
                  <a:gd name="connsiteY1" fmla="*/ 385813 h 392766"/>
                  <a:gd name="connsiteX2" fmla="*/ 242666 w 395646"/>
                  <a:gd name="connsiteY2" fmla="*/ 351045 h 392766"/>
                  <a:gd name="connsiteX3" fmla="*/ 187037 w 395646"/>
                  <a:gd name="connsiteY3" fmla="*/ 305846 h 392766"/>
                  <a:gd name="connsiteX4" fmla="*/ 127932 w 395646"/>
                  <a:gd name="connsiteY4" fmla="*/ 239787 h 392766"/>
                  <a:gd name="connsiteX5" fmla="*/ 68826 w 395646"/>
                  <a:gd name="connsiteY5" fmla="*/ 163297 h 392766"/>
                  <a:gd name="connsiteX6" fmla="*/ 35852 w 395646"/>
                  <a:gd name="connsiteY6" fmla="*/ 110725 h 392766"/>
                  <a:gd name="connsiteX7" fmla="*/ 0 w 395646"/>
                  <a:gd name="connsiteY7" fmla="*/ 0 h 392766"/>
                  <a:gd name="connsiteX0" fmla="*/ 395646 w 395646"/>
                  <a:gd name="connsiteY0" fmla="*/ 392766 h 392766"/>
                  <a:gd name="connsiteX1" fmla="*/ 319156 w 395646"/>
                  <a:gd name="connsiteY1" fmla="*/ 385813 h 392766"/>
                  <a:gd name="connsiteX2" fmla="*/ 242666 w 395646"/>
                  <a:gd name="connsiteY2" fmla="*/ 351045 h 392766"/>
                  <a:gd name="connsiteX3" fmla="*/ 187037 w 395646"/>
                  <a:gd name="connsiteY3" fmla="*/ 305846 h 392766"/>
                  <a:gd name="connsiteX4" fmla="*/ 127932 w 395646"/>
                  <a:gd name="connsiteY4" fmla="*/ 239787 h 392766"/>
                  <a:gd name="connsiteX5" fmla="*/ 68826 w 395646"/>
                  <a:gd name="connsiteY5" fmla="*/ 163297 h 392766"/>
                  <a:gd name="connsiteX6" fmla="*/ 23539 w 395646"/>
                  <a:gd name="connsiteY6" fmla="*/ 73860 h 392766"/>
                  <a:gd name="connsiteX7" fmla="*/ 0 w 395646"/>
                  <a:gd name="connsiteY7" fmla="*/ 0 h 392766"/>
                  <a:gd name="connsiteX0" fmla="*/ 373530 w 373530"/>
                  <a:gd name="connsiteY0" fmla="*/ 477838 h 477838"/>
                  <a:gd name="connsiteX1" fmla="*/ 297040 w 373530"/>
                  <a:gd name="connsiteY1" fmla="*/ 470885 h 477838"/>
                  <a:gd name="connsiteX2" fmla="*/ 220550 w 373530"/>
                  <a:gd name="connsiteY2" fmla="*/ 436117 h 477838"/>
                  <a:gd name="connsiteX3" fmla="*/ 164921 w 373530"/>
                  <a:gd name="connsiteY3" fmla="*/ 390918 h 477838"/>
                  <a:gd name="connsiteX4" fmla="*/ 105816 w 373530"/>
                  <a:gd name="connsiteY4" fmla="*/ 324859 h 477838"/>
                  <a:gd name="connsiteX5" fmla="*/ 46710 w 373530"/>
                  <a:gd name="connsiteY5" fmla="*/ 248369 h 477838"/>
                  <a:gd name="connsiteX6" fmla="*/ 1423 w 373530"/>
                  <a:gd name="connsiteY6" fmla="*/ 158932 h 477838"/>
                  <a:gd name="connsiteX7" fmla="*/ 7435 w 373530"/>
                  <a:gd name="connsiteY7" fmla="*/ 0 h 477838"/>
                  <a:gd name="connsiteX0" fmla="*/ 372538 w 372538"/>
                  <a:gd name="connsiteY0" fmla="*/ 480674 h 480674"/>
                  <a:gd name="connsiteX1" fmla="*/ 296048 w 372538"/>
                  <a:gd name="connsiteY1" fmla="*/ 473721 h 480674"/>
                  <a:gd name="connsiteX2" fmla="*/ 219558 w 372538"/>
                  <a:gd name="connsiteY2" fmla="*/ 438953 h 480674"/>
                  <a:gd name="connsiteX3" fmla="*/ 163929 w 372538"/>
                  <a:gd name="connsiteY3" fmla="*/ 393754 h 480674"/>
                  <a:gd name="connsiteX4" fmla="*/ 104824 w 372538"/>
                  <a:gd name="connsiteY4" fmla="*/ 327695 h 480674"/>
                  <a:gd name="connsiteX5" fmla="*/ 45718 w 372538"/>
                  <a:gd name="connsiteY5" fmla="*/ 251205 h 480674"/>
                  <a:gd name="connsiteX6" fmla="*/ 431 w 372538"/>
                  <a:gd name="connsiteY6" fmla="*/ 161768 h 480674"/>
                  <a:gd name="connsiteX7" fmla="*/ 72933 w 372538"/>
                  <a:gd name="connsiteY7" fmla="*/ 0 h 480674"/>
                  <a:gd name="connsiteX0" fmla="*/ 372538 w 372538"/>
                  <a:gd name="connsiteY0" fmla="*/ 480674 h 480674"/>
                  <a:gd name="connsiteX1" fmla="*/ 296048 w 372538"/>
                  <a:gd name="connsiteY1" fmla="*/ 473721 h 480674"/>
                  <a:gd name="connsiteX2" fmla="*/ 219558 w 372538"/>
                  <a:gd name="connsiteY2" fmla="*/ 438953 h 480674"/>
                  <a:gd name="connsiteX3" fmla="*/ 163929 w 372538"/>
                  <a:gd name="connsiteY3" fmla="*/ 393754 h 480674"/>
                  <a:gd name="connsiteX4" fmla="*/ 104824 w 372538"/>
                  <a:gd name="connsiteY4" fmla="*/ 327695 h 480674"/>
                  <a:gd name="connsiteX5" fmla="*/ 45718 w 372538"/>
                  <a:gd name="connsiteY5" fmla="*/ 251205 h 480674"/>
                  <a:gd name="connsiteX6" fmla="*/ 431 w 372538"/>
                  <a:gd name="connsiteY6" fmla="*/ 161768 h 480674"/>
                  <a:gd name="connsiteX7" fmla="*/ 72933 w 372538"/>
                  <a:gd name="connsiteY7" fmla="*/ 0 h 480674"/>
                  <a:gd name="connsiteX0" fmla="*/ 381937 w 381937"/>
                  <a:gd name="connsiteY0" fmla="*/ 480674 h 480674"/>
                  <a:gd name="connsiteX1" fmla="*/ 305447 w 381937"/>
                  <a:gd name="connsiteY1" fmla="*/ 473721 h 480674"/>
                  <a:gd name="connsiteX2" fmla="*/ 228957 w 381937"/>
                  <a:gd name="connsiteY2" fmla="*/ 438953 h 480674"/>
                  <a:gd name="connsiteX3" fmla="*/ 173328 w 381937"/>
                  <a:gd name="connsiteY3" fmla="*/ 393754 h 480674"/>
                  <a:gd name="connsiteX4" fmla="*/ 114223 w 381937"/>
                  <a:gd name="connsiteY4" fmla="*/ 327695 h 480674"/>
                  <a:gd name="connsiteX5" fmla="*/ 55117 w 381937"/>
                  <a:gd name="connsiteY5" fmla="*/ 251205 h 480674"/>
                  <a:gd name="connsiteX6" fmla="*/ 9830 w 381937"/>
                  <a:gd name="connsiteY6" fmla="*/ 161768 h 480674"/>
                  <a:gd name="connsiteX7" fmla="*/ 82332 w 381937"/>
                  <a:gd name="connsiteY7" fmla="*/ 0 h 480674"/>
                  <a:gd name="connsiteX0" fmla="*/ 401913 w 401913"/>
                  <a:gd name="connsiteY0" fmla="*/ 480674 h 480674"/>
                  <a:gd name="connsiteX1" fmla="*/ 325423 w 401913"/>
                  <a:gd name="connsiteY1" fmla="*/ 473721 h 480674"/>
                  <a:gd name="connsiteX2" fmla="*/ 248933 w 401913"/>
                  <a:gd name="connsiteY2" fmla="*/ 438953 h 480674"/>
                  <a:gd name="connsiteX3" fmla="*/ 193304 w 401913"/>
                  <a:gd name="connsiteY3" fmla="*/ 393754 h 480674"/>
                  <a:gd name="connsiteX4" fmla="*/ 134199 w 401913"/>
                  <a:gd name="connsiteY4" fmla="*/ 327695 h 480674"/>
                  <a:gd name="connsiteX5" fmla="*/ 75093 w 401913"/>
                  <a:gd name="connsiteY5" fmla="*/ 251205 h 480674"/>
                  <a:gd name="connsiteX6" fmla="*/ 255 w 401913"/>
                  <a:gd name="connsiteY6" fmla="*/ 170275 h 480674"/>
                  <a:gd name="connsiteX7" fmla="*/ 102308 w 401913"/>
                  <a:gd name="connsiteY7" fmla="*/ 0 h 480674"/>
                  <a:gd name="connsiteX0" fmla="*/ 402865 w 402865"/>
                  <a:gd name="connsiteY0" fmla="*/ 540224 h 540224"/>
                  <a:gd name="connsiteX1" fmla="*/ 326375 w 402865"/>
                  <a:gd name="connsiteY1" fmla="*/ 533271 h 540224"/>
                  <a:gd name="connsiteX2" fmla="*/ 249885 w 402865"/>
                  <a:gd name="connsiteY2" fmla="*/ 498503 h 540224"/>
                  <a:gd name="connsiteX3" fmla="*/ 194256 w 402865"/>
                  <a:gd name="connsiteY3" fmla="*/ 453304 h 540224"/>
                  <a:gd name="connsiteX4" fmla="*/ 135151 w 402865"/>
                  <a:gd name="connsiteY4" fmla="*/ 387245 h 540224"/>
                  <a:gd name="connsiteX5" fmla="*/ 76045 w 402865"/>
                  <a:gd name="connsiteY5" fmla="*/ 310755 h 540224"/>
                  <a:gd name="connsiteX6" fmla="*/ 1207 w 402865"/>
                  <a:gd name="connsiteY6" fmla="*/ 229825 h 540224"/>
                  <a:gd name="connsiteX7" fmla="*/ 140199 w 402865"/>
                  <a:gd name="connsiteY7" fmla="*/ 0 h 540224"/>
                  <a:gd name="connsiteX0" fmla="*/ 403999 w 403999"/>
                  <a:gd name="connsiteY0" fmla="*/ 540224 h 540224"/>
                  <a:gd name="connsiteX1" fmla="*/ 327509 w 403999"/>
                  <a:gd name="connsiteY1" fmla="*/ 533271 h 540224"/>
                  <a:gd name="connsiteX2" fmla="*/ 251019 w 403999"/>
                  <a:gd name="connsiteY2" fmla="*/ 498503 h 540224"/>
                  <a:gd name="connsiteX3" fmla="*/ 195390 w 403999"/>
                  <a:gd name="connsiteY3" fmla="*/ 453304 h 540224"/>
                  <a:gd name="connsiteX4" fmla="*/ 136285 w 403999"/>
                  <a:gd name="connsiteY4" fmla="*/ 387245 h 540224"/>
                  <a:gd name="connsiteX5" fmla="*/ 59940 w 403999"/>
                  <a:gd name="connsiteY5" fmla="*/ 333440 h 540224"/>
                  <a:gd name="connsiteX6" fmla="*/ 2341 w 403999"/>
                  <a:gd name="connsiteY6" fmla="*/ 229825 h 540224"/>
                  <a:gd name="connsiteX7" fmla="*/ 141333 w 403999"/>
                  <a:gd name="connsiteY7" fmla="*/ 0 h 540224"/>
                  <a:gd name="connsiteX0" fmla="*/ 403926 w 403926"/>
                  <a:gd name="connsiteY0" fmla="*/ 540224 h 540224"/>
                  <a:gd name="connsiteX1" fmla="*/ 327436 w 403926"/>
                  <a:gd name="connsiteY1" fmla="*/ 533271 h 540224"/>
                  <a:gd name="connsiteX2" fmla="*/ 250946 w 403926"/>
                  <a:gd name="connsiteY2" fmla="*/ 498503 h 540224"/>
                  <a:gd name="connsiteX3" fmla="*/ 195317 w 403926"/>
                  <a:gd name="connsiteY3" fmla="*/ 453304 h 540224"/>
                  <a:gd name="connsiteX4" fmla="*/ 123899 w 403926"/>
                  <a:gd name="connsiteY4" fmla="*/ 404260 h 540224"/>
                  <a:gd name="connsiteX5" fmla="*/ 59867 w 403926"/>
                  <a:gd name="connsiteY5" fmla="*/ 333440 h 540224"/>
                  <a:gd name="connsiteX6" fmla="*/ 2268 w 403926"/>
                  <a:gd name="connsiteY6" fmla="*/ 229825 h 540224"/>
                  <a:gd name="connsiteX7" fmla="*/ 141260 w 403926"/>
                  <a:gd name="connsiteY7" fmla="*/ 0 h 540224"/>
                  <a:gd name="connsiteX0" fmla="*/ 392066 w 392066"/>
                  <a:gd name="connsiteY0" fmla="*/ 540224 h 540224"/>
                  <a:gd name="connsiteX1" fmla="*/ 315576 w 392066"/>
                  <a:gd name="connsiteY1" fmla="*/ 533271 h 540224"/>
                  <a:gd name="connsiteX2" fmla="*/ 239086 w 392066"/>
                  <a:gd name="connsiteY2" fmla="*/ 498503 h 540224"/>
                  <a:gd name="connsiteX3" fmla="*/ 183457 w 392066"/>
                  <a:gd name="connsiteY3" fmla="*/ 453304 h 540224"/>
                  <a:gd name="connsiteX4" fmla="*/ 112039 w 392066"/>
                  <a:gd name="connsiteY4" fmla="*/ 404260 h 540224"/>
                  <a:gd name="connsiteX5" fmla="*/ 48007 w 392066"/>
                  <a:gd name="connsiteY5" fmla="*/ 333440 h 540224"/>
                  <a:gd name="connsiteX6" fmla="*/ 2721 w 392066"/>
                  <a:gd name="connsiteY6" fmla="*/ 184454 h 540224"/>
                  <a:gd name="connsiteX7" fmla="*/ 129400 w 392066"/>
                  <a:gd name="connsiteY7" fmla="*/ 0 h 540224"/>
                  <a:gd name="connsiteX0" fmla="*/ 392066 w 392066"/>
                  <a:gd name="connsiteY0" fmla="*/ 540224 h 540224"/>
                  <a:gd name="connsiteX1" fmla="*/ 315576 w 392066"/>
                  <a:gd name="connsiteY1" fmla="*/ 533271 h 540224"/>
                  <a:gd name="connsiteX2" fmla="*/ 239086 w 392066"/>
                  <a:gd name="connsiteY2" fmla="*/ 498503 h 540224"/>
                  <a:gd name="connsiteX3" fmla="*/ 178532 w 392066"/>
                  <a:gd name="connsiteY3" fmla="*/ 467483 h 540224"/>
                  <a:gd name="connsiteX4" fmla="*/ 112039 w 392066"/>
                  <a:gd name="connsiteY4" fmla="*/ 404260 h 540224"/>
                  <a:gd name="connsiteX5" fmla="*/ 48007 w 392066"/>
                  <a:gd name="connsiteY5" fmla="*/ 333440 h 540224"/>
                  <a:gd name="connsiteX6" fmla="*/ 2721 w 392066"/>
                  <a:gd name="connsiteY6" fmla="*/ 184454 h 540224"/>
                  <a:gd name="connsiteX7" fmla="*/ 129400 w 392066"/>
                  <a:gd name="connsiteY7" fmla="*/ 0 h 540224"/>
                  <a:gd name="connsiteX0" fmla="*/ 419154 w 419154"/>
                  <a:gd name="connsiteY0" fmla="*/ 526046 h 534330"/>
                  <a:gd name="connsiteX1" fmla="*/ 315576 w 419154"/>
                  <a:gd name="connsiteY1" fmla="*/ 533271 h 534330"/>
                  <a:gd name="connsiteX2" fmla="*/ 239086 w 419154"/>
                  <a:gd name="connsiteY2" fmla="*/ 498503 h 534330"/>
                  <a:gd name="connsiteX3" fmla="*/ 178532 w 419154"/>
                  <a:gd name="connsiteY3" fmla="*/ 467483 h 534330"/>
                  <a:gd name="connsiteX4" fmla="*/ 112039 w 419154"/>
                  <a:gd name="connsiteY4" fmla="*/ 404260 h 534330"/>
                  <a:gd name="connsiteX5" fmla="*/ 48007 w 419154"/>
                  <a:gd name="connsiteY5" fmla="*/ 333440 h 534330"/>
                  <a:gd name="connsiteX6" fmla="*/ 2721 w 419154"/>
                  <a:gd name="connsiteY6" fmla="*/ 184454 h 534330"/>
                  <a:gd name="connsiteX7" fmla="*/ 129400 w 419154"/>
                  <a:gd name="connsiteY7" fmla="*/ 0 h 534330"/>
                  <a:gd name="connsiteX0" fmla="*/ 419154 w 419154"/>
                  <a:gd name="connsiteY0" fmla="*/ 526046 h 533736"/>
                  <a:gd name="connsiteX1" fmla="*/ 315576 w 419154"/>
                  <a:gd name="connsiteY1" fmla="*/ 533271 h 533736"/>
                  <a:gd name="connsiteX2" fmla="*/ 239086 w 419154"/>
                  <a:gd name="connsiteY2" fmla="*/ 509846 h 533736"/>
                  <a:gd name="connsiteX3" fmla="*/ 178532 w 419154"/>
                  <a:gd name="connsiteY3" fmla="*/ 467483 h 533736"/>
                  <a:gd name="connsiteX4" fmla="*/ 112039 w 419154"/>
                  <a:gd name="connsiteY4" fmla="*/ 404260 h 533736"/>
                  <a:gd name="connsiteX5" fmla="*/ 48007 w 419154"/>
                  <a:gd name="connsiteY5" fmla="*/ 333440 h 533736"/>
                  <a:gd name="connsiteX6" fmla="*/ 2721 w 419154"/>
                  <a:gd name="connsiteY6" fmla="*/ 184454 h 533736"/>
                  <a:gd name="connsiteX7" fmla="*/ 129400 w 419154"/>
                  <a:gd name="connsiteY7" fmla="*/ 0 h 533736"/>
                  <a:gd name="connsiteX0" fmla="*/ 419135 w 419135"/>
                  <a:gd name="connsiteY0" fmla="*/ 526046 h 533736"/>
                  <a:gd name="connsiteX1" fmla="*/ 315557 w 419135"/>
                  <a:gd name="connsiteY1" fmla="*/ 533271 h 533736"/>
                  <a:gd name="connsiteX2" fmla="*/ 239067 w 419135"/>
                  <a:gd name="connsiteY2" fmla="*/ 509846 h 533736"/>
                  <a:gd name="connsiteX3" fmla="*/ 178513 w 419135"/>
                  <a:gd name="connsiteY3" fmla="*/ 467483 h 533736"/>
                  <a:gd name="connsiteX4" fmla="*/ 109635 w 419135"/>
                  <a:gd name="connsiteY4" fmla="*/ 419185 h 533736"/>
                  <a:gd name="connsiteX5" fmla="*/ 47988 w 419135"/>
                  <a:gd name="connsiteY5" fmla="*/ 333440 h 533736"/>
                  <a:gd name="connsiteX6" fmla="*/ 2702 w 419135"/>
                  <a:gd name="connsiteY6" fmla="*/ 184454 h 533736"/>
                  <a:gd name="connsiteX7" fmla="*/ 129381 w 419135"/>
                  <a:gd name="connsiteY7" fmla="*/ 0 h 533736"/>
                  <a:gd name="connsiteX0" fmla="*/ 419135 w 419135"/>
                  <a:gd name="connsiteY0" fmla="*/ 526046 h 533736"/>
                  <a:gd name="connsiteX1" fmla="*/ 315557 w 419135"/>
                  <a:gd name="connsiteY1" fmla="*/ 533271 h 533736"/>
                  <a:gd name="connsiteX2" fmla="*/ 239067 w 419135"/>
                  <a:gd name="connsiteY2" fmla="*/ 509846 h 533736"/>
                  <a:gd name="connsiteX3" fmla="*/ 173742 w 419135"/>
                  <a:gd name="connsiteY3" fmla="*/ 476437 h 533736"/>
                  <a:gd name="connsiteX4" fmla="*/ 109635 w 419135"/>
                  <a:gd name="connsiteY4" fmla="*/ 419185 h 533736"/>
                  <a:gd name="connsiteX5" fmla="*/ 47988 w 419135"/>
                  <a:gd name="connsiteY5" fmla="*/ 333440 h 533736"/>
                  <a:gd name="connsiteX6" fmla="*/ 2702 w 419135"/>
                  <a:gd name="connsiteY6" fmla="*/ 184454 h 533736"/>
                  <a:gd name="connsiteX7" fmla="*/ 129381 w 419135"/>
                  <a:gd name="connsiteY7" fmla="*/ 0 h 533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135" h="533736">
                    <a:moveTo>
                      <a:pt x="419135" y="526046"/>
                    </a:moveTo>
                    <a:cubicBezTo>
                      <a:pt x="393638" y="526046"/>
                      <a:pt x="345568" y="535971"/>
                      <a:pt x="315557" y="533271"/>
                    </a:cubicBezTo>
                    <a:cubicBezTo>
                      <a:pt x="285546" y="530571"/>
                      <a:pt x="262703" y="519318"/>
                      <a:pt x="239067" y="509846"/>
                    </a:cubicBezTo>
                    <a:cubicBezTo>
                      <a:pt x="215431" y="500374"/>
                      <a:pt x="195314" y="491547"/>
                      <a:pt x="173742" y="476437"/>
                    </a:cubicBezTo>
                    <a:cubicBezTo>
                      <a:pt x="152170" y="461327"/>
                      <a:pt x="130594" y="443018"/>
                      <a:pt x="109635" y="419185"/>
                    </a:cubicBezTo>
                    <a:cubicBezTo>
                      <a:pt x="88676" y="395352"/>
                      <a:pt x="65810" y="372562"/>
                      <a:pt x="47988" y="333440"/>
                    </a:cubicBezTo>
                    <a:cubicBezTo>
                      <a:pt x="30166" y="294318"/>
                      <a:pt x="-10863" y="240027"/>
                      <a:pt x="2702" y="184454"/>
                    </a:cubicBezTo>
                    <a:cubicBezTo>
                      <a:pt x="16267" y="128881"/>
                      <a:pt x="2345" y="31491"/>
                      <a:pt x="129381" y="0"/>
                    </a:cubicBezTo>
                  </a:path>
                </a:pathLst>
              </a:custGeom>
              <a:noFill/>
              <a:ln w="22225">
                <a:solidFill>
                  <a:schemeClr val="tx1"/>
                </a:solidFill>
                <a:tailEnd type="triangle" w="med" len="lg"/>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a:p>
            </p:txBody>
          </p:sp>
        </p:grpSp>
      </p:grpSp>
      <p:grpSp>
        <p:nvGrpSpPr>
          <p:cNvPr id="3" name="Gruppo 2"/>
          <p:cNvGrpSpPr>
            <a:grpSpLocks noChangeAspect="1"/>
          </p:cNvGrpSpPr>
          <p:nvPr/>
        </p:nvGrpSpPr>
        <p:grpSpPr>
          <a:xfrm>
            <a:off x="1295400" y="3991429"/>
            <a:ext cx="9382858" cy="2556000"/>
            <a:chOff x="1692274" y="4224334"/>
            <a:chExt cx="5472114" cy="1490666"/>
          </a:xfrm>
        </p:grpSpPr>
        <p:sp>
          <p:nvSpPr>
            <p:cNvPr id="8" name="CasellaDiTesto 7"/>
            <p:cNvSpPr txBox="1">
              <a:spLocks noChangeArrowheads="1"/>
            </p:cNvSpPr>
            <p:nvPr/>
          </p:nvSpPr>
          <p:spPr bwMode="auto">
            <a:xfrm>
              <a:off x="1692274" y="4224334"/>
              <a:ext cx="5472113" cy="269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Isolated Roughness (</a:t>
              </a:r>
              <a:r>
                <a:rPr lang="en-GB" altLang="en-US" sz="2400" i="1" dirty="0" err="1">
                  <a:solidFill>
                    <a:schemeClr val="bg1"/>
                  </a:solidFill>
                </a:rPr>
                <a:t>ARc</a:t>
              </a:r>
              <a:r>
                <a:rPr lang="en-GB" altLang="en-US" sz="2400" i="1" dirty="0">
                  <a:solidFill>
                    <a:schemeClr val="bg1"/>
                  </a:solidFill>
                </a:rPr>
                <a:t> &gt;3.5</a:t>
              </a:r>
              <a:r>
                <a:rPr lang="en-GB" altLang="en-US" sz="2400" dirty="0">
                  <a:solidFill>
                    <a:schemeClr val="bg1"/>
                  </a:solidFill>
                </a:rPr>
                <a:t>)</a:t>
              </a:r>
            </a:p>
          </p:txBody>
        </p:sp>
        <p:grpSp>
          <p:nvGrpSpPr>
            <p:cNvPr id="28680" name="Gruppo 3"/>
            <p:cNvGrpSpPr>
              <a:grpSpLocks/>
            </p:cNvGrpSpPr>
            <p:nvPr/>
          </p:nvGrpSpPr>
          <p:grpSpPr bwMode="auto">
            <a:xfrm flipH="1">
              <a:off x="1692275" y="4470400"/>
              <a:ext cx="5472113" cy="1244600"/>
              <a:chOff x="1692275" y="4470400"/>
              <a:chExt cx="5472113" cy="1244600"/>
            </a:xfrm>
          </p:grpSpPr>
          <p:pic>
            <p:nvPicPr>
              <p:cNvPr id="28681" name="Immagine 98"/>
              <p:cNvPicPr>
                <a:picLocks noChangeAspect="1"/>
              </p:cNvPicPr>
              <p:nvPr/>
            </p:nvPicPr>
            <p:blipFill>
              <a:blip r:embed="rId4">
                <a:extLst>
                  <a:ext uri="{28A0092B-C50C-407E-A947-70E740481C1C}">
                    <a14:useLocalDpi xmlns:a14="http://schemas.microsoft.com/office/drawing/2010/main" val="0"/>
                  </a:ext>
                </a:extLst>
              </a:blip>
              <a:srcRect l="2126" t="12296" r="-502" b="53697"/>
              <a:stretch>
                <a:fillRect/>
              </a:stretch>
            </p:blipFill>
            <p:spPr bwMode="auto">
              <a:xfrm>
                <a:off x="1692275" y="4470400"/>
                <a:ext cx="5472113"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Ovale 18">
                <a:extLst>
                  <a:ext uri="{FF2B5EF4-FFF2-40B4-BE49-F238E27FC236}">
                    <a16:creationId xmlns:a16="http://schemas.microsoft.com/office/drawing/2014/main" id="{06C58FDD-B6A0-4AFF-8836-CA654E122CAC}"/>
                  </a:ext>
                </a:extLst>
              </p:cNvPr>
              <p:cNvSpPr/>
              <p:nvPr/>
            </p:nvSpPr>
            <p:spPr>
              <a:xfrm>
                <a:off x="4932363" y="5118100"/>
                <a:ext cx="439737" cy="441325"/>
              </a:xfrm>
              <a:prstGeom prst="ellipse">
                <a:avLst/>
              </a:prstGeom>
              <a:solidFill>
                <a:srgbClr val="00AA57">
                  <a:alpha val="44000"/>
                </a:srgbClr>
              </a:solidFill>
              <a:ln>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0" name="Ovale 19">
                <a:extLst>
                  <a:ext uri="{FF2B5EF4-FFF2-40B4-BE49-F238E27FC236}">
                    <a16:creationId xmlns:a16="http://schemas.microsoft.com/office/drawing/2014/main" id="{327AC4F1-0D4E-44BB-9E28-852A8B679429}"/>
                  </a:ext>
                </a:extLst>
              </p:cNvPr>
              <p:cNvSpPr/>
              <p:nvPr/>
            </p:nvSpPr>
            <p:spPr>
              <a:xfrm>
                <a:off x="3779838" y="5334000"/>
                <a:ext cx="287337" cy="247650"/>
              </a:xfrm>
              <a:prstGeom prst="ellipse">
                <a:avLst/>
              </a:prstGeom>
              <a:solidFill>
                <a:srgbClr val="00AA57">
                  <a:alpha val="44000"/>
                </a:srgbClr>
              </a:solidFill>
              <a:ln>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1" name="Figura a mano libera 20">
                <a:extLst>
                  <a:ext uri="{FF2B5EF4-FFF2-40B4-BE49-F238E27FC236}">
                    <a16:creationId xmlns:a16="http://schemas.microsoft.com/office/drawing/2014/main" id="{0A4AEE0E-D88C-49E4-A415-9B6C5C710C10}"/>
                  </a:ext>
                </a:extLst>
              </p:cNvPr>
              <p:cNvSpPr/>
              <p:nvPr/>
            </p:nvSpPr>
            <p:spPr>
              <a:xfrm flipH="1">
                <a:off x="3643313" y="4837113"/>
                <a:ext cx="2152650" cy="555625"/>
              </a:xfrm>
              <a:custGeom>
                <a:avLst/>
                <a:gdLst>
                  <a:gd name="connsiteX0" fmla="*/ 0 w 2548128"/>
                  <a:gd name="connsiteY0" fmla="*/ 154561 h 485385"/>
                  <a:gd name="connsiteX1" fmla="*/ 682752 w 2548128"/>
                  <a:gd name="connsiteY1" fmla="*/ 8257 h 485385"/>
                  <a:gd name="connsiteX2" fmla="*/ 1207008 w 2548128"/>
                  <a:gd name="connsiteY2" fmla="*/ 374017 h 485385"/>
                  <a:gd name="connsiteX3" fmla="*/ 1536192 w 2548128"/>
                  <a:gd name="connsiteY3" fmla="*/ 483745 h 485385"/>
                  <a:gd name="connsiteX4" fmla="*/ 1755648 w 2548128"/>
                  <a:gd name="connsiteY4" fmla="*/ 422785 h 485385"/>
                  <a:gd name="connsiteX5" fmla="*/ 2316480 w 2548128"/>
                  <a:gd name="connsiteY5" fmla="*/ 203329 h 485385"/>
                  <a:gd name="connsiteX6" fmla="*/ 2548128 w 2548128"/>
                  <a:gd name="connsiteY6" fmla="*/ 93601 h 485385"/>
                  <a:gd name="connsiteX0" fmla="*/ 0 w 2548128"/>
                  <a:gd name="connsiteY0" fmla="*/ 154561 h 486223"/>
                  <a:gd name="connsiteX1" fmla="*/ 682752 w 2548128"/>
                  <a:gd name="connsiteY1" fmla="*/ 8257 h 486223"/>
                  <a:gd name="connsiteX2" fmla="*/ 1207008 w 2548128"/>
                  <a:gd name="connsiteY2" fmla="*/ 374017 h 486223"/>
                  <a:gd name="connsiteX3" fmla="*/ 1536192 w 2548128"/>
                  <a:gd name="connsiteY3" fmla="*/ 483745 h 486223"/>
                  <a:gd name="connsiteX4" fmla="*/ 1912104 w 2548128"/>
                  <a:gd name="connsiteY4" fmla="*/ 429738 h 486223"/>
                  <a:gd name="connsiteX5" fmla="*/ 2316480 w 2548128"/>
                  <a:gd name="connsiteY5" fmla="*/ 203329 h 486223"/>
                  <a:gd name="connsiteX6" fmla="*/ 2548128 w 2548128"/>
                  <a:gd name="connsiteY6" fmla="*/ 93601 h 486223"/>
                  <a:gd name="connsiteX0" fmla="*/ 0 w 2485546"/>
                  <a:gd name="connsiteY0" fmla="*/ 154561 h 486223"/>
                  <a:gd name="connsiteX1" fmla="*/ 682752 w 2485546"/>
                  <a:gd name="connsiteY1" fmla="*/ 8257 h 486223"/>
                  <a:gd name="connsiteX2" fmla="*/ 1207008 w 2485546"/>
                  <a:gd name="connsiteY2" fmla="*/ 374017 h 486223"/>
                  <a:gd name="connsiteX3" fmla="*/ 1536192 w 2485546"/>
                  <a:gd name="connsiteY3" fmla="*/ 483745 h 486223"/>
                  <a:gd name="connsiteX4" fmla="*/ 1912104 w 2485546"/>
                  <a:gd name="connsiteY4" fmla="*/ 429738 h 486223"/>
                  <a:gd name="connsiteX5" fmla="*/ 2316480 w 2485546"/>
                  <a:gd name="connsiteY5" fmla="*/ 203329 h 486223"/>
                  <a:gd name="connsiteX6" fmla="*/ 2485546 w 2485546"/>
                  <a:gd name="connsiteY6" fmla="*/ 48402 h 486223"/>
                  <a:gd name="connsiteX0" fmla="*/ 0 w 2756737"/>
                  <a:gd name="connsiteY0" fmla="*/ 182776 h 483147"/>
                  <a:gd name="connsiteX1" fmla="*/ 953943 w 2756737"/>
                  <a:gd name="connsiteY1" fmla="*/ 5181 h 483147"/>
                  <a:gd name="connsiteX2" fmla="*/ 1478199 w 2756737"/>
                  <a:gd name="connsiteY2" fmla="*/ 370941 h 483147"/>
                  <a:gd name="connsiteX3" fmla="*/ 1807383 w 2756737"/>
                  <a:gd name="connsiteY3" fmla="*/ 480669 h 483147"/>
                  <a:gd name="connsiteX4" fmla="*/ 2183295 w 2756737"/>
                  <a:gd name="connsiteY4" fmla="*/ 426662 h 483147"/>
                  <a:gd name="connsiteX5" fmla="*/ 2587671 w 2756737"/>
                  <a:gd name="connsiteY5" fmla="*/ 200253 h 483147"/>
                  <a:gd name="connsiteX6" fmla="*/ 2756737 w 2756737"/>
                  <a:gd name="connsiteY6" fmla="*/ 45326 h 483147"/>
                  <a:gd name="connsiteX0" fmla="*/ 0 w 2756737"/>
                  <a:gd name="connsiteY0" fmla="*/ 137450 h 437821"/>
                  <a:gd name="connsiteX1" fmla="*/ 894838 w 2756737"/>
                  <a:gd name="connsiteY1" fmla="*/ 39822 h 437821"/>
                  <a:gd name="connsiteX2" fmla="*/ 1478199 w 2756737"/>
                  <a:gd name="connsiteY2" fmla="*/ 325615 h 437821"/>
                  <a:gd name="connsiteX3" fmla="*/ 1807383 w 2756737"/>
                  <a:gd name="connsiteY3" fmla="*/ 435343 h 437821"/>
                  <a:gd name="connsiteX4" fmla="*/ 2183295 w 2756737"/>
                  <a:gd name="connsiteY4" fmla="*/ 381336 h 437821"/>
                  <a:gd name="connsiteX5" fmla="*/ 2587671 w 2756737"/>
                  <a:gd name="connsiteY5" fmla="*/ 154927 h 437821"/>
                  <a:gd name="connsiteX6" fmla="*/ 2756737 w 2756737"/>
                  <a:gd name="connsiteY6" fmla="*/ 0 h 437821"/>
                  <a:gd name="connsiteX0" fmla="*/ 0 w 2756737"/>
                  <a:gd name="connsiteY0" fmla="*/ 137450 h 758906"/>
                  <a:gd name="connsiteX1" fmla="*/ 894838 w 2756737"/>
                  <a:gd name="connsiteY1" fmla="*/ 39822 h 758906"/>
                  <a:gd name="connsiteX2" fmla="*/ 1478199 w 2756737"/>
                  <a:gd name="connsiteY2" fmla="*/ 325615 h 758906"/>
                  <a:gd name="connsiteX3" fmla="*/ 1703079 w 2756737"/>
                  <a:gd name="connsiteY3" fmla="*/ 758686 h 758906"/>
                  <a:gd name="connsiteX4" fmla="*/ 2183295 w 2756737"/>
                  <a:gd name="connsiteY4" fmla="*/ 381336 h 758906"/>
                  <a:gd name="connsiteX5" fmla="*/ 2587671 w 2756737"/>
                  <a:gd name="connsiteY5" fmla="*/ 154927 h 758906"/>
                  <a:gd name="connsiteX6" fmla="*/ 2756737 w 2756737"/>
                  <a:gd name="connsiteY6" fmla="*/ 0 h 758906"/>
                  <a:gd name="connsiteX0" fmla="*/ 0 w 2756737"/>
                  <a:gd name="connsiteY0" fmla="*/ 137450 h 759728"/>
                  <a:gd name="connsiteX1" fmla="*/ 894838 w 2756737"/>
                  <a:gd name="connsiteY1" fmla="*/ 39822 h 759728"/>
                  <a:gd name="connsiteX2" fmla="*/ 1266114 w 2756737"/>
                  <a:gd name="connsiteY2" fmla="*/ 478595 h 759728"/>
                  <a:gd name="connsiteX3" fmla="*/ 1703079 w 2756737"/>
                  <a:gd name="connsiteY3" fmla="*/ 758686 h 759728"/>
                  <a:gd name="connsiteX4" fmla="*/ 2183295 w 2756737"/>
                  <a:gd name="connsiteY4" fmla="*/ 381336 h 759728"/>
                  <a:gd name="connsiteX5" fmla="*/ 2587671 w 2756737"/>
                  <a:gd name="connsiteY5" fmla="*/ 154927 h 759728"/>
                  <a:gd name="connsiteX6" fmla="*/ 2756737 w 2756737"/>
                  <a:gd name="connsiteY6" fmla="*/ 0 h 759728"/>
                  <a:gd name="connsiteX0" fmla="*/ 0 w 2756737"/>
                  <a:gd name="connsiteY0" fmla="*/ 137450 h 758780"/>
                  <a:gd name="connsiteX1" fmla="*/ 894838 w 2756737"/>
                  <a:gd name="connsiteY1" fmla="*/ 39822 h 758780"/>
                  <a:gd name="connsiteX2" fmla="*/ 1266114 w 2756737"/>
                  <a:gd name="connsiteY2" fmla="*/ 478595 h 758780"/>
                  <a:gd name="connsiteX3" fmla="*/ 1703079 w 2756737"/>
                  <a:gd name="connsiteY3" fmla="*/ 758686 h 758780"/>
                  <a:gd name="connsiteX4" fmla="*/ 2280645 w 2756737"/>
                  <a:gd name="connsiteY4" fmla="*/ 450872 h 758780"/>
                  <a:gd name="connsiteX5" fmla="*/ 2587671 w 2756737"/>
                  <a:gd name="connsiteY5" fmla="*/ 154927 h 758780"/>
                  <a:gd name="connsiteX6" fmla="*/ 2756737 w 2756737"/>
                  <a:gd name="connsiteY6" fmla="*/ 0 h 758780"/>
                  <a:gd name="connsiteX0" fmla="*/ 0 w 2756737"/>
                  <a:gd name="connsiteY0" fmla="*/ 137450 h 758780"/>
                  <a:gd name="connsiteX1" fmla="*/ 894838 w 2756737"/>
                  <a:gd name="connsiteY1" fmla="*/ 39822 h 758780"/>
                  <a:gd name="connsiteX2" fmla="*/ 1266114 w 2756737"/>
                  <a:gd name="connsiteY2" fmla="*/ 478595 h 758780"/>
                  <a:gd name="connsiteX3" fmla="*/ 1703079 w 2756737"/>
                  <a:gd name="connsiteY3" fmla="*/ 758686 h 758780"/>
                  <a:gd name="connsiteX4" fmla="*/ 2280645 w 2756737"/>
                  <a:gd name="connsiteY4" fmla="*/ 450872 h 758780"/>
                  <a:gd name="connsiteX5" fmla="*/ 2587671 w 2756737"/>
                  <a:gd name="connsiteY5" fmla="*/ 154927 h 758780"/>
                  <a:gd name="connsiteX6" fmla="*/ 2756737 w 2756737"/>
                  <a:gd name="connsiteY6" fmla="*/ 0 h 758780"/>
                  <a:gd name="connsiteX0" fmla="*/ 0 w 2756737"/>
                  <a:gd name="connsiteY0" fmla="*/ 137450 h 758780"/>
                  <a:gd name="connsiteX1" fmla="*/ 894838 w 2756737"/>
                  <a:gd name="connsiteY1" fmla="*/ 39822 h 758780"/>
                  <a:gd name="connsiteX2" fmla="*/ 1266114 w 2756737"/>
                  <a:gd name="connsiteY2" fmla="*/ 478595 h 758780"/>
                  <a:gd name="connsiteX3" fmla="*/ 1703079 w 2756737"/>
                  <a:gd name="connsiteY3" fmla="*/ 758686 h 758780"/>
                  <a:gd name="connsiteX4" fmla="*/ 2280645 w 2756737"/>
                  <a:gd name="connsiteY4" fmla="*/ 450872 h 758780"/>
                  <a:gd name="connsiteX5" fmla="*/ 2632869 w 2756737"/>
                  <a:gd name="connsiteY5" fmla="*/ 179264 h 758780"/>
                  <a:gd name="connsiteX6" fmla="*/ 2756737 w 2756737"/>
                  <a:gd name="connsiteY6" fmla="*/ 0 h 758780"/>
                  <a:gd name="connsiteX0" fmla="*/ 0 w 2788028"/>
                  <a:gd name="connsiteY0" fmla="*/ 133973 h 755303"/>
                  <a:gd name="connsiteX1" fmla="*/ 894838 w 2788028"/>
                  <a:gd name="connsiteY1" fmla="*/ 36345 h 755303"/>
                  <a:gd name="connsiteX2" fmla="*/ 1266114 w 2788028"/>
                  <a:gd name="connsiteY2" fmla="*/ 475118 h 755303"/>
                  <a:gd name="connsiteX3" fmla="*/ 1703079 w 2788028"/>
                  <a:gd name="connsiteY3" fmla="*/ 755209 h 755303"/>
                  <a:gd name="connsiteX4" fmla="*/ 2280645 w 2788028"/>
                  <a:gd name="connsiteY4" fmla="*/ 447395 h 755303"/>
                  <a:gd name="connsiteX5" fmla="*/ 2632869 w 2788028"/>
                  <a:gd name="connsiteY5" fmla="*/ 175787 h 755303"/>
                  <a:gd name="connsiteX6" fmla="*/ 2788028 w 2788028"/>
                  <a:gd name="connsiteY6" fmla="*/ 0 h 755303"/>
                  <a:gd name="connsiteX0" fmla="*/ 0 w 2788028"/>
                  <a:gd name="connsiteY0" fmla="*/ 133973 h 755432"/>
                  <a:gd name="connsiteX1" fmla="*/ 894838 w 2788028"/>
                  <a:gd name="connsiteY1" fmla="*/ 36345 h 755432"/>
                  <a:gd name="connsiteX2" fmla="*/ 1283870 w 2788028"/>
                  <a:gd name="connsiteY2" fmla="*/ 398178 h 755432"/>
                  <a:gd name="connsiteX3" fmla="*/ 1703079 w 2788028"/>
                  <a:gd name="connsiteY3" fmla="*/ 755209 h 755432"/>
                  <a:gd name="connsiteX4" fmla="*/ 2280645 w 2788028"/>
                  <a:gd name="connsiteY4" fmla="*/ 447395 h 755432"/>
                  <a:gd name="connsiteX5" fmla="*/ 2632869 w 2788028"/>
                  <a:gd name="connsiteY5" fmla="*/ 175787 h 755432"/>
                  <a:gd name="connsiteX6" fmla="*/ 2788028 w 2788028"/>
                  <a:gd name="connsiteY6" fmla="*/ 0 h 755432"/>
                  <a:gd name="connsiteX0" fmla="*/ 0 w 2788028"/>
                  <a:gd name="connsiteY0" fmla="*/ 133973 h 755432"/>
                  <a:gd name="connsiteX1" fmla="*/ 894838 w 2788028"/>
                  <a:gd name="connsiteY1" fmla="*/ 36345 h 755432"/>
                  <a:gd name="connsiteX2" fmla="*/ 1283870 w 2788028"/>
                  <a:gd name="connsiteY2" fmla="*/ 398178 h 755432"/>
                  <a:gd name="connsiteX3" fmla="*/ 1703079 w 2788028"/>
                  <a:gd name="connsiteY3" fmla="*/ 755209 h 755432"/>
                  <a:gd name="connsiteX4" fmla="*/ 2280645 w 2788028"/>
                  <a:gd name="connsiteY4" fmla="*/ 447395 h 755432"/>
                  <a:gd name="connsiteX5" fmla="*/ 2632869 w 2788028"/>
                  <a:gd name="connsiteY5" fmla="*/ 175787 h 755432"/>
                  <a:gd name="connsiteX6" fmla="*/ 2788028 w 2788028"/>
                  <a:gd name="connsiteY6" fmla="*/ 0 h 755432"/>
                  <a:gd name="connsiteX0" fmla="*/ 0 w 2788028"/>
                  <a:gd name="connsiteY0" fmla="*/ 133973 h 755451"/>
                  <a:gd name="connsiteX1" fmla="*/ 894838 w 2788028"/>
                  <a:gd name="connsiteY1" fmla="*/ 36345 h 755451"/>
                  <a:gd name="connsiteX2" fmla="*/ 1283870 w 2788028"/>
                  <a:gd name="connsiteY2" fmla="*/ 398178 h 755451"/>
                  <a:gd name="connsiteX3" fmla="*/ 1703079 w 2788028"/>
                  <a:gd name="connsiteY3" fmla="*/ 755209 h 755451"/>
                  <a:gd name="connsiteX4" fmla="*/ 2280645 w 2788028"/>
                  <a:gd name="connsiteY4" fmla="*/ 447395 h 755451"/>
                  <a:gd name="connsiteX5" fmla="*/ 2632869 w 2788028"/>
                  <a:gd name="connsiteY5" fmla="*/ 175787 h 755451"/>
                  <a:gd name="connsiteX6" fmla="*/ 2788028 w 2788028"/>
                  <a:gd name="connsiteY6" fmla="*/ 0 h 755451"/>
                  <a:gd name="connsiteX0" fmla="*/ 0 w 2847213"/>
                  <a:gd name="connsiteY0" fmla="*/ 113810 h 735288"/>
                  <a:gd name="connsiteX1" fmla="*/ 894838 w 2847213"/>
                  <a:gd name="connsiteY1" fmla="*/ 16182 h 735288"/>
                  <a:gd name="connsiteX2" fmla="*/ 1283870 w 2847213"/>
                  <a:gd name="connsiteY2" fmla="*/ 378015 h 735288"/>
                  <a:gd name="connsiteX3" fmla="*/ 1703079 w 2847213"/>
                  <a:gd name="connsiteY3" fmla="*/ 735046 h 735288"/>
                  <a:gd name="connsiteX4" fmla="*/ 2280645 w 2847213"/>
                  <a:gd name="connsiteY4" fmla="*/ 427232 h 735288"/>
                  <a:gd name="connsiteX5" fmla="*/ 2632869 w 2847213"/>
                  <a:gd name="connsiteY5" fmla="*/ 155624 h 735288"/>
                  <a:gd name="connsiteX6" fmla="*/ 2847213 w 2847213"/>
                  <a:gd name="connsiteY6" fmla="*/ 9429 h 735288"/>
                  <a:gd name="connsiteX0" fmla="*/ 0 w 2847213"/>
                  <a:gd name="connsiteY0" fmla="*/ 113810 h 735288"/>
                  <a:gd name="connsiteX1" fmla="*/ 894838 w 2847213"/>
                  <a:gd name="connsiteY1" fmla="*/ 16182 h 735288"/>
                  <a:gd name="connsiteX2" fmla="*/ 1283870 w 2847213"/>
                  <a:gd name="connsiteY2" fmla="*/ 378015 h 735288"/>
                  <a:gd name="connsiteX3" fmla="*/ 1703079 w 2847213"/>
                  <a:gd name="connsiteY3" fmla="*/ 735046 h 735288"/>
                  <a:gd name="connsiteX4" fmla="*/ 2280645 w 2847213"/>
                  <a:gd name="connsiteY4" fmla="*/ 427232 h 735288"/>
                  <a:gd name="connsiteX5" fmla="*/ 2632869 w 2847213"/>
                  <a:gd name="connsiteY5" fmla="*/ 155624 h 735288"/>
                  <a:gd name="connsiteX6" fmla="*/ 2847213 w 2847213"/>
                  <a:gd name="connsiteY6" fmla="*/ 9429 h 735288"/>
                  <a:gd name="connsiteX0" fmla="*/ 0 w 2823539"/>
                  <a:gd name="connsiteY0" fmla="*/ 142851 h 764329"/>
                  <a:gd name="connsiteX1" fmla="*/ 894838 w 2823539"/>
                  <a:gd name="connsiteY1" fmla="*/ 45223 h 764329"/>
                  <a:gd name="connsiteX2" fmla="*/ 1283870 w 2823539"/>
                  <a:gd name="connsiteY2" fmla="*/ 407056 h 764329"/>
                  <a:gd name="connsiteX3" fmla="*/ 1703079 w 2823539"/>
                  <a:gd name="connsiteY3" fmla="*/ 764087 h 764329"/>
                  <a:gd name="connsiteX4" fmla="*/ 2280645 w 2823539"/>
                  <a:gd name="connsiteY4" fmla="*/ 456273 h 764329"/>
                  <a:gd name="connsiteX5" fmla="*/ 2632869 w 2823539"/>
                  <a:gd name="connsiteY5" fmla="*/ 184665 h 764329"/>
                  <a:gd name="connsiteX6" fmla="*/ 2823539 w 2823539"/>
                  <a:gd name="connsiteY6" fmla="*/ 0 h 764329"/>
                  <a:gd name="connsiteX0" fmla="*/ 0 w 2823539"/>
                  <a:gd name="connsiteY0" fmla="*/ 142851 h 764329"/>
                  <a:gd name="connsiteX1" fmla="*/ 894838 w 2823539"/>
                  <a:gd name="connsiteY1" fmla="*/ 45223 h 764329"/>
                  <a:gd name="connsiteX2" fmla="*/ 1283870 w 2823539"/>
                  <a:gd name="connsiteY2" fmla="*/ 407056 h 764329"/>
                  <a:gd name="connsiteX3" fmla="*/ 1703079 w 2823539"/>
                  <a:gd name="connsiteY3" fmla="*/ 764087 h 764329"/>
                  <a:gd name="connsiteX4" fmla="*/ 2280645 w 2823539"/>
                  <a:gd name="connsiteY4" fmla="*/ 456273 h 764329"/>
                  <a:gd name="connsiteX5" fmla="*/ 2632869 w 2823539"/>
                  <a:gd name="connsiteY5" fmla="*/ 184665 h 764329"/>
                  <a:gd name="connsiteX6" fmla="*/ 2823539 w 2823539"/>
                  <a:gd name="connsiteY6" fmla="*/ 0 h 764329"/>
                  <a:gd name="connsiteX0" fmla="*/ 0 w 2844254"/>
                  <a:gd name="connsiteY0" fmla="*/ 119178 h 740656"/>
                  <a:gd name="connsiteX1" fmla="*/ 894838 w 2844254"/>
                  <a:gd name="connsiteY1" fmla="*/ 21550 h 740656"/>
                  <a:gd name="connsiteX2" fmla="*/ 1283870 w 2844254"/>
                  <a:gd name="connsiteY2" fmla="*/ 383383 h 740656"/>
                  <a:gd name="connsiteX3" fmla="*/ 1703079 w 2844254"/>
                  <a:gd name="connsiteY3" fmla="*/ 740414 h 740656"/>
                  <a:gd name="connsiteX4" fmla="*/ 2280645 w 2844254"/>
                  <a:gd name="connsiteY4" fmla="*/ 432600 h 740656"/>
                  <a:gd name="connsiteX5" fmla="*/ 2632869 w 2844254"/>
                  <a:gd name="connsiteY5" fmla="*/ 160992 h 740656"/>
                  <a:gd name="connsiteX6" fmla="*/ 2844254 w 2844254"/>
                  <a:gd name="connsiteY6" fmla="*/ 0 h 74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4254" h="740656">
                    <a:moveTo>
                      <a:pt x="0" y="119178"/>
                    </a:moveTo>
                    <a:cubicBezTo>
                      <a:pt x="240792" y="27738"/>
                      <a:pt x="680860" y="-22484"/>
                      <a:pt x="894838" y="21550"/>
                    </a:cubicBezTo>
                    <a:cubicBezTo>
                      <a:pt x="1108816" y="65584"/>
                      <a:pt x="1163959" y="228061"/>
                      <a:pt x="1283870" y="383383"/>
                    </a:cubicBezTo>
                    <a:cubicBezTo>
                      <a:pt x="1403781" y="538705"/>
                      <a:pt x="1536950" y="732211"/>
                      <a:pt x="1703079" y="740414"/>
                    </a:cubicBezTo>
                    <a:cubicBezTo>
                      <a:pt x="1869208" y="748617"/>
                      <a:pt x="2128639" y="546925"/>
                      <a:pt x="2280645" y="432600"/>
                    </a:cubicBezTo>
                    <a:cubicBezTo>
                      <a:pt x="2432651" y="318275"/>
                      <a:pt x="2538934" y="233092"/>
                      <a:pt x="2632869" y="160992"/>
                    </a:cubicBezTo>
                    <a:cubicBezTo>
                      <a:pt x="2726804" y="88892"/>
                      <a:pt x="2760726" y="65951"/>
                      <a:pt x="2844254" y="0"/>
                    </a:cubicBezTo>
                  </a:path>
                </a:pathLst>
              </a:custGeom>
              <a:noFill/>
              <a:ln w="31750">
                <a:solidFill>
                  <a:srgbClr val="FF6600"/>
                </a:solidFill>
                <a:headEnd type="none"/>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grpSp>
      </p:grpSp>
      <p:sp>
        <p:nvSpPr>
          <p:cNvPr id="4" name="Segnaposto numero diapositiva 3">
            <a:extLst>
              <a:ext uri="{FF2B5EF4-FFF2-40B4-BE49-F238E27FC236}">
                <a16:creationId xmlns:a16="http://schemas.microsoft.com/office/drawing/2014/main" id="{ED23E1D5-61C4-4E92-86D9-253BB576EF3A}"/>
              </a:ext>
            </a:extLst>
          </p:cNvPr>
          <p:cNvSpPr>
            <a:spLocks noGrp="1"/>
          </p:cNvSpPr>
          <p:nvPr>
            <p:ph type="sldNum" sz="quarter" idx="12"/>
          </p:nvPr>
        </p:nvSpPr>
        <p:spPr/>
        <p:txBody>
          <a:bodyPr/>
          <a:lstStyle/>
          <a:p>
            <a:pPr>
              <a:defRPr/>
            </a:pPr>
            <a:fld id="{A2DE0798-E235-4305-A757-6FD5C182A6FF}" type="slidenum">
              <a:rPr lang="it-IT" altLang="en-US" smtClean="0"/>
              <a:pPr>
                <a:defRPr/>
              </a:pPr>
              <a:t>39</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228600" y="0"/>
            <a:ext cx="11887200" cy="477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400" b="1" dirty="0">
                <a:solidFill>
                  <a:srgbClr val="FFCC00"/>
                </a:solidFill>
                <a:latin typeface="Verdana" panose="020B0604030504040204" pitchFamily="34" charset="0"/>
              </a:rPr>
              <a:t>5. Canyon Urbano (esempi di campi di variazione di velocità)</a:t>
            </a:r>
          </a:p>
        </p:txBody>
      </p:sp>
      <p:sp>
        <p:nvSpPr>
          <p:cNvPr id="38" name="CasellaDiTesto 37"/>
          <p:cNvSpPr txBox="1">
            <a:spLocks noChangeArrowheads="1"/>
          </p:cNvSpPr>
          <p:nvPr/>
        </p:nvSpPr>
        <p:spPr bwMode="auto">
          <a:xfrm>
            <a:off x="2882712" y="3714690"/>
            <a:ext cx="64265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Isolated Roughness (</a:t>
            </a:r>
            <a:r>
              <a:rPr lang="en-GB" altLang="en-US" sz="2400" i="1" dirty="0">
                <a:solidFill>
                  <a:schemeClr val="bg1"/>
                </a:solidFill>
              </a:rPr>
              <a:t>W/H = 6</a:t>
            </a:r>
            <a:r>
              <a:rPr lang="en-GB" altLang="en-US" sz="2400" dirty="0">
                <a:solidFill>
                  <a:schemeClr val="bg1"/>
                </a:solidFill>
              </a:rPr>
              <a:t>)</a:t>
            </a:r>
          </a:p>
        </p:txBody>
      </p:sp>
      <p:sp>
        <p:nvSpPr>
          <p:cNvPr id="39" name="CasellaDiTesto 38"/>
          <p:cNvSpPr txBox="1">
            <a:spLocks noChangeArrowheads="1"/>
          </p:cNvSpPr>
          <p:nvPr/>
        </p:nvSpPr>
        <p:spPr bwMode="auto">
          <a:xfrm>
            <a:off x="6248400" y="457200"/>
            <a:ext cx="378703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Wake interference (</a:t>
            </a:r>
            <a:r>
              <a:rPr lang="en-GB" altLang="en-US" sz="2400" i="1" dirty="0">
                <a:solidFill>
                  <a:schemeClr val="bg1"/>
                </a:solidFill>
              </a:rPr>
              <a:t>W/H =2</a:t>
            </a:r>
            <a:r>
              <a:rPr lang="en-GB" altLang="en-US" sz="2400" dirty="0">
                <a:solidFill>
                  <a:schemeClr val="bg1"/>
                </a:solidFill>
              </a:rPr>
              <a:t>)</a:t>
            </a:r>
          </a:p>
          <a:p>
            <a:pPr>
              <a:spcBef>
                <a:spcPct val="0"/>
              </a:spcBef>
              <a:buFontTx/>
              <a:buNone/>
            </a:pPr>
            <a:endParaRPr lang="it-IT" altLang="en-US" sz="1600" dirty="0"/>
          </a:p>
        </p:txBody>
      </p:sp>
      <p:sp>
        <p:nvSpPr>
          <p:cNvPr id="40" name="CasellaDiTesto 39"/>
          <p:cNvSpPr txBox="1">
            <a:spLocks noChangeArrowheads="1"/>
          </p:cNvSpPr>
          <p:nvPr/>
        </p:nvSpPr>
        <p:spPr bwMode="auto">
          <a:xfrm>
            <a:off x="2003971" y="457200"/>
            <a:ext cx="340622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Skimming flow (</a:t>
            </a:r>
            <a:r>
              <a:rPr lang="en-GB" altLang="en-US" sz="2400" i="1" dirty="0">
                <a:solidFill>
                  <a:schemeClr val="bg1"/>
                </a:solidFill>
              </a:rPr>
              <a:t>W/H =1</a:t>
            </a:r>
            <a:r>
              <a:rPr lang="en-GB" altLang="en-US" sz="2400" dirty="0">
                <a:solidFill>
                  <a:schemeClr val="bg1"/>
                </a:solidFill>
              </a:rPr>
              <a:t>)</a:t>
            </a:r>
          </a:p>
        </p:txBody>
      </p:sp>
      <p:sp>
        <p:nvSpPr>
          <p:cNvPr id="30729" name="Rectangle 34"/>
          <p:cNvSpPr>
            <a:spLocks noChangeArrowheads="1"/>
          </p:cNvSpPr>
          <p:nvPr/>
        </p:nvSpPr>
        <p:spPr bwMode="auto">
          <a:xfrm>
            <a:off x="1524001" y="-22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30730" name="Rectangle 35"/>
          <p:cNvSpPr>
            <a:spLocks noChangeArrowheads="1"/>
          </p:cNvSpPr>
          <p:nvPr/>
        </p:nvSpPr>
        <p:spPr bwMode="auto">
          <a:xfrm>
            <a:off x="1524001" y="226369"/>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grpSp>
        <p:nvGrpSpPr>
          <p:cNvPr id="3" name="Gruppo 2">
            <a:extLst>
              <a:ext uri="{FF2B5EF4-FFF2-40B4-BE49-F238E27FC236}">
                <a16:creationId xmlns:a16="http://schemas.microsoft.com/office/drawing/2014/main" id="{C40BF5CE-490F-985C-E51F-44A2054FC600}"/>
              </a:ext>
            </a:extLst>
          </p:cNvPr>
          <p:cNvGrpSpPr>
            <a:grpSpLocks noChangeAspect="1"/>
          </p:cNvGrpSpPr>
          <p:nvPr/>
        </p:nvGrpSpPr>
        <p:grpSpPr>
          <a:xfrm>
            <a:off x="2390894" y="902400"/>
            <a:ext cx="2495094" cy="2808000"/>
            <a:chOff x="2370138" y="1150938"/>
            <a:chExt cx="2430462" cy="2735262"/>
          </a:xfrm>
        </p:grpSpPr>
        <p:grpSp>
          <p:nvGrpSpPr>
            <p:cNvPr id="30723" name="Gruppo 6"/>
            <p:cNvGrpSpPr>
              <a:grpSpLocks/>
            </p:cNvGrpSpPr>
            <p:nvPr/>
          </p:nvGrpSpPr>
          <p:grpSpPr bwMode="auto">
            <a:xfrm>
              <a:off x="2370138" y="1150938"/>
              <a:ext cx="2430462" cy="2735262"/>
              <a:chOff x="609600" y="1101725"/>
              <a:chExt cx="2430463" cy="2735263"/>
            </a:xfrm>
          </p:grpSpPr>
          <p:pic>
            <p:nvPicPr>
              <p:cNvPr id="30769" name="Immagine 16" descr="Schermata 2016-05-05 alle 18.44.00.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101725"/>
                <a:ext cx="2430463"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Connettore 2 7">
                <a:extLst>
                  <a:ext uri="{FF2B5EF4-FFF2-40B4-BE49-F238E27FC236}">
                    <a16:creationId xmlns:a16="http://schemas.microsoft.com/office/drawing/2014/main" id="{E19CD62E-0EE1-4897-ADE6-07BA09CC4D94}"/>
                  </a:ext>
                </a:extLst>
              </p:cNvPr>
              <p:cNvCxnSpPr/>
              <p:nvPr/>
            </p:nvCxnSpPr>
            <p:spPr bwMode="auto">
              <a:xfrm flipH="1">
                <a:off x="1408112" y="1533525"/>
                <a:ext cx="817563" cy="0"/>
              </a:xfrm>
              <a:prstGeom prst="straightConnector1">
                <a:avLst/>
              </a:prstGeom>
              <a:ln w="31750">
                <a:solidFill>
                  <a:schemeClr val="bg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9" name="Figura a mano libera 8">
                <a:extLst>
                  <a:ext uri="{FF2B5EF4-FFF2-40B4-BE49-F238E27FC236}">
                    <a16:creationId xmlns:a16="http://schemas.microsoft.com/office/drawing/2014/main" id="{E5DE1310-7DF3-4962-A2FF-C40DF204406E}"/>
                  </a:ext>
                </a:extLst>
              </p:cNvPr>
              <p:cNvSpPr/>
              <p:nvPr/>
            </p:nvSpPr>
            <p:spPr bwMode="auto">
              <a:xfrm rot="16200000" flipH="1">
                <a:off x="1435894" y="2901157"/>
                <a:ext cx="539750" cy="611187"/>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0" name="Figura a mano libera 9">
                <a:extLst>
                  <a:ext uri="{FF2B5EF4-FFF2-40B4-BE49-F238E27FC236}">
                    <a16:creationId xmlns:a16="http://schemas.microsoft.com/office/drawing/2014/main" id="{E934464D-6F9E-4906-8D0A-819AD1D78D11}"/>
                  </a:ext>
                </a:extLst>
              </p:cNvPr>
              <p:cNvSpPr/>
              <p:nvPr/>
            </p:nvSpPr>
            <p:spPr bwMode="auto">
              <a:xfrm rot="5400000" flipH="1">
                <a:off x="1583531" y="2869407"/>
                <a:ext cx="360363" cy="42227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1" name="Ovale 10">
                <a:extLst>
                  <a:ext uri="{FF2B5EF4-FFF2-40B4-BE49-F238E27FC236}">
                    <a16:creationId xmlns:a16="http://schemas.microsoft.com/office/drawing/2014/main" id="{4C40A53C-5543-4354-9D91-54DC5F8FC878}"/>
                  </a:ext>
                </a:extLst>
              </p:cNvPr>
              <p:cNvSpPr/>
              <p:nvPr/>
            </p:nvSpPr>
            <p:spPr bwMode="auto">
              <a:xfrm>
                <a:off x="1651000" y="3117851"/>
                <a:ext cx="107950" cy="107950"/>
              </a:xfrm>
              <a:prstGeom prst="ellipse">
                <a:avLst/>
              </a:prstGeom>
              <a:solidFill>
                <a:srgbClr val="FFFF00"/>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grpSp>
        <p:grpSp>
          <p:nvGrpSpPr>
            <p:cNvPr id="30731" name="Gruppo 40"/>
            <p:cNvGrpSpPr>
              <a:grpSpLocks/>
            </p:cNvGrpSpPr>
            <p:nvPr/>
          </p:nvGrpSpPr>
          <p:grpSpPr bwMode="auto">
            <a:xfrm flipH="1">
              <a:off x="2751138" y="1268413"/>
              <a:ext cx="1524000" cy="2286000"/>
              <a:chOff x="990599" y="1219200"/>
              <a:chExt cx="1524001" cy="2286000"/>
            </a:xfrm>
          </p:grpSpPr>
          <p:pic>
            <p:nvPicPr>
              <p:cNvPr id="30749" name="Immagine 16" descr="Schermata 2016-05-05 alle 18.44.00.png"/>
              <p:cNvPicPr>
                <a:picLocks noChangeAspect="1"/>
              </p:cNvPicPr>
              <p:nvPr/>
            </p:nvPicPr>
            <p:blipFill>
              <a:blip r:embed="rId2">
                <a:extLst>
                  <a:ext uri="{28A0092B-C50C-407E-A947-70E740481C1C}">
                    <a14:useLocalDpi xmlns:a14="http://schemas.microsoft.com/office/drawing/2010/main" val="0"/>
                  </a:ext>
                </a:extLst>
              </a:blip>
              <a:srcRect l="15675" t="4295" r="21620" b="12129"/>
              <a:stretch>
                <a:fillRect/>
              </a:stretch>
            </p:blipFill>
            <p:spPr bwMode="auto">
              <a:xfrm>
                <a:off x="990599" y="1219200"/>
                <a:ext cx="1524001"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Figura a mano libera 43">
                <a:extLst>
                  <a:ext uri="{FF2B5EF4-FFF2-40B4-BE49-F238E27FC236}">
                    <a16:creationId xmlns:a16="http://schemas.microsoft.com/office/drawing/2014/main" id="{ABDEFFFF-2F45-495D-A670-0E455A50AFB0}"/>
                  </a:ext>
                </a:extLst>
              </p:cNvPr>
              <p:cNvSpPr/>
              <p:nvPr/>
            </p:nvSpPr>
            <p:spPr bwMode="auto">
              <a:xfrm rot="16200000" flipH="1">
                <a:off x="1435893" y="2901156"/>
                <a:ext cx="539750" cy="611188"/>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45" name="Figura a mano libera 44">
                <a:extLst>
                  <a:ext uri="{FF2B5EF4-FFF2-40B4-BE49-F238E27FC236}">
                    <a16:creationId xmlns:a16="http://schemas.microsoft.com/office/drawing/2014/main" id="{5C192EEE-0DD3-4D0A-BABE-67AF09F5591F}"/>
                  </a:ext>
                </a:extLst>
              </p:cNvPr>
              <p:cNvSpPr/>
              <p:nvPr/>
            </p:nvSpPr>
            <p:spPr bwMode="auto">
              <a:xfrm rot="5400000" flipH="1">
                <a:off x="1583531" y="2869406"/>
                <a:ext cx="360363" cy="42227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46" name="Ovale 45">
                <a:extLst>
                  <a:ext uri="{FF2B5EF4-FFF2-40B4-BE49-F238E27FC236}">
                    <a16:creationId xmlns:a16="http://schemas.microsoft.com/office/drawing/2014/main" id="{089328F9-7F3E-4116-BA91-2FF227B60967}"/>
                  </a:ext>
                </a:extLst>
              </p:cNvPr>
              <p:cNvSpPr/>
              <p:nvPr/>
            </p:nvSpPr>
            <p:spPr bwMode="auto">
              <a:xfrm>
                <a:off x="1650999" y="3117850"/>
                <a:ext cx="107950" cy="107950"/>
              </a:xfrm>
              <a:prstGeom prst="ellipse">
                <a:avLst/>
              </a:prstGeom>
              <a:solidFill>
                <a:srgbClr val="FFFF00"/>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grpSp>
      </p:grpSp>
      <p:grpSp>
        <p:nvGrpSpPr>
          <p:cNvPr id="4" name="Gruppo 3">
            <a:extLst>
              <a:ext uri="{FF2B5EF4-FFF2-40B4-BE49-F238E27FC236}">
                <a16:creationId xmlns:a16="http://schemas.microsoft.com/office/drawing/2014/main" id="{432F54A4-CD80-C6BC-2DCC-AE2AA91C39FE}"/>
              </a:ext>
            </a:extLst>
          </p:cNvPr>
          <p:cNvGrpSpPr>
            <a:grpSpLocks noChangeAspect="1"/>
          </p:cNvGrpSpPr>
          <p:nvPr/>
        </p:nvGrpSpPr>
        <p:grpSpPr>
          <a:xfrm>
            <a:off x="6410321" y="901700"/>
            <a:ext cx="3475159" cy="2808000"/>
            <a:chOff x="6510338" y="1327150"/>
            <a:chExt cx="3167062" cy="2559050"/>
          </a:xfrm>
        </p:grpSpPr>
        <p:grpSp>
          <p:nvGrpSpPr>
            <p:cNvPr id="30724" name="Gruppo 2"/>
            <p:cNvGrpSpPr>
              <a:grpSpLocks/>
            </p:cNvGrpSpPr>
            <p:nvPr/>
          </p:nvGrpSpPr>
          <p:grpSpPr bwMode="auto">
            <a:xfrm>
              <a:off x="6510338" y="1327150"/>
              <a:ext cx="3167062" cy="2559050"/>
              <a:chOff x="5824538" y="1158875"/>
              <a:chExt cx="3167062" cy="2559050"/>
            </a:xfrm>
          </p:grpSpPr>
          <p:pic>
            <p:nvPicPr>
              <p:cNvPr id="30763" name="Immagine 5" descr="Schermata 2016-05-05 alle 18.46.04.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24538" y="1158875"/>
                <a:ext cx="3167062" cy="255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Connettore 2 14">
                <a:extLst>
                  <a:ext uri="{FF2B5EF4-FFF2-40B4-BE49-F238E27FC236}">
                    <a16:creationId xmlns:a16="http://schemas.microsoft.com/office/drawing/2014/main" id="{77C5A5DA-E132-4B46-83DA-6E0F7B6F8B0F}"/>
                  </a:ext>
                </a:extLst>
              </p:cNvPr>
              <p:cNvCxnSpPr/>
              <p:nvPr/>
            </p:nvCxnSpPr>
            <p:spPr>
              <a:xfrm flipH="1">
                <a:off x="6832600" y="1557338"/>
                <a:ext cx="819150" cy="0"/>
              </a:xfrm>
              <a:prstGeom prst="straightConnector1">
                <a:avLst/>
              </a:prstGeom>
              <a:ln w="31750">
                <a:solidFill>
                  <a:schemeClr val="bg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16" name="Figura a mano libera 15">
                <a:extLst>
                  <a:ext uri="{FF2B5EF4-FFF2-40B4-BE49-F238E27FC236}">
                    <a16:creationId xmlns:a16="http://schemas.microsoft.com/office/drawing/2014/main" id="{65B47B9E-0C80-4007-8E8F-6B179340B786}"/>
                  </a:ext>
                </a:extLst>
              </p:cNvPr>
              <p:cNvSpPr/>
              <p:nvPr/>
            </p:nvSpPr>
            <p:spPr>
              <a:xfrm rot="15264540" flipH="1">
                <a:off x="6830219" y="2602707"/>
                <a:ext cx="606425" cy="1055687"/>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7" name="Figura a mano libera 16">
                <a:extLst>
                  <a:ext uri="{FF2B5EF4-FFF2-40B4-BE49-F238E27FC236}">
                    <a16:creationId xmlns:a16="http://schemas.microsoft.com/office/drawing/2014/main" id="{3F30B540-D3A8-4616-ADDC-1DF596A89E81}"/>
                  </a:ext>
                </a:extLst>
              </p:cNvPr>
              <p:cNvSpPr/>
              <p:nvPr/>
            </p:nvSpPr>
            <p:spPr>
              <a:xfrm rot="5400000" flipH="1">
                <a:off x="6958013" y="2681288"/>
                <a:ext cx="252412" cy="576262"/>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8" name="Figura a mano libera 17">
                <a:extLst>
                  <a:ext uri="{FF2B5EF4-FFF2-40B4-BE49-F238E27FC236}">
                    <a16:creationId xmlns:a16="http://schemas.microsoft.com/office/drawing/2014/main" id="{98C35605-BECC-4DB6-BEDA-35A0670BF430}"/>
                  </a:ext>
                </a:extLst>
              </p:cNvPr>
              <p:cNvSpPr/>
              <p:nvPr/>
            </p:nvSpPr>
            <p:spPr>
              <a:xfrm rot="16200000" flipH="1" flipV="1">
                <a:off x="7768432" y="3140869"/>
                <a:ext cx="287337" cy="28892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9" name="Figura a mano libera 18">
                <a:extLst>
                  <a:ext uri="{FF2B5EF4-FFF2-40B4-BE49-F238E27FC236}">
                    <a16:creationId xmlns:a16="http://schemas.microsoft.com/office/drawing/2014/main" id="{87CA3E48-6A3E-405A-9A80-C0CB355F3B2E}"/>
                  </a:ext>
                </a:extLst>
              </p:cNvPr>
              <p:cNvSpPr/>
              <p:nvPr/>
            </p:nvSpPr>
            <p:spPr>
              <a:xfrm rot="5400000" flipH="1" flipV="1">
                <a:off x="7774782" y="3134519"/>
                <a:ext cx="215900" cy="230187"/>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grpSp>
        <p:grpSp>
          <p:nvGrpSpPr>
            <p:cNvPr id="30732" name="Gruppo 2"/>
            <p:cNvGrpSpPr>
              <a:grpSpLocks/>
            </p:cNvGrpSpPr>
            <p:nvPr/>
          </p:nvGrpSpPr>
          <p:grpSpPr bwMode="auto">
            <a:xfrm flipH="1">
              <a:off x="6842125" y="1371600"/>
              <a:ext cx="2286000" cy="2286000"/>
              <a:chOff x="6172200" y="1203325"/>
              <a:chExt cx="2286000" cy="2286000"/>
            </a:xfrm>
          </p:grpSpPr>
          <p:pic>
            <p:nvPicPr>
              <p:cNvPr id="30743" name="Immagine 5" descr="Schermata 2016-05-05 alle 18.46.04.png"/>
              <p:cNvPicPr>
                <a:picLocks noChangeAspect="1"/>
              </p:cNvPicPr>
              <p:nvPr/>
            </p:nvPicPr>
            <p:blipFill>
              <a:blip r:embed="rId3">
                <a:extLst>
                  <a:ext uri="{28A0092B-C50C-407E-A947-70E740481C1C}">
                    <a14:useLocalDpi xmlns:a14="http://schemas.microsoft.com/office/drawing/2010/main" val="0"/>
                  </a:ext>
                </a:extLst>
              </a:blip>
              <a:srcRect l="10979" t="1736" r="16843" b="8932"/>
              <a:stretch>
                <a:fillRect/>
              </a:stretch>
            </p:blipFill>
            <p:spPr bwMode="auto">
              <a:xfrm>
                <a:off x="6172200" y="1203325"/>
                <a:ext cx="2286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 name="Figura a mano libera 49">
                <a:extLst>
                  <a:ext uri="{FF2B5EF4-FFF2-40B4-BE49-F238E27FC236}">
                    <a16:creationId xmlns:a16="http://schemas.microsoft.com/office/drawing/2014/main" id="{BB5132A8-CEAC-4A40-A802-07AA0A2B6BA5}"/>
                  </a:ext>
                </a:extLst>
              </p:cNvPr>
              <p:cNvSpPr/>
              <p:nvPr/>
            </p:nvSpPr>
            <p:spPr>
              <a:xfrm rot="15264540" flipH="1">
                <a:off x="6830219" y="2602707"/>
                <a:ext cx="606425" cy="1055688"/>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51" name="Figura a mano libera 50">
                <a:extLst>
                  <a:ext uri="{FF2B5EF4-FFF2-40B4-BE49-F238E27FC236}">
                    <a16:creationId xmlns:a16="http://schemas.microsoft.com/office/drawing/2014/main" id="{17973E45-2E03-43E4-96B2-390BB371EBAF}"/>
                  </a:ext>
                </a:extLst>
              </p:cNvPr>
              <p:cNvSpPr/>
              <p:nvPr/>
            </p:nvSpPr>
            <p:spPr>
              <a:xfrm rot="5400000" flipH="1">
                <a:off x="6958012" y="2681287"/>
                <a:ext cx="252412" cy="576263"/>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52" name="Figura a mano libera 51">
                <a:extLst>
                  <a:ext uri="{FF2B5EF4-FFF2-40B4-BE49-F238E27FC236}">
                    <a16:creationId xmlns:a16="http://schemas.microsoft.com/office/drawing/2014/main" id="{FAEE302D-C04C-451E-9D81-CAB897EDEF25}"/>
                  </a:ext>
                </a:extLst>
              </p:cNvPr>
              <p:cNvSpPr/>
              <p:nvPr/>
            </p:nvSpPr>
            <p:spPr>
              <a:xfrm rot="16200000" flipH="1" flipV="1">
                <a:off x="7768431" y="3140869"/>
                <a:ext cx="287337" cy="28892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53" name="Figura a mano libera 52">
                <a:extLst>
                  <a:ext uri="{FF2B5EF4-FFF2-40B4-BE49-F238E27FC236}">
                    <a16:creationId xmlns:a16="http://schemas.microsoft.com/office/drawing/2014/main" id="{B3FABFE8-79AA-4782-A671-DB45A343B10B}"/>
                  </a:ext>
                </a:extLst>
              </p:cNvPr>
              <p:cNvSpPr/>
              <p:nvPr/>
            </p:nvSpPr>
            <p:spPr>
              <a:xfrm rot="5400000" flipH="1" flipV="1">
                <a:off x="7774781" y="3134519"/>
                <a:ext cx="215900" cy="230188"/>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grpSp>
      </p:grpSp>
      <p:grpSp>
        <p:nvGrpSpPr>
          <p:cNvPr id="6" name="Gruppo 5">
            <a:extLst>
              <a:ext uri="{FF2B5EF4-FFF2-40B4-BE49-F238E27FC236}">
                <a16:creationId xmlns:a16="http://schemas.microsoft.com/office/drawing/2014/main" id="{C94EC97B-54D9-9B29-3B18-2E8F7F10F938}"/>
              </a:ext>
            </a:extLst>
          </p:cNvPr>
          <p:cNvGrpSpPr>
            <a:grpSpLocks noChangeAspect="1"/>
          </p:cNvGrpSpPr>
          <p:nvPr/>
        </p:nvGrpSpPr>
        <p:grpSpPr>
          <a:xfrm>
            <a:off x="2954289" y="4126200"/>
            <a:ext cx="6265911" cy="2808000"/>
            <a:chOff x="3810001" y="4584700"/>
            <a:chExt cx="4392613" cy="1968500"/>
          </a:xfrm>
        </p:grpSpPr>
        <p:grpSp>
          <p:nvGrpSpPr>
            <p:cNvPr id="30725" name="Gruppo 1"/>
            <p:cNvGrpSpPr>
              <a:grpSpLocks noChangeAspect="1"/>
            </p:cNvGrpSpPr>
            <p:nvPr/>
          </p:nvGrpSpPr>
          <p:grpSpPr bwMode="auto">
            <a:xfrm>
              <a:off x="3810001" y="4584700"/>
              <a:ext cx="4392613" cy="1968500"/>
              <a:chOff x="4446587" y="4381227"/>
              <a:chExt cx="4392613" cy="1968500"/>
            </a:xfrm>
          </p:grpSpPr>
          <p:pic>
            <p:nvPicPr>
              <p:cNvPr id="30754" name="Immagine 5" descr="Schermata 2016-05-05 alle 18.49.18.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46587" y="4381227"/>
                <a:ext cx="4392613"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3" name="Connettore 2 22">
                <a:extLst>
                  <a:ext uri="{FF2B5EF4-FFF2-40B4-BE49-F238E27FC236}">
                    <a16:creationId xmlns:a16="http://schemas.microsoft.com/office/drawing/2014/main" id="{CA2D1613-7B3A-4D2D-ACFE-EA6FB2B8069E}"/>
                  </a:ext>
                </a:extLst>
              </p:cNvPr>
              <p:cNvCxnSpPr/>
              <p:nvPr/>
            </p:nvCxnSpPr>
            <p:spPr>
              <a:xfrm flipH="1">
                <a:off x="6318250" y="4766990"/>
                <a:ext cx="819150" cy="0"/>
              </a:xfrm>
              <a:prstGeom prst="straightConnector1">
                <a:avLst/>
              </a:prstGeom>
              <a:ln w="31750">
                <a:solidFill>
                  <a:schemeClr val="bg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Figura a mano libera 23">
                <a:extLst>
                  <a:ext uri="{FF2B5EF4-FFF2-40B4-BE49-F238E27FC236}">
                    <a16:creationId xmlns:a16="http://schemas.microsoft.com/office/drawing/2014/main" id="{96B8ACF4-DC6A-495C-BDC8-DB0E02DD2B47}"/>
                  </a:ext>
                </a:extLst>
              </p:cNvPr>
              <p:cNvSpPr>
                <a:spLocks noChangeAspect="1"/>
              </p:cNvSpPr>
              <p:nvPr/>
            </p:nvSpPr>
            <p:spPr>
              <a:xfrm rot="4651153" flipH="1">
                <a:off x="6962774" y="5140053"/>
                <a:ext cx="322263" cy="1376362"/>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5" name="Figura a mano libera 24">
                <a:extLst>
                  <a:ext uri="{FF2B5EF4-FFF2-40B4-BE49-F238E27FC236}">
                    <a16:creationId xmlns:a16="http://schemas.microsoft.com/office/drawing/2014/main" id="{7FCD81B0-8BE6-4EAC-BCA9-D2267BAFCC65}"/>
                  </a:ext>
                </a:extLst>
              </p:cNvPr>
              <p:cNvSpPr>
                <a:spLocks noChangeAspect="1"/>
              </p:cNvSpPr>
              <p:nvPr/>
            </p:nvSpPr>
            <p:spPr>
              <a:xfrm rot="15906748" flipH="1">
                <a:off x="6996906" y="5540896"/>
                <a:ext cx="236538" cy="71755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6" name="Figura a mano libera 25">
                <a:extLst>
                  <a:ext uri="{FF2B5EF4-FFF2-40B4-BE49-F238E27FC236}">
                    <a16:creationId xmlns:a16="http://schemas.microsoft.com/office/drawing/2014/main" id="{99E91041-11D0-4CE2-8EC6-1E2C17FEAD7E}"/>
                  </a:ext>
                </a:extLst>
              </p:cNvPr>
              <p:cNvSpPr/>
              <p:nvPr/>
            </p:nvSpPr>
            <p:spPr>
              <a:xfrm rot="5400000" flipH="1" flipV="1">
                <a:off x="7945437" y="5800453"/>
                <a:ext cx="142875" cy="22860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7" name="Figura a mano libera 26">
                <a:extLst>
                  <a:ext uri="{FF2B5EF4-FFF2-40B4-BE49-F238E27FC236}">
                    <a16:creationId xmlns:a16="http://schemas.microsoft.com/office/drawing/2014/main" id="{6E02001A-17B4-4952-8100-4E3D957BE492}"/>
                  </a:ext>
                </a:extLst>
              </p:cNvPr>
              <p:cNvSpPr/>
              <p:nvPr/>
            </p:nvSpPr>
            <p:spPr>
              <a:xfrm rot="17340000" flipH="1" flipV="1">
                <a:off x="7992269" y="5934596"/>
                <a:ext cx="107950" cy="115887"/>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6350" cmpd="sng">
                <a:solidFill>
                  <a:srgbClr val="FF6600"/>
                </a:solidFill>
                <a:tailEnd type="arrow" w="med" len="sm"/>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8" name="Figura a mano libera 27">
                <a:extLst>
                  <a:ext uri="{FF2B5EF4-FFF2-40B4-BE49-F238E27FC236}">
                    <a16:creationId xmlns:a16="http://schemas.microsoft.com/office/drawing/2014/main" id="{7254C5BC-34A0-4AA1-9963-4EF3723D0FBF}"/>
                  </a:ext>
                </a:extLst>
              </p:cNvPr>
              <p:cNvSpPr/>
              <p:nvPr/>
            </p:nvSpPr>
            <p:spPr>
              <a:xfrm rot="16200000" flipH="1">
                <a:off x="5130006" y="5874271"/>
                <a:ext cx="179387" cy="25082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29" name="Figura a mano libera 28">
                <a:extLst>
                  <a:ext uri="{FF2B5EF4-FFF2-40B4-BE49-F238E27FC236}">
                    <a16:creationId xmlns:a16="http://schemas.microsoft.com/office/drawing/2014/main" id="{69DBBA5D-83F0-4392-9E42-42031341C6C7}"/>
                  </a:ext>
                </a:extLst>
              </p:cNvPr>
              <p:cNvSpPr/>
              <p:nvPr/>
            </p:nvSpPr>
            <p:spPr>
              <a:xfrm rot="5400000" flipH="1">
                <a:off x="5127625" y="5805214"/>
                <a:ext cx="179388" cy="246063"/>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33" name="Figura a mano libera 32">
                <a:extLst>
                  <a:ext uri="{FF2B5EF4-FFF2-40B4-BE49-F238E27FC236}">
                    <a16:creationId xmlns:a16="http://schemas.microsoft.com/office/drawing/2014/main" id="{24A03DFC-C6AA-4BC6-B3A7-01A47A3E5195}"/>
                  </a:ext>
                </a:extLst>
              </p:cNvPr>
              <p:cNvSpPr/>
              <p:nvPr/>
            </p:nvSpPr>
            <p:spPr>
              <a:xfrm>
                <a:off x="5289550" y="5759177"/>
                <a:ext cx="1244600" cy="290513"/>
              </a:xfrm>
              <a:custGeom>
                <a:avLst/>
                <a:gdLst>
                  <a:gd name="connsiteX0" fmla="*/ 1245419 w 1245419"/>
                  <a:gd name="connsiteY0" fmla="*/ 0 h 289274"/>
                  <a:gd name="connsiteX1" fmla="*/ 852129 w 1245419"/>
                  <a:gd name="connsiteY1" fmla="*/ 155677 h 289274"/>
                  <a:gd name="connsiteX2" fmla="*/ 409677 w 1245419"/>
                  <a:gd name="connsiteY2" fmla="*/ 270387 h 289274"/>
                  <a:gd name="connsiteX3" fmla="*/ 254000 w 1245419"/>
                  <a:gd name="connsiteY3" fmla="*/ 278581 h 289274"/>
                  <a:gd name="connsiteX4" fmla="*/ 122903 w 1245419"/>
                  <a:gd name="connsiteY4" fmla="*/ 163871 h 289274"/>
                  <a:gd name="connsiteX5" fmla="*/ 0 w 1245419"/>
                  <a:gd name="connsiteY5" fmla="*/ 32774 h 28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5419" h="289274">
                    <a:moveTo>
                      <a:pt x="1245419" y="0"/>
                    </a:moveTo>
                    <a:cubicBezTo>
                      <a:pt x="1118419" y="55306"/>
                      <a:pt x="991419" y="110613"/>
                      <a:pt x="852129" y="155677"/>
                    </a:cubicBezTo>
                    <a:cubicBezTo>
                      <a:pt x="712839" y="200742"/>
                      <a:pt x="509365" y="249903"/>
                      <a:pt x="409677" y="270387"/>
                    </a:cubicBezTo>
                    <a:cubicBezTo>
                      <a:pt x="309989" y="290871"/>
                      <a:pt x="301796" y="296334"/>
                      <a:pt x="254000" y="278581"/>
                    </a:cubicBezTo>
                    <a:cubicBezTo>
                      <a:pt x="206204" y="260828"/>
                      <a:pt x="165236" y="204839"/>
                      <a:pt x="122903" y="163871"/>
                    </a:cubicBezTo>
                    <a:cubicBezTo>
                      <a:pt x="80570" y="122903"/>
                      <a:pt x="19118" y="54623"/>
                      <a:pt x="0" y="32774"/>
                    </a:cubicBezTo>
                  </a:path>
                </a:pathLst>
              </a:custGeom>
              <a:ln w="19050" cmpd="sng">
                <a:solidFill>
                  <a:srgbClr val="FF0000"/>
                </a:solidFill>
                <a:prstDash val="dash"/>
              </a:ln>
            </p:spPr>
            <p:txBody>
              <a:bodyPr anchor="ctr"/>
              <a:lstStyle/>
              <a:p>
                <a:pPr>
                  <a:defRPr/>
                </a:pPr>
                <a:endParaRPr lang="it-IT">
                  <a:effectLst>
                    <a:outerShdw blurRad="38100" dist="38100" dir="2700000" algn="tl">
                      <a:srgbClr val="000000">
                        <a:alpha val="43137"/>
                      </a:srgbClr>
                    </a:outerShdw>
                  </a:effectLst>
                  <a:latin typeface="Arial" charset="0"/>
                </a:endParaRPr>
              </a:p>
            </p:txBody>
          </p:sp>
        </p:grpSp>
        <p:grpSp>
          <p:nvGrpSpPr>
            <p:cNvPr id="30733" name="Gruppo 1"/>
            <p:cNvGrpSpPr>
              <a:grpSpLocks noChangeAspect="1"/>
            </p:cNvGrpSpPr>
            <p:nvPr/>
          </p:nvGrpSpPr>
          <p:grpSpPr bwMode="auto">
            <a:xfrm flipH="1">
              <a:off x="4051300" y="4724400"/>
              <a:ext cx="3733800" cy="1600200"/>
              <a:chOff x="4751388" y="4520927"/>
              <a:chExt cx="3733800" cy="1600200"/>
            </a:xfrm>
          </p:grpSpPr>
          <p:pic>
            <p:nvPicPr>
              <p:cNvPr id="30734" name="Immagine 5" descr="Schermata 2016-05-05 alle 18.49.18.png"/>
              <p:cNvPicPr>
                <a:picLocks noChangeAspect="1"/>
              </p:cNvPicPr>
              <p:nvPr/>
            </p:nvPicPr>
            <p:blipFill>
              <a:blip r:embed="rId4">
                <a:extLst>
                  <a:ext uri="{28A0092B-C50C-407E-A947-70E740481C1C}">
                    <a14:useLocalDpi xmlns:a14="http://schemas.microsoft.com/office/drawing/2010/main" val="0"/>
                  </a:ext>
                </a:extLst>
              </a:blip>
              <a:srcRect l="6940" t="7095" r="8060" b="11613"/>
              <a:stretch>
                <a:fillRect/>
              </a:stretch>
            </p:blipFill>
            <p:spPr bwMode="auto">
              <a:xfrm>
                <a:off x="4751388" y="4520927"/>
                <a:ext cx="3733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Figura a mano libera 56">
                <a:extLst>
                  <a:ext uri="{FF2B5EF4-FFF2-40B4-BE49-F238E27FC236}">
                    <a16:creationId xmlns:a16="http://schemas.microsoft.com/office/drawing/2014/main" id="{DC720985-E70E-4F37-835E-F26943E0FCDD}"/>
                  </a:ext>
                </a:extLst>
              </p:cNvPr>
              <p:cNvSpPr>
                <a:spLocks noChangeAspect="1"/>
              </p:cNvSpPr>
              <p:nvPr/>
            </p:nvSpPr>
            <p:spPr>
              <a:xfrm rot="4651153" flipH="1">
                <a:off x="6962775" y="5140052"/>
                <a:ext cx="322263" cy="1376363"/>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58" name="Figura a mano libera 57">
                <a:extLst>
                  <a:ext uri="{FF2B5EF4-FFF2-40B4-BE49-F238E27FC236}">
                    <a16:creationId xmlns:a16="http://schemas.microsoft.com/office/drawing/2014/main" id="{B3A168E7-730A-41EC-A214-6ED6DB14D4EA}"/>
                  </a:ext>
                </a:extLst>
              </p:cNvPr>
              <p:cNvSpPr>
                <a:spLocks noChangeAspect="1"/>
              </p:cNvSpPr>
              <p:nvPr/>
            </p:nvSpPr>
            <p:spPr>
              <a:xfrm rot="15906748" flipH="1">
                <a:off x="6996906" y="5540896"/>
                <a:ext cx="236538" cy="71755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59" name="Figura a mano libera 58">
                <a:extLst>
                  <a:ext uri="{FF2B5EF4-FFF2-40B4-BE49-F238E27FC236}">
                    <a16:creationId xmlns:a16="http://schemas.microsoft.com/office/drawing/2014/main" id="{8DE71A6F-FB51-4818-B19F-57B8AC71E696}"/>
                  </a:ext>
                </a:extLst>
              </p:cNvPr>
              <p:cNvSpPr/>
              <p:nvPr/>
            </p:nvSpPr>
            <p:spPr>
              <a:xfrm rot="5400000" flipH="1" flipV="1">
                <a:off x="7945438" y="5800453"/>
                <a:ext cx="142875" cy="22860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60" name="Figura a mano libera 59">
                <a:extLst>
                  <a:ext uri="{FF2B5EF4-FFF2-40B4-BE49-F238E27FC236}">
                    <a16:creationId xmlns:a16="http://schemas.microsoft.com/office/drawing/2014/main" id="{947753F3-07FE-4916-9DFD-F3336F578D93}"/>
                  </a:ext>
                </a:extLst>
              </p:cNvPr>
              <p:cNvSpPr/>
              <p:nvPr/>
            </p:nvSpPr>
            <p:spPr>
              <a:xfrm rot="17340000" flipH="1" flipV="1">
                <a:off x="7992269" y="5934596"/>
                <a:ext cx="107950" cy="115888"/>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6350" cmpd="sng">
                <a:solidFill>
                  <a:srgbClr val="FF6600"/>
                </a:solidFill>
                <a:tailEnd type="arrow" w="med" len="sm"/>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61" name="Figura a mano libera 60">
                <a:extLst>
                  <a:ext uri="{FF2B5EF4-FFF2-40B4-BE49-F238E27FC236}">
                    <a16:creationId xmlns:a16="http://schemas.microsoft.com/office/drawing/2014/main" id="{68FA5CD9-AC0E-4BE4-9874-98A5F911AABC}"/>
                  </a:ext>
                </a:extLst>
              </p:cNvPr>
              <p:cNvSpPr/>
              <p:nvPr/>
            </p:nvSpPr>
            <p:spPr>
              <a:xfrm rot="16200000" flipH="1">
                <a:off x="5130007" y="5874271"/>
                <a:ext cx="179387" cy="250825"/>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905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62" name="Figura a mano libera 61">
                <a:extLst>
                  <a:ext uri="{FF2B5EF4-FFF2-40B4-BE49-F238E27FC236}">
                    <a16:creationId xmlns:a16="http://schemas.microsoft.com/office/drawing/2014/main" id="{3A814C25-B75A-4F8C-9A11-078CD28379EF}"/>
                  </a:ext>
                </a:extLst>
              </p:cNvPr>
              <p:cNvSpPr/>
              <p:nvPr/>
            </p:nvSpPr>
            <p:spPr>
              <a:xfrm rot="5400000" flipH="1">
                <a:off x="5127625" y="5805215"/>
                <a:ext cx="179388" cy="246062"/>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12700" cmpd="sng">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63" name="Figura a mano libera 62">
                <a:extLst>
                  <a:ext uri="{FF2B5EF4-FFF2-40B4-BE49-F238E27FC236}">
                    <a16:creationId xmlns:a16="http://schemas.microsoft.com/office/drawing/2014/main" id="{C5146E39-839F-4754-856F-BBAC6FC40DBE}"/>
                  </a:ext>
                </a:extLst>
              </p:cNvPr>
              <p:cNvSpPr/>
              <p:nvPr/>
            </p:nvSpPr>
            <p:spPr>
              <a:xfrm>
                <a:off x="5289550" y="5759177"/>
                <a:ext cx="1244600" cy="290513"/>
              </a:xfrm>
              <a:custGeom>
                <a:avLst/>
                <a:gdLst>
                  <a:gd name="connsiteX0" fmla="*/ 1245419 w 1245419"/>
                  <a:gd name="connsiteY0" fmla="*/ 0 h 289274"/>
                  <a:gd name="connsiteX1" fmla="*/ 852129 w 1245419"/>
                  <a:gd name="connsiteY1" fmla="*/ 155677 h 289274"/>
                  <a:gd name="connsiteX2" fmla="*/ 409677 w 1245419"/>
                  <a:gd name="connsiteY2" fmla="*/ 270387 h 289274"/>
                  <a:gd name="connsiteX3" fmla="*/ 254000 w 1245419"/>
                  <a:gd name="connsiteY3" fmla="*/ 278581 h 289274"/>
                  <a:gd name="connsiteX4" fmla="*/ 122903 w 1245419"/>
                  <a:gd name="connsiteY4" fmla="*/ 163871 h 289274"/>
                  <a:gd name="connsiteX5" fmla="*/ 0 w 1245419"/>
                  <a:gd name="connsiteY5" fmla="*/ 32774 h 28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5419" h="289274">
                    <a:moveTo>
                      <a:pt x="1245419" y="0"/>
                    </a:moveTo>
                    <a:cubicBezTo>
                      <a:pt x="1118419" y="55306"/>
                      <a:pt x="991419" y="110613"/>
                      <a:pt x="852129" y="155677"/>
                    </a:cubicBezTo>
                    <a:cubicBezTo>
                      <a:pt x="712839" y="200742"/>
                      <a:pt x="509365" y="249903"/>
                      <a:pt x="409677" y="270387"/>
                    </a:cubicBezTo>
                    <a:cubicBezTo>
                      <a:pt x="309989" y="290871"/>
                      <a:pt x="301796" y="296334"/>
                      <a:pt x="254000" y="278581"/>
                    </a:cubicBezTo>
                    <a:cubicBezTo>
                      <a:pt x="206204" y="260828"/>
                      <a:pt x="165236" y="204839"/>
                      <a:pt x="122903" y="163871"/>
                    </a:cubicBezTo>
                    <a:cubicBezTo>
                      <a:pt x="80570" y="122903"/>
                      <a:pt x="19118" y="54623"/>
                      <a:pt x="0" y="32774"/>
                    </a:cubicBezTo>
                  </a:path>
                </a:pathLst>
              </a:custGeom>
              <a:ln w="19050" cmpd="sng">
                <a:solidFill>
                  <a:srgbClr val="FF0000"/>
                </a:solidFill>
                <a:prstDash val="dash"/>
              </a:ln>
            </p:spPr>
            <p:txBody>
              <a:bodyPr anchor="ctr"/>
              <a:lstStyle/>
              <a:p>
                <a:pPr>
                  <a:defRPr/>
                </a:pPr>
                <a:endParaRPr lang="it-IT">
                  <a:effectLst>
                    <a:outerShdw blurRad="38100" dist="38100" dir="2700000" algn="tl">
                      <a:srgbClr val="000000">
                        <a:alpha val="43137"/>
                      </a:srgbClr>
                    </a:outerShdw>
                  </a:effectLst>
                  <a:latin typeface="Arial" charset="0"/>
                </a:endParaRPr>
              </a:p>
            </p:txBody>
          </p:sp>
        </p:grpSp>
      </p:grpSp>
      <p:sp>
        <p:nvSpPr>
          <p:cNvPr id="2" name="Segnaposto numero diapositiva 1">
            <a:extLst>
              <a:ext uri="{FF2B5EF4-FFF2-40B4-BE49-F238E27FC236}">
                <a16:creationId xmlns:a16="http://schemas.microsoft.com/office/drawing/2014/main" id="{EB422961-FA3B-44D1-A303-5657C4C49AD5}"/>
              </a:ext>
            </a:extLst>
          </p:cNvPr>
          <p:cNvSpPr>
            <a:spLocks noGrp="1"/>
          </p:cNvSpPr>
          <p:nvPr>
            <p:ph type="sldNum" sz="quarter" idx="12"/>
          </p:nvPr>
        </p:nvSpPr>
        <p:spPr/>
        <p:txBody>
          <a:bodyPr/>
          <a:lstStyle/>
          <a:p>
            <a:pPr>
              <a:defRPr/>
            </a:pPr>
            <a:fld id="{A2DE0798-E235-4305-A757-6FD5C182A6FF}" type="slidenum">
              <a:rPr lang="it-IT" altLang="en-US" smtClean="0"/>
              <a:pPr>
                <a:defRPr/>
              </a:pPr>
              <a:t>40</a:t>
            </a:fld>
            <a:endParaRPr lang="it-IT" altLang="en-US"/>
          </a:p>
        </p:txBody>
      </p:sp>
      <p:sp>
        <p:nvSpPr>
          <p:cNvPr id="5" name="Freccia a destra 4">
            <a:extLst>
              <a:ext uri="{FF2B5EF4-FFF2-40B4-BE49-F238E27FC236}">
                <a16:creationId xmlns:a16="http://schemas.microsoft.com/office/drawing/2014/main" id="{1088F6B9-E318-EDA2-C107-C388836CB48C}"/>
              </a:ext>
            </a:extLst>
          </p:cNvPr>
          <p:cNvSpPr>
            <a:spLocks noChangeAspect="1"/>
          </p:cNvSpPr>
          <p:nvPr/>
        </p:nvSpPr>
        <p:spPr>
          <a:xfrm>
            <a:off x="659234" y="1005946"/>
            <a:ext cx="1453583" cy="72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
                                        <p:tgtEl>
                                          <p:spTgt spid="39"/>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fade">
                                      <p:cBhvr>
                                        <p:cTn id="15" dur="10"/>
                                        <p:tgtEl>
                                          <p:spTgt spid="38"/>
                                        </p:tgtEl>
                                      </p:cBhvr>
                                    </p:animEffect>
                                  </p:childTnLst>
                                </p:cTn>
                              </p:par>
                              <p:par>
                                <p:cTn id="16" presetID="10"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2209800" y="76200"/>
            <a:ext cx="777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a:t>
            </a:r>
          </a:p>
        </p:txBody>
      </p:sp>
      <p:sp>
        <p:nvSpPr>
          <p:cNvPr id="29699" name="Rectangle 3"/>
          <p:cNvSpPr>
            <a:spLocks noChangeArrowheads="1"/>
          </p:cNvSpPr>
          <p:nvPr/>
        </p:nvSpPr>
        <p:spPr bwMode="auto">
          <a:xfrm>
            <a:off x="533400" y="1447800"/>
            <a:ext cx="10972800"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err="1">
                <a:solidFill>
                  <a:srgbClr val="FFFF00"/>
                </a:solidFill>
              </a:rPr>
              <a:t>Skimming</a:t>
            </a:r>
            <a:r>
              <a:rPr lang="it-IT" altLang="en-US" sz="2400" dirty="0">
                <a:solidFill>
                  <a:srgbClr val="FFFF00"/>
                </a:solidFill>
              </a:rPr>
              <a:t> </a:t>
            </a:r>
            <a:r>
              <a:rPr lang="it-IT" altLang="en-US" sz="2400" dirty="0" err="1">
                <a:solidFill>
                  <a:srgbClr val="FFFF00"/>
                </a:solidFill>
              </a:rPr>
              <a:t>ﬂow</a:t>
            </a:r>
            <a:r>
              <a:rPr lang="it-IT" altLang="en-US" sz="2400" dirty="0"/>
              <a:t> </a:t>
            </a:r>
            <a:r>
              <a:rPr lang="it-IT" altLang="en-US" sz="2400" dirty="0">
                <a:solidFill>
                  <a:schemeClr val="bg1"/>
                </a:solidFill>
              </a:rPr>
              <a:t>(</a:t>
            </a:r>
            <a:r>
              <a:rPr lang="it-IT" altLang="en-US" sz="2400" dirty="0" err="1">
                <a:solidFill>
                  <a:schemeClr val="bg1"/>
                </a:solidFill>
              </a:rPr>
              <a:t>ARc</a:t>
            </a:r>
            <a:r>
              <a:rPr lang="it-IT" altLang="en-US" sz="2400" dirty="0">
                <a:solidFill>
                  <a:schemeClr val="bg1"/>
                </a:solidFill>
              </a:rPr>
              <a:t> &lt; 1,5) : formazione di un singolo vortice stabile all'interno del canyon, caratterizzato da una velocità inferiore rispetto al flusso sovrastante e che </a:t>
            </a:r>
            <a:r>
              <a:rPr lang="it-IT" altLang="en-US" sz="2400" dirty="0">
                <a:solidFill>
                  <a:srgbClr val="FFFF00"/>
                </a:solidFill>
              </a:rPr>
              <a:t>minimizza lo scambio d’aria col flusso esterno</a:t>
            </a:r>
          </a:p>
        </p:txBody>
      </p:sp>
      <p:sp>
        <p:nvSpPr>
          <p:cNvPr id="4" name="Rectangle 3"/>
          <p:cNvSpPr>
            <a:spLocks noChangeArrowheads="1"/>
          </p:cNvSpPr>
          <p:nvPr/>
        </p:nvSpPr>
        <p:spPr bwMode="auto">
          <a:xfrm>
            <a:off x="533400" y="2971800"/>
            <a:ext cx="10972800"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a:solidFill>
                  <a:srgbClr val="FFFF00"/>
                </a:solidFill>
              </a:rPr>
              <a:t>Wake </a:t>
            </a:r>
            <a:r>
              <a:rPr lang="it-IT" altLang="en-US" sz="2400" dirty="0" err="1">
                <a:solidFill>
                  <a:srgbClr val="FFFF00"/>
                </a:solidFill>
              </a:rPr>
              <a:t>interference</a:t>
            </a:r>
            <a:r>
              <a:rPr lang="it-IT" altLang="en-US" sz="2400" dirty="0">
                <a:solidFill>
                  <a:srgbClr val="FFFF00"/>
                </a:solidFill>
              </a:rPr>
              <a:t> </a:t>
            </a:r>
            <a:r>
              <a:rPr lang="it-IT" altLang="en-US" sz="2400" dirty="0" err="1">
                <a:solidFill>
                  <a:srgbClr val="FFFF00"/>
                </a:solidFill>
              </a:rPr>
              <a:t>ﬂow</a:t>
            </a:r>
            <a:r>
              <a:rPr lang="it-IT" altLang="en-US" sz="2400" dirty="0"/>
              <a:t> </a:t>
            </a:r>
            <a:r>
              <a:rPr lang="it-IT" altLang="en-US" sz="2400" dirty="0">
                <a:solidFill>
                  <a:schemeClr val="bg1"/>
                </a:solidFill>
              </a:rPr>
              <a:t>(1,5 &lt; </a:t>
            </a:r>
            <a:r>
              <a:rPr lang="it-IT" altLang="en-US" sz="2400" dirty="0" err="1">
                <a:solidFill>
                  <a:schemeClr val="bg1"/>
                </a:solidFill>
              </a:rPr>
              <a:t>ARc</a:t>
            </a:r>
            <a:r>
              <a:rPr lang="it-IT" altLang="en-US" sz="2400" dirty="0">
                <a:solidFill>
                  <a:schemeClr val="bg1"/>
                </a:solidFill>
              </a:rPr>
              <a:t> &lt; 3,5): all'interno del canyon si formano due vortici interagenti tra loro: uno più grande asimmetrico e uno più piccolo, il cui centro risulta spostato sulla parete dell'edificio di monte; </a:t>
            </a:r>
            <a:r>
              <a:rPr lang="it-IT" altLang="en-US" sz="2400" dirty="0">
                <a:solidFill>
                  <a:srgbClr val="FFFF00"/>
                </a:solidFill>
              </a:rPr>
              <a:t>debole scambio d’aria col flusso esterno</a:t>
            </a:r>
          </a:p>
        </p:txBody>
      </p:sp>
      <p:sp>
        <p:nvSpPr>
          <p:cNvPr id="5" name="Rectangle 3"/>
          <p:cNvSpPr>
            <a:spLocks noChangeArrowheads="1"/>
          </p:cNvSpPr>
          <p:nvPr/>
        </p:nvSpPr>
        <p:spPr bwMode="auto">
          <a:xfrm>
            <a:off x="533400" y="4876800"/>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400" dirty="0" err="1">
                <a:solidFill>
                  <a:srgbClr val="FFFF00"/>
                </a:solidFill>
              </a:rPr>
              <a:t>Isolated</a:t>
            </a:r>
            <a:r>
              <a:rPr lang="it-IT" altLang="en-US" sz="2400" dirty="0">
                <a:solidFill>
                  <a:srgbClr val="FFFF00"/>
                </a:solidFill>
              </a:rPr>
              <a:t> </a:t>
            </a:r>
            <a:r>
              <a:rPr lang="it-IT" altLang="en-US" sz="2400" dirty="0" err="1">
                <a:solidFill>
                  <a:srgbClr val="FFFF00"/>
                </a:solidFill>
              </a:rPr>
              <a:t>roughness</a:t>
            </a:r>
            <a:r>
              <a:rPr lang="it-IT" altLang="en-US" sz="2400" dirty="0">
                <a:solidFill>
                  <a:srgbClr val="FFFF00"/>
                </a:solidFill>
              </a:rPr>
              <a:t> flow</a:t>
            </a:r>
            <a:r>
              <a:rPr lang="it-IT" altLang="en-US" sz="2400" dirty="0"/>
              <a:t> </a:t>
            </a:r>
            <a:r>
              <a:rPr lang="it-IT" altLang="en-US" sz="2400" dirty="0">
                <a:solidFill>
                  <a:schemeClr val="bg1"/>
                </a:solidFill>
              </a:rPr>
              <a:t>(</a:t>
            </a:r>
            <a:r>
              <a:rPr lang="it-IT" altLang="en-US" sz="2400" dirty="0" err="1">
                <a:solidFill>
                  <a:schemeClr val="bg1"/>
                </a:solidFill>
              </a:rPr>
              <a:t>ARc</a:t>
            </a:r>
            <a:r>
              <a:rPr lang="it-IT" altLang="en-US" sz="2400" dirty="0">
                <a:solidFill>
                  <a:schemeClr val="bg1"/>
                </a:solidFill>
              </a:rPr>
              <a:t> &gt; 3,5): il flusso ricorda quello che investe un edificio isolato, con formazione di due vortici non interagenti; </a:t>
            </a:r>
            <a:r>
              <a:rPr lang="it-IT" altLang="en-US" sz="2400" dirty="0">
                <a:solidFill>
                  <a:srgbClr val="FFFF00"/>
                </a:solidFill>
              </a:rPr>
              <a:t>interazione completa col flusso esterno</a:t>
            </a:r>
          </a:p>
        </p:txBody>
      </p:sp>
      <p:sp>
        <p:nvSpPr>
          <p:cNvPr id="2" name="Segnaposto numero diapositiva 1">
            <a:extLst>
              <a:ext uri="{FF2B5EF4-FFF2-40B4-BE49-F238E27FC236}">
                <a16:creationId xmlns:a16="http://schemas.microsoft.com/office/drawing/2014/main" id="{96E884C4-78EA-4EE2-B520-F2FE4A8408D0}"/>
              </a:ext>
            </a:extLst>
          </p:cNvPr>
          <p:cNvSpPr>
            <a:spLocks noGrp="1"/>
          </p:cNvSpPr>
          <p:nvPr>
            <p:ph type="sldNum" sz="quarter" idx="12"/>
          </p:nvPr>
        </p:nvSpPr>
        <p:spPr/>
        <p:txBody>
          <a:bodyPr/>
          <a:lstStyle/>
          <a:p>
            <a:pPr>
              <a:defRPr/>
            </a:pPr>
            <a:fld id="{A2DE0798-E235-4305-A757-6FD5C182A6FF}" type="slidenum">
              <a:rPr lang="it-IT" altLang="en-US" smtClean="0"/>
              <a:pPr>
                <a:defRPr/>
              </a:pPr>
              <a:t>41</a:t>
            </a:fld>
            <a:endParaRPr lang="it-IT"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0B61B119-79AF-4674-80BC-FB8F3CFBD898}"/>
              </a:ext>
            </a:extLst>
          </p:cNvPr>
          <p:cNvSpPr>
            <a:spLocks noGrp="1"/>
          </p:cNvSpPr>
          <p:nvPr>
            <p:ph type="sldNum" sz="quarter" idx="12"/>
          </p:nvPr>
        </p:nvSpPr>
        <p:spPr/>
        <p:txBody>
          <a:bodyPr/>
          <a:lstStyle/>
          <a:p>
            <a:pPr>
              <a:defRPr/>
            </a:pPr>
            <a:fld id="{A2DE0798-E235-4305-A757-6FD5C182A6FF}" type="slidenum">
              <a:rPr lang="it-IT" altLang="en-US" smtClean="0"/>
              <a:pPr>
                <a:defRPr/>
              </a:pPr>
              <a:t>42</a:t>
            </a:fld>
            <a:endParaRPr lang="it-IT" altLang="en-US"/>
          </a:p>
        </p:txBody>
      </p:sp>
      <p:grpSp>
        <p:nvGrpSpPr>
          <p:cNvPr id="10" name="Gruppo 9">
            <a:extLst>
              <a:ext uri="{FF2B5EF4-FFF2-40B4-BE49-F238E27FC236}">
                <a16:creationId xmlns:a16="http://schemas.microsoft.com/office/drawing/2014/main" id="{778EF47B-C5D7-C00E-E817-BA77E01FFE14}"/>
              </a:ext>
            </a:extLst>
          </p:cNvPr>
          <p:cNvGrpSpPr>
            <a:grpSpLocks noChangeAspect="1"/>
          </p:cNvGrpSpPr>
          <p:nvPr/>
        </p:nvGrpSpPr>
        <p:grpSpPr>
          <a:xfrm>
            <a:off x="1015547" y="750055"/>
            <a:ext cx="4623253" cy="6012000"/>
            <a:chOff x="1547191" y="838200"/>
            <a:chExt cx="4167809" cy="5419745"/>
          </a:xfrm>
        </p:grpSpPr>
        <p:sp>
          <p:nvSpPr>
            <p:cNvPr id="9" name="Rettangolo 8">
              <a:extLst>
                <a:ext uri="{FF2B5EF4-FFF2-40B4-BE49-F238E27FC236}">
                  <a16:creationId xmlns:a16="http://schemas.microsoft.com/office/drawing/2014/main" id="{5F4480CE-DE7E-7735-EFD0-B14C993C1004}"/>
                </a:ext>
              </a:extLst>
            </p:cNvPr>
            <p:cNvSpPr/>
            <p:nvPr/>
          </p:nvSpPr>
          <p:spPr>
            <a:xfrm>
              <a:off x="1547191" y="838200"/>
              <a:ext cx="4167809" cy="54197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magine 2">
              <a:extLst>
                <a:ext uri="{FF2B5EF4-FFF2-40B4-BE49-F238E27FC236}">
                  <a16:creationId xmlns:a16="http://schemas.microsoft.com/office/drawing/2014/main" id="{CB1A3924-FDCF-4461-96A4-5C642FBBD1E6}"/>
                </a:ext>
              </a:extLst>
            </p:cNvPr>
            <p:cNvPicPr>
              <a:picLocks noChangeAspect="1"/>
            </p:cNvPicPr>
            <p:nvPr/>
          </p:nvPicPr>
          <p:blipFill>
            <a:blip r:embed="rId2"/>
            <a:srcRect t="1" b="1222"/>
            <a:stretch/>
          </p:blipFill>
          <p:spPr>
            <a:xfrm>
              <a:off x="1547191" y="892436"/>
              <a:ext cx="4167809" cy="5328000"/>
            </a:xfrm>
            <a:prstGeom prst="rect">
              <a:avLst/>
            </a:prstGeom>
          </p:spPr>
        </p:pic>
      </p:grpSp>
      <p:pic>
        <p:nvPicPr>
          <p:cNvPr id="4" name="Immagine 3">
            <a:extLst>
              <a:ext uri="{FF2B5EF4-FFF2-40B4-BE49-F238E27FC236}">
                <a16:creationId xmlns:a16="http://schemas.microsoft.com/office/drawing/2014/main" id="{0376F4A5-27DC-49F9-8445-13D9018CA589}"/>
              </a:ext>
            </a:extLst>
          </p:cNvPr>
          <p:cNvPicPr>
            <a:picLocks noChangeAspect="1"/>
          </p:cNvPicPr>
          <p:nvPr/>
        </p:nvPicPr>
        <p:blipFill>
          <a:blip r:embed="rId3"/>
          <a:stretch>
            <a:fillRect/>
          </a:stretch>
        </p:blipFill>
        <p:spPr>
          <a:xfrm>
            <a:off x="6573459" y="769800"/>
            <a:ext cx="4551741" cy="6012000"/>
          </a:xfrm>
          <a:prstGeom prst="rect">
            <a:avLst/>
          </a:prstGeom>
        </p:spPr>
      </p:pic>
      <p:sp>
        <p:nvSpPr>
          <p:cNvPr id="5" name="Rectangle 2">
            <a:extLst>
              <a:ext uri="{FF2B5EF4-FFF2-40B4-BE49-F238E27FC236}">
                <a16:creationId xmlns:a16="http://schemas.microsoft.com/office/drawing/2014/main" id="{81D9BBE9-9360-4948-B957-A8498AB2284D}"/>
              </a:ext>
            </a:extLst>
          </p:cNvPr>
          <p:cNvSpPr>
            <a:spLocks noChangeArrowheads="1"/>
          </p:cNvSpPr>
          <p:nvPr/>
        </p:nvSpPr>
        <p:spPr bwMode="auto">
          <a:xfrm>
            <a:off x="1295400" y="0"/>
            <a:ext cx="9677400" cy="7498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 «stretto»: Cagliari Castello</a:t>
            </a:r>
          </a:p>
        </p:txBody>
      </p:sp>
      <p:sp>
        <p:nvSpPr>
          <p:cNvPr id="6" name="CasellaDiTesto 5">
            <a:extLst>
              <a:ext uri="{FF2B5EF4-FFF2-40B4-BE49-F238E27FC236}">
                <a16:creationId xmlns:a16="http://schemas.microsoft.com/office/drawing/2014/main" id="{927C35C9-2F11-4A1F-B817-42230890E775}"/>
              </a:ext>
            </a:extLst>
          </p:cNvPr>
          <p:cNvSpPr txBox="1">
            <a:spLocks noChangeArrowheads="1"/>
          </p:cNvSpPr>
          <p:nvPr/>
        </p:nvSpPr>
        <p:spPr bwMode="auto">
          <a:xfrm>
            <a:off x="1219200" y="6217345"/>
            <a:ext cx="152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err="1">
                <a:solidFill>
                  <a:schemeClr val="bg1"/>
                </a:solidFill>
              </a:rPr>
              <a:t>ARc</a:t>
            </a:r>
            <a:r>
              <a:rPr lang="it-IT" altLang="en-US" sz="2400" dirty="0">
                <a:solidFill>
                  <a:schemeClr val="bg1"/>
                </a:solidFill>
              </a:rPr>
              <a:t> = 0,2</a:t>
            </a:r>
          </a:p>
        </p:txBody>
      </p:sp>
      <p:sp>
        <p:nvSpPr>
          <p:cNvPr id="7" name="CasellaDiTesto 6">
            <a:extLst>
              <a:ext uri="{FF2B5EF4-FFF2-40B4-BE49-F238E27FC236}">
                <a16:creationId xmlns:a16="http://schemas.microsoft.com/office/drawing/2014/main" id="{733FEDC0-11DB-4EFB-B75D-B4F6D19004AC}"/>
              </a:ext>
            </a:extLst>
          </p:cNvPr>
          <p:cNvSpPr txBox="1">
            <a:spLocks noChangeArrowheads="1"/>
          </p:cNvSpPr>
          <p:nvPr/>
        </p:nvSpPr>
        <p:spPr bwMode="auto">
          <a:xfrm>
            <a:off x="6781800" y="6236455"/>
            <a:ext cx="1600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err="1">
                <a:solidFill>
                  <a:schemeClr val="bg1"/>
                </a:solidFill>
              </a:rPr>
              <a:t>ARc</a:t>
            </a:r>
            <a:r>
              <a:rPr lang="it-IT" altLang="en-US" sz="2400" dirty="0">
                <a:solidFill>
                  <a:schemeClr val="bg1"/>
                </a:solidFill>
              </a:rPr>
              <a:t> = 0,3</a:t>
            </a:r>
          </a:p>
        </p:txBody>
      </p:sp>
    </p:spTree>
    <p:extLst>
      <p:ext uri="{BB962C8B-B14F-4D97-AF65-F5344CB8AC3E}">
        <p14:creationId xmlns:p14="http://schemas.microsoft.com/office/powerpoint/2010/main" val="14855255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09800" y="762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fontAlgn="base">
              <a:spcBef>
                <a:spcPct val="0"/>
              </a:spcBef>
              <a:spcAft>
                <a:spcPct val="0"/>
              </a:spcAft>
              <a:buNone/>
            </a:pPr>
            <a:r>
              <a:rPr lang="it-IT" altLang="en-US" sz="2800" b="1" dirty="0">
                <a:solidFill>
                  <a:srgbClr val="FFCC00"/>
                </a:solidFill>
                <a:latin typeface="Verdana" panose="020B0604030504040204" pitchFamily="34" charset="0"/>
              </a:rPr>
              <a:t>5. Canyon Urbano «stretto»</a:t>
            </a:r>
          </a:p>
        </p:txBody>
      </p:sp>
      <p:sp>
        <p:nvSpPr>
          <p:cNvPr id="40" name="CasellaDiTesto 39"/>
          <p:cNvSpPr txBox="1">
            <a:spLocks noChangeArrowheads="1"/>
          </p:cNvSpPr>
          <p:nvPr/>
        </p:nvSpPr>
        <p:spPr bwMode="auto">
          <a:xfrm>
            <a:off x="1214832" y="762000"/>
            <a:ext cx="45045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dirty="0">
                <a:solidFill>
                  <a:schemeClr val="bg1"/>
                </a:solidFill>
              </a:rPr>
              <a:t>Skimming flow (</a:t>
            </a:r>
            <a:r>
              <a:rPr lang="en-GB" altLang="en-US" sz="2400" i="1" dirty="0">
                <a:solidFill>
                  <a:schemeClr val="bg1"/>
                </a:solidFill>
              </a:rPr>
              <a:t>W/H =1</a:t>
            </a:r>
            <a:r>
              <a:rPr lang="en-GB" altLang="en-US" sz="2400" dirty="0">
                <a:solidFill>
                  <a:schemeClr val="bg1"/>
                </a:solidFill>
              </a:rPr>
              <a:t>)</a:t>
            </a:r>
          </a:p>
        </p:txBody>
      </p:sp>
      <p:sp>
        <p:nvSpPr>
          <p:cNvPr id="30" name="CasellaDiTesto 29"/>
          <p:cNvSpPr txBox="1">
            <a:spLocks noChangeArrowheads="1"/>
          </p:cNvSpPr>
          <p:nvPr/>
        </p:nvSpPr>
        <p:spPr bwMode="auto">
          <a:xfrm>
            <a:off x="6553200" y="762000"/>
            <a:ext cx="44239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a:solidFill>
                  <a:schemeClr val="bg1"/>
                </a:solidFill>
              </a:rPr>
              <a:t>Canyon stretti (</a:t>
            </a:r>
            <a:r>
              <a:rPr lang="it-IT" altLang="en-US" sz="2400" i="1" dirty="0">
                <a:solidFill>
                  <a:schemeClr val="bg1"/>
                </a:solidFill>
              </a:rPr>
              <a:t>W/H = 0,5 &lt; 1</a:t>
            </a:r>
            <a:r>
              <a:rPr lang="it-IT" altLang="en-US" sz="2400" dirty="0">
                <a:solidFill>
                  <a:schemeClr val="bg1"/>
                </a:solidFill>
              </a:rPr>
              <a:t>)</a:t>
            </a:r>
          </a:p>
        </p:txBody>
      </p:sp>
      <p:grpSp>
        <p:nvGrpSpPr>
          <p:cNvPr id="7" name="Gruppo 6">
            <a:extLst>
              <a:ext uri="{FF2B5EF4-FFF2-40B4-BE49-F238E27FC236}">
                <a16:creationId xmlns:a16="http://schemas.microsoft.com/office/drawing/2014/main" id="{7B57D7BB-2FD4-F10B-7BCA-2B84BAA1D72B}"/>
              </a:ext>
            </a:extLst>
          </p:cNvPr>
          <p:cNvGrpSpPr>
            <a:grpSpLocks noChangeAspect="1"/>
          </p:cNvGrpSpPr>
          <p:nvPr/>
        </p:nvGrpSpPr>
        <p:grpSpPr>
          <a:xfrm>
            <a:off x="6472631" y="1219199"/>
            <a:ext cx="4576369" cy="4500000"/>
            <a:chOff x="6400801" y="1219200"/>
            <a:chExt cx="4190999" cy="4121061"/>
          </a:xfrm>
        </p:grpSpPr>
        <p:sp>
          <p:nvSpPr>
            <p:cNvPr id="5" name="Rettangolo 4">
              <a:extLst>
                <a:ext uri="{FF2B5EF4-FFF2-40B4-BE49-F238E27FC236}">
                  <a16:creationId xmlns:a16="http://schemas.microsoft.com/office/drawing/2014/main" id="{1C38B231-8537-EE94-B944-D37F18C5A489}"/>
                </a:ext>
              </a:extLst>
            </p:cNvPr>
            <p:cNvSpPr/>
            <p:nvPr/>
          </p:nvSpPr>
          <p:spPr>
            <a:xfrm>
              <a:off x="6400801" y="1219200"/>
              <a:ext cx="4190999" cy="412106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9" name="Picture 31" descr="U_media"/>
            <p:cNvPicPr>
              <a:picLocks noChangeAspect="1" noChangeArrowheads="1"/>
            </p:cNvPicPr>
            <p:nvPr/>
          </p:nvPicPr>
          <p:blipFill>
            <a:blip r:embed="rId2">
              <a:extLst>
                <a:ext uri="{28A0092B-C50C-407E-A947-70E740481C1C}">
                  <a14:useLocalDpi xmlns:a14="http://schemas.microsoft.com/office/drawing/2010/main" val="0"/>
                </a:ext>
              </a:extLst>
            </a:blip>
            <a:srcRect l="3561" r="10933"/>
            <a:stretch>
              <a:fillRect/>
            </a:stretch>
          </p:blipFill>
          <p:spPr bwMode="auto">
            <a:xfrm>
              <a:off x="6572250" y="1295401"/>
              <a:ext cx="386715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6" name="Gruppo 5">
            <a:extLst>
              <a:ext uri="{FF2B5EF4-FFF2-40B4-BE49-F238E27FC236}">
                <a16:creationId xmlns:a16="http://schemas.microsoft.com/office/drawing/2014/main" id="{569F03C9-3F4C-6075-A25B-537492E47BAE}"/>
              </a:ext>
            </a:extLst>
          </p:cNvPr>
          <p:cNvGrpSpPr>
            <a:grpSpLocks noChangeAspect="1"/>
          </p:cNvGrpSpPr>
          <p:nvPr/>
        </p:nvGrpSpPr>
        <p:grpSpPr>
          <a:xfrm>
            <a:off x="1143000" y="1214048"/>
            <a:ext cx="4576369" cy="4500000"/>
            <a:chOff x="1600201" y="1221434"/>
            <a:chExt cx="4190999" cy="4121061"/>
          </a:xfrm>
        </p:grpSpPr>
        <p:sp>
          <p:nvSpPr>
            <p:cNvPr id="4" name="Rettangolo 3">
              <a:extLst>
                <a:ext uri="{FF2B5EF4-FFF2-40B4-BE49-F238E27FC236}">
                  <a16:creationId xmlns:a16="http://schemas.microsoft.com/office/drawing/2014/main" id="{6DE85CA1-5EF6-13BA-172C-F0479EAE0B3D}"/>
                </a:ext>
              </a:extLst>
            </p:cNvPr>
            <p:cNvSpPr/>
            <p:nvPr/>
          </p:nvSpPr>
          <p:spPr>
            <a:xfrm>
              <a:off x="1600201" y="1221434"/>
              <a:ext cx="4190999" cy="412106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50" name="Picture 30" descr="U_media"/>
            <p:cNvPicPr>
              <a:picLocks noChangeAspect="1" noChangeArrowheads="1"/>
            </p:cNvPicPr>
            <p:nvPr/>
          </p:nvPicPr>
          <p:blipFill>
            <a:blip r:embed="rId3">
              <a:extLst>
                <a:ext uri="{28A0092B-C50C-407E-A947-70E740481C1C}">
                  <a14:useLocalDpi xmlns:a14="http://schemas.microsoft.com/office/drawing/2010/main" val="0"/>
                </a:ext>
              </a:extLst>
            </a:blip>
            <a:srcRect l="5830" r="16214"/>
            <a:stretch>
              <a:fillRect/>
            </a:stretch>
          </p:blipFill>
          <p:spPr bwMode="auto">
            <a:xfrm>
              <a:off x="1611312" y="1295401"/>
              <a:ext cx="4027488"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1751" name="Rectangle 34"/>
          <p:cNvSpPr>
            <a:spLocks noChangeArrowheads="1"/>
          </p:cNvSpPr>
          <p:nvPr/>
        </p:nvSpPr>
        <p:spPr bwMode="auto">
          <a:xfrm>
            <a:off x="1524001" y="-22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31752" name="Rectangle 35"/>
          <p:cNvSpPr>
            <a:spLocks noChangeArrowheads="1"/>
          </p:cNvSpPr>
          <p:nvPr/>
        </p:nvSpPr>
        <p:spPr bwMode="auto">
          <a:xfrm>
            <a:off x="1524001" y="226369"/>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 name="Segnaposto numero diapositiva 1">
            <a:extLst>
              <a:ext uri="{FF2B5EF4-FFF2-40B4-BE49-F238E27FC236}">
                <a16:creationId xmlns:a16="http://schemas.microsoft.com/office/drawing/2014/main" id="{E9FEE86C-6184-424D-8FF4-72C066FAAE16}"/>
              </a:ext>
            </a:extLst>
          </p:cNvPr>
          <p:cNvSpPr>
            <a:spLocks noGrp="1"/>
          </p:cNvSpPr>
          <p:nvPr>
            <p:ph type="sldNum" sz="quarter" idx="12"/>
          </p:nvPr>
        </p:nvSpPr>
        <p:spPr/>
        <p:txBody>
          <a:bodyPr/>
          <a:lstStyle/>
          <a:p>
            <a:pPr>
              <a:defRPr/>
            </a:pPr>
            <a:fld id="{A2DE0798-E235-4305-A757-6FD5C182A6FF}" type="slidenum">
              <a:rPr lang="it-IT" altLang="en-US" smtClean="0"/>
              <a:pPr>
                <a:defRPr/>
              </a:pPr>
              <a:t>43</a:t>
            </a:fld>
            <a:endParaRPr lang="it-IT" altLang="en-US"/>
          </a:p>
        </p:txBody>
      </p:sp>
      <p:sp>
        <p:nvSpPr>
          <p:cNvPr id="3" name="Rectangle 3">
            <a:extLst>
              <a:ext uri="{FF2B5EF4-FFF2-40B4-BE49-F238E27FC236}">
                <a16:creationId xmlns:a16="http://schemas.microsoft.com/office/drawing/2014/main" id="{70C09CCF-7D72-E9D3-9604-6CFDC703CC5B}"/>
              </a:ext>
            </a:extLst>
          </p:cNvPr>
          <p:cNvSpPr>
            <a:spLocks noChangeArrowheads="1"/>
          </p:cNvSpPr>
          <p:nvPr/>
        </p:nvSpPr>
        <p:spPr bwMode="auto">
          <a:xfrm>
            <a:off x="6324600" y="5638800"/>
            <a:ext cx="4953000" cy="101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just">
              <a:buNone/>
            </a:pPr>
            <a:r>
              <a:rPr lang="it-IT" altLang="en-US" sz="2400" dirty="0">
                <a:solidFill>
                  <a:schemeClr val="bg1"/>
                </a:solidFill>
              </a:rPr>
              <a:t>Vortici sovrapposti e controrotanti all'interno del canyon, </a:t>
            </a:r>
            <a:r>
              <a:rPr lang="it-IT" altLang="en-US" sz="2400" dirty="0">
                <a:solidFill>
                  <a:srgbClr val="FFFF00"/>
                </a:solidFill>
              </a:rPr>
              <a:t>quasi nessuno scambio d'aria con flusso esterno</a:t>
            </a:r>
            <a:endParaRPr lang="en-US" altLang="en-US" sz="2400" dirty="0">
              <a:solidFill>
                <a:srgbClr val="FFFF00"/>
              </a:solidFill>
            </a:endParaRPr>
          </a:p>
        </p:txBody>
      </p:sp>
      <p:sp>
        <p:nvSpPr>
          <p:cNvPr id="8" name="Freccia a destra 7">
            <a:extLst>
              <a:ext uri="{FF2B5EF4-FFF2-40B4-BE49-F238E27FC236}">
                <a16:creationId xmlns:a16="http://schemas.microsoft.com/office/drawing/2014/main" id="{910C4D98-4A26-6D36-9360-53A6B4DD305D}"/>
              </a:ext>
            </a:extLst>
          </p:cNvPr>
          <p:cNvSpPr>
            <a:spLocks noChangeAspect="1"/>
          </p:cNvSpPr>
          <p:nvPr/>
        </p:nvSpPr>
        <p:spPr>
          <a:xfrm>
            <a:off x="152400" y="1413600"/>
            <a:ext cx="1453583" cy="72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uppo 3">
            <a:extLst>
              <a:ext uri="{FF2B5EF4-FFF2-40B4-BE49-F238E27FC236}">
                <a16:creationId xmlns:a16="http://schemas.microsoft.com/office/drawing/2014/main" id="{6FA66D10-854B-B01A-0D9A-157C94AE7BF5}"/>
              </a:ext>
            </a:extLst>
          </p:cNvPr>
          <p:cNvGrpSpPr>
            <a:grpSpLocks noChangeAspect="1"/>
          </p:cNvGrpSpPr>
          <p:nvPr/>
        </p:nvGrpSpPr>
        <p:grpSpPr>
          <a:xfrm>
            <a:off x="-18" y="0"/>
            <a:ext cx="5376433" cy="6876000"/>
            <a:chOff x="4624389" y="1143000"/>
            <a:chExt cx="3098241" cy="3962400"/>
          </a:xfrm>
        </p:grpSpPr>
        <p:sp>
          <p:nvSpPr>
            <p:cNvPr id="3" name="Rettangolo 2"/>
            <p:cNvSpPr/>
            <p:nvPr/>
          </p:nvSpPr>
          <p:spPr bwMode="auto">
            <a:xfrm>
              <a:off x="4624389" y="1143000"/>
              <a:ext cx="3098241" cy="3962400"/>
            </a:xfrm>
            <a:prstGeom prst="rect">
              <a:avLst/>
            </a:prstGeom>
            <a:solidFill>
              <a:schemeClr val="bg1"/>
            </a:solidFill>
            <a:ln>
              <a:noFill/>
            </a:ln>
            <a:effectLst/>
          </p:spPr>
          <p:txBody>
            <a:bodyPr vert="horz" wrap="square" lIns="91440" tIns="45720" rIns="91440" bIns="45720" numCol="1" rtlCol="0" anchor="t" anchorCtr="0" compatLnSpc="1">
              <a:prstTxWarp prst="textNoShape">
                <a:avLst/>
              </a:prstTxWarp>
            </a:bodyPr>
            <a:lstStyle/>
            <a:p>
              <a:pPr algn="ctr" eaLnBrk="1" hangingPunct="1"/>
              <a:endParaRPr lang="en-US"/>
            </a:p>
          </p:txBody>
        </p:sp>
        <p:pic>
          <p:nvPicPr>
            <p:cNvPr id="54" name="canyon_1H.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7199" t="4588" r="34199" b="14933"/>
            <a:stretch/>
          </p:blipFill>
          <p:spPr>
            <a:xfrm flipH="1">
              <a:off x="4800601" y="1295400"/>
              <a:ext cx="2290533" cy="3581440"/>
            </a:xfrm>
            <a:prstGeom prst="rect">
              <a:avLst/>
            </a:prstGeom>
            <a:ln>
              <a:noFill/>
            </a:ln>
            <a:effectLst>
              <a:outerShdw blurRad="190500" algn="tl" rotWithShape="0">
                <a:srgbClr val="000000">
                  <a:alpha val="70000"/>
                </a:srgbClr>
              </a:outerShdw>
            </a:effectLst>
          </p:spPr>
        </p:pic>
        <p:pic>
          <p:nvPicPr>
            <p:cNvPr id="55" name="Immagine 54" descr="Schermata 2016-05-07 alle 13.08.38.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3143" y="1492464"/>
              <a:ext cx="559487" cy="3096344"/>
            </a:xfrm>
            <a:prstGeom prst="rect">
              <a:avLst/>
            </a:prstGeom>
          </p:spPr>
        </p:pic>
      </p:grpSp>
      <mc:AlternateContent xmlns:mc="http://schemas.openxmlformats.org/markup-compatibility/2006" xmlns:a14="http://schemas.microsoft.com/office/drawing/2010/main">
        <mc:Choice Requires="a14">
          <p:sp>
            <p:nvSpPr>
              <p:cNvPr id="16" name="CasellaDiTesto 15"/>
              <p:cNvSpPr txBox="1">
                <a:spLocks noChangeArrowheads="1"/>
              </p:cNvSpPr>
              <p:nvPr/>
            </p:nvSpPr>
            <p:spPr bwMode="auto">
              <a:xfrm>
                <a:off x="5682199" y="2867561"/>
                <a:ext cx="6204035" cy="230832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chemeClr val="bg1"/>
                    </a:solidFill>
                    <a:ea typeface="ＭＳ Ｐゴシック" panose="020B0600070205080204" pitchFamily="34" charset="-128"/>
                  </a:rPr>
                  <a:t>Campo istantaneo di variazione di velocità </a:t>
                </a:r>
                <a14:m>
                  <m:oMath xmlns:m="http://schemas.openxmlformats.org/officeDocument/2006/math">
                    <m:r>
                      <a:rPr lang="it-IT" altLang="en-US" sz="2400" b="0" i="1" smtClean="0">
                        <a:solidFill>
                          <a:schemeClr val="bg1"/>
                        </a:solidFill>
                        <a:latin typeface="Cambria Math" panose="02040503050406030204" pitchFamily="18" charset="0"/>
                        <a:ea typeface="ＭＳ Ｐゴシック" panose="020B0600070205080204" pitchFamily="34" charset="-128"/>
                      </a:rPr>
                      <m:t>𝑈</m:t>
                    </m:r>
                    <m:r>
                      <a:rPr lang="it-IT" altLang="en-US" sz="2400" b="0" i="1" smtClean="0">
                        <a:solidFill>
                          <a:schemeClr val="bg1"/>
                        </a:solidFill>
                        <a:latin typeface="Cambria Math" panose="02040503050406030204" pitchFamily="18" charset="0"/>
                        <a:ea typeface="ＭＳ Ｐゴシック" panose="020B0600070205080204" pitchFamily="34" charset="-128"/>
                      </a:rPr>
                      <m:t>/</m:t>
                    </m:r>
                    <m:sSub>
                      <m:sSubPr>
                        <m:ctrlPr>
                          <a:rPr lang="it-IT" altLang="en-US" sz="2400" b="0" i="1" smtClean="0">
                            <a:solidFill>
                              <a:schemeClr val="bg1"/>
                            </a:solidFill>
                            <a:latin typeface="Cambria Math" panose="02040503050406030204" pitchFamily="18" charset="0"/>
                            <a:ea typeface="ＭＳ Ｐゴシック" panose="020B0600070205080204" pitchFamily="34" charset="-128"/>
                          </a:rPr>
                        </m:ctrlPr>
                      </m:sSubPr>
                      <m:e>
                        <m:r>
                          <a:rPr lang="it-IT" altLang="en-US" sz="2400" b="0" i="1" smtClean="0">
                            <a:solidFill>
                              <a:schemeClr val="bg1"/>
                            </a:solidFill>
                            <a:latin typeface="Cambria Math" panose="02040503050406030204" pitchFamily="18" charset="0"/>
                            <a:ea typeface="ＭＳ Ｐゴシック" panose="020B0600070205080204" pitchFamily="34" charset="-128"/>
                          </a:rPr>
                          <m:t>𝑈</m:t>
                        </m:r>
                      </m:e>
                      <m:sub>
                        <m:r>
                          <a:rPr lang="it-IT" altLang="en-US" sz="2400" b="0" i="1" smtClean="0">
                            <a:solidFill>
                              <a:schemeClr val="bg1"/>
                            </a:solidFill>
                            <a:latin typeface="Cambria Math" panose="02040503050406030204" pitchFamily="18" charset="0"/>
                            <a:ea typeface="ＭＳ Ｐゴシック" panose="020B0600070205080204" pitchFamily="34" charset="-128"/>
                          </a:rPr>
                          <m:t>0</m:t>
                        </m:r>
                      </m:sub>
                    </m:sSub>
                  </m:oMath>
                </a14:m>
                <a:endParaRPr lang="it-IT" altLang="en-US" sz="2400" dirty="0">
                  <a:solidFill>
                    <a:schemeClr val="bg1"/>
                  </a:solidFill>
                  <a:ea typeface="ＭＳ Ｐゴシック" panose="020B0600070205080204" pitchFamily="34" charset="-128"/>
                </a:endParaRPr>
              </a:p>
              <a:p>
                <a:pPr algn="just" eaLnBrk="1" hangingPunct="1">
                  <a:spcBef>
                    <a:spcPct val="0"/>
                  </a:spcBef>
                </a:pPr>
                <a:endParaRPr lang="it-IT" altLang="en-US" sz="2400" dirty="0">
                  <a:solidFill>
                    <a:schemeClr val="bg1"/>
                  </a:solidFill>
                  <a:ea typeface="ＭＳ Ｐゴシック" panose="020B0600070205080204" pitchFamily="34" charset="-128"/>
                </a:endParaRPr>
              </a:p>
              <a:p>
                <a:pPr algn="just" eaLnBrk="1" hangingPunct="1">
                  <a:spcBef>
                    <a:spcPct val="0"/>
                  </a:spcBef>
                </a:pPr>
                <a:r>
                  <a:rPr lang="it-IT" altLang="en-US" sz="2400" dirty="0">
                    <a:solidFill>
                      <a:srgbClr val="FFFF00"/>
                    </a:solidFill>
                    <a:ea typeface="ＭＳ Ｐゴシック" panose="020B0600070205080204" pitchFamily="34" charset="-128"/>
                  </a:rPr>
                  <a:t>Il regime di flusso non è costante</a:t>
                </a:r>
                <a:r>
                  <a:rPr lang="it-IT" altLang="en-US" sz="2400" dirty="0">
                    <a:solidFill>
                      <a:schemeClr val="bg1"/>
                    </a:solidFill>
                    <a:ea typeface="ＭＳ Ｐゴシック" panose="020B0600070205080204" pitchFamily="34" charset="-128"/>
                  </a:rPr>
                  <a:t>, la turbolenza contribuisce a guidare la ventilazione nel canyon</a:t>
                </a:r>
              </a:p>
            </p:txBody>
          </p:sp>
        </mc:Choice>
        <mc:Fallback xmlns="">
          <p:sp>
            <p:nvSpPr>
              <p:cNvPr id="16" name="CasellaDiTesto 15"/>
              <p:cNvSpPr txBox="1">
                <a:spLocks noRot="1" noChangeAspect="1" noMove="1" noResize="1" noEditPoints="1" noAdjustHandles="1" noChangeArrowheads="1" noChangeShapeType="1" noTextEdit="1"/>
              </p:cNvSpPr>
              <p:nvPr/>
            </p:nvSpPr>
            <p:spPr bwMode="auto">
              <a:xfrm>
                <a:off x="5682199" y="2867561"/>
                <a:ext cx="6204035" cy="2308324"/>
              </a:xfrm>
              <a:prstGeom prst="rect">
                <a:avLst/>
              </a:prstGeom>
              <a:blipFill>
                <a:blip r:embed="rId7"/>
                <a:stretch>
                  <a:fillRect l="-1277" t="-2111" r="-1572" b="-5013"/>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
        <p:nvSpPr>
          <p:cNvPr id="17" name="Rectangle 2"/>
          <p:cNvSpPr>
            <a:spLocks noChangeArrowheads="1"/>
          </p:cNvSpPr>
          <p:nvPr/>
        </p:nvSpPr>
        <p:spPr bwMode="auto">
          <a:xfrm>
            <a:off x="5376415" y="-1"/>
            <a:ext cx="6815585" cy="124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700" b="1" dirty="0">
                <a:solidFill>
                  <a:srgbClr val="FFCC00"/>
                </a:solidFill>
                <a:latin typeface="Verdana" panose="020B0604030504040204" pitchFamily="34" charset="0"/>
              </a:rPr>
              <a:t>5. Canyon Urbano: effetto della turbolenza sulla ventilazione</a:t>
            </a:r>
          </a:p>
        </p:txBody>
      </p:sp>
      <p:sp>
        <p:nvSpPr>
          <p:cNvPr id="2" name="Segnaposto numero diapositiva 1">
            <a:extLst>
              <a:ext uri="{FF2B5EF4-FFF2-40B4-BE49-F238E27FC236}">
                <a16:creationId xmlns:a16="http://schemas.microsoft.com/office/drawing/2014/main" id="{59D611CD-563E-4F4F-A63F-73AE182B348A}"/>
              </a:ext>
            </a:extLst>
          </p:cNvPr>
          <p:cNvSpPr>
            <a:spLocks noGrp="1"/>
          </p:cNvSpPr>
          <p:nvPr>
            <p:ph type="sldNum" sz="quarter" idx="12"/>
          </p:nvPr>
        </p:nvSpPr>
        <p:spPr/>
        <p:txBody>
          <a:bodyPr/>
          <a:lstStyle/>
          <a:p>
            <a:pPr>
              <a:defRPr/>
            </a:pPr>
            <a:fld id="{BFA544E5-8A74-4CD4-A7D7-8CDD5E9E70E2}" type="slidenum">
              <a:rPr lang="it-IT" altLang="en-US" smtClean="0"/>
              <a:pPr>
                <a:defRPr/>
              </a:pPr>
              <a:t>44</a:t>
            </a:fld>
            <a:endParaRPr lang="it-IT" altLang="en-US"/>
          </a:p>
        </p:txBody>
      </p:sp>
      <p:sp>
        <p:nvSpPr>
          <p:cNvPr id="5" name="Freccia a destra 4">
            <a:extLst>
              <a:ext uri="{FF2B5EF4-FFF2-40B4-BE49-F238E27FC236}">
                <a16:creationId xmlns:a16="http://schemas.microsoft.com/office/drawing/2014/main" id="{C105D7E1-639F-6E0C-E4EE-BC3DFF044E42}"/>
              </a:ext>
            </a:extLst>
          </p:cNvPr>
          <p:cNvSpPr>
            <a:spLocks noChangeAspect="1"/>
          </p:cNvSpPr>
          <p:nvPr/>
        </p:nvSpPr>
        <p:spPr>
          <a:xfrm>
            <a:off x="451417" y="270600"/>
            <a:ext cx="1453583" cy="72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spTree>
    <p:extLst>
      <p:ext uri="{BB962C8B-B14F-4D97-AF65-F5344CB8AC3E}">
        <p14:creationId xmlns:p14="http://schemas.microsoft.com/office/powerpoint/2010/main" val="394079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xEl>
                                              <p:pRg st="2" end="2"/>
                                            </p:txEl>
                                          </p:spTgt>
                                        </p:tgtEl>
                                        <p:attrNameLst>
                                          <p:attrName>style.visibility</p:attrName>
                                        </p:attrNameLst>
                                      </p:cBhvr>
                                      <p:to>
                                        <p:strVal val="visible"/>
                                      </p:to>
                                    </p:set>
                                    <p:animEffect transition="in" filter="fade">
                                      <p:cBhvr>
                                        <p:cTn id="7" dur="10"/>
                                        <p:tgtEl>
                                          <p:spTgt spid="1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repeatCount="indefinite" fill="hold" display="0">
                  <p:stCondLst>
                    <p:cond delay="indefinite"/>
                  </p:stCondLst>
                </p:cTn>
                <p:tgtEl>
                  <p:spTgt spid="54"/>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srcRect l="4272" t="3334" r="47593" b="62486"/>
          <a:stretch/>
        </p:blipFill>
        <p:spPr>
          <a:xfrm>
            <a:off x="152400" y="838200"/>
            <a:ext cx="3960000" cy="2473085"/>
          </a:xfrm>
          <a:prstGeom prst="rect">
            <a:avLst/>
          </a:prstGeom>
        </p:spPr>
      </p:pic>
      <p:sp>
        <p:nvSpPr>
          <p:cNvPr id="6" name="Rectangle 2">
            <a:extLst>
              <a:ext uri="{FF2B5EF4-FFF2-40B4-BE49-F238E27FC236}">
                <a16:creationId xmlns:a16="http://schemas.microsoft.com/office/drawing/2014/main" id="{0BF979A4-ECA0-43F8-A3E3-3049635B6B72}"/>
              </a:ext>
            </a:extLst>
          </p:cNvPr>
          <p:cNvSpPr>
            <a:spLocks noChangeArrowheads="1"/>
          </p:cNvSpPr>
          <p:nvPr/>
        </p:nvSpPr>
        <p:spPr bwMode="auto">
          <a:xfrm>
            <a:off x="4876800" y="0"/>
            <a:ext cx="73152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influenza della direzione del vento</a:t>
            </a:r>
            <a:endParaRPr lang="en-US" altLang="en-US" sz="2800" b="1" dirty="0">
              <a:solidFill>
                <a:srgbClr val="FFCC00"/>
              </a:solidFill>
              <a:latin typeface="Verdana" panose="020B0604030504040204" pitchFamily="34" charset="0"/>
            </a:endParaRPr>
          </a:p>
        </p:txBody>
      </p:sp>
      <p:pic>
        <p:nvPicPr>
          <p:cNvPr id="7" name="Immagine 6">
            <a:extLst>
              <a:ext uri="{FF2B5EF4-FFF2-40B4-BE49-F238E27FC236}">
                <a16:creationId xmlns:a16="http://schemas.microsoft.com/office/drawing/2014/main" id="{99D08269-0BF9-4080-A67B-8E62106D9DB1}"/>
              </a:ext>
            </a:extLst>
          </p:cNvPr>
          <p:cNvPicPr>
            <a:picLocks noChangeAspect="1"/>
          </p:cNvPicPr>
          <p:nvPr/>
        </p:nvPicPr>
        <p:blipFill rotWithShape="1">
          <a:blip r:embed="rId2"/>
          <a:srcRect l="22323" t="41922" r="27135" b="12303"/>
          <a:stretch/>
        </p:blipFill>
        <p:spPr>
          <a:xfrm>
            <a:off x="152400" y="3825358"/>
            <a:ext cx="3960000" cy="2880242"/>
          </a:xfrm>
          <a:prstGeom prst="rect">
            <a:avLst/>
          </a:prstGeom>
        </p:spPr>
      </p:pic>
      <p:grpSp>
        <p:nvGrpSpPr>
          <p:cNvPr id="8" name="Gruppo 7">
            <a:extLst>
              <a:ext uri="{FF2B5EF4-FFF2-40B4-BE49-F238E27FC236}">
                <a16:creationId xmlns:a16="http://schemas.microsoft.com/office/drawing/2014/main" id="{4FD81647-21FB-4EFB-9569-35CD5AD768D3}"/>
              </a:ext>
            </a:extLst>
          </p:cNvPr>
          <p:cNvGrpSpPr>
            <a:grpSpLocks noChangeAspect="1"/>
          </p:cNvGrpSpPr>
          <p:nvPr/>
        </p:nvGrpSpPr>
        <p:grpSpPr>
          <a:xfrm>
            <a:off x="7924800" y="3192479"/>
            <a:ext cx="3960000" cy="3132121"/>
            <a:chOff x="2438400" y="2514600"/>
            <a:chExt cx="4572000" cy="3657600"/>
          </a:xfrm>
        </p:grpSpPr>
        <p:pic>
          <p:nvPicPr>
            <p:cNvPr id="9" name="Immagine 8">
              <a:extLst>
                <a:ext uri="{FF2B5EF4-FFF2-40B4-BE49-F238E27FC236}">
                  <a16:creationId xmlns:a16="http://schemas.microsoft.com/office/drawing/2014/main" id="{3BDC178C-D236-44DC-A083-F42654EBD20C}"/>
                </a:ext>
              </a:extLst>
            </p:cNvPr>
            <p:cNvPicPr/>
            <p:nvPr/>
          </p:nvPicPr>
          <p:blipFill rotWithShape="1">
            <a:blip r:embed="rId2"/>
            <a:srcRect l="51806" t="3453" r="4873" b="56781"/>
            <a:stretch/>
          </p:blipFill>
          <p:spPr>
            <a:xfrm>
              <a:off x="2438400" y="2514600"/>
              <a:ext cx="4572000" cy="3657600"/>
            </a:xfrm>
            <a:prstGeom prst="rect">
              <a:avLst/>
            </a:prstGeom>
          </p:spPr>
        </p:pic>
        <p:sp>
          <p:nvSpPr>
            <p:cNvPr id="10" name="Rettangolo 9">
              <a:extLst>
                <a:ext uri="{FF2B5EF4-FFF2-40B4-BE49-F238E27FC236}">
                  <a16:creationId xmlns:a16="http://schemas.microsoft.com/office/drawing/2014/main" id="{B75BFEA4-8EA1-4FC5-BBDA-D13EF4C1A112}"/>
                </a:ext>
              </a:extLst>
            </p:cNvPr>
            <p:cNvSpPr/>
            <p:nvPr/>
          </p:nvSpPr>
          <p:spPr bwMode="auto">
            <a:xfrm>
              <a:off x="4495800" y="5715000"/>
              <a:ext cx="762000" cy="381000"/>
            </a:xfrm>
            <a:prstGeom prst="rect">
              <a:avLst/>
            </a:prstGeom>
            <a:solidFill>
              <a:schemeClr val="bg1"/>
            </a:solidFill>
            <a:ln>
              <a:noFill/>
            </a:ln>
            <a:effectLst/>
          </p:spPr>
          <p:txBody>
            <a:bodyPr vert="horz" wrap="square" lIns="91440" tIns="45720" rIns="91440" bIns="45720" numCol="1" rtlCol="0" anchor="t" anchorCtr="0" compatLnSpc="1">
              <a:prstTxWarp prst="textNoShape">
                <a:avLst/>
              </a:prstTxWarp>
            </a:bodyPr>
            <a:lstStyle/>
            <a:p>
              <a:pPr algn="ctr" eaLnBrk="1" hangingPunct="1"/>
              <a:endParaRPr lang="en-US"/>
            </a:p>
          </p:txBody>
        </p:sp>
      </p:grpSp>
      <p:sp>
        <p:nvSpPr>
          <p:cNvPr id="12" name="Rectangle 6">
            <a:extLst>
              <a:ext uri="{FF2B5EF4-FFF2-40B4-BE49-F238E27FC236}">
                <a16:creationId xmlns:a16="http://schemas.microsoft.com/office/drawing/2014/main" id="{BDA83EB6-F698-4C83-B7EF-A0E53C5D5DB8}"/>
              </a:ext>
            </a:extLst>
          </p:cNvPr>
          <p:cNvSpPr>
            <a:spLocks noChangeArrowheads="1"/>
          </p:cNvSpPr>
          <p:nvPr/>
        </p:nvSpPr>
        <p:spPr bwMode="auto">
          <a:xfrm>
            <a:off x="457199" y="381000"/>
            <a:ext cx="3124200"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en-US" altLang="en-US" sz="2400" dirty="0">
                <a:solidFill>
                  <a:srgbClr val="FFFF00"/>
                </a:solidFill>
              </a:rPr>
              <a:t>Vento </a:t>
            </a:r>
            <a:r>
              <a:rPr lang="en-US" altLang="en-US" sz="2400" dirty="0" err="1">
                <a:solidFill>
                  <a:srgbClr val="FFFF00"/>
                </a:solidFill>
              </a:rPr>
              <a:t>perpendicolare</a:t>
            </a:r>
            <a:r>
              <a:rPr lang="en-US" altLang="en-US" sz="2200" dirty="0">
                <a:solidFill>
                  <a:srgbClr val="FFFF00"/>
                </a:solidFill>
              </a:rPr>
              <a:t>
</a:t>
            </a:r>
            <a:endParaRPr lang="en-US" altLang="en-US" sz="2000" dirty="0">
              <a:solidFill>
                <a:schemeClr val="bg1"/>
              </a:solidFill>
            </a:endParaRPr>
          </a:p>
        </p:txBody>
      </p:sp>
      <p:sp>
        <p:nvSpPr>
          <p:cNvPr id="13" name="Rectangle 6">
            <a:extLst>
              <a:ext uri="{FF2B5EF4-FFF2-40B4-BE49-F238E27FC236}">
                <a16:creationId xmlns:a16="http://schemas.microsoft.com/office/drawing/2014/main" id="{1C0D2231-D4D6-4309-B985-3B196B3AE430}"/>
              </a:ext>
            </a:extLst>
          </p:cNvPr>
          <p:cNvSpPr>
            <a:spLocks noChangeArrowheads="1"/>
          </p:cNvSpPr>
          <p:nvPr/>
        </p:nvSpPr>
        <p:spPr bwMode="auto">
          <a:xfrm>
            <a:off x="533399" y="3429000"/>
            <a:ext cx="3124200"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en-US" altLang="en-US" sz="2400" dirty="0">
                <a:solidFill>
                  <a:srgbClr val="FFFF00"/>
                </a:solidFill>
              </a:rPr>
              <a:t>Vento </a:t>
            </a:r>
            <a:r>
              <a:rPr lang="en-US" altLang="en-US" sz="2400" dirty="0" err="1">
                <a:solidFill>
                  <a:srgbClr val="FFFF00"/>
                </a:solidFill>
              </a:rPr>
              <a:t>parallelo</a:t>
            </a:r>
            <a:r>
              <a:rPr lang="en-US" altLang="en-US" sz="2200" dirty="0">
                <a:solidFill>
                  <a:srgbClr val="FFFF00"/>
                </a:solidFill>
              </a:rPr>
              <a:t>
</a:t>
            </a:r>
            <a:endParaRPr lang="en-US" altLang="en-US" sz="2000" dirty="0">
              <a:solidFill>
                <a:schemeClr val="bg1"/>
              </a:solidFill>
            </a:endParaRPr>
          </a:p>
        </p:txBody>
      </p:sp>
      <p:sp>
        <p:nvSpPr>
          <p:cNvPr id="2" name="Segnaposto numero diapositiva 1">
            <a:extLst>
              <a:ext uri="{FF2B5EF4-FFF2-40B4-BE49-F238E27FC236}">
                <a16:creationId xmlns:a16="http://schemas.microsoft.com/office/drawing/2014/main" id="{C05C3CEE-E752-47A0-BF6C-6E2B1B57A887}"/>
              </a:ext>
            </a:extLst>
          </p:cNvPr>
          <p:cNvSpPr>
            <a:spLocks noGrp="1"/>
          </p:cNvSpPr>
          <p:nvPr>
            <p:ph type="sldNum" sz="quarter" idx="12"/>
          </p:nvPr>
        </p:nvSpPr>
        <p:spPr/>
        <p:txBody>
          <a:bodyPr/>
          <a:lstStyle/>
          <a:p>
            <a:pPr>
              <a:defRPr/>
            </a:pPr>
            <a:fld id="{3C55072A-9E16-4F1F-AD72-50A7FCD81C33}" type="slidenum">
              <a:rPr lang="it-IT" altLang="en-US" smtClean="0"/>
              <a:pPr>
                <a:defRPr/>
              </a:pPr>
              <a:t>45</a:t>
            </a:fld>
            <a:endParaRPr lang="it-IT" altLang="en-US"/>
          </a:p>
        </p:txBody>
      </p:sp>
      <p:pic>
        <p:nvPicPr>
          <p:cNvPr id="3" name="Immagine 2">
            <a:extLst>
              <a:ext uri="{FF2B5EF4-FFF2-40B4-BE49-F238E27FC236}">
                <a16:creationId xmlns:a16="http://schemas.microsoft.com/office/drawing/2014/main" id="{DB17B1A0-F275-4939-BFDF-7C2A485F62A5}"/>
              </a:ext>
            </a:extLst>
          </p:cNvPr>
          <p:cNvPicPr>
            <a:picLocks noChangeAspect="1"/>
          </p:cNvPicPr>
          <p:nvPr/>
        </p:nvPicPr>
        <p:blipFill rotWithShape="1">
          <a:blip r:embed="rId3"/>
          <a:srcRect l="43751" t="29070" r="14999" b="3488"/>
          <a:stretch/>
        </p:blipFill>
        <p:spPr>
          <a:xfrm>
            <a:off x="4267200" y="4038600"/>
            <a:ext cx="3257744" cy="2862866"/>
          </a:xfrm>
          <a:prstGeom prst="rect">
            <a:avLst/>
          </a:prstGeom>
        </p:spPr>
      </p:pic>
      <p:grpSp>
        <p:nvGrpSpPr>
          <p:cNvPr id="14" name="Gruppo 13">
            <a:extLst>
              <a:ext uri="{FF2B5EF4-FFF2-40B4-BE49-F238E27FC236}">
                <a16:creationId xmlns:a16="http://schemas.microsoft.com/office/drawing/2014/main" id="{0F53E6E9-0F03-4922-BAE8-2ADD4A079CCB}"/>
              </a:ext>
            </a:extLst>
          </p:cNvPr>
          <p:cNvGrpSpPr/>
          <p:nvPr/>
        </p:nvGrpSpPr>
        <p:grpSpPr>
          <a:xfrm>
            <a:off x="2057400" y="1143000"/>
            <a:ext cx="5886361" cy="3651480"/>
            <a:chOff x="2114640" y="1143000"/>
            <a:chExt cx="5886361" cy="3651480"/>
          </a:xfrm>
        </p:grpSpPr>
        <p:pic>
          <p:nvPicPr>
            <p:cNvPr id="15" name="Picture 2">
              <a:extLst>
                <a:ext uri="{FF2B5EF4-FFF2-40B4-BE49-F238E27FC236}">
                  <a16:creationId xmlns:a16="http://schemas.microsoft.com/office/drawing/2014/main" id="{04F4BC4D-6F8F-46E2-A09E-F14B61AE96E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112" t="3854" r="2221" b="8889"/>
            <a:stretch/>
          </p:blipFill>
          <p:spPr bwMode="auto">
            <a:xfrm>
              <a:off x="4311256" y="1196238"/>
              <a:ext cx="3257744" cy="2940635"/>
            </a:xfrm>
            <a:prstGeom prst="rect">
              <a:avLst/>
            </a:prstGeom>
            <a:noFill/>
            <a:extLst>
              <a:ext uri="{909E8E84-426E-40DD-AFC4-6F175D3DCCD1}">
                <a14:hiddenFill xmlns:a14="http://schemas.microsoft.com/office/drawing/2010/main">
                  <a:solidFill>
                    <a:srgbClr val="FFFFFF"/>
                  </a:solidFill>
                </a14:hiddenFill>
              </a:ext>
            </a:extLst>
          </p:spPr>
        </p:pic>
        <p:sp>
          <p:nvSpPr>
            <p:cNvPr id="16" name="CasellaDiTesto 1">
              <a:extLst>
                <a:ext uri="{FF2B5EF4-FFF2-40B4-BE49-F238E27FC236}">
                  <a16:creationId xmlns:a16="http://schemas.microsoft.com/office/drawing/2014/main" id="{FDC08E76-FF70-4A1A-B26E-666A8AC36CA4}"/>
                </a:ext>
              </a:extLst>
            </p:cNvPr>
            <p:cNvSpPr txBox="1">
              <a:spLocks noChangeArrowheads="1"/>
            </p:cNvSpPr>
            <p:nvPr/>
          </p:nvSpPr>
          <p:spPr bwMode="auto">
            <a:xfrm>
              <a:off x="4235056" y="1143000"/>
              <a:ext cx="125134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sz="2000" dirty="0"/>
                <a:t>Maestrale</a:t>
              </a:r>
            </a:p>
          </p:txBody>
        </p:sp>
        <p:sp>
          <p:nvSpPr>
            <p:cNvPr id="17" name="CasellaDiTesto 5">
              <a:extLst>
                <a:ext uri="{FF2B5EF4-FFF2-40B4-BE49-F238E27FC236}">
                  <a16:creationId xmlns:a16="http://schemas.microsoft.com/office/drawing/2014/main" id="{C8503BF3-2311-42DB-B8A5-76046B18AE83}"/>
                </a:ext>
              </a:extLst>
            </p:cNvPr>
            <p:cNvSpPr txBox="1">
              <a:spLocks noChangeArrowheads="1"/>
            </p:cNvSpPr>
            <p:nvPr/>
          </p:nvSpPr>
          <p:spPr bwMode="auto">
            <a:xfrm>
              <a:off x="6553201" y="3657600"/>
              <a:ext cx="14478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sz="2000" dirty="0"/>
                <a:t>Scirocco</a:t>
              </a:r>
            </a:p>
          </p:txBody>
        </p:sp>
        <mc:AlternateContent xmlns:mc="http://schemas.openxmlformats.org/markup-compatibility/2006" xmlns:p14="http://schemas.microsoft.com/office/powerpoint/2010/main">
          <mc:Choice Requires="p14">
            <p:contentPart p14:bwMode="auto" r:id="rId5">
              <p14:nvContentPartPr>
                <p14:cNvPr id="18" name="Input penna 17">
                  <a:extLst>
                    <a:ext uri="{FF2B5EF4-FFF2-40B4-BE49-F238E27FC236}">
                      <a16:creationId xmlns:a16="http://schemas.microsoft.com/office/drawing/2014/main" id="{F52ABFCC-99E7-4286-AA54-5AFE9AF6E3F0}"/>
                    </a:ext>
                  </a:extLst>
                </p14:cNvPr>
                <p14:cNvContentPartPr/>
                <p14:nvPr/>
              </p14:nvContentPartPr>
              <p14:xfrm>
                <a:off x="2114640" y="4794120"/>
                <a:ext cx="6480" cy="360"/>
              </p14:xfrm>
            </p:contentPart>
          </mc:Choice>
          <mc:Fallback xmlns="">
            <p:pic>
              <p:nvPicPr>
                <p:cNvPr id="18" name="Input penna 17">
                  <a:extLst>
                    <a:ext uri="{FF2B5EF4-FFF2-40B4-BE49-F238E27FC236}">
                      <a16:creationId xmlns:a16="http://schemas.microsoft.com/office/drawing/2014/main" id="{F52ABFCC-99E7-4286-AA54-5AFE9AF6E3F0}"/>
                    </a:ext>
                  </a:extLst>
                </p:cNvPr>
                <p:cNvPicPr/>
                <p:nvPr/>
              </p:nvPicPr>
              <p:blipFill>
                <a:blip r:embed="rId6"/>
                <a:stretch>
                  <a:fillRect/>
                </a:stretch>
              </p:blipFill>
              <p:spPr>
                <a:xfrm>
                  <a:off x="2105280" y="4784760"/>
                  <a:ext cx="25200" cy="19080"/>
                </a:xfrm>
                <a:prstGeom prst="rect">
                  <a:avLst/>
                </a:prstGeom>
              </p:spPr>
            </p:pic>
          </mc:Fallback>
        </mc:AlternateContent>
      </p:grpSp>
      <p:sp>
        <p:nvSpPr>
          <p:cNvPr id="5" name="Rectangle 6">
            <a:extLst>
              <a:ext uri="{FF2B5EF4-FFF2-40B4-BE49-F238E27FC236}">
                <a16:creationId xmlns:a16="http://schemas.microsoft.com/office/drawing/2014/main" id="{296A24B4-13BF-3698-BA3E-7A8F5E216849}"/>
              </a:ext>
            </a:extLst>
          </p:cNvPr>
          <p:cNvSpPr>
            <a:spLocks noChangeArrowheads="1"/>
          </p:cNvSpPr>
          <p:nvPr/>
        </p:nvSpPr>
        <p:spPr bwMode="auto">
          <a:xfrm>
            <a:off x="7467600" y="1586805"/>
            <a:ext cx="4724401"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182563" indent="-166688">
              <a:spcBef>
                <a:spcPct val="0"/>
              </a:spcBef>
            </a:pPr>
            <a:r>
              <a:rPr lang="it-IT" altLang="en-US" sz="2400" dirty="0">
                <a:solidFill>
                  <a:srgbClr val="FFFF00"/>
                </a:solidFill>
              </a:rPr>
              <a:t>Vento obliquo</a:t>
            </a:r>
            <a:r>
              <a:rPr lang="it-IT" altLang="en-US" sz="2400" dirty="0">
                <a:solidFill>
                  <a:schemeClr val="bg1"/>
                </a:solidFill>
              </a:rPr>
              <a:t>: la fenomenologia è:</a:t>
            </a:r>
          </a:p>
          <a:p>
            <a:pPr marL="269875" lvl="1" indent="-87313">
              <a:spcBef>
                <a:spcPct val="0"/>
              </a:spcBef>
            </a:pPr>
            <a:r>
              <a:rPr lang="it-IT" altLang="en-US" sz="2000" dirty="0">
                <a:solidFill>
                  <a:schemeClr val="bg1"/>
                </a:solidFill>
              </a:rPr>
              <a:t> più simile al perpendicolare per </a:t>
            </a:r>
          </a:p>
          <a:p>
            <a:pPr marL="182562" lvl="1" indent="0">
              <a:spcBef>
                <a:spcPct val="0"/>
              </a:spcBef>
              <a:buNone/>
            </a:pPr>
            <a:r>
              <a:rPr lang="it-IT" altLang="en-US" sz="2000" dirty="0">
                <a:solidFill>
                  <a:schemeClr val="bg1"/>
                </a:solidFill>
              </a:rPr>
              <a:t>   angoli &gt; 20°</a:t>
            </a:r>
          </a:p>
          <a:p>
            <a:pPr marL="269875" lvl="1" indent="-87313">
              <a:spcBef>
                <a:spcPct val="0"/>
              </a:spcBef>
            </a:pPr>
            <a:r>
              <a:rPr lang="it-IT" altLang="en-US" sz="2000" dirty="0">
                <a:solidFill>
                  <a:schemeClr val="bg1"/>
                </a:solidFill>
              </a:rPr>
              <a:t> più simile al parallelo per angoli &lt; 20°</a:t>
            </a:r>
          </a:p>
        </p:txBody>
      </p:sp>
    </p:spTree>
    <p:extLst>
      <p:ext uri="{BB962C8B-B14F-4D97-AF65-F5344CB8AC3E}">
        <p14:creationId xmlns:p14="http://schemas.microsoft.com/office/powerpoint/2010/main" val="140185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
                                        <p:tgtEl>
                                          <p:spTgt spid="3"/>
                                        </p:tgtEl>
                                      </p:cBhvr>
                                    </p:animEffect>
                                  </p:childTnLst>
                                </p:cTn>
                              </p:par>
                              <p:par>
                                <p:cTn id="16" presetID="10" presetClass="entr" presetSubtype="0"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1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numero diapositiva 2">
            <a:extLst>
              <a:ext uri="{FF2B5EF4-FFF2-40B4-BE49-F238E27FC236}">
                <a16:creationId xmlns:a16="http://schemas.microsoft.com/office/drawing/2014/main" id="{3017099B-6FE4-4EE4-B4F3-2AD2E7EC7357}"/>
              </a:ext>
            </a:extLst>
          </p:cNvPr>
          <p:cNvSpPr>
            <a:spLocks noGrp="1"/>
          </p:cNvSpPr>
          <p:nvPr>
            <p:ph type="sldNum" sz="quarter" idx="12"/>
          </p:nvPr>
        </p:nvSpPr>
        <p:spPr/>
        <p:txBody>
          <a:bodyPr/>
          <a:lstStyle/>
          <a:p>
            <a:pPr>
              <a:defRPr/>
            </a:pPr>
            <a:fld id="{BFA544E5-8A74-4CD4-A7D7-8CDD5E9E70E2}" type="slidenum">
              <a:rPr lang="it-IT" altLang="en-US" smtClean="0"/>
              <a:pPr>
                <a:defRPr/>
              </a:pPr>
              <a:t>46</a:t>
            </a:fld>
            <a:endParaRPr lang="it-IT" altLang="en-US"/>
          </a:p>
        </p:txBody>
      </p:sp>
      <p:sp>
        <p:nvSpPr>
          <p:cNvPr id="5" name="Rectangle 3">
            <a:extLst>
              <a:ext uri="{FF2B5EF4-FFF2-40B4-BE49-F238E27FC236}">
                <a16:creationId xmlns:a16="http://schemas.microsoft.com/office/drawing/2014/main" id="{DCC58AE1-1CB9-4313-998F-E83498A29271}"/>
              </a:ext>
            </a:extLst>
          </p:cNvPr>
          <p:cNvSpPr>
            <a:spLocks noChangeArrowheads="1"/>
          </p:cNvSpPr>
          <p:nvPr/>
        </p:nvSpPr>
        <p:spPr bwMode="auto">
          <a:xfrm>
            <a:off x="0" y="76200"/>
            <a:ext cx="12072664" cy="596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larghezza degli edifici</a:t>
            </a:r>
          </a:p>
        </p:txBody>
      </p:sp>
      <p:grpSp>
        <p:nvGrpSpPr>
          <p:cNvPr id="18" name="Gruppo 17">
            <a:extLst>
              <a:ext uri="{FF2B5EF4-FFF2-40B4-BE49-F238E27FC236}">
                <a16:creationId xmlns:a16="http://schemas.microsoft.com/office/drawing/2014/main" id="{0A3AA67F-3C90-4C1C-997D-DFFBDE5CE108}"/>
              </a:ext>
            </a:extLst>
          </p:cNvPr>
          <p:cNvGrpSpPr/>
          <p:nvPr/>
        </p:nvGrpSpPr>
        <p:grpSpPr>
          <a:xfrm>
            <a:off x="1252125" y="882000"/>
            <a:ext cx="9687750" cy="5976000"/>
            <a:chOff x="1252125" y="882000"/>
            <a:chExt cx="9687750" cy="5976000"/>
          </a:xfrm>
        </p:grpSpPr>
        <p:grpSp>
          <p:nvGrpSpPr>
            <p:cNvPr id="12" name="Gruppo 11">
              <a:extLst>
                <a:ext uri="{FF2B5EF4-FFF2-40B4-BE49-F238E27FC236}">
                  <a16:creationId xmlns:a16="http://schemas.microsoft.com/office/drawing/2014/main" id="{0777C2B8-76AF-452A-B140-B2055F6DFAE2}"/>
                </a:ext>
              </a:extLst>
            </p:cNvPr>
            <p:cNvGrpSpPr/>
            <p:nvPr/>
          </p:nvGrpSpPr>
          <p:grpSpPr>
            <a:xfrm>
              <a:off x="1252125" y="882000"/>
              <a:ext cx="9687750" cy="5976000"/>
              <a:chOff x="1252125" y="882000"/>
              <a:chExt cx="9687750" cy="5976000"/>
            </a:xfrm>
          </p:grpSpPr>
          <p:pic>
            <p:nvPicPr>
              <p:cNvPr id="4" name="Immagine 3">
                <a:extLst>
                  <a:ext uri="{FF2B5EF4-FFF2-40B4-BE49-F238E27FC236}">
                    <a16:creationId xmlns:a16="http://schemas.microsoft.com/office/drawing/2014/main" id="{239B9A27-2537-4D80-93BE-1A25C4DD746B}"/>
                  </a:ext>
                </a:extLst>
              </p:cNvPr>
              <p:cNvPicPr>
                <a:picLocks noChangeAspect="1"/>
              </p:cNvPicPr>
              <p:nvPr/>
            </p:nvPicPr>
            <p:blipFill>
              <a:blip r:embed="rId2"/>
              <a:stretch>
                <a:fillRect/>
              </a:stretch>
            </p:blipFill>
            <p:spPr>
              <a:xfrm>
                <a:off x="1252125" y="882000"/>
                <a:ext cx="9687750" cy="5976000"/>
              </a:xfrm>
              <a:prstGeom prst="rect">
                <a:avLst/>
              </a:prstGeom>
            </p:spPr>
          </p:pic>
          <p:sp>
            <p:nvSpPr>
              <p:cNvPr id="2" name="CasellaDiTesto 1">
                <a:extLst>
                  <a:ext uri="{FF2B5EF4-FFF2-40B4-BE49-F238E27FC236}">
                    <a16:creationId xmlns:a16="http://schemas.microsoft.com/office/drawing/2014/main" id="{0D1094E1-152C-453D-8D03-5BBED73F6C8E}"/>
                  </a:ext>
                </a:extLst>
              </p:cNvPr>
              <p:cNvSpPr txBox="1"/>
              <p:nvPr/>
            </p:nvSpPr>
            <p:spPr>
              <a:xfrm>
                <a:off x="6019800" y="6320135"/>
                <a:ext cx="685800" cy="461665"/>
              </a:xfrm>
              <a:prstGeom prst="rect">
                <a:avLst/>
              </a:prstGeom>
              <a:solidFill>
                <a:schemeClr val="bg1"/>
              </a:solidFill>
              <a:ln>
                <a:solidFill>
                  <a:schemeClr val="bg1"/>
                </a:solidFill>
              </a:ln>
            </p:spPr>
            <p:txBody>
              <a:bodyPr wrap="square" rtlCol="0">
                <a:spAutoFit/>
              </a:bodyPr>
              <a:lstStyle/>
              <a:p>
                <a:r>
                  <a:rPr lang="it-IT" sz="2400" b="1" dirty="0"/>
                  <a:t>L/H</a:t>
                </a:r>
              </a:p>
            </p:txBody>
          </p:sp>
          <p:sp>
            <p:nvSpPr>
              <p:cNvPr id="6" name="CasellaDiTesto 5">
                <a:extLst>
                  <a:ext uri="{FF2B5EF4-FFF2-40B4-BE49-F238E27FC236}">
                    <a16:creationId xmlns:a16="http://schemas.microsoft.com/office/drawing/2014/main" id="{4BF63E19-DBD1-4F18-9074-82A33BA26113}"/>
                  </a:ext>
                </a:extLst>
              </p:cNvPr>
              <p:cNvSpPr txBox="1"/>
              <p:nvPr/>
            </p:nvSpPr>
            <p:spPr>
              <a:xfrm>
                <a:off x="1447800" y="3195935"/>
                <a:ext cx="553998" cy="766465"/>
              </a:xfrm>
              <a:prstGeom prst="rect">
                <a:avLst/>
              </a:prstGeom>
              <a:solidFill>
                <a:schemeClr val="bg1"/>
              </a:solidFill>
              <a:ln>
                <a:solidFill>
                  <a:schemeClr val="bg1"/>
                </a:solidFill>
              </a:ln>
            </p:spPr>
            <p:txBody>
              <a:bodyPr vert="vert270" wrap="square" rtlCol="0">
                <a:spAutoFit/>
              </a:bodyPr>
              <a:lstStyle/>
              <a:p>
                <a:r>
                  <a:rPr lang="it-IT" sz="2400" b="1" dirty="0"/>
                  <a:t>H/W</a:t>
                </a:r>
              </a:p>
            </p:txBody>
          </p:sp>
          <p:sp>
            <p:nvSpPr>
              <p:cNvPr id="7" name="CasellaDiTesto 6">
                <a:extLst>
                  <a:ext uri="{FF2B5EF4-FFF2-40B4-BE49-F238E27FC236}">
                    <a16:creationId xmlns:a16="http://schemas.microsoft.com/office/drawing/2014/main" id="{9858DEE0-1A8C-4A16-80B8-CFEEF4B96E72}"/>
                  </a:ext>
                </a:extLst>
              </p:cNvPr>
              <p:cNvSpPr txBox="1"/>
              <p:nvPr/>
            </p:nvSpPr>
            <p:spPr>
              <a:xfrm>
                <a:off x="10210800" y="3200400"/>
                <a:ext cx="553998" cy="766465"/>
              </a:xfrm>
              <a:prstGeom prst="rect">
                <a:avLst/>
              </a:prstGeom>
              <a:solidFill>
                <a:schemeClr val="bg1"/>
              </a:solidFill>
              <a:ln>
                <a:solidFill>
                  <a:schemeClr val="bg1"/>
                </a:solidFill>
              </a:ln>
            </p:spPr>
            <p:txBody>
              <a:bodyPr vert="vert" wrap="square" rtlCol="0">
                <a:spAutoFit/>
              </a:bodyPr>
              <a:lstStyle/>
              <a:p>
                <a:r>
                  <a:rPr lang="it-IT" sz="2400" b="1" dirty="0"/>
                  <a:t>W/H</a:t>
                </a:r>
              </a:p>
            </p:txBody>
          </p:sp>
          <p:sp>
            <p:nvSpPr>
              <p:cNvPr id="8" name="CasellaDiTesto 7">
                <a:extLst>
                  <a:ext uri="{FF2B5EF4-FFF2-40B4-BE49-F238E27FC236}">
                    <a16:creationId xmlns:a16="http://schemas.microsoft.com/office/drawing/2014/main" id="{74DD1BCE-C2AE-4D1E-B1E6-AA3CE7AD5F82}"/>
                  </a:ext>
                </a:extLst>
              </p:cNvPr>
              <p:cNvSpPr txBox="1"/>
              <p:nvPr/>
            </p:nvSpPr>
            <p:spPr>
              <a:xfrm>
                <a:off x="10134600" y="4843046"/>
                <a:ext cx="304800" cy="338554"/>
              </a:xfrm>
              <a:prstGeom prst="rect">
                <a:avLst/>
              </a:prstGeom>
              <a:solidFill>
                <a:schemeClr val="bg1"/>
              </a:solidFill>
              <a:ln>
                <a:solidFill>
                  <a:schemeClr val="bg1"/>
                </a:solidFill>
              </a:ln>
            </p:spPr>
            <p:txBody>
              <a:bodyPr wrap="square" rtlCol="0">
                <a:spAutoFit/>
              </a:bodyPr>
              <a:lstStyle/>
              <a:p>
                <a:r>
                  <a:rPr lang="it-IT" sz="1600" b="1" dirty="0">
                    <a:latin typeface="Arial Nova" panose="020B0504020202020204" pitchFamily="34" charset="0"/>
                  </a:rPr>
                  <a:t>1</a:t>
                </a:r>
              </a:p>
            </p:txBody>
          </p:sp>
          <p:sp>
            <p:nvSpPr>
              <p:cNvPr id="9" name="CasellaDiTesto 8">
                <a:extLst>
                  <a:ext uri="{FF2B5EF4-FFF2-40B4-BE49-F238E27FC236}">
                    <a16:creationId xmlns:a16="http://schemas.microsoft.com/office/drawing/2014/main" id="{32A9CA8A-D62C-4132-9F93-FE7EC032FA12}"/>
                  </a:ext>
                </a:extLst>
              </p:cNvPr>
              <p:cNvSpPr txBox="1"/>
              <p:nvPr/>
            </p:nvSpPr>
            <p:spPr>
              <a:xfrm>
                <a:off x="10134600" y="3886200"/>
                <a:ext cx="304800" cy="338554"/>
              </a:xfrm>
              <a:prstGeom prst="rect">
                <a:avLst/>
              </a:prstGeom>
              <a:solidFill>
                <a:schemeClr val="bg1"/>
              </a:solidFill>
              <a:ln>
                <a:solidFill>
                  <a:schemeClr val="bg1"/>
                </a:solidFill>
              </a:ln>
            </p:spPr>
            <p:txBody>
              <a:bodyPr wrap="square" rtlCol="0">
                <a:spAutoFit/>
              </a:bodyPr>
              <a:lstStyle/>
              <a:p>
                <a:r>
                  <a:rPr lang="it-IT" sz="1600" b="1" dirty="0">
                    <a:latin typeface="Arial Nova" panose="020B0504020202020204" pitchFamily="34" charset="0"/>
                  </a:rPr>
                  <a:t>2</a:t>
                </a:r>
              </a:p>
            </p:txBody>
          </p:sp>
          <p:sp>
            <p:nvSpPr>
              <p:cNvPr id="10" name="CasellaDiTesto 9">
                <a:extLst>
                  <a:ext uri="{FF2B5EF4-FFF2-40B4-BE49-F238E27FC236}">
                    <a16:creationId xmlns:a16="http://schemas.microsoft.com/office/drawing/2014/main" id="{77E5099A-6772-4DF3-B702-FBEC83CC1D5A}"/>
                  </a:ext>
                </a:extLst>
              </p:cNvPr>
              <p:cNvSpPr txBox="1"/>
              <p:nvPr/>
            </p:nvSpPr>
            <p:spPr>
              <a:xfrm>
                <a:off x="10134600" y="2938046"/>
                <a:ext cx="304800" cy="338554"/>
              </a:xfrm>
              <a:prstGeom prst="rect">
                <a:avLst/>
              </a:prstGeom>
              <a:solidFill>
                <a:schemeClr val="bg1"/>
              </a:solidFill>
              <a:ln>
                <a:solidFill>
                  <a:schemeClr val="bg1"/>
                </a:solidFill>
              </a:ln>
            </p:spPr>
            <p:txBody>
              <a:bodyPr wrap="square" rtlCol="0">
                <a:spAutoFit/>
              </a:bodyPr>
              <a:lstStyle/>
              <a:p>
                <a:r>
                  <a:rPr lang="it-IT" sz="1600" b="1" dirty="0">
                    <a:latin typeface="Arial Nova" panose="020B0504020202020204" pitchFamily="34" charset="0"/>
                  </a:rPr>
                  <a:t>3</a:t>
                </a:r>
              </a:p>
            </p:txBody>
          </p:sp>
          <p:sp>
            <p:nvSpPr>
              <p:cNvPr id="11" name="CasellaDiTesto 10">
                <a:extLst>
                  <a:ext uri="{FF2B5EF4-FFF2-40B4-BE49-F238E27FC236}">
                    <a16:creationId xmlns:a16="http://schemas.microsoft.com/office/drawing/2014/main" id="{EDFEFDAE-6001-4CB8-8FB2-38275D929025}"/>
                  </a:ext>
                </a:extLst>
              </p:cNvPr>
              <p:cNvSpPr txBox="1"/>
              <p:nvPr/>
            </p:nvSpPr>
            <p:spPr>
              <a:xfrm>
                <a:off x="10134600" y="1981200"/>
                <a:ext cx="304800" cy="338554"/>
              </a:xfrm>
              <a:prstGeom prst="rect">
                <a:avLst/>
              </a:prstGeom>
              <a:solidFill>
                <a:schemeClr val="bg1"/>
              </a:solidFill>
              <a:ln>
                <a:solidFill>
                  <a:schemeClr val="bg1"/>
                </a:solidFill>
              </a:ln>
            </p:spPr>
            <p:txBody>
              <a:bodyPr wrap="square" rtlCol="0">
                <a:spAutoFit/>
              </a:bodyPr>
              <a:lstStyle/>
              <a:p>
                <a:r>
                  <a:rPr lang="it-IT" sz="1600" b="1" dirty="0">
                    <a:latin typeface="Arial Nova" panose="020B0504020202020204" pitchFamily="34" charset="0"/>
                  </a:rPr>
                  <a:t>4</a:t>
                </a:r>
              </a:p>
            </p:txBody>
          </p:sp>
        </p:grpSp>
        <p:sp>
          <p:nvSpPr>
            <p:cNvPr id="13" name="CasellaDiTesto 12">
              <a:extLst>
                <a:ext uri="{FF2B5EF4-FFF2-40B4-BE49-F238E27FC236}">
                  <a16:creationId xmlns:a16="http://schemas.microsoft.com/office/drawing/2014/main" id="{93B886AE-1A6E-432C-B1E2-F65D2C29EB3F}"/>
                </a:ext>
              </a:extLst>
            </p:cNvPr>
            <p:cNvSpPr txBox="1"/>
            <p:nvPr/>
          </p:nvSpPr>
          <p:spPr>
            <a:xfrm>
              <a:off x="6172200" y="2057400"/>
              <a:ext cx="2743200" cy="400110"/>
            </a:xfrm>
            <a:prstGeom prst="rect">
              <a:avLst/>
            </a:prstGeom>
            <a:solidFill>
              <a:schemeClr val="bg1"/>
            </a:solidFill>
            <a:ln>
              <a:solidFill>
                <a:schemeClr val="bg1"/>
              </a:solidFill>
            </a:ln>
          </p:spPr>
          <p:txBody>
            <a:bodyPr wrap="square" rtlCol="0">
              <a:spAutoFit/>
            </a:bodyPr>
            <a:lstStyle/>
            <a:p>
              <a:r>
                <a:rPr lang="it-IT" sz="2000" b="1" i="1" dirty="0" err="1"/>
                <a:t>Isolated</a:t>
              </a:r>
              <a:r>
                <a:rPr lang="it-IT" sz="2000" b="1" i="1" dirty="0"/>
                <a:t> </a:t>
              </a:r>
              <a:r>
                <a:rPr lang="it-IT" sz="2000" b="1" i="1" dirty="0" err="1"/>
                <a:t>roughness</a:t>
              </a:r>
              <a:r>
                <a:rPr lang="it-IT" sz="2000" b="1" i="1" dirty="0"/>
                <a:t> flow</a:t>
              </a:r>
              <a:endParaRPr lang="it-IT" sz="2400" b="1" i="1" dirty="0"/>
            </a:p>
          </p:txBody>
        </p:sp>
        <p:sp>
          <p:nvSpPr>
            <p:cNvPr id="14" name="CasellaDiTesto 13">
              <a:extLst>
                <a:ext uri="{FF2B5EF4-FFF2-40B4-BE49-F238E27FC236}">
                  <a16:creationId xmlns:a16="http://schemas.microsoft.com/office/drawing/2014/main" id="{E0CF40C6-0EE1-4D28-9B19-E6157B01F687}"/>
                </a:ext>
              </a:extLst>
            </p:cNvPr>
            <p:cNvSpPr txBox="1"/>
            <p:nvPr/>
          </p:nvSpPr>
          <p:spPr>
            <a:xfrm>
              <a:off x="6172200" y="3562290"/>
              <a:ext cx="2743200" cy="400110"/>
            </a:xfrm>
            <a:prstGeom prst="rect">
              <a:avLst/>
            </a:prstGeom>
            <a:solidFill>
              <a:schemeClr val="bg1"/>
            </a:solidFill>
            <a:ln>
              <a:solidFill>
                <a:schemeClr val="bg1"/>
              </a:solidFill>
            </a:ln>
          </p:spPr>
          <p:txBody>
            <a:bodyPr wrap="square" rtlCol="0">
              <a:spAutoFit/>
            </a:bodyPr>
            <a:lstStyle/>
            <a:p>
              <a:r>
                <a:rPr lang="it-IT" sz="2000" b="1" i="1" dirty="0"/>
                <a:t>Wake </a:t>
              </a:r>
              <a:r>
                <a:rPr lang="it-IT" sz="2000" b="1" i="1" dirty="0" err="1"/>
                <a:t>interference</a:t>
              </a:r>
              <a:endParaRPr lang="it-IT" sz="2400" b="1" i="1" dirty="0"/>
            </a:p>
          </p:txBody>
        </p:sp>
        <p:sp>
          <p:nvSpPr>
            <p:cNvPr id="15" name="CasellaDiTesto 14">
              <a:extLst>
                <a:ext uri="{FF2B5EF4-FFF2-40B4-BE49-F238E27FC236}">
                  <a16:creationId xmlns:a16="http://schemas.microsoft.com/office/drawing/2014/main" id="{6F75568C-C138-439F-B549-C0D82F8FF6A6}"/>
                </a:ext>
              </a:extLst>
            </p:cNvPr>
            <p:cNvSpPr txBox="1"/>
            <p:nvPr/>
          </p:nvSpPr>
          <p:spPr>
            <a:xfrm>
              <a:off x="5943600" y="4953000"/>
              <a:ext cx="2743200" cy="400110"/>
            </a:xfrm>
            <a:prstGeom prst="rect">
              <a:avLst/>
            </a:prstGeom>
            <a:solidFill>
              <a:schemeClr val="bg1"/>
            </a:solidFill>
            <a:ln>
              <a:solidFill>
                <a:schemeClr val="bg1"/>
              </a:solidFill>
            </a:ln>
          </p:spPr>
          <p:txBody>
            <a:bodyPr wrap="square" rtlCol="0">
              <a:spAutoFit/>
            </a:bodyPr>
            <a:lstStyle/>
            <a:p>
              <a:r>
                <a:rPr lang="it-IT" sz="2000" b="1" i="1" dirty="0" err="1"/>
                <a:t>Skimming</a:t>
              </a:r>
              <a:r>
                <a:rPr lang="it-IT" sz="2000" b="1" i="1" dirty="0"/>
                <a:t> flow</a:t>
              </a:r>
              <a:endParaRPr lang="it-IT" sz="2400" b="1" i="1" dirty="0"/>
            </a:p>
          </p:txBody>
        </p:sp>
        <p:sp>
          <p:nvSpPr>
            <p:cNvPr id="16" name="CasellaDiTesto 15">
              <a:extLst>
                <a:ext uri="{FF2B5EF4-FFF2-40B4-BE49-F238E27FC236}">
                  <a16:creationId xmlns:a16="http://schemas.microsoft.com/office/drawing/2014/main" id="{06953574-4E41-4433-846E-BB1A4EA07A1C}"/>
                </a:ext>
              </a:extLst>
            </p:cNvPr>
            <p:cNvSpPr txBox="1"/>
            <p:nvPr/>
          </p:nvSpPr>
          <p:spPr>
            <a:xfrm>
              <a:off x="3132000" y="5220000"/>
              <a:ext cx="609600" cy="338554"/>
            </a:xfrm>
            <a:prstGeom prst="rect">
              <a:avLst/>
            </a:prstGeom>
            <a:solidFill>
              <a:schemeClr val="bg1"/>
            </a:solidFill>
            <a:ln>
              <a:solidFill>
                <a:schemeClr val="bg1"/>
              </a:solidFill>
            </a:ln>
          </p:spPr>
          <p:txBody>
            <a:bodyPr wrap="square" rtlCol="0">
              <a:spAutoFit/>
            </a:bodyPr>
            <a:lstStyle/>
            <a:p>
              <a:r>
                <a:rPr lang="it-IT" sz="1600" b="1" i="1" dirty="0"/>
                <a:t>Cube</a:t>
              </a:r>
              <a:endParaRPr lang="it-IT" b="1" i="1" dirty="0"/>
            </a:p>
          </p:txBody>
        </p:sp>
        <p:sp>
          <p:nvSpPr>
            <p:cNvPr id="17" name="CasellaDiTesto 16">
              <a:extLst>
                <a:ext uri="{FF2B5EF4-FFF2-40B4-BE49-F238E27FC236}">
                  <a16:creationId xmlns:a16="http://schemas.microsoft.com/office/drawing/2014/main" id="{05E9D4F6-0964-45E0-A034-6337F19FE4EA}"/>
                </a:ext>
              </a:extLst>
            </p:cNvPr>
            <p:cNvSpPr txBox="1"/>
            <p:nvPr/>
          </p:nvSpPr>
          <p:spPr>
            <a:xfrm>
              <a:off x="8694600" y="5372400"/>
              <a:ext cx="830400" cy="338554"/>
            </a:xfrm>
            <a:prstGeom prst="rect">
              <a:avLst/>
            </a:prstGeom>
            <a:solidFill>
              <a:schemeClr val="bg1"/>
            </a:solidFill>
            <a:ln>
              <a:solidFill>
                <a:schemeClr val="bg1"/>
              </a:solidFill>
            </a:ln>
          </p:spPr>
          <p:txBody>
            <a:bodyPr wrap="square" rtlCol="0">
              <a:spAutoFit/>
            </a:bodyPr>
            <a:lstStyle/>
            <a:p>
              <a:r>
                <a:rPr lang="it-IT" sz="1600" b="1" i="1" dirty="0"/>
                <a:t>Canyon</a:t>
              </a:r>
              <a:endParaRPr lang="it-IT" b="1" i="1" dirty="0"/>
            </a:p>
          </p:txBody>
        </p:sp>
      </p:grpSp>
    </p:spTree>
    <p:extLst>
      <p:ext uri="{BB962C8B-B14F-4D97-AF65-F5344CB8AC3E}">
        <p14:creationId xmlns:p14="http://schemas.microsoft.com/office/powerpoint/2010/main" val="42431856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a:extLst>
              <a:ext uri="{FF2B5EF4-FFF2-40B4-BE49-F238E27FC236}">
                <a16:creationId xmlns:a16="http://schemas.microsoft.com/office/drawing/2014/main" id="{A6F564DD-88FC-44CB-B88D-0EBDCC082936}"/>
              </a:ext>
            </a:extLst>
          </p:cNvPr>
          <p:cNvSpPr/>
          <p:nvPr/>
        </p:nvSpPr>
        <p:spPr>
          <a:xfrm>
            <a:off x="228600" y="533400"/>
            <a:ext cx="11582400" cy="3985706"/>
          </a:xfrm>
          <a:prstGeom prst="rect">
            <a:avLst/>
          </a:prstGeom>
        </p:spPr>
        <p:txBody>
          <a:bodyPr wrap="square">
            <a:spAutoFit/>
          </a:bodyPr>
          <a:lstStyle/>
          <a:p>
            <a:pPr marL="342900" indent="-342900" algn="just">
              <a:buFont typeface="Arial" panose="020B0604020202020204" pitchFamily="34" charset="0"/>
              <a:buChar char="•"/>
            </a:pPr>
            <a:r>
              <a:rPr lang="it-IT" sz="2300" dirty="0">
                <a:solidFill>
                  <a:schemeClr val="bg1"/>
                </a:solidFill>
                <a:latin typeface="Times New Roman" panose="02020603050405020304" pitchFamily="18" charset="0"/>
                <a:cs typeface="Times New Roman" panose="02020603050405020304" pitchFamily="18" charset="0"/>
              </a:rPr>
              <a:t>Il rapporto di forma del canyon </a:t>
            </a:r>
            <a:r>
              <a:rPr lang="it-IT" sz="2300" dirty="0" err="1">
                <a:solidFill>
                  <a:srgbClr val="FFFF00"/>
                </a:solidFill>
                <a:latin typeface="Times New Roman" panose="02020603050405020304" pitchFamily="18" charset="0"/>
                <a:cs typeface="Times New Roman" panose="02020603050405020304" pitchFamily="18" charset="0"/>
              </a:rPr>
              <a:t>ARc</a:t>
            </a:r>
            <a:r>
              <a:rPr lang="it-IT" sz="2300" dirty="0">
                <a:solidFill>
                  <a:schemeClr val="bg1"/>
                </a:solidFill>
                <a:latin typeface="Times New Roman" panose="02020603050405020304" pitchFamily="18" charset="0"/>
                <a:cs typeface="Times New Roman" panose="02020603050405020304" pitchFamily="18" charset="0"/>
              </a:rPr>
              <a:t> = W/H </a:t>
            </a:r>
            <a:r>
              <a:rPr lang="it-IT" sz="2300" dirty="0">
                <a:solidFill>
                  <a:srgbClr val="FFFF00"/>
                </a:solidFill>
                <a:latin typeface="Times New Roman" panose="02020603050405020304" pitchFamily="18" charset="0"/>
                <a:cs typeface="Times New Roman" panose="02020603050405020304" pitchFamily="18" charset="0"/>
              </a:rPr>
              <a:t>influenza</a:t>
            </a:r>
            <a:r>
              <a:rPr lang="it-IT" sz="2300" dirty="0">
                <a:solidFill>
                  <a:schemeClr val="bg1"/>
                </a:solidFill>
                <a:latin typeface="Times New Roman" panose="02020603050405020304" pitchFamily="18" charset="0"/>
                <a:cs typeface="Times New Roman" panose="02020603050405020304" pitchFamily="18" charset="0"/>
              </a:rPr>
              <a:t>, oltre alla ventilazione, </a:t>
            </a:r>
            <a:r>
              <a:rPr lang="it-IT" sz="2300" dirty="0">
                <a:solidFill>
                  <a:srgbClr val="FFFF00"/>
                </a:solidFill>
                <a:latin typeface="Times New Roman" panose="02020603050405020304" pitchFamily="18" charset="0"/>
                <a:cs typeface="Times New Roman" panose="02020603050405020304" pitchFamily="18" charset="0"/>
              </a:rPr>
              <a:t>anche lo SVF </a:t>
            </a:r>
            <a:r>
              <a:rPr lang="it-IT" sz="2300" dirty="0">
                <a:solidFill>
                  <a:schemeClr val="bg1"/>
                </a:solidFill>
                <a:latin typeface="Times New Roman" panose="02020603050405020304" pitchFamily="18" charset="0"/>
                <a:cs typeface="Times New Roman" panose="02020603050405020304" pitchFamily="18" charset="0"/>
              </a:rPr>
              <a:t>e, quindi, la penetrazione della luce solare</a:t>
            </a:r>
          </a:p>
          <a:p>
            <a:pPr marL="342900" indent="-342900" algn="just">
              <a:buFont typeface="Arial" panose="020B0604020202020204" pitchFamily="34" charset="0"/>
              <a:buChar char="•"/>
            </a:pPr>
            <a:r>
              <a:rPr lang="it-IT" sz="2300" dirty="0">
                <a:solidFill>
                  <a:schemeClr val="bg1"/>
                </a:solidFill>
                <a:latin typeface="Times New Roman" panose="02020603050405020304" pitchFamily="18" charset="0"/>
                <a:cs typeface="Times New Roman" panose="02020603050405020304" pitchFamily="18" charset="0"/>
              </a:rPr>
              <a:t>La strategia costruttiva tradizionale implica che </a:t>
            </a:r>
            <a:r>
              <a:rPr lang="it-IT" sz="2300" dirty="0" err="1">
                <a:solidFill>
                  <a:schemeClr val="bg1"/>
                </a:solidFill>
                <a:latin typeface="Times New Roman" panose="02020603050405020304" pitchFamily="18" charset="0"/>
                <a:cs typeface="Times New Roman" panose="02020603050405020304" pitchFamily="18" charset="0"/>
              </a:rPr>
              <a:t>ARc</a:t>
            </a:r>
            <a:r>
              <a:rPr lang="it-IT" sz="2300" dirty="0">
                <a:solidFill>
                  <a:schemeClr val="bg1"/>
                </a:solidFill>
                <a:latin typeface="Times New Roman" panose="02020603050405020304" pitchFamily="18" charset="0"/>
                <a:cs typeface="Times New Roman" panose="02020603050405020304" pitchFamily="18" charset="0"/>
              </a:rPr>
              <a:t> vada ridotto se si vuole ridurre la penetrazione della luce solare e quindi la temperature all’interno del canyon, viceversa se lo si vuole aumentare</a:t>
            </a:r>
          </a:p>
          <a:p>
            <a:pPr marL="342900" indent="-342900" algn="just">
              <a:buFont typeface="Arial" panose="020B0604020202020204" pitchFamily="34" charset="0"/>
              <a:buChar char="•"/>
            </a:pPr>
            <a:r>
              <a:rPr lang="it-IT" sz="2300" dirty="0">
                <a:solidFill>
                  <a:srgbClr val="FFFF00"/>
                </a:solidFill>
                <a:latin typeface="Times New Roman" panose="02020603050405020304" pitchFamily="18" charset="0"/>
                <a:cs typeface="Times New Roman" panose="02020603050405020304" pitchFamily="18" charset="0"/>
              </a:rPr>
              <a:t>Tradizionalmente </a:t>
            </a:r>
            <a:r>
              <a:rPr lang="it-IT" sz="2300" dirty="0" err="1">
                <a:solidFill>
                  <a:srgbClr val="FFFF00"/>
                </a:solidFill>
                <a:latin typeface="Times New Roman" panose="02020603050405020304" pitchFamily="18" charset="0"/>
                <a:cs typeface="Times New Roman" panose="02020603050405020304" pitchFamily="18" charset="0"/>
              </a:rPr>
              <a:t>ARc</a:t>
            </a:r>
            <a:r>
              <a:rPr lang="it-IT" sz="2300" dirty="0">
                <a:solidFill>
                  <a:srgbClr val="FFFF00"/>
                </a:solidFill>
                <a:latin typeface="Times New Roman" panose="02020603050405020304" pitchFamily="18" charset="0"/>
                <a:cs typeface="Times New Roman" panose="02020603050405020304" pitchFamily="18" charset="0"/>
              </a:rPr>
              <a:t>:</a:t>
            </a:r>
          </a:p>
          <a:p>
            <a:pPr marL="800100" lvl="1" indent="-342900" algn="just">
              <a:buFont typeface="Courier New" panose="02070309020205020404" pitchFamily="49" charset="0"/>
              <a:buChar char="o"/>
            </a:pPr>
            <a:r>
              <a:rPr lang="it-IT" sz="2300" dirty="0">
                <a:solidFill>
                  <a:srgbClr val="FFFF00"/>
                </a:solidFill>
                <a:latin typeface="Times New Roman" panose="02020603050405020304" pitchFamily="18" charset="0"/>
                <a:cs typeface="Times New Roman" panose="02020603050405020304" pitchFamily="18" charset="0"/>
              </a:rPr>
              <a:t>aumenta all’aumentare della latitudine</a:t>
            </a:r>
            <a:r>
              <a:rPr lang="it-IT" sz="2300" dirty="0">
                <a:solidFill>
                  <a:schemeClr val="bg1"/>
                </a:solidFill>
                <a:latin typeface="Times New Roman" panose="02020603050405020304" pitchFamily="18" charset="0"/>
                <a:cs typeface="Times New Roman" panose="02020603050405020304" pitchFamily="18" charset="0"/>
              </a:rPr>
              <a:t>, per aumentare lo SVF, l’assorbimento di calore e ridurre i costi per il riscaldamento (ma attenzione all’aumentata ventilazione)</a:t>
            </a:r>
          </a:p>
          <a:p>
            <a:pPr marL="800100" lvl="1" indent="-342900" algn="just">
              <a:buFont typeface="Courier New" panose="02070309020205020404" pitchFamily="49" charset="0"/>
              <a:buChar char="o"/>
            </a:pPr>
            <a:r>
              <a:rPr lang="it-IT" sz="2300" dirty="0">
                <a:solidFill>
                  <a:srgbClr val="FFFF00"/>
                </a:solidFill>
                <a:latin typeface="Times New Roman" panose="02020603050405020304" pitchFamily="18" charset="0"/>
                <a:cs typeface="Times New Roman" panose="02020603050405020304" pitchFamily="18" charset="0"/>
              </a:rPr>
              <a:t>diminuisce al diminuire della latitudine</a:t>
            </a:r>
            <a:r>
              <a:rPr lang="it-IT" sz="2300" dirty="0">
                <a:solidFill>
                  <a:schemeClr val="bg1"/>
                </a:solidFill>
                <a:latin typeface="Times New Roman" panose="02020603050405020304" pitchFamily="18" charset="0"/>
                <a:cs typeface="Times New Roman" panose="02020603050405020304" pitchFamily="18" charset="0"/>
              </a:rPr>
              <a:t>, per ridurre lo SVF, l’assorbimento di calore e ridurre i costi per il raffreddamento (ma attenzione alla riduzione della ventilazione e all’accumulo di inquinanti, umidità, ecc.)</a:t>
            </a:r>
          </a:p>
        </p:txBody>
      </p:sp>
      <p:sp>
        <p:nvSpPr>
          <p:cNvPr id="17" name="Rectangle 2">
            <a:extLst>
              <a:ext uri="{FF2B5EF4-FFF2-40B4-BE49-F238E27FC236}">
                <a16:creationId xmlns:a16="http://schemas.microsoft.com/office/drawing/2014/main" id="{A7A9DFC9-BACA-4D89-A246-E2D1D180701F}"/>
              </a:ext>
            </a:extLst>
          </p:cNvPr>
          <p:cNvSpPr>
            <a:spLocks noChangeArrowheads="1"/>
          </p:cNvSpPr>
          <p:nvPr/>
        </p:nvSpPr>
        <p:spPr bwMode="auto">
          <a:xfrm>
            <a:off x="228601" y="27325"/>
            <a:ext cx="11810995"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400" b="1" dirty="0">
                <a:solidFill>
                  <a:srgbClr val="FFCC00"/>
                </a:solidFill>
                <a:latin typeface="Verdana" panose="020B0604030504040204" pitchFamily="34" charset="0"/>
              </a:rPr>
              <a:t>5. Ruolo dei canyon urbani nella progettazione e pianificazione…</a:t>
            </a:r>
          </a:p>
        </p:txBody>
      </p:sp>
      <p:sp>
        <p:nvSpPr>
          <p:cNvPr id="2" name="Segnaposto numero diapositiva 1">
            <a:extLst>
              <a:ext uri="{FF2B5EF4-FFF2-40B4-BE49-F238E27FC236}">
                <a16:creationId xmlns:a16="http://schemas.microsoft.com/office/drawing/2014/main" id="{4B622B63-C5C7-45F9-BC0E-E3DEBEFEF637}"/>
              </a:ext>
            </a:extLst>
          </p:cNvPr>
          <p:cNvSpPr>
            <a:spLocks noGrp="1"/>
          </p:cNvSpPr>
          <p:nvPr>
            <p:ph type="sldNum" sz="quarter" idx="12"/>
          </p:nvPr>
        </p:nvSpPr>
        <p:spPr/>
        <p:txBody>
          <a:bodyPr/>
          <a:lstStyle/>
          <a:p>
            <a:pPr>
              <a:defRPr/>
            </a:pPr>
            <a:fld id="{BFA544E5-8A74-4CD4-A7D7-8CDD5E9E70E2}" type="slidenum">
              <a:rPr lang="it-IT" altLang="en-US" smtClean="0"/>
              <a:pPr>
                <a:defRPr/>
              </a:pPr>
              <a:t>47</a:t>
            </a:fld>
            <a:endParaRPr lang="it-IT" altLang="en-US" dirty="0"/>
          </a:p>
        </p:txBody>
      </p:sp>
      <p:sp>
        <p:nvSpPr>
          <p:cNvPr id="18" name="Rectangle 2">
            <a:extLst>
              <a:ext uri="{FF2B5EF4-FFF2-40B4-BE49-F238E27FC236}">
                <a16:creationId xmlns:a16="http://schemas.microsoft.com/office/drawing/2014/main" id="{5638091D-123C-9DCB-C10A-298FCCD3263C}"/>
              </a:ext>
            </a:extLst>
          </p:cNvPr>
          <p:cNvSpPr>
            <a:spLocks noChangeArrowheads="1"/>
          </p:cNvSpPr>
          <p:nvPr/>
        </p:nvSpPr>
        <p:spPr bwMode="auto">
          <a:xfrm>
            <a:off x="228600" y="4267200"/>
            <a:ext cx="11810995"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400" b="1" dirty="0">
                <a:solidFill>
                  <a:srgbClr val="FFCC00"/>
                </a:solidFill>
                <a:latin typeface="Verdana" panose="020B0604030504040204" pitchFamily="34" charset="0"/>
              </a:rPr>
              <a:t>...e importanza della conoscenza/modellazione dei regimi di flusso</a:t>
            </a:r>
          </a:p>
        </p:txBody>
      </p:sp>
      <p:sp>
        <p:nvSpPr>
          <p:cNvPr id="20" name="Rectangle 3">
            <a:extLst>
              <a:ext uri="{FF2B5EF4-FFF2-40B4-BE49-F238E27FC236}">
                <a16:creationId xmlns:a16="http://schemas.microsoft.com/office/drawing/2014/main" id="{F59A41EF-F00A-B325-6E9C-058B76E5BC31}"/>
              </a:ext>
            </a:extLst>
          </p:cNvPr>
          <p:cNvSpPr>
            <a:spLocks noChangeArrowheads="1"/>
          </p:cNvSpPr>
          <p:nvPr/>
        </p:nvSpPr>
        <p:spPr bwMode="auto">
          <a:xfrm>
            <a:off x="228600" y="4724400"/>
            <a:ext cx="11734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300" dirty="0">
                <a:solidFill>
                  <a:srgbClr val="FFFF00"/>
                </a:solidFill>
              </a:rPr>
              <a:t>La conoscenza/scelta di </a:t>
            </a:r>
            <a:r>
              <a:rPr lang="it-IT" altLang="en-US" sz="2300" dirty="0" err="1">
                <a:solidFill>
                  <a:srgbClr val="FFFF00"/>
                </a:solidFill>
              </a:rPr>
              <a:t>ARc</a:t>
            </a:r>
            <a:r>
              <a:rPr lang="it-IT" altLang="en-US" sz="2300" dirty="0">
                <a:solidFill>
                  <a:srgbClr val="FFFF00"/>
                </a:solidFill>
              </a:rPr>
              <a:t> permette anche di controllare il regime di flusso </a:t>
            </a:r>
            <a:r>
              <a:rPr lang="it-IT" altLang="en-US" sz="2300" dirty="0">
                <a:solidFill>
                  <a:schemeClr val="bg1"/>
                </a:solidFill>
              </a:rPr>
              <a:t>= &gt; </a:t>
            </a:r>
          </a:p>
          <a:p>
            <a:pPr marL="0" indent="0" algn="just">
              <a:buNone/>
            </a:pPr>
            <a:r>
              <a:rPr lang="it-IT" altLang="en-US" sz="2300" dirty="0">
                <a:solidFill>
                  <a:schemeClr val="bg1"/>
                </a:solidFill>
              </a:rPr>
              <a:t>	di modellare (aumentare/ridurre) la ventilazione, a seconda delle esigenze </a:t>
            </a:r>
            <a:r>
              <a:rPr lang="it-IT" altLang="en-US" sz="2200" dirty="0">
                <a:solidFill>
                  <a:schemeClr val="bg1"/>
                </a:solidFill>
              </a:rPr>
              <a:t>
</a:t>
            </a:r>
            <a:endParaRPr lang="en-US" altLang="en-US" sz="2200" dirty="0">
              <a:solidFill>
                <a:schemeClr val="bg1"/>
              </a:solidFill>
            </a:endParaRPr>
          </a:p>
          <a:p>
            <a:pPr algn="just" eaLnBrk="1" hangingPunct="1"/>
            <a:endParaRPr lang="en-US" altLang="en-US" sz="2200" dirty="0">
              <a:solidFill>
                <a:schemeClr val="bg1"/>
              </a:solidFill>
            </a:endParaRPr>
          </a:p>
        </p:txBody>
      </p:sp>
      <p:sp>
        <p:nvSpPr>
          <p:cNvPr id="21" name="Rectangle 3">
            <a:extLst>
              <a:ext uri="{FF2B5EF4-FFF2-40B4-BE49-F238E27FC236}">
                <a16:creationId xmlns:a16="http://schemas.microsoft.com/office/drawing/2014/main" id="{D7A74C6A-613D-3C4D-E5A9-CA57BCED5C3E}"/>
              </a:ext>
            </a:extLst>
          </p:cNvPr>
          <p:cNvSpPr>
            <a:spLocks noChangeArrowheads="1"/>
          </p:cNvSpPr>
          <p:nvPr/>
        </p:nvSpPr>
        <p:spPr bwMode="auto">
          <a:xfrm>
            <a:off x="228600" y="5943600"/>
            <a:ext cx="11582399"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300" dirty="0">
                <a:solidFill>
                  <a:schemeClr val="bg1"/>
                </a:solidFill>
              </a:rPr>
              <a:t>Riduzione della ventilazione: climi freddi o con forti venti, in presenza di materiali che possono essere raccolti e trasportati dal vento, ecc. </a:t>
            </a:r>
            <a:endParaRPr lang="en-US" altLang="en-US" sz="2300" dirty="0">
              <a:solidFill>
                <a:schemeClr val="bg1"/>
              </a:solidFill>
            </a:endParaRPr>
          </a:p>
        </p:txBody>
      </p:sp>
      <p:sp>
        <p:nvSpPr>
          <p:cNvPr id="22" name="Rectangle 3">
            <a:extLst>
              <a:ext uri="{FF2B5EF4-FFF2-40B4-BE49-F238E27FC236}">
                <a16:creationId xmlns:a16="http://schemas.microsoft.com/office/drawing/2014/main" id="{2EB11A86-D68A-2E64-5CE1-7BA364B41909}"/>
              </a:ext>
            </a:extLst>
          </p:cNvPr>
          <p:cNvSpPr>
            <a:spLocks noChangeArrowheads="1"/>
          </p:cNvSpPr>
          <p:nvPr/>
        </p:nvSpPr>
        <p:spPr bwMode="auto">
          <a:xfrm>
            <a:off x="228600" y="5562600"/>
            <a:ext cx="11582399"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r>
              <a:rPr lang="it-IT" altLang="en-US" sz="2300" dirty="0">
                <a:solidFill>
                  <a:schemeClr val="bg1"/>
                </a:solidFill>
              </a:rPr>
              <a:t>Aumento della ventilazione: climi caldi, usi ricreativi, ecc. </a:t>
            </a:r>
            <a:endParaRPr lang="en-US" altLang="en-US" sz="2300" dirty="0">
              <a:solidFill>
                <a:schemeClr val="bg1"/>
              </a:solidFill>
            </a:endParaRPr>
          </a:p>
        </p:txBody>
      </p:sp>
    </p:spTree>
    <p:extLst>
      <p:ext uri="{BB962C8B-B14F-4D97-AF65-F5344CB8AC3E}">
        <p14:creationId xmlns:p14="http://schemas.microsoft.com/office/powerpoint/2010/main" val="156924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1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1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1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1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1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1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21" grpId="0"/>
      <p:bldP spid="2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2A47E06-B371-167C-A17D-3F46DF46CFB7}"/>
              </a:ext>
            </a:extLst>
          </p:cNvPr>
          <p:cNvSpPr>
            <a:spLocks noGrp="1"/>
          </p:cNvSpPr>
          <p:nvPr>
            <p:ph type="sldNum" sz="quarter" idx="12"/>
          </p:nvPr>
        </p:nvSpPr>
        <p:spPr/>
        <p:txBody>
          <a:bodyPr/>
          <a:lstStyle/>
          <a:p>
            <a:pPr>
              <a:defRPr/>
            </a:pPr>
            <a:fld id="{A2DE0798-E235-4305-A757-6FD5C182A6FF}" type="slidenum">
              <a:rPr lang="it-IT" altLang="en-US" smtClean="0"/>
              <a:pPr>
                <a:defRPr/>
              </a:pPr>
              <a:t>48</a:t>
            </a:fld>
            <a:endParaRPr lang="it-IT" altLang="en-US"/>
          </a:p>
        </p:txBody>
      </p:sp>
      <p:pic>
        <p:nvPicPr>
          <p:cNvPr id="5" name="Immagine 4">
            <a:extLst>
              <a:ext uri="{FF2B5EF4-FFF2-40B4-BE49-F238E27FC236}">
                <a16:creationId xmlns:a16="http://schemas.microsoft.com/office/drawing/2014/main" id="{9D4CBA6F-7807-F841-9905-1E84636508E4}"/>
              </a:ext>
            </a:extLst>
          </p:cNvPr>
          <p:cNvPicPr>
            <a:picLocks noChangeAspect="1"/>
          </p:cNvPicPr>
          <p:nvPr/>
        </p:nvPicPr>
        <p:blipFill>
          <a:blip r:embed="rId2"/>
          <a:srcRect r="18870" b="30659"/>
          <a:stretch>
            <a:fillRect/>
          </a:stretch>
        </p:blipFill>
        <p:spPr>
          <a:xfrm>
            <a:off x="0" y="1"/>
            <a:ext cx="5323425" cy="3429000"/>
          </a:xfrm>
          <a:prstGeom prst="rect">
            <a:avLst/>
          </a:prstGeom>
        </p:spPr>
      </p:pic>
      <p:sp>
        <p:nvSpPr>
          <p:cNvPr id="7" name="Rettangolo 6">
            <a:extLst>
              <a:ext uri="{FF2B5EF4-FFF2-40B4-BE49-F238E27FC236}">
                <a16:creationId xmlns:a16="http://schemas.microsoft.com/office/drawing/2014/main" id="{ADCCFDC3-D232-CAA5-D0D5-84C6BCD011C2}"/>
              </a:ext>
            </a:extLst>
          </p:cNvPr>
          <p:cNvSpPr/>
          <p:nvPr/>
        </p:nvSpPr>
        <p:spPr>
          <a:xfrm>
            <a:off x="5334000" y="1286454"/>
            <a:ext cx="1447800" cy="707886"/>
          </a:xfrm>
          <a:prstGeom prst="rect">
            <a:avLst/>
          </a:prstGeom>
        </p:spPr>
        <p:txBody>
          <a:bodyPr wrap="square">
            <a:spAutoFit/>
          </a:bodyPr>
          <a:lstStyle/>
          <a:p>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Marrakech, Marocco</a:t>
            </a:r>
            <a:endPar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endParaRPr>
          </a:p>
        </p:txBody>
      </p:sp>
      <p:pic>
        <p:nvPicPr>
          <p:cNvPr id="9" name="Immagine 8">
            <a:extLst>
              <a:ext uri="{FF2B5EF4-FFF2-40B4-BE49-F238E27FC236}">
                <a16:creationId xmlns:a16="http://schemas.microsoft.com/office/drawing/2014/main" id="{1A717CEA-F31A-21D6-DD24-A5621314A4EA}"/>
              </a:ext>
            </a:extLst>
          </p:cNvPr>
          <p:cNvPicPr>
            <a:picLocks noChangeAspect="1"/>
          </p:cNvPicPr>
          <p:nvPr/>
        </p:nvPicPr>
        <p:blipFill>
          <a:blip r:embed="rId3"/>
          <a:srcRect b="11167"/>
          <a:stretch>
            <a:fillRect/>
          </a:stretch>
        </p:blipFill>
        <p:spPr>
          <a:xfrm>
            <a:off x="0" y="3505200"/>
            <a:ext cx="5323425" cy="3352800"/>
          </a:xfrm>
          <a:prstGeom prst="rect">
            <a:avLst/>
          </a:prstGeom>
        </p:spPr>
      </p:pic>
      <p:sp>
        <p:nvSpPr>
          <p:cNvPr id="10" name="Rettangolo 9">
            <a:extLst>
              <a:ext uri="{FF2B5EF4-FFF2-40B4-BE49-F238E27FC236}">
                <a16:creationId xmlns:a16="http://schemas.microsoft.com/office/drawing/2014/main" id="{351E304C-D859-8ADE-EA22-E43F8896CE0E}"/>
              </a:ext>
            </a:extLst>
          </p:cNvPr>
          <p:cNvSpPr/>
          <p:nvPr/>
        </p:nvSpPr>
        <p:spPr>
          <a:xfrm>
            <a:off x="5295900" y="4942031"/>
            <a:ext cx="1333500" cy="707886"/>
          </a:xfrm>
          <a:prstGeom prst="rect">
            <a:avLst/>
          </a:prstGeom>
        </p:spPr>
        <p:txBody>
          <a:bodyPr wrap="square">
            <a:spAutoFit/>
          </a:bodyPr>
          <a:lstStyle/>
          <a:p>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Londra, UK</a:t>
            </a:r>
            <a:endPar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endParaRPr>
          </a:p>
        </p:txBody>
      </p:sp>
      <p:pic>
        <p:nvPicPr>
          <p:cNvPr id="12" name="Immagine 11">
            <a:extLst>
              <a:ext uri="{FF2B5EF4-FFF2-40B4-BE49-F238E27FC236}">
                <a16:creationId xmlns:a16="http://schemas.microsoft.com/office/drawing/2014/main" id="{949BA59A-2460-FA26-D938-49642BED6368}"/>
              </a:ext>
            </a:extLst>
          </p:cNvPr>
          <p:cNvPicPr>
            <a:picLocks noChangeAspect="1"/>
          </p:cNvPicPr>
          <p:nvPr/>
        </p:nvPicPr>
        <p:blipFill>
          <a:blip r:embed="rId4"/>
          <a:stretch>
            <a:fillRect/>
          </a:stretch>
        </p:blipFill>
        <p:spPr>
          <a:xfrm>
            <a:off x="7467600" y="0"/>
            <a:ext cx="4744435" cy="6858000"/>
          </a:xfrm>
          <a:prstGeom prst="rect">
            <a:avLst/>
          </a:prstGeom>
        </p:spPr>
      </p:pic>
      <p:sp>
        <p:nvSpPr>
          <p:cNvPr id="13" name="Rettangolo 12">
            <a:extLst>
              <a:ext uri="{FF2B5EF4-FFF2-40B4-BE49-F238E27FC236}">
                <a16:creationId xmlns:a16="http://schemas.microsoft.com/office/drawing/2014/main" id="{ADCA488F-3CBE-1D65-A9A8-1520D9077138}"/>
              </a:ext>
            </a:extLst>
          </p:cNvPr>
          <p:cNvSpPr/>
          <p:nvPr/>
        </p:nvSpPr>
        <p:spPr>
          <a:xfrm>
            <a:off x="6172200" y="3102114"/>
            <a:ext cx="1333500" cy="707886"/>
          </a:xfrm>
          <a:prstGeom prst="rect">
            <a:avLst/>
          </a:prstGeom>
        </p:spPr>
        <p:txBody>
          <a:bodyPr wrap="square">
            <a:spAutoFit/>
          </a:bodyPr>
          <a:lstStyle/>
          <a:p>
            <a:pPr algn="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Cagliari</a:t>
            </a:r>
          </a:p>
          <a:p>
            <a:pPr algn="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Castello</a:t>
            </a:r>
            <a:endPar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48075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1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ttangolo 55">
            <a:extLst>
              <a:ext uri="{FF2B5EF4-FFF2-40B4-BE49-F238E27FC236}">
                <a16:creationId xmlns:a16="http://schemas.microsoft.com/office/drawing/2014/main" id="{C9B43F54-4333-4FFD-A3A1-1199BD73AC5C}"/>
              </a:ext>
            </a:extLst>
          </p:cNvPr>
          <p:cNvSpPr/>
          <p:nvPr/>
        </p:nvSpPr>
        <p:spPr>
          <a:xfrm>
            <a:off x="76199" y="914400"/>
            <a:ext cx="5791199" cy="1015663"/>
          </a:xfrm>
          <a:prstGeom prst="rect">
            <a:avLst/>
          </a:prstGeom>
        </p:spPr>
        <p:txBody>
          <a:bodyPr wrap="square">
            <a:spAutoFit/>
          </a:bodyPr>
          <a:lstStyle/>
          <a:p>
            <a:pPr marL="182563" indent="-182563" algn="just">
              <a:buFont typeface="Arial" panose="020B0604020202020204" pitchFamily="34" charset="0"/>
              <a:buChar char="•"/>
            </a:pP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Confronto tra </a:t>
            </a:r>
            <a:r>
              <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edifici con:</a:t>
            </a:r>
          </a:p>
          <a:p>
            <a:pPr marL="182563" indent="-182563" algn="just">
              <a:buFont typeface="Arial" panose="020B0604020202020204" pitchFamily="34" charset="0"/>
              <a:buChar char="•"/>
            </a:pPr>
            <a:r>
              <a:rPr lang="it-IT" sz="2000" dirty="0" err="1">
                <a:solidFill>
                  <a:srgbClr val="FFFF00"/>
                </a:solidFill>
                <a:latin typeface="Times New Roman" panose="02020603050405020304" pitchFamily="18" charset="0"/>
                <a:ea typeface="Verdana" panose="020B0604030504040204" pitchFamily="34" charset="0"/>
                <a:cs typeface="Times New Roman" panose="02020603050405020304" pitchFamily="18" charset="0"/>
              </a:rPr>
              <a:t>ARb</a:t>
            </a:r>
            <a:r>
              <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 = 1,0 (tozzi)</a:t>
            </a:r>
          </a:p>
          <a:p>
            <a:pPr marL="182563" indent="-182563" algn="just">
              <a:buFont typeface="Arial" panose="020B0604020202020204" pitchFamily="34" charset="0"/>
              <a:buChar char="•"/>
            </a:pPr>
            <a:r>
              <a:rPr lang="it-IT" sz="2000" dirty="0" err="1">
                <a:solidFill>
                  <a:srgbClr val="FFFF00"/>
                </a:solidFill>
                <a:latin typeface="Times New Roman" panose="02020603050405020304" pitchFamily="18" charset="0"/>
                <a:ea typeface="Verdana" panose="020B0604030504040204" pitchFamily="34" charset="0"/>
                <a:cs typeface="Times New Roman" panose="02020603050405020304" pitchFamily="18" charset="0"/>
              </a:rPr>
              <a:t>ARb</a:t>
            </a:r>
            <a:r>
              <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 = 0,1 (snelli)</a:t>
            </a:r>
          </a:p>
        </p:txBody>
      </p:sp>
      <p:sp>
        <p:nvSpPr>
          <p:cNvPr id="31" name="Rectangle 3">
            <a:extLst>
              <a:ext uri="{FF2B5EF4-FFF2-40B4-BE49-F238E27FC236}">
                <a16:creationId xmlns:a16="http://schemas.microsoft.com/office/drawing/2014/main" id="{E60532A2-9584-4367-9F57-6922E293233C}"/>
              </a:ext>
            </a:extLst>
          </p:cNvPr>
          <p:cNvSpPr>
            <a:spLocks noChangeArrowheads="1"/>
          </p:cNvSpPr>
          <p:nvPr/>
        </p:nvSpPr>
        <p:spPr bwMode="auto">
          <a:xfrm>
            <a:off x="263352" y="3594844"/>
            <a:ext cx="5527848" cy="596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it-IT" sz="2000" b="1" dirty="0">
                <a:solidFill>
                  <a:srgbClr val="FFCC00"/>
                </a:solidFill>
                <a:latin typeface="Verdana" panose="020B0604030504040204" pitchFamily="34" charset="0"/>
              </a:rPr>
              <a:t>Energia Cinetica Turbolenta </a:t>
            </a:r>
            <a:endParaRPr lang="en-GB" altLang="it-IT" sz="2000" b="1" i="0" dirty="0">
              <a:solidFill>
                <a:srgbClr val="FFCC00"/>
              </a:solidFill>
              <a:latin typeface="Verdana" panose="020B0604030504040204" pitchFamily="34" charset="0"/>
            </a:endParaRPr>
          </a:p>
        </p:txBody>
      </p:sp>
      <p:pic>
        <p:nvPicPr>
          <p:cNvPr id="3" name="Immagine 2">
            <a:extLst>
              <a:ext uri="{FF2B5EF4-FFF2-40B4-BE49-F238E27FC236}">
                <a16:creationId xmlns:a16="http://schemas.microsoft.com/office/drawing/2014/main" id="{5B9F4127-0349-4E8B-A4A2-F261B536B7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7800" y="1933800"/>
            <a:ext cx="3112998" cy="1800000"/>
          </a:xfrm>
          <a:prstGeom prst="rect">
            <a:avLst/>
          </a:prstGeom>
        </p:spPr>
      </p:pic>
      <mc:AlternateContent xmlns:mc="http://schemas.openxmlformats.org/markup-compatibility/2006" xmlns:a14="http://schemas.microsoft.com/office/drawing/2010/main">
        <mc:Choice Requires="a14">
          <p:sp>
            <p:nvSpPr>
              <p:cNvPr id="33" name="Rettangolo 32">
                <a:extLst>
                  <a:ext uri="{FF2B5EF4-FFF2-40B4-BE49-F238E27FC236}">
                    <a16:creationId xmlns:a16="http://schemas.microsoft.com/office/drawing/2014/main" id="{CACBE8DB-ABA4-44E4-A80A-BFB177784DA0}"/>
                  </a:ext>
                </a:extLst>
              </p:cNvPr>
              <p:cNvSpPr/>
              <p:nvPr/>
            </p:nvSpPr>
            <p:spPr>
              <a:xfrm>
                <a:off x="76199" y="4113256"/>
                <a:ext cx="5791199" cy="1144544"/>
              </a:xfrm>
              <a:prstGeom prst="rect">
                <a:avLst/>
              </a:prstGeom>
            </p:spPr>
            <p:txBody>
              <a:bodyPr wrap="square">
                <a:spAutoFit/>
              </a:bodyPr>
              <a:lstStyle/>
              <a:p>
                <a:pPr marL="182563" indent="-182563" algn="just">
                  <a:buFont typeface="Arial" panose="020B0604020202020204" pitchFamily="34" charset="0"/>
                  <a:buChar char="•"/>
                </a:pPr>
                <a:r>
                  <a:rPr lang="it-IT" sz="2000" b="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Campo di </a:t>
                </a:r>
                <a14:m>
                  <m:oMath xmlns:m="http://schemas.openxmlformats.org/officeDocument/2006/math">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𝐸𝐶𝑇</m:t>
                    </m:r>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f>
                      <m:fPr>
                        <m:ctrlP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fPr>
                      <m:num>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1</m:t>
                        </m:r>
                      </m:num>
                      <m:den>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2</m:t>
                        </m:r>
                        <m:sSup>
                          <m:sSupPr>
                            <m:ctrlP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sSupPr>
                          <m:e>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𝑈</m:t>
                            </m:r>
                          </m:e>
                          <m:sup>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2</m:t>
                            </m:r>
                          </m:sup>
                        </m:sSup>
                      </m:den>
                    </m:f>
                    <m:d>
                      <m:dPr>
                        <m:ctrlP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dPr>
                      <m:e>
                        <m:acc>
                          <m:accPr>
                            <m:chr m:val="̅"/>
                            <m:ctrlP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accPr>
                          <m:e>
                            <m:sSup>
                              <m:sSupPr>
                                <m:ctrlP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sSupPr>
                              <m:e>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𝑢</m:t>
                                </m:r>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e>
                              <m:sup>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2</m:t>
                                </m:r>
                              </m:sup>
                            </m:sSup>
                          </m:e>
                        </m:acc>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acc>
                          <m:accPr>
                            <m:chr m:val="̅"/>
                            <m:ctrlPr>
                              <a:rPr lang="it-IT" sz="2000" i="1">
                                <a:solidFill>
                                  <a:srgbClr val="FFFF00"/>
                                </a:solidFill>
                                <a:latin typeface="Cambria Math" panose="02040503050406030204" pitchFamily="18" charset="0"/>
                                <a:ea typeface="Verdana" panose="020B0604030504040204" pitchFamily="34" charset="0"/>
                                <a:cs typeface="Verdana" panose="020B0604030504040204" pitchFamily="34" charset="0"/>
                              </a:rPr>
                            </m:ctrlPr>
                          </m:accPr>
                          <m:e>
                            <m:sSup>
                              <m:sSupPr>
                                <m:ctrlPr>
                                  <a:rPr lang="it-IT" sz="2000" i="1">
                                    <a:solidFill>
                                      <a:srgbClr val="FFFF00"/>
                                    </a:solidFill>
                                    <a:latin typeface="Cambria Math" panose="02040503050406030204" pitchFamily="18" charset="0"/>
                                    <a:ea typeface="Verdana" panose="020B0604030504040204" pitchFamily="34" charset="0"/>
                                    <a:cs typeface="Verdana" panose="020B0604030504040204" pitchFamily="34" charset="0"/>
                                  </a:rPr>
                                </m:ctrlPr>
                              </m:sSupPr>
                              <m:e>
                                <m:r>
                                  <a:rPr lang="it-IT" sz="2000" b="0" i="1"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𝑤</m:t>
                                </m:r>
                                <m:r>
                                  <a:rPr lang="it-IT" sz="2000" i="1">
                                    <a:solidFill>
                                      <a:srgbClr val="FFFF00"/>
                                    </a:solidFill>
                                    <a:latin typeface="Cambria Math" panose="02040503050406030204" pitchFamily="18" charset="0"/>
                                    <a:ea typeface="Verdana" panose="020B0604030504040204" pitchFamily="34" charset="0"/>
                                    <a:cs typeface="Verdana" panose="020B0604030504040204" pitchFamily="34" charset="0"/>
                                  </a:rPr>
                                  <m:t>′</m:t>
                                </m:r>
                              </m:e>
                              <m:sup>
                                <m:r>
                                  <a:rPr lang="it-IT" sz="2000" i="1">
                                    <a:solidFill>
                                      <a:srgbClr val="FFFF00"/>
                                    </a:solidFill>
                                    <a:latin typeface="Cambria Math" panose="02040503050406030204" pitchFamily="18" charset="0"/>
                                    <a:ea typeface="Verdana" panose="020B0604030504040204" pitchFamily="34" charset="0"/>
                                    <a:cs typeface="Verdana" panose="020B0604030504040204" pitchFamily="34" charset="0"/>
                                  </a:rPr>
                                  <m:t>2</m:t>
                                </m:r>
                              </m:sup>
                            </m:sSup>
                          </m:e>
                        </m:acc>
                      </m:e>
                    </m:d>
                  </m:oMath>
                </a14:m>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(energia cinetica turbolenta adimensionale; mappe di colore) con le linee di flusso (linee bianche) </a:t>
                </a:r>
              </a:p>
            </p:txBody>
          </p:sp>
        </mc:Choice>
        <mc:Fallback xmlns="">
          <p:sp>
            <p:nvSpPr>
              <p:cNvPr id="33" name="Rettangolo 32">
                <a:extLst>
                  <a:ext uri="{FF2B5EF4-FFF2-40B4-BE49-F238E27FC236}">
                    <a16:creationId xmlns:a16="http://schemas.microsoft.com/office/drawing/2014/main" id="{CACBE8DB-ABA4-44E4-A80A-BFB177784DA0}"/>
                  </a:ext>
                </a:extLst>
              </p:cNvPr>
              <p:cNvSpPr>
                <a:spLocks noRot="1" noChangeAspect="1" noMove="1" noResize="1" noEditPoints="1" noAdjustHandles="1" noChangeArrowheads="1" noChangeShapeType="1" noTextEdit="1"/>
              </p:cNvSpPr>
              <p:nvPr/>
            </p:nvSpPr>
            <p:spPr>
              <a:xfrm>
                <a:off x="76199" y="4113256"/>
                <a:ext cx="5791199" cy="1144544"/>
              </a:xfrm>
              <a:prstGeom prst="rect">
                <a:avLst/>
              </a:prstGeom>
              <a:blipFill>
                <a:blip r:embed="rId4"/>
                <a:stretch>
                  <a:fillRect l="-842" r="-1158" b="-8511"/>
                </a:stretch>
              </a:blipFill>
            </p:spPr>
            <p:txBody>
              <a:bodyPr/>
              <a:lstStyle/>
              <a:p>
                <a:r>
                  <a:rPr lang="en-US">
                    <a:noFill/>
                  </a:rPr>
                  <a:t> </a:t>
                </a:r>
              </a:p>
            </p:txBody>
          </p:sp>
        </mc:Fallback>
      </mc:AlternateContent>
      <p:grpSp>
        <p:nvGrpSpPr>
          <p:cNvPr id="11" name="Gruppo 10">
            <a:extLst>
              <a:ext uri="{FF2B5EF4-FFF2-40B4-BE49-F238E27FC236}">
                <a16:creationId xmlns:a16="http://schemas.microsoft.com/office/drawing/2014/main" id="{D9502A00-BD4B-4D43-8CCC-274B89B290E5}"/>
              </a:ext>
            </a:extLst>
          </p:cNvPr>
          <p:cNvGrpSpPr>
            <a:grpSpLocks noChangeAspect="1"/>
          </p:cNvGrpSpPr>
          <p:nvPr/>
        </p:nvGrpSpPr>
        <p:grpSpPr>
          <a:xfrm>
            <a:off x="5976000" y="0"/>
            <a:ext cx="6223234" cy="6876000"/>
            <a:chOff x="5604982" y="692696"/>
            <a:chExt cx="5459570" cy="6032224"/>
          </a:xfrm>
        </p:grpSpPr>
        <p:sp>
          <p:nvSpPr>
            <p:cNvPr id="7" name="Rettangolo 6">
              <a:extLst>
                <a:ext uri="{FF2B5EF4-FFF2-40B4-BE49-F238E27FC236}">
                  <a16:creationId xmlns:a16="http://schemas.microsoft.com/office/drawing/2014/main" id="{90CF8DCB-AC56-4147-94BF-9F3B9DF18DBF}"/>
                </a:ext>
              </a:extLst>
            </p:cNvPr>
            <p:cNvSpPr/>
            <p:nvPr/>
          </p:nvSpPr>
          <p:spPr>
            <a:xfrm>
              <a:off x="5604982" y="696340"/>
              <a:ext cx="5459570" cy="60285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9" name="Immagine 8">
              <a:extLst>
                <a:ext uri="{FF2B5EF4-FFF2-40B4-BE49-F238E27FC236}">
                  <a16:creationId xmlns:a16="http://schemas.microsoft.com/office/drawing/2014/main" id="{9C7174C2-678D-4101-BA47-769BDB7F34C4}"/>
                </a:ext>
              </a:extLst>
            </p:cNvPr>
            <p:cNvPicPr>
              <a:picLocks noChangeAspect="1"/>
            </p:cNvPicPr>
            <p:nvPr/>
          </p:nvPicPr>
          <p:blipFill>
            <a:blip r:embed="rId5"/>
            <a:stretch>
              <a:fillRect/>
            </a:stretch>
          </p:blipFill>
          <p:spPr>
            <a:xfrm>
              <a:off x="5951984" y="909360"/>
              <a:ext cx="5100763" cy="5760000"/>
            </a:xfrm>
            <a:prstGeom prst="rect">
              <a:avLst/>
            </a:prstGeom>
          </p:spPr>
        </p:pic>
        <p:sp>
          <p:nvSpPr>
            <p:cNvPr id="5" name="Rettangolo 4">
              <a:extLst>
                <a:ext uri="{FF2B5EF4-FFF2-40B4-BE49-F238E27FC236}">
                  <a16:creationId xmlns:a16="http://schemas.microsoft.com/office/drawing/2014/main" id="{466928EA-B967-4F9D-8525-86DE946F1171}"/>
                </a:ext>
              </a:extLst>
            </p:cNvPr>
            <p:cNvSpPr/>
            <p:nvPr/>
          </p:nvSpPr>
          <p:spPr>
            <a:xfrm>
              <a:off x="8309046" y="3790081"/>
              <a:ext cx="230426" cy="2676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6" name="Rettangolo 35">
              <a:extLst>
                <a:ext uri="{FF2B5EF4-FFF2-40B4-BE49-F238E27FC236}">
                  <a16:creationId xmlns:a16="http://schemas.microsoft.com/office/drawing/2014/main" id="{8FB85EBC-01C5-4B7D-89D0-BB3C106D8FD2}"/>
                </a:ext>
              </a:extLst>
            </p:cNvPr>
            <p:cNvSpPr/>
            <p:nvPr/>
          </p:nvSpPr>
          <p:spPr>
            <a:xfrm>
              <a:off x="6009590" y="3827354"/>
              <a:ext cx="230426" cy="2676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7" name="Rettangolo 36">
              <a:extLst>
                <a:ext uri="{FF2B5EF4-FFF2-40B4-BE49-F238E27FC236}">
                  <a16:creationId xmlns:a16="http://schemas.microsoft.com/office/drawing/2014/main" id="{087A4D1B-6495-4DD3-9918-4F397B8F2075}"/>
                </a:ext>
              </a:extLst>
            </p:cNvPr>
            <p:cNvSpPr/>
            <p:nvPr/>
          </p:nvSpPr>
          <p:spPr>
            <a:xfrm>
              <a:off x="6009590" y="948165"/>
              <a:ext cx="230426" cy="2676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8" name="Rettangolo 37">
              <a:extLst>
                <a:ext uri="{FF2B5EF4-FFF2-40B4-BE49-F238E27FC236}">
                  <a16:creationId xmlns:a16="http://schemas.microsoft.com/office/drawing/2014/main" id="{3AF89589-30AE-47A0-A31B-650547151D54}"/>
                </a:ext>
              </a:extLst>
            </p:cNvPr>
            <p:cNvSpPr/>
            <p:nvPr/>
          </p:nvSpPr>
          <p:spPr>
            <a:xfrm>
              <a:off x="8309046" y="948165"/>
              <a:ext cx="230426" cy="2676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41" name="Casella di testo 2">
              <a:extLst>
                <a:ext uri="{FF2B5EF4-FFF2-40B4-BE49-F238E27FC236}">
                  <a16:creationId xmlns:a16="http://schemas.microsoft.com/office/drawing/2014/main" id="{1B1613C3-A75D-4024-BD4E-8021E3DF452F}"/>
                </a:ext>
              </a:extLst>
            </p:cNvPr>
            <p:cNvSpPr txBox="1">
              <a:spLocks noChangeArrowheads="1"/>
            </p:cNvSpPr>
            <p:nvPr/>
          </p:nvSpPr>
          <p:spPr bwMode="auto">
            <a:xfrm>
              <a:off x="9326757" y="692696"/>
              <a:ext cx="1665785" cy="334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400" i="1" dirty="0" err="1">
                  <a:solidFill>
                    <a:srgbClr val="00004D"/>
                  </a:solidFill>
                  <a:latin typeface="Calibri" charset="0"/>
                  <a:cs typeface="Calibri" charset="0"/>
                </a:rPr>
                <a:t>ARc</a:t>
              </a:r>
              <a:r>
                <a:rPr lang="it-IT" sz="1400" i="1" dirty="0">
                  <a:solidFill>
                    <a:srgbClr val="00004D"/>
                  </a:solidFill>
                  <a:latin typeface="Calibri" charset="0"/>
                  <a:cs typeface="Calibri" charset="0"/>
                </a:rPr>
                <a:t>=2</a:t>
              </a:r>
              <a:endParaRPr lang="it-IT" sz="1400" dirty="0">
                <a:solidFill>
                  <a:srgbClr val="00004D"/>
                </a:solidFill>
                <a:latin typeface="Calibri" charset="0"/>
                <a:cs typeface="Calibri" charset="0"/>
              </a:endParaRPr>
            </a:p>
          </p:txBody>
        </p:sp>
        <p:sp>
          <p:nvSpPr>
            <p:cNvPr id="43" name="Casella di testo 2">
              <a:extLst>
                <a:ext uri="{FF2B5EF4-FFF2-40B4-BE49-F238E27FC236}">
                  <a16:creationId xmlns:a16="http://schemas.microsoft.com/office/drawing/2014/main" id="{CC5B076F-8FAD-43D8-A7D8-5125BB15A7E8}"/>
                </a:ext>
              </a:extLst>
            </p:cNvPr>
            <p:cNvSpPr txBox="1">
              <a:spLocks noChangeArrowheads="1"/>
            </p:cNvSpPr>
            <p:nvPr/>
          </p:nvSpPr>
          <p:spPr bwMode="auto">
            <a:xfrm>
              <a:off x="6734471" y="692696"/>
              <a:ext cx="1665785" cy="334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400" i="1" dirty="0" err="1">
                  <a:solidFill>
                    <a:srgbClr val="00004D"/>
                  </a:solidFill>
                  <a:latin typeface="Calibri" charset="0"/>
                  <a:cs typeface="Calibri" charset="0"/>
                </a:rPr>
                <a:t>ARc</a:t>
              </a:r>
              <a:r>
                <a:rPr lang="it-IT" sz="1400" i="1" dirty="0">
                  <a:solidFill>
                    <a:srgbClr val="00004D"/>
                  </a:solidFill>
                  <a:latin typeface="Calibri" charset="0"/>
                  <a:cs typeface="Calibri" charset="0"/>
                </a:rPr>
                <a:t>=1</a:t>
              </a:r>
              <a:endParaRPr lang="it-IT" dirty="0">
                <a:solidFill>
                  <a:srgbClr val="00004D"/>
                </a:solidFill>
                <a:latin typeface="Calibri" charset="0"/>
                <a:cs typeface="Calibri" charset="0"/>
              </a:endParaRPr>
            </a:p>
          </p:txBody>
        </p:sp>
        <p:sp>
          <p:nvSpPr>
            <p:cNvPr id="44" name="Casella di testo 2">
              <a:extLst>
                <a:ext uri="{FF2B5EF4-FFF2-40B4-BE49-F238E27FC236}">
                  <a16:creationId xmlns:a16="http://schemas.microsoft.com/office/drawing/2014/main" id="{47817146-5CCD-4B64-9CF1-A32D8E74204A}"/>
                </a:ext>
              </a:extLst>
            </p:cNvPr>
            <p:cNvSpPr txBox="1">
              <a:spLocks noChangeArrowheads="1"/>
            </p:cNvSpPr>
            <p:nvPr/>
          </p:nvSpPr>
          <p:spPr bwMode="auto">
            <a:xfrm rot="-5400000">
              <a:off x="5125181" y="1666093"/>
              <a:ext cx="1462657" cy="3349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400" i="1" dirty="0" err="1">
                  <a:solidFill>
                    <a:srgbClr val="00004D"/>
                  </a:solidFill>
                  <a:latin typeface="Calibri" charset="0"/>
                  <a:cs typeface="Calibri" charset="0"/>
                </a:rPr>
                <a:t>ARb</a:t>
              </a:r>
              <a:r>
                <a:rPr lang="it-IT" sz="1400" i="1" dirty="0">
                  <a:solidFill>
                    <a:srgbClr val="00004D"/>
                  </a:solidFill>
                  <a:latin typeface="Calibri" charset="0"/>
                  <a:cs typeface="Calibri" charset="0"/>
                </a:rPr>
                <a:t>=0,1</a:t>
              </a:r>
              <a:endParaRPr lang="it-IT" sz="1400" dirty="0">
                <a:solidFill>
                  <a:srgbClr val="00004D"/>
                </a:solidFill>
                <a:latin typeface="Calibri" charset="0"/>
                <a:cs typeface="Calibri" charset="0"/>
              </a:endParaRPr>
            </a:p>
          </p:txBody>
        </p:sp>
        <p:sp>
          <p:nvSpPr>
            <p:cNvPr id="45" name="Casella di testo 2">
              <a:extLst>
                <a:ext uri="{FF2B5EF4-FFF2-40B4-BE49-F238E27FC236}">
                  <a16:creationId xmlns:a16="http://schemas.microsoft.com/office/drawing/2014/main" id="{06566D64-27EC-4CD2-8AFE-FC183312E572}"/>
                </a:ext>
              </a:extLst>
            </p:cNvPr>
            <p:cNvSpPr txBox="1">
              <a:spLocks noChangeArrowheads="1"/>
            </p:cNvSpPr>
            <p:nvPr/>
          </p:nvSpPr>
          <p:spPr bwMode="auto">
            <a:xfrm rot="-5400000">
              <a:off x="5346253" y="4767484"/>
              <a:ext cx="1020515" cy="334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400" i="1" dirty="0" err="1">
                  <a:solidFill>
                    <a:srgbClr val="00004D"/>
                  </a:solidFill>
                  <a:latin typeface="Calibri" charset="0"/>
                  <a:cs typeface="Calibri" charset="0"/>
                </a:rPr>
                <a:t>ARb</a:t>
              </a:r>
              <a:r>
                <a:rPr lang="it-IT" sz="1400" i="1" dirty="0">
                  <a:solidFill>
                    <a:srgbClr val="00004D"/>
                  </a:solidFill>
                  <a:latin typeface="Calibri" charset="0"/>
                  <a:cs typeface="Calibri" charset="0"/>
                </a:rPr>
                <a:t>=1,0</a:t>
              </a:r>
              <a:endParaRPr lang="it-IT" sz="1400" dirty="0">
                <a:solidFill>
                  <a:srgbClr val="00004D"/>
                </a:solidFill>
                <a:latin typeface="Calibri" charset="0"/>
                <a:cs typeface="Calibri" charset="0"/>
              </a:endParaRPr>
            </a:p>
          </p:txBody>
        </p:sp>
        <p:cxnSp>
          <p:nvCxnSpPr>
            <p:cNvPr id="46" name="Connettore 2 45">
              <a:extLst>
                <a:ext uri="{FF2B5EF4-FFF2-40B4-BE49-F238E27FC236}">
                  <a16:creationId xmlns:a16="http://schemas.microsoft.com/office/drawing/2014/main" id="{307706C5-2187-40A2-906F-CD4D1C4930BF}"/>
                </a:ext>
              </a:extLst>
            </p:cNvPr>
            <p:cNvCxnSpPr/>
            <p:nvPr/>
          </p:nvCxnSpPr>
          <p:spPr>
            <a:xfrm>
              <a:off x="6645002" y="1340768"/>
              <a:ext cx="81915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7" name="Connettore 2 46">
              <a:extLst>
                <a:ext uri="{FF2B5EF4-FFF2-40B4-BE49-F238E27FC236}">
                  <a16:creationId xmlns:a16="http://schemas.microsoft.com/office/drawing/2014/main" id="{6D3BC0A8-7F70-4779-87B6-05521C73CE03}"/>
                </a:ext>
              </a:extLst>
            </p:cNvPr>
            <p:cNvCxnSpPr/>
            <p:nvPr/>
          </p:nvCxnSpPr>
          <p:spPr>
            <a:xfrm>
              <a:off x="6644505" y="4293096"/>
              <a:ext cx="81915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2" name="Connettore 2 51">
              <a:extLst>
                <a:ext uri="{FF2B5EF4-FFF2-40B4-BE49-F238E27FC236}">
                  <a16:creationId xmlns:a16="http://schemas.microsoft.com/office/drawing/2014/main" id="{B3FE6F9B-9352-4DEC-9D29-62920342FE6D}"/>
                </a:ext>
              </a:extLst>
            </p:cNvPr>
            <p:cNvCxnSpPr/>
            <p:nvPr/>
          </p:nvCxnSpPr>
          <p:spPr>
            <a:xfrm>
              <a:off x="9120336" y="1340768"/>
              <a:ext cx="81915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5" name="Connettore 2 54">
              <a:extLst>
                <a:ext uri="{FF2B5EF4-FFF2-40B4-BE49-F238E27FC236}">
                  <a16:creationId xmlns:a16="http://schemas.microsoft.com/office/drawing/2014/main" id="{0177E088-3563-411C-A9CE-DDEF0E7BCAFE}"/>
                </a:ext>
              </a:extLst>
            </p:cNvPr>
            <p:cNvCxnSpPr/>
            <p:nvPr/>
          </p:nvCxnSpPr>
          <p:spPr>
            <a:xfrm>
              <a:off x="9165282" y="4293096"/>
              <a:ext cx="81915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8" name="Rettangolo 57">
            <a:extLst>
              <a:ext uri="{FF2B5EF4-FFF2-40B4-BE49-F238E27FC236}">
                <a16:creationId xmlns:a16="http://schemas.microsoft.com/office/drawing/2014/main" id="{9E204E55-77DD-4072-AB86-60879FF19830}"/>
              </a:ext>
            </a:extLst>
          </p:cNvPr>
          <p:cNvSpPr/>
          <p:nvPr/>
        </p:nvSpPr>
        <p:spPr>
          <a:xfrm>
            <a:off x="76200" y="5314890"/>
            <a:ext cx="5011688" cy="400110"/>
          </a:xfrm>
          <a:prstGeom prst="rect">
            <a:avLst/>
          </a:prstGeom>
        </p:spPr>
        <p:txBody>
          <a:bodyPr wrap="square">
            <a:spAutoFit/>
          </a:bodyPr>
          <a:lstStyle/>
          <a:p>
            <a:pPr marL="182563" indent="-182563" algn="just">
              <a:buFont typeface="Arial" panose="020B0604020202020204" pitchFamily="34" charset="0"/>
              <a:buChar char="•"/>
            </a:pP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Le linee di flusso sono quasi identiche</a:t>
            </a:r>
          </a:p>
        </p:txBody>
      </p:sp>
      <p:sp>
        <p:nvSpPr>
          <p:cNvPr id="59" name="Rettangolo 58">
            <a:extLst>
              <a:ext uri="{FF2B5EF4-FFF2-40B4-BE49-F238E27FC236}">
                <a16:creationId xmlns:a16="http://schemas.microsoft.com/office/drawing/2014/main" id="{2695A9CD-1A2A-4B73-8187-DFC3B604D5BF}"/>
              </a:ext>
            </a:extLst>
          </p:cNvPr>
          <p:cNvSpPr/>
          <p:nvPr/>
        </p:nvSpPr>
        <p:spPr>
          <a:xfrm>
            <a:off x="76200" y="5766137"/>
            <a:ext cx="5791200" cy="1015663"/>
          </a:xfrm>
          <a:prstGeom prst="rect">
            <a:avLst/>
          </a:prstGeom>
        </p:spPr>
        <p:txBody>
          <a:bodyPr wrap="square">
            <a:spAutoFit/>
          </a:bodyPr>
          <a:lstStyle/>
          <a:p>
            <a:pPr marL="182563" indent="-182563" algn="just">
              <a:buFont typeface="Arial" panose="020B0604020202020204" pitchFamily="34" charset="0"/>
              <a:buChar char="•"/>
            </a:pP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Ma l’effetto degli </a:t>
            </a:r>
            <a:r>
              <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edifici snelli </a:t>
            </a:r>
            <a:r>
              <a:rPr lang="it-IT" sz="20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sul flusso esterno è di </a:t>
            </a:r>
            <a:r>
              <a:rPr lang="it-IT" sz="20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incrementare notevolmente l’ECT (e quindi il mescolamento turbolento e la ventilazione)</a:t>
            </a:r>
          </a:p>
        </p:txBody>
      </p:sp>
      <p:sp>
        <p:nvSpPr>
          <p:cNvPr id="25" name="Rectangle 3">
            <a:extLst>
              <a:ext uri="{FF2B5EF4-FFF2-40B4-BE49-F238E27FC236}">
                <a16:creationId xmlns:a16="http://schemas.microsoft.com/office/drawing/2014/main" id="{68A0D4F8-151C-4BFD-AC0A-FAD9D271AB38}"/>
              </a:ext>
            </a:extLst>
          </p:cNvPr>
          <p:cNvSpPr>
            <a:spLocks noChangeArrowheads="1"/>
          </p:cNvSpPr>
          <p:nvPr/>
        </p:nvSpPr>
        <p:spPr bwMode="auto">
          <a:xfrm>
            <a:off x="0" y="0"/>
            <a:ext cx="5962543" cy="945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600" b="1" dirty="0">
                <a:solidFill>
                  <a:srgbClr val="FFCC00"/>
                </a:solidFill>
                <a:latin typeface="Verdana" panose="020B0604030504040204" pitchFamily="34" charset="0"/>
              </a:rPr>
              <a:t>5. Canyon urbano: effetto della forma dell’edificio (</a:t>
            </a:r>
            <a:r>
              <a:rPr lang="it-IT" altLang="en-US" sz="2600" b="1" dirty="0" err="1">
                <a:solidFill>
                  <a:srgbClr val="FFCC00"/>
                </a:solidFill>
                <a:latin typeface="Verdana" panose="020B0604030504040204" pitchFamily="34" charset="0"/>
              </a:rPr>
              <a:t>ARb</a:t>
            </a:r>
            <a:r>
              <a:rPr lang="it-IT" altLang="en-US" sz="2600" b="1" dirty="0">
                <a:solidFill>
                  <a:srgbClr val="FFCC00"/>
                </a:solidFill>
                <a:latin typeface="Verdana" panose="020B0604030504040204" pitchFamily="34" charset="0"/>
              </a:rPr>
              <a:t>)</a:t>
            </a:r>
          </a:p>
        </p:txBody>
      </p:sp>
      <p:sp>
        <p:nvSpPr>
          <p:cNvPr id="2" name="Segnaposto numero diapositiva 1">
            <a:extLst>
              <a:ext uri="{FF2B5EF4-FFF2-40B4-BE49-F238E27FC236}">
                <a16:creationId xmlns:a16="http://schemas.microsoft.com/office/drawing/2014/main" id="{076D4997-EDDD-4460-8906-60DC711F1E9A}"/>
              </a:ext>
            </a:extLst>
          </p:cNvPr>
          <p:cNvSpPr>
            <a:spLocks noGrp="1"/>
          </p:cNvSpPr>
          <p:nvPr>
            <p:ph type="sldNum" sz="quarter" idx="12"/>
          </p:nvPr>
        </p:nvSpPr>
        <p:spPr/>
        <p:txBody>
          <a:bodyPr/>
          <a:lstStyle/>
          <a:p>
            <a:pPr>
              <a:defRPr/>
            </a:pPr>
            <a:fld id="{BFA544E5-8A74-4CD4-A7D7-8CDD5E9E70E2}" type="slidenum">
              <a:rPr lang="it-IT" altLang="en-US" smtClean="0"/>
              <a:pPr>
                <a:defRPr/>
              </a:pPr>
              <a:t>49</a:t>
            </a:fld>
            <a:endParaRPr lang="it-IT" altLang="en-US"/>
          </a:p>
        </p:txBody>
      </p:sp>
    </p:spTree>
    <p:extLst>
      <p:ext uri="{BB962C8B-B14F-4D97-AF65-F5344CB8AC3E}">
        <p14:creationId xmlns:p14="http://schemas.microsoft.com/office/powerpoint/2010/main" val="240654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fade">
                                      <p:cBhvr>
                                        <p:cTn id="10" dur="10"/>
                                        <p:tgtEl>
                                          <p:spTgt spid="33"/>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8"/>
                                        </p:tgtEl>
                                        <p:attrNameLst>
                                          <p:attrName>style.visibility</p:attrName>
                                        </p:attrNameLst>
                                      </p:cBhvr>
                                      <p:to>
                                        <p:strVal val="visible"/>
                                      </p:to>
                                    </p:set>
                                    <p:animEffect transition="in" filter="fade">
                                      <p:cBhvr>
                                        <p:cTn id="18" dur="10"/>
                                        <p:tgtEl>
                                          <p:spTgt spid="5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9"/>
                                        </p:tgtEl>
                                        <p:attrNameLst>
                                          <p:attrName>style.visibility</p:attrName>
                                        </p:attrNameLst>
                                      </p:cBhvr>
                                      <p:to>
                                        <p:strVal val="visible"/>
                                      </p:to>
                                    </p:set>
                                    <p:animEffect transition="in" filter="fade">
                                      <p:cBhvr>
                                        <p:cTn id="21" dur="1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p:bldP spid="58" grpId="0"/>
      <p:bldP spid="5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19" name="Rettangolo 18">
                <a:extLst>
                  <a:ext uri="{FF2B5EF4-FFF2-40B4-BE49-F238E27FC236}">
                    <a16:creationId xmlns:a16="http://schemas.microsoft.com/office/drawing/2014/main" id="{EAA0AA6F-210D-4BAD-9360-1E3D77DE3216}"/>
                  </a:ext>
                </a:extLst>
              </p:cNvPr>
              <p:cNvSpPr/>
              <p:nvPr/>
            </p:nvSpPr>
            <p:spPr>
              <a:xfrm>
                <a:off x="0" y="762000"/>
                <a:ext cx="6602276" cy="3840923"/>
              </a:xfrm>
              <a:prstGeom prst="rect">
                <a:avLst/>
              </a:prstGeom>
            </p:spPr>
            <p:txBody>
              <a:bodyPr wrap="square">
                <a:spAutoFit/>
              </a:bodyPr>
              <a:lstStyle/>
              <a:p>
                <a:pPr marL="182563" indent="-182563" algn="just">
                  <a:buFont typeface="Arial" panose="020B0604020202020204" pitchFamily="34" charset="0"/>
                  <a:buChar char="•"/>
                </a:pPr>
                <a14:m>
                  <m:oMath xmlns:m="http://schemas.openxmlformats.org/officeDocument/2006/math">
                    <m:sSub>
                      <m:sSubPr>
                        <m:ctrlPr>
                          <a:rPr lang="it-IT" sz="240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sSubPr>
                      <m:e>
                        <m:r>
                          <a:rPr lang="it-IT" sz="2400" i="1" dirty="0" smtClean="0">
                            <a:solidFill>
                              <a:srgbClr val="FFFF00"/>
                            </a:solidFill>
                            <a:latin typeface="Cambria Math" panose="02040503050406030204" pitchFamily="18" charset="0"/>
                            <a:ea typeface="Cambria Math" panose="02040503050406030204" pitchFamily="18" charset="0"/>
                            <a:cs typeface="Verdana" panose="020B0604030504040204" pitchFamily="34" charset="0"/>
                          </a:rPr>
                          <m:t>𝜑</m:t>
                        </m:r>
                      </m:e>
                      <m:sub>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𝑒</m:t>
                        </m:r>
                      </m:sub>
                    </m:sSub>
                    <m:d>
                      <m:dPr>
                        <m:ctrlP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dPr>
                      <m:e>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𝑧</m:t>
                        </m:r>
                      </m:e>
                    </m:d>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𝑓𝑙𝑢𝑠𝑠𝑜</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 </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𝑑𝑖</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 </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𝑠𝑐𝑎𝑚𝑏𝑖𝑜</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 </m:t>
                    </m:r>
                    <m:sSup>
                      <m:sSupPr>
                        <m:ctrlP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sSupPr>
                      <m:e>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𝑑</m:t>
                        </m:r>
                      </m:e>
                      <m:sup>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sup>
                    </m:sSup>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𝑎𝑟𝑖𝑎</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 </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𝑣𝑒𝑟𝑡𝑖𝑐𝑎𝑙𝑒</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oMath>
                </a14:m>
                <a:endParaRPr lang="it-IT" sz="2400" b="0" i="1" dirty="0">
                  <a:solidFill>
                    <a:srgbClr val="FFFF00"/>
                  </a:solidFill>
                  <a:latin typeface="Cambria Math" panose="02040503050406030204" pitchFamily="18" charset="0"/>
                  <a:ea typeface="Verdana" panose="020B0604030504040204" pitchFamily="34" charset="0"/>
                  <a:cs typeface="Verdana" panose="020B0604030504040204" pitchFamily="34" charset="0"/>
                </a:endParaRPr>
              </a:p>
              <a:p>
                <a:pPr marL="176213" algn="just"/>
                <a14:m>
                  <m:oMath xmlns:m="http://schemas.openxmlformats.org/officeDocument/2006/math">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f>
                      <m:fPr>
                        <m:ctrlP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fPr>
                      <m:num>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1</m:t>
                        </m:r>
                      </m:num>
                      <m:den>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2</m:t>
                        </m:r>
                      </m:den>
                    </m:f>
                    <m:nary>
                      <m:naryPr>
                        <m:limLoc m:val="undOvr"/>
                        <m:ctrlP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naryPr>
                      <m:sub>
                        <m:r>
                          <m:rPr>
                            <m:sty m:val="p"/>
                            <m:brk m:alnAt="24"/>
                          </m:rPr>
                          <a:rPr lang="el-GR"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λ</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𝑧</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sub>
                      <m:sup/>
                      <m:e>
                        <m:d>
                          <m:dPr>
                            <m:begChr m:val="|"/>
                            <m:endChr m:val="|"/>
                            <m:ctrlP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dPr>
                          <m:e>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𝑤</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𝑡</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e>
                        </m:d>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𝑑𝑥</m:t>
                        </m:r>
                      </m:e>
                    </m:nary>
                  </m:oMath>
                </a14:m>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(con </a:t>
                </a:r>
                <a:r>
                  <a:rPr lang="el-GR" sz="24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λ</a:t>
                </a:r>
                <a:r>
                  <a:rPr lang="it-IT" sz="24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(z)</a:t>
                </a: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 sezione orizzontale del canyon alla quota z): è la media temporale dei flussi verticali (linee continue)</a:t>
                </a:r>
              </a:p>
              <a:p>
                <a:pPr marL="176213" algn="just"/>
                <a:endPar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a:p>
                <a:pPr marL="182563" indent="-182563" algn="just">
                  <a:buFont typeface="Arial" panose="020B0604020202020204" pitchFamily="34" charset="0"/>
                  <a:buChar char="•"/>
                </a:pPr>
                <a14:m>
                  <m:oMath xmlns:m="http://schemas.openxmlformats.org/officeDocument/2006/math">
                    <m:sSub>
                      <m:sSubPr>
                        <m:ctrlPr>
                          <a:rPr lang="it-IT" sz="240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ctrlPr>
                      </m:sSubPr>
                      <m:e>
                        <m:r>
                          <a:rPr lang="it-IT" sz="2400" i="1" dirty="0">
                            <a:solidFill>
                              <a:srgbClr val="FFFF00"/>
                            </a:solidFill>
                            <a:latin typeface="Cambria Math" panose="02040503050406030204" pitchFamily="18" charset="0"/>
                            <a:ea typeface="Cambria Math" panose="02040503050406030204" pitchFamily="18" charset="0"/>
                            <a:cs typeface="Verdana" panose="020B0604030504040204" pitchFamily="34" charset="0"/>
                          </a:rPr>
                          <m:t>𝜑</m:t>
                        </m:r>
                      </m:e>
                      <m:sub>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𝑒</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𝑚</m:t>
                        </m:r>
                      </m:sub>
                    </m:sSub>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m:t>
                    </m:r>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𝑧</m:t>
                    </m:r>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m:t>
                    </m:r>
                    <m:f>
                      <m:fPr>
                        <m:ctrlP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ctrlPr>
                      </m:fPr>
                      <m:num>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1</m:t>
                        </m:r>
                      </m:num>
                      <m:den>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2</m:t>
                        </m:r>
                      </m:den>
                    </m:f>
                    <m:nary>
                      <m:naryPr>
                        <m:limLoc m:val="undOvr"/>
                        <m:ctrlP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ctrlPr>
                      </m:naryPr>
                      <m:sub>
                        <m:r>
                          <m:rPr>
                            <m:sty m:val="p"/>
                            <m:brk m:alnAt="24"/>
                          </m:rPr>
                          <a:rPr lang="el-GR"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λ</m:t>
                        </m:r>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m:t>
                        </m:r>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𝑧</m:t>
                        </m:r>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m:t>
                        </m:r>
                      </m:sub>
                      <m:sup/>
                      <m:e>
                        <m:d>
                          <m:dPr>
                            <m:begChr m:val="|"/>
                            <m:endChr m:val="|"/>
                            <m:ctrlP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ctrlPr>
                          </m:dPr>
                          <m:e>
                            <m:acc>
                              <m:accPr>
                                <m:chr m:val="̅"/>
                                <m:ctrlPr>
                                  <a:rPr lang="it-IT" sz="2400" i="1" dirty="0" smtClean="0">
                                    <a:solidFill>
                                      <a:schemeClr val="bg1"/>
                                    </a:solidFill>
                                    <a:latin typeface="Cambria Math" panose="02040503050406030204" pitchFamily="18" charset="0"/>
                                    <a:ea typeface="Verdana" panose="020B0604030504040204" pitchFamily="34" charset="0"/>
                                    <a:cs typeface="Verdana" panose="020B0604030504040204" pitchFamily="34" charset="0"/>
                                  </a:rPr>
                                </m:ctrlPr>
                              </m:accPr>
                              <m:e>
                                <m:r>
                                  <a:rPr lang="it-IT" sz="2400" b="0" i="1" dirty="0" smtClean="0">
                                    <a:solidFill>
                                      <a:schemeClr val="bg1"/>
                                    </a:solidFill>
                                    <a:latin typeface="Cambria Math" panose="02040503050406030204" pitchFamily="18" charset="0"/>
                                    <a:ea typeface="Verdana" panose="020B0604030504040204" pitchFamily="34" charset="0"/>
                                    <a:cs typeface="Verdana" panose="020B0604030504040204" pitchFamily="34" charset="0"/>
                                  </a:rPr>
                                  <m:t>𝑤</m:t>
                                </m:r>
                              </m:e>
                            </m:acc>
                          </m:e>
                        </m:d>
                        <m:r>
                          <a:rPr lang="it-IT" sz="2400" i="1" dirty="0">
                            <a:solidFill>
                              <a:schemeClr val="bg1"/>
                            </a:solidFill>
                            <a:latin typeface="Cambria Math" panose="02040503050406030204" pitchFamily="18" charset="0"/>
                            <a:ea typeface="Verdana" panose="020B0604030504040204" pitchFamily="34" charset="0"/>
                            <a:cs typeface="Verdana" panose="020B0604030504040204" pitchFamily="34" charset="0"/>
                          </a:rPr>
                          <m:t>𝑑𝑥</m:t>
                        </m:r>
                      </m:e>
                    </m:nary>
                  </m:oMath>
                </a14:m>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è il contributo del solo campo medio di velocità (linee tratteggiate)</a:t>
                </a:r>
              </a:p>
              <a:p>
                <a:pPr marL="182563" indent="-182563" algn="just">
                  <a:buFont typeface="Arial" panose="020B0604020202020204" pitchFamily="34" charset="0"/>
                  <a:buChar char="•"/>
                </a:pPr>
                <a:endPar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a:p>
                <a:pPr marL="182563" indent="-182563" algn="just">
                  <a:buFont typeface="Arial" panose="020B0604020202020204" pitchFamily="34" charset="0"/>
                  <a:buChar char="•"/>
                </a:pP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Quindi il </a:t>
                </a:r>
                <a:r>
                  <a:rPr lang="it-IT" sz="24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contributo turbolento è </a:t>
                </a:r>
                <a14:m>
                  <m:oMath xmlns:m="http://schemas.openxmlformats.org/officeDocument/2006/math">
                    <m:sSub>
                      <m:sSubPr>
                        <m:ctrlP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ctrlPr>
                      </m:sSubPr>
                      <m:e>
                        <m:r>
                          <a:rPr lang="it-IT" sz="2400" i="1" dirty="0">
                            <a:solidFill>
                              <a:srgbClr val="FFFF00"/>
                            </a:solidFill>
                            <a:latin typeface="Cambria Math" panose="02040503050406030204" pitchFamily="18" charset="0"/>
                            <a:ea typeface="Cambria Math" panose="02040503050406030204" pitchFamily="18" charset="0"/>
                            <a:cs typeface="Verdana" panose="020B0604030504040204" pitchFamily="34" charset="0"/>
                          </a:rPr>
                          <m:t>𝜑</m:t>
                        </m:r>
                      </m:e>
                      <m:sub>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𝑒</m:t>
                        </m:r>
                      </m:sub>
                    </m:sSub>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m:t>
                    </m:r>
                    <m:sSub>
                      <m:sSubPr>
                        <m:ctrlP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ctrlPr>
                      </m:sSubPr>
                      <m:e>
                        <m:r>
                          <a:rPr lang="it-IT" sz="2400" i="1" dirty="0">
                            <a:solidFill>
                              <a:srgbClr val="FFFF00"/>
                            </a:solidFill>
                            <a:latin typeface="Cambria Math" panose="02040503050406030204" pitchFamily="18" charset="0"/>
                            <a:ea typeface="Cambria Math" panose="02040503050406030204" pitchFamily="18" charset="0"/>
                            <a:cs typeface="Verdana" panose="020B0604030504040204" pitchFamily="34" charset="0"/>
                          </a:rPr>
                          <m:t>𝜑</m:t>
                        </m:r>
                      </m:e>
                      <m:sub>
                        <m:r>
                          <a:rPr lang="it-IT" sz="2400" i="1" dirty="0">
                            <a:solidFill>
                              <a:srgbClr val="FFFF00"/>
                            </a:solidFill>
                            <a:latin typeface="Cambria Math" panose="02040503050406030204" pitchFamily="18" charset="0"/>
                            <a:ea typeface="Verdana" panose="020B0604030504040204" pitchFamily="34" charset="0"/>
                            <a:cs typeface="Verdana" panose="020B0604030504040204" pitchFamily="34" charset="0"/>
                          </a:rPr>
                          <m:t>𝑒</m:t>
                        </m:r>
                        <m:r>
                          <a:rPr lang="it-IT" sz="2400" b="0" i="1" dirty="0" smtClean="0">
                            <a:solidFill>
                              <a:srgbClr val="FFFF00"/>
                            </a:solidFill>
                            <a:latin typeface="Cambria Math" panose="02040503050406030204" pitchFamily="18" charset="0"/>
                            <a:ea typeface="Verdana" panose="020B0604030504040204" pitchFamily="34" charset="0"/>
                            <a:cs typeface="Verdana" panose="020B0604030504040204" pitchFamily="34" charset="0"/>
                          </a:rPr>
                          <m:t>𝑚</m:t>
                        </m:r>
                      </m:sub>
                    </m:sSub>
                  </m:oMath>
                </a14:m>
                <a:endPar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p:txBody>
          </p:sp>
        </mc:Choice>
        <mc:Fallback xmlns="">
          <p:sp>
            <p:nvSpPr>
              <p:cNvPr id="19" name="Rettangolo 18">
                <a:extLst>
                  <a:ext uri="{FF2B5EF4-FFF2-40B4-BE49-F238E27FC236}">
                    <a16:creationId xmlns:a16="http://schemas.microsoft.com/office/drawing/2014/main" id="{EAA0AA6F-210D-4BAD-9360-1E3D77DE3216}"/>
                  </a:ext>
                </a:extLst>
              </p:cNvPr>
              <p:cNvSpPr>
                <a:spLocks noRot="1" noChangeAspect="1" noMove="1" noResize="1" noEditPoints="1" noAdjustHandles="1" noChangeArrowheads="1" noChangeShapeType="1" noTextEdit="1"/>
              </p:cNvSpPr>
              <p:nvPr/>
            </p:nvSpPr>
            <p:spPr>
              <a:xfrm>
                <a:off x="0" y="762000"/>
                <a:ext cx="6602276" cy="3840923"/>
              </a:xfrm>
              <a:prstGeom prst="rect">
                <a:avLst/>
              </a:prstGeom>
              <a:blipFill>
                <a:blip r:embed="rId3"/>
                <a:stretch>
                  <a:fillRect l="-1200" t="-476" r="-1385" b="-2698"/>
                </a:stretch>
              </a:blipFill>
            </p:spPr>
            <p:txBody>
              <a:bodyPr/>
              <a:lstStyle/>
              <a:p>
                <a:r>
                  <a:rPr lang="en-US">
                    <a:noFill/>
                  </a:rPr>
                  <a:t> </a:t>
                </a:r>
              </a:p>
            </p:txBody>
          </p:sp>
        </mc:Fallback>
      </mc:AlternateContent>
      <p:sp>
        <p:nvSpPr>
          <p:cNvPr id="20" name="Rettangolo 19">
            <a:extLst>
              <a:ext uri="{FF2B5EF4-FFF2-40B4-BE49-F238E27FC236}">
                <a16:creationId xmlns:a16="http://schemas.microsoft.com/office/drawing/2014/main" id="{3752801E-C5BD-4AA6-9138-391B0F6C1F5E}"/>
              </a:ext>
            </a:extLst>
          </p:cNvPr>
          <p:cNvSpPr/>
          <p:nvPr/>
        </p:nvSpPr>
        <p:spPr>
          <a:xfrm>
            <a:off x="0" y="4724400"/>
            <a:ext cx="6602276" cy="1938992"/>
          </a:xfrm>
          <a:prstGeom prst="rect">
            <a:avLst/>
          </a:prstGeom>
        </p:spPr>
        <p:txBody>
          <a:bodyPr wrap="square">
            <a:spAutoFit/>
          </a:bodyPr>
          <a:lstStyle/>
          <a:p>
            <a:pPr marL="182563" indent="-182563" algn="just">
              <a:buFont typeface="Arial" panose="020B0604020202020204" pitchFamily="34" charset="0"/>
              <a:buChar char="•"/>
            </a:pPr>
            <a:r>
              <a:rPr lang="it-IT" sz="24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La presenza di edifici snelli incrementa notevolmente la ventilazione a tutte le quote nei canyon stretti</a:t>
            </a:r>
          </a:p>
          <a:p>
            <a:pPr marL="182563" indent="-182563" algn="just">
              <a:buFont typeface="Arial" panose="020B0604020202020204" pitchFamily="34" charset="0"/>
              <a:buChar char="•"/>
            </a:pP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Per </a:t>
            </a:r>
            <a:r>
              <a:rPr lang="it-IT" sz="2400" dirty="0" err="1">
                <a:solidFill>
                  <a:schemeClr val="bg1"/>
                </a:solidFill>
                <a:latin typeface="Times New Roman" panose="02020603050405020304" pitchFamily="18" charset="0"/>
                <a:ea typeface="Verdana" panose="020B0604030504040204" pitchFamily="34" charset="0"/>
                <a:cs typeface="Times New Roman" panose="02020603050405020304" pitchFamily="18" charset="0"/>
              </a:rPr>
              <a:t>ARc</a:t>
            </a: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=2, l’incremento si ha solo per le quote maggiori</a:t>
            </a:r>
          </a:p>
        </p:txBody>
      </p:sp>
      <p:grpSp>
        <p:nvGrpSpPr>
          <p:cNvPr id="5" name="Gruppo 4">
            <a:extLst>
              <a:ext uri="{FF2B5EF4-FFF2-40B4-BE49-F238E27FC236}">
                <a16:creationId xmlns:a16="http://schemas.microsoft.com/office/drawing/2014/main" id="{CFACFBC6-EB46-4CD4-A049-7DBEBD3B0CAD}"/>
              </a:ext>
            </a:extLst>
          </p:cNvPr>
          <p:cNvGrpSpPr>
            <a:grpSpLocks noChangeAspect="1"/>
          </p:cNvGrpSpPr>
          <p:nvPr/>
        </p:nvGrpSpPr>
        <p:grpSpPr>
          <a:xfrm>
            <a:off x="6600193" y="762000"/>
            <a:ext cx="5591807" cy="5516400"/>
            <a:chOff x="7467600" y="908720"/>
            <a:chExt cx="4724400" cy="4660688"/>
          </a:xfrm>
        </p:grpSpPr>
        <p:sp>
          <p:nvSpPr>
            <p:cNvPr id="3" name="Rettangolo 2">
              <a:extLst>
                <a:ext uri="{FF2B5EF4-FFF2-40B4-BE49-F238E27FC236}">
                  <a16:creationId xmlns:a16="http://schemas.microsoft.com/office/drawing/2014/main" id="{B6C8DCBC-D9EB-4432-987F-27FFC1A7DB12}"/>
                </a:ext>
              </a:extLst>
            </p:cNvPr>
            <p:cNvSpPr/>
            <p:nvPr/>
          </p:nvSpPr>
          <p:spPr>
            <a:xfrm>
              <a:off x="7467600" y="908720"/>
              <a:ext cx="4724400" cy="46606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2" name="Immagine 1">
              <a:extLst>
                <a:ext uri="{FF2B5EF4-FFF2-40B4-BE49-F238E27FC236}">
                  <a16:creationId xmlns:a16="http://schemas.microsoft.com/office/drawing/2014/main" id="{FD218ABE-2C20-4894-B25A-E4423A073EE0}"/>
                </a:ext>
              </a:extLst>
            </p:cNvPr>
            <p:cNvPicPr>
              <a:picLocks noChangeAspect="1"/>
            </p:cNvPicPr>
            <p:nvPr/>
          </p:nvPicPr>
          <p:blipFill>
            <a:blip r:embed="rId4"/>
            <a:stretch>
              <a:fillRect/>
            </a:stretch>
          </p:blipFill>
          <p:spPr>
            <a:xfrm>
              <a:off x="7536114" y="1052736"/>
              <a:ext cx="4655886" cy="4320000"/>
            </a:xfrm>
            <a:prstGeom prst="rect">
              <a:avLst/>
            </a:prstGeom>
          </p:spPr>
        </p:pic>
        <p:cxnSp>
          <p:nvCxnSpPr>
            <p:cNvPr id="21" name="Connettore diritto 20">
              <a:extLst>
                <a:ext uri="{FF2B5EF4-FFF2-40B4-BE49-F238E27FC236}">
                  <a16:creationId xmlns:a16="http://schemas.microsoft.com/office/drawing/2014/main" id="{9A5386A0-0F47-4FE3-9787-FDD0FFE83696}"/>
                </a:ext>
              </a:extLst>
            </p:cNvPr>
            <p:cNvCxnSpPr/>
            <p:nvPr/>
          </p:nvCxnSpPr>
          <p:spPr>
            <a:xfrm>
              <a:off x="9292825" y="5373216"/>
              <a:ext cx="648072" cy="0"/>
            </a:xfrm>
            <a:prstGeom prst="line">
              <a:avLst/>
            </a:prstGeom>
            <a:ln w="38100"/>
          </p:spPr>
          <p:style>
            <a:lnRef idx="3">
              <a:schemeClr val="dk1"/>
            </a:lnRef>
            <a:fillRef idx="0">
              <a:schemeClr val="dk1"/>
            </a:fillRef>
            <a:effectRef idx="2">
              <a:schemeClr val="dk1"/>
            </a:effectRef>
            <a:fontRef idx="minor">
              <a:schemeClr val="tx1"/>
            </a:fontRef>
          </p:style>
        </p:cxnSp>
        <p:cxnSp>
          <p:nvCxnSpPr>
            <p:cNvPr id="25" name="Connettore diritto 24">
              <a:extLst>
                <a:ext uri="{FF2B5EF4-FFF2-40B4-BE49-F238E27FC236}">
                  <a16:creationId xmlns:a16="http://schemas.microsoft.com/office/drawing/2014/main" id="{6F11A222-B615-49A5-BBAF-B878531136DB}"/>
                </a:ext>
              </a:extLst>
            </p:cNvPr>
            <p:cNvCxnSpPr/>
            <p:nvPr/>
          </p:nvCxnSpPr>
          <p:spPr>
            <a:xfrm>
              <a:off x="10219750" y="5373216"/>
              <a:ext cx="648072" cy="0"/>
            </a:xfrm>
            <a:prstGeom prst="line">
              <a:avLst/>
            </a:prstGeom>
            <a:ln w="38100">
              <a:prstDash val="sysDash"/>
            </a:ln>
          </p:spPr>
          <p:style>
            <a:lnRef idx="3">
              <a:schemeClr val="dk1"/>
            </a:lnRef>
            <a:fillRef idx="0">
              <a:schemeClr val="dk1"/>
            </a:fillRef>
            <a:effectRef idx="2">
              <a:schemeClr val="dk1"/>
            </a:effectRef>
            <a:fontRef idx="minor">
              <a:schemeClr val="tx1"/>
            </a:fontRef>
          </p:style>
        </p:cxnSp>
      </p:grpSp>
      <p:sp>
        <p:nvSpPr>
          <p:cNvPr id="6" name="Segnaposto numero diapositiva 5">
            <a:extLst>
              <a:ext uri="{FF2B5EF4-FFF2-40B4-BE49-F238E27FC236}">
                <a16:creationId xmlns:a16="http://schemas.microsoft.com/office/drawing/2014/main" id="{EA266719-CA8A-4634-83C2-9F51EB230757}"/>
              </a:ext>
            </a:extLst>
          </p:cNvPr>
          <p:cNvSpPr>
            <a:spLocks noGrp="1"/>
          </p:cNvSpPr>
          <p:nvPr>
            <p:ph type="sldNum" sz="quarter" idx="12"/>
          </p:nvPr>
        </p:nvSpPr>
        <p:spPr/>
        <p:txBody>
          <a:bodyPr/>
          <a:lstStyle/>
          <a:p>
            <a:pPr>
              <a:defRPr/>
            </a:pPr>
            <a:fld id="{BFA544E5-8A74-4CD4-A7D7-8CDD5E9E70E2}" type="slidenum">
              <a:rPr lang="it-IT" altLang="en-US" smtClean="0"/>
              <a:pPr>
                <a:defRPr/>
              </a:pPr>
              <a:t>50</a:t>
            </a:fld>
            <a:endParaRPr lang="it-IT" altLang="en-US"/>
          </a:p>
        </p:txBody>
      </p:sp>
      <p:sp>
        <p:nvSpPr>
          <p:cNvPr id="12" name="Rectangle 3">
            <a:extLst>
              <a:ext uri="{FF2B5EF4-FFF2-40B4-BE49-F238E27FC236}">
                <a16:creationId xmlns:a16="http://schemas.microsoft.com/office/drawing/2014/main" id="{656E6C61-70F4-4ACB-8CD4-7CD629858C27}"/>
              </a:ext>
            </a:extLst>
          </p:cNvPr>
          <p:cNvSpPr>
            <a:spLocks noChangeArrowheads="1"/>
          </p:cNvSpPr>
          <p:nvPr/>
        </p:nvSpPr>
        <p:spPr bwMode="auto">
          <a:xfrm>
            <a:off x="0" y="0"/>
            <a:ext cx="12192000" cy="793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forma dell’edificio (</a:t>
            </a:r>
            <a:r>
              <a:rPr lang="it-IT" altLang="en-US" sz="2800" b="1" dirty="0" err="1">
                <a:solidFill>
                  <a:srgbClr val="FFCC00"/>
                </a:solidFill>
                <a:latin typeface="Verdana" panose="020B0604030504040204" pitchFamily="34" charset="0"/>
              </a:rPr>
              <a:t>ARb</a:t>
            </a:r>
            <a:r>
              <a:rPr lang="it-IT" altLang="en-US" sz="2800" b="1" dirty="0">
                <a:solidFill>
                  <a:srgbClr val="FFCC00"/>
                </a:solidFill>
                <a:latin typeface="Verdana" panose="020B0604030504040204" pitchFamily="34" charset="0"/>
              </a:rPr>
              <a:t>)</a:t>
            </a:r>
          </a:p>
        </p:txBody>
      </p:sp>
    </p:spTree>
    <p:extLst>
      <p:ext uri="{BB962C8B-B14F-4D97-AF65-F5344CB8AC3E}">
        <p14:creationId xmlns:p14="http://schemas.microsoft.com/office/powerpoint/2010/main" val="18930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92EA2DC6-0B2D-9291-77AB-0FE8C59C9941}"/>
              </a:ext>
            </a:extLst>
          </p:cNvPr>
          <p:cNvSpPr/>
          <p:nvPr/>
        </p:nvSpPr>
        <p:spPr>
          <a:xfrm>
            <a:off x="0" y="762000"/>
            <a:ext cx="12192000" cy="6096000"/>
          </a:xfrm>
          <a:prstGeom prst="rect">
            <a:avLst/>
          </a:prstGeom>
          <a:solidFill>
            <a:srgbClr val="51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4" name="1H_00_Uadim.avi">
            <a:hlinkClick r:id="" action="ppaction://media"/>
          </p:cNvPr>
          <p:cNvPicPr>
            <a:picLocks noChangeAspect="1"/>
          </p:cNvPicPr>
          <p:nvPr>
            <a:videoFile r:link="rId1"/>
            <p:extLst>
              <p:ext uri="{DAA4B4D4-6D71-4841-9C94-3DE7FCFB9230}">
                <p14:media xmlns:p14="http://schemas.microsoft.com/office/powerpoint/2010/main" r:embed="rId2">
                  <p14:trim end="73489.2598"/>
                </p14:media>
              </p:ext>
            </p:extLst>
          </p:nvPr>
        </p:nvPicPr>
        <p:blipFill rotWithShape="1">
          <a:blip r:embed="rId6"/>
          <a:srcRect l="11187" t="1791" r="12100"/>
          <a:stretch/>
        </p:blipFill>
        <p:spPr>
          <a:xfrm>
            <a:off x="88589" y="838201"/>
            <a:ext cx="5474011" cy="5760000"/>
          </a:xfrm>
          <a:prstGeom prst="rect">
            <a:avLst/>
          </a:prstGeom>
        </p:spPr>
      </p:pic>
      <p:pic>
        <p:nvPicPr>
          <p:cNvPr id="18" name="1H_45_Uadim.avi">
            <a:hlinkClick r:id="" action="ppaction://media"/>
          </p:cNvPr>
          <p:cNvPicPr>
            <a:picLocks/>
          </p:cNvPicPr>
          <p:nvPr>
            <a:videoFile r:link="rId4"/>
            <p:extLst>
              <p:ext uri="{DAA4B4D4-6D71-4841-9C94-3DE7FCFB9230}">
                <p14:media xmlns:p14="http://schemas.microsoft.com/office/powerpoint/2010/main" r:embed="rId3"/>
              </p:ext>
            </p:extLst>
          </p:nvPr>
        </p:nvPicPr>
        <p:blipFill rotWithShape="1">
          <a:blip r:embed="rId7"/>
          <a:srcRect l="84962" t="11420" r="13619" b="9093"/>
          <a:stretch/>
        </p:blipFill>
        <p:spPr>
          <a:xfrm>
            <a:off x="6568856" y="838200"/>
            <a:ext cx="218245" cy="5753693"/>
          </a:xfrm>
          <a:prstGeom prst="rect">
            <a:avLst/>
          </a:prstGeom>
        </p:spPr>
      </p:pic>
      <p:pic>
        <p:nvPicPr>
          <p:cNvPr id="3" name="1H_45_Uadim.avi">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11314" t="1307" r="11409" b="-112"/>
          <a:stretch/>
        </p:blipFill>
        <p:spPr>
          <a:xfrm>
            <a:off x="6787101" y="838200"/>
            <a:ext cx="5481099" cy="5760000"/>
          </a:xfrm>
          <a:prstGeom prst="rect">
            <a:avLst/>
          </a:prstGeom>
        </p:spPr>
      </p:pic>
      <p:pic>
        <p:nvPicPr>
          <p:cNvPr id="17" name="1H_45_Uadim.avi">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87513" t="12946" r="-31" b="3314"/>
          <a:stretch/>
        </p:blipFill>
        <p:spPr>
          <a:xfrm>
            <a:off x="5538974" y="838201"/>
            <a:ext cx="1049027" cy="5759999"/>
          </a:xfrm>
          <a:prstGeom prst="rect">
            <a:avLst/>
          </a:prstGeom>
        </p:spPr>
      </p:pic>
      <p:sp>
        <p:nvSpPr>
          <p:cNvPr id="2" name="Rectangle 2">
            <a:extLst>
              <a:ext uri="{FF2B5EF4-FFF2-40B4-BE49-F238E27FC236}">
                <a16:creationId xmlns:a16="http://schemas.microsoft.com/office/drawing/2014/main" id="{C37F210B-89DC-56DD-4543-3F13385E1789}"/>
              </a:ext>
            </a:extLst>
          </p:cNvPr>
          <p:cNvSpPr>
            <a:spLocks noChangeArrowheads="1"/>
          </p:cNvSpPr>
          <p:nvPr/>
        </p:nvSpPr>
        <p:spPr bwMode="auto">
          <a:xfrm>
            <a:off x="457200" y="-76200"/>
            <a:ext cx="113538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forma del tetto</a:t>
            </a:r>
          </a:p>
        </p:txBody>
      </p:sp>
      <p:sp>
        <p:nvSpPr>
          <p:cNvPr id="7" name="Rettangolo 6">
            <a:extLst>
              <a:ext uri="{FF2B5EF4-FFF2-40B4-BE49-F238E27FC236}">
                <a16:creationId xmlns:a16="http://schemas.microsoft.com/office/drawing/2014/main" id="{8CBA4548-E3DC-F5A0-FA95-B7C8EA11D3B7}"/>
              </a:ext>
            </a:extLst>
          </p:cNvPr>
          <p:cNvSpPr/>
          <p:nvPr/>
        </p:nvSpPr>
        <p:spPr>
          <a:xfrm>
            <a:off x="2667000" y="6477000"/>
            <a:ext cx="533400" cy="197402"/>
          </a:xfrm>
          <a:prstGeom prst="rect">
            <a:avLst/>
          </a:prstGeom>
          <a:solidFill>
            <a:srgbClr val="51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Rettangolo 7">
            <a:extLst>
              <a:ext uri="{FF2B5EF4-FFF2-40B4-BE49-F238E27FC236}">
                <a16:creationId xmlns:a16="http://schemas.microsoft.com/office/drawing/2014/main" id="{60A3FB42-E25B-036D-C481-6998D3D2FE25}"/>
              </a:ext>
            </a:extLst>
          </p:cNvPr>
          <p:cNvSpPr/>
          <p:nvPr/>
        </p:nvSpPr>
        <p:spPr>
          <a:xfrm>
            <a:off x="9296400" y="6477000"/>
            <a:ext cx="533400" cy="197402"/>
          </a:xfrm>
          <a:prstGeom prst="rect">
            <a:avLst/>
          </a:prstGeom>
          <a:solidFill>
            <a:srgbClr val="51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Rettangolo 8">
            <a:extLst>
              <a:ext uri="{FF2B5EF4-FFF2-40B4-BE49-F238E27FC236}">
                <a16:creationId xmlns:a16="http://schemas.microsoft.com/office/drawing/2014/main" id="{D70CB4F6-8E6E-8C19-EE44-44447A3D9CA4}"/>
              </a:ext>
            </a:extLst>
          </p:cNvPr>
          <p:cNvSpPr/>
          <p:nvPr/>
        </p:nvSpPr>
        <p:spPr>
          <a:xfrm rot="16200000">
            <a:off x="-31800" y="5552701"/>
            <a:ext cx="468000" cy="252000"/>
          </a:xfrm>
          <a:prstGeom prst="rect">
            <a:avLst/>
          </a:prstGeom>
          <a:solidFill>
            <a:srgbClr val="51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Rettangolo 9">
            <a:extLst>
              <a:ext uri="{FF2B5EF4-FFF2-40B4-BE49-F238E27FC236}">
                <a16:creationId xmlns:a16="http://schemas.microsoft.com/office/drawing/2014/main" id="{ECB68CE8-29BA-152A-5C39-D4CA3EA353FE}"/>
              </a:ext>
            </a:extLst>
          </p:cNvPr>
          <p:cNvSpPr/>
          <p:nvPr/>
        </p:nvSpPr>
        <p:spPr>
          <a:xfrm rot="16200000">
            <a:off x="6624000" y="5544000"/>
            <a:ext cx="468000" cy="252000"/>
          </a:xfrm>
          <a:prstGeom prst="rect">
            <a:avLst/>
          </a:prstGeom>
          <a:solidFill>
            <a:srgbClr val="51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Segnaposto numero diapositiva 10">
            <a:extLst>
              <a:ext uri="{FF2B5EF4-FFF2-40B4-BE49-F238E27FC236}">
                <a16:creationId xmlns:a16="http://schemas.microsoft.com/office/drawing/2014/main" id="{DF7FC426-0F91-C643-8985-F02AA9DFB1D0}"/>
              </a:ext>
            </a:extLst>
          </p:cNvPr>
          <p:cNvSpPr>
            <a:spLocks noGrp="1"/>
          </p:cNvSpPr>
          <p:nvPr>
            <p:ph type="sldNum" sz="quarter" idx="12"/>
          </p:nvPr>
        </p:nvSpPr>
        <p:spPr/>
        <p:txBody>
          <a:bodyPr/>
          <a:lstStyle/>
          <a:p>
            <a:pPr>
              <a:defRPr/>
            </a:pPr>
            <a:fld id="{17B29711-8223-4211-945F-5E16C8362079}" type="slidenum">
              <a:rPr lang="it-IT" altLang="en-US" smtClean="0"/>
              <a:pPr>
                <a:defRPr/>
              </a:pPr>
              <a:t>51</a:t>
            </a:fld>
            <a:endParaRPr lang="it-IT" altLang="en-US"/>
          </a:p>
        </p:txBody>
      </p:sp>
      <p:sp>
        <p:nvSpPr>
          <p:cNvPr id="5" name="Freccia a destra 4">
            <a:extLst>
              <a:ext uri="{FF2B5EF4-FFF2-40B4-BE49-F238E27FC236}">
                <a16:creationId xmlns:a16="http://schemas.microsoft.com/office/drawing/2014/main" id="{F4EDE051-7814-9209-4807-E4F94B1BA08C}"/>
              </a:ext>
            </a:extLst>
          </p:cNvPr>
          <p:cNvSpPr>
            <a:spLocks noChangeAspect="1"/>
          </p:cNvSpPr>
          <p:nvPr/>
        </p:nvSpPr>
        <p:spPr>
          <a:xfrm>
            <a:off x="5620713" y="850500"/>
            <a:ext cx="1090188" cy="54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Vento</a:t>
            </a:r>
          </a:p>
        </p:txBody>
      </p:sp>
    </p:spTree>
    <p:extLst>
      <p:ext uri="{BB962C8B-B14F-4D97-AF65-F5344CB8AC3E}">
        <p14:creationId xmlns:p14="http://schemas.microsoft.com/office/powerpoint/2010/main" val="238058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44" fill="hold"/>
                                        <p:tgtEl>
                                          <p:spTgt spid="4"/>
                                        </p:tgtEl>
                                      </p:cBhvr>
                                    </p:cmd>
                                  </p:childTnLst>
                                </p:cTn>
                              </p:par>
                            </p:childTnLst>
                          </p:cTn>
                        </p:par>
                        <p:par>
                          <p:cTn id="7" fill="hold">
                            <p:stCondLst>
                              <p:cond delay="12044"/>
                            </p:stCondLst>
                            <p:childTnLst>
                              <p:par>
                                <p:cTn id="8" presetID="1" presetClass="mediacall" presetSubtype="0" fill="hold" nodeType="afterEffect">
                                  <p:stCondLst>
                                    <p:cond delay="0"/>
                                  </p:stCondLst>
                                  <p:childTnLst>
                                    <p:cmd type="call" cmd="playFrom(0.0)">
                                      <p:cBhvr>
                                        <p:cTn id="9" dur="81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p:cTn id="16" repeatCount="indefinite" fill="hold" display="0">
                  <p:stCondLst>
                    <p:cond delay="indefinite"/>
                  </p:stCondLst>
                </p:cTn>
                <p:tgtEl>
                  <p:spTgt spid="17"/>
                </p:tgtEl>
              </p:cMediaNode>
            </p:video>
            <p:video>
              <p:cMediaNode vol="80000">
                <p:cTn id="17" repeatCount="indefinite" fill="hold" display="0">
                  <p:stCondLst>
                    <p:cond delay="indefinite"/>
                  </p:stCondLst>
                </p:cTn>
                <p:tgtEl>
                  <p:spTgt spid="18"/>
                </p:tgtEl>
              </p:cMediaNode>
            </p:video>
            <p:video>
              <p:cMediaNode vol="80000">
                <p:cTn id="18" repeatCount="indefinite" fill="hold" display="0">
                  <p:stCondLst>
                    <p:cond delay="indefinite"/>
                  </p:stCondLst>
                </p:cTn>
                <p:tgtEl>
                  <p:spTgt spid="3"/>
                </p:tgtEl>
              </p:cMediaNode>
            </p:video>
            <p:seq concurrent="1" nextAc="seek">
              <p:cTn id="19" restart="whenNotActive" fill="hold" evtFilter="cancelBubble" nodeType="interactiveSeq">
                <p:stCondLst>
                  <p:cond evt="onClick" delay="0">
                    <p:tgtEl>
                      <p:spTgt spid="3"/>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p:cNvSpPr>
            <a:spLocks noChangeArrowheads="1"/>
          </p:cNvSpPr>
          <p:nvPr/>
        </p:nvSpPr>
        <p:spPr bwMode="auto">
          <a:xfrm>
            <a:off x="0" y="5562600"/>
            <a:ext cx="12115800" cy="1061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100" dirty="0">
                <a:solidFill>
                  <a:schemeClr val="bg1"/>
                </a:solidFill>
              </a:rPr>
              <a:t>Campo di variazione della velocità: </a:t>
            </a:r>
            <a:r>
              <a:rPr lang="it-IT" altLang="en-US" sz="2100" dirty="0">
                <a:solidFill>
                  <a:srgbClr val="FFFF00"/>
                </a:solidFill>
              </a:rPr>
              <a:t>il tetto a falde aumenta la turbolenza sopra il canyon e favorisce la ventilazione nella parte superiore</a:t>
            </a:r>
            <a:r>
              <a:rPr lang="it-IT" altLang="en-US" sz="2100" dirty="0">
                <a:solidFill>
                  <a:schemeClr val="bg1"/>
                </a:solidFill>
              </a:rPr>
              <a:t> (anche da parte del moto medio) ma con una serie di down-wash intermittenti; </a:t>
            </a:r>
            <a:r>
              <a:rPr lang="it-IT" altLang="en-US" sz="2100" dirty="0">
                <a:solidFill>
                  <a:srgbClr val="FFFF00"/>
                </a:solidFill>
              </a:rPr>
              <a:t>a livello pedonale, il tetto piatto mantiene costantemente un minimo di ventilazione</a:t>
            </a:r>
          </a:p>
        </p:txBody>
      </p:sp>
      <p:sp>
        <p:nvSpPr>
          <p:cNvPr id="34819" name="Rectangle 2"/>
          <p:cNvSpPr>
            <a:spLocks noChangeArrowheads="1"/>
          </p:cNvSpPr>
          <p:nvPr/>
        </p:nvSpPr>
        <p:spPr bwMode="auto">
          <a:xfrm>
            <a:off x="457200" y="0"/>
            <a:ext cx="11353800" cy="4949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forma del tetto</a:t>
            </a:r>
          </a:p>
        </p:txBody>
      </p:sp>
      <p:grpSp>
        <p:nvGrpSpPr>
          <p:cNvPr id="34820" name="Gruppo 19"/>
          <p:cNvGrpSpPr>
            <a:grpSpLocks noChangeAspect="1"/>
          </p:cNvGrpSpPr>
          <p:nvPr/>
        </p:nvGrpSpPr>
        <p:grpSpPr bwMode="auto">
          <a:xfrm>
            <a:off x="6462734" y="533400"/>
            <a:ext cx="4496392" cy="5040000"/>
            <a:chOff x="6462267" y="3783056"/>
            <a:chExt cx="2574229" cy="2885833"/>
          </a:xfrm>
        </p:grpSpPr>
        <p:pic>
          <p:nvPicPr>
            <p:cNvPr id="34828" name="Picture 5"/>
            <p:cNvPicPr>
              <a:picLocks noChangeAspect="1" noChangeArrowheads="1"/>
            </p:cNvPicPr>
            <p:nvPr/>
          </p:nvPicPr>
          <p:blipFill>
            <a:blip r:embed="rId2">
              <a:extLst>
                <a:ext uri="{28A0092B-C50C-407E-A947-70E740481C1C}">
                  <a14:useLocalDpi xmlns:a14="http://schemas.microsoft.com/office/drawing/2010/main" val="0"/>
                </a:ext>
              </a:extLst>
            </a:blip>
            <a:srcRect l="14125" r="18825"/>
            <a:stretch>
              <a:fillRect/>
            </a:stretch>
          </p:blipFill>
          <p:spPr bwMode="auto">
            <a:xfrm>
              <a:off x="6462267" y="3783056"/>
              <a:ext cx="2574229" cy="2885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igura a mano libera 7">
              <a:extLst>
                <a:ext uri="{FF2B5EF4-FFF2-40B4-BE49-F238E27FC236}">
                  <a16:creationId xmlns:a16="http://schemas.microsoft.com/office/drawing/2014/main" id="{3199646A-0529-4A05-9946-E8E3982CD6DB}"/>
                </a:ext>
              </a:extLst>
            </p:cNvPr>
            <p:cNvSpPr/>
            <p:nvPr/>
          </p:nvSpPr>
          <p:spPr>
            <a:xfrm rot="5400000">
              <a:off x="7325887" y="5427929"/>
              <a:ext cx="720880" cy="610873"/>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9" name="Figura a mano libera 8">
              <a:extLst>
                <a:ext uri="{FF2B5EF4-FFF2-40B4-BE49-F238E27FC236}">
                  <a16:creationId xmlns:a16="http://schemas.microsoft.com/office/drawing/2014/main" id="{222105EA-6195-428D-AC45-E63B30E76557}"/>
                </a:ext>
              </a:extLst>
            </p:cNvPr>
            <p:cNvSpPr/>
            <p:nvPr/>
          </p:nvSpPr>
          <p:spPr>
            <a:xfrm rot="14871455">
              <a:off x="7391858" y="5264764"/>
              <a:ext cx="359861" cy="421132"/>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0" name="Ovale 9">
              <a:extLst>
                <a:ext uri="{FF2B5EF4-FFF2-40B4-BE49-F238E27FC236}">
                  <a16:creationId xmlns:a16="http://schemas.microsoft.com/office/drawing/2014/main" id="{154118FB-5D70-4479-B6FC-8F127484E5B9}"/>
                </a:ext>
              </a:extLst>
            </p:cNvPr>
            <p:cNvSpPr/>
            <p:nvPr/>
          </p:nvSpPr>
          <p:spPr bwMode="auto">
            <a:xfrm>
              <a:off x="7597242" y="5471280"/>
              <a:ext cx="107597" cy="108768"/>
            </a:xfrm>
            <a:prstGeom prst="ellipse">
              <a:avLst/>
            </a:prstGeom>
            <a:solidFill>
              <a:srgbClr val="FFFF00"/>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11" name="Figura a mano libera 10">
              <a:extLst>
                <a:ext uri="{FF2B5EF4-FFF2-40B4-BE49-F238E27FC236}">
                  <a16:creationId xmlns:a16="http://schemas.microsoft.com/office/drawing/2014/main" id="{1EC28B50-1DA0-4330-A71E-466580880A2A}"/>
                </a:ext>
              </a:extLst>
            </p:cNvPr>
            <p:cNvSpPr/>
            <p:nvPr/>
          </p:nvSpPr>
          <p:spPr>
            <a:xfrm flipH="1">
              <a:off x="6876457" y="5184317"/>
              <a:ext cx="1425371" cy="116868"/>
            </a:xfrm>
            <a:custGeom>
              <a:avLst/>
              <a:gdLst>
                <a:gd name="connsiteX0" fmla="*/ 0 w 1411180"/>
                <a:gd name="connsiteY0" fmla="*/ 159398 h 159398"/>
                <a:gd name="connsiteX1" fmla="*/ 343975 w 1411180"/>
                <a:gd name="connsiteY1" fmla="*/ 88845 h 159398"/>
                <a:gd name="connsiteX2" fmla="*/ 635031 w 1411180"/>
                <a:gd name="connsiteY2" fmla="*/ 35930 h 159398"/>
                <a:gd name="connsiteX3" fmla="*/ 1049565 w 1411180"/>
                <a:gd name="connsiteY3" fmla="*/ 9472 h 159398"/>
                <a:gd name="connsiteX4" fmla="*/ 1331801 w 1411180"/>
                <a:gd name="connsiteY4" fmla="*/ 653 h 159398"/>
                <a:gd name="connsiteX5" fmla="*/ 1411180 w 1411180"/>
                <a:gd name="connsiteY5" fmla="*/ 653 h 159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180" h="159398">
                  <a:moveTo>
                    <a:pt x="0" y="159398"/>
                  </a:moveTo>
                  <a:lnTo>
                    <a:pt x="343975" y="88845"/>
                  </a:lnTo>
                  <a:cubicBezTo>
                    <a:pt x="449814" y="68267"/>
                    <a:pt x="517433" y="49159"/>
                    <a:pt x="635031" y="35930"/>
                  </a:cubicBezTo>
                  <a:cubicBezTo>
                    <a:pt x="752629" y="22701"/>
                    <a:pt x="933437" y="15351"/>
                    <a:pt x="1049565" y="9472"/>
                  </a:cubicBezTo>
                  <a:cubicBezTo>
                    <a:pt x="1165693" y="3593"/>
                    <a:pt x="1271532" y="2123"/>
                    <a:pt x="1331801" y="653"/>
                  </a:cubicBezTo>
                  <a:cubicBezTo>
                    <a:pt x="1392070" y="-817"/>
                    <a:pt x="1411180" y="653"/>
                    <a:pt x="1411180" y="653"/>
                  </a:cubicBezTo>
                </a:path>
              </a:pathLst>
            </a:custGeom>
            <a:ln w="38100" cmpd="sng">
              <a:solidFill>
                <a:srgbClr val="FF0000"/>
              </a:solidFill>
              <a:prstDash val="dash"/>
            </a:ln>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12" name="Ovale 11">
              <a:extLst>
                <a:ext uri="{FF2B5EF4-FFF2-40B4-BE49-F238E27FC236}">
                  <a16:creationId xmlns:a16="http://schemas.microsoft.com/office/drawing/2014/main" id="{93180A1D-B7AD-4831-BC26-304654FC9B49}"/>
                </a:ext>
              </a:extLst>
            </p:cNvPr>
            <p:cNvSpPr/>
            <p:nvPr/>
          </p:nvSpPr>
          <p:spPr bwMode="auto">
            <a:xfrm>
              <a:off x="8243980" y="5265315"/>
              <a:ext cx="108754" cy="107611"/>
            </a:xfrm>
            <a:prstGeom prst="ellipse">
              <a:avLst/>
            </a:prstGeom>
            <a:solidFill>
              <a:srgbClr val="AAE500"/>
            </a:solidFill>
            <a:ln>
              <a:solidFill>
                <a:srgbClr val="FF0000"/>
              </a:solid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grpSp>
      <p:grpSp>
        <p:nvGrpSpPr>
          <p:cNvPr id="34821" name="Gruppo 18"/>
          <p:cNvGrpSpPr>
            <a:grpSpLocks noChangeAspect="1"/>
          </p:cNvGrpSpPr>
          <p:nvPr/>
        </p:nvGrpSpPr>
        <p:grpSpPr bwMode="auto">
          <a:xfrm>
            <a:off x="1257306" y="533400"/>
            <a:ext cx="4502442" cy="5040000"/>
            <a:chOff x="1981200" y="2225079"/>
            <a:chExt cx="2573108" cy="2880321"/>
          </a:xfrm>
        </p:grpSpPr>
        <p:pic>
          <p:nvPicPr>
            <p:cNvPr id="34822" name="Immagine 1"/>
            <p:cNvPicPr>
              <a:picLocks noChangeAspect="1" noChangeArrowheads="1"/>
            </p:cNvPicPr>
            <p:nvPr/>
          </p:nvPicPr>
          <p:blipFill>
            <a:blip r:embed="rId3">
              <a:extLst>
                <a:ext uri="{28A0092B-C50C-407E-A947-70E740481C1C}">
                  <a14:useLocalDpi xmlns:a14="http://schemas.microsoft.com/office/drawing/2010/main" val="0"/>
                </a:ext>
              </a:extLst>
            </a:blip>
            <a:srcRect l="14214" r="18661"/>
            <a:stretch>
              <a:fillRect/>
            </a:stretch>
          </p:blipFill>
          <p:spPr bwMode="auto">
            <a:xfrm>
              <a:off x="1981200" y="2225079"/>
              <a:ext cx="2573108" cy="2880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Figura a mano libera 14">
              <a:extLst>
                <a:ext uri="{FF2B5EF4-FFF2-40B4-BE49-F238E27FC236}">
                  <a16:creationId xmlns:a16="http://schemas.microsoft.com/office/drawing/2014/main" id="{5B874D1C-4E07-4D82-9D28-35A0D4EF05DA}"/>
                </a:ext>
              </a:extLst>
            </p:cNvPr>
            <p:cNvSpPr/>
            <p:nvPr/>
          </p:nvSpPr>
          <p:spPr>
            <a:xfrm rot="5400000">
              <a:off x="2898186" y="4097174"/>
              <a:ext cx="539339" cy="610940"/>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6" name="Figura a mano libera 15">
              <a:extLst>
                <a:ext uri="{FF2B5EF4-FFF2-40B4-BE49-F238E27FC236}">
                  <a16:creationId xmlns:a16="http://schemas.microsoft.com/office/drawing/2014/main" id="{70FD7BB2-05CA-47C1-8B37-3BA95FE65938}"/>
                </a:ext>
              </a:extLst>
            </p:cNvPr>
            <p:cNvSpPr/>
            <p:nvPr/>
          </p:nvSpPr>
          <p:spPr>
            <a:xfrm rot="16200000">
              <a:off x="2929947" y="4064258"/>
              <a:ext cx="360329" cy="423847"/>
            </a:xfrm>
            <a:custGeom>
              <a:avLst/>
              <a:gdLst>
                <a:gd name="connsiteX0" fmla="*/ 0 w 971885"/>
                <a:gd name="connsiteY0" fmla="*/ 52819 h 853287"/>
                <a:gd name="connsiteX1" fmla="*/ 264990 w 971885"/>
                <a:gd name="connsiteY1" fmla="*/ 4299 h 853287"/>
                <a:gd name="connsiteX2" fmla="*/ 485192 w 971885"/>
                <a:gd name="connsiteY2" fmla="*/ 15496 h 853287"/>
                <a:gd name="connsiteX3" fmla="*/ 731520 w 971885"/>
                <a:gd name="connsiteY3" fmla="*/ 119999 h 853287"/>
                <a:gd name="connsiteX4" fmla="*/ 873345 w 971885"/>
                <a:gd name="connsiteY4" fmla="*/ 273021 h 853287"/>
                <a:gd name="connsiteX5" fmla="*/ 970384 w 971885"/>
                <a:gd name="connsiteY5" fmla="*/ 549207 h 853287"/>
                <a:gd name="connsiteX6" fmla="*/ 914400 w 971885"/>
                <a:gd name="connsiteY6" fmla="*/ 788071 h 853287"/>
                <a:gd name="connsiteX7" fmla="*/ 690465 w 971885"/>
                <a:gd name="connsiteY7" fmla="*/ 847787 h 853287"/>
                <a:gd name="connsiteX0" fmla="*/ 0 w 970681"/>
                <a:gd name="connsiteY0" fmla="*/ 52819 h 850108"/>
                <a:gd name="connsiteX1" fmla="*/ 264990 w 970681"/>
                <a:gd name="connsiteY1" fmla="*/ 4299 h 850108"/>
                <a:gd name="connsiteX2" fmla="*/ 485192 w 970681"/>
                <a:gd name="connsiteY2" fmla="*/ 15496 h 850108"/>
                <a:gd name="connsiteX3" fmla="*/ 731520 w 970681"/>
                <a:gd name="connsiteY3" fmla="*/ 119999 h 850108"/>
                <a:gd name="connsiteX4" fmla="*/ 873345 w 970681"/>
                <a:gd name="connsiteY4" fmla="*/ 273021 h 850108"/>
                <a:gd name="connsiteX5" fmla="*/ 970384 w 970681"/>
                <a:gd name="connsiteY5" fmla="*/ 549207 h 850108"/>
                <a:gd name="connsiteX6" fmla="*/ 895738 w 970681"/>
                <a:gd name="connsiteY6" fmla="*/ 724622 h 850108"/>
                <a:gd name="connsiteX7" fmla="*/ 690465 w 970681"/>
                <a:gd name="connsiteY7" fmla="*/ 847787 h 850108"/>
                <a:gd name="connsiteX0" fmla="*/ 0 w 986057"/>
                <a:gd name="connsiteY0" fmla="*/ 52819 h 850379"/>
                <a:gd name="connsiteX1" fmla="*/ 264990 w 986057"/>
                <a:gd name="connsiteY1" fmla="*/ 4299 h 850379"/>
                <a:gd name="connsiteX2" fmla="*/ 485192 w 986057"/>
                <a:gd name="connsiteY2" fmla="*/ 15496 h 850379"/>
                <a:gd name="connsiteX3" fmla="*/ 731520 w 986057"/>
                <a:gd name="connsiteY3" fmla="*/ 119999 h 850379"/>
                <a:gd name="connsiteX4" fmla="*/ 873345 w 986057"/>
                <a:gd name="connsiteY4" fmla="*/ 273021 h 850379"/>
                <a:gd name="connsiteX5" fmla="*/ 985839 w 986057"/>
                <a:gd name="connsiteY5" fmla="*/ 479661 h 850379"/>
                <a:gd name="connsiteX6" fmla="*/ 895738 w 986057"/>
                <a:gd name="connsiteY6" fmla="*/ 724622 h 850379"/>
                <a:gd name="connsiteX7" fmla="*/ 690465 w 986057"/>
                <a:gd name="connsiteY7" fmla="*/ 847787 h 850379"/>
                <a:gd name="connsiteX0" fmla="*/ 0 w 990284"/>
                <a:gd name="connsiteY0" fmla="*/ 52819 h 850379"/>
                <a:gd name="connsiteX1" fmla="*/ 264990 w 990284"/>
                <a:gd name="connsiteY1" fmla="*/ 4299 h 850379"/>
                <a:gd name="connsiteX2" fmla="*/ 485192 w 990284"/>
                <a:gd name="connsiteY2" fmla="*/ 15496 h 850379"/>
                <a:gd name="connsiteX3" fmla="*/ 731520 w 990284"/>
                <a:gd name="connsiteY3" fmla="*/ 119999 h 850379"/>
                <a:gd name="connsiteX4" fmla="*/ 873345 w 990284"/>
                <a:gd name="connsiteY4" fmla="*/ 273021 h 850379"/>
                <a:gd name="connsiteX5" fmla="*/ 985839 w 990284"/>
                <a:gd name="connsiteY5" fmla="*/ 479661 h 850379"/>
                <a:gd name="connsiteX6" fmla="*/ 895738 w 990284"/>
                <a:gd name="connsiteY6" fmla="*/ 724622 h 850379"/>
                <a:gd name="connsiteX7" fmla="*/ 690465 w 990284"/>
                <a:gd name="connsiteY7" fmla="*/ 847787 h 850379"/>
                <a:gd name="connsiteX0" fmla="*/ 0 w 990491"/>
                <a:gd name="connsiteY0" fmla="*/ 52819 h 808151"/>
                <a:gd name="connsiteX1" fmla="*/ 264990 w 990491"/>
                <a:gd name="connsiteY1" fmla="*/ 4299 h 808151"/>
                <a:gd name="connsiteX2" fmla="*/ 485192 w 990491"/>
                <a:gd name="connsiteY2" fmla="*/ 15496 h 808151"/>
                <a:gd name="connsiteX3" fmla="*/ 731520 w 990491"/>
                <a:gd name="connsiteY3" fmla="*/ 119999 h 808151"/>
                <a:gd name="connsiteX4" fmla="*/ 873345 w 990491"/>
                <a:gd name="connsiteY4" fmla="*/ 273021 h 808151"/>
                <a:gd name="connsiteX5" fmla="*/ 985839 w 990491"/>
                <a:gd name="connsiteY5" fmla="*/ 479661 h 808151"/>
                <a:gd name="connsiteX6" fmla="*/ 895738 w 990491"/>
                <a:gd name="connsiteY6" fmla="*/ 724622 h 808151"/>
                <a:gd name="connsiteX7" fmla="*/ 667019 w 990491"/>
                <a:gd name="connsiteY7" fmla="*/ 803999 h 808151"/>
                <a:gd name="connsiteX0" fmla="*/ 0 w 985857"/>
                <a:gd name="connsiteY0" fmla="*/ 52819 h 806414"/>
                <a:gd name="connsiteX1" fmla="*/ 264990 w 985857"/>
                <a:gd name="connsiteY1" fmla="*/ 4299 h 806414"/>
                <a:gd name="connsiteX2" fmla="*/ 485192 w 985857"/>
                <a:gd name="connsiteY2" fmla="*/ 15496 h 806414"/>
                <a:gd name="connsiteX3" fmla="*/ 731520 w 985857"/>
                <a:gd name="connsiteY3" fmla="*/ 119999 h 806414"/>
                <a:gd name="connsiteX4" fmla="*/ 873345 w 985857"/>
                <a:gd name="connsiteY4" fmla="*/ 273021 h 806414"/>
                <a:gd name="connsiteX5" fmla="*/ 985839 w 985857"/>
                <a:gd name="connsiteY5" fmla="*/ 479661 h 806414"/>
                <a:gd name="connsiteX6" fmla="*/ 865258 w 985857"/>
                <a:gd name="connsiteY6" fmla="*/ 680834 h 806414"/>
                <a:gd name="connsiteX7" fmla="*/ 667019 w 985857"/>
                <a:gd name="connsiteY7" fmla="*/ 803999 h 806414"/>
                <a:gd name="connsiteX0" fmla="*/ 0 w 964761"/>
                <a:gd name="connsiteY0" fmla="*/ 52819 h 806569"/>
                <a:gd name="connsiteX1" fmla="*/ 264990 w 964761"/>
                <a:gd name="connsiteY1" fmla="*/ 4299 h 806569"/>
                <a:gd name="connsiteX2" fmla="*/ 485192 w 964761"/>
                <a:gd name="connsiteY2" fmla="*/ 15496 h 806569"/>
                <a:gd name="connsiteX3" fmla="*/ 731520 w 964761"/>
                <a:gd name="connsiteY3" fmla="*/ 119999 h 806569"/>
                <a:gd name="connsiteX4" fmla="*/ 873345 w 964761"/>
                <a:gd name="connsiteY4" fmla="*/ 273021 h 806569"/>
                <a:gd name="connsiteX5" fmla="*/ 964737 w 964761"/>
                <a:gd name="connsiteY5" fmla="*/ 441025 h 806569"/>
                <a:gd name="connsiteX6" fmla="*/ 865258 w 964761"/>
                <a:gd name="connsiteY6" fmla="*/ 680834 h 806569"/>
                <a:gd name="connsiteX7" fmla="*/ 667019 w 964761"/>
                <a:gd name="connsiteY7" fmla="*/ 803999 h 806569"/>
                <a:gd name="connsiteX0" fmla="*/ 0 w 964911"/>
                <a:gd name="connsiteY0" fmla="*/ 52819 h 806569"/>
                <a:gd name="connsiteX1" fmla="*/ 264990 w 964911"/>
                <a:gd name="connsiteY1" fmla="*/ 4299 h 806569"/>
                <a:gd name="connsiteX2" fmla="*/ 485192 w 964911"/>
                <a:gd name="connsiteY2" fmla="*/ 15496 h 806569"/>
                <a:gd name="connsiteX3" fmla="*/ 731520 w 964911"/>
                <a:gd name="connsiteY3" fmla="*/ 119999 h 806569"/>
                <a:gd name="connsiteX4" fmla="*/ 885068 w 964911"/>
                <a:gd name="connsiteY4" fmla="*/ 257567 h 806569"/>
                <a:gd name="connsiteX5" fmla="*/ 964737 w 964911"/>
                <a:gd name="connsiteY5" fmla="*/ 441025 h 806569"/>
                <a:gd name="connsiteX6" fmla="*/ 865258 w 964911"/>
                <a:gd name="connsiteY6" fmla="*/ 680834 h 806569"/>
                <a:gd name="connsiteX7" fmla="*/ 667019 w 964911"/>
                <a:gd name="connsiteY7" fmla="*/ 803999 h 80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4911" h="806569">
                  <a:moveTo>
                    <a:pt x="0" y="52819"/>
                  </a:moveTo>
                  <a:cubicBezTo>
                    <a:pt x="92062" y="31669"/>
                    <a:pt x="184125" y="10519"/>
                    <a:pt x="264990" y="4299"/>
                  </a:cubicBezTo>
                  <a:cubicBezTo>
                    <a:pt x="345855" y="-1921"/>
                    <a:pt x="407437" y="-3787"/>
                    <a:pt x="485192" y="15496"/>
                  </a:cubicBezTo>
                  <a:cubicBezTo>
                    <a:pt x="562947" y="34779"/>
                    <a:pt x="664874" y="79654"/>
                    <a:pt x="731520" y="119999"/>
                  </a:cubicBezTo>
                  <a:cubicBezTo>
                    <a:pt x="798166" y="160344"/>
                    <a:pt x="846199" y="204063"/>
                    <a:pt x="885068" y="257567"/>
                  </a:cubicBezTo>
                  <a:cubicBezTo>
                    <a:pt x="923937" y="311071"/>
                    <a:pt x="968039" y="370481"/>
                    <a:pt x="964737" y="441025"/>
                  </a:cubicBezTo>
                  <a:cubicBezTo>
                    <a:pt x="961435" y="511570"/>
                    <a:pt x="914878" y="620338"/>
                    <a:pt x="865258" y="680834"/>
                  </a:cubicBezTo>
                  <a:cubicBezTo>
                    <a:pt x="815638" y="741330"/>
                    <a:pt x="616634" y="822038"/>
                    <a:pt x="667019" y="803999"/>
                  </a:cubicBezTo>
                </a:path>
              </a:pathLst>
            </a:custGeom>
            <a:noFill/>
            <a:ln w="31750">
              <a:solidFill>
                <a:srgbClr val="FF66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p>
          </p:txBody>
        </p:sp>
        <p:sp>
          <p:nvSpPr>
            <p:cNvPr id="17" name="Ovale 16">
              <a:extLst>
                <a:ext uri="{FF2B5EF4-FFF2-40B4-BE49-F238E27FC236}">
                  <a16:creationId xmlns:a16="http://schemas.microsoft.com/office/drawing/2014/main" id="{E7E67E79-C8CF-42A2-A57E-431F12CB864A}"/>
                </a:ext>
              </a:extLst>
            </p:cNvPr>
            <p:cNvSpPr/>
            <p:nvPr/>
          </p:nvSpPr>
          <p:spPr bwMode="auto">
            <a:xfrm>
              <a:off x="3114153" y="4340856"/>
              <a:ext cx="108560" cy="107406"/>
            </a:xfrm>
            <a:prstGeom prst="ellipse">
              <a:avLst/>
            </a:prstGeom>
            <a:solidFill>
              <a:srgbClr val="FFFF00"/>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cxnSp>
          <p:nvCxnSpPr>
            <p:cNvPr id="34827" name="Connettore 1 41"/>
            <p:cNvCxnSpPr>
              <a:cxnSpLocks noChangeShapeType="1"/>
            </p:cNvCxnSpPr>
            <p:nvPr/>
          </p:nvCxnSpPr>
          <p:spPr bwMode="auto">
            <a:xfrm flipH="1">
              <a:off x="2394936" y="3980344"/>
              <a:ext cx="1511300" cy="0"/>
            </a:xfrm>
            <a:prstGeom prst="line">
              <a:avLst/>
            </a:prstGeom>
            <a:noFill/>
            <a:ln w="38100" algn="ctr">
              <a:solidFill>
                <a:srgbClr val="FF0000"/>
              </a:solidFill>
              <a:prstDash val="dash"/>
              <a:round/>
              <a:headEnd/>
              <a:tailEnd/>
            </a:ln>
            <a:extLst>
              <a:ext uri="{909E8E84-426E-40DD-AFC4-6F175D3DCCD1}">
                <a14:hiddenFill xmlns:a14="http://schemas.microsoft.com/office/drawing/2010/main">
                  <a:noFill/>
                </a14:hiddenFill>
              </a:ext>
            </a:extLst>
          </p:spPr>
        </p:cxnSp>
      </p:grpSp>
      <p:sp>
        <p:nvSpPr>
          <p:cNvPr id="4" name="Freccia a destra 3">
            <a:extLst>
              <a:ext uri="{FF2B5EF4-FFF2-40B4-BE49-F238E27FC236}">
                <a16:creationId xmlns:a16="http://schemas.microsoft.com/office/drawing/2014/main" id="{51D4CF2A-3A9A-894A-4B7B-DAA7C8A61E2F}"/>
              </a:ext>
            </a:extLst>
          </p:cNvPr>
          <p:cNvSpPr>
            <a:spLocks noChangeAspect="1"/>
          </p:cNvSpPr>
          <p:nvPr/>
        </p:nvSpPr>
        <p:spPr>
          <a:xfrm>
            <a:off x="222817" y="855436"/>
            <a:ext cx="1453583" cy="72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20"/>
                                        </p:tgtEl>
                                        <p:attrNameLst>
                                          <p:attrName>style.visibility</p:attrName>
                                        </p:attrNameLst>
                                      </p:cBhvr>
                                      <p:to>
                                        <p:strVal val="visible"/>
                                      </p:to>
                                    </p:set>
                                    <p:animEffect transition="in" filter="fade">
                                      <p:cBhvr>
                                        <p:cTn id="7" dur="10"/>
                                        <p:tgtEl>
                                          <p:spTgt spid="348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a:extLst>
              <a:ext uri="{FF2B5EF4-FFF2-40B4-BE49-F238E27FC236}">
                <a16:creationId xmlns:a16="http://schemas.microsoft.com/office/drawing/2014/main" id="{27811032-2B95-4849-A84B-FE1A6952641E}"/>
              </a:ext>
            </a:extLst>
          </p:cNvPr>
          <p:cNvSpPr/>
          <p:nvPr/>
        </p:nvSpPr>
        <p:spPr>
          <a:xfrm>
            <a:off x="5087887" y="685800"/>
            <a:ext cx="7104113" cy="3320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aphicFrame>
        <p:nvGraphicFramePr>
          <p:cNvPr id="15" name="Oggetto 14"/>
          <p:cNvGraphicFramePr>
            <a:graphicFrameLocks noChangeAspect="1"/>
          </p:cNvGraphicFramePr>
          <p:nvPr>
            <p:extLst>
              <p:ext uri="{D42A27DB-BD31-4B8C-83A1-F6EECF244321}">
                <p14:modId xmlns:p14="http://schemas.microsoft.com/office/powerpoint/2010/main" val="1879575505"/>
              </p:ext>
            </p:extLst>
          </p:nvPr>
        </p:nvGraphicFramePr>
        <p:xfrm>
          <a:off x="6169123" y="1269247"/>
          <a:ext cx="4958309" cy="624891"/>
        </p:xfrm>
        <a:graphic>
          <a:graphicData uri="http://schemas.openxmlformats.org/presentationml/2006/ole">
            <mc:AlternateContent xmlns:mc="http://schemas.openxmlformats.org/markup-compatibility/2006">
              <mc:Choice xmlns:v="urn:schemas-microsoft-com:vml" Requires="v">
                <p:oleObj name="Equazione" r:id="rId3" imgW="3505200" imgH="444500" progId="Equation.3">
                  <p:embed/>
                </p:oleObj>
              </mc:Choice>
              <mc:Fallback>
                <p:oleObj name="Equazione" r:id="rId3" imgW="3505200" imgH="444500" progId="Equation.3">
                  <p:embed/>
                  <p:pic>
                    <p:nvPicPr>
                      <p:cNvPr id="15" name="Oggetto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9123" y="1269247"/>
                        <a:ext cx="4958309" cy="624891"/>
                      </a:xfrm>
                      <a:prstGeom prst="rect">
                        <a:avLst/>
                      </a:prstGeom>
                      <a:noFill/>
                    </p:spPr>
                  </p:pic>
                </p:oleObj>
              </mc:Fallback>
            </mc:AlternateContent>
          </a:graphicData>
        </a:graphic>
      </p:graphicFrame>
      <p:sp>
        <p:nvSpPr>
          <p:cNvPr id="34" name="Rettangolo 33"/>
          <p:cNvSpPr/>
          <p:nvPr/>
        </p:nvSpPr>
        <p:spPr>
          <a:xfrm>
            <a:off x="8951514" y="2769558"/>
            <a:ext cx="958850" cy="977900"/>
          </a:xfrm>
          <a:prstGeom prst="rect">
            <a:avLst/>
          </a:prstGeom>
          <a:solidFill>
            <a:srgbClr val="FF0000"/>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sp>
        <p:nvSpPr>
          <p:cNvPr id="35" name="Rettangolo 34"/>
          <p:cNvSpPr/>
          <p:nvPr/>
        </p:nvSpPr>
        <p:spPr>
          <a:xfrm>
            <a:off x="10897789" y="2769558"/>
            <a:ext cx="958850" cy="977900"/>
          </a:xfrm>
          <a:prstGeom prst="rect">
            <a:avLst/>
          </a:prstGeom>
          <a:solidFill>
            <a:srgbClr val="FF0000"/>
          </a:solidFill>
          <a:ln>
            <a:solidFill>
              <a:srgbClr val="00004D"/>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cxnSp>
        <p:nvCxnSpPr>
          <p:cNvPr id="36" name="Connettore 1 35"/>
          <p:cNvCxnSpPr/>
          <p:nvPr/>
        </p:nvCxnSpPr>
        <p:spPr>
          <a:xfrm>
            <a:off x="8544669" y="3747458"/>
            <a:ext cx="3455987" cy="0"/>
          </a:xfrm>
          <a:prstGeom prst="line">
            <a:avLst/>
          </a:prstGeom>
          <a:ln w="38100">
            <a:solidFill>
              <a:srgbClr val="00004D"/>
            </a:solidFill>
          </a:ln>
        </p:spPr>
        <p:style>
          <a:lnRef idx="1">
            <a:schemeClr val="accent1"/>
          </a:lnRef>
          <a:fillRef idx="0">
            <a:schemeClr val="accent1"/>
          </a:fillRef>
          <a:effectRef idx="0">
            <a:schemeClr val="accent1"/>
          </a:effectRef>
          <a:fontRef idx="minor">
            <a:schemeClr val="tx1"/>
          </a:fontRef>
        </p:style>
      </p:cxnSp>
      <p:sp>
        <p:nvSpPr>
          <p:cNvPr id="39" name="Rettangolo 38"/>
          <p:cNvSpPr/>
          <p:nvPr/>
        </p:nvSpPr>
        <p:spPr>
          <a:xfrm>
            <a:off x="5652541" y="2757825"/>
            <a:ext cx="958850" cy="977900"/>
          </a:xfrm>
          <a:prstGeom prst="rect">
            <a:avLst/>
          </a:prstGeom>
          <a:solidFill>
            <a:srgbClr val="0000FF"/>
          </a:solidFill>
          <a:ln>
            <a:solidFill>
              <a:srgbClr val="00004D"/>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sp>
        <p:nvSpPr>
          <p:cNvPr id="40" name="Rettangolo 39"/>
          <p:cNvSpPr/>
          <p:nvPr/>
        </p:nvSpPr>
        <p:spPr>
          <a:xfrm>
            <a:off x="7598816" y="2757825"/>
            <a:ext cx="958850" cy="977900"/>
          </a:xfrm>
          <a:prstGeom prst="rect">
            <a:avLst/>
          </a:prstGeom>
          <a:solidFill>
            <a:srgbClr val="0000FF"/>
          </a:solidFill>
          <a:ln>
            <a:solidFill>
              <a:srgbClr val="00004D"/>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it-IT" sz="1350">
              <a:solidFill>
                <a:srgbClr val="00004D"/>
              </a:solidFill>
            </a:endParaRPr>
          </a:p>
        </p:txBody>
      </p:sp>
      <p:cxnSp>
        <p:nvCxnSpPr>
          <p:cNvPr id="41" name="Connettore 1 40"/>
          <p:cNvCxnSpPr/>
          <p:nvPr/>
        </p:nvCxnSpPr>
        <p:spPr>
          <a:xfrm>
            <a:off x="5376317" y="3747458"/>
            <a:ext cx="3455987" cy="0"/>
          </a:xfrm>
          <a:prstGeom prst="line">
            <a:avLst/>
          </a:prstGeom>
          <a:ln w="38100">
            <a:solidFill>
              <a:srgbClr val="00004D"/>
            </a:solidFill>
          </a:ln>
        </p:spPr>
        <p:style>
          <a:lnRef idx="1">
            <a:schemeClr val="accent1"/>
          </a:lnRef>
          <a:fillRef idx="0">
            <a:schemeClr val="accent1"/>
          </a:fillRef>
          <a:effectRef idx="0">
            <a:schemeClr val="accent1"/>
          </a:effectRef>
          <a:fontRef idx="minor">
            <a:schemeClr val="tx1"/>
          </a:fontRef>
        </p:style>
      </p:cxnSp>
      <p:sp>
        <p:nvSpPr>
          <p:cNvPr id="43" name="CasellaDiTesto 42"/>
          <p:cNvSpPr txBox="1"/>
          <p:nvPr/>
        </p:nvSpPr>
        <p:spPr>
          <a:xfrm>
            <a:off x="6962229" y="2439581"/>
            <a:ext cx="282575" cy="369332"/>
          </a:xfrm>
          <a:prstGeom prst="rect">
            <a:avLst/>
          </a:prstGeom>
          <a:noFill/>
        </p:spPr>
        <p:txBody>
          <a:bodyPr>
            <a:spAutoFit/>
          </a:bodyPr>
          <a:lstStyle/>
          <a:p>
            <a:pPr>
              <a:defRPr/>
            </a:pPr>
            <a:r>
              <a:rPr lang="it-IT" dirty="0">
                <a:solidFill>
                  <a:srgbClr val="0000FF"/>
                </a:solidFill>
              </a:rPr>
              <a:t>b</a:t>
            </a:r>
          </a:p>
        </p:txBody>
      </p:sp>
      <p:sp>
        <p:nvSpPr>
          <p:cNvPr id="44" name="Triangolo isoscele 43"/>
          <p:cNvSpPr/>
          <p:nvPr/>
        </p:nvSpPr>
        <p:spPr bwMode="auto">
          <a:xfrm>
            <a:off x="5655717" y="2326025"/>
            <a:ext cx="954087" cy="431800"/>
          </a:xfrm>
          <a:prstGeom prst="triangle">
            <a:avLst/>
          </a:prstGeom>
          <a:solidFill>
            <a:srgbClr val="0000FF"/>
          </a:solidFill>
          <a:ln w="28575" cap="flat" cmpd="sng" algn="ctr">
            <a:solidFill>
              <a:srgbClr val="00004D"/>
            </a:solidFill>
            <a:prstDash val="solid"/>
            <a:round/>
            <a:headEnd type="none" w="med" len="med"/>
            <a:tailEnd type="none" w="med" len="med"/>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45" name="Triangolo isoscele 44"/>
          <p:cNvSpPr/>
          <p:nvPr/>
        </p:nvSpPr>
        <p:spPr bwMode="auto">
          <a:xfrm>
            <a:off x="7598817" y="2326025"/>
            <a:ext cx="954087" cy="431800"/>
          </a:xfrm>
          <a:prstGeom prst="triangle">
            <a:avLst/>
          </a:prstGeom>
          <a:solidFill>
            <a:srgbClr val="0000FF"/>
          </a:solidFill>
          <a:ln w="28575" cap="flat" cmpd="sng" algn="ctr">
            <a:solidFill>
              <a:srgbClr val="00004D"/>
            </a:solidFill>
            <a:prstDash val="solid"/>
            <a:round/>
            <a:headEnd type="none" w="med" len="med"/>
            <a:tailEnd type="none" w="med" len="med"/>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52" name="Freccia su 51"/>
          <p:cNvSpPr/>
          <p:nvPr/>
        </p:nvSpPr>
        <p:spPr bwMode="auto">
          <a:xfrm>
            <a:off x="6662191" y="2541925"/>
            <a:ext cx="215900" cy="360362"/>
          </a:xfrm>
          <a:prstGeom prst="upArrow">
            <a:avLst/>
          </a:prstGeom>
          <a:solidFill>
            <a:srgbClr val="0000FF"/>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55" name="CasellaDiTesto 54"/>
          <p:cNvSpPr txBox="1"/>
          <p:nvPr/>
        </p:nvSpPr>
        <p:spPr>
          <a:xfrm>
            <a:off x="6590754" y="2205674"/>
            <a:ext cx="360363" cy="461665"/>
          </a:xfrm>
          <a:prstGeom prst="rect">
            <a:avLst/>
          </a:prstGeom>
          <a:noFill/>
        </p:spPr>
        <p:txBody>
          <a:bodyPr>
            <a:spAutoFit/>
          </a:bodyPr>
          <a:lstStyle/>
          <a:p>
            <a:pPr>
              <a:defRPr/>
            </a:pPr>
            <a:r>
              <a:rPr lang="it-IT" sz="2400" dirty="0">
                <a:solidFill>
                  <a:srgbClr val="0000FF"/>
                </a:solidFill>
              </a:rPr>
              <a:t>+</a:t>
            </a:r>
          </a:p>
        </p:txBody>
      </p:sp>
      <p:sp>
        <p:nvSpPr>
          <p:cNvPr id="2" name="Rettangolo 1"/>
          <p:cNvSpPr/>
          <p:nvPr/>
        </p:nvSpPr>
        <p:spPr bwMode="auto">
          <a:xfrm>
            <a:off x="6851775" y="1330812"/>
            <a:ext cx="819272" cy="423863"/>
          </a:xfrm>
          <a:prstGeom prst="rect">
            <a:avLst/>
          </a:prstGeom>
          <a:noFill/>
          <a:ln w="12700" cap="flat" cmpd="sng" algn="ctr">
            <a:solidFill>
              <a:srgbClr val="008000"/>
            </a:solidFill>
            <a:prstDash val="solid"/>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46" name="Casella di testo 2"/>
          <p:cNvSpPr txBox="1">
            <a:spLocks noChangeArrowheads="1"/>
          </p:cNvSpPr>
          <p:nvPr/>
        </p:nvSpPr>
        <p:spPr bwMode="auto">
          <a:xfrm>
            <a:off x="6960096" y="1053000"/>
            <a:ext cx="1143000" cy="3508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300" u="none" dirty="0">
                <a:solidFill>
                  <a:srgbClr val="00004D"/>
                </a:solidFill>
                <a:latin typeface="Calibri" charset="0"/>
                <a:cs typeface="Calibri" charset="0"/>
              </a:rPr>
              <a:t>MEDIO</a:t>
            </a:r>
          </a:p>
        </p:txBody>
      </p:sp>
      <p:sp>
        <p:nvSpPr>
          <p:cNvPr id="47" name="Rettangolo 46"/>
          <p:cNvSpPr/>
          <p:nvPr/>
        </p:nvSpPr>
        <p:spPr bwMode="auto">
          <a:xfrm>
            <a:off x="6123755" y="1330812"/>
            <a:ext cx="611188" cy="423863"/>
          </a:xfrm>
          <a:prstGeom prst="rect">
            <a:avLst/>
          </a:prstGeom>
          <a:noFill/>
          <a:ln w="12700" cap="flat" cmpd="sng" algn="ctr">
            <a:solidFill>
              <a:srgbClr val="008000"/>
            </a:solidFill>
            <a:prstDash val="solid"/>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58" name="Casella di testo 2"/>
          <p:cNvSpPr txBox="1">
            <a:spLocks noChangeArrowheads="1"/>
          </p:cNvSpPr>
          <p:nvPr/>
        </p:nvSpPr>
        <p:spPr bwMode="auto">
          <a:xfrm>
            <a:off x="6096000" y="1053000"/>
            <a:ext cx="735631" cy="3508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300" u="none" dirty="0">
                <a:solidFill>
                  <a:srgbClr val="00004D"/>
                </a:solidFill>
                <a:latin typeface="Calibri" charset="0"/>
                <a:cs typeface="Calibri" charset="0"/>
              </a:rPr>
              <a:t>TOTALE</a:t>
            </a:r>
          </a:p>
        </p:txBody>
      </p:sp>
      <p:sp>
        <p:nvSpPr>
          <p:cNvPr id="60" name="Rettangolo 59"/>
          <p:cNvSpPr/>
          <p:nvPr/>
        </p:nvSpPr>
        <p:spPr bwMode="auto">
          <a:xfrm>
            <a:off x="7851363" y="1340337"/>
            <a:ext cx="539765" cy="423863"/>
          </a:xfrm>
          <a:prstGeom prst="rect">
            <a:avLst/>
          </a:prstGeom>
          <a:noFill/>
          <a:ln w="12700" cap="flat" cmpd="sng" algn="ctr">
            <a:solidFill>
              <a:srgbClr val="008000"/>
            </a:solidFill>
            <a:prstDash val="solid"/>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61" name="Casella di testo 2"/>
          <p:cNvSpPr txBox="1">
            <a:spLocks noChangeArrowheads="1"/>
          </p:cNvSpPr>
          <p:nvPr/>
        </p:nvSpPr>
        <p:spPr bwMode="auto">
          <a:xfrm>
            <a:off x="7599039" y="1060936"/>
            <a:ext cx="1143000" cy="3508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b="1" u="sng">
                <a:solidFill>
                  <a:schemeClr val="tx2"/>
                </a:solidFill>
                <a:latin typeface="Times New Roman" charset="0"/>
                <a:ea typeface="ＭＳ Ｐゴシック" charset="0"/>
                <a:cs typeface="ＭＳ Ｐゴシック" charset="0"/>
              </a:defRPr>
            </a:lvl1pPr>
            <a:lvl2pPr marL="742950" indent="-285750" eaLnBrk="0" hangingPunct="0">
              <a:defRPr sz="2000" b="1" u="sng">
                <a:solidFill>
                  <a:schemeClr val="tx2"/>
                </a:solidFill>
                <a:latin typeface="Times New Roman" charset="0"/>
                <a:ea typeface="ＭＳ Ｐゴシック" charset="0"/>
              </a:defRPr>
            </a:lvl2pPr>
            <a:lvl3pPr marL="1143000" indent="-228600" eaLnBrk="0" hangingPunct="0">
              <a:defRPr sz="2000" b="1" u="sng">
                <a:solidFill>
                  <a:schemeClr val="tx2"/>
                </a:solidFill>
                <a:latin typeface="Times New Roman" charset="0"/>
                <a:ea typeface="ＭＳ Ｐゴシック" charset="0"/>
              </a:defRPr>
            </a:lvl3pPr>
            <a:lvl4pPr marL="1600200" indent="-228600" eaLnBrk="0" hangingPunct="0">
              <a:defRPr sz="2000" b="1" u="sng">
                <a:solidFill>
                  <a:schemeClr val="tx2"/>
                </a:solidFill>
                <a:latin typeface="Times New Roman" charset="0"/>
                <a:ea typeface="ＭＳ Ｐゴシック" charset="0"/>
              </a:defRPr>
            </a:lvl4pPr>
            <a:lvl5pPr marL="2057400" indent="-228600" eaLnBrk="0" hangingPunct="0">
              <a:defRPr sz="2000" b="1" u="sng">
                <a:solidFill>
                  <a:schemeClr val="tx2"/>
                </a:solidFill>
                <a:latin typeface="Times New Roman" charset="0"/>
                <a:ea typeface="ＭＳ Ｐゴシック" charset="0"/>
              </a:defRPr>
            </a:lvl5pPr>
            <a:lvl6pPr marL="2514600" indent="-228600" algn="ctr" eaLnBrk="0" fontAlgn="base" hangingPunct="0">
              <a:spcBef>
                <a:spcPct val="0"/>
              </a:spcBef>
              <a:spcAft>
                <a:spcPct val="0"/>
              </a:spcAft>
              <a:defRPr sz="2000" b="1" u="sng">
                <a:solidFill>
                  <a:schemeClr val="tx2"/>
                </a:solidFill>
                <a:latin typeface="Times New Roman" charset="0"/>
                <a:ea typeface="ＭＳ Ｐゴシック" charset="0"/>
              </a:defRPr>
            </a:lvl6pPr>
            <a:lvl7pPr marL="2971800" indent="-228600" algn="ctr" eaLnBrk="0" fontAlgn="base" hangingPunct="0">
              <a:spcBef>
                <a:spcPct val="0"/>
              </a:spcBef>
              <a:spcAft>
                <a:spcPct val="0"/>
              </a:spcAft>
              <a:defRPr sz="2000" b="1" u="sng">
                <a:solidFill>
                  <a:schemeClr val="tx2"/>
                </a:solidFill>
                <a:latin typeface="Times New Roman" charset="0"/>
                <a:ea typeface="ＭＳ Ｐゴシック" charset="0"/>
              </a:defRPr>
            </a:lvl7pPr>
            <a:lvl8pPr marL="3429000" indent="-228600" algn="ctr" eaLnBrk="0" fontAlgn="base" hangingPunct="0">
              <a:spcBef>
                <a:spcPct val="0"/>
              </a:spcBef>
              <a:spcAft>
                <a:spcPct val="0"/>
              </a:spcAft>
              <a:defRPr sz="2000" b="1" u="sng">
                <a:solidFill>
                  <a:schemeClr val="tx2"/>
                </a:solidFill>
                <a:latin typeface="Times New Roman" charset="0"/>
                <a:ea typeface="ＭＳ Ｐゴシック" charset="0"/>
              </a:defRPr>
            </a:lvl8pPr>
            <a:lvl9pPr marL="3886200" indent="-228600" algn="ctr" eaLnBrk="0" fontAlgn="base" hangingPunct="0">
              <a:spcBef>
                <a:spcPct val="0"/>
              </a:spcBef>
              <a:spcAft>
                <a:spcPct val="0"/>
              </a:spcAft>
              <a:defRPr sz="2000" b="1" u="sng">
                <a:solidFill>
                  <a:schemeClr val="tx2"/>
                </a:solidFill>
                <a:latin typeface="Times New Roman" charset="0"/>
                <a:ea typeface="ＭＳ Ｐゴシック" charset="0"/>
              </a:defRPr>
            </a:lvl9pPr>
          </a:lstStyle>
          <a:p>
            <a:pPr eaLnBrk="1" hangingPunct="1">
              <a:lnSpc>
                <a:spcPct val="107000"/>
              </a:lnSpc>
              <a:spcAft>
                <a:spcPts val="800"/>
              </a:spcAft>
            </a:pPr>
            <a:r>
              <a:rPr lang="it-IT" sz="1300" u="none" dirty="0">
                <a:solidFill>
                  <a:srgbClr val="00004D"/>
                </a:solidFill>
                <a:latin typeface="Calibri" charset="0"/>
                <a:cs typeface="Calibri" charset="0"/>
              </a:rPr>
              <a:t>TURBULENTO</a:t>
            </a:r>
          </a:p>
        </p:txBody>
      </p:sp>
      <p:sp>
        <p:nvSpPr>
          <p:cNvPr id="7" name="Parentesi quadra aperta 6"/>
          <p:cNvSpPr/>
          <p:nvPr/>
        </p:nvSpPr>
        <p:spPr bwMode="auto">
          <a:xfrm rot="5400000">
            <a:off x="8017969" y="247544"/>
            <a:ext cx="170724" cy="1584648"/>
          </a:xfrm>
          <a:prstGeom prst="leftBracket">
            <a:avLst/>
          </a:prstGeom>
          <a:noFill/>
          <a:ln w="9525" cap="flat" cmpd="sng" algn="ctr">
            <a:solidFill>
              <a:srgbClr val="008000"/>
            </a:solidFill>
            <a:prstDash val="solid"/>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63" name="Parentesi quadra aperta 62"/>
          <p:cNvSpPr/>
          <p:nvPr/>
        </p:nvSpPr>
        <p:spPr bwMode="auto">
          <a:xfrm rot="5400000" flipH="1">
            <a:off x="9098545" y="897065"/>
            <a:ext cx="360363" cy="2112839"/>
          </a:xfrm>
          <a:prstGeom prst="leftBracket">
            <a:avLst/>
          </a:prstGeom>
          <a:noFill/>
          <a:ln w="9525" cap="flat" cmpd="sng" algn="ctr">
            <a:solidFill>
              <a:srgbClr val="008000"/>
            </a:solidFill>
            <a:prstDash val="solid"/>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nchor="ctr"/>
          <a:lstStyle/>
          <a:p>
            <a:pPr>
              <a:defRPr/>
            </a:pPr>
            <a:endParaRPr lang="it-IT">
              <a:effectLst>
                <a:outerShdw blurRad="38100" dist="38100" dir="2700000" algn="tl">
                  <a:srgbClr val="000000">
                    <a:alpha val="43137"/>
                  </a:srgbClr>
                </a:outerShdw>
              </a:effectLst>
              <a:latin typeface="Arial" charset="0"/>
            </a:endParaRPr>
          </a:p>
        </p:txBody>
      </p:sp>
      <p:cxnSp>
        <p:nvCxnSpPr>
          <p:cNvPr id="10" name="Connettore 2 9"/>
          <p:cNvCxnSpPr/>
          <p:nvPr/>
        </p:nvCxnSpPr>
        <p:spPr bwMode="auto">
          <a:xfrm>
            <a:off x="8895183" y="1125230"/>
            <a:ext cx="0" cy="169476"/>
          </a:xfrm>
          <a:prstGeom prst="straightConnector1">
            <a:avLst/>
          </a:prstGeom>
          <a:noFill/>
          <a:ln w="9525" cap="flat" cmpd="sng" algn="ctr">
            <a:solidFill>
              <a:srgbClr val="008000"/>
            </a:solidFill>
            <a:prstDash val="solid"/>
            <a:round/>
            <a:headEnd type="none" w="med" len="med"/>
            <a:tailEnd type="arrow"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cxnSp>
      <p:cxnSp>
        <p:nvCxnSpPr>
          <p:cNvPr id="12" name="Connettore 2 11"/>
          <p:cNvCxnSpPr>
            <a:stCxn id="63" idx="0"/>
          </p:cNvCxnSpPr>
          <p:nvPr/>
        </p:nvCxnSpPr>
        <p:spPr bwMode="auto">
          <a:xfrm>
            <a:off x="10335145" y="1773303"/>
            <a:ext cx="914400" cy="1058863"/>
          </a:xfrm>
          <a:prstGeom prst="straightConnector1">
            <a:avLst/>
          </a:prstGeom>
          <a:noFill/>
          <a:ln>
            <a:noFill/>
            <a:tailEnd type="arrow"/>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xmlns="">
                <a:effectLst>
                  <a:outerShdw blurRad="63500" dist="35921" dir="2700000" algn="ctr" rotWithShape="0">
                    <a:schemeClr val="bg2"/>
                  </a:outerShdw>
                </a:effectLst>
              </a14:hiddenEffects>
            </a:ext>
          </a:extLst>
        </p:spPr>
      </p:cxnSp>
      <p:cxnSp>
        <p:nvCxnSpPr>
          <p:cNvPr id="14" name="Connettore 2 13"/>
          <p:cNvCxnSpPr>
            <a:stCxn id="63" idx="0"/>
          </p:cNvCxnSpPr>
          <p:nvPr/>
        </p:nvCxnSpPr>
        <p:spPr bwMode="auto">
          <a:xfrm flipV="1">
            <a:off x="10335145" y="1701866"/>
            <a:ext cx="0" cy="71436"/>
          </a:xfrm>
          <a:prstGeom prst="straightConnector1">
            <a:avLst/>
          </a:prstGeom>
          <a:noFill/>
          <a:ln w="9525" cap="flat" cmpd="sng" algn="ctr">
            <a:solidFill>
              <a:srgbClr val="008000"/>
            </a:solidFill>
            <a:prstDash val="solid"/>
            <a:round/>
            <a:headEnd type="none" w="med" len="med"/>
            <a:tailEnd type="arrow"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cxnSp>
      <p:sp>
        <p:nvSpPr>
          <p:cNvPr id="5" name="Ovale 4"/>
          <p:cNvSpPr/>
          <p:nvPr/>
        </p:nvSpPr>
        <p:spPr bwMode="auto">
          <a:xfrm>
            <a:off x="9863901" y="2739147"/>
            <a:ext cx="72008" cy="72008"/>
          </a:xfrm>
          <a:prstGeom prst="ellipse">
            <a:avLst/>
          </a:prstGeom>
          <a:solidFill>
            <a:srgbClr val="FFFF00"/>
          </a:solidFill>
          <a:ln>
            <a:solidFill>
              <a:srgbClr val="000000"/>
            </a:solidFill>
          </a:ln>
          <a:effectLst/>
        </p:spPr>
        <p:txBody>
          <a:bodyPr vert="horz" wrap="square" lIns="91440" tIns="45720" rIns="91440" bIns="45720" numCol="1" rtlCol="0" anchor="ctr" anchorCtr="0" compatLnSpc="1">
            <a:prstTxWarp prst="textNoShape">
              <a:avLst/>
            </a:prstTxWarp>
          </a:bodyPr>
          <a:lstStyle/>
          <a:p>
            <a:pPr algn="ctr" defTabSz="914400" fontAlgn="base">
              <a:spcBef>
                <a:spcPct val="0"/>
              </a:spcBef>
              <a:spcAft>
                <a:spcPct val="0"/>
              </a:spcAft>
            </a:pPr>
            <a:endParaRPr lang="it-IT" sz="2000" b="1" u="sng">
              <a:solidFill>
                <a:schemeClr val="tx2"/>
              </a:solidFill>
              <a:effectLst>
                <a:outerShdw blurRad="38100" dist="38100" dir="2700000" algn="tl">
                  <a:srgbClr val="000000">
                    <a:alpha val="43137"/>
                  </a:srgbClr>
                </a:outerShdw>
              </a:effectLst>
              <a:latin typeface="Arial" charset="0"/>
              <a:ea typeface="ＭＳ Ｐゴシック" charset="0"/>
            </a:endParaRPr>
          </a:p>
        </p:txBody>
      </p:sp>
      <p:sp>
        <p:nvSpPr>
          <p:cNvPr id="59" name="Ovale 58"/>
          <p:cNvSpPr/>
          <p:nvPr/>
        </p:nvSpPr>
        <p:spPr bwMode="auto">
          <a:xfrm>
            <a:off x="6563903" y="2727513"/>
            <a:ext cx="72008" cy="72008"/>
          </a:xfrm>
          <a:prstGeom prst="ellipse">
            <a:avLst/>
          </a:prstGeom>
          <a:solidFill>
            <a:srgbClr val="FFFF00"/>
          </a:solidFill>
          <a:ln>
            <a:solidFill>
              <a:srgbClr val="000000"/>
            </a:solidFill>
          </a:ln>
          <a:effectLst/>
        </p:spPr>
        <p:txBody>
          <a:bodyPr vert="horz" wrap="square" lIns="91440" tIns="45720" rIns="91440" bIns="45720" numCol="1" rtlCol="0" anchor="ctr" anchorCtr="0" compatLnSpc="1">
            <a:prstTxWarp prst="textNoShape">
              <a:avLst/>
            </a:prstTxWarp>
          </a:bodyPr>
          <a:lstStyle/>
          <a:p>
            <a:pPr algn="ctr" defTabSz="914400" fontAlgn="base">
              <a:spcBef>
                <a:spcPct val="0"/>
              </a:spcBef>
              <a:spcAft>
                <a:spcPct val="0"/>
              </a:spcAft>
            </a:pPr>
            <a:endParaRPr lang="it-IT" sz="2000" b="1" u="sng">
              <a:solidFill>
                <a:schemeClr val="tx2"/>
              </a:solidFill>
              <a:effectLst>
                <a:outerShdw blurRad="38100" dist="38100" dir="2700000" algn="tl">
                  <a:srgbClr val="000000">
                    <a:alpha val="43137"/>
                  </a:srgbClr>
                </a:outerShdw>
              </a:effectLst>
              <a:latin typeface="Arial" charset="0"/>
              <a:ea typeface="ＭＳ Ｐゴシック" charset="0"/>
            </a:endParaRPr>
          </a:p>
        </p:txBody>
      </p:sp>
      <p:sp>
        <p:nvSpPr>
          <p:cNvPr id="64" name="Ovale 63"/>
          <p:cNvSpPr/>
          <p:nvPr/>
        </p:nvSpPr>
        <p:spPr bwMode="auto">
          <a:xfrm>
            <a:off x="10871901" y="2739147"/>
            <a:ext cx="72008" cy="72008"/>
          </a:xfrm>
          <a:prstGeom prst="ellipse">
            <a:avLst/>
          </a:prstGeom>
          <a:solidFill>
            <a:srgbClr val="FFFF00"/>
          </a:solidFill>
          <a:ln>
            <a:solidFill>
              <a:srgbClr val="000000"/>
            </a:solidFill>
          </a:ln>
          <a:effectLst/>
        </p:spPr>
        <p:txBody>
          <a:bodyPr vert="horz" wrap="square" lIns="91440" tIns="45720" rIns="91440" bIns="45720" numCol="1" rtlCol="0" anchor="ctr" anchorCtr="0" compatLnSpc="1">
            <a:prstTxWarp prst="textNoShape">
              <a:avLst/>
            </a:prstTxWarp>
          </a:bodyPr>
          <a:lstStyle/>
          <a:p>
            <a:pPr algn="ctr" defTabSz="914400" fontAlgn="base">
              <a:spcBef>
                <a:spcPct val="0"/>
              </a:spcBef>
              <a:spcAft>
                <a:spcPct val="0"/>
              </a:spcAft>
            </a:pPr>
            <a:endParaRPr lang="it-IT" sz="2000" b="1" u="sng">
              <a:solidFill>
                <a:schemeClr val="tx2"/>
              </a:solidFill>
              <a:effectLst>
                <a:outerShdw blurRad="38100" dist="38100" dir="2700000" algn="tl">
                  <a:srgbClr val="000000">
                    <a:alpha val="43137"/>
                  </a:srgbClr>
                </a:outerShdw>
              </a:effectLst>
              <a:latin typeface="Arial" charset="0"/>
              <a:ea typeface="ＭＳ Ｐゴシック" charset="0"/>
            </a:endParaRPr>
          </a:p>
        </p:txBody>
      </p:sp>
      <p:sp>
        <p:nvSpPr>
          <p:cNvPr id="65" name="Ovale 64"/>
          <p:cNvSpPr/>
          <p:nvPr/>
        </p:nvSpPr>
        <p:spPr bwMode="auto">
          <a:xfrm>
            <a:off x="7571903" y="2727513"/>
            <a:ext cx="72008" cy="72008"/>
          </a:xfrm>
          <a:prstGeom prst="ellipse">
            <a:avLst/>
          </a:prstGeom>
          <a:solidFill>
            <a:srgbClr val="FFFF00"/>
          </a:solidFill>
          <a:ln>
            <a:solidFill>
              <a:srgbClr val="000000"/>
            </a:solidFill>
          </a:ln>
          <a:effectLst/>
        </p:spPr>
        <p:txBody>
          <a:bodyPr vert="horz" wrap="square" lIns="91440" tIns="45720" rIns="91440" bIns="45720" numCol="1" rtlCol="0" anchor="ctr" anchorCtr="0" compatLnSpc="1">
            <a:prstTxWarp prst="textNoShape">
              <a:avLst/>
            </a:prstTxWarp>
          </a:bodyPr>
          <a:lstStyle/>
          <a:p>
            <a:pPr algn="ctr" defTabSz="914400" fontAlgn="base">
              <a:spcBef>
                <a:spcPct val="0"/>
              </a:spcBef>
              <a:spcAft>
                <a:spcPct val="0"/>
              </a:spcAft>
            </a:pPr>
            <a:endParaRPr lang="it-IT" sz="2000" b="1" u="sng">
              <a:solidFill>
                <a:schemeClr val="tx2"/>
              </a:solidFill>
              <a:effectLst>
                <a:outerShdw blurRad="38100" dist="38100" dir="2700000" algn="tl">
                  <a:srgbClr val="000000">
                    <a:alpha val="43137"/>
                  </a:srgbClr>
                </a:outerShdw>
              </a:effectLst>
              <a:latin typeface="Arial" charset="0"/>
              <a:ea typeface="ＭＳ Ｐゴシック" charset="0"/>
            </a:endParaRPr>
          </a:p>
        </p:txBody>
      </p:sp>
      <p:cxnSp>
        <p:nvCxnSpPr>
          <p:cNvPr id="67" name="Connettore 1 66"/>
          <p:cNvCxnSpPr/>
          <p:nvPr/>
        </p:nvCxnSpPr>
        <p:spPr bwMode="auto">
          <a:xfrm>
            <a:off x="6599560" y="2773244"/>
            <a:ext cx="1008063" cy="0"/>
          </a:xfrm>
          <a:prstGeom prst="line">
            <a:avLst/>
          </a:prstGeom>
          <a:noFill/>
          <a:ln w="28575" cap="flat" cmpd="sng" algn="ctr">
            <a:solidFill>
              <a:srgbClr val="00004D"/>
            </a:solidFill>
            <a:prstDash val="dash"/>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cxnSp>
      <p:graphicFrame>
        <p:nvGraphicFramePr>
          <p:cNvPr id="11" name="Tabella 10"/>
          <p:cNvGraphicFramePr>
            <a:graphicFrameLocks noGrp="1"/>
          </p:cNvGraphicFramePr>
          <p:nvPr>
            <p:extLst>
              <p:ext uri="{D42A27DB-BD31-4B8C-83A1-F6EECF244321}">
                <p14:modId xmlns:p14="http://schemas.microsoft.com/office/powerpoint/2010/main" val="3537592979"/>
              </p:ext>
            </p:extLst>
          </p:nvPr>
        </p:nvGraphicFramePr>
        <p:xfrm>
          <a:off x="152400" y="4495800"/>
          <a:ext cx="3276600" cy="1828800"/>
        </p:xfrm>
        <a:graphic>
          <a:graphicData uri="http://schemas.openxmlformats.org/drawingml/2006/table">
            <a:tbl>
              <a:tblPr firstRow="1" bandRow="1">
                <a:tableStyleId>{5C22544A-7EE6-4342-B048-85BDC9FD1C3A}</a:tableStyleId>
              </a:tblPr>
              <a:tblGrid>
                <a:gridCol w="1092200">
                  <a:extLst>
                    <a:ext uri="{9D8B030D-6E8A-4147-A177-3AD203B41FA5}">
                      <a16:colId xmlns:a16="http://schemas.microsoft.com/office/drawing/2014/main" val="58055857"/>
                    </a:ext>
                  </a:extLst>
                </a:gridCol>
                <a:gridCol w="1092200">
                  <a:extLst>
                    <a:ext uri="{9D8B030D-6E8A-4147-A177-3AD203B41FA5}">
                      <a16:colId xmlns:a16="http://schemas.microsoft.com/office/drawing/2014/main" val="2937646505"/>
                    </a:ext>
                  </a:extLst>
                </a:gridCol>
                <a:gridCol w="1092200">
                  <a:extLst>
                    <a:ext uri="{9D8B030D-6E8A-4147-A177-3AD203B41FA5}">
                      <a16:colId xmlns:a16="http://schemas.microsoft.com/office/drawing/2014/main" val="2508167609"/>
                    </a:ext>
                  </a:extLst>
                </a:gridCol>
              </a:tblGrid>
              <a:tr h="370840">
                <a:tc>
                  <a:txBody>
                    <a:bodyPr/>
                    <a:lstStyle/>
                    <a:p>
                      <a:pPr algn="ctr"/>
                      <a:endParaRPr lang="en-US" sz="2400" dirty="0"/>
                    </a:p>
                  </a:txBody>
                  <a:tcPr>
                    <a:solidFill>
                      <a:schemeClr val="bg1"/>
                    </a:solidFill>
                  </a:tcPr>
                </a:tc>
                <a:tc>
                  <a:txBody>
                    <a:bodyPr/>
                    <a:lstStyle/>
                    <a:p>
                      <a:pPr algn="ctr"/>
                      <a:r>
                        <a:rPr lang="it-IT" sz="1800" b="1" dirty="0">
                          <a:solidFill>
                            <a:schemeClr val="tx1"/>
                          </a:solidFill>
                        </a:rPr>
                        <a:t>PIATTI</a:t>
                      </a:r>
                      <a:endParaRPr lang="en-US" sz="1800" b="1" dirty="0">
                        <a:solidFill>
                          <a:schemeClr val="tx1"/>
                        </a:solidFill>
                      </a:endParaRPr>
                    </a:p>
                  </a:txBody>
                  <a:tcPr>
                    <a:solidFill>
                      <a:schemeClr val="accent1"/>
                    </a:solidFill>
                  </a:tcPr>
                </a:tc>
                <a:tc>
                  <a:txBody>
                    <a:bodyPr/>
                    <a:lstStyle/>
                    <a:p>
                      <a:pPr algn="ctr"/>
                      <a:r>
                        <a:rPr lang="it-IT" sz="1800" b="1" dirty="0">
                          <a:solidFill>
                            <a:schemeClr val="tx1"/>
                          </a:solidFill>
                        </a:rPr>
                        <a:t>FALDE</a:t>
                      </a:r>
                      <a:endParaRPr lang="en-US" sz="1800" b="1" dirty="0">
                        <a:solidFill>
                          <a:schemeClr val="tx1"/>
                        </a:solidFill>
                      </a:endParaRPr>
                    </a:p>
                  </a:txBody>
                  <a:tcPr>
                    <a:solidFill>
                      <a:schemeClr val="accent1"/>
                    </a:solidFill>
                  </a:tcPr>
                </a:tc>
                <a:extLst>
                  <a:ext uri="{0D108BD9-81ED-4DB2-BD59-A6C34878D82A}">
                    <a16:rowId xmlns:a16="http://schemas.microsoft.com/office/drawing/2014/main" val="3162980669"/>
                  </a:ext>
                </a:extLst>
              </a:tr>
              <a:tr h="370840">
                <a:tc>
                  <a:txBody>
                    <a:bodyPr/>
                    <a:lstStyle/>
                    <a:p>
                      <a:pPr algn="ctr"/>
                      <a:r>
                        <a:rPr lang="it-IT" sz="2000" b="1" dirty="0">
                          <a:solidFill>
                            <a:schemeClr val="tx1"/>
                          </a:solidFill>
                        </a:rPr>
                        <a:t>ACH</a:t>
                      </a:r>
                      <a:endParaRPr lang="en-US" sz="2000" b="1" dirty="0">
                        <a:solidFill>
                          <a:schemeClr val="tx1"/>
                        </a:solidFill>
                      </a:endParaRPr>
                    </a:p>
                  </a:txBody>
                  <a:tcPr>
                    <a:solidFill>
                      <a:schemeClr val="accent1"/>
                    </a:solidFill>
                  </a:tcPr>
                </a:tc>
                <a:tc>
                  <a:txBody>
                    <a:bodyPr/>
                    <a:lstStyle/>
                    <a:p>
                      <a:pPr algn="ctr"/>
                      <a:r>
                        <a:rPr lang="it-IT" sz="2400" dirty="0"/>
                        <a:t>0.0237</a:t>
                      </a:r>
                      <a:endParaRPr lang="en-US" sz="2400" dirty="0"/>
                    </a:p>
                  </a:txBody>
                  <a:tcPr/>
                </a:tc>
                <a:tc>
                  <a:txBody>
                    <a:bodyPr/>
                    <a:lstStyle/>
                    <a:p>
                      <a:pPr algn="ctr"/>
                      <a:r>
                        <a:rPr lang="it-IT" sz="2400" dirty="0"/>
                        <a:t>0.0454</a:t>
                      </a:r>
                      <a:endParaRPr lang="en-US" sz="2400" dirty="0"/>
                    </a:p>
                  </a:txBody>
                  <a:tcPr/>
                </a:tc>
                <a:extLst>
                  <a:ext uri="{0D108BD9-81ED-4DB2-BD59-A6C34878D82A}">
                    <a16:rowId xmlns:a16="http://schemas.microsoft.com/office/drawing/2014/main" val="901764568"/>
                  </a:ext>
                </a:extLst>
              </a:tr>
              <a:tr h="370840">
                <a:tc>
                  <a:txBody>
                    <a:bodyPr/>
                    <a:lstStyle/>
                    <a:p>
                      <a:pPr algn="ctr"/>
                      <a:r>
                        <a:rPr lang="it-IT" sz="2000" b="1" dirty="0">
                          <a:solidFill>
                            <a:schemeClr val="tx1"/>
                          </a:solidFill>
                        </a:rPr>
                        <a:t>&lt;ACH&gt;</a:t>
                      </a:r>
                      <a:endParaRPr lang="en-US" sz="2000" b="1" dirty="0">
                        <a:solidFill>
                          <a:schemeClr val="tx1"/>
                        </a:solidFill>
                      </a:endParaRPr>
                    </a:p>
                  </a:txBody>
                  <a:tcPr>
                    <a:solidFill>
                      <a:schemeClr val="accent1"/>
                    </a:solidFill>
                  </a:tcPr>
                </a:tc>
                <a:tc>
                  <a:txBody>
                    <a:bodyPr/>
                    <a:lstStyle/>
                    <a:p>
                      <a:pPr algn="ctr"/>
                      <a:r>
                        <a:rPr lang="it-IT" sz="2400" dirty="0"/>
                        <a:t>0.0009</a:t>
                      </a:r>
                      <a:endParaRPr lang="en-US" sz="2400" dirty="0"/>
                    </a:p>
                  </a:txBody>
                  <a:tcPr/>
                </a:tc>
                <a:tc>
                  <a:txBody>
                    <a:bodyPr/>
                    <a:lstStyle/>
                    <a:p>
                      <a:pPr algn="ctr"/>
                      <a:r>
                        <a:rPr lang="it-IT" sz="2400" dirty="0"/>
                        <a:t>0.0191</a:t>
                      </a:r>
                      <a:endParaRPr lang="en-US" sz="2400" dirty="0"/>
                    </a:p>
                  </a:txBody>
                  <a:tcPr/>
                </a:tc>
                <a:extLst>
                  <a:ext uri="{0D108BD9-81ED-4DB2-BD59-A6C34878D82A}">
                    <a16:rowId xmlns:a16="http://schemas.microsoft.com/office/drawing/2014/main" val="189058003"/>
                  </a:ext>
                </a:extLst>
              </a:tr>
              <a:tr h="370840">
                <a:tc>
                  <a:txBody>
                    <a:bodyPr/>
                    <a:lstStyle/>
                    <a:p>
                      <a:pPr algn="ctr"/>
                      <a:r>
                        <a:rPr lang="it-IT" sz="2000" b="1" dirty="0">
                          <a:solidFill>
                            <a:schemeClr val="tx1"/>
                          </a:solidFill>
                        </a:rPr>
                        <a:t>ACH’</a:t>
                      </a:r>
                      <a:endParaRPr lang="en-US" sz="2000" b="1" dirty="0">
                        <a:solidFill>
                          <a:schemeClr val="tx1"/>
                        </a:solidFill>
                      </a:endParaRPr>
                    </a:p>
                  </a:txBody>
                  <a:tcPr>
                    <a:solidFill>
                      <a:schemeClr val="accent1"/>
                    </a:solidFill>
                  </a:tcPr>
                </a:tc>
                <a:tc>
                  <a:txBody>
                    <a:bodyPr/>
                    <a:lstStyle/>
                    <a:p>
                      <a:pPr algn="ctr"/>
                      <a:r>
                        <a:rPr lang="it-IT" sz="2400" dirty="0"/>
                        <a:t>0.0227</a:t>
                      </a:r>
                      <a:endParaRPr lang="en-US" sz="2400" dirty="0"/>
                    </a:p>
                  </a:txBody>
                  <a:tcPr/>
                </a:tc>
                <a:tc>
                  <a:txBody>
                    <a:bodyPr/>
                    <a:lstStyle/>
                    <a:p>
                      <a:pPr algn="ctr"/>
                      <a:r>
                        <a:rPr lang="it-IT" sz="2400" dirty="0"/>
                        <a:t>0.0259</a:t>
                      </a:r>
                      <a:endParaRPr lang="en-US" sz="2400" dirty="0"/>
                    </a:p>
                  </a:txBody>
                  <a:tcPr/>
                </a:tc>
                <a:extLst>
                  <a:ext uri="{0D108BD9-81ED-4DB2-BD59-A6C34878D82A}">
                    <a16:rowId xmlns:a16="http://schemas.microsoft.com/office/drawing/2014/main" val="4200608190"/>
                  </a:ext>
                </a:extLst>
              </a:tr>
            </a:tbl>
          </a:graphicData>
        </a:graphic>
      </p:graphicFrame>
      <mc:AlternateContent xmlns:mc="http://schemas.openxmlformats.org/markup-compatibility/2006" xmlns:a14="http://schemas.microsoft.com/office/drawing/2010/main">
        <mc:Choice Requires="a14">
          <p:sp>
            <p:nvSpPr>
              <p:cNvPr id="69" name="Rettangolo 68"/>
              <p:cNvSpPr/>
              <p:nvPr/>
            </p:nvSpPr>
            <p:spPr>
              <a:xfrm>
                <a:off x="228599" y="609600"/>
                <a:ext cx="4753869" cy="3477875"/>
              </a:xfrm>
              <a:prstGeom prst="rect">
                <a:avLst/>
              </a:prstGeom>
            </p:spPr>
            <p:txBody>
              <a:bodyPr wrap="square">
                <a:spAutoFit/>
              </a:bodyPr>
              <a:lstStyle/>
              <a:p>
                <a:pPr marL="182563" indent="-182563" algn="just">
                  <a:buFont typeface="Arial" panose="020B0604020202020204" pitchFamily="34" charset="0"/>
                  <a:buChar char="•"/>
                </a:pP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Parametri integrali</a:t>
                </a:r>
              </a:p>
              <a:p>
                <a:pPr marL="182563" indent="-182563" algn="just">
                  <a:buFont typeface="Arial" panose="020B0604020202020204" pitchFamily="34" charset="0"/>
                  <a:buChar char="•"/>
                </a:pPr>
                <a:endPar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a:p>
                <a:pPr marL="182563" indent="-182563" algn="just">
                  <a:buFont typeface="Arial" panose="020B0604020202020204" pitchFamily="34" charset="0"/>
                  <a:buChar char="•"/>
                </a:pPr>
                <a:r>
                  <a:rPr lang="it-IT" sz="22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ACH/(</a:t>
                </a:r>
                <a:r>
                  <a:rPr lang="it-IT" sz="2200" i="1" dirty="0" err="1">
                    <a:solidFill>
                      <a:schemeClr val="bg1"/>
                    </a:solidFill>
                    <a:latin typeface="Times New Roman" panose="02020603050405020304" pitchFamily="18" charset="0"/>
                    <a:ea typeface="Verdana" panose="020B0604030504040204" pitchFamily="34" charset="0"/>
                    <a:cs typeface="Times New Roman" panose="02020603050405020304" pitchFamily="18" charset="0"/>
                  </a:rPr>
                  <a:t>U∙b</a:t>
                </a:r>
                <a:r>
                  <a:rPr lang="it-IT" sz="22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t>
                </a: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non-</a:t>
                </a:r>
                <a:r>
                  <a:rPr lang="it-IT" sz="2200" dirty="0" err="1">
                    <a:solidFill>
                      <a:srgbClr val="FFFF00"/>
                    </a:solidFill>
                    <a:latin typeface="Times New Roman" panose="02020603050405020304" pitchFamily="18" charset="0"/>
                    <a:ea typeface="Verdana" panose="020B0604030504040204" pitchFamily="34" charset="0"/>
                    <a:cs typeface="Times New Roman" panose="02020603050405020304" pitchFamily="18" charset="0"/>
                  </a:rPr>
                  <a:t>dimensional</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 </a:t>
                </a:r>
                <a:r>
                  <a:rPr lang="it-IT" sz="2200" dirty="0" err="1">
                    <a:solidFill>
                      <a:srgbClr val="FFFF00"/>
                    </a:solidFill>
                    <a:latin typeface="Times New Roman" panose="02020603050405020304" pitchFamily="18" charset="0"/>
                    <a:ea typeface="Verdana" panose="020B0604030504040204" pitchFamily="34" charset="0"/>
                    <a:cs typeface="Times New Roman" panose="02020603050405020304" pitchFamily="18" charset="0"/>
                  </a:rPr>
                  <a:t>vertical</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 Air </a:t>
                </a:r>
                <a:r>
                  <a:rPr lang="it-IT" sz="2200" dirty="0" err="1">
                    <a:solidFill>
                      <a:srgbClr val="FFFF00"/>
                    </a:solidFill>
                    <a:latin typeface="Times New Roman" panose="02020603050405020304" pitchFamily="18" charset="0"/>
                    <a:ea typeface="Verdana" panose="020B0604030504040204" pitchFamily="34" charset="0"/>
                    <a:cs typeface="Times New Roman" panose="02020603050405020304" pitchFamily="18" charset="0"/>
                  </a:rPr>
                  <a:t>exCHange</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 rate</a:t>
                </a: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t>
                </a:r>
              </a:p>
              <a:p>
                <a:pPr marL="177800" algn="just"/>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misura il tasso verticale di ricambio dell’aria da un canyon</a:t>
                </a:r>
              </a:p>
              <a:p>
                <a:pPr marL="182563" indent="-182563" algn="just">
                  <a:buFont typeface="Arial" panose="020B0604020202020204" pitchFamily="34" charset="0"/>
                  <a:buChar char="•"/>
                </a:pPr>
                <a:endPar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a:p>
                <a:pPr marL="182563" indent="-182563" algn="just">
                  <a:buFont typeface="Arial" panose="020B0604020202020204" pitchFamily="34" charset="0"/>
                  <a:buChar char="•"/>
                </a:pP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Funzione del flusso verticale medio (</a:t>
                </a:r>
                <a14:m>
                  <m:oMath xmlns:m="http://schemas.openxmlformats.org/officeDocument/2006/math">
                    <m:d>
                      <m:dPr>
                        <m:begChr m:val="⟨"/>
                        <m:endChr m:val="⟩"/>
                        <m:ctrlPr>
                          <a:rPr lang="it-IT" sz="2200" i="1" smtClean="0">
                            <a:solidFill>
                              <a:schemeClr val="bg1"/>
                            </a:solidFill>
                            <a:latin typeface="Cambria Math" panose="02040503050406030204" pitchFamily="18" charset="0"/>
                            <a:ea typeface="Verdana" panose="020B0604030504040204" pitchFamily="34" charset="0"/>
                            <a:cs typeface="Verdana" panose="020B0604030504040204" pitchFamily="34" charset="0"/>
                          </a:rPr>
                        </m:ctrlPr>
                      </m:dPr>
                      <m:e>
                        <m:sSub>
                          <m:sSubPr>
                            <m:ctrlPr>
                              <a:rPr lang="it-IT" sz="2200" i="1" smtClean="0">
                                <a:solidFill>
                                  <a:schemeClr val="bg1"/>
                                </a:solidFill>
                                <a:latin typeface="Cambria Math" panose="02040503050406030204" pitchFamily="18" charset="0"/>
                                <a:ea typeface="Verdana" panose="020B0604030504040204" pitchFamily="34" charset="0"/>
                                <a:cs typeface="Verdana" panose="020B0604030504040204" pitchFamily="34" charset="0"/>
                              </a:rPr>
                            </m:ctrlPr>
                          </m:sSubPr>
                          <m:e>
                            <m:r>
                              <a:rPr lang="it-IT" sz="2200" b="0" i="1" smtClean="0">
                                <a:solidFill>
                                  <a:schemeClr val="bg1"/>
                                </a:solidFill>
                                <a:latin typeface="Cambria Math" panose="02040503050406030204" pitchFamily="18" charset="0"/>
                                <a:ea typeface="Verdana" panose="020B0604030504040204" pitchFamily="34" charset="0"/>
                                <a:cs typeface="Verdana" panose="020B0604030504040204" pitchFamily="34" charset="0"/>
                              </a:rPr>
                              <m:t>𝑤</m:t>
                            </m:r>
                          </m:e>
                          <m:sub>
                            <m:r>
                              <a:rPr lang="it-IT" sz="2200" b="0" i="1" smtClean="0">
                                <a:solidFill>
                                  <a:schemeClr val="bg1"/>
                                </a:solidFill>
                                <a:latin typeface="Cambria Math" panose="02040503050406030204" pitchFamily="18" charset="0"/>
                                <a:ea typeface="Verdana" panose="020B0604030504040204" pitchFamily="34" charset="0"/>
                                <a:cs typeface="Verdana" panose="020B0604030504040204" pitchFamily="34" charset="0"/>
                              </a:rPr>
                              <m:t>+</m:t>
                            </m:r>
                          </m:sub>
                        </m:sSub>
                      </m:e>
                    </m:d>
                  </m:oMath>
                </a14:m>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 velocità media verso l’alto all’altezza del colmo) e turbolento</a:t>
                </a:r>
              </a:p>
            </p:txBody>
          </p:sp>
        </mc:Choice>
        <mc:Fallback xmlns="">
          <p:sp>
            <p:nvSpPr>
              <p:cNvPr id="69" name="Rettangolo 68"/>
              <p:cNvSpPr>
                <a:spLocks noRot="1" noChangeAspect="1" noMove="1" noResize="1" noEditPoints="1" noAdjustHandles="1" noChangeArrowheads="1" noChangeShapeType="1" noTextEdit="1"/>
              </p:cNvSpPr>
              <p:nvPr/>
            </p:nvSpPr>
            <p:spPr>
              <a:xfrm>
                <a:off x="228599" y="609600"/>
                <a:ext cx="4753869" cy="3477875"/>
              </a:xfrm>
              <a:prstGeom prst="rect">
                <a:avLst/>
              </a:prstGeom>
              <a:blipFill>
                <a:blip r:embed="rId5"/>
                <a:stretch>
                  <a:fillRect l="-1410" t="-1226" r="-1667" b="-2452"/>
                </a:stretch>
              </a:blipFill>
            </p:spPr>
            <p:txBody>
              <a:bodyPr/>
              <a:lstStyle/>
              <a:p>
                <a:r>
                  <a:rPr lang="en-US">
                    <a:noFill/>
                  </a:rPr>
                  <a:t> </a:t>
                </a:r>
              </a:p>
            </p:txBody>
          </p:sp>
        </mc:Fallback>
      </mc:AlternateContent>
      <p:sp>
        <p:nvSpPr>
          <p:cNvPr id="70" name="Rettangolo 69"/>
          <p:cNvSpPr/>
          <p:nvPr/>
        </p:nvSpPr>
        <p:spPr>
          <a:xfrm>
            <a:off x="3553060" y="4134922"/>
            <a:ext cx="8562740" cy="2646878"/>
          </a:xfrm>
          <a:prstGeom prst="rect">
            <a:avLst/>
          </a:prstGeom>
        </p:spPr>
        <p:txBody>
          <a:bodyPr wrap="square">
            <a:spAutoFit/>
          </a:bodyPr>
          <a:lstStyle/>
          <a:p>
            <a:pPr marL="182563" indent="-182563" algn="just">
              <a:buFont typeface="Arial" panose="020B0604020202020204" pitchFamily="34" charset="0"/>
              <a:buChar char="•"/>
            </a:pP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ACH </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per i tetti a falde è molto maggiore che per i tetti piatti </a:t>
            </a: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(1,91 volte): conferma che i tetti piatti incrementano la ventilazione naturale nella parte superiore dei canyon urbani</a:t>
            </a:r>
          </a:p>
          <a:p>
            <a:pPr marL="182563" indent="-182563" algn="just">
              <a:buFont typeface="Arial" panose="020B0604020202020204" pitchFamily="34" charset="0"/>
              <a:buChar char="•"/>
            </a:pPr>
            <a:endParaRPr lang="it-IT" sz="1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a:p>
            <a:pPr marL="182563" indent="-182563" algn="just">
              <a:buFont typeface="Arial" panose="020B0604020202020204" pitchFamily="34" charset="0"/>
              <a:buChar char="•"/>
            </a:pP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ACH’ (turbolento) predominante </a:t>
            </a: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(57% per i tetti a falde, 95% per i tetti piatti): conferma che la ventilazione urbana è guidata principalmente dalla turbolenza atmosferica (</a:t>
            </a:r>
            <a:r>
              <a:rPr lang="it-IT" sz="2200" dirty="0">
                <a:solidFill>
                  <a:srgbClr val="FFFF00"/>
                </a:solidFill>
                <a:latin typeface="Times New Roman" panose="02020603050405020304" pitchFamily="18" charset="0"/>
                <a:ea typeface="Verdana" panose="020B0604030504040204" pitchFamily="34" charset="0"/>
                <a:cs typeface="Times New Roman" panose="02020603050405020304" pitchFamily="18" charset="0"/>
              </a:rPr>
              <a:t>ma i tetti a falde incrementano notevolmente anche la parte media</a:t>
            </a:r>
            <a:r>
              <a:rPr lang="it-IT" sz="22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t>
            </a:r>
          </a:p>
        </p:txBody>
      </p:sp>
      <p:sp>
        <p:nvSpPr>
          <p:cNvPr id="71" name="CasellaDiTesto 70"/>
          <p:cNvSpPr txBox="1"/>
          <p:nvPr/>
        </p:nvSpPr>
        <p:spPr>
          <a:xfrm>
            <a:off x="10275142" y="2450992"/>
            <a:ext cx="282575" cy="369332"/>
          </a:xfrm>
          <a:prstGeom prst="rect">
            <a:avLst/>
          </a:prstGeom>
          <a:noFill/>
        </p:spPr>
        <p:txBody>
          <a:bodyPr>
            <a:spAutoFit/>
          </a:bodyPr>
          <a:lstStyle/>
          <a:p>
            <a:pPr>
              <a:defRPr/>
            </a:pPr>
            <a:r>
              <a:rPr lang="it-IT" dirty="0">
                <a:solidFill>
                  <a:srgbClr val="0000FF"/>
                </a:solidFill>
              </a:rPr>
              <a:t>b</a:t>
            </a:r>
          </a:p>
        </p:txBody>
      </p:sp>
      <p:sp>
        <p:nvSpPr>
          <p:cNvPr id="72" name="Freccia su 51"/>
          <p:cNvSpPr/>
          <p:nvPr/>
        </p:nvSpPr>
        <p:spPr bwMode="auto">
          <a:xfrm>
            <a:off x="9975104" y="2553336"/>
            <a:ext cx="215900" cy="360362"/>
          </a:xfrm>
          <a:prstGeom prst="upArrow">
            <a:avLst/>
          </a:prstGeom>
          <a:solidFill>
            <a:srgbClr val="0000FF"/>
          </a:solidFill>
          <a:ln>
            <a:noFill/>
          </a:ln>
          <a:effectLst/>
        </p:spPr>
        <p:txBody>
          <a:bodyPr anchor="ctr"/>
          <a:lstStyle/>
          <a:p>
            <a:pPr>
              <a:defRPr/>
            </a:pPr>
            <a:endParaRPr lang="it-IT">
              <a:effectLst>
                <a:outerShdw blurRad="38100" dist="38100" dir="2700000" algn="tl">
                  <a:srgbClr val="000000">
                    <a:alpha val="43137"/>
                  </a:srgbClr>
                </a:outerShdw>
              </a:effectLst>
              <a:latin typeface="Arial" charset="0"/>
            </a:endParaRPr>
          </a:p>
        </p:txBody>
      </p:sp>
      <p:sp>
        <p:nvSpPr>
          <p:cNvPr id="73" name="CasellaDiTesto 72"/>
          <p:cNvSpPr txBox="1"/>
          <p:nvPr/>
        </p:nvSpPr>
        <p:spPr>
          <a:xfrm>
            <a:off x="9903667" y="2205674"/>
            <a:ext cx="360363" cy="461665"/>
          </a:xfrm>
          <a:prstGeom prst="rect">
            <a:avLst/>
          </a:prstGeom>
          <a:noFill/>
        </p:spPr>
        <p:txBody>
          <a:bodyPr>
            <a:spAutoFit/>
          </a:bodyPr>
          <a:lstStyle/>
          <a:p>
            <a:pPr>
              <a:defRPr/>
            </a:pPr>
            <a:r>
              <a:rPr lang="it-IT" sz="2400" dirty="0">
                <a:solidFill>
                  <a:srgbClr val="0000FF"/>
                </a:solidFill>
              </a:rPr>
              <a:t>+</a:t>
            </a:r>
          </a:p>
        </p:txBody>
      </p:sp>
      <p:cxnSp>
        <p:nvCxnSpPr>
          <p:cNvPr id="74" name="Connettore 1 66"/>
          <p:cNvCxnSpPr/>
          <p:nvPr/>
        </p:nvCxnSpPr>
        <p:spPr bwMode="auto">
          <a:xfrm>
            <a:off x="9912473" y="2784655"/>
            <a:ext cx="1008063" cy="0"/>
          </a:xfrm>
          <a:prstGeom prst="line">
            <a:avLst/>
          </a:prstGeom>
          <a:noFill/>
          <a:ln w="28575" cap="flat" cmpd="sng" algn="ctr">
            <a:solidFill>
              <a:srgbClr val="00004D"/>
            </a:solidFill>
            <a:prstDash val="dash"/>
            <a:round/>
            <a:headEnd type="none" w="med" len="med"/>
            <a:tailEnd type="none" w="med" len="me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cxnSp>
      <p:sp>
        <p:nvSpPr>
          <p:cNvPr id="6" name="Segnaposto numero diapositiva 5">
            <a:extLst>
              <a:ext uri="{FF2B5EF4-FFF2-40B4-BE49-F238E27FC236}">
                <a16:creationId xmlns:a16="http://schemas.microsoft.com/office/drawing/2014/main" id="{EDF6A936-A4E2-4A85-BD42-6A6ADC6C2B92}"/>
              </a:ext>
            </a:extLst>
          </p:cNvPr>
          <p:cNvSpPr>
            <a:spLocks noGrp="1"/>
          </p:cNvSpPr>
          <p:nvPr>
            <p:ph type="sldNum" sz="quarter" idx="12"/>
          </p:nvPr>
        </p:nvSpPr>
        <p:spPr/>
        <p:txBody>
          <a:bodyPr/>
          <a:lstStyle/>
          <a:p>
            <a:pPr>
              <a:defRPr/>
            </a:pPr>
            <a:fld id="{BFA544E5-8A74-4CD4-A7D7-8CDD5E9E70E2}" type="slidenum">
              <a:rPr lang="it-IT" altLang="en-US" smtClean="0"/>
              <a:pPr>
                <a:defRPr/>
              </a:pPr>
              <a:t>53</a:t>
            </a:fld>
            <a:endParaRPr lang="it-IT" altLang="en-US"/>
          </a:p>
        </p:txBody>
      </p:sp>
      <p:sp>
        <p:nvSpPr>
          <p:cNvPr id="4" name="Rectangle 2">
            <a:extLst>
              <a:ext uri="{FF2B5EF4-FFF2-40B4-BE49-F238E27FC236}">
                <a16:creationId xmlns:a16="http://schemas.microsoft.com/office/drawing/2014/main" id="{F8B9F325-F202-1AE4-DBC4-661998B5505A}"/>
              </a:ext>
            </a:extLst>
          </p:cNvPr>
          <p:cNvSpPr>
            <a:spLocks noChangeArrowheads="1"/>
          </p:cNvSpPr>
          <p:nvPr/>
        </p:nvSpPr>
        <p:spPr bwMode="auto">
          <a:xfrm>
            <a:off x="457200" y="1"/>
            <a:ext cx="11353800" cy="562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forma del tetto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
                                            <p:txEl>
                                              <p:pRg st="2" end="2"/>
                                            </p:txEl>
                                          </p:spTgt>
                                        </p:tgtEl>
                                        <p:attrNameLst>
                                          <p:attrName>style.visibility</p:attrName>
                                        </p:attrNameLst>
                                      </p:cBhvr>
                                      <p:to>
                                        <p:strVal val="visible"/>
                                      </p:to>
                                    </p:set>
                                    <p:animEffect transition="in" filter="fade">
                                      <p:cBhvr>
                                        <p:cTn id="7" dur="10"/>
                                        <p:tgtEl>
                                          <p:spTgt spid="69">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9">
                                            <p:txEl>
                                              <p:pRg st="3" end="3"/>
                                            </p:txEl>
                                          </p:spTgt>
                                        </p:tgtEl>
                                        <p:attrNameLst>
                                          <p:attrName>style.visibility</p:attrName>
                                        </p:attrNameLst>
                                      </p:cBhvr>
                                      <p:to>
                                        <p:strVal val="visible"/>
                                      </p:to>
                                    </p:set>
                                    <p:animEffect transition="in" filter="fade">
                                      <p:cBhvr>
                                        <p:cTn id="10" dur="10"/>
                                        <p:tgtEl>
                                          <p:spTgt spid="69">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9">
                                            <p:txEl>
                                              <p:pRg st="5" end="5"/>
                                            </p:txEl>
                                          </p:spTgt>
                                        </p:tgtEl>
                                        <p:attrNameLst>
                                          <p:attrName>style.visibility</p:attrName>
                                        </p:attrNameLst>
                                      </p:cBhvr>
                                      <p:to>
                                        <p:strVal val="visible"/>
                                      </p:to>
                                    </p:set>
                                    <p:animEffect transition="in" filter="fade">
                                      <p:cBhvr>
                                        <p:cTn id="15" dur="10"/>
                                        <p:tgtEl>
                                          <p:spTgt spid="69">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0"/>
                                        </p:tgtEl>
                                        <p:attrNameLst>
                                          <p:attrName>style.visibility</p:attrName>
                                        </p:attrNameLst>
                                      </p:cBhvr>
                                      <p:to>
                                        <p:strVal val="visible"/>
                                      </p:to>
                                    </p:set>
                                    <p:animEffect transition="in" filter="fade">
                                      <p:cBhvr>
                                        <p:cTn id="25" dur="1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7B80A62-6278-5B11-F8DB-340AEE86C75C}"/>
              </a:ext>
            </a:extLst>
          </p:cNvPr>
          <p:cNvSpPr>
            <a:spLocks noGrp="1"/>
          </p:cNvSpPr>
          <p:nvPr>
            <p:ph type="sldNum" sz="quarter" idx="12"/>
          </p:nvPr>
        </p:nvSpPr>
        <p:spPr/>
        <p:txBody>
          <a:bodyPr/>
          <a:lstStyle/>
          <a:p>
            <a:pPr>
              <a:defRPr/>
            </a:pPr>
            <a:fld id="{A2DE0798-E235-4305-A757-6FD5C182A6FF}" type="slidenum">
              <a:rPr lang="it-IT" altLang="en-US" smtClean="0"/>
              <a:pPr>
                <a:defRPr/>
              </a:pPr>
              <a:t>54</a:t>
            </a:fld>
            <a:endParaRPr lang="it-IT" altLang="en-US"/>
          </a:p>
        </p:txBody>
      </p:sp>
      <p:pic>
        <p:nvPicPr>
          <p:cNvPr id="4" name="Immagine 3">
            <a:extLst>
              <a:ext uri="{FF2B5EF4-FFF2-40B4-BE49-F238E27FC236}">
                <a16:creationId xmlns:a16="http://schemas.microsoft.com/office/drawing/2014/main" id="{328D8796-577F-6F39-EAFA-E49B44E20DB2}"/>
              </a:ext>
            </a:extLst>
          </p:cNvPr>
          <p:cNvPicPr>
            <a:picLocks noChangeAspect="1"/>
          </p:cNvPicPr>
          <p:nvPr/>
        </p:nvPicPr>
        <p:blipFill>
          <a:blip r:embed="rId2"/>
          <a:stretch>
            <a:fillRect/>
          </a:stretch>
        </p:blipFill>
        <p:spPr>
          <a:xfrm>
            <a:off x="3048000" y="1143000"/>
            <a:ext cx="6311555" cy="4680000"/>
          </a:xfrm>
          <a:prstGeom prst="rect">
            <a:avLst/>
          </a:prstGeom>
        </p:spPr>
      </p:pic>
      <mc:AlternateContent xmlns:mc="http://schemas.openxmlformats.org/markup-compatibility/2006" xmlns:a14="http://schemas.microsoft.com/office/drawing/2010/main">
        <mc:Choice Requires="a14">
          <p:sp>
            <p:nvSpPr>
              <p:cNvPr id="6" name="Rettangolo 5">
                <a:extLst>
                  <a:ext uri="{FF2B5EF4-FFF2-40B4-BE49-F238E27FC236}">
                    <a16:creationId xmlns:a16="http://schemas.microsoft.com/office/drawing/2014/main" id="{FEF9928B-8527-C1CB-4F5B-A9CF8D40E2FF}"/>
                  </a:ext>
                </a:extLst>
              </p:cNvPr>
              <p:cNvSpPr/>
              <p:nvPr/>
            </p:nvSpPr>
            <p:spPr>
              <a:xfrm>
                <a:off x="228601" y="533400"/>
                <a:ext cx="11887199" cy="860620"/>
              </a:xfrm>
              <a:prstGeom prst="rect">
                <a:avLst/>
              </a:prstGeom>
            </p:spPr>
            <p:txBody>
              <a:bodyPr wrap="square">
                <a:spAutoFit/>
              </a:bodyPr>
              <a:lstStyle/>
              <a:p>
                <a:pPr marL="182563" indent="-182563" algn="just">
                  <a:buFont typeface="Arial" panose="020B0604020202020204" pitchFamily="34" charset="0"/>
                  <a:buChar char="•"/>
                </a:pPr>
                <a:r>
                  <a:rPr lang="it-IT" sz="24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ACH/(</a:t>
                </a:r>
                <a14:m>
                  <m:oMath xmlns:m="http://schemas.openxmlformats.org/officeDocument/2006/math">
                    <m:sSub>
                      <m:sSubPr>
                        <m:ctrlPr>
                          <a:rPr lang="it-IT" sz="2400" i="1" dirty="0" smtClean="0">
                            <a:solidFill>
                              <a:schemeClr val="bg1"/>
                            </a:solidFill>
                            <a:latin typeface="Cambria Math" panose="02040503050406030204" pitchFamily="18" charset="0"/>
                            <a:ea typeface="Verdana" panose="020B0604030504040204" pitchFamily="34" charset="0"/>
                            <a:cs typeface="Times New Roman" panose="02020603050405020304" pitchFamily="18" charset="0"/>
                          </a:rPr>
                        </m:ctrlPr>
                      </m:sSubPr>
                      <m:e>
                        <m:r>
                          <a:rPr lang="it-IT" sz="2400" b="0" i="1" dirty="0" smtClean="0">
                            <a:solidFill>
                              <a:schemeClr val="bg1"/>
                            </a:solidFill>
                            <a:latin typeface="Cambria Math" panose="02040503050406030204" pitchFamily="18" charset="0"/>
                            <a:ea typeface="Verdana" panose="020B0604030504040204" pitchFamily="34" charset="0"/>
                            <a:cs typeface="Times New Roman" panose="02020603050405020304" pitchFamily="18" charset="0"/>
                          </a:rPr>
                          <m:t>𝑈</m:t>
                        </m:r>
                      </m:e>
                      <m:sub>
                        <m:r>
                          <a:rPr lang="it-IT" sz="2400" b="0" i="1" dirty="0" smtClean="0">
                            <a:solidFill>
                              <a:schemeClr val="bg1"/>
                            </a:solidFill>
                            <a:latin typeface="Cambria Math" panose="02040503050406030204" pitchFamily="18" charset="0"/>
                            <a:ea typeface="Verdana" panose="020B0604030504040204" pitchFamily="34" charset="0"/>
                            <a:cs typeface="Times New Roman" panose="02020603050405020304" pitchFamily="18" charset="0"/>
                          </a:rPr>
                          <m:t>𝑟𝑒𝑓</m:t>
                        </m:r>
                      </m:sub>
                    </m:sSub>
                  </m:oMath>
                </a14:m>
                <a:r>
                  <a:rPr lang="it-IT" sz="2400" i="1" dirty="0" err="1">
                    <a:solidFill>
                      <a:schemeClr val="bg1"/>
                    </a:solidFill>
                    <a:latin typeface="Times New Roman" panose="02020603050405020304" pitchFamily="18" charset="0"/>
                    <a:ea typeface="Verdana" panose="020B0604030504040204" pitchFamily="34" charset="0"/>
                    <a:cs typeface="Times New Roman" panose="02020603050405020304" pitchFamily="18" charset="0"/>
                  </a:rPr>
                  <a:t>b</a:t>
                </a:r>
                <a:r>
                  <a:rPr lang="it-IT" sz="2400" i="1"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a:t>
                </a: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 al variare del rapporto di forma del canyon (qui come H/W) e della pendenza del tetto </a:t>
                </a:r>
                <a:r>
                  <a:rPr lang="el-GR"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α</a:t>
                </a:r>
                <a:endPar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endParaRPr>
              </a:p>
            </p:txBody>
          </p:sp>
        </mc:Choice>
        <mc:Fallback xmlns="">
          <p:sp>
            <p:nvSpPr>
              <p:cNvPr id="6" name="Rettangolo 5">
                <a:extLst>
                  <a:ext uri="{FF2B5EF4-FFF2-40B4-BE49-F238E27FC236}">
                    <a16:creationId xmlns:a16="http://schemas.microsoft.com/office/drawing/2014/main" id="{FEF9928B-8527-C1CB-4F5B-A9CF8D40E2FF}"/>
                  </a:ext>
                </a:extLst>
              </p:cNvPr>
              <p:cNvSpPr>
                <a:spLocks noRot="1" noChangeAspect="1" noMove="1" noResize="1" noEditPoints="1" noAdjustHandles="1" noChangeArrowheads="1" noChangeShapeType="1" noTextEdit="1"/>
              </p:cNvSpPr>
              <p:nvPr/>
            </p:nvSpPr>
            <p:spPr>
              <a:xfrm>
                <a:off x="228601" y="533400"/>
                <a:ext cx="11887199" cy="860620"/>
              </a:xfrm>
              <a:prstGeom prst="rect">
                <a:avLst/>
              </a:prstGeom>
              <a:blipFill>
                <a:blip r:embed="rId3"/>
                <a:stretch>
                  <a:fillRect l="-718" t="-5674" r="-769" b="-14894"/>
                </a:stretch>
              </a:blipFill>
            </p:spPr>
            <p:txBody>
              <a:bodyPr/>
              <a:lstStyle/>
              <a:p>
                <a:r>
                  <a:rPr lang="en-US">
                    <a:noFill/>
                  </a:rPr>
                  <a:t> </a:t>
                </a:r>
              </a:p>
            </p:txBody>
          </p:sp>
        </mc:Fallback>
      </mc:AlternateContent>
      <p:sp>
        <p:nvSpPr>
          <p:cNvPr id="7" name="Rettangolo 6">
            <a:extLst>
              <a:ext uri="{FF2B5EF4-FFF2-40B4-BE49-F238E27FC236}">
                <a16:creationId xmlns:a16="http://schemas.microsoft.com/office/drawing/2014/main" id="{4EFB2099-610B-0687-F655-C685AD5B1B34}"/>
              </a:ext>
            </a:extLst>
          </p:cNvPr>
          <p:cNvSpPr/>
          <p:nvPr/>
        </p:nvSpPr>
        <p:spPr>
          <a:xfrm>
            <a:off x="228601" y="5867400"/>
            <a:ext cx="11887199" cy="830997"/>
          </a:xfrm>
          <a:prstGeom prst="rect">
            <a:avLst/>
          </a:prstGeom>
        </p:spPr>
        <p:txBody>
          <a:bodyPr wrap="square">
            <a:spAutoFit/>
          </a:bodyPr>
          <a:lstStyle/>
          <a:p>
            <a:pPr marL="182563" indent="-182563" algn="just">
              <a:buFont typeface="Arial" panose="020B0604020202020204" pitchFamily="34" charset="0"/>
              <a:buChar char="•"/>
            </a:pPr>
            <a:r>
              <a:rPr lang="it-IT" sz="2400" dirty="0">
                <a:solidFill>
                  <a:schemeClr val="bg1"/>
                </a:solidFill>
                <a:latin typeface="Times New Roman" panose="02020603050405020304" pitchFamily="18" charset="0"/>
                <a:ea typeface="Verdana" panose="020B0604030504040204" pitchFamily="34" charset="0"/>
                <a:cs typeface="Times New Roman" panose="02020603050405020304" pitchFamily="18" charset="0"/>
              </a:rPr>
              <a:t>Lo scambio d’aria aumenta all’aumentare della pendenza del tetto, ma tende ad un massimo per circa 30°</a:t>
            </a:r>
          </a:p>
        </p:txBody>
      </p:sp>
      <p:sp>
        <p:nvSpPr>
          <p:cNvPr id="8" name="Rectangle 2">
            <a:extLst>
              <a:ext uri="{FF2B5EF4-FFF2-40B4-BE49-F238E27FC236}">
                <a16:creationId xmlns:a16="http://schemas.microsoft.com/office/drawing/2014/main" id="{4DEBFBE1-47D7-E14C-0773-BE0FD1BFE091}"/>
              </a:ext>
            </a:extLst>
          </p:cNvPr>
          <p:cNvSpPr>
            <a:spLocks noChangeArrowheads="1"/>
          </p:cNvSpPr>
          <p:nvPr/>
        </p:nvSpPr>
        <p:spPr bwMode="auto">
          <a:xfrm>
            <a:off x="457200" y="1"/>
            <a:ext cx="11353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forma del tetto</a:t>
            </a:r>
          </a:p>
        </p:txBody>
      </p:sp>
      <mc:AlternateContent xmlns:mc="http://schemas.openxmlformats.org/markup-compatibility/2006" xmlns:a14="http://schemas.microsoft.com/office/drawing/2010/main">
        <mc:Choice Requires="a14">
          <p:sp>
            <p:nvSpPr>
              <p:cNvPr id="3" name="CasellaDiTesto 2">
                <a:extLst>
                  <a:ext uri="{FF2B5EF4-FFF2-40B4-BE49-F238E27FC236}">
                    <a16:creationId xmlns:a16="http://schemas.microsoft.com/office/drawing/2014/main" id="{167F7CCF-8BED-B836-28C8-8653BD13F2C4}"/>
                  </a:ext>
                </a:extLst>
              </p:cNvPr>
              <p:cNvSpPr txBox="1"/>
              <p:nvPr/>
            </p:nvSpPr>
            <p:spPr>
              <a:xfrm>
                <a:off x="6102921" y="5421868"/>
                <a:ext cx="755079" cy="369332"/>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it-IT" b="0" i="1" smtClean="0">
                          <a:latin typeface="Cambria Math" panose="02040503050406030204" pitchFamily="18" charset="0"/>
                        </a:rPr>
                        <m:t>𝐻</m:t>
                      </m:r>
                      <m:r>
                        <a:rPr lang="it-IT" b="0" i="1" smtClean="0">
                          <a:latin typeface="Cambria Math" panose="02040503050406030204" pitchFamily="18" charset="0"/>
                        </a:rPr>
                        <m:t>/</m:t>
                      </m:r>
                      <m:r>
                        <a:rPr lang="it-IT" b="0" i="1" smtClean="0">
                          <a:latin typeface="Cambria Math" panose="02040503050406030204" pitchFamily="18" charset="0"/>
                        </a:rPr>
                        <m:t>𝑊</m:t>
                      </m:r>
                    </m:oMath>
                  </m:oMathPara>
                </a14:m>
                <a:endParaRPr lang="en-US" dirty="0"/>
              </a:p>
            </p:txBody>
          </p:sp>
        </mc:Choice>
        <mc:Fallback xmlns="">
          <p:sp>
            <p:nvSpPr>
              <p:cNvPr id="3" name="CasellaDiTesto 2">
                <a:extLst>
                  <a:ext uri="{FF2B5EF4-FFF2-40B4-BE49-F238E27FC236}">
                    <a16:creationId xmlns:a16="http://schemas.microsoft.com/office/drawing/2014/main" id="{167F7CCF-8BED-B836-28C8-8653BD13F2C4}"/>
                  </a:ext>
                </a:extLst>
              </p:cNvPr>
              <p:cNvSpPr txBox="1">
                <a:spLocks noRot="1" noChangeAspect="1" noMove="1" noResize="1" noEditPoints="1" noAdjustHandles="1" noChangeArrowheads="1" noChangeShapeType="1" noTextEdit="1"/>
              </p:cNvSpPr>
              <p:nvPr/>
            </p:nvSpPr>
            <p:spPr>
              <a:xfrm>
                <a:off x="6102921" y="5421868"/>
                <a:ext cx="755079" cy="369332"/>
              </a:xfrm>
              <a:prstGeom prst="rect">
                <a:avLst/>
              </a:prstGeom>
              <a:blipFill>
                <a:blip r:embed="rId4"/>
                <a:stretch>
                  <a:fillRect b="-1311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CasellaDiTesto 4">
                <a:extLst>
                  <a:ext uri="{FF2B5EF4-FFF2-40B4-BE49-F238E27FC236}">
                    <a16:creationId xmlns:a16="http://schemas.microsoft.com/office/drawing/2014/main" id="{430EAFA0-9664-F889-0C12-D3151A4CA080}"/>
                  </a:ext>
                </a:extLst>
              </p:cNvPr>
              <p:cNvSpPr txBox="1"/>
              <p:nvPr/>
            </p:nvSpPr>
            <p:spPr>
              <a:xfrm rot="16200000">
                <a:off x="2505342" y="3103127"/>
                <a:ext cx="1588384" cy="411331"/>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r>
                        <a:rPr lang="it-IT" b="0" i="1" smtClean="0">
                          <a:latin typeface="Cambria Math" panose="02040503050406030204" pitchFamily="18" charset="0"/>
                        </a:rPr>
                        <m:t>𝐴𝐶𝐻</m:t>
                      </m:r>
                      <m:r>
                        <a:rPr lang="it-IT" b="0" i="1" smtClean="0">
                          <a:latin typeface="Cambria Math" panose="02040503050406030204" pitchFamily="18" charset="0"/>
                        </a:rPr>
                        <m:t>/</m:t>
                      </m:r>
                      <m:d>
                        <m:dPr>
                          <m:ctrlPr>
                            <a:rPr lang="it-IT" b="0" i="1" smtClean="0">
                              <a:latin typeface="Cambria Math" panose="02040503050406030204" pitchFamily="18" charset="0"/>
                            </a:rPr>
                          </m:ctrlPr>
                        </m:dPr>
                        <m:e>
                          <m:sSub>
                            <m:sSubPr>
                              <m:ctrlPr>
                                <a:rPr lang="it-IT" b="0" i="1" smtClean="0">
                                  <a:latin typeface="Cambria Math" panose="02040503050406030204" pitchFamily="18" charset="0"/>
                                </a:rPr>
                              </m:ctrlPr>
                            </m:sSubPr>
                            <m:e>
                              <m:r>
                                <a:rPr lang="it-IT" b="0" i="1" smtClean="0">
                                  <a:latin typeface="Cambria Math" panose="02040503050406030204" pitchFamily="18" charset="0"/>
                                </a:rPr>
                                <m:t>𝑈</m:t>
                              </m:r>
                            </m:e>
                            <m:sub>
                              <m:r>
                                <a:rPr lang="it-IT" b="0" i="1" smtClean="0">
                                  <a:latin typeface="Cambria Math" panose="02040503050406030204" pitchFamily="18" charset="0"/>
                                </a:rPr>
                                <m:t>𝑟𝑒𝑓</m:t>
                              </m:r>
                            </m:sub>
                          </m:sSub>
                          <m:r>
                            <a:rPr lang="it-IT" b="0" i="1" smtClean="0">
                              <a:latin typeface="Cambria Math" panose="02040503050406030204" pitchFamily="18" charset="0"/>
                            </a:rPr>
                            <m:t>𝑏</m:t>
                          </m:r>
                        </m:e>
                      </m:d>
                    </m:oMath>
                  </m:oMathPara>
                </a14:m>
                <a:endParaRPr lang="en-US" dirty="0"/>
              </a:p>
            </p:txBody>
          </p:sp>
        </mc:Choice>
        <mc:Fallback xmlns="">
          <p:sp>
            <p:nvSpPr>
              <p:cNvPr id="5" name="CasellaDiTesto 4">
                <a:extLst>
                  <a:ext uri="{FF2B5EF4-FFF2-40B4-BE49-F238E27FC236}">
                    <a16:creationId xmlns:a16="http://schemas.microsoft.com/office/drawing/2014/main" id="{430EAFA0-9664-F889-0C12-D3151A4CA080}"/>
                  </a:ext>
                </a:extLst>
              </p:cNvPr>
              <p:cNvSpPr txBox="1">
                <a:spLocks noRot="1" noChangeAspect="1" noMove="1" noResize="1" noEditPoints="1" noAdjustHandles="1" noChangeArrowheads="1" noChangeShapeType="1" noTextEdit="1"/>
              </p:cNvSpPr>
              <p:nvPr/>
            </p:nvSpPr>
            <p:spPr>
              <a:xfrm rot="16200000">
                <a:off x="2505342" y="3103127"/>
                <a:ext cx="1588384" cy="411331"/>
              </a:xfrm>
              <a:prstGeom prst="rect">
                <a:avLst/>
              </a:prstGeom>
              <a:blipFill>
                <a:blip r:embed="rId5"/>
                <a:stretch>
                  <a:fillRect r="-8955"/>
                </a:stretch>
              </a:blipFill>
            </p:spPr>
            <p:txBody>
              <a:bodyPr/>
              <a:lstStyle/>
              <a:p>
                <a:r>
                  <a:rPr lang="en-US">
                    <a:noFill/>
                  </a:rPr>
                  <a:t> </a:t>
                </a:r>
              </a:p>
            </p:txBody>
          </p:sp>
        </mc:Fallback>
      </mc:AlternateContent>
    </p:spTree>
    <p:extLst>
      <p:ext uri="{BB962C8B-B14F-4D97-AF65-F5344CB8AC3E}">
        <p14:creationId xmlns:p14="http://schemas.microsoft.com/office/powerpoint/2010/main" val="343213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C778E1F0-3529-43FC-9C7A-3DBE53AAA44D}"/>
              </a:ext>
            </a:extLst>
          </p:cNvPr>
          <p:cNvSpPr>
            <a:spLocks noGrp="1"/>
          </p:cNvSpPr>
          <p:nvPr>
            <p:ph type="sldNum" sz="quarter" idx="12"/>
          </p:nvPr>
        </p:nvSpPr>
        <p:spPr/>
        <p:txBody>
          <a:bodyPr/>
          <a:lstStyle/>
          <a:p>
            <a:pPr>
              <a:defRPr/>
            </a:pPr>
            <a:fld id="{3C55072A-9E16-4F1F-AD72-50A7FCD81C33}" type="slidenum">
              <a:rPr lang="it-IT" altLang="en-US" smtClean="0"/>
              <a:pPr>
                <a:defRPr/>
              </a:pPr>
              <a:t>55</a:t>
            </a:fld>
            <a:endParaRPr lang="it-IT" altLang="en-US"/>
          </a:p>
        </p:txBody>
      </p:sp>
      <p:sp>
        <p:nvSpPr>
          <p:cNvPr id="3" name="Rectangle 6">
            <a:extLst>
              <a:ext uri="{FF2B5EF4-FFF2-40B4-BE49-F238E27FC236}">
                <a16:creationId xmlns:a16="http://schemas.microsoft.com/office/drawing/2014/main" id="{3995B74D-BA43-7D89-7A1D-641CBEF500C6}"/>
              </a:ext>
            </a:extLst>
          </p:cNvPr>
          <p:cNvSpPr>
            <a:spLocks noChangeArrowheads="1"/>
          </p:cNvSpPr>
          <p:nvPr/>
        </p:nvSpPr>
        <p:spPr bwMode="auto">
          <a:xfrm>
            <a:off x="-1" y="4447401"/>
            <a:ext cx="1219004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pPr>
            <a:r>
              <a:rPr lang="it-IT" altLang="en-US" sz="2400" dirty="0">
                <a:solidFill>
                  <a:schemeClr val="bg1"/>
                </a:solidFill>
              </a:rPr>
              <a:t>Per definire lo SR, si considera la direzione del vento prevalente </a:t>
            </a:r>
          </a:p>
        </p:txBody>
      </p:sp>
      <p:sp>
        <p:nvSpPr>
          <p:cNvPr id="8" name="Rectangle 2">
            <a:extLst>
              <a:ext uri="{FF2B5EF4-FFF2-40B4-BE49-F238E27FC236}">
                <a16:creationId xmlns:a16="http://schemas.microsoft.com/office/drawing/2014/main" id="{DC7AF072-F31E-510E-F661-A91C5EF3BB96}"/>
              </a:ext>
            </a:extLst>
          </p:cNvPr>
          <p:cNvSpPr>
            <a:spLocks noChangeArrowheads="1"/>
          </p:cNvSpPr>
          <p:nvPr/>
        </p:nvSpPr>
        <p:spPr bwMode="auto">
          <a:xfrm>
            <a:off x="457200" y="0"/>
            <a:ext cx="11353800" cy="848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variazione di altezza</a:t>
            </a:r>
          </a:p>
        </p:txBody>
      </p:sp>
      <mc:AlternateContent xmlns:mc="http://schemas.openxmlformats.org/markup-compatibility/2006" xmlns:a14="http://schemas.microsoft.com/office/drawing/2010/main">
        <mc:Choice Requires="a14">
          <p:sp>
            <p:nvSpPr>
              <p:cNvPr id="9" name="CasellaDiTesto 8">
                <a:extLst>
                  <a:ext uri="{FF2B5EF4-FFF2-40B4-BE49-F238E27FC236}">
                    <a16:creationId xmlns:a16="http://schemas.microsoft.com/office/drawing/2014/main" id="{0BF4BF75-549B-EA53-1492-0D99945C8A91}"/>
                  </a:ext>
                </a:extLst>
              </p:cNvPr>
              <p:cNvSpPr txBox="1">
                <a:spLocks noChangeAspect="1"/>
              </p:cNvSpPr>
              <p:nvPr/>
            </p:nvSpPr>
            <p:spPr>
              <a:xfrm>
                <a:off x="4615588" y="1069620"/>
                <a:ext cx="3004412" cy="400110"/>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type m:val="lin"/>
                          <m:ctrlPr>
                            <a:rPr lang="en-US" sz="2000" i="1" smtClean="0">
                              <a:latin typeface="Cambria Math" panose="02040503050406030204" pitchFamily="18" charset="0"/>
                              <a:cs typeface="Times New Roman" panose="02020603050405020304" pitchFamily="18" charset="0"/>
                            </a:rPr>
                          </m:ctrlPr>
                        </m:fPr>
                        <m:num>
                          <m:sSub>
                            <m:sSubPr>
                              <m:ctrlPr>
                                <a:rPr lang="en-US" sz="2000" i="1" smtClean="0">
                                  <a:latin typeface="Cambria Math" panose="02040503050406030204" pitchFamily="18" charset="0"/>
                                  <a:cs typeface="Times New Roman" panose="02020603050405020304" pitchFamily="18" charset="0"/>
                                </a:rPr>
                              </m:ctrlPr>
                            </m:sSubPr>
                            <m:e>
                              <m:r>
                                <m:rPr>
                                  <m:sty m:val="p"/>
                                </m:rPr>
                                <a:rPr lang="it-IT" sz="2000" b="0" i="0" smtClean="0">
                                  <a:latin typeface="Cambria Math" panose="02040503050406030204" pitchFamily="18" charset="0"/>
                                  <a:cs typeface="Times New Roman" panose="02020603050405020304" pitchFamily="18" charset="0"/>
                                </a:rPr>
                                <m:t>STEP</m:t>
                              </m:r>
                              <m:r>
                                <a:rPr lang="it-IT" sz="2000" b="0" i="0" smtClean="0">
                                  <a:latin typeface="Cambria Math" panose="02040503050406030204" pitchFamily="18" charset="0"/>
                                  <a:cs typeface="Times New Roman" panose="02020603050405020304" pitchFamily="18" charset="0"/>
                                </a:rPr>
                                <m:t> </m:t>
                              </m:r>
                              <m:r>
                                <m:rPr>
                                  <m:sty m:val="p"/>
                                </m:rPr>
                                <a:rPr lang="it-IT" sz="2000" b="0" i="0" smtClean="0">
                                  <a:latin typeface="Cambria Math" panose="02040503050406030204" pitchFamily="18" charset="0"/>
                                  <a:cs typeface="Times New Roman" panose="02020603050405020304" pitchFamily="18" charset="0"/>
                                </a:rPr>
                                <m:t>RATIO</m:t>
                              </m:r>
                              <m:r>
                                <a:rPr lang="it-IT" sz="2000" b="0" i="0" smtClean="0">
                                  <a:latin typeface="Cambria Math" panose="02040503050406030204" pitchFamily="18" charset="0"/>
                                  <a:cs typeface="Times New Roman" panose="02020603050405020304" pitchFamily="18" charset="0"/>
                                </a:rPr>
                                <m:t> </m:t>
                              </m:r>
                              <m:r>
                                <m:rPr>
                                  <m:sty m:val="p"/>
                                </m:rPr>
                                <a:rPr lang="it-IT" sz="2000" b="0" i="0" smtClean="0">
                                  <a:latin typeface="Cambria Math" panose="02040503050406030204" pitchFamily="18" charset="0"/>
                                  <a:cs typeface="Times New Roman" panose="02020603050405020304" pitchFamily="18" charset="0"/>
                                </a:rPr>
                                <m:t>SR</m:t>
                              </m:r>
                              <m:r>
                                <a:rPr lang="it-IT" sz="2000" b="0" i="0" smtClean="0">
                                  <a:latin typeface="Cambria Math" panose="02040503050406030204" pitchFamily="18" charset="0"/>
                                  <a:cs typeface="Times New Roman" panose="02020603050405020304" pitchFamily="18" charset="0"/>
                                </a:rPr>
                                <m:t>=</m:t>
                              </m:r>
                              <m:r>
                                <m:rPr>
                                  <m:sty m:val="p"/>
                                </m:rPr>
                                <a:rPr lang="it-IT" sz="2000" b="0" i="0" smtClean="0">
                                  <a:latin typeface="Cambria Math" panose="02040503050406030204" pitchFamily="18" charset="0"/>
                                  <a:cs typeface="Times New Roman" panose="02020603050405020304" pitchFamily="18" charset="0"/>
                                </a:rPr>
                                <m:t>H</m:t>
                              </m:r>
                            </m:e>
                            <m:sub>
                              <m:r>
                                <a:rPr lang="it-IT" sz="2000" b="0" i="0" smtClean="0">
                                  <a:latin typeface="Cambria Math" panose="02040503050406030204" pitchFamily="18" charset="0"/>
                                  <a:cs typeface="Times New Roman" panose="02020603050405020304" pitchFamily="18" charset="0"/>
                                </a:rPr>
                                <m:t>2</m:t>
                              </m:r>
                            </m:sub>
                          </m:sSub>
                        </m:num>
                        <m:den>
                          <m:sSub>
                            <m:sSubPr>
                              <m:ctrlPr>
                                <a:rPr lang="en-US" sz="2000" i="1" smtClean="0">
                                  <a:latin typeface="Cambria Math" panose="02040503050406030204" pitchFamily="18" charset="0"/>
                                  <a:cs typeface="Times New Roman" panose="02020603050405020304" pitchFamily="18" charset="0"/>
                                </a:rPr>
                              </m:ctrlPr>
                            </m:sSubPr>
                            <m:e>
                              <m:r>
                                <m:rPr>
                                  <m:sty m:val="p"/>
                                </m:rPr>
                                <a:rPr lang="it-IT" sz="2000" b="0" i="0" smtClean="0">
                                  <a:latin typeface="Cambria Math" panose="02040503050406030204" pitchFamily="18" charset="0"/>
                                  <a:cs typeface="Times New Roman" panose="02020603050405020304" pitchFamily="18" charset="0"/>
                                </a:rPr>
                                <m:t>H</m:t>
                              </m:r>
                            </m:e>
                            <m:sub>
                              <m:r>
                                <a:rPr lang="it-IT" sz="2000" b="0" i="0" smtClean="0">
                                  <a:latin typeface="Cambria Math" panose="02040503050406030204" pitchFamily="18" charset="0"/>
                                  <a:cs typeface="Times New Roman" panose="02020603050405020304" pitchFamily="18" charset="0"/>
                                </a:rPr>
                                <m:t>1</m:t>
                              </m:r>
                            </m:sub>
                          </m:sSub>
                        </m:den>
                      </m:f>
                    </m:oMath>
                  </m:oMathPara>
                </a14:m>
                <a:endParaRPr lang="en-US" dirty="0">
                  <a:latin typeface="Times New Roman" panose="02020603050405020304" pitchFamily="18" charset="0"/>
                  <a:cs typeface="Times New Roman" panose="02020603050405020304" pitchFamily="18" charset="0"/>
                </a:endParaRPr>
              </a:p>
            </p:txBody>
          </p:sp>
        </mc:Choice>
        <mc:Fallback xmlns="">
          <p:sp>
            <p:nvSpPr>
              <p:cNvPr id="9" name="CasellaDiTesto 8">
                <a:extLst>
                  <a:ext uri="{FF2B5EF4-FFF2-40B4-BE49-F238E27FC236}">
                    <a16:creationId xmlns:a16="http://schemas.microsoft.com/office/drawing/2014/main" id="{0BF4BF75-549B-EA53-1492-0D99945C8A91}"/>
                  </a:ext>
                </a:extLst>
              </p:cNvPr>
              <p:cNvSpPr txBox="1">
                <a:spLocks noRot="1" noChangeAspect="1" noMove="1" noResize="1" noEditPoints="1" noAdjustHandles="1" noChangeArrowheads="1" noChangeShapeType="1" noTextEdit="1"/>
              </p:cNvSpPr>
              <p:nvPr/>
            </p:nvSpPr>
            <p:spPr>
              <a:xfrm>
                <a:off x="4615588" y="1069620"/>
                <a:ext cx="3004412" cy="400110"/>
              </a:xfrm>
              <a:prstGeom prst="rect">
                <a:avLst/>
              </a:prstGeom>
              <a:blipFill>
                <a:blip r:embed="rId2"/>
                <a:stretch>
                  <a:fillRect t="-115152" r="-12576" b="-178788"/>
                </a:stretch>
              </a:blipFill>
            </p:spPr>
            <p:txBody>
              <a:bodyPr/>
              <a:lstStyle/>
              <a:p>
                <a:r>
                  <a:rPr lang="en-US">
                    <a:noFill/>
                  </a:rPr>
                  <a:t> </a:t>
                </a:r>
              </a:p>
            </p:txBody>
          </p:sp>
        </mc:Fallback>
      </mc:AlternateContent>
      <p:grpSp>
        <p:nvGrpSpPr>
          <p:cNvPr id="14" name="Gruppo 13">
            <a:extLst>
              <a:ext uri="{FF2B5EF4-FFF2-40B4-BE49-F238E27FC236}">
                <a16:creationId xmlns:a16="http://schemas.microsoft.com/office/drawing/2014/main" id="{84775D78-A98F-74D0-ABD1-47A7617F8F1D}"/>
              </a:ext>
            </a:extLst>
          </p:cNvPr>
          <p:cNvGrpSpPr/>
          <p:nvPr/>
        </p:nvGrpSpPr>
        <p:grpSpPr>
          <a:xfrm>
            <a:off x="0" y="1840468"/>
            <a:ext cx="12190049" cy="2324219"/>
            <a:chOff x="0" y="1840468"/>
            <a:chExt cx="12190049" cy="2324219"/>
          </a:xfrm>
        </p:grpSpPr>
        <p:sp>
          <p:nvSpPr>
            <p:cNvPr id="13" name="Rettangolo 12">
              <a:extLst>
                <a:ext uri="{FF2B5EF4-FFF2-40B4-BE49-F238E27FC236}">
                  <a16:creationId xmlns:a16="http://schemas.microsoft.com/office/drawing/2014/main" id="{298F3326-E91A-2633-7EF0-F0D034C2580E}"/>
                </a:ext>
              </a:extLst>
            </p:cNvPr>
            <p:cNvSpPr/>
            <p:nvPr/>
          </p:nvSpPr>
          <p:spPr>
            <a:xfrm>
              <a:off x="0" y="1840468"/>
              <a:ext cx="12190048" cy="51719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magine 3"/>
            <p:cNvPicPr>
              <a:picLocks noChangeAspect="1"/>
            </p:cNvPicPr>
            <p:nvPr/>
          </p:nvPicPr>
          <p:blipFill rotWithShape="1">
            <a:blip r:embed="rId3"/>
            <a:srcRect b="61158"/>
            <a:stretch/>
          </p:blipFill>
          <p:spPr>
            <a:xfrm>
              <a:off x="0" y="2113887"/>
              <a:ext cx="12190049" cy="2050800"/>
            </a:xfrm>
            <a:prstGeom prst="rect">
              <a:avLst/>
            </a:prstGeom>
          </p:spPr>
        </p:pic>
        <mc:AlternateContent xmlns:mc="http://schemas.openxmlformats.org/markup-compatibility/2006" xmlns:a14="http://schemas.microsoft.com/office/drawing/2010/main">
          <mc:Choice Requires="a14">
            <p:sp>
              <p:nvSpPr>
                <p:cNvPr id="10" name="CasellaDiTesto 9">
                  <a:extLst>
                    <a:ext uri="{FF2B5EF4-FFF2-40B4-BE49-F238E27FC236}">
                      <a16:creationId xmlns:a16="http://schemas.microsoft.com/office/drawing/2014/main" id="{A9E4570A-C2E1-E58A-7E55-97E38176A02D}"/>
                    </a:ext>
                  </a:extLst>
                </p:cNvPr>
                <p:cNvSpPr txBox="1">
                  <a:spLocks noChangeAspect="1"/>
                </p:cNvSpPr>
                <p:nvPr/>
              </p:nvSpPr>
              <p:spPr>
                <a:xfrm>
                  <a:off x="1143000" y="1840468"/>
                  <a:ext cx="2161874" cy="400110"/>
                </a:xfrm>
                <a:prstGeom prst="rect">
                  <a:avLst/>
                </a:prstGeom>
                <a:solidFill>
                  <a:schemeClr val="bg1"/>
                </a:solidFill>
              </p:spPr>
              <p:txBody>
                <a:bodyPr wrap="none" rtlCol="0">
                  <a:spAutoFit/>
                </a:bodyPr>
                <a:lstStyle/>
                <a:p>
                  <a14:m>
                    <m:oMath xmlns:m="http://schemas.openxmlformats.org/officeDocument/2006/math">
                      <m:r>
                        <m:rPr>
                          <m:sty m:val="p"/>
                        </m:rPr>
                        <a:rPr lang="it-IT" sz="2000" b="0" i="0" smtClean="0">
                          <a:latin typeface="Cambria Math" panose="02040503050406030204" pitchFamily="18" charset="0"/>
                          <a:cs typeface="Times New Roman" panose="02020603050405020304" pitchFamily="18" charset="0"/>
                        </a:rPr>
                        <m:t>SR</m:t>
                      </m:r>
                      <m:r>
                        <a:rPr lang="it-IT" sz="2000" b="0" i="0" smtClean="0">
                          <a:latin typeface="Cambria Math" panose="02040503050406030204" pitchFamily="18" charset="0"/>
                          <a:cs typeface="Times New Roman" panose="02020603050405020304" pitchFamily="18" charset="0"/>
                        </a:rPr>
                        <m:t> </m:t>
                      </m:r>
                    </m:oMath>
                  </a14:m>
                  <a:r>
                    <a:rPr lang="en-US" sz="2000" dirty="0">
                      <a:latin typeface="Times New Roman" panose="02020603050405020304" pitchFamily="18" charset="0"/>
                      <a:cs typeface="Times New Roman" panose="02020603050405020304" pitchFamily="18" charset="0"/>
                    </a:rPr>
                    <a:t>&gt; 1 </a:t>
                  </a:r>
                  <a14:m>
                    <m:oMath xmlns:m="http://schemas.openxmlformats.org/officeDocument/2006/math">
                      <m:r>
                        <a:rPr lang="it-IT" sz="2000" b="0" i="0" smtClean="0">
                          <a:latin typeface="Cambria Math" panose="02040503050406030204" pitchFamily="18" charset="0"/>
                          <a:cs typeface="Times New Roman" panose="02020603050405020304" pitchFamily="18" charset="0"/>
                        </a:rPr>
                        <m:t>⇒</m:t>
                      </m:r>
                      <m:r>
                        <m:rPr>
                          <m:sty m:val="p"/>
                        </m:rPr>
                        <a:rPr lang="it-IT" sz="2000" b="0" i="0" smtClean="0">
                          <a:latin typeface="Cambria Math" panose="02040503050406030204" pitchFamily="18" charset="0"/>
                          <a:cs typeface="Times New Roman" panose="02020603050405020304" pitchFamily="18" charset="0"/>
                        </a:rPr>
                        <m:t>STEP</m:t>
                      </m:r>
                      <m:r>
                        <a:rPr lang="it-IT" sz="2000" b="0" i="0" smtClean="0">
                          <a:latin typeface="Cambria Math" panose="02040503050406030204" pitchFamily="18" charset="0"/>
                          <a:cs typeface="Times New Roman" panose="02020603050405020304" pitchFamily="18" charset="0"/>
                        </a:rPr>
                        <m:t> </m:t>
                      </m:r>
                      <m:r>
                        <m:rPr>
                          <m:sty m:val="p"/>
                        </m:rPr>
                        <a:rPr lang="it-IT" sz="2000" b="0" i="0" smtClean="0">
                          <a:latin typeface="Cambria Math" panose="02040503050406030204" pitchFamily="18" charset="0"/>
                          <a:cs typeface="Times New Roman" panose="02020603050405020304" pitchFamily="18" charset="0"/>
                        </a:rPr>
                        <m:t>UP</m:t>
                      </m:r>
                    </m:oMath>
                  </a14:m>
                  <a:endParaRPr lang="en-US" sz="2000" dirty="0">
                    <a:latin typeface="Times New Roman" panose="02020603050405020304" pitchFamily="18" charset="0"/>
                    <a:cs typeface="Times New Roman" panose="02020603050405020304" pitchFamily="18" charset="0"/>
                  </a:endParaRPr>
                </a:p>
              </p:txBody>
            </p:sp>
          </mc:Choice>
          <mc:Fallback xmlns="">
            <p:sp>
              <p:nvSpPr>
                <p:cNvPr id="10" name="CasellaDiTesto 9">
                  <a:extLst>
                    <a:ext uri="{FF2B5EF4-FFF2-40B4-BE49-F238E27FC236}">
                      <a16:creationId xmlns:a16="http://schemas.microsoft.com/office/drawing/2014/main" id="{A9E4570A-C2E1-E58A-7E55-97E38176A02D}"/>
                    </a:ext>
                  </a:extLst>
                </p:cNvPr>
                <p:cNvSpPr txBox="1">
                  <a:spLocks noRot="1" noChangeAspect="1" noMove="1" noResize="1" noEditPoints="1" noAdjustHandles="1" noChangeArrowheads="1" noChangeShapeType="1" noTextEdit="1"/>
                </p:cNvSpPr>
                <p:nvPr/>
              </p:nvSpPr>
              <p:spPr>
                <a:xfrm>
                  <a:off x="1143000" y="1840468"/>
                  <a:ext cx="2161874" cy="400110"/>
                </a:xfrm>
                <a:prstGeom prst="rect">
                  <a:avLst/>
                </a:prstGeom>
                <a:blipFill>
                  <a:blip r:embed="rId4"/>
                  <a:stretch>
                    <a:fillRect t="-9091" b="-257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CasellaDiTesto 10">
                  <a:extLst>
                    <a:ext uri="{FF2B5EF4-FFF2-40B4-BE49-F238E27FC236}">
                      <a16:creationId xmlns:a16="http://schemas.microsoft.com/office/drawing/2014/main" id="{D8074C18-E67A-1ED6-D2C8-58263F8AD450}"/>
                    </a:ext>
                  </a:extLst>
                </p:cNvPr>
                <p:cNvSpPr txBox="1">
                  <a:spLocks noChangeAspect="1"/>
                </p:cNvSpPr>
                <p:nvPr/>
              </p:nvSpPr>
              <p:spPr>
                <a:xfrm>
                  <a:off x="9182269" y="1840468"/>
                  <a:ext cx="2605906" cy="400110"/>
                </a:xfrm>
                <a:prstGeom prst="rect">
                  <a:avLst/>
                </a:prstGeom>
                <a:solidFill>
                  <a:schemeClr val="bg1"/>
                </a:solidFill>
              </p:spPr>
              <p:txBody>
                <a:bodyPr wrap="none" rtlCol="0">
                  <a:spAutoFit/>
                </a:bodyPr>
                <a:lstStyle/>
                <a:p>
                  <a14:m>
                    <m:oMath xmlns:m="http://schemas.openxmlformats.org/officeDocument/2006/math">
                      <m:r>
                        <m:rPr>
                          <m:sty m:val="p"/>
                        </m:rPr>
                        <a:rPr lang="it-IT" sz="2000" b="0" i="0" smtClean="0">
                          <a:latin typeface="Cambria Math" panose="02040503050406030204" pitchFamily="18" charset="0"/>
                          <a:cs typeface="Times New Roman" panose="02020603050405020304" pitchFamily="18" charset="0"/>
                        </a:rPr>
                        <m:t>SR</m:t>
                      </m:r>
                    </m:oMath>
                  </a14:m>
                  <a:r>
                    <a:rPr lang="en-US" sz="2000" dirty="0">
                      <a:latin typeface="Times New Roman" panose="02020603050405020304" pitchFamily="18" charset="0"/>
                      <a:cs typeface="Times New Roman" panose="02020603050405020304" pitchFamily="18" charset="0"/>
                    </a:rPr>
                    <a:t> &lt; 1 </a:t>
                  </a:r>
                  <a14:m>
                    <m:oMath xmlns:m="http://schemas.openxmlformats.org/officeDocument/2006/math">
                      <m:r>
                        <a:rPr lang="it-IT" sz="2000" b="0" i="0" smtClean="0">
                          <a:latin typeface="Cambria Math" panose="02040503050406030204" pitchFamily="18" charset="0"/>
                          <a:cs typeface="Times New Roman" panose="02020603050405020304" pitchFamily="18" charset="0"/>
                        </a:rPr>
                        <m:t>⇒</m:t>
                      </m:r>
                      <m:r>
                        <m:rPr>
                          <m:sty m:val="p"/>
                        </m:rPr>
                        <a:rPr lang="it-IT" sz="2000" b="0" i="0" smtClean="0">
                          <a:latin typeface="Cambria Math" panose="02040503050406030204" pitchFamily="18" charset="0"/>
                          <a:cs typeface="Times New Roman" panose="02020603050405020304" pitchFamily="18" charset="0"/>
                        </a:rPr>
                        <m:t>STEP</m:t>
                      </m:r>
                      <m:r>
                        <a:rPr lang="it-IT" sz="2000" b="0" i="0" smtClean="0">
                          <a:latin typeface="Cambria Math" panose="02040503050406030204" pitchFamily="18" charset="0"/>
                          <a:cs typeface="Times New Roman" panose="02020603050405020304" pitchFamily="18" charset="0"/>
                        </a:rPr>
                        <m:t> </m:t>
                      </m:r>
                      <m:r>
                        <m:rPr>
                          <m:sty m:val="p"/>
                        </m:rPr>
                        <a:rPr lang="it-IT" sz="2000" b="0" i="0" smtClean="0">
                          <a:latin typeface="Cambria Math" panose="02040503050406030204" pitchFamily="18" charset="0"/>
                          <a:cs typeface="Times New Roman" panose="02020603050405020304" pitchFamily="18" charset="0"/>
                        </a:rPr>
                        <m:t>DOWN</m:t>
                      </m:r>
                    </m:oMath>
                  </a14:m>
                  <a:endParaRPr lang="en-US" sz="2000" dirty="0">
                    <a:latin typeface="Times New Roman" panose="02020603050405020304" pitchFamily="18" charset="0"/>
                    <a:cs typeface="Times New Roman" panose="02020603050405020304" pitchFamily="18" charset="0"/>
                  </a:endParaRPr>
                </a:p>
              </p:txBody>
            </p:sp>
          </mc:Choice>
          <mc:Fallback xmlns="">
            <p:sp>
              <p:nvSpPr>
                <p:cNvPr id="11" name="CasellaDiTesto 10">
                  <a:extLst>
                    <a:ext uri="{FF2B5EF4-FFF2-40B4-BE49-F238E27FC236}">
                      <a16:creationId xmlns:a16="http://schemas.microsoft.com/office/drawing/2014/main" id="{D8074C18-E67A-1ED6-D2C8-58263F8AD450}"/>
                    </a:ext>
                  </a:extLst>
                </p:cNvPr>
                <p:cNvSpPr txBox="1">
                  <a:spLocks noRot="1" noChangeAspect="1" noMove="1" noResize="1" noEditPoints="1" noAdjustHandles="1" noChangeArrowheads="1" noChangeShapeType="1" noTextEdit="1"/>
                </p:cNvSpPr>
                <p:nvPr/>
              </p:nvSpPr>
              <p:spPr>
                <a:xfrm>
                  <a:off x="9182269" y="1840468"/>
                  <a:ext cx="2605906" cy="400110"/>
                </a:xfrm>
                <a:prstGeom prst="rect">
                  <a:avLst/>
                </a:prstGeom>
                <a:blipFill>
                  <a:blip r:embed="rId5"/>
                  <a:stretch>
                    <a:fillRect t="-9091" b="-257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CasellaDiTesto 11">
                  <a:extLst>
                    <a:ext uri="{FF2B5EF4-FFF2-40B4-BE49-F238E27FC236}">
                      <a16:creationId xmlns:a16="http://schemas.microsoft.com/office/drawing/2014/main" id="{375F73A9-D9A3-C23E-011B-E7F312865CE8}"/>
                    </a:ext>
                  </a:extLst>
                </p:cNvPr>
                <p:cNvSpPr txBox="1">
                  <a:spLocks noChangeAspect="1"/>
                </p:cNvSpPr>
                <p:nvPr/>
              </p:nvSpPr>
              <p:spPr>
                <a:xfrm>
                  <a:off x="5204353" y="1840468"/>
                  <a:ext cx="2192331" cy="400110"/>
                </a:xfrm>
                <a:prstGeom prst="rect">
                  <a:avLst/>
                </a:prstGeom>
                <a:solidFill>
                  <a:schemeClr val="bg1"/>
                </a:solidFill>
              </p:spPr>
              <p:txBody>
                <a:bodyPr wrap="none" rtlCol="0">
                  <a:spAutoFit/>
                </a:bodyPr>
                <a:lstStyle/>
                <a:p>
                  <a14:m>
                    <m:oMath xmlns:m="http://schemas.openxmlformats.org/officeDocument/2006/math">
                      <m:r>
                        <m:rPr>
                          <m:sty m:val="p"/>
                        </m:rPr>
                        <a:rPr lang="it-IT" sz="2000" b="0" i="0" smtClean="0">
                          <a:latin typeface="Cambria Math" panose="02040503050406030204" pitchFamily="18" charset="0"/>
                          <a:cs typeface="Times New Roman" panose="02020603050405020304" pitchFamily="18" charset="0"/>
                        </a:rPr>
                        <m:t>SR</m:t>
                      </m:r>
                      <m:r>
                        <a:rPr lang="it-IT" sz="2000" b="0" i="0" smtClean="0">
                          <a:latin typeface="Cambria Math" panose="02040503050406030204" pitchFamily="18" charset="0"/>
                          <a:cs typeface="Times New Roman" panose="02020603050405020304" pitchFamily="18" charset="0"/>
                        </a:rPr>
                        <m:t> </m:t>
                      </m:r>
                    </m:oMath>
                  </a14:m>
                  <a:r>
                    <a:rPr lang="en-US" sz="2000" dirty="0">
                      <a:latin typeface="Times New Roman" panose="02020603050405020304" pitchFamily="18" charset="0"/>
                      <a:cs typeface="Times New Roman" panose="02020603050405020304" pitchFamily="18" charset="0"/>
                    </a:rPr>
                    <a:t>= 1 </a:t>
                  </a:r>
                  <a14:m>
                    <m:oMath xmlns:m="http://schemas.openxmlformats.org/officeDocument/2006/math">
                      <m:r>
                        <a:rPr lang="it-IT" sz="2000" b="0" i="0" smtClean="0">
                          <a:latin typeface="Cambria Math" panose="02040503050406030204" pitchFamily="18" charset="0"/>
                          <a:cs typeface="Times New Roman" panose="02020603050405020304" pitchFamily="18" charset="0"/>
                        </a:rPr>
                        <m:t>⇒</m:t>
                      </m:r>
                      <m:r>
                        <m:rPr>
                          <m:sty m:val="p"/>
                        </m:rPr>
                        <a:rPr lang="it-IT" sz="2000" b="0" i="0" smtClean="0">
                          <a:latin typeface="Cambria Math" panose="02040503050406030204" pitchFamily="18" charset="0"/>
                          <a:cs typeface="Times New Roman" panose="02020603050405020304" pitchFamily="18" charset="0"/>
                        </a:rPr>
                        <m:t>NO</m:t>
                      </m:r>
                      <m:r>
                        <a:rPr lang="it-IT" sz="2000" b="0" i="0" smtClean="0">
                          <a:latin typeface="Cambria Math" panose="02040503050406030204" pitchFamily="18" charset="0"/>
                          <a:cs typeface="Times New Roman" panose="02020603050405020304" pitchFamily="18" charset="0"/>
                        </a:rPr>
                        <m:t> </m:t>
                      </m:r>
                      <m:r>
                        <m:rPr>
                          <m:sty m:val="p"/>
                        </m:rPr>
                        <a:rPr lang="it-IT" sz="2000" b="0" i="0" smtClean="0">
                          <a:latin typeface="Cambria Math" panose="02040503050406030204" pitchFamily="18" charset="0"/>
                          <a:cs typeface="Times New Roman" panose="02020603050405020304" pitchFamily="18" charset="0"/>
                        </a:rPr>
                        <m:t>STEP</m:t>
                      </m:r>
                    </m:oMath>
                  </a14:m>
                  <a:endParaRPr lang="en-US" sz="2000" dirty="0">
                    <a:latin typeface="Times New Roman" panose="02020603050405020304" pitchFamily="18" charset="0"/>
                    <a:cs typeface="Times New Roman" panose="02020603050405020304" pitchFamily="18" charset="0"/>
                  </a:endParaRPr>
                </a:p>
              </p:txBody>
            </p:sp>
          </mc:Choice>
          <mc:Fallback xmlns="">
            <p:sp>
              <p:nvSpPr>
                <p:cNvPr id="12" name="CasellaDiTesto 11">
                  <a:extLst>
                    <a:ext uri="{FF2B5EF4-FFF2-40B4-BE49-F238E27FC236}">
                      <a16:creationId xmlns:a16="http://schemas.microsoft.com/office/drawing/2014/main" id="{375F73A9-D9A3-C23E-011B-E7F312865CE8}"/>
                    </a:ext>
                  </a:extLst>
                </p:cNvPr>
                <p:cNvSpPr txBox="1">
                  <a:spLocks noRot="1" noChangeAspect="1" noMove="1" noResize="1" noEditPoints="1" noAdjustHandles="1" noChangeArrowheads="1" noChangeShapeType="1" noTextEdit="1"/>
                </p:cNvSpPr>
                <p:nvPr/>
              </p:nvSpPr>
              <p:spPr>
                <a:xfrm>
                  <a:off x="5204353" y="1840468"/>
                  <a:ext cx="2192331" cy="400110"/>
                </a:xfrm>
                <a:prstGeom prst="rect">
                  <a:avLst/>
                </a:prstGeom>
                <a:blipFill>
                  <a:blip r:embed="rId6"/>
                  <a:stretch>
                    <a:fillRect t="-9091" b="-25758"/>
                  </a:stretch>
                </a:blipFill>
              </p:spPr>
              <p:txBody>
                <a:bodyPr/>
                <a:lstStyle/>
                <a:p>
                  <a:r>
                    <a:rPr lang="en-US">
                      <a:noFill/>
                    </a:rPr>
                    <a:t> </a:t>
                  </a:r>
                </a:p>
              </p:txBody>
            </p:sp>
          </mc:Fallback>
        </mc:AlternateContent>
      </p:grpSp>
    </p:spTree>
    <p:extLst>
      <p:ext uri="{BB962C8B-B14F-4D97-AF65-F5344CB8AC3E}">
        <p14:creationId xmlns:p14="http://schemas.microsoft.com/office/powerpoint/2010/main" val="5883146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9E6F5-23AB-2A97-0E6F-D8A70A5312D9}"/>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005E9BAE-0158-9654-02CF-0013A3FD34DA}"/>
              </a:ext>
            </a:extLst>
          </p:cNvPr>
          <p:cNvSpPr>
            <a:spLocks noChangeArrowheads="1"/>
          </p:cNvSpPr>
          <p:nvPr/>
        </p:nvSpPr>
        <p:spPr bwMode="auto">
          <a:xfrm>
            <a:off x="-37803" y="25725"/>
            <a:ext cx="4914603" cy="63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000" b="1" dirty="0">
                <a:solidFill>
                  <a:srgbClr val="FFCC00"/>
                </a:solidFill>
                <a:latin typeface="Verdana" panose="020B0604030504040204" pitchFamily="34" charset="0"/>
              </a:rPr>
              <a:t>5. Canyon urbano: effetto della variazione di altezza sull’ACH</a:t>
            </a:r>
          </a:p>
        </p:txBody>
      </p:sp>
      <p:grpSp>
        <p:nvGrpSpPr>
          <p:cNvPr id="10" name="Gruppo 9">
            <a:extLst>
              <a:ext uri="{FF2B5EF4-FFF2-40B4-BE49-F238E27FC236}">
                <a16:creationId xmlns:a16="http://schemas.microsoft.com/office/drawing/2014/main" id="{F48335AA-2447-17C8-B10A-D46A1B2DDE38}"/>
              </a:ext>
            </a:extLst>
          </p:cNvPr>
          <p:cNvGrpSpPr/>
          <p:nvPr/>
        </p:nvGrpSpPr>
        <p:grpSpPr>
          <a:xfrm>
            <a:off x="33910" y="685800"/>
            <a:ext cx="4680000" cy="4280778"/>
            <a:chOff x="33910" y="1625025"/>
            <a:chExt cx="4680000" cy="4280778"/>
          </a:xfrm>
        </p:grpSpPr>
        <p:sp>
          <p:nvSpPr>
            <p:cNvPr id="8" name="Rettangolo 7">
              <a:extLst>
                <a:ext uri="{FF2B5EF4-FFF2-40B4-BE49-F238E27FC236}">
                  <a16:creationId xmlns:a16="http://schemas.microsoft.com/office/drawing/2014/main" id="{3A7DED66-2FEF-F009-590A-58F032527141}"/>
                </a:ext>
              </a:extLst>
            </p:cNvPr>
            <p:cNvSpPr/>
            <p:nvPr/>
          </p:nvSpPr>
          <p:spPr>
            <a:xfrm>
              <a:off x="33910" y="1625025"/>
              <a:ext cx="4680000" cy="428077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uppo 30">
              <a:extLst>
                <a:ext uri="{FF2B5EF4-FFF2-40B4-BE49-F238E27FC236}">
                  <a16:creationId xmlns:a16="http://schemas.microsoft.com/office/drawing/2014/main" id="{450ECD81-B23F-98B3-96AD-6CE7ABF2F47B}"/>
                </a:ext>
              </a:extLst>
            </p:cNvPr>
            <p:cNvGrpSpPr/>
            <p:nvPr/>
          </p:nvGrpSpPr>
          <p:grpSpPr>
            <a:xfrm>
              <a:off x="72000" y="1905600"/>
              <a:ext cx="4641909" cy="3923397"/>
              <a:chOff x="72000" y="1905600"/>
              <a:chExt cx="4641909" cy="3923397"/>
            </a:xfrm>
          </p:grpSpPr>
          <p:sp>
            <p:nvSpPr>
              <p:cNvPr id="30" name="Rettangolo 29">
                <a:extLst>
                  <a:ext uri="{FF2B5EF4-FFF2-40B4-BE49-F238E27FC236}">
                    <a16:creationId xmlns:a16="http://schemas.microsoft.com/office/drawing/2014/main" id="{08F6774A-8AB0-3F80-02D8-E3429026CD2F}"/>
                  </a:ext>
                </a:extLst>
              </p:cNvPr>
              <p:cNvSpPr/>
              <p:nvPr/>
            </p:nvSpPr>
            <p:spPr>
              <a:xfrm>
                <a:off x="72000" y="1905600"/>
                <a:ext cx="4641909" cy="392339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uppo 21">
                <a:extLst>
                  <a:ext uri="{FF2B5EF4-FFF2-40B4-BE49-F238E27FC236}">
                    <a16:creationId xmlns:a16="http://schemas.microsoft.com/office/drawing/2014/main" id="{48EA32B5-2F24-B4A5-274E-48A787408AE6}"/>
                  </a:ext>
                </a:extLst>
              </p:cNvPr>
              <p:cNvGrpSpPr>
                <a:grpSpLocks noChangeAspect="1"/>
              </p:cNvGrpSpPr>
              <p:nvPr/>
            </p:nvGrpSpPr>
            <p:grpSpPr>
              <a:xfrm>
                <a:off x="72000" y="1905600"/>
                <a:ext cx="4641909" cy="3348000"/>
                <a:chOff x="533400" y="2362200"/>
                <a:chExt cx="3712034" cy="2677323"/>
              </a:xfrm>
            </p:grpSpPr>
            <p:sp>
              <p:nvSpPr>
                <p:cNvPr id="20" name="Rettangolo 19">
                  <a:extLst>
                    <a:ext uri="{FF2B5EF4-FFF2-40B4-BE49-F238E27FC236}">
                      <a16:creationId xmlns:a16="http://schemas.microsoft.com/office/drawing/2014/main" id="{C18F8F71-1090-866E-3AE7-838AF7202E30}"/>
                    </a:ext>
                  </a:extLst>
                </p:cNvPr>
                <p:cNvSpPr/>
                <p:nvPr/>
              </p:nvSpPr>
              <p:spPr>
                <a:xfrm>
                  <a:off x="533400" y="2362200"/>
                  <a:ext cx="3712034" cy="267732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Immagine 8">
                  <a:extLst>
                    <a:ext uri="{FF2B5EF4-FFF2-40B4-BE49-F238E27FC236}">
                      <a16:creationId xmlns:a16="http://schemas.microsoft.com/office/drawing/2014/main" id="{8EFE055A-41A5-A1CE-0956-DB11E46F66FA}"/>
                    </a:ext>
                  </a:extLst>
                </p:cNvPr>
                <p:cNvPicPr>
                  <a:picLocks noChangeAspect="1"/>
                </p:cNvPicPr>
                <p:nvPr/>
              </p:nvPicPr>
              <p:blipFill>
                <a:blip r:embed="rId2"/>
                <a:srcRect b="26555"/>
                <a:stretch/>
              </p:blipFill>
              <p:spPr>
                <a:xfrm>
                  <a:off x="780812" y="2459342"/>
                  <a:ext cx="3464622" cy="2580181"/>
                </a:xfrm>
                <a:prstGeom prst="rect">
                  <a:avLst/>
                </a:prstGeom>
              </p:spPr>
            </p:pic>
            <p:pic>
              <p:nvPicPr>
                <p:cNvPr id="17" name="Immagine 16">
                  <a:extLst>
                    <a:ext uri="{FF2B5EF4-FFF2-40B4-BE49-F238E27FC236}">
                      <a16:creationId xmlns:a16="http://schemas.microsoft.com/office/drawing/2014/main" id="{B1272C44-9284-B0E4-3760-786F95198BF7}"/>
                    </a:ext>
                  </a:extLst>
                </p:cNvPr>
                <p:cNvPicPr>
                  <a:picLocks noChangeAspect="1"/>
                </p:cNvPicPr>
                <p:nvPr/>
              </p:nvPicPr>
              <p:blipFill>
                <a:blip r:embed="rId2"/>
                <a:srcRect l="34647" t="47123" r="36761" b="46370"/>
                <a:stretch/>
              </p:blipFill>
              <p:spPr>
                <a:xfrm rot="16200000">
                  <a:off x="228600" y="3429000"/>
                  <a:ext cx="990600" cy="228600"/>
                </a:xfrm>
                <a:prstGeom prst="rect">
                  <a:avLst/>
                </a:prstGeom>
              </p:spPr>
            </p:pic>
            <p:sp>
              <p:nvSpPr>
                <p:cNvPr id="18" name="Rettangolo 17">
                  <a:extLst>
                    <a:ext uri="{FF2B5EF4-FFF2-40B4-BE49-F238E27FC236}">
                      <a16:creationId xmlns:a16="http://schemas.microsoft.com/office/drawing/2014/main" id="{4D3F647A-939B-978D-8200-626157D8AF2D}"/>
                    </a:ext>
                  </a:extLst>
                </p:cNvPr>
                <p:cNvSpPr/>
                <p:nvPr/>
              </p:nvSpPr>
              <p:spPr>
                <a:xfrm>
                  <a:off x="2046558" y="4114800"/>
                  <a:ext cx="925242"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uppo 28">
                <a:extLst>
                  <a:ext uri="{FF2B5EF4-FFF2-40B4-BE49-F238E27FC236}">
                    <a16:creationId xmlns:a16="http://schemas.microsoft.com/office/drawing/2014/main" id="{C28D39EB-7CBC-D493-306D-83BC9DCC7F86}"/>
                  </a:ext>
                </a:extLst>
              </p:cNvPr>
              <p:cNvGrpSpPr/>
              <p:nvPr/>
            </p:nvGrpSpPr>
            <p:grpSpPr>
              <a:xfrm>
                <a:off x="193400" y="4876800"/>
                <a:ext cx="1711600" cy="944433"/>
                <a:chOff x="117200" y="5314800"/>
                <a:chExt cx="1711600" cy="944433"/>
              </a:xfrm>
            </p:grpSpPr>
            <p:grpSp>
              <p:nvGrpSpPr>
                <p:cNvPr id="24" name="Gruppo 23">
                  <a:extLst>
                    <a:ext uri="{FF2B5EF4-FFF2-40B4-BE49-F238E27FC236}">
                      <a16:creationId xmlns:a16="http://schemas.microsoft.com/office/drawing/2014/main" id="{33452F59-B775-950B-BA0C-5B647D9E441F}"/>
                    </a:ext>
                  </a:extLst>
                </p:cNvPr>
                <p:cNvGrpSpPr>
                  <a:grpSpLocks noChangeAspect="1"/>
                </p:cNvGrpSpPr>
                <p:nvPr/>
              </p:nvGrpSpPr>
              <p:grpSpPr>
                <a:xfrm>
                  <a:off x="117200" y="5314800"/>
                  <a:ext cx="1711600" cy="933600"/>
                  <a:chOff x="1752598" y="5757062"/>
                  <a:chExt cx="1295402" cy="808864"/>
                </a:xfrm>
              </p:grpSpPr>
              <p:pic>
                <p:nvPicPr>
                  <p:cNvPr id="23" name="Immagine 22">
                    <a:extLst>
                      <a:ext uri="{FF2B5EF4-FFF2-40B4-BE49-F238E27FC236}">
                        <a16:creationId xmlns:a16="http://schemas.microsoft.com/office/drawing/2014/main" id="{5FD3F73F-00E8-2B86-F5BA-CA7B5BE2EA22}"/>
                      </a:ext>
                    </a:extLst>
                  </p:cNvPr>
                  <p:cNvPicPr>
                    <a:picLocks noChangeAspect="1"/>
                  </p:cNvPicPr>
                  <p:nvPr/>
                </p:nvPicPr>
                <p:blipFill>
                  <a:blip r:embed="rId2"/>
                  <a:srcRect l="51255" t="75704" r="27858"/>
                  <a:stretch/>
                </p:blipFill>
                <p:spPr>
                  <a:xfrm>
                    <a:off x="2362199" y="5757062"/>
                    <a:ext cx="685801" cy="808864"/>
                  </a:xfrm>
                  <a:prstGeom prst="rect">
                    <a:avLst/>
                  </a:prstGeom>
                  <a:ln>
                    <a:solidFill>
                      <a:schemeClr val="bg1"/>
                    </a:solidFill>
                  </a:ln>
                </p:spPr>
              </p:pic>
              <p:pic>
                <p:nvPicPr>
                  <p:cNvPr id="13" name="Immagine 12">
                    <a:extLst>
                      <a:ext uri="{FF2B5EF4-FFF2-40B4-BE49-F238E27FC236}">
                        <a16:creationId xmlns:a16="http://schemas.microsoft.com/office/drawing/2014/main" id="{68D55AAE-CCFB-2DF8-13DD-A04BA36B4BBD}"/>
                      </a:ext>
                    </a:extLst>
                  </p:cNvPr>
                  <p:cNvPicPr>
                    <a:picLocks noChangeAspect="1"/>
                  </p:cNvPicPr>
                  <p:nvPr/>
                </p:nvPicPr>
                <p:blipFill>
                  <a:blip r:embed="rId2"/>
                  <a:srcRect l="13485" t="75705" r="65628"/>
                  <a:stretch/>
                </p:blipFill>
                <p:spPr>
                  <a:xfrm>
                    <a:off x="1752598" y="5757062"/>
                    <a:ext cx="685801" cy="808864"/>
                  </a:xfrm>
                  <a:prstGeom prst="rect">
                    <a:avLst/>
                  </a:prstGeom>
                  <a:ln>
                    <a:solidFill>
                      <a:schemeClr val="bg1"/>
                    </a:solidFill>
                  </a:ln>
                </p:spPr>
              </p:pic>
            </p:grpSp>
            <p:sp>
              <p:nvSpPr>
                <p:cNvPr id="27" name="CasellaDiTesto 26">
                  <a:extLst>
                    <a:ext uri="{FF2B5EF4-FFF2-40B4-BE49-F238E27FC236}">
                      <a16:creationId xmlns:a16="http://schemas.microsoft.com/office/drawing/2014/main" id="{34FA32CA-1405-C888-BA18-AD386B834840}"/>
                    </a:ext>
                  </a:extLst>
                </p:cNvPr>
                <p:cNvSpPr txBox="1"/>
                <p:nvPr/>
              </p:nvSpPr>
              <p:spPr>
                <a:xfrm>
                  <a:off x="450000" y="5474403"/>
                  <a:ext cx="521297" cy="784830"/>
                </a:xfrm>
                <a:prstGeom prst="rect">
                  <a:avLst/>
                </a:prstGeom>
                <a:solidFill>
                  <a:schemeClr val="bg1"/>
                </a:solidFill>
              </p:spPr>
              <p:txBody>
                <a:bodyPr wrap="none" rtlCol="0">
                  <a:spAutoFit/>
                </a:bodyPr>
                <a:lstStyle/>
                <a:p>
                  <a:r>
                    <a:rPr lang="en-US" sz="1500" dirty="0">
                      <a:latin typeface="Times New Roman" panose="02020603050405020304" pitchFamily="18" charset="0"/>
                      <a:cs typeface="Times New Roman" panose="02020603050405020304" pitchFamily="18" charset="0"/>
                    </a:rPr>
                    <a:t>0,25</a:t>
                  </a:r>
                </a:p>
                <a:p>
                  <a:r>
                    <a:rPr lang="en-US" sz="1500" dirty="0">
                      <a:latin typeface="Times New Roman" panose="02020603050405020304" pitchFamily="18" charset="0"/>
                      <a:cs typeface="Times New Roman" panose="02020603050405020304" pitchFamily="18" charset="0"/>
                    </a:rPr>
                    <a:t>0,5</a:t>
                  </a:r>
                </a:p>
                <a:p>
                  <a:r>
                    <a:rPr lang="en-US" sz="1500" dirty="0">
                      <a:latin typeface="Times New Roman" panose="02020603050405020304" pitchFamily="18" charset="0"/>
                      <a:cs typeface="Times New Roman" panose="02020603050405020304" pitchFamily="18" charset="0"/>
                    </a:rPr>
                    <a:t>0,75</a:t>
                  </a:r>
                </a:p>
              </p:txBody>
            </p:sp>
            <p:sp>
              <p:nvSpPr>
                <p:cNvPr id="28" name="CasellaDiTesto 27">
                  <a:extLst>
                    <a:ext uri="{FF2B5EF4-FFF2-40B4-BE49-F238E27FC236}">
                      <a16:creationId xmlns:a16="http://schemas.microsoft.com/office/drawing/2014/main" id="{502F9D71-98E1-270A-9F76-C6F18B7DE165}"/>
                    </a:ext>
                  </a:extLst>
                </p:cNvPr>
                <p:cNvSpPr txBox="1"/>
                <p:nvPr/>
              </p:nvSpPr>
              <p:spPr>
                <a:xfrm>
                  <a:off x="1387654" y="5454000"/>
                  <a:ext cx="364946" cy="553998"/>
                </a:xfrm>
                <a:prstGeom prst="rect">
                  <a:avLst/>
                </a:prstGeom>
                <a:solidFill>
                  <a:schemeClr val="bg1"/>
                </a:solidFill>
              </p:spPr>
              <p:txBody>
                <a:bodyPr wrap="square" rtlCol="0">
                  <a:spAutoFit/>
                </a:bodyPr>
                <a:lstStyle/>
                <a:p>
                  <a:r>
                    <a:rPr lang="en-US" sz="1500" dirty="0">
                      <a:latin typeface="Times New Roman" panose="02020603050405020304" pitchFamily="18" charset="0"/>
                      <a:cs typeface="Times New Roman" panose="02020603050405020304" pitchFamily="18" charset="0"/>
                    </a:rPr>
                    <a:t>1</a:t>
                  </a:r>
                </a:p>
                <a:p>
                  <a:r>
                    <a:rPr lang="en-US" sz="1500" dirty="0">
                      <a:latin typeface="Times New Roman" panose="02020603050405020304" pitchFamily="18" charset="0"/>
                      <a:cs typeface="Times New Roman" panose="02020603050405020304" pitchFamily="18" charset="0"/>
                    </a:rPr>
                    <a:t>2</a:t>
                  </a:r>
                </a:p>
              </p:txBody>
            </p:sp>
          </p:grpSp>
          <mc:AlternateContent xmlns:mc="http://schemas.openxmlformats.org/markup-compatibility/2006" xmlns:a14="http://schemas.microsoft.com/office/drawing/2010/main">
            <mc:Choice Requires="a14">
              <p:sp>
                <p:nvSpPr>
                  <p:cNvPr id="60" name="CasellaDiTesto 59">
                    <a:extLst>
                      <a:ext uri="{FF2B5EF4-FFF2-40B4-BE49-F238E27FC236}">
                        <a16:creationId xmlns:a16="http://schemas.microsoft.com/office/drawing/2014/main" id="{877FDE2F-7E9F-E861-A5C5-8476D740BA98}"/>
                      </a:ext>
                    </a:extLst>
                  </p:cNvPr>
                  <p:cNvSpPr txBox="1">
                    <a:spLocks noChangeAspect="1"/>
                  </p:cNvSpPr>
                  <p:nvPr/>
                </p:nvSpPr>
                <p:spPr>
                  <a:xfrm rot="16200000">
                    <a:off x="-389532" y="3137493"/>
                    <a:ext cx="1465658" cy="369332"/>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it-IT" b="0" i="0" smtClean="0">
                              <a:latin typeface="Cambria Math" panose="02040503050406030204" pitchFamily="18" charset="0"/>
                              <a:cs typeface="Times New Roman" panose="02020603050405020304" pitchFamily="18" charset="0"/>
                            </a:rPr>
                            <m:t>ACH</m:t>
                          </m:r>
                          <m:r>
                            <a:rPr lang="it-IT" b="0" i="0" smtClean="0">
                              <a:latin typeface="Cambria Math" panose="02040503050406030204" pitchFamily="18" charset="0"/>
                              <a:cs typeface="Times New Roman" panose="02020603050405020304" pitchFamily="18" charset="0"/>
                            </a:rPr>
                            <m:t>/</m:t>
                          </m:r>
                          <m:d>
                            <m:dPr>
                              <m:ctrlPr>
                                <a:rPr lang="it-IT" b="0" i="1" smtClean="0">
                                  <a:latin typeface="Cambria Math" panose="02040503050406030204" pitchFamily="18" charset="0"/>
                                  <a:cs typeface="Times New Roman" panose="02020603050405020304" pitchFamily="18" charset="0"/>
                                </a:rPr>
                              </m:ctrlPr>
                            </m:dPr>
                            <m:e>
                              <m:sSub>
                                <m:sSubPr>
                                  <m:ctrlPr>
                                    <a:rPr lang="en-US" i="1">
                                      <a:latin typeface="Cambria Math" panose="02040503050406030204" pitchFamily="18" charset="0"/>
                                      <a:cs typeface="Times New Roman" panose="02020603050405020304" pitchFamily="18" charset="0"/>
                                    </a:rPr>
                                  </m:ctrlPr>
                                </m:sSubPr>
                                <m:e>
                                  <m:r>
                                    <m:rPr>
                                      <m:sty m:val="p"/>
                                    </m:rPr>
                                    <a:rPr lang="it-IT" b="0" i="0" smtClean="0">
                                      <a:latin typeface="Cambria Math" panose="02040503050406030204" pitchFamily="18" charset="0"/>
                                      <a:cs typeface="Times New Roman" panose="02020603050405020304" pitchFamily="18" charset="0"/>
                                    </a:rPr>
                                    <m:t>U</m:t>
                                  </m:r>
                                </m:e>
                                <m:sub>
                                  <m:r>
                                    <a:rPr lang="it-IT" b="0" i="0" smtClean="0">
                                      <a:latin typeface="Cambria Math" panose="02040503050406030204" pitchFamily="18" charset="0"/>
                                      <a:cs typeface="Times New Roman" panose="02020603050405020304" pitchFamily="18" charset="0"/>
                                    </a:rPr>
                                    <m:t>0</m:t>
                                  </m:r>
                                </m:sub>
                              </m:sSub>
                              <m:r>
                                <a:rPr lang="it-IT" b="0" i="1" smtClean="0">
                                  <a:latin typeface="Cambria Math" panose="02040503050406030204" pitchFamily="18" charset="0"/>
                                  <a:cs typeface="Times New Roman" panose="02020603050405020304" pitchFamily="18" charset="0"/>
                                </a:rPr>
                                <m:t>𝑊</m:t>
                              </m:r>
                            </m:e>
                          </m:d>
                        </m:oMath>
                      </m:oMathPara>
                    </a14:m>
                    <a:endParaRPr lang="en-US" dirty="0">
                      <a:latin typeface="Times New Roman" panose="02020603050405020304" pitchFamily="18" charset="0"/>
                      <a:cs typeface="Times New Roman" panose="02020603050405020304" pitchFamily="18" charset="0"/>
                    </a:endParaRPr>
                  </a:p>
                </p:txBody>
              </p:sp>
            </mc:Choice>
            <mc:Fallback xmlns="">
              <p:sp>
                <p:nvSpPr>
                  <p:cNvPr id="60" name="CasellaDiTesto 59">
                    <a:extLst>
                      <a:ext uri="{FF2B5EF4-FFF2-40B4-BE49-F238E27FC236}">
                        <a16:creationId xmlns:a16="http://schemas.microsoft.com/office/drawing/2014/main" id="{877FDE2F-7E9F-E861-A5C5-8476D740BA98}"/>
                      </a:ext>
                    </a:extLst>
                  </p:cNvPr>
                  <p:cNvSpPr txBox="1">
                    <a:spLocks noRot="1" noChangeAspect="1" noMove="1" noResize="1" noEditPoints="1" noAdjustHandles="1" noChangeArrowheads="1" noChangeShapeType="1" noTextEdit="1"/>
                  </p:cNvSpPr>
                  <p:nvPr/>
                </p:nvSpPr>
                <p:spPr>
                  <a:xfrm rot="16200000">
                    <a:off x="-389532" y="3137493"/>
                    <a:ext cx="1465658" cy="369332"/>
                  </a:xfrm>
                  <a:prstGeom prst="rect">
                    <a:avLst/>
                  </a:prstGeom>
                  <a:blipFill>
                    <a:blip r:embed="rId3"/>
                    <a:stretch>
                      <a:fillRect r="-1475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8" name="CasellaDiTesto 47">
                    <a:extLst>
                      <a:ext uri="{FF2B5EF4-FFF2-40B4-BE49-F238E27FC236}">
                        <a16:creationId xmlns:a16="http://schemas.microsoft.com/office/drawing/2014/main" id="{DD0FAB58-B73E-236D-A9B9-457A5BADFD06}"/>
                      </a:ext>
                    </a:extLst>
                  </p:cNvPr>
                  <p:cNvSpPr txBox="1"/>
                  <p:nvPr/>
                </p:nvSpPr>
                <p:spPr>
                  <a:xfrm>
                    <a:off x="193400" y="4824000"/>
                    <a:ext cx="1483000" cy="292388"/>
                  </a:xfrm>
                  <a:prstGeom prst="rect">
                    <a:avLst/>
                  </a:prstGeom>
                  <a:solidFill>
                    <a:schemeClr val="bg1"/>
                  </a:solidFill>
                </p:spPr>
                <p:txBody>
                  <a:bodyPr wrap="square" rtlCol="0">
                    <a:spAutoFit/>
                  </a:bodyPr>
                  <a:lstStyle/>
                  <a:p>
                    <a:pPr algn="ctr"/>
                    <a:r>
                      <a:rPr lang="en-US" sz="1300" dirty="0">
                        <a:latin typeface="Times New Roman" panose="02020603050405020304" pitchFamily="18" charset="0"/>
                        <a:cs typeface="Times New Roman" panose="02020603050405020304" pitchFamily="18" charset="0"/>
                      </a:rPr>
                      <a:t>AR=</a:t>
                    </a:r>
                    <a14:m>
                      <m:oMath xmlns:m="http://schemas.openxmlformats.org/officeDocument/2006/math">
                        <m:r>
                          <m:rPr>
                            <m:sty m:val="p"/>
                          </m:rPr>
                          <a:rPr lang="en-US" sz="1300" i="0" dirty="0" smtClean="0">
                            <a:latin typeface="Cambria Math" panose="02040503050406030204" pitchFamily="18" charset="0"/>
                            <a:cs typeface="Times New Roman" panose="02020603050405020304" pitchFamily="18" charset="0"/>
                          </a:rPr>
                          <m:t>W</m:t>
                        </m:r>
                        <m:r>
                          <a:rPr lang="it-IT" sz="1300" b="0" i="0" dirty="0" smtClean="0">
                            <a:latin typeface="Cambria Math" panose="02040503050406030204" pitchFamily="18" charset="0"/>
                            <a:cs typeface="Times New Roman" panose="02020603050405020304" pitchFamily="18" charset="0"/>
                          </a:rPr>
                          <m:t>/</m:t>
                        </m:r>
                        <m:sSub>
                          <m:sSubPr>
                            <m:ctrlPr>
                              <a:rPr lang="en-US" sz="1300" i="1" dirty="0">
                                <a:latin typeface="Cambria Math" panose="02040503050406030204" pitchFamily="18" charset="0"/>
                                <a:cs typeface="Times New Roman" panose="02020603050405020304" pitchFamily="18" charset="0"/>
                              </a:rPr>
                            </m:ctrlPr>
                          </m:sSubPr>
                          <m:e>
                            <m:r>
                              <m:rPr>
                                <m:sty m:val="p"/>
                              </m:rPr>
                              <a:rPr lang="it-IT" sz="1300" dirty="0">
                                <a:latin typeface="Cambria Math" panose="02040503050406030204" pitchFamily="18" charset="0"/>
                                <a:cs typeface="Times New Roman" panose="02020603050405020304" pitchFamily="18" charset="0"/>
                              </a:rPr>
                              <m:t>H</m:t>
                            </m:r>
                          </m:e>
                          <m:sub>
                            <m:r>
                              <a:rPr lang="it-IT" sz="1300" dirty="0">
                                <a:latin typeface="Cambria Math" panose="02040503050406030204" pitchFamily="18" charset="0"/>
                                <a:cs typeface="Times New Roman" panose="02020603050405020304" pitchFamily="18" charset="0"/>
                              </a:rPr>
                              <m:t>1</m:t>
                            </m:r>
                          </m:sub>
                        </m:sSub>
                      </m:oMath>
                    </a14:m>
                    <a:endParaRPr lang="en-US" sz="1300" dirty="0">
                      <a:latin typeface="Times New Roman" panose="02020603050405020304" pitchFamily="18" charset="0"/>
                      <a:cs typeface="Times New Roman" panose="02020603050405020304" pitchFamily="18" charset="0"/>
                    </a:endParaRPr>
                  </a:p>
                </p:txBody>
              </p:sp>
            </mc:Choice>
            <mc:Fallback xmlns="">
              <p:sp>
                <p:nvSpPr>
                  <p:cNvPr id="48" name="CasellaDiTesto 47">
                    <a:extLst>
                      <a:ext uri="{FF2B5EF4-FFF2-40B4-BE49-F238E27FC236}">
                        <a16:creationId xmlns:a16="http://schemas.microsoft.com/office/drawing/2014/main" id="{DD0FAB58-B73E-236D-A9B9-457A5BADFD06}"/>
                      </a:ext>
                    </a:extLst>
                  </p:cNvPr>
                  <p:cNvSpPr txBox="1">
                    <a:spLocks noRot="1" noChangeAspect="1" noMove="1" noResize="1" noEditPoints="1" noAdjustHandles="1" noChangeArrowheads="1" noChangeShapeType="1" noTextEdit="1"/>
                  </p:cNvSpPr>
                  <p:nvPr/>
                </p:nvSpPr>
                <p:spPr>
                  <a:xfrm>
                    <a:off x="193400" y="4824000"/>
                    <a:ext cx="1483000" cy="292388"/>
                  </a:xfrm>
                  <a:prstGeom prst="rect">
                    <a:avLst/>
                  </a:prstGeom>
                  <a:blipFill>
                    <a:blip r:embed="rId8"/>
                    <a:stretch>
                      <a:fillRect t="-2083" b="-16667"/>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2" name="CasellaDiTesto 1">
                  <a:extLst>
                    <a:ext uri="{FF2B5EF4-FFF2-40B4-BE49-F238E27FC236}">
                      <a16:creationId xmlns:a16="http://schemas.microsoft.com/office/drawing/2014/main" id="{7EA58889-9679-27AF-08AD-268724677A3C}"/>
                    </a:ext>
                  </a:extLst>
                </p:cNvPr>
                <p:cNvSpPr txBox="1">
                  <a:spLocks noChangeAspect="1"/>
                </p:cNvSpPr>
                <p:nvPr/>
              </p:nvSpPr>
              <p:spPr>
                <a:xfrm>
                  <a:off x="1905000" y="4888468"/>
                  <a:ext cx="1454757" cy="369332"/>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type m:val="lin"/>
                            <m:ctrlPr>
                              <a:rPr lang="en-US" i="1" smtClean="0">
                                <a:latin typeface="Cambria Math" panose="02040503050406030204" pitchFamily="18" charset="0"/>
                                <a:cs typeface="Times New Roman" panose="02020603050405020304" pitchFamily="18" charset="0"/>
                              </a:rPr>
                            </m:ctrlPr>
                          </m:fPr>
                          <m:num>
                            <m:sSub>
                              <m:sSubPr>
                                <m:ctrlPr>
                                  <a:rPr lang="en-US" i="1" smtClean="0">
                                    <a:latin typeface="Cambria Math" panose="02040503050406030204" pitchFamily="18" charset="0"/>
                                    <a:cs typeface="Times New Roman" panose="02020603050405020304" pitchFamily="18" charset="0"/>
                                  </a:rPr>
                                </m:ctrlPr>
                              </m:sSubPr>
                              <m:e>
                                <m:r>
                                  <m:rPr>
                                    <m:sty m:val="p"/>
                                  </m:rPr>
                                  <a:rPr lang="it-IT" b="0" i="0" smtClean="0">
                                    <a:latin typeface="Cambria Math" panose="02040503050406030204" pitchFamily="18" charset="0"/>
                                    <a:cs typeface="Times New Roman" panose="02020603050405020304" pitchFamily="18" charset="0"/>
                                  </a:rPr>
                                  <m:t>SR</m:t>
                                </m:r>
                                <m:r>
                                  <a:rPr lang="it-IT" b="0" i="0" smtClean="0">
                                    <a:latin typeface="Cambria Math" panose="02040503050406030204" pitchFamily="18" charset="0"/>
                                    <a:cs typeface="Times New Roman" panose="02020603050405020304" pitchFamily="18" charset="0"/>
                                  </a:rPr>
                                  <m:t>=</m:t>
                                </m:r>
                                <m:r>
                                  <m:rPr>
                                    <m:sty m:val="p"/>
                                  </m:rPr>
                                  <a:rPr lang="it-IT" b="0" i="0" smtClean="0">
                                    <a:latin typeface="Cambria Math" panose="02040503050406030204" pitchFamily="18" charset="0"/>
                                    <a:cs typeface="Times New Roman" panose="02020603050405020304" pitchFamily="18" charset="0"/>
                                  </a:rPr>
                                  <m:t>H</m:t>
                                </m:r>
                              </m:e>
                              <m:sub>
                                <m:r>
                                  <a:rPr lang="it-IT" b="0" i="0" smtClean="0">
                                    <a:latin typeface="Cambria Math" panose="02040503050406030204" pitchFamily="18" charset="0"/>
                                    <a:cs typeface="Times New Roman" panose="02020603050405020304" pitchFamily="18" charset="0"/>
                                  </a:rPr>
                                  <m:t>2</m:t>
                                </m:r>
                              </m:sub>
                            </m:sSub>
                          </m:num>
                          <m:den>
                            <m:sSub>
                              <m:sSubPr>
                                <m:ctrlPr>
                                  <a:rPr lang="en-US" i="1" smtClean="0">
                                    <a:latin typeface="Cambria Math" panose="02040503050406030204" pitchFamily="18" charset="0"/>
                                    <a:cs typeface="Times New Roman" panose="02020603050405020304" pitchFamily="18" charset="0"/>
                                  </a:rPr>
                                </m:ctrlPr>
                              </m:sSubPr>
                              <m:e>
                                <m:r>
                                  <m:rPr>
                                    <m:sty m:val="p"/>
                                  </m:rPr>
                                  <a:rPr lang="it-IT" b="0" i="0" smtClean="0">
                                    <a:latin typeface="Cambria Math" panose="02040503050406030204" pitchFamily="18" charset="0"/>
                                    <a:cs typeface="Times New Roman" panose="02020603050405020304" pitchFamily="18" charset="0"/>
                                  </a:rPr>
                                  <m:t>H</m:t>
                                </m:r>
                              </m:e>
                              <m:sub>
                                <m:r>
                                  <a:rPr lang="it-IT" b="0" i="0" smtClean="0">
                                    <a:latin typeface="Cambria Math" panose="02040503050406030204" pitchFamily="18" charset="0"/>
                                    <a:cs typeface="Times New Roman" panose="02020603050405020304" pitchFamily="18" charset="0"/>
                                  </a:rPr>
                                  <m:t>1</m:t>
                                </m:r>
                              </m:sub>
                            </m:sSub>
                          </m:den>
                        </m:f>
                      </m:oMath>
                    </m:oMathPara>
                  </a14:m>
                  <a:endParaRPr lang="en-US" dirty="0">
                    <a:latin typeface="Times New Roman" panose="02020603050405020304" pitchFamily="18" charset="0"/>
                    <a:cs typeface="Times New Roman" panose="02020603050405020304" pitchFamily="18" charset="0"/>
                  </a:endParaRPr>
                </a:p>
              </p:txBody>
            </p:sp>
          </mc:Choice>
          <mc:Fallback xmlns="">
            <p:sp>
              <p:nvSpPr>
                <p:cNvPr id="2" name="CasellaDiTesto 1">
                  <a:extLst>
                    <a:ext uri="{FF2B5EF4-FFF2-40B4-BE49-F238E27FC236}">
                      <a16:creationId xmlns:a16="http://schemas.microsoft.com/office/drawing/2014/main" id="{7EA58889-9679-27AF-08AD-268724677A3C}"/>
                    </a:ext>
                  </a:extLst>
                </p:cNvPr>
                <p:cNvSpPr txBox="1">
                  <a:spLocks noRot="1" noChangeAspect="1" noMove="1" noResize="1" noEditPoints="1" noAdjustHandles="1" noChangeArrowheads="1" noChangeShapeType="1" noTextEdit="1"/>
                </p:cNvSpPr>
                <p:nvPr/>
              </p:nvSpPr>
              <p:spPr>
                <a:xfrm>
                  <a:off x="1905000" y="4888468"/>
                  <a:ext cx="1454757" cy="369332"/>
                </a:xfrm>
                <a:prstGeom prst="rect">
                  <a:avLst/>
                </a:prstGeom>
                <a:blipFill>
                  <a:blip r:embed="rId9"/>
                  <a:stretch>
                    <a:fillRect t="-116667" r="-23950" b="-181667"/>
                  </a:stretch>
                </a:blipFill>
              </p:spPr>
              <p:txBody>
                <a:bodyPr/>
                <a:lstStyle/>
                <a:p>
                  <a:r>
                    <a:rPr lang="en-US">
                      <a:noFill/>
                    </a:rPr>
                    <a:t> </a:t>
                  </a:r>
                </a:p>
              </p:txBody>
            </p:sp>
          </mc:Fallback>
        </mc:AlternateContent>
        <p:sp>
          <p:nvSpPr>
            <p:cNvPr id="3" name="Rettangolo 2">
              <a:extLst>
                <a:ext uri="{FF2B5EF4-FFF2-40B4-BE49-F238E27FC236}">
                  <a16:creationId xmlns:a16="http://schemas.microsoft.com/office/drawing/2014/main" id="{9334CD4B-2546-2F88-5B01-6E1EF0AC2803}"/>
                </a:ext>
              </a:extLst>
            </p:cNvPr>
            <p:cNvSpPr/>
            <p:nvPr/>
          </p:nvSpPr>
          <p:spPr>
            <a:xfrm>
              <a:off x="72000" y="4862403"/>
              <a:ext cx="1756800" cy="1004997"/>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62" name="CasellaDiTesto 61">
                  <a:extLst>
                    <a:ext uri="{FF2B5EF4-FFF2-40B4-BE49-F238E27FC236}">
                      <a16:creationId xmlns:a16="http://schemas.microsoft.com/office/drawing/2014/main" id="{A0BB08EB-DDBD-F803-71FF-1E82E07ADAE2}"/>
                    </a:ext>
                  </a:extLst>
                </p:cNvPr>
                <p:cNvSpPr txBox="1">
                  <a:spLocks noChangeAspect="1"/>
                </p:cNvSpPr>
                <p:nvPr/>
              </p:nvSpPr>
              <p:spPr>
                <a:xfrm>
                  <a:off x="838200" y="1676400"/>
                  <a:ext cx="1329210" cy="553998"/>
                </a:xfrm>
                <a:prstGeom prst="rect">
                  <a:avLst/>
                </a:prstGeom>
                <a:solidFill>
                  <a:schemeClr val="bg1"/>
                </a:solidFill>
              </p:spPr>
              <p:txBody>
                <a:bodyPr wrap="none" rtlCol="0">
                  <a:spAutoFit/>
                </a:bodyPr>
                <a:lstStyle/>
                <a:p>
                  <a:pPr algn="ctr"/>
                  <a14:m>
                    <m:oMath xmlns:m="http://schemas.openxmlformats.org/officeDocument/2006/math">
                      <m:r>
                        <a:rPr lang="it-IT" sz="1500" b="1" i="0" smtClean="0">
                          <a:solidFill>
                            <a:schemeClr val="accent2">
                              <a:lumMod val="75000"/>
                            </a:schemeClr>
                          </a:solidFill>
                          <a:latin typeface="Cambria Math" panose="02040503050406030204" pitchFamily="18" charset="0"/>
                          <a:cs typeface="Times New Roman" panose="02020603050405020304" pitchFamily="18" charset="0"/>
                        </a:rPr>
                        <m:t>𝐒𝐑</m:t>
                      </m:r>
                    </m:oMath>
                  </a14:m>
                  <a:r>
                    <a:rPr lang="en-US" sz="1500" b="1" dirty="0">
                      <a:solidFill>
                        <a:schemeClr val="accent2">
                          <a:lumMod val="75000"/>
                        </a:schemeClr>
                      </a:solidFill>
                      <a:latin typeface="Times New Roman" panose="02020603050405020304" pitchFamily="18" charset="0"/>
                      <a:cs typeface="Times New Roman" panose="02020603050405020304" pitchFamily="18" charset="0"/>
                    </a:rPr>
                    <a:t>&lt;1</a:t>
                  </a:r>
                  <a:endParaRPr lang="it-IT" sz="1500" b="1" i="0" dirty="0">
                    <a:solidFill>
                      <a:schemeClr val="accent2">
                        <a:lumMod val="75000"/>
                      </a:schemeClr>
                    </a:solidFill>
                    <a:latin typeface="Cambria Math" panose="02040503050406030204" pitchFamily="18"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r>
                          <a:rPr lang="it-IT" sz="1500" b="1" i="0" smtClean="0">
                            <a:solidFill>
                              <a:schemeClr val="accent2">
                                <a:lumMod val="75000"/>
                              </a:schemeClr>
                            </a:solidFill>
                            <a:latin typeface="Cambria Math" panose="02040503050406030204" pitchFamily="18" charset="0"/>
                            <a:cs typeface="Times New Roman" panose="02020603050405020304" pitchFamily="18" charset="0"/>
                          </a:rPr>
                          <m:t>𝐒𝐓𝐄𝐏</m:t>
                        </m:r>
                        <m:r>
                          <a:rPr lang="it-IT" sz="1500" b="1" i="0" smtClean="0">
                            <a:solidFill>
                              <a:schemeClr val="accent2">
                                <a:lumMod val="75000"/>
                              </a:schemeClr>
                            </a:solidFill>
                            <a:latin typeface="Cambria Math" panose="02040503050406030204" pitchFamily="18" charset="0"/>
                            <a:cs typeface="Times New Roman" panose="02020603050405020304" pitchFamily="18" charset="0"/>
                          </a:rPr>
                          <m:t> </m:t>
                        </m:r>
                        <m:r>
                          <a:rPr lang="it-IT" sz="1500" b="1" i="0" smtClean="0">
                            <a:solidFill>
                              <a:schemeClr val="accent2">
                                <a:lumMod val="75000"/>
                              </a:schemeClr>
                            </a:solidFill>
                            <a:latin typeface="Cambria Math" panose="02040503050406030204" pitchFamily="18" charset="0"/>
                            <a:cs typeface="Times New Roman" panose="02020603050405020304" pitchFamily="18" charset="0"/>
                          </a:rPr>
                          <m:t>𝐃𝐎𝐖𝐍</m:t>
                        </m:r>
                      </m:oMath>
                    </m:oMathPara>
                  </a14:m>
                  <a:endParaRPr lang="en-US" sz="1500" b="1" dirty="0">
                    <a:solidFill>
                      <a:schemeClr val="accent2">
                        <a:lumMod val="75000"/>
                      </a:schemeClr>
                    </a:solidFill>
                    <a:latin typeface="Times New Roman" panose="02020603050405020304" pitchFamily="18" charset="0"/>
                    <a:cs typeface="Times New Roman" panose="02020603050405020304" pitchFamily="18" charset="0"/>
                  </a:endParaRPr>
                </a:p>
              </p:txBody>
            </p:sp>
          </mc:Choice>
          <mc:Fallback xmlns="">
            <p:sp>
              <p:nvSpPr>
                <p:cNvPr id="62" name="CasellaDiTesto 61">
                  <a:extLst>
                    <a:ext uri="{FF2B5EF4-FFF2-40B4-BE49-F238E27FC236}">
                      <a16:creationId xmlns:a16="http://schemas.microsoft.com/office/drawing/2014/main" id="{A0BB08EB-DDBD-F803-71FF-1E82E07ADAE2}"/>
                    </a:ext>
                  </a:extLst>
                </p:cNvPr>
                <p:cNvSpPr txBox="1">
                  <a:spLocks noRot="1" noChangeAspect="1" noMove="1" noResize="1" noEditPoints="1" noAdjustHandles="1" noChangeArrowheads="1" noChangeShapeType="1" noTextEdit="1"/>
                </p:cNvSpPr>
                <p:nvPr/>
              </p:nvSpPr>
              <p:spPr>
                <a:xfrm>
                  <a:off x="838200" y="1676400"/>
                  <a:ext cx="1329210" cy="553998"/>
                </a:xfrm>
                <a:prstGeom prst="rect">
                  <a:avLst/>
                </a:prstGeom>
                <a:blipFill>
                  <a:blip r:embed="rId10"/>
                  <a:stretch>
                    <a:fillRect t="-219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1" name="CasellaDiTesto 60">
                  <a:extLst>
                    <a:ext uri="{FF2B5EF4-FFF2-40B4-BE49-F238E27FC236}">
                      <a16:creationId xmlns:a16="http://schemas.microsoft.com/office/drawing/2014/main" id="{EC748719-9A05-6D04-A8FC-9493A453DB37}"/>
                    </a:ext>
                  </a:extLst>
                </p:cNvPr>
                <p:cNvSpPr txBox="1">
                  <a:spLocks noChangeAspect="1"/>
                </p:cNvSpPr>
                <p:nvPr/>
              </p:nvSpPr>
              <p:spPr>
                <a:xfrm>
                  <a:off x="2318741" y="1676400"/>
                  <a:ext cx="957859" cy="553998"/>
                </a:xfrm>
                <a:prstGeom prst="rect">
                  <a:avLst/>
                </a:prstGeom>
                <a:solidFill>
                  <a:schemeClr val="bg1"/>
                </a:solidFill>
              </p:spPr>
              <p:txBody>
                <a:bodyPr wrap="square" rtlCol="0">
                  <a:spAutoFit/>
                </a:bodyPr>
                <a:lstStyle/>
                <a:p>
                  <a:pPr algn="ctr"/>
                  <a14:m>
                    <m:oMath xmlns:m="http://schemas.openxmlformats.org/officeDocument/2006/math">
                      <m:r>
                        <a:rPr lang="it-IT" sz="1500" b="1" i="0" smtClean="0">
                          <a:solidFill>
                            <a:srgbClr val="00B050"/>
                          </a:solidFill>
                          <a:latin typeface="Cambria Math" panose="02040503050406030204" pitchFamily="18" charset="0"/>
                          <a:cs typeface="Times New Roman" panose="02020603050405020304" pitchFamily="18" charset="0"/>
                        </a:rPr>
                        <m:t>𝐒𝐑</m:t>
                      </m:r>
                    </m:oMath>
                  </a14:m>
                  <a:r>
                    <a:rPr lang="en-US" sz="1500" b="1" dirty="0">
                      <a:solidFill>
                        <a:srgbClr val="00B050"/>
                      </a:solidFill>
                      <a:latin typeface="Times New Roman" panose="02020603050405020304" pitchFamily="18" charset="0"/>
                      <a:cs typeface="Times New Roman" panose="02020603050405020304" pitchFamily="18" charset="0"/>
                    </a:rPr>
                    <a:t>&gt;1 </a:t>
                  </a:r>
                </a:p>
                <a:p>
                  <a:pPr algn="ctr"/>
                  <a:r>
                    <a:rPr lang="en-US" sz="1500" b="1" dirty="0">
                      <a:solidFill>
                        <a:srgbClr val="00B050"/>
                      </a:solidFill>
                      <a:latin typeface="Times New Roman" panose="02020603050405020304" pitchFamily="18" charset="0"/>
                      <a:cs typeface="Times New Roman" panose="02020603050405020304" pitchFamily="18" charset="0"/>
                    </a:rPr>
                    <a:t>STEP UP</a:t>
                  </a:r>
                </a:p>
              </p:txBody>
            </p:sp>
          </mc:Choice>
          <mc:Fallback xmlns="">
            <p:sp>
              <p:nvSpPr>
                <p:cNvPr id="61" name="CasellaDiTesto 60">
                  <a:extLst>
                    <a:ext uri="{FF2B5EF4-FFF2-40B4-BE49-F238E27FC236}">
                      <a16:creationId xmlns:a16="http://schemas.microsoft.com/office/drawing/2014/main" id="{EC748719-9A05-6D04-A8FC-9493A453DB37}"/>
                    </a:ext>
                  </a:extLst>
                </p:cNvPr>
                <p:cNvSpPr txBox="1">
                  <a:spLocks noRot="1" noChangeAspect="1" noMove="1" noResize="1" noEditPoints="1" noAdjustHandles="1" noChangeArrowheads="1" noChangeShapeType="1" noTextEdit="1"/>
                </p:cNvSpPr>
                <p:nvPr/>
              </p:nvSpPr>
              <p:spPr>
                <a:xfrm>
                  <a:off x="2318741" y="1676400"/>
                  <a:ext cx="957859" cy="553998"/>
                </a:xfrm>
                <a:prstGeom prst="rect">
                  <a:avLst/>
                </a:prstGeom>
                <a:blipFill>
                  <a:blip r:embed="rId11"/>
                  <a:stretch>
                    <a:fillRect l="-1899" t="-2198" r="-1266" b="-10989"/>
                  </a:stretch>
                </a:blipFill>
              </p:spPr>
              <p:txBody>
                <a:bodyPr/>
                <a:lstStyle/>
                <a:p>
                  <a:r>
                    <a:rPr lang="en-US">
                      <a:noFill/>
                    </a:rPr>
                    <a:t> </a:t>
                  </a:r>
                </a:p>
              </p:txBody>
            </p:sp>
          </mc:Fallback>
        </mc:AlternateContent>
        <p:cxnSp>
          <p:nvCxnSpPr>
            <p:cNvPr id="6" name="Connettore diritto 5">
              <a:extLst>
                <a:ext uri="{FF2B5EF4-FFF2-40B4-BE49-F238E27FC236}">
                  <a16:creationId xmlns:a16="http://schemas.microsoft.com/office/drawing/2014/main" id="{030A8AFE-ECB9-9E85-C1F3-34DEBFFFF87D}"/>
                </a:ext>
              </a:extLst>
            </p:cNvPr>
            <p:cNvCxnSpPr>
              <a:cxnSpLocks/>
            </p:cNvCxnSpPr>
            <p:nvPr/>
          </p:nvCxnSpPr>
          <p:spPr>
            <a:xfrm flipH="1" flipV="1">
              <a:off x="2133600" y="1625025"/>
              <a:ext cx="11968" cy="2946975"/>
            </a:xfrm>
            <a:prstGeom prst="line">
              <a:avLst/>
            </a:prstGeom>
            <a:ln w="22225">
              <a:solidFill>
                <a:schemeClr val="tx1"/>
              </a:solidFill>
              <a:prstDash val="dash"/>
            </a:ln>
          </p:spPr>
          <p:style>
            <a:lnRef idx="1">
              <a:schemeClr val="accent1"/>
            </a:lnRef>
            <a:fillRef idx="0">
              <a:schemeClr val="accent1"/>
            </a:fillRef>
            <a:effectRef idx="0">
              <a:schemeClr val="accent1"/>
            </a:effectRef>
            <a:fontRef idx="minor">
              <a:schemeClr val="tx1"/>
            </a:fontRef>
          </p:style>
        </p:cxnSp>
      </p:grpSp>
      <p:sp>
        <p:nvSpPr>
          <p:cNvPr id="21" name="Rectangle 6">
            <a:extLst>
              <a:ext uri="{FF2B5EF4-FFF2-40B4-BE49-F238E27FC236}">
                <a16:creationId xmlns:a16="http://schemas.microsoft.com/office/drawing/2014/main" id="{4D332F27-8F34-6CE2-4DEE-D579F9A2F0A2}"/>
              </a:ext>
            </a:extLst>
          </p:cNvPr>
          <p:cNvSpPr>
            <a:spLocks noChangeArrowheads="1"/>
          </p:cNvSpPr>
          <p:nvPr/>
        </p:nvSpPr>
        <p:spPr bwMode="auto">
          <a:xfrm>
            <a:off x="-1" y="4953000"/>
            <a:ext cx="4680001"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90488" indent="-90488" algn="just">
              <a:spcBef>
                <a:spcPct val="0"/>
              </a:spcBef>
            </a:pPr>
            <a:r>
              <a:rPr lang="it-IT" altLang="en-US" sz="1900" dirty="0">
                <a:solidFill>
                  <a:schemeClr val="bg1"/>
                </a:solidFill>
              </a:rPr>
              <a:t>Se AR cresce, anche ACH cresce</a:t>
            </a:r>
          </a:p>
          <a:p>
            <a:pPr marL="90488" indent="-90488" algn="just">
              <a:spcBef>
                <a:spcPct val="0"/>
              </a:spcBef>
            </a:pPr>
            <a:r>
              <a:rPr lang="it-IT" altLang="en-US" sz="1900" dirty="0">
                <a:solidFill>
                  <a:srgbClr val="FFFF00"/>
                </a:solidFill>
              </a:rPr>
              <a:t>A pari AR, step up meglio di step down</a:t>
            </a:r>
          </a:p>
          <a:p>
            <a:pPr marL="90488" indent="-90488" algn="just">
              <a:spcBef>
                <a:spcPct val="0"/>
              </a:spcBef>
            </a:pPr>
            <a:r>
              <a:rPr lang="it-IT" altLang="en-US" sz="1900" dirty="0">
                <a:solidFill>
                  <a:srgbClr val="FFFF00"/>
                </a:solidFill>
              </a:rPr>
              <a:t>ACH massimo per SR=1,5, anche maggiore di SR=1</a:t>
            </a:r>
          </a:p>
          <a:p>
            <a:pPr marL="90488" indent="-90488" algn="just">
              <a:spcBef>
                <a:spcPct val="0"/>
              </a:spcBef>
            </a:pPr>
            <a:r>
              <a:rPr lang="it-IT" altLang="en-US" sz="1900" dirty="0">
                <a:solidFill>
                  <a:schemeClr val="bg1"/>
                </a:solidFill>
              </a:rPr>
              <a:t>Se SR cresce (più di 1,5), ACH decresce</a:t>
            </a:r>
          </a:p>
          <a:p>
            <a:pPr marL="90488" indent="-90488" algn="just">
              <a:spcBef>
                <a:spcPct val="0"/>
              </a:spcBef>
            </a:pPr>
            <a:r>
              <a:rPr lang="it-IT" altLang="en-US" sz="1900" dirty="0">
                <a:solidFill>
                  <a:schemeClr val="bg1"/>
                </a:solidFill>
              </a:rPr>
              <a:t>Se SR decresce (meno di 1,5), ACH decresce</a:t>
            </a:r>
          </a:p>
        </p:txBody>
      </p:sp>
      <p:grpSp>
        <p:nvGrpSpPr>
          <p:cNvPr id="32" name="Gruppo 31">
            <a:extLst>
              <a:ext uri="{FF2B5EF4-FFF2-40B4-BE49-F238E27FC236}">
                <a16:creationId xmlns:a16="http://schemas.microsoft.com/office/drawing/2014/main" id="{98A675B4-8273-A3F3-F8FF-949561AD66CB}"/>
              </a:ext>
            </a:extLst>
          </p:cNvPr>
          <p:cNvGrpSpPr/>
          <p:nvPr/>
        </p:nvGrpSpPr>
        <p:grpSpPr>
          <a:xfrm>
            <a:off x="4743038" y="-36000"/>
            <a:ext cx="7534124" cy="6912000"/>
            <a:chOff x="4743038" y="-36000"/>
            <a:chExt cx="7534124" cy="6912000"/>
          </a:xfrm>
        </p:grpSpPr>
        <p:pic>
          <p:nvPicPr>
            <p:cNvPr id="12" name="Immagine 11" descr="Immagine che contiene testo, schizzo, diagramma, Piano&#10;&#10;Descrizione generata automaticamente">
              <a:extLst>
                <a:ext uri="{FF2B5EF4-FFF2-40B4-BE49-F238E27FC236}">
                  <a16:creationId xmlns:a16="http://schemas.microsoft.com/office/drawing/2014/main" id="{A2BF68EB-EEFC-1C17-3D41-0ECBCC215A71}"/>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752000" y="-36000"/>
              <a:ext cx="7525162" cy="6912000"/>
            </a:xfrm>
            <a:prstGeom prst="rect">
              <a:avLst/>
            </a:prstGeom>
          </p:spPr>
        </p:pic>
        <p:pic>
          <p:nvPicPr>
            <p:cNvPr id="14" name="Immagine 13" descr="Immagine che contiene testo, schizzo, diagramma, Piano&#10;&#10;Descrizione generata automaticamente">
              <a:extLst>
                <a:ext uri="{FF2B5EF4-FFF2-40B4-BE49-F238E27FC236}">
                  <a16:creationId xmlns:a16="http://schemas.microsoft.com/office/drawing/2014/main" id="{C1F3FE03-37F4-AAE5-C4A9-5E3BFDA9D3AC}"/>
                </a:ext>
              </a:extLst>
            </p:cNvPr>
            <p:cNvPicPr>
              <a:picLocks noChangeAspect="1"/>
            </p:cNvPicPr>
            <p:nvPr/>
          </p:nvPicPr>
          <p:blipFill>
            <a:blip r:embed="rId13" cstate="print">
              <a:extLst>
                <a:ext uri="{28A0092B-C50C-407E-A947-70E740481C1C}">
                  <a14:useLocalDpi xmlns:a14="http://schemas.microsoft.com/office/drawing/2010/main" val="0"/>
                </a:ext>
              </a:extLst>
            </a:blip>
            <a:srcRect l="2024" r="94522" b="48889"/>
            <a:stretch/>
          </p:blipFill>
          <p:spPr>
            <a:xfrm>
              <a:off x="4842679" y="-36000"/>
              <a:ext cx="259907" cy="3532800"/>
            </a:xfrm>
            <a:prstGeom prst="rect">
              <a:avLst/>
            </a:prstGeom>
          </p:spPr>
        </p:pic>
        <p:sp>
          <p:nvSpPr>
            <p:cNvPr id="15" name="Rettangolo 14">
              <a:extLst>
                <a:ext uri="{FF2B5EF4-FFF2-40B4-BE49-F238E27FC236}">
                  <a16:creationId xmlns:a16="http://schemas.microsoft.com/office/drawing/2014/main" id="{7BF5F1C7-DE8E-7725-771C-D7CEB14992CC}"/>
                </a:ext>
              </a:extLst>
            </p:cNvPr>
            <p:cNvSpPr/>
            <p:nvPr/>
          </p:nvSpPr>
          <p:spPr>
            <a:xfrm>
              <a:off x="5080944" y="424800"/>
              <a:ext cx="53817" cy="2918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ttangolo 10">
              <a:extLst>
                <a:ext uri="{FF2B5EF4-FFF2-40B4-BE49-F238E27FC236}">
                  <a16:creationId xmlns:a16="http://schemas.microsoft.com/office/drawing/2014/main" id="{B908BA09-16D5-711E-23B6-B876F54B6429}"/>
                </a:ext>
              </a:extLst>
            </p:cNvPr>
            <p:cNvSpPr/>
            <p:nvPr/>
          </p:nvSpPr>
          <p:spPr>
            <a:xfrm>
              <a:off x="4752000" y="3564000"/>
              <a:ext cx="7525162" cy="329460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ttangolo 18">
              <a:extLst>
                <a:ext uri="{FF2B5EF4-FFF2-40B4-BE49-F238E27FC236}">
                  <a16:creationId xmlns:a16="http://schemas.microsoft.com/office/drawing/2014/main" id="{C29CACE5-85E6-87E7-6816-D08ED6952EEE}"/>
                </a:ext>
              </a:extLst>
            </p:cNvPr>
            <p:cNvSpPr/>
            <p:nvPr/>
          </p:nvSpPr>
          <p:spPr>
            <a:xfrm>
              <a:off x="4743038" y="0"/>
              <a:ext cx="7525162" cy="352800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asellaDiTesto 25">
              <a:extLst>
                <a:ext uri="{FF2B5EF4-FFF2-40B4-BE49-F238E27FC236}">
                  <a16:creationId xmlns:a16="http://schemas.microsoft.com/office/drawing/2014/main" id="{A2F43088-D51F-F034-9630-20EAD6321BA9}"/>
                </a:ext>
              </a:extLst>
            </p:cNvPr>
            <p:cNvSpPr txBox="1"/>
            <p:nvPr/>
          </p:nvSpPr>
          <p:spPr>
            <a:xfrm rot="16200000">
              <a:off x="4602858" y="3844671"/>
              <a:ext cx="728084" cy="276999"/>
            </a:xfrm>
            <a:prstGeom prst="rect">
              <a:avLst/>
            </a:prstGeom>
            <a:solidFill>
              <a:schemeClr val="bg1"/>
            </a:solidFill>
          </p:spPr>
          <p:txBody>
            <a:bodyPr wrap="none" rtlCol="0">
              <a:spAutoFit/>
            </a:bodyPr>
            <a:lstStyle/>
            <a:p>
              <a:r>
                <a:rPr lang="en-US" sz="1200" dirty="0">
                  <a:latin typeface="Times New Roman" panose="02020603050405020304" pitchFamily="18" charset="0"/>
                  <a:cs typeface="Times New Roman" panose="02020603050405020304" pitchFamily="18" charset="0"/>
                </a:rPr>
                <a:t>SR=0,67</a:t>
              </a:r>
              <a:endParaRPr lang="en-US" sz="1600" dirty="0">
                <a:latin typeface="Times New Roman" panose="02020603050405020304" pitchFamily="18" charset="0"/>
                <a:cs typeface="Times New Roman" panose="02020603050405020304" pitchFamily="18" charset="0"/>
              </a:endParaRPr>
            </a:p>
          </p:txBody>
        </p:sp>
      </p:grpSp>
      <p:sp>
        <p:nvSpPr>
          <p:cNvPr id="33" name="Freccia a destra 32">
            <a:extLst>
              <a:ext uri="{FF2B5EF4-FFF2-40B4-BE49-F238E27FC236}">
                <a16:creationId xmlns:a16="http://schemas.microsoft.com/office/drawing/2014/main" id="{2F9FC5DA-CA70-A6C6-8C03-7E6A766ACB3C}"/>
              </a:ext>
            </a:extLst>
          </p:cNvPr>
          <p:cNvSpPr>
            <a:spLocks noChangeAspect="1"/>
          </p:cNvSpPr>
          <p:nvPr/>
        </p:nvSpPr>
        <p:spPr>
          <a:xfrm>
            <a:off x="4607207" y="3352800"/>
            <a:ext cx="726793" cy="36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t>Vento</a:t>
            </a:r>
          </a:p>
        </p:txBody>
      </p:sp>
    </p:spTree>
    <p:extLst>
      <p:ext uri="{BB962C8B-B14F-4D97-AF65-F5344CB8AC3E}">
        <p14:creationId xmlns:p14="http://schemas.microsoft.com/office/powerpoint/2010/main" val="417514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10"/>
                                        <p:tgtEl>
                                          <p:spTgt spid="2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xEl>
                                              <p:pRg st="1" end="1"/>
                                            </p:txEl>
                                          </p:spTgt>
                                        </p:tgtEl>
                                        <p:attrNameLst>
                                          <p:attrName>style.visibility</p:attrName>
                                        </p:attrNameLst>
                                      </p:cBhvr>
                                      <p:to>
                                        <p:strVal val="visible"/>
                                      </p:to>
                                    </p:set>
                                    <p:animEffect transition="in" filter="fade">
                                      <p:cBhvr>
                                        <p:cTn id="17" dur="10"/>
                                        <p:tgtEl>
                                          <p:spTgt spid="2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
                                            <p:txEl>
                                              <p:pRg st="2" end="2"/>
                                            </p:txEl>
                                          </p:spTgt>
                                        </p:tgtEl>
                                        <p:attrNameLst>
                                          <p:attrName>style.visibility</p:attrName>
                                        </p:attrNameLst>
                                      </p:cBhvr>
                                      <p:to>
                                        <p:strVal val="visible"/>
                                      </p:to>
                                    </p:set>
                                    <p:animEffect transition="in" filter="fade">
                                      <p:cBhvr>
                                        <p:cTn id="22" dur="10"/>
                                        <p:tgtEl>
                                          <p:spTgt spid="2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xEl>
                                              <p:pRg st="3" end="3"/>
                                            </p:txEl>
                                          </p:spTgt>
                                        </p:tgtEl>
                                        <p:attrNameLst>
                                          <p:attrName>style.visibility</p:attrName>
                                        </p:attrNameLst>
                                      </p:cBhvr>
                                      <p:to>
                                        <p:strVal val="visible"/>
                                      </p:to>
                                    </p:set>
                                    <p:animEffect transition="in" filter="fade">
                                      <p:cBhvr>
                                        <p:cTn id="27" dur="10"/>
                                        <p:tgtEl>
                                          <p:spTgt spid="2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xEl>
                                              <p:pRg st="4" end="4"/>
                                            </p:txEl>
                                          </p:spTgt>
                                        </p:tgtEl>
                                        <p:attrNameLst>
                                          <p:attrName>style.visibility</p:attrName>
                                        </p:attrNameLst>
                                      </p:cBhvr>
                                      <p:to>
                                        <p:strVal val="visible"/>
                                      </p:to>
                                    </p:set>
                                    <p:animEffect transition="in" filter="fade">
                                      <p:cBhvr>
                                        <p:cTn id="32" dur="10"/>
                                        <p:tgtEl>
                                          <p:spTgt spid="2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CFB812E-F239-C7FB-965A-A96AF6E25A4F}"/>
              </a:ext>
            </a:extLst>
          </p:cNvPr>
          <p:cNvSpPr>
            <a:spLocks noGrp="1"/>
          </p:cNvSpPr>
          <p:nvPr>
            <p:ph type="sldNum" sz="quarter" idx="12"/>
          </p:nvPr>
        </p:nvSpPr>
        <p:spPr/>
        <p:txBody>
          <a:bodyPr/>
          <a:lstStyle/>
          <a:p>
            <a:pPr>
              <a:defRPr/>
            </a:pPr>
            <a:fld id="{A2DE0798-E235-4305-A757-6FD5C182A6FF}" type="slidenum">
              <a:rPr lang="it-IT" altLang="en-US" smtClean="0"/>
              <a:pPr>
                <a:defRPr/>
              </a:pPr>
              <a:t>57</a:t>
            </a:fld>
            <a:endParaRPr lang="it-IT" altLang="en-US"/>
          </a:p>
        </p:txBody>
      </p:sp>
      <p:grpSp>
        <p:nvGrpSpPr>
          <p:cNvPr id="7" name="Gruppo 6">
            <a:extLst>
              <a:ext uri="{FF2B5EF4-FFF2-40B4-BE49-F238E27FC236}">
                <a16:creationId xmlns:a16="http://schemas.microsoft.com/office/drawing/2014/main" id="{E0C651D4-EE50-603A-BA45-8AAA6A771A1F}"/>
              </a:ext>
            </a:extLst>
          </p:cNvPr>
          <p:cNvGrpSpPr>
            <a:grpSpLocks noChangeAspect="1"/>
          </p:cNvGrpSpPr>
          <p:nvPr/>
        </p:nvGrpSpPr>
        <p:grpSpPr>
          <a:xfrm>
            <a:off x="0" y="0"/>
            <a:ext cx="6520233" cy="3810000"/>
            <a:chOff x="2362200" y="828000"/>
            <a:chExt cx="7467600" cy="4363578"/>
          </a:xfrm>
        </p:grpSpPr>
        <p:sp>
          <p:nvSpPr>
            <p:cNvPr id="5" name="Rettangolo 4">
              <a:extLst>
                <a:ext uri="{FF2B5EF4-FFF2-40B4-BE49-F238E27FC236}">
                  <a16:creationId xmlns:a16="http://schemas.microsoft.com/office/drawing/2014/main" id="{433584ED-DBF4-06A7-9294-E0E1BF70F1EE}"/>
                </a:ext>
              </a:extLst>
            </p:cNvPr>
            <p:cNvSpPr/>
            <p:nvPr/>
          </p:nvSpPr>
          <p:spPr>
            <a:xfrm>
              <a:off x="2362200" y="828000"/>
              <a:ext cx="7467600" cy="4363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magine 3">
              <a:extLst>
                <a:ext uri="{FF2B5EF4-FFF2-40B4-BE49-F238E27FC236}">
                  <a16:creationId xmlns:a16="http://schemas.microsoft.com/office/drawing/2014/main" id="{2374FA05-E2EC-4B58-617E-97C422287EE0}"/>
                </a:ext>
              </a:extLst>
            </p:cNvPr>
            <p:cNvPicPr>
              <a:picLocks noChangeAspect="1"/>
            </p:cNvPicPr>
            <p:nvPr/>
          </p:nvPicPr>
          <p:blipFill>
            <a:blip r:embed="rId2"/>
            <a:stretch>
              <a:fillRect/>
            </a:stretch>
          </p:blipFill>
          <p:spPr>
            <a:xfrm>
              <a:off x="2510635" y="914400"/>
              <a:ext cx="7170729" cy="4191000"/>
            </a:xfrm>
            <a:prstGeom prst="rect">
              <a:avLst/>
            </a:prstGeom>
          </p:spPr>
        </p:pic>
      </p:grpSp>
      <p:sp>
        <p:nvSpPr>
          <p:cNvPr id="3" name="Rectangle 2">
            <a:extLst>
              <a:ext uri="{FF2B5EF4-FFF2-40B4-BE49-F238E27FC236}">
                <a16:creationId xmlns:a16="http://schemas.microsoft.com/office/drawing/2014/main" id="{E29E53CC-D6E0-F033-7BFA-7ED41155A152}"/>
              </a:ext>
            </a:extLst>
          </p:cNvPr>
          <p:cNvSpPr>
            <a:spLocks noChangeArrowheads="1"/>
          </p:cNvSpPr>
          <p:nvPr/>
        </p:nvSpPr>
        <p:spPr bwMode="auto">
          <a:xfrm>
            <a:off x="6520232" y="609600"/>
            <a:ext cx="5671768"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Canyon urbano: effetto della variazione di altezza e della forma del tetto</a:t>
            </a:r>
          </a:p>
        </p:txBody>
      </p:sp>
      <p:sp>
        <p:nvSpPr>
          <p:cNvPr id="6" name="CasellaDiTesto 5">
            <a:extLst>
              <a:ext uri="{FF2B5EF4-FFF2-40B4-BE49-F238E27FC236}">
                <a16:creationId xmlns:a16="http://schemas.microsoft.com/office/drawing/2014/main" id="{7DE1973D-33CF-AA56-D829-09452504B278}"/>
              </a:ext>
            </a:extLst>
          </p:cNvPr>
          <p:cNvSpPr txBox="1"/>
          <p:nvPr/>
        </p:nvSpPr>
        <p:spPr>
          <a:xfrm>
            <a:off x="151544" y="3811012"/>
            <a:ext cx="11965112" cy="3046988"/>
          </a:xfrm>
          <a:prstGeom prst="rect">
            <a:avLst/>
          </a:prstGeom>
          <a:noFill/>
        </p:spPr>
        <p:txBody>
          <a:bodyPr wrap="square">
            <a:spAutoFit/>
          </a:bodyPr>
          <a:lstStyle/>
          <a:p>
            <a:pPr marL="285750" indent="-285750">
              <a:buFont typeface="Arial" panose="020B0604020202020204" pitchFamily="34" charset="0"/>
              <a:buChar char="•"/>
            </a:pPr>
            <a:r>
              <a:rPr lang="it-IT" sz="2400" dirty="0">
                <a:solidFill>
                  <a:schemeClr val="bg1"/>
                </a:solidFill>
                <a:latin typeface="TimesLTStd-Roman11"/>
              </a:rPr>
              <a:t>Sostanziale somiglianza (e comportamento) nei casi A e B con le configurazioni step up e step down viste prima (tetti piatti) per (AR = 1 ; SR = 1,5) e (AR = 1 ; SR = 0,67), rispettivamente: quindi</a:t>
            </a:r>
            <a:r>
              <a:rPr lang="it-IT" sz="2400" dirty="0">
                <a:solidFill>
                  <a:srgbClr val="FFFF00"/>
                </a:solidFill>
                <a:latin typeface="TimesLTStd-Roman11"/>
              </a:rPr>
              <a:t> la configurazione A è da preferirsi</a:t>
            </a:r>
            <a:endParaRPr lang="it-IT" sz="2400" dirty="0">
              <a:solidFill>
                <a:schemeClr val="bg1"/>
              </a:solidFill>
              <a:latin typeface="TimesLTStd-Roman11"/>
            </a:endParaRPr>
          </a:p>
          <a:p>
            <a:pPr marL="285750" indent="-285750">
              <a:buFont typeface="Arial" panose="020B0604020202020204" pitchFamily="34" charset="0"/>
              <a:buChar char="•"/>
            </a:pPr>
            <a:r>
              <a:rPr lang="it-IT" sz="2400" dirty="0">
                <a:solidFill>
                  <a:schemeClr val="bg1"/>
                </a:solidFill>
                <a:latin typeface="TimesLTStd-Roman11"/>
              </a:rPr>
              <a:t>I casi C e D sono più peculiari, con C che causa la formazione di un secondo vortice e, quindi, peggiora la ventilazione, mentre </a:t>
            </a:r>
            <a:r>
              <a:rPr lang="it-IT" sz="2400" dirty="0">
                <a:solidFill>
                  <a:srgbClr val="FFFF00"/>
                </a:solidFill>
                <a:latin typeface="TimesLTStd-Roman11"/>
              </a:rPr>
              <a:t>D</a:t>
            </a:r>
            <a:r>
              <a:rPr lang="it-IT" sz="2400" dirty="0">
                <a:solidFill>
                  <a:schemeClr val="bg1"/>
                </a:solidFill>
                <a:latin typeface="TimesLTStd-Roman11"/>
              </a:rPr>
              <a:t> causa la deformazione del vortice principale e, quindi, </a:t>
            </a:r>
            <a:r>
              <a:rPr lang="it-IT" sz="2400" dirty="0">
                <a:solidFill>
                  <a:srgbClr val="FFFF00"/>
                </a:solidFill>
                <a:latin typeface="TimesLTStd-Roman11"/>
              </a:rPr>
              <a:t>migliora la ventilazione</a:t>
            </a:r>
            <a:endParaRPr lang="it-IT" sz="2400" dirty="0">
              <a:solidFill>
                <a:schemeClr val="bg1"/>
              </a:solidFill>
              <a:latin typeface="TimesLTStd-Roman11"/>
            </a:endParaRPr>
          </a:p>
          <a:p>
            <a:pPr marL="285750" indent="-285750">
              <a:buFont typeface="Arial" panose="020B0604020202020204" pitchFamily="34" charset="0"/>
              <a:buChar char="•"/>
            </a:pPr>
            <a:r>
              <a:rPr lang="it-IT" sz="2400" dirty="0">
                <a:solidFill>
                  <a:srgbClr val="FFFF00"/>
                </a:solidFill>
                <a:latin typeface="TimesLTStd-Roman11"/>
              </a:rPr>
              <a:t>Tetto a falde col colmo più alto di un tetto piano: meglio posizionare a valle il tetto a falde</a:t>
            </a:r>
          </a:p>
          <a:p>
            <a:pPr marL="285750" indent="-285750">
              <a:buFont typeface="Arial" panose="020B0604020202020204" pitchFamily="34" charset="0"/>
              <a:buChar char="•"/>
            </a:pPr>
            <a:r>
              <a:rPr lang="it-IT" sz="2400" dirty="0">
                <a:solidFill>
                  <a:srgbClr val="FFFF00"/>
                </a:solidFill>
                <a:latin typeface="TimesLTStd-Roman11"/>
              </a:rPr>
              <a:t>Tetto a falde col colmo altro quanto il tetto piano: meglio posizionare a monte il tetto a falde</a:t>
            </a:r>
          </a:p>
        </p:txBody>
      </p:sp>
    </p:spTree>
    <p:extLst>
      <p:ext uri="{BB962C8B-B14F-4D97-AF65-F5344CB8AC3E}">
        <p14:creationId xmlns:p14="http://schemas.microsoft.com/office/powerpoint/2010/main" val="74516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DECB90CA-7969-42FD-AFBE-0416690556C7}"/>
              </a:ext>
            </a:extLst>
          </p:cNvPr>
          <p:cNvSpPr>
            <a:spLocks noGrp="1"/>
          </p:cNvSpPr>
          <p:nvPr>
            <p:ph type="sldNum" sz="quarter" idx="12"/>
          </p:nvPr>
        </p:nvSpPr>
        <p:spPr/>
        <p:txBody>
          <a:bodyPr/>
          <a:lstStyle/>
          <a:p>
            <a:pPr>
              <a:defRPr/>
            </a:pPr>
            <a:fld id="{A2DE0798-E235-4305-A757-6FD5C182A6FF}" type="slidenum">
              <a:rPr lang="it-IT" altLang="en-US" smtClean="0"/>
              <a:pPr>
                <a:defRPr/>
              </a:pPr>
              <a:t>58</a:t>
            </a:fld>
            <a:endParaRPr lang="it-IT" altLang="en-US"/>
          </a:p>
        </p:txBody>
      </p:sp>
      <p:pic>
        <p:nvPicPr>
          <p:cNvPr id="3" name="Immagine 2">
            <a:extLst>
              <a:ext uri="{FF2B5EF4-FFF2-40B4-BE49-F238E27FC236}">
                <a16:creationId xmlns:a16="http://schemas.microsoft.com/office/drawing/2014/main" id="{256895CB-9097-4D11-B1EB-D68AC373F1AE}"/>
              </a:ext>
            </a:extLst>
          </p:cNvPr>
          <p:cNvPicPr>
            <a:picLocks noChangeAspect="1"/>
          </p:cNvPicPr>
          <p:nvPr/>
        </p:nvPicPr>
        <p:blipFill rotWithShape="1">
          <a:blip r:embed="rId2"/>
          <a:srcRect l="22500" t="24419" r="20000" b="5329"/>
          <a:stretch/>
        </p:blipFill>
        <p:spPr>
          <a:xfrm>
            <a:off x="2057400" y="543156"/>
            <a:ext cx="4111448" cy="2700000"/>
          </a:xfrm>
          <a:prstGeom prst="rect">
            <a:avLst/>
          </a:prstGeom>
        </p:spPr>
      </p:pic>
      <p:pic>
        <p:nvPicPr>
          <p:cNvPr id="4" name="Immagine 3">
            <a:extLst>
              <a:ext uri="{FF2B5EF4-FFF2-40B4-BE49-F238E27FC236}">
                <a16:creationId xmlns:a16="http://schemas.microsoft.com/office/drawing/2014/main" id="{20C65101-AAF4-4963-8887-34A1DAA7544B}"/>
              </a:ext>
            </a:extLst>
          </p:cNvPr>
          <p:cNvPicPr>
            <a:picLocks noChangeAspect="1"/>
          </p:cNvPicPr>
          <p:nvPr/>
        </p:nvPicPr>
        <p:blipFill rotWithShape="1">
          <a:blip r:embed="rId3"/>
          <a:srcRect l="15001" t="29071" r="39374" b="5328"/>
          <a:stretch/>
        </p:blipFill>
        <p:spPr>
          <a:xfrm>
            <a:off x="6495413" y="543156"/>
            <a:ext cx="3493648" cy="2700000"/>
          </a:xfrm>
          <a:prstGeom prst="rect">
            <a:avLst/>
          </a:prstGeom>
        </p:spPr>
      </p:pic>
      <p:pic>
        <p:nvPicPr>
          <p:cNvPr id="5" name="Immagine 4">
            <a:extLst>
              <a:ext uri="{FF2B5EF4-FFF2-40B4-BE49-F238E27FC236}">
                <a16:creationId xmlns:a16="http://schemas.microsoft.com/office/drawing/2014/main" id="{241B7712-C701-4E7B-B80D-317CFDF30AC1}"/>
              </a:ext>
            </a:extLst>
          </p:cNvPr>
          <p:cNvPicPr>
            <a:picLocks noChangeAspect="1"/>
          </p:cNvPicPr>
          <p:nvPr/>
        </p:nvPicPr>
        <p:blipFill rotWithShape="1">
          <a:blip r:embed="rId4"/>
          <a:srcRect l="6875" t="19767" r="15000" b="11628"/>
          <a:stretch/>
        </p:blipFill>
        <p:spPr>
          <a:xfrm>
            <a:off x="334946" y="3778034"/>
            <a:ext cx="5720340" cy="2700000"/>
          </a:xfrm>
          <a:prstGeom prst="rect">
            <a:avLst/>
          </a:prstGeom>
        </p:spPr>
      </p:pic>
      <p:pic>
        <p:nvPicPr>
          <p:cNvPr id="6" name="Immagine 5">
            <a:extLst>
              <a:ext uri="{FF2B5EF4-FFF2-40B4-BE49-F238E27FC236}">
                <a16:creationId xmlns:a16="http://schemas.microsoft.com/office/drawing/2014/main" id="{C207B2CE-7DB2-4A42-A292-2832F7192675}"/>
              </a:ext>
            </a:extLst>
          </p:cNvPr>
          <p:cNvPicPr>
            <a:picLocks noChangeAspect="1"/>
          </p:cNvPicPr>
          <p:nvPr/>
        </p:nvPicPr>
        <p:blipFill rotWithShape="1">
          <a:blip r:embed="rId5"/>
          <a:srcRect l="20625" t="29070" r="29375" b="23256"/>
          <a:stretch/>
        </p:blipFill>
        <p:spPr>
          <a:xfrm>
            <a:off x="6542707" y="3780599"/>
            <a:ext cx="5268293" cy="2700000"/>
          </a:xfrm>
          <a:prstGeom prst="rect">
            <a:avLst/>
          </a:prstGeom>
        </p:spPr>
      </p:pic>
      <p:sp>
        <p:nvSpPr>
          <p:cNvPr id="7" name="Rectangle 2">
            <a:extLst>
              <a:ext uri="{FF2B5EF4-FFF2-40B4-BE49-F238E27FC236}">
                <a16:creationId xmlns:a16="http://schemas.microsoft.com/office/drawing/2014/main" id="{77D30DFC-DF16-40D7-A935-A0F8A5314618}"/>
              </a:ext>
            </a:extLst>
          </p:cNvPr>
          <p:cNvSpPr>
            <a:spLocks noChangeArrowheads="1"/>
          </p:cNvSpPr>
          <p:nvPr/>
        </p:nvSpPr>
        <p:spPr bwMode="auto">
          <a:xfrm>
            <a:off x="1600200" y="1"/>
            <a:ext cx="8991600" cy="543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Effetto della forma dell’edificio (corti) </a:t>
            </a:r>
          </a:p>
        </p:txBody>
      </p:sp>
      <p:sp>
        <p:nvSpPr>
          <p:cNvPr id="9" name="Rectangle 3">
            <a:extLst>
              <a:ext uri="{FF2B5EF4-FFF2-40B4-BE49-F238E27FC236}">
                <a16:creationId xmlns:a16="http://schemas.microsoft.com/office/drawing/2014/main" id="{B6860676-9F9B-4253-A3BD-EE530C1DEEEB}"/>
              </a:ext>
            </a:extLst>
          </p:cNvPr>
          <p:cNvSpPr>
            <a:spLocks noChangeArrowheads="1"/>
          </p:cNvSpPr>
          <p:nvPr/>
        </p:nvSpPr>
        <p:spPr bwMode="auto">
          <a:xfrm>
            <a:off x="3505200" y="3189981"/>
            <a:ext cx="7620000" cy="3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buFontTx/>
              <a:buNone/>
            </a:pPr>
            <a:r>
              <a:rPr lang="it-IT" altLang="en-US" sz="2200" dirty="0">
                <a:solidFill>
                  <a:schemeClr val="bg1"/>
                </a:solidFill>
              </a:rPr>
              <a:t>Barcellona 							  Praga</a:t>
            </a:r>
          </a:p>
        </p:txBody>
      </p:sp>
      <p:sp>
        <p:nvSpPr>
          <p:cNvPr id="10" name="Rectangle 3">
            <a:extLst>
              <a:ext uri="{FF2B5EF4-FFF2-40B4-BE49-F238E27FC236}">
                <a16:creationId xmlns:a16="http://schemas.microsoft.com/office/drawing/2014/main" id="{65DC293E-4B5A-40C3-A5AD-6A9653CAE0E5}"/>
              </a:ext>
            </a:extLst>
          </p:cNvPr>
          <p:cNvSpPr>
            <a:spLocks noChangeArrowheads="1"/>
          </p:cNvSpPr>
          <p:nvPr/>
        </p:nvSpPr>
        <p:spPr bwMode="auto">
          <a:xfrm>
            <a:off x="2620946" y="6397625"/>
            <a:ext cx="7620000" cy="3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buFontTx/>
              <a:buNone/>
            </a:pPr>
            <a:r>
              <a:rPr lang="it-IT" altLang="en-US" sz="2200" dirty="0">
                <a:solidFill>
                  <a:schemeClr val="bg1"/>
                </a:solidFill>
              </a:rPr>
              <a:t>Londra 												  Cagliari</a:t>
            </a:r>
          </a:p>
        </p:txBody>
      </p:sp>
      <mc:AlternateContent xmlns:mc="http://schemas.openxmlformats.org/markup-compatibility/2006" xmlns:p14="http://schemas.microsoft.com/office/powerpoint/2010/main">
        <mc:Choice Requires="p14">
          <p:contentPart p14:bwMode="auto" r:id="rId6">
            <p14:nvContentPartPr>
              <p14:cNvPr id="8" name="Input penna 7">
                <a:extLst>
                  <a:ext uri="{FF2B5EF4-FFF2-40B4-BE49-F238E27FC236}">
                    <a16:creationId xmlns:a16="http://schemas.microsoft.com/office/drawing/2014/main" id="{9B7B4A56-E537-46E0-985E-EB4D37DCFBCD}"/>
                  </a:ext>
                </a:extLst>
              </p14:cNvPr>
              <p14:cNvContentPartPr/>
              <p14:nvPr/>
            </p14:nvContentPartPr>
            <p14:xfrm>
              <a:off x="2050920" y="5600520"/>
              <a:ext cx="360" cy="360"/>
            </p14:xfrm>
          </p:contentPart>
        </mc:Choice>
        <mc:Fallback xmlns="">
          <p:pic>
            <p:nvPicPr>
              <p:cNvPr id="8" name="Input penna 7">
                <a:extLst>
                  <a:ext uri="{FF2B5EF4-FFF2-40B4-BE49-F238E27FC236}">
                    <a16:creationId xmlns:a16="http://schemas.microsoft.com/office/drawing/2014/main" id="{9B7B4A56-E537-46E0-985E-EB4D37DCFBCD}"/>
                  </a:ext>
                </a:extLst>
              </p:cNvPr>
              <p:cNvPicPr/>
              <p:nvPr/>
            </p:nvPicPr>
            <p:blipFill>
              <a:blip r:embed="rId7"/>
              <a:stretch>
                <a:fillRect/>
              </a:stretch>
            </p:blipFill>
            <p:spPr>
              <a:xfrm>
                <a:off x="2041560" y="5591160"/>
                <a:ext cx="19080" cy="19080"/>
              </a:xfrm>
              <a:prstGeom prst="rect">
                <a:avLst/>
              </a:prstGeom>
            </p:spPr>
          </p:pic>
        </mc:Fallback>
      </mc:AlternateContent>
    </p:spTree>
    <p:extLst>
      <p:ext uri="{BB962C8B-B14F-4D97-AF65-F5344CB8AC3E}">
        <p14:creationId xmlns:p14="http://schemas.microsoft.com/office/powerpoint/2010/main" val="410244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6925E30-D570-33E2-8784-A98589967877}"/>
              </a:ext>
            </a:extLst>
          </p:cNvPr>
          <p:cNvSpPr>
            <a:spLocks noGrp="1"/>
          </p:cNvSpPr>
          <p:nvPr>
            <p:ph type="sldNum" sz="quarter" idx="12"/>
          </p:nvPr>
        </p:nvSpPr>
        <p:spPr/>
        <p:txBody>
          <a:bodyPr/>
          <a:lstStyle/>
          <a:p>
            <a:pPr>
              <a:defRPr/>
            </a:pPr>
            <a:fld id="{A2DE0798-E235-4305-A757-6FD5C182A6FF}" type="slidenum">
              <a:rPr lang="it-IT" altLang="en-US" smtClean="0"/>
              <a:pPr>
                <a:defRPr/>
              </a:pPr>
              <a:t>59</a:t>
            </a:fld>
            <a:endParaRPr lang="it-IT" altLang="en-US"/>
          </a:p>
        </p:txBody>
      </p:sp>
      <p:sp>
        <p:nvSpPr>
          <p:cNvPr id="3" name="Rectangle 2">
            <a:extLst>
              <a:ext uri="{FF2B5EF4-FFF2-40B4-BE49-F238E27FC236}">
                <a16:creationId xmlns:a16="http://schemas.microsoft.com/office/drawing/2014/main" id="{50BB6AEC-FD65-E61D-A048-602999F22453}"/>
              </a:ext>
            </a:extLst>
          </p:cNvPr>
          <p:cNvSpPr>
            <a:spLocks noChangeArrowheads="1"/>
          </p:cNvSpPr>
          <p:nvPr/>
        </p:nvSpPr>
        <p:spPr bwMode="auto">
          <a:xfrm>
            <a:off x="1600200" y="0"/>
            <a:ext cx="8991600" cy="543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Effetto della forma dell’edificio (corti) </a:t>
            </a:r>
          </a:p>
        </p:txBody>
      </p:sp>
      <p:sp>
        <p:nvSpPr>
          <p:cNvPr id="6" name="CasellaDiTesto 5">
            <a:extLst>
              <a:ext uri="{FF2B5EF4-FFF2-40B4-BE49-F238E27FC236}">
                <a16:creationId xmlns:a16="http://schemas.microsoft.com/office/drawing/2014/main" id="{4F5E0C35-3B9D-A12D-4F62-2489B6F449AC}"/>
              </a:ext>
            </a:extLst>
          </p:cNvPr>
          <p:cNvSpPr txBox="1"/>
          <p:nvPr/>
        </p:nvSpPr>
        <p:spPr>
          <a:xfrm>
            <a:off x="228600" y="2743200"/>
            <a:ext cx="11734800" cy="1200329"/>
          </a:xfrm>
          <a:prstGeom prst="rect">
            <a:avLst/>
          </a:prstGeom>
          <a:noFill/>
        </p:spPr>
        <p:txBody>
          <a:bodyPr wrap="square">
            <a:spAutoFit/>
          </a:bodyPr>
          <a:lstStyle/>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Questi valori possono essere ulteriormente incrementati se, oltre alla geometria, si implementano altre strategie come l'ombreggiamento secondario, il greening o il raffreddamento evaporativo</a:t>
            </a:r>
          </a:p>
        </p:txBody>
      </p:sp>
      <p:sp>
        <p:nvSpPr>
          <p:cNvPr id="7" name="CasellaDiTesto 6">
            <a:extLst>
              <a:ext uri="{FF2B5EF4-FFF2-40B4-BE49-F238E27FC236}">
                <a16:creationId xmlns:a16="http://schemas.microsoft.com/office/drawing/2014/main" id="{3DAC6F7F-B205-4E77-DAF1-3DC39FFDEF07}"/>
              </a:ext>
            </a:extLst>
          </p:cNvPr>
          <p:cNvSpPr txBox="1"/>
          <p:nvPr/>
        </p:nvSpPr>
        <p:spPr>
          <a:xfrm>
            <a:off x="228600" y="3810000"/>
            <a:ext cx="6477000" cy="2677656"/>
          </a:xfrm>
          <a:prstGeom prst="rect">
            <a:avLst/>
          </a:prstGeom>
          <a:noFill/>
        </p:spPr>
        <p:txBody>
          <a:bodyPr wrap="square">
            <a:spAutoFit/>
          </a:bodyPr>
          <a:lstStyle/>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La </a:t>
            </a:r>
            <a:r>
              <a:rPr lang="it-IT" sz="2400" dirty="0">
                <a:solidFill>
                  <a:srgbClr val="FFFF00"/>
                </a:solidFill>
                <a:latin typeface="Times New Roman" panose="02020603050405020304" pitchFamily="18" charset="0"/>
                <a:cs typeface="Times New Roman" panose="02020603050405020304" pitchFamily="18" charset="0"/>
              </a:rPr>
              <a:t>geometria delle corti </a:t>
            </a:r>
            <a:r>
              <a:rPr lang="it-IT" sz="2400" dirty="0">
                <a:solidFill>
                  <a:schemeClr val="bg1"/>
                </a:solidFill>
                <a:latin typeface="Times New Roman" panose="02020603050405020304" pitchFamily="18" charset="0"/>
                <a:cs typeface="Times New Roman" panose="02020603050405020304" pitchFamily="18" charset="0"/>
              </a:rPr>
              <a:t>può essere sfruttata per:</a:t>
            </a:r>
          </a:p>
          <a:p>
            <a:pPr marL="630238" lvl="1" indent="-342900" algn="just" defTabSz="355600">
              <a:buFont typeface="Courier New" panose="02070309020205020404" pitchFamily="49" charset="0"/>
              <a:buChar char="o"/>
            </a:pPr>
            <a:r>
              <a:rPr lang="it-IT" sz="2400" dirty="0">
                <a:solidFill>
                  <a:srgbClr val="FFFF00"/>
                </a:solidFill>
                <a:latin typeface="Times New Roman" panose="02020603050405020304" pitchFamily="18" charset="0"/>
                <a:cs typeface="Times New Roman" panose="02020603050405020304" pitchFamily="18" charset="0"/>
              </a:rPr>
              <a:t>influenzare lo SVF </a:t>
            </a:r>
            <a:r>
              <a:rPr lang="it-IT" sz="2400" dirty="0">
                <a:solidFill>
                  <a:schemeClr val="bg1"/>
                </a:solidFill>
                <a:latin typeface="Times New Roman" panose="02020603050405020304" pitchFamily="18" charset="0"/>
                <a:cs typeface="Times New Roman" panose="02020603050405020304" pitchFamily="18" charset="0"/>
              </a:rPr>
              <a:t>(e quindi l’ombreggiamento primario)</a:t>
            </a:r>
          </a:p>
          <a:p>
            <a:pPr marL="630238" lvl="1" indent="-342900" algn="just" defTabSz="355600">
              <a:buFont typeface="Courier New" panose="02070309020205020404" pitchFamily="49" charset="0"/>
              <a:buChar char="o"/>
            </a:pPr>
            <a:r>
              <a:rPr lang="it-IT" sz="2400" dirty="0">
                <a:solidFill>
                  <a:srgbClr val="FFFF00"/>
                </a:solidFill>
                <a:latin typeface="Times New Roman" panose="02020603050405020304" pitchFamily="18" charset="0"/>
                <a:cs typeface="Times New Roman" panose="02020603050405020304" pitchFamily="18" charset="0"/>
              </a:rPr>
              <a:t>influenzare la ventilazione </a:t>
            </a:r>
            <a:r>
              <a:rPr lang="it-IT" sz="2400" dirty="0">
                <a:solidFill>
                  <a:schemeClr val="bg1"/>
                </a:solidFill>
                <a:latin typeface="Times New Roman" panose="02020603050405020304" pitchFamily="18" charset="0"/>
                <a:cs typeface="Times New Roman" panose="02020603050405020304" pitchFamily="18" charset="0"/>
              </a:rPr>
              <a:t>(sia interna che esterna) attraverso l’effetto camino (massa termica) e il distacco di vena fluida (rapporto tra spazio aperto e spazio occupato)</a:t>
            </a:r>
          </a:p>
        </p:txBody>
      </p:sp>
      <p:sp>
        <p:nvSpPr>
          <p:cNvPr id="9" name="CasellaDiTesto 8">
            <a:extLst>
              <a:ext uri="{FF2B5EF4-FFF2-40B4-BE49-F238E27FC236}">
                <a16:creationId xmlns:a16="http://schemas.microsoft.com/office/drawing/2014/main" id="{9E5C9525-BF10-C201-5BDC-7E9C5AD04573}"/>
              </a:ext>
            </a:extLst>
          </p:cNvPr>
          <p:cNvSpPr txBox="1"/>
          <p:nvPr/>
        </p:nvSpPr>
        <p:spPr>
          <a:xfrm>
            <a:off x="228600" y="533400"/>
            <a:ext cx="11734800" cy="1200329"/>
          </a:xfrm>
          <a:prstGeom prst="rect">
            <a:avLst/>
          </a:prstGeom>
          <a:noFill/>
        </p:spPr>
        <p:txBody>
          <a:bodyPr wrap="square">
            <a:spAutoFit/>
          </a:bodyPr>
          <a:lstStyle/>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Diversi studi hanno stabilito che, in particolare nei climi caldi, la </a:t>
            </a:r>
            <a:r>
              <a:rPr lang="it-IT" sz="2400" dirty="0">
                <a:solidFill>
                  <a:srgbClr val="FFFF00"/>
                </a:solidFill>
                <a:latin typeface="Times New Roman" panose="02020603050405020304" pitchFamily="18" charset="0"/>
                <a:cs typeface="Times New Roman" panose="02020603050405020304" pitchFamily="18" charset="0"/>
              </a:rPr>
              <a:t>forma costruttiva che determina il “migliore”</a:t>
            </a:r>
            <a:r>
              <a:rPr lang="it-IT" sz="2400" dirty="0">
                <a:solidFill>
                  <a:schemeClr val="bg1"/>
                </a:solidFill>
                <a:latin typeface="Times New Roman" panose="02020603050405020304" pitchFamily="18" charset="0"/>
                <a:cs typeface="Times New Roman" panose="02020603050405020304" pitchFamily="18" charset="0"/>
              </a:rPr>
              <a:t> (in termini microclimatici e di riduzione dei consumi energetici) </a:t>
            </a:r>
            <a:r>
              <a:rPr lang="it-IT" sz="2400" dirty="0">
                <a:solidFill>
                  <a:srgbClr val="FFFF00"/>
                </a:solidFill>
                <a:latin typeface="Times New Roman" panose="02020603050405020304" pitchFamily="18" charset="0"/>
                <a:cs typeface="Times New Roman" panose="02020603050405020304" pitchFamily="18" charset="0"/>
              </a:rPr>
              <a:t>uso del terreno </a:t>
            </a:r>
            <a:r>
              <a:rPr lang="it-IT" sz="2400" dirty="0">
                <a:solidFill>
                  <a:schemeClr val="bg1"/>
                </a:solidFill>
                <a:latin typeface="Times New Roman" panose="02020603050405020304" pitchFamily="18" charset="0"/>
                <a:cs typeface="Times New Roman" panose="02020603050405020304" pitchFamily="18" charset="0"/>
              </a:rPr>
              <a:t>è la corte</a:t>
            </a:r>
          </a:p>
        </p:txBody>
      </p:sp>
      <p:sp>
        <p:nvSpPr>
          <p:cNvPr id="10" name="CasellaDiTesto 9">
            <a:extLst>
              <a:ext uri="{FF2B5EF4-FFF2-40B4-BE49-F238E27FC236}">
                <a16:creationId xmlns:a16="http://schemas.microsoft.com/office/drawing/2014/main" id="{867E41D0-96A7-CFC8-FB09-D89B24392BCB}"/>
              </a:ext>
            </a:extLst>
          </p:cNvPr>
          <p:cNvSpPr txBox="1"/>
          <p:nvPr/>
        </p:nvSpPr>
        <p:spPr>
          <a:xfrm>
            <a:off x="228600" y="1600200"/>
            <a:ext cx="11734800" cy="1200329"/>
          </a:xfrm>
          <a:prstGeom prst="rect">
            <a:avLst/>
          </a:prstGeom>
          <a:noFill/>
        </p:spPr>
        <p:txBody>
          <a:bodyPr wrap="square">
            <a:spAutoFit/>
          </a:bodyPr>
          <a:lstStyle/>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Le corti hanno un </a:t>
            </a:r>
            <a:r>
              <a:rPr lang="it-IT" sz="2400" dirty="0">
                <a:solidFill>
                  <a:srgbClr val="FFFF00"/>
                </a:solidFill>
                <a:latin typeface="Times New Roman" panose="02020603050405020304" pitchFamily="18" charset="0"/>
                <a:cs typeface="Times New Roman" panose="02020603050405020304" pitchFamily="18" charset="0"/>
              </a:rPr>
              <a:t>effetto mitigativo nei confronti del clima esterno </a:t>
            </a:r>
            <a:r>
              <a:rPr lang="it-IT" sz="2400" dirty="0">
                <a:solidFill>
                  <a:schemeClr val="bg1"/>
                </a:solidFill>
                <a:latin typeface="Times New Roman" panose="02020603050405020304" pitchFamily="18" charset="0"/>
                <a:cs typeface="Times New Roman" panose="02020603050405020304" pitchFamily="18" charset="0"/>
              </a:rPr>
              <a:t>(la riduzione di temperatura rispetto all’esterno può essere fino a 3-15 °C), oltre a garantire spazi aperti con maggiore privacy</a:t>
            </a:r>
          </a:p>
        </p:txBody>
      </p:sp>
      <p:grpSp>
        <p:nvGrpSpPr>
          <p:cNvPr id="12" name="Gruppo 11">
            <a:extLst>
              <a:ext uri="{FF2B5EF4-FFF2-40B4-BE49-F238E27FC236}">
                <a16:creationId xmlns:a16="http://schemas.microsoft.com/office/drawing/2014/main" id="{E040EA0E-BF0D-96C5-BE09-8D3BF9CA8697}"/>
              </a:ext>
            </a:extLst>
          </p:cNvPr>
          <p:cNvGrpSpPr/>
          <p:nvPr/>
        </p:nvGrpSpPr>
        <p:grpSpPr>
          <a:xfrm>
            <a:off x="6705600" y="4191000"/>
            <a:ext cx="5493418" cy="2017658"/>
            <a:chOff x="7344000" y="4513475"/>
            <a:chExt cx="4855018" cy="1728000"/>
          </a:xfrm>
        </p:grpSpPr>
        <p:pic>
          <p:nvPicPr>
            <p:cNvPr id="5" name="Picture 10" descr="http://www.downtoearth.org.in/dte/userfiles/images/50L_20130228.jpg">
              <a:extLst>
                <a:ext uri="{FF2B5EF4-FFF2-40B4-BE49-F238E27FC236}">
                  <a16:creationId xmlns:a16="http://schemas.microsoft.com/office/drawing/2014/main" id="{5AF63752-B647-8029-26D1-A2497A18DF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395" t="58151" r="6059" b="10906"/>
            <a:stretch/>
          </p:blipFill>
          <p:spPr bwMode="auto">
            <a:xfrm>
              <a:off x="7344000" y="4513475"/>
              <a:ext cx="4855018" cy="1728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1" name="Rettangolo 10">
              <a:extLst>
                <a:ext uri="{FF2B5EF4-FFF2-40B4-BE49-F238E27FC236}">
                  <a16:creationId xmlns:a16="http://schemas.microsoft.com/office/drawing/2014/main" id="{365AF2AF-CB81-A1B6-2304-7F5BD89602E9}"/>
                </a:ext>
              </a:extLst>
            </p:cNvPr>
            <p:cNvSpPr/>
            <p:nvPr/>
          </p:nvSpPr>
          <p:spPr>
            <a:xfrm>
              <a:off x="11277600" y="4709258"/>
              <a:ext cx="914400" cy="92954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8521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2B085E-3AAD-03E5-2B34-D44D5FF0117C}"/>
              </a:ext>
            </a:extLst>
          </p:cNvPr>
          <p:cNvSpPr>
            <a:spLocks noChangeArrowheads="1"/>
          </p:cNvSpPr>
          <p:nvPr/>
        </p:nvSpPr>
        <p:spPr bwMode="auto">
          <a:xfrm>
            <a:off x="1600200" y="1"/>
            <a:ext cx="8991600" cy="543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Effetto della forma dell’edificio (corti) </a:t>
            </a:r>
          </a:p>
        </p:txBody>
      </p:sp>
      <p:sp>
        <p:nvSpPr>
          <p:cNvPr id="7" name="Rectangle 7">
            <a:extLst>
              <a:ext uri="{FF2B5EF4-FFF2-40B4-BE49-F238E27FC236}">
                <a16:creationId xmlns:a16="http://schemas.microsoft.com/office/drawing/2014/main" id="{1BCEACF0-AE99-35CC-F094-1A0F0C9AD57A}"/>
              </a:ext>
            </a:extLst>
          </p:cNvPr>
          <p:cNvSpPr>
            <a:spLocks noChangeArrowheads="1"/>
          </p:cNvSpPr>
          <p:nvPr/>
        </p:nvSpPr>
        <p:spPr bwMode="auto">
          <a:xfrm>
            <a:off x="152400" y="5943600"/>
            <a:ext cx="118872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chemeClr val="bg1"/>
                </a:solidFill>
              </a:rPr>
              <a:t>Distribuzione dello SVF nelle corti al variare di </a:t>
            </a:r>
            <a:r>
              <a:rPr lang="it-IT" altLang="en-US" sz="2400" dirty="0" err="1">
                <a:solidFill>
                  <a:schemeClr val="bg1"/>
                </a:solidFill>
              </a:rPr>
              <a:t>ARc</a:t>
            </a:r>
            <a:r>
              <a:rPr lang="it-IT" altLang="en-US" sz="2400" dirty="0">
                <a:solidFill>
                  <a:schemeClr val="bg1"/>
                </a:solidFill>
              </a:rPr>
              <a:t>: in generale, </a:t>
            </a:r>
            <a:r>
              <a:rPr lang="it-IT" altLang="en-US" sz="2400" dirty="0" err="1">
                <a:solidFill>
                  <a:srgbClr val="FFFF00"/>
                </a:solidFill>
              </a:rPr>
              <a:t>ARc</a:t>
            </a:r>
            <a:r>
              <a:rPr lang="it-IT" altLang="en-US" sz="2400" dirty="0">
                <a:solidFill>
                  <a:srgbClr val="FFFF00"/>
                </a:solidFill>
              </a:rPr>
              <a:t> minori di 1,25 sono preferiti in climi caldi, mentre </a:t>
            </a:r>
            <a:r>
              <a:rPr lang="it-IT" altLang="en-US" sz="2400" dirty="0" err="1">
                <a:solidFill>
                  <a:srgbClr val="FFFF00"/>
                </a:solidFill>
              </a:rPr>
              <a:t>ARc</a:t>
            </a:r>
            <a:r>
              <a:rPr lang="it-IT" altLang="en-US" sz="2400" dirty="0">
                <a:solidFill>
                  <a:srgbClr val="FFFF00"/>
                </a:solidFill>
              </a:rPr>
              <a:t> maggiori di 1,25 sono preferiti per climi freddi</a:t>
            </a:r>
          </a:p>
        </p:txBody>
      </p:sp>
      <p:grpSp>
        <p:nvGrpSpPr>
          <p:cNvPr id="19" name="Gruppo 18">
            <a:extLst>
              <a:ext uri="{FF2B5EF4-FFF2-40B4-BE49-F238E27FC236}">
                <a16:creationId xmlns:a16="http://schemas.microsoft.com/office/drawing/2014/main" id="{FD1EF451-0EBD-CAAB-920B-C9717C20076C}"/>
              </a:ext>
            </a:extLst>
          </p:cNvPr>
          <p:cNvGrpSpPr/>
          <p:nvPr/>
        </p:nvGrpSpPr>
        <p:grpSpPr>
          <a:xfrm>
            <a:off x="-15999" y="533400"/>
            <a:ext cx="12219998" cy="5410200"/>
            <a:chOff x="-15999" y="533400"/>
            <a:chExt cx="12219998" cy="5410200"/>
          </a:xfrm>
        </p:grpSpPr>
        <p:sp>
          <p:nvSpPr>
            <p:cNvPr id="16" name="Rettangolo 15">
              <a:extLst>
                <a:ext uri="{FF2B5EF4-FFF2-40B4-BE49-F238E27FC236}">
                  <a16:creationId xmlns:a16="http://schemas.microsoft.com/office/drawing/2014/main" id="{81194F91-A142-38AD-0CA7-B2B40D352765}"/>
                </a:ext>
              </a:extLst>
            </p:cNvPr>
            <p:cNvSpPr/>
            <p:nvPr/>
          </p:nvSpPr>
          <p:spPr>
            <a:xfrm>
              <a:off x="-15999" y="533400"/>
              <a:ext cx="12219998" cy="54102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5" name="Immagine 4">
              <a:extLst>
                <a:ext uri="{FF2B5EF4-FFF2-40B4-BE49-F238E27FC236}">
                  <a16:creationId xmlns:a16="http://schemas.microsoft.com/office/drawing/2014/main" id="{DAFAF0E6-7FD1-04CD-A0FD-B3F33794D195}"/>
                </a:ext>
              </a:extLst>
            </p:cNvPr>
            <p:cNvPicPr>
              <a:picLocks noChangeAspect="1"/>
            </p:cNvPicPr>
            <p:nvPr/>
          </p:nvPicPr>
          <p:blipFill rotWithShape="1">
            <a:blip r:embed="rId2"/>
            <a:srcRect t="48398" b="5968"/>
            <a:stretch/>
          </p:blipFill>
          <p:spPr>
            <a:xfrm>
              <a:off x="228599" y="2861834"/>
              <a:ext cx="11734801" cy="3005566"/>
            </a:xfrm>
            <a:prstGeom prst="rect">
              <a:avLst/>
            </a:prstGeom>
          </p:spPr>
        </p:pic>
        <p:pic>
          <p:nvPicPr>
            <p:cNvPr id="6" name="Immagine 5">
              <a:extLst>
                <a:ext uri="{FF2B5EF4-FFF2-40B4-BE49-F238E27FC236}">
                  <a16:creationId xmlns:a16="http://schemas.microsoft.com/office/drawing/2014/main" id="{B8420AF5-5CD3-52C9-5933-473DC18EB94B}"/>
                </a:ext>
              </a:extLst>
            </p:cNvPr>
            <p:cNvPicPr>
              <a:picLocks noChangeAspect="1"/>
            </p:cNvPicPr>
            <p:nvPr/>
          </p:nvPicPr>
          <p:blipFill rotWithShape="1">
            <a:blip r:embed="rId2"/>
            <a:srcRect t="2331" b="62807"/>
            <a:stretch/>
          </p:blipFill>
          <p:spPr>
            <a:xfrm>
              <a:off x="-1" y="609587"/>
              <a:ext cx="12204000" cy="2296193"/>
            </a:xfrm>
            <a:prstGeom prst="rect">
              <a:avLst/>
            </a:prstGeom>
          </p:spPr>
        </p:pic>
        <p:sp>
          <p:nvSpPr>
            <p:cNvPr id="8" name="Rettangolo 7">
              <a:extLst>
                <a:ext uri="{FF2B5EF4-FFF2-40B4-BE49-F238E27FC236}">
                  <a16:creationId xmlns:a16="http://schemas.microsoft.com/office/drawing/2014/main" id="{63D3C0F2-96DA-B48A-9705-2FAA0548D573}"/>
                </a:ext>
              </a:extLst>
            </p:cNvPr>
            <p:cNvSpPr/>
            <p:nvPr/>
          </p:nvSpPr>
          <p:spPr>
            <a:xfrm>
              <a:off x="3999" y="609587"/>
              <a:ext cx="2434401" cy="2286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Rettangolo 8">
              <a:extLst>
                <a:ext uri="{FF2B5EF4-FFF2-40B4-BE49-F238E27FC236}">
                  <a16:creationId xmlns:a16="http://schemas.microsoft.com/office/drawing/2014/main" id="{AE972471-67EA-3CAD-3031-4A8AAA6454D4}"/>
                </a:ext>
              </a:extLst>
            </p:cNvPr>
            <p:cNvSpPr/>
            <p:nvPr/>
          </p:nvSpPr>
          <p:spPr>
            <a:xfrm>
              <a:off x="1447800" y="4800601"/>
              <a:ext cx="10515599" cy="45719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CasellaDiTesto 10">
              <a:extLst>
                <a:ext uri="{FF2B5EF4-FFF2-40B4-BE49-F238E27FC236}">
                  <a16:creationId xmlns:a16="http://schemas.microsoft.com/office/drawing/2014/main" id="{ABB0E817-0080-D312-1B79-72D46FC300AA}"/>
                </a:ext>
              </a:extLst>
            </p:cNvPr>
            <p:cNvSpPr txBox="1"/>
            <p:nvPr/>
          </p:nvSpPr>
          <p:spPr>
            <a:xfrm>
              <a:off x="152400" y="2571690"/>
              <a:ext cx="2209800" cy="400110"/>
            </a:xfrm>
            <a:prstGeom prst="rect">
              <a:avLst/>
            </a:prstGeom>
            <a:solidFill>
              <a:schemeClr val="bg1"/>
            </a:solidFill>
            <a:ln>
              <a:noFill/>
            </a:ln>
          </p:spPr>
          <p:txBody>
            <a:bodyPr wrap="square" rtlCol="0">
              <a:spAutoFit/>
            </a:bodyPr>
            <a:lstStyle/>
            <a:p>
              <a:pPr algn="ctr"/>
              <a:r>
                <a:rPr lang="it-IT" sz="2000" dirty="0" err="1"/>
                <a:t>ARc</a:t>
              </a:r>
              <a:r>
                <a:rPr lang="it-IT" sz="2000" dirty="0"/>
                <a:t>=2,5</a:t>
              </a:r>
            </a:p>
          </p:txBody>
        </p:sp>
        <p:sp>
          <p:nvSpPr>
            <p:cNvPr id="12" name="CasellaDiTesto 11">
              <a:extLst>
                <a:ext uri="{FF2B5EF4-FFF2-40B4-BE49-F238E27FC236}">
                  <a16:creationId xmlns:a16="http://schemas.microsoft.com/office/drawing/2014/main" id="{4D8EDF8B-C01D-1709-EA25-B157BC777F09}"/>
                </a:ext>
              </a:extLst>
            </p:cNvPr>
            <p:cNvSpPr txBox="1"/>
            <p:nvPr/>
          </p:nvSpPr>
          <p:spPr>
            <a:xfrm>
              <a:off x="2590800" y="2571690"/>
              <a:ext cx="2209800" cy="400110"/>
            </a:xfrm>
            <a:prstGeom prst="rect">
              <a:avLst/>
            </a:prstGeom>
            <a:solidFill>
              <a:schemeClr val="bg1"/>
            </a:solidFill>
            <a:ln>
              <a:noFill/>
            </a:ln>
          </p:spPr>
          <p:txBody>
            <a:bodyPr wrap="square" rtlCol="0">
              <a:spAutoFit/>
            </a:bodyPr>
            <a:lstStyle/>
            <a:p>
              <a:pPr algn="ctr"/>
              <a:r>
                <a:rPr lang="it-IT" sz="2000" dirty="0" err="1"/>
                <a:t>ARc</a:t>
              </a:r>
              <a:r>
                <a:rPr lang="it-IT" sz="2000" dirty="0"/>
                <a:t>=1,67</a:t>
              </a:r>
            </a:p>
          </p:txBody>
        </p:sp>
        <p:sp>
          <p:nvSpPr>
            <p:cNvPr id="13" name="CasellaDiTesto 12">
              <a:extLst>
                <a:ext uri="{FF2B5EF4-FFF2-40B4-BE49-F238E27FC236}">
                  <a16:creationId xmlns:a16="http://schemas.microsoft.com/office/drawing/2014/main" id="{311B1DA7-22B7-3277-1C17-5F5F3231DECF}"/>
                </a:ext>
              </a:extLst>
            </p:cNvPr>
            <p:cNvSpPr txBox="1"/>
            <p:nvPr/>
          </p:nvSpPr>
          <p:spPr>
            <a:xfrm>
              <a:off x="4953000" y="2571690"/>
              <a:ext cx="2286000" cy="400110"/>
            </a:xfrm>
            <a:prstGeom prst="rect">
              <a:avLst/>
            </a:prstGeom>
            <a:solidFill>
              <a:schemeClr val="bg1"/>
            </a:solidFill>
            <a:ln>
              <a:noFill/>
            </a:ln>
          </p:spPr>
          <p:txBody>
            <a:bodyPr wrap="square" rtlCol="0">
              <a:spAutoFit/>
            </a:bodyPr>
            <a:lstStyle/>
            <a:p>
              <a:pPr algn="ctr"/>
              <a:r>
                <a:rPr lang="it-IT" sz="2000" dirty="0" err="1"/>
                <a:t>ARc</a:t>
              </a:r>
              <a:r>
                <a:rPr lang="it-IT" sz="2000" dirty="0"/>
                <a:t>=1,25</a:t>
              </a:r>
            </a:p>
          </p:txBody>
        </p:sp>
        <p:sp>
          <p:nvSpPr>
            <p:cNvPr id="14" name="CasellaDiTesto 13">
              <a:extLst>
                <a:ext uri="{FF2B5EF4-FFF2-40B4-BE49-F238E27FC236}">
                  <a16:creationId xmlns:a16="http://schemas.microsoft.com/office/drawing/2014/main" id="{82B45C4D-5C2F-E3AE-72DB-345FF1EB8AAC}"/>
                </a:ext>
              </a:extLst>
            </p:cNvPr>
            <p:cNvSpPr txBox="1"/>
            <p:nvPr/>
          </p:nvSpPr>
          <p:spPr>
            <a:xfrm>
              <a:off x="7391400" y="2571690"/>
              <a:ext cx="2209800" cy="400110"/>
            </a:xfrm>
            <a:prstGeom prst="rect">
              <a:avLst/>
            </a:prstGeom>
            <a:solidFill>
              <a:schemeClr val="bg1"/>
            </a:solidFill>
            <a:ln>
              <a:noFill/>
            </a:ln>
          </p:spPr>
          <p:txBody>
            <a:bodyPr wrap="square" rtlCol="0">
              <a:spAutoFit/>
            </a:bodyPr>
            <a:lstStyle/>
            <a:p>
              <a:pPr algn="ctr"/>
              <a:r>
                <a:rPr lang="it-IT" sz="2000" dirty="0" err="1"/>
                <a:t>ARc</a:t>
              </a:r>
              <a:r>
                <a:rPr lang="it-IT" sz="2000" dirty="0"/>
                <a:t>=1,00</a:t>
              </a:r>
            </a:p>
          </p:txBody>
        </p:sp>
        <p:sp>
          <p:nvSpPr>
            <p:cNvPr id="15" name="CasellaDiTesto 14">
              <a:extLst>
                <a:ext uri="{FF2B5EF4-FFF2-40B4-BE49-F238E27FC236}">
                  <a16:creationId xmlns:a16="http://schemas.microsoft.com/office/drawing/2014/main" id="{45BA2CE2-A60D-AB6F-7BD8-96B1E5243FD2}"/>
                </a:ext>
              </a:extLst>
            </p:cNvPr>
            <p:cNvSpPr txBox="1"/>
            <p:nvPr/>
          </p:nvSpPr>
          <p:spPr>
            <a:xfrm>
              <a:off x="9829800" y="2571690"/>
              <a:ext cx="2209800" cy="400110"/>
            </a:xfrm>
            <a:prstGeom prst="rect">
              <a:avLst/>
            </a:prstGeom>
            <a:solidFill>
              <a:schemeClr val="bg1"/>
            </a:solidFill>
            <a:ln>
              <a:noFill/>
            </a:ln>
          </p:spPr>
          <p:txBody>
            <a:bodyPr wrap="square" rtlCol="0">
              <a:spAutoFit/>
            </a:bodyPr>
            <a:lstStyle/>
            <a:p>
              <a:pPr algn="ctr"/>
              <a:r>
                <a:rPr lang="it-IT" sz="2000" dirty="0" err="1"/>
                <a:t>ARc</a:t>
              </a:r>
              <a:r>
                <a:rPr lang="it-IT" sz="2000" dirty="0"/>
                <a:t>=0,83</a:t>
              </a:r>
            </a:p>
          </p:txBody>
        </p:sp>
      </p:grpSp>
      <p:sp>
        <p:nvSpPr>
          <p:cNvPr id="2" name="CasellaDiTesto 1">
            <a:extLst>
              <a:ext uri="{FF2B5EF4-FFF2-40B4-BE49-F238E27FC236}">
                <a16:creationId xmlns:a16="http://schemas.microsoft.com/office/drawing/2014/main" id="{9162F83F-299E-4DDD-A311-3808DB320D06}"/>
              </a:ext>
            </a:extLst>
          </p:cNvPr>
          <p:cNvSpPr txBox="1"/>
          <p:nvPr/>
        </p:nvSpPr>
        <p:spPr>
          <a:xfrm>
            <a:off x="4884094" y="5345668"/>
            <a:ext cx="526106" cy="369332"/>
          </a:xfrm>
          <a:prstGeom prst="rect">
            <a:avLst/>
          </a:prstGeom>
          <a:noFill/>
        </p:spPr>
        <p:txBody>
          <a:bodyPr wrap="none" rtlCol="0">
            <a:spAutoFit/>
          </a:bodyPr>
          <a:lstStyle/>
          <a:p>
            <a:r>
              <a:rPr lang="en-US" dirty="0"/>
              <a:t>SVF</a:t>
            </a:r>
          </a:p>
        </p:txBody>
      </p:sp>
    </p:spTree>
    <p:extLst>
      <p:ext uri="{BB962C8B-B14F-4D97-AF65-F5344CB8AC3E}">
        <p14:creationId xmlns:p14="http://schemas.microsoft.com/office/powerpoint/2010/main" val="21955302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
          <p:cNvSpPr>
            <a:spLocks noChangeArrowheads="1"/>
          </p:cNvSpPr>
          <p:nvPr/>
        </p:nvSpPr>
        <p:spPr bwMode="auto">
          <a:xfrm>
            <a:off x="1600200" y="1"/>
            <a:ext cx="8991600" cy="406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600" b="1" dirty="0">
                <a:solidFill>
                  <a:srgbClr val="FFCC00"/>
                </a:solidFill>
                <a:latin typeface="Verdana" panose="020B0604030504040204" pitchFamily="34" charset="0"/>
              </a:rPr>
              <a:t>5. Effetto della forma dell’edificio (corti) </a:t>
            </a:r>
          </a:p>
        </p:txBody>
      </p:sp>
      <p:sp>
        <p:nvSpPr>
          <p:cNvPr id="40" name="TextShape 1"/>
          <p:cNvSpPr txBox="1"/>
          <p:nvPr/>
        </p:nvSpPr>
        <p:spPr>
          <a:xfrm>
            <a:off x="5486400" y="3363232"/>
            <a:ext cx="6400800" cy="522968"/>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ea typeface="TimesNewRomanPSMT"/>
                <a:cs typeface="Times New Roman" panose="02020603050405020304" pitchFamily="18" charset="0"/>
              </a:rPr>
              <a:t>All’aumentare della dimensione della corte, aumenta la velocità dell'aria all'interno della corte</a:t>
            </a:r>
            <a:endParaRPr sz="2200" dirty="0">
              <a:solidFill>
                <a:schemeClr val="bg1"/>
              </a:solidFill>
              <a:latin typeface="Times New Roman" panose="02020603050405020304" pitchFamily="18" charset="0"/>
              <a:cs typeface="Times New Roman" panose="02020603050405020304" pitchFamily="18" charset="0"/>
            </a:endParaRPr>
          </a:p>
        </p:txBody>
      </p:sp>
      <p:sp>
        <p:nvSpPr>
          <p:cNvPr id="42" name="TextShape 1"/>
          <p:cNvSpPr txBox="1"/>
          <p:nvPr/>
        </p:nvSpPr>
        <p:spPr>
          <a:xfrm>
            <a:off x="5486400" y="3941600"/>
            <a:ext cx="6400800" cy="478000"/>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ea typeface="TimesNewRomanPSMT"/>
                <a:cs typeface="Times New Roman" panose="02020603050405020304" pitchFamily="18" charset="0"/>
              </a:rPr>
              <a:t>Al crescere del rapporto </a:t>
            </a:r>
            <a:r>
              <a:rPr lang="it-IT" sz="2200" i="1" dirty="0">
                <a:solidFill>
                  <a:schemeClr val="bg1"/>
                </a:solidFill>
                <a:latin typeface="Times New Roman" panose="02020603050405020304" pitchFamily="18" charset="0"/>
                <a:ea typeface="TimesNewRomanPSMT"/>
                <a:cs typeface="Times New Roman" panose="02020603050405020304" pitchFamily="18" charset="0"/>
              </a:rPr>
              <a:t>W/W</a:t>
            </a:r>
            <a:r>
              <a:rPr lang="it-IT" sz="2200" i="1" baseline="-25000" dirty="0">
                <a:solidFill>
                  <a:schemeClr val="bg1"/>
                </a:solidFill>
                <a:latin typeface="Times New Roman" panose="02020603050405020304" pitchFamily="18" charset="0"/>
                <a:ea typeface="TimesNewRomanPSMT"/>
                <a:cs typeface="Times New Roman" panose="02020603050405020304" pitchFamily="18" charset="0"/>
              </a:rPr>
              <a:t>TOT </a:t>
            </a:r>
            <a:r>
              <a:rPr lang="it-IT" sz="2200" dirty="0">
                <a:solidFill>
                  <a:schemeClr val="bg1"/>
                </a:solidFill>
                <a:latin typeface="Times New Roman" panose="02020603050405020304" pitchFamily="18" charset="0"/>
                <a:ea typeface="TimesNewRomanPSMT"/>
                <a:cs typeface="Times New Roman" panose="02020603050405020304" pitchFamily="18" charset="0"/>
              </a:rPr>
              <a:t>, la velocità aumenta velocemente</a:t>
            </a:r>
          </a:p>
        </p:txBody>
      </p:sp>
      <p:sp>
        <p:nvSpPr>
          <p:cNvPr id="43" name="TextShape 1"/>
          <p:cNvSpPr txBox="1"/>
          <p:nvPr/>
        </p:nvSpPr>
        <p:spPr>
          <a:xfrm>
            <a:off x="5486400" y="4494278"/>
            <a:ext cx="6400800" cy="534922"/>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ea typeface="TimesNewRomanPSMT"/>
                <a:cs typeface="Times New Roman" panose="02020603050405020304" pitchFamily="18" charset="0"/>
              </a:rPr>
              <a:t>Al crescere del rapporto </a:t>
            </a:r>
            <a:r>
              <a:rPr lang="it-IT" sz="2200" i="1" dirty="0">
                <a:solidFill>
                  <a:schemeClr val="bg1"/>
                </a:solidFill>
                <a:latin typeface="Times New Roman" panose="02020603050405020304" pitchFamily="18" charset="0"/>
                <a:ea typeface="TimesNewRomanPSMT"/>
                <a:cs typeface="Times New Roman" panose="02020603050405020304" pitchFamily="18" charset="0"/>
              </a:rPr>
              <a:t>L/L</a:t>
            </a:r>
            <a:r>
              <a:rPr lang="it-IT" sz="2200" i="1" baseline="-25000" dirty="0">
                <a:solidFill>
                  <a:schemeClr val="bg1"/>
                </a:solidFill>
                <a:latin typeface="Times New Roman" panose="02020603050405020304" pitchFamily="18" charset="0"/>
                <a:ea typeface="TimesNewRomanPSMT"/>
                <a:cs typeface="Times New Roman" panose="02020603050405020304" pitchFamily="18" charset="0"/>
              </a:rPr>
              <a:t>TOT</a:t>
            </a:r>
            <a:r>
              <a:rPr lang="it-IT" sz="2200" i="1" dirty="0">
                <a:solidFill>
                  <a:schemeClr val="bg1"/>
                </a:solidFill>
                <a:latin typeface="Times New Roman" panose="02020603050405020304" pitchFamily="18" charset="0"/>
                <a:ea typeface="TimesNewRomanPSMT"/>
                <a:cs typeface="Times New Roman" panose="02020603050405020304" pitchFamily="18" charset="0"/>
              </a:rPr>
              <a:t> , </a:t>
            </a:r>
            <a:r>
              <a:rPr lang="it-IT" sz="2200" dirty="0">
                <a:solidFill>
                  <a:schemeClr val="bg1"/>
                </a:solidFill>
                <a:latin typeface="Times New Roman" panose="02020603050405020304" pitchFamily="18" charset="0"/>
                <a:ea typeface="TimesNewRomanPSMT"/>
                <a:cs typeface="Times New Roman" panose="02020603050405020304" pitchFamily="18" charset="0"/>
              </a:rPr>
              <a:t>la velocità aumenta lentamente </a:t>
            </a:r>
          </a:p>
        </p:txBody>
      </p:sp>
      <p:sp>
        <p:nvSpPr>
          <p:cNvPr id="44" name="TextShape 1"/>
          <p:cNvSpPr txBox="1"/>
          <p:nvPr/>
        </p:nvSpPr>
        <p:spPr>
          <a:xfrm>
            <a:off x="5486400" y="5052674"/>
            <a:ext cx="6400800" cy="357526"/>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ea typeface="TimesNewRomanPSMT"/>
                <a:cs typeface="Times New Roman" panose="02020603050405020304" pitchFamily="18" charset="0"/>
              </a:rPr>
              <a:t>Per bassi </a:t>
            </a:r>
            <a:r>
              <a:rPr lang="it-IT" sz="2200" i="1" dirty="0">
                <a:solidFill>
                  <a:schemeClr val="bg1"/>
                </a:solidFill>
                <a:latin typeface="Times New Roman" panose="02020603050405020304" pitchFamily="18" charset="0"/>
                <a:ea typeface="TimesNewRomanPSMT"/>
                <a:cs typeface="Times New Roman" panose="02020603050405020304" pitchFamily="18" charset="0"/>
              </a:rPr>
              <a:t>W/W</a:t>
            </a:r>
            <a:r>
              <a:rPr lang="it-IT" sz="2200" i="1" baseline="-25000" dirty="0">
                <a:solidFill>
                  <a:schemeClr val="bg1"/>
                </a:solidFill>
                <a:latin typeface="Times New Roman" panose="02020603050405020304" pitchFamily="18" charset="0"/>
                <a:ea typeface="TimesNewRomanPSMT"/>
                <a:cs typeface="Times New Roman" panose="02020603050405020304" pitchFamily="18" charset="0"/>
              </a:rPr>
              <a:t>TOT</a:t>
            </a:r>
            <a:r>
              <a:rPr lang="it-IT" sz="2200" i="1" dirty="0">
                <a:solidFill>
                  <a:schemeClr val="bg1"/>
                </a:solidFill>
                <a:latin typeface="Times New Roman" panose="02020603050405020304" pitchFamily="18" charset="0"/>
                <a:ea typeface="TimesNewRomanPSMT"/>
                <a:cs typeface="Times New Roman" panose="02020603050405020304" pitchFamily="18" charset="0"/>
              </a:rPr>
              <a:t> </a:t>
            </a:r>
            <a:r>
              <a:rPr lang="it-IT" sz="2200" dirty="0">
                <a:solidFill>
                  <a:schemeClr val="bg1"/>
                </a:solidFill>
                <a:latin typeface="Times New Roman" panose="02020603050405020304" pitchFamily="18" charset="0"/>
                <a:ea typeface="TimesNewRomanPSMT"/>
                <a:cs typeface="Times New Roman" panose="02020603050405020304" pitchFamily="18" charset="0"/>
              </a:rPr>
              <a:t>, L non influenza la velocità</a:t>
            </a:r>
            <a:endParaRPr sz="2200" dirty="0">
              <a:solidFill>
                <a:schemeClr val="bg1"/>
              </a:solidFill>
              <a:latin typeface="Times New Roman" panose="02020603050405020304" pitchFamily="18" charset="0"/>
              <a:cs typeface="Times New Roman" panose="02020603050405020304" pitchFamily="18" charset="0"/>
            </a:endParaRPr>
          </a:p>
        </p:txBody>
      </p:sp>
      <p:sp>
        <p:nvSpPr>
          <p:cNvPr id="45" name="TextShape 1"/>
          <p:cNvSpPr txBox="1"/>
          <p:nvPr/>
        </p:nvSpPr>
        <p:spPr>
          <a:xfrm>
            <a:off x="5486400" y="5334000"/>
            <a:ext cx="6400800" cy="520964"/>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A parità di area occupata, si ha una maggiore ventilazione aumentando </a:t>
            </a:r>
            <a:r>
              <a:rPr lang="it-IT" sz="2200" i="1" dirty="0">
                <a:solidFill>
                  <a:srgbClr val="FFFF00"/>
                </a:solidFill>
                <a:latin typeface="Times New Roman" panose="02020603050405020304" pitchFamily="18" charset="0"/>
                <a:ea typeface="TimesNewRomanPSMT"/>
                <a:cs typeface="Times New Roman" panose="02020603050405020304" pitchFamily="18" charset="0"/>
              </a:rPr>
              <a:t>W/W</a:t>
            </a:r>
            <a:r>
              <a:rPr lang="it-IT" sz="2200" i="1" baseline="-25000" dirty="0">
                <a:solidFill>
                  <a:srgbClr val="FFFF00"/>
                </a:solidFill>
                <a:latin typeface="Times New Roman" panose="02020603050405020304" pitchFamily="18" charset="0"/>
                <a:ea typeface="TimesNewRomanPSMT"/>
                <a:cs typeface="Times New Roman" panose="02020603050405020304" pitchFamily="18" charset="0"/>
              </a:rPr>
              <a:t>TOT</a:t>
            </a:r>
            <a:r>
              <a:rPr lang="it-IT" sz="2200" i="1" dirty="0">
                <a:solidFill>
                  <a:srgbClr val="FFFF00"/>
                </a:solidFill>
                <a:latin typeface="Times New Roman" panose="02020603050405020304" pitchFamily="18" charset="0"/>
                <a:ea typeface="TimesNewRomanPSMT"/>
                <a:cs typeface="Times New Roman" panose="02020603050405020304" pitchFamily="18" charset="0"/>
              </a:rPr>
              <a:t> </a:t>
            </a:r>
            <a:r>
              <a:rPr lang="it-IT" sz="2200" dirty="0">
                <a:solidFill>
                  <a:srgbClr val="FFFF00"/>
                </a:solidFill>
                <a:latin typeface="Times New Roman" panose="02020603050405020304" pitchFamily="18" charset="0"/>
                <a:ea typeface="TimesNewRomanPSMT"/>
                <a:cs typeface="Times New Roman" panose="02020603050405020304" pitchFamily="18" charset="0"/>
              </a:rPr>
              <a:t>e non </a:t>
            </a:r>
            <a:r>
              <a:rPr lang="it-IT" sz="2200" i="1" dirty="0">
                <a:solidFill>
                  <a:srgbClr val="FFFF00"/>
                </a:solidFill>
                <a:latin typeface="Times New Roman" panose="02020603050405020304" pitchFamily="18" charset="0"/>
                <a:ea typeface="TimesNewRomanPSMT"/>
                <a:cs typeface="Times New Roman" panose="02020603050405020304" pitchFamily="18" charset="0"/>
              </a:rPr>
              <a:t>L/L</a:t>
            </a:r>
            <a:r>
              <a:rPr lang="it-IT" sz="2200" i="1" baseline="-25000" dirty="0">
                <a:solidFill>
                  <a:srgbClr val="FFFF00"/>
                </a:solidFill>
                <a:latin typeface="Times New Roman" panose="02020603050405020304" pitchFamily="18" charset="0"/>
                <a:ea typeface="TimesNewRomanPSMT"/>
                <a:cs typeface="Times New Roman" panose="02020603050405020304" pitchFamily="18" charset="0"/>
              </a:rPr>
              <a:t>TOT</a:t>
            </a:r>
            <a:endParaRPr sz="2200" i="1" dirty="0">
              <a:solidFill>
                <a:srgbClr val="FFFF00"/>
              </a:solidFill>
              <a:latin typeface="Times New Roman" panose="02020603050405020304" pitchFamily="18" charset="0"/>
              <a:cs typeface="Times New Roman" panose="02020603050405020304" pitchFamily="18" charset="0"/>
            </a:endParaRPr>
          </a:p>
        </p:txBody>
      </p:sp>
      <p:sp>
        <p:nvSpPr>
          <p:cNvPr id="51" name="TextShape 1"/>
          <p:cNvSpPr txBox="1"/>
          <p:nvPr/>
        </p:nvSpPr>
        <p:spPr>
          <a:xfrm>
            <a:off x="5486400" y="5943600"/>
            <a:ext cx="6400800" cy="319858"/>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Risultati simili per vento diagonale</a:t>
            </a:r>
            <a:endParaRPr sz="2200" dirty="0">
              <a:solidFill>
                <a:schemeClr val="bg1"/>
              </a:solidFill>
              <a:latin typeface="Times New Roman" panose="02020603050405020304" pitchFamily="18" charset="0"/>
              <a:cs typeface="Times New Roman" panose="02020603050405020304" pitchFamily="18" charset="0"/>
            </a:endParaRPr>
          </a:p>
        </p:txBody>
      </p:sp>
      <p:sp>
        <p:nvSpPr>
          <p:cNvPr id="28" name="TextShape 1">
            <a:extLst>
              <a:ext uri="{FF2B5EF4-FFF2-40B4-BE49-F238E27FC236}">
                <a16:creationId xmlns:a16="http://schemas.microsoft.com/office/drawing/2014/main" id="{3B4A0A07-5528-40DC-83D5-058160E3459F}"/>
              </a:ext>
            </a:extLst>
          </p:cNvPr>
          <p:cNvSpPr txBox="1"/>
          <p:nvPr/>
        </p:nvSpPr>
        <p:spPr>
          <a:xfrm>
            <a:off x="5486400" y="6312164"/>
            <a:ext cx="6400800" cy="469636"/>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Per il rapporto tra altezza e lunghezza della corte vale quanto detto in precedenza per </a:t>
            </a:r>
            <a:r>
              <a:rPr lang="it-IT" sz="2200" dirty="0" err="1">
                <a:solidFill>
                  <a:schemeClr val="bg1"/>
                </a:solidFill>
                <a:latin typeface="Times New Roman" panose="02020603050405020304" pitchFamily="18" charset="0"/>
                <a:cs typeface="Times New Roman" panose="02020603050405020304" pitchFamily="18" charset="0"/>
              </a:rPr>
              <a:t>l’ARc</a:t>
            </a:r>
            <a:endParaRPr sz="2200" dirty="0">
              <a:solidFill>
                <a:schemeClr val="bg1"/>
              </a:solidFill>
              <a:latin typeface="Times New Roman" panose="02020603050405020304" pitchFamily="18" charset="0"/>
              <a:cs typeface="Times New Roman" panose="02020603050405020304" pitchFamily="18" charset="0"/>
            </a:endParaRPr>
          </a:p>
        </p:txBody>
      </p:sp>
      <p:grpSp>
        <p:nvGrpSpPr>
          <p:cNvPr id="3" name="Gruppo 2">
            <a:extLst>
              <a:ext uri="{FF2B5EF4-FFF2-40B4-BE49-F238E27FC236}">
                <a16:creationId xmlns:a16="http://schemas.microsoft.com/office/drawing/2014/main" id="{7422C4CF-6EEC-CF44-E8F1-DCFA2F1EFA1F}"/>
              </a:ext>
            </a:extLst>
          </p:cNvPr>
          <p:cNvGrpSpPr>
            <a:grpSpLocks noChangeAspect="1"/>
          </p:cNvGrpSpPr>
          <p:nvPr/>
        </p:nvGrpSpPr>
        <p:grpSpPr>
          <a:xfrm>
            <a:off x="74131" y="396000"/>
            <a:ext cx="3802986" cy="2880000"/>
            <a:chOff x="1600200" y="533400"/>
            <a:chExt cx="4038600" cy="3058432"/>
          </a:xfrm>
        </p:grpSpPr>
        <p:sp>
          <p:nvSpPr>
            <p:cNvPr id="2" name="Rettangolo 1">
              <a:extLst>
                <a:ext uri="{FF2B5EF4-FFF2-40B4-BE49-F238E27FC236}">
                  <a16:creationId xmlns:a16="http://schemas.microsoft.com/office/drawing/2014/main" id="{3EBC4945-41A6-B74E-45CB-255CF4460EA9}"/>
                </a:ext>
              </a:extLst>
            </p:cNvPr>
            <p:cNvSpPr/>
            <p:nvPr/>
          </p:nvSpPr>
          <p:spPr>
            <a:xfrm>
              <a:off x="1600200" y="533400"/>
              <a:ext cx="4038600" cy="305843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Immagine 47"/>
            <p:cNvPicPr/>
            <p:nvPr/>
          </p:nvPicPr>
          <p:blipFill>
            <a:blip r:embed="rId3"/>
            <a:stretch>
              <a:fillRect/>
            </a:stretch>
          </p:blipFill>
          <p:spPr>
            <a:xfrm>
              <a:off x="1815337" y="991508"/>
              <a:ext cx="3312862" cy="2361292"/>
            </a:xfrm>
            <a:prstGeom prst="rect">
              <a:avLst/>
            </a:prstGeom>
            <a:ln>
              <a:noFill/>
            </a:ln>
            <a:effectLst/>
          </p:spPr>
        </p:pic>
        <p:cxnSp>
          <p:nvCxnSpPr>
            <p:cNvPr id="8" name="Connettore 2 7"/>
            <p:cNvCxnSpPr/>
            <p:nvPr/>
          </p:nvCxnSpPr>
          <p:spPr>
            <a:xfrm>
              <a:off x="3119386" y="1603189"/>
              <a:ext cx="972007" cy="388803"/>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CasellaDiTesto 11"/>
            <p:cNvSpPr txBox="1"/>
            <p:nvPr/>
          </p:nvSpPr>
          <p:spPr>
            <a:xfrm>
              <a:off x="3313787" y="1408788"/>
              <a:ext cx="194401" cy="417463"/>
            </a:xfrm>
            <a:prstGeom prst="rect">
              <a:avLst/>
            </a:prstGeom>
          </p:spPr>
          <p:txBody>
            <a:bodyPr wrap="square" lIns="81638" tIns="40819" rIns="81638" bIns="40819" rtlCol="0">
              <a:spAutoFit/>
            </a:bodyPr>
            <a:lstStyle/>
            <a:p>
              <a:pPr>
                <a:buSzPct val="25000"/>
              </a:pPr>
              <a:r>
                <a:rPr lang="it-IT" sz="2177" dirty="0">
                  <a:solidFill>
                    <a:srgbClr val="FF0000"/>
                  </a:solidFill>
                  <a:latin typeface="Times New Roman"/>
                </a:rPr>
                <a:t>W</a:t>
              </a:r>
            </a:p>
          </p:txBody>
        </p:sp>
        <p:cxnSp>
          <p:nvCxnSpPr>
            <p:cNvPr id="14" name="Connettore 2 13"/>
            <p:cNvCxnSpPr/>
            <p:nvPr/>
          </p:nvCxnSpPr>
          <p:spPr>
            <a:xfrm rot="10800000" flipV="1">
              <a:off x="3400189" y="1767350"/>
              <a:ext cx="509762" cy="453603"/>
            </a:xfrm>
            <a:prstGeom prst="straightConnector1">
              <a:avLst/>
            </a:prstGeom>
            <a:ln w="12700">
              <a:solidFill>
                <a:srgbClr val="00B0F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CasellaDiTesto 20"/>
            <p:cNvSpPr txBox="1"/>
            <p:nvPr/>
          </p:nvSpPr>
          <p:spPr>
            <a:xfrm>
              <a:off x="3313787" y="1704141"/>
              <a:ext cx="194401" cy="417463"/>
            </a:xfrm>
            <a:prstGeom prst="rect">
              <a:avLst/>
            </a:prstGeom>
          </p:spPr>
          <p:txBody>
            <a:bodyPr wrap="square" lIns="81638" tIns="40819" rIns="81638" bIns="40819" rtlCol="0">
              <a:spAutoFit/>
            </a:bodyPr>
            <a:lstStyle/>
            <a:p>
              <a:pPr>
                <a:buSzPct val="25000"/>
              </a:pPr>
              <a:r>
                <a:rPr lang="it-IT" sz="2177" dirty="0">
                  <a:solidFill>
                    <a:srgbClr val="00B0F0"/>
                  </a:solidFill>
                  <a:latin typeface="Times New Roman"/>
                </a:rPr>
                <a:t>L</a:t>
              </a:r>
            </a:p>
          </p:txBody>
        </p:sp>
        <p:cxnSp>
          <p:nvCxnSpPr>
            <p:cNvPr id="23" name="Connettore 2 22"/>
            <p:cNvCxnSpPr/>
            <p:nvPr/>
          </p:nvCxnSpPr>
          <p:spPr>
            <a:xfrm rot="10800000">
              <a:off x="4609796" y="2834397"/>
              <a:ext cx="648005" cy="277716"/>
            </a:xfrm>
            <a:prstGeom prst="straightConnector1">
              <a:avLst/>
            </a:prstGeom>
            <a:ln w="25400">
              <a:solidFill>
                <a:srgbClr val="00B050"/>
              </a:solidFill>
              <a:tailEnd type="stealth" w="lg" len="lg"/>
            </a:ln>
          </p:spPr>
          <p:style>
            <a:lnRef idx="1">
              <a:schemeClr val="accent1"/>
            </a:lnRef>
            <a:fillRef idx="0">
              <a:schemeClr val="accent1"/>
            </a:fillRef>
            <a:effectRef idx="0">
              <a:schemeClr val="accent1"/>
            </a:effectRef>
            <a:fontRef idx="minor">
              <a:schemeClr val="tx1"/>
            </a:fontRef>
          </p:style>
        </p:cxnSp>
        <p:sp>
          <p:nvSpPr>
            <p:cNvPr id="26" name="CasellaDiTesto 25"/>
            <p:cNvSpPr txBox="1"/>
            <p:nvPr/>
          </p:nvSpPr>
          <p:spPr>
            <a:xfrm>
              <a:off x="4273177" y="2919135"/>
              <a:ext cx="984623" cy="443327"/>
            </a:xfrm>
            <a:prstGeom prst="rect">
              <a:avLst/>
            </a:prstGeom>
          </p:spPr>
          <p:txBody>
            <a:bodyPr wrap="square" lIns="81638" tIns="40819" rIns="81638" bIns="40819" rtlCol="0">
              <a:spAutoFit/>
            </a:bodyPr>
            <a:lstStyle/>
            <a:p>
              <a:pPr>
                <a:buSzPct val="25000"/>
              </a:pPr>
              <a:r>
                <a:rPr lang="it-IT" sz="2177" b="1" dirty="0">
                  <a:solidFill>
                    <a:srgbClr val="00B050"/>
                  </a:solidFill>
                  <a:latin typeface="Times New Roman"/>
                </a:rPr>
                <a:t>Vento</a:t>
              </a:r>
            </a:p>
          </p:txBody>
        </p:sp>
        <p:cxnSp>
          <p:nvCxnSpPr>
            <p:cNvPr id="13" name="Connettore 2 12"/>
            <p:cNvCxnSpPr/>
            <p:nvPr/>
          </p:nvCxnSpPr>
          <p:spPr>
            <a:xfrm rot="10800000" flipV="1">
              <a:off x="1758577" y="890384"/>
              <a:ext cx="1296008" cy="1036807"/>
            </a:xfrm>
            <a:prstGeom prst="straightConnector1">
              <a:avLst/>
            </a:prstGeom>
            <a:ln w="12700">
              <a:solidFill>
                <a:srgbClr val="00B0F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Connettore 2 14"/>
            <p:cNvCxnSpPr/>
            <p:nvPr/>
          </p:nvCxnSpPr>
          <p:spPr>
            <a:xfrm>
              <a:off x="3119385" y="890384"/>
              <a:ext cx="2008814" cy="777605"/>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4" name="CasellaDiTesto 23"/>
            <p:cNvSpPr txBox="1"/>
            <p:nvPr/>
          </p:nvSpPr>
          <p:spPr>
            <a:xfrm>
              <a:off x="3832191" y="861735"/>
              <a:ext cx="831591" cy="417463"/>
            </a:xfrm>
            <a:prstGeom prst="rect">
              <a:avLst/>
            </a:prstGeom>
          </p:spPr>
          <p:txBody>
            <a:bodyPr wrap="none" lIns="81638" tIns="40819" rIns="81638" bIns="40819" rtlCol="0">
              <a:spAutoFit/>
            </a:bodyPr>
            <a:lstStyle/>
            <a:p>
              <a:pPr>
                <a:buSzPct val="25000"/>
              </a:pPr>
              <a:r>
                <a:rPr lang="it-IT" sz="2177" b="1" dirty="0">
                  <a:solidFill>
                    <a:srgbClr val="FF0000"/>
                  </a:solidFill>
                  <a:latin typeface="Times New Roman"/>
                </a:rPr>
                <a:t>W</a:t>
              </a:r>
              <a:r>
                <a:rPr lang="it-IT" sz="2177" b="1" baseline="-25000" dirty="0">
                  <a:solidFill>
                    <a:srgbClr val="FF0000"/>
                  </a:solidFill>
                  <a:latin typeface="Times New Roman"/>
                </a:rPr>
                <a:t>TOT</a:t>
              </a:r>
            </a:p>
          </p:txBody>
        </p:sp>
        <p:sp>
          <p:nvSpPr>
            <p:cNvPr id="25" name="CasellaDiTesto 24"/>
            <p:cNvSpPr txBox="1"/>
            <p:nvPr/>
          </p:nvSpPr>
          <p:spPr>
            <a:xfrm>
              <a:off x="1888177" y="955183"/>
              <a:ext cx="712969" cy="752490"/>
            </a:xfrm>
            <a:prstGeom prst="rect">
              <a:avLst/>
            </a:prstGeom>
          </p:spPr>
          <p:txBody>
            <a:bodyPr wrap="none" lIns="81638" tIns="40819" rIns="81638" bIns="40819" rtlCol="0">
              <a:spAutoFit/>
            </a:bodyPr>
            <a:lstStyle/>
            <a:p>
              <a:pPr>
                <a:buSzPct val="25000"/>
              </a:pPr>
              <a:r>
                <a:rPr lang="it-IT" sz="2177" b="1" dirty="0">
                  <a:solidFill>
                    <a:srgbClr val="00B0F0"/>
                  </a:solidFill>
                  <a:latin typeface="Times New Roman"/>
                </a:rPr>
                <a:t>L</a:t>
              </a:r>
              <a:r>
                <a:rPr lang="it-IT" sz="2177" b="1" baseline="-25000" dirty="0">
                  <a:solidFill>
                    <a:srgbClr val="00B0F0"/>
                  </a:solidFill>
                  <a:latin typeface="Times New Roman"/>
                </a:rPr>
                <a:t>TOT</a:t>
              </a:r>
            </a:p>
            <a:p>
              <a:pPr>
                <a:buSzPct val="25000"/>
                <a:buFont typeface="StarSymbol"/>
                <a:buChar char=""/>
              </a:pPr>
              <a:endParaRPr lang="it-IT" sz="2177" b="1" dirty="0">
                <a:solidFill>
                  <a:srgbClr val="00B0F0"/>
                </a:solidFill>
                <a:latin typeface="Times New Roman"/>
              </a:endParaRPr>
            </a:p>
          </p:txBody>
        </p:sp>
        <p:cxnSp>
          <p:nvCxnSpPr>
            <p:cNvPr id="27" name="Connettore 2 26"/>
            <p:cNvCxnSpPr/>
            <p:nvPr/>
          </p:nvCxnSpPr>
          <p:spPr>
            <a:xfrm>
              <a:off x="2359060" y="1611829"/>
              <a:ext cx="489827" cy="194401"/>
            </a:xfrm>
            <a:prstGeom prst="straightConnector1">
              <a:avLst/>
            </a:prstGeom>
            <a:ln w="25400">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CasellaDiTesto 30"/>
            <p:cNvSpPr txBox="1"/>
            <p:nvPr/>
          </p:nvSpPr>
          <p:spPr>
            <a:xfrm>
              <a:off x="2306890" y="1603188"/>
              <a:ext cx="424557" cy="361614"/>
            </a:xfrm>
            <a:prstGeom prst="rect">
              <a:avLst/>
            </a:prstGeom>
          </p:spPr>
          <p:txBody>
            <a:bodyPr wrap="none" lIns="81638" tIns="40819" rIns="81638" bIns="40819" rtlCol="0">
              <a:spAutoFit/>
            </a:bodyPr>
            <a:lstStyle/>
            <a:p>
              <a:pPr>
                <a:buSzPct val="25000"/>
              </a:pPr>
              <a:r>
                <a:rPr lang="it-IT" sz="1814" b="1" dirty="0">
                  <a:solidFill>
                    <a:srgbClr val="FFC000"/>
                  </a:solidFill>
                  <a:latin typeface="Times New Roman"/>
                </a:rPr>
                <a:t>Sp</a:t>
              </a:r>
            </a:p>
          </p:txBody>
        </p:sp>
        <p:cxnSp>
          <p:nvCxnSpPr>
            <p:cNvPr id="30" name="Connettore 2 29">
              <a:extLst>
                <a:ext uri="{FF2B5EF4-FFF2-40B4-BE49-F238E27FC236}">
                  <a16:creationId xmlns:a16="http://schemas.microsoft.com/office/drawing/2014/main" id="{4F95818A-138A-436C-B1DC-85211E376F1C}"/>
                </a:ext>
              </a:extLst>
            </p:cNvPr>
            <p:cNvCxnSpPr>
              <a:cxnSpLocks/>
            </p:cNvCxnSpPr>
            <p:nvPr/>
          </p:nvCxnSpPr>
          <p:spPr>
            <a:xfrm flipV="1">
              <a:off x="5257800" y="1800368"/>
              <a:ext cx="0" cy="506419"/>
            </a:xfrm>
            <a:prstGeom prst="straightConnector1">
              <a:avLst/>
            </a:prstGeom>
            <a:ln w="12700">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2" name="CasellaDiTesto 31">
              <a:extLst>
                <a:ext uri="{FF2B5EF4-FFF2-40B4-BE49-F238E27FC236}">
                  <a16:creationId xmlns:a16="http://schemas.microsoft.com/office/drawing/2014/main" id="{911386A5-4A37-43C3-B623-A5191DF08561}"/>
                </a:ext>
              </a:extLst>
            </p:cNvPr>
            <p:cNvSpPr txBox="1"/>
            <p:nvPr/>
          </p:nvSpPr>
          <p:spPr>
            <a:xfrm>
              <a:off x="5215799" y="1828800"/>
              <a:ext cx="194401" cy="417463"/>
            </a:xfrm>
            <a:prstGeom prst="rect">
              <a:avLst/>
            </a:prstGeom>
          </p:spPr>
          <p:txBody>
            <a:bodyPr wrap="square" lIns="81638" tIns="40819" rIns="81638" bIns="40819" rtlCol="0">
              <a:spAutoFit/>
            </a:bodyPr>
            <a:lstStyle/>
            <a:p>
              <a:pPr>
                <a:buSzPct val="25000"/>
              </a:pPr>
              <a:r>
                <a:rPr lang="it-IT" sz="2177" dirty="0">
                  <a:solidFill>
                    <a:schemeClr val="accent2"/>
                  </a:solidFill>
                  <a:latin typeface="Times New Roman"/>
                </a:rPr>
                <a:t>H</a:t>
              </a:r>
            </a:p>
          </p:txBody>
        </p:sp>
      </p:grpSp>
      <p:grpSp>
        <p:nvGrpSpPr>
          <p:cNvPr id="6" name="Gruppo 5">
            <a:extLst>
              <a:ext uri="{FF2B5EF4-FFF2-40B4-BE49-F238E27FC236}">
                <a16:creationId xmlns:a16="http://schemas.microsoft.com/office/drawing/2014/main" id="{4BBE3755-A969-3EA1-7076-F5624647D56D}"/>
              </a:ext>
            </a:extLst>
          </p:cNvPr>
          <p:cNvGrpSpPr>
            <a:grpSpLocks noChangeAspect="1"/>
          </p:cNvGrpSpPr>
          <p:nvPr/>
        </p:nvGrpSpPr>
        <p:grpSpPr>
          <a:xfrm>
            <a:off x="3962400" y="396000"/>
            <a:ext cx="7136052" cy="2880000"/>
            <a:chOff x="4305605" y="381000"/>
            <a:chExt cx="7671258" cy="3056695"/>
          </a:xfrm>
        </p:grpSpPr>
        <p:sp>
          <p:nvSpPr>
            <p:cNvPr id="5" name="Rettangolo 4">
              <a:extLst>
                <a:ext uri="{FF2B5EF4-FFF2-40B4-BE49-F238E27FC236}">
                  <a16:creationId xmlns:a16="http://schemas.microsoft.com/office/drawing/2014/main" id="{00D9B5E7-E747-9132-EAD5-78AE03C95437}"/>
                </a:ext>
              </a:extLst>
            </p:cNvPr>
            <p:cNvSpPr/>
            <p:nvPr/>
          </p:nvSpPr>
          <p:spPr>
            <a:xfrm>
              <a:off x="4305605" y="381000"/>
              <a:ext cx="7671258" cy="305669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FB9A8367-5C0E-8A5F-5EEB-AAA720E2A86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12880" y="443813"/>
              <a:ext cx="7452000" cy="2932806"/>
            </a:xfrm>
            <a:prstGeom prst="rect">
              <a:avLst/>
            </a:prstGeom>
            <a:solidFill>
              <a:srgbClr val="FFFFFF"/>
            </a:solidFill>
            <a:ln w="635">
              <a:solidFill>
                <a:srgbClr val="000000"/>
              </a:solidFill>
              <a:miter lim="800000"/>
              <a:headEnd/>
              <a:tailEnd/>
            </a:ln>
          </p:spPr>
        </p:pic>
      </p:grpSp>
      <p:sp>
        <p:nvSpPr>
          <p:cNvPr id="7" name="Freccia a destra 6">
            <a:extLst>
              <a:ext uri="{FF2B5EF4-FFF2-40B4-BE49-F238E27FC236}">
                <a16:creationId xmlns:a16="http://schemas.microsoft.com/office/drawing/2014/main" id="{9A423E26-3157-121F-E4C1-9DB5B6E6CA7F}"/>
              </a:ext>
            </a:extLst>
          </p:cNvPr>
          <p:cNvSpPr>
            <a:spLocks noChangeAspect="1"/>
          </p:cNvSpPr>
          <p:nvPr/>
        </p:nvSpPr>
        <p:spPr>
          <a:xfrm flipH="1">
            <a:off x="10134600" y="526800"/>
            <a:ext cx="1090188" cy="540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Vento</a:t>
            </a:r>
          </a:p>
        </p:txBody>
      </p:sp>
      <p:grpSp>
        <p:nvGrpSpPr>
          <p:cNvPr id="18" name="Gruppo 17">
            <a:extLst>
              <a:ext uri="{FF2B5EF4-FFF2-40B4-BE49-F238E27FC236}">
                <a16:creationId xmlns:a16="http://schemas.microsoft.com/office/drawing/2014/main" id="{0946B955-3A97-5137-F997-7CEF08474106}"/>
              </a:ext>
            </a:extLst>
          </p:cNvPr>
          <p:cNvGrpSpPr/>
          <p:nvPr/>
        </p:nvGrpSpPr>
        <p:grpSpPr>
          <a:xfrm>
            <a:off x="76199" y="3352800"/>
            <a:ext cx="5322024" cy="3493955"/>
            <a:chOff x="76199" y="3395246"/>
            <a:chExt cx="5322024" cy="3493955"/>
          </a:xfrm>
        </p:grpSpPr>
        <p:pic>
          <p:nvPicPr>
            <p:cNvPr id="36" name="Immagine 35"/>
            <p:cNvPicPr>
              <a:picLocks noChangeAspect="1"/>
            </p:cNvPicPr>
            <p:nvPr/>
          </p:nvPicPr>
          <p:blipFill>
            <a:blip r:embed="rId5"/>
            <a:stretch>
              <a:fillRect/>
            </a:stretch>
          </p:blipFill>
          <p:spPr>
            <a:xfrm>
              <a:off x="76200" y="3505201"/>
              <a:ext cx="5322023" cy="3384000"/>
            </a:xfrm>
            <a:prstGeom prst="rect">
              <a:avLst/>
            </a:prstGeom>
            <a:ln>
              <a:noFill/>
            </a:ln>
          </p:spPr>
        </p:pic>
        <p:sp>
          <p:nvSpPr>
            <p:cNvPr id="10" name="CasellaDiTesto 9">
              <a:extLst>
                <a:ext uri="{FF2B5EF4-FFF2-40B4-BE49-F238E27FC236}">
                  <a16:creationId xmlns:a16="http://schemas.microsoft.com/office/drawing/2014/main" id="{0A5F8E73-DEAF-ABB8-B2F8-4EBCB13FE5EC}"/>
                </a:ext>
              </a:extLst>
            </p:cNvPr>
            <p:cNvSpPr txBox="1"/>
            <p:nvPr/>
          </p:nvSpPr>
          <p:spPr>
            <a:xfrm>
              <a:off x="3505200" y="6507778"/>
              <a:ext cx="457200" cy="338554"/>
            </a:xfrm>
            <a:prstGeom prst="rect">
              <a:avLst/>
            </a:prstGeom>
            <a:solidFill>
              <a:schemeClr val="bg1"/>
            </a:solidFill>
          </p:spPr>
          <p:txBody>
            <a:bodyPr wrap="square" rtlCol="0">
              <a:spAutoFit/>
            </a:bodyPr>
            <a:lstStyle/>
            <a:p>
              <a:endParaRPr lang="en-US" b="1" dirty="0"/>
            </a:p>
          </p:txBody>
        </p:sp>
        <mc:AlternateContent xmlns:mc="http://schemas.openxmlformats.org/markup-compatibility/2006" xmlns:a14="http://schemas.microsoft.com/office/drawing/2010/main">
          <mc:Choice Requires="a14">
            <p:sp>
              <p:nvSpPr>
                <p:cNvPr id="9" name="CasellaDiTesto 8">
                  <a:extLst>
                    <a:ext uri="{FF2B5EF4-FFF2-40B4-BE49-F238E27FC236}">
                      <a16:creationId xmlns:a16="http://schemas.microsoft.com/office/drawing/2014/main" id="{81E07B3F-A06A-94E3-C198-19F0420C59BE}"/>
                    </a:ext>
                  </a:extLst>
                </p:cNvPr>
                <p:cNvSpPr txBox="1"/>
                <p:nvPr/>
              </p:nvSpPr>
              <p:spPr>
                <a:xfrm>
                  <a:off x="3733800" y="6443246"/>
                  <a:ext cx="874342" cy="338554"/>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type m:val="lin"/>
                            <m:ctrlPr>
                              <a:rPr lang="en-US" sz="1600" b="1" i="1" smtClean="0">
                                <a:latin typeface="Cambria Math" panose="02040503050406030204" pitchFamily="18" charset="0"/>
                              </a:rPr>
                            </m:ctrlPr>
                          </m:fPr>
                          <m:num>
                            <m:r>
                              <a:rPr lang="it-IT" sz="1600" b="1" i="1" smtClean="0">
                                <a:latin typeface="Cambria Math" panose="02040503050406030204" pitchFamily="18" charset="0"/>
                              </a:rPr>
                              <m:t>𝑳</m:t>
                            </m:r>
                          </m:num>
                          <m:den>
                            <m:sSub>
                              <m:sSubPr>
                                <m:ctrlPr>
                                  <a:rPr lang="en-US" sz="1600" b="1" i="1" smtClean="0">
                                    <a:latin typeface="Cambria Math" panose="02040503050406030204" pitchFamily="18" charset="0"/>
                                  </a:rPr>
                                </m:ctrlPr>
                              </m:sSubPr>
                              <m:e>
                                <m:r>
                                  <a:rPr lang="it-IT" sz="1600" b="1" i="1" smtClean="0">
                                    <a:latin typeface="Cambria Math" panose="02040503050406030204" pitchFamily="18" charset="0"/>
                                  </a:rPr>
                                  <m:t>𝑳</m:t>
                                </m:r>
                              </m:e>
                              <m:sub>
                                <m:r>
                                  <a:rPr lang="it-IT" sz="1600" b="1" i="1" smtClean="0">
                                    <a:latin typeface="Cambria Math" panose="02040503050406030204" pitchFamily="18" charset="0"/>
                                  </a:rPr>
                                  <m:t>𝑻𝑶𝑻</m:t>
                                </m:r>
                              </m:sub>
                            </m:sSub>
                          </m:den>
                        </m:f>
                      </m:oMath>
                    </m:oMathPara>
                  </a14:m>
                  <a:endParaRPr lang="en-US" b="1" dirty="0"/>
                </a:p>
              </p:txBody>
            </p:sp>
          </mc:Choice>
          <mc:Fallback xmlns="">
            <p:sp>
              <p:nvSpPr>
                <p:cNvPr id="9" name="CasellaDiTesto 8">
                  <a:extLst>
                    <a:ext uri="{FF2B5EF4-FFF2-40B4-BE49-F238E27FC236}">
                      <a16:creationId xmlns:a16="http://schemas.microsoft.com/office/drawing/2014/main" id="{81E07B3F-A06A-94E3-C198-19F0420C59BE}"/>
                    </a:ext>
                  </a:extLst>
                </p:cNvPr>
                <p:cNvSpPr txBox="1">
                  <a:spLocks noRot="1" noChangeAspect="1" noMove="1" noResize="1" noEditPoints="1" noAdjustHandles="1" noChangeArrowheads="1" noChangeShapeType="1" noTextEdit="1"/>
                </p:cNvSpPr>
                <p:nvPr/>
              </p:nvSpPr>
              <p:spPr>
                <a:xfrm>
                  <a:off x="3733800" y="6443246"/>
                  <a:ext cx="874342" cy="338554"/>
                </a:xfrm>
                <a:prstGeom prst="rect">
                  <a:avLst/>
                </a:prstGeom>
                <a:blipFill>
                  <a:blip r:embed="rId6"/>
                  <a:stretch>
                    <a:fillRect l="-14685" t="-101786" r="-11888" b="-16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CasellaDiTesto 10">
                  <a:extLst>
                    <a:ext uri="{FF2B5EF4-FFF2-40B4-BE49-F238E27FC236}">
                      <a16:creationId xmlns:a16="http://schemas.microsoft.com/office/drawing/2014/main" id="{489C5AD3-9D85-1AB1-5BE4-6D5C9BAA50DC}"/>
                    </a:ext>
                  </a:extLst>
                </p:cNvPr>
                <p:cNvSpPr txBox="1"/>
                <p:nvPr/>
              </p:nvSpPr>
              <p:spPr>
                <a:xfrm>
                  <a:off x="776589" y="6400800"/>
                  <a:ext cx="1052211" cy="338554"/>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type m:val="lin"/>
                            <m:ctrlPr>
                              <a:rPr lang="en-US" sz="1600" b="1" i="1" smtClean="0">
                                <a:latin typeface="Cambria Math" panose="02040503050406030204" pitchFamily="18" charset="0"/>
                              </a:rPr>
                            </m:ctrlPr>
                          </m:fPr>
                          <m:num>
                            <m:r>
                              <a:rPr lang="it-IT" sz="1600" b="1" i="1" smtClean="0">
                                <a:latin typeface="Cambria Math" panose="02040503050406030204" pitchFamily="18" charset="0"/>
                              </a:rPr>
                              <m:t>𝑾</m:t>
                            </m:r>
                          </m:num>
                          <m:den>
                            <m:sSub>
                              <m:sSubPr>
                                <m:ctrlPr>
                                  <a:rPr lang="en-US" sz="1600" b="1" i="1" smtClean="0">
                                    <a:latin typeface="Cambria Math" panose="02040503050406030204" pitchFamily="18" charset="0"/>
                                  </a:rPr>
                                </m:ctrlPr>
                              </m:sSubPr>
                              <m:e>
                                <m:r>
                                  <a:rPr lang="it-IT" sz="1600" b="1" i="1" smtClean="0">
                                    <a:latin typeface="Cambria Math" panose="02040503050406030204" pitchFamily="18" charset="0"/>
                                  </a:rPr>
                                  <m:t>𝑾</m:t>
                                </m:r>
                              </m:e>
                              <m:sub>
                                <m:r>
                                  <a:rPr lang="it-IT" sz="1600" b="1" i="1" smtClean="0">
                                    <a:latin typeface="Cambria Math" panose="02040503050406030204" pitchFamily="18" charset="0"/>
                                  </a:rPr>
                                  <m:t>𝑻𝑶𝑻</m:t>
                                </m:r>
                              </m:sub>
                            </m:sSub>
                          </m:den>
                        </m:f>
                      </m:oMath>
                    </m:oMathPara>
                  </a14:m>
                  <a:endParaRPr lang="en-US" b="1" dirty="0"/>
                </a:p>
              </p:txBody>
            </p:sp>
          </mc:Choice>
          <mc:Fallback xmlns="">
            <p:sp>
              <p:nvSpPr>
                <p:cNvPr id="11" name="CasellaDiTesto 10">
                  <a:extLst>
                    <a:ext uri="{FF2B5EF4-FFF2-40B4-BE49-F238E27FC236}">
                      <a16:creationId xmlns:a16="http://schemas.microsoft.com/office/drawing/2014/main" id="{489C5AD3-9D85-1AB1-5BE4-6D5C9BAA50DC}"/>
                    </a:ext>
                  </a:extLst>
                </p:cNvPr>
                <p:cNvSpPr txBox="1">
                  <a:spLocks noRot="1" noChangeAspect="1" noMove="1" noResize="1" noEditPoints="1" noAdjustHandles="1" noChangeArrowheads="1" noChangeShapeType="1" noTextEdit="1"/>
                </p:cNvSpPr>
                <p:nvPr/>
              </p:nvSpPr>
              <p:spPr>
                <a:xfrm>
                  <a:off x="776589" y="6400800"/>
                  <a:ext cx="1052211" cy="338554"/>
                </a:xfrm>
                <a:prstGeom prst="rect">
                  <a:avLst/>
                </a:prstGeom>
                <a:blipFill>
                  <a:blip r:embed="rId7"/>
                  <a:stretch>
                    <a:fillRect l="-2890" t="-101786" r="-1734" b="-16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CasellaDiTesto 15">
                  <a:extLst>
                    <a:ext uri="{FF2B5EF4-FFF2-40B4-BE49-F238E27FC236}">
                      <a16:creationId xmlns:a16="http://schemas.microsoft.com/office/drawing/2014/main" id="{6DFAC859-701B-4BD6-44AD-D4D70E2BB8B4}"/>
                    </a:ext>
                  </a:extLst>
                </p:cNvPr>
                <p:cNvSpPr txBox="1"/>
                <p:nvPr/>
              </p:nvSpPr>
              <p:spPr>
                <a:xfrm rot="16200000">
                  <a:off x="-299320" y="4871320"/>
                  <a:ext cx="1089594" cy="338554"/>
                </a:xfrm>
                <a:prstGeom prst="rect">
                  <a:avLst/>
                </a:prstGeom>
                <a:solidFill>
                  <a:schemeClr val="bg1"/>
                </a:solidFill>
              </p:spPr>
              <p:txBody>
                <a:bodyPr wrap="none" rtlCol="0">
                  <a:spAutoFit/>
                </a:bodyPr>
                <a:lstStyle/>
                <a:p>
                  <a:pPr/>
                  <a14:m>
                    <m:oMathPara xmlns:m="http://schemas.openxmlformats.org/officeDocument/2006/math">
                      <m:oMathParaPr>
                        <m:jc m:val="centerGroup"/>
                      </m:oMathParaPr>
                      <m:oMath xmlns:m="http://schemas.openxmlformats.org/officeDocument/2006/math">
                        <m:f>
                          <m:fPr>
                            <m:type m:val="lin"/>
                            <m:ctrlPr>
                              <a:rPr lang="en-US" sz="1600" b="1" i="1" smtClean="0">
                                <a:latin typeface="Cambria Math" panose="02040503050406030204" pitchFamily="18" charset="0"/>
                              </a:rPr>
                            </m:ctrlPr>
                          </m:fPr>
                          <m:num>
                            <m:sSub>
                              <m:sSubPr>
                                <m:ctrlPr>
                                  <a:rPr lang="en-US" sz="1600" b="1" i="1" smtClean="0">
                                    <a:latin typeface="Cambria Math" panose="02040503050406030204" pitchFamily="18" charset="0"/>
                                  </a:rPr>
                                </m:ctrlPr>
                              </m:sSubPr>
                              <m:e>
                                <m:r>
                                  <a:rPr lang="it-IT" sz="1600" b="1" i="1" smtClean="0">
                                    <a:latin typeface="Cambria Math" panose="02040503050406030204" pitchFamily="18" charset="0"/>
                                  </a:rPr>
                                  <m:t>𝑼</m:t>
                                </m:r>
                              </m:e>
                              <m:sub>
                                <m:r>
                                  <a:rPr lang="it-IT" sz="1600" b="1" i="1" smtClean="0">
                                    <a:latin typeface="Cambria Math" panose="02040503050406030204" pitchFamily="18" charset="0"/>
                                  </a:rPr>
                                  <m:t>𝑴𝑨𝑿</m:t>
                                </m:r>
                              </m:sub>
                            </m:sSub>
                          </m:num>
                          <m:den>
                            <m:sSub>
                              <m:sSubPr>
                                <m:ctrlPr>
                                  <a:rPr lang="en-US" sz="1600" b="1" i="1" smtClean="0">
                                    <a:latin typeface="Cambria Math" panose="02040503050406030204" pitchFamily="18" charset="0"/>
                                  </a:rPr>
                                </m:ctrlPr>
                              </m:sSubPr>
                              <m:e>
                                <m:r>
                                  <a:rPr lang="it-IT" sz="1600" b="1" i="1" smtClean="0">
                                    <a:latin typeface="Cambria Math" panose="02040503050406030204" pitchFamily="18" charset="0"/>
                                  </a:rPr>
                                  <m:t>𝑼</m:t>
                                </m:r>
                              </m:e>
                              <m:sub>
                                <m:r>
                                  <a:rPr lang="it-IT" sz="1600" b="1" i="1" smtClean="0">
                                    <a:latin typeface="Cambria Math" panose="02040503050406030204" pitchFamily="18" charset="0"/>
                                  </a:rPr>
                                  <m:t>𝟎</m:t>
                                </m:r>
                              </m:sub>
                            </m:sSub>
                          </m:den>
                        </m:f>
                      </m:oMath>
                    </m:oMathPara>
                  </a14:m>
                  <a:endParaRPr lang="en-US" b="1" dirty="0"/>
                </a:p>
              </p:txBody>
            </p:sp>
          </mc:Choice>
          <mc:Fallback xmlns="">
            <p:sp>
              <p:nvSpPr>
                <p:cNvPr id="16" name="CasellaDiTesto 15">
                  <a:extLst>
                    <a:ext uri="{FF2B5EF4-FFF2-40B4-BE49-F238E27FC236}">
                      <a16:creationId xmlns:a16="http://schemas.microsoft.com/office/drawing/2014/main" id="{6DFAC859-701B-4BD6-44AD-D4D70E2BB8B4}"/>
                    </a:ext>
                  </a:extLst>
                </p:cNvPr>
                <p:cNvSpPr txBox="1">
                  <a:spLocks noRot="1" noChangeAspect="1" noMove="1" noResize="1" noEditPoints="1" noAdjustHandles="1" noChangeArrowheads="1" noChangeShapeType="1" noTextEdit="1"/>
                </p:cNvSpPr>
                <p:nvPr/>
              </p:nvSpPr>
              <p:spPr>
                <a:xfrm rot="16200000">
                  <a:off x="-299320" y="4871320"/>
                  <a:ext cx="1089594" cy="338554"/>
                </a:xfrm>
                <a:prstGeom prst="rect">
                  <a:avLst/>
                </a:prstGeom>
                <a:blipFill>
                  <a:blip r:embed="rId8"/>
                  <a:stretch>
                    <a:fillRect l="-103636" t="-25281" r="-165455"/>
                  </a:stretch>
                </a:blipFill>
              </p:spPr>
              <p:txBody>
                <a:bodyPr/>
                <a:lstStyle/>
                <a:p>
                  <a:r>
                    <a:rPr lang="en-US">
                      <a:noFill/>
                    </a:rPr>
                    <a:t> </a:t>
                  </a:r>
                </a:p>
              </p:txBody>
            </p:sp>
          </mc:Fallback>
        </mc:AlternateContent>
        <p:sp>
          <p:nvSpPr>
            <p:cNvPr id="17" name="CasellaDiTesto 16">
              <a:extLst>
                <a:ext uri="{FF2B5EF4-FFF2-40B4-BE49-F238E27FC236}">
                  <a16:creationId xmlns:a16="http://schemas.microsoft.com/office/drawing/2014/main" id="{340B65C3-F9E3-A2D4-4EE4-387B552E8B03}"/>
                </a:ext>
              </a:extLst>
            </p:cNvPr>
            <p:cNvSpPr txBox="1"/>
            <p:nvPr/>
          </p:nvSpPr>
          <p:spPr>
            <a:xfrm>
              <a:off x="76199" y="3395246"/>
              <a:ext cx="5322023" cy="338554"/>
            </a:xfrm>
            <a:prstGeom prst="rect">
              <a:avLst/>
            </a:prstGeom>
            <a:solidFill>
              <a:schemeClr val="bg1"/>
            </a:solidFill>
          </p:spPr>
          <p:txBody>
            <a:bodyPr wrap="square" rtlCol="0">
              <a:spAutoFit/>
            </a:bodyPr>
            <a:lstStyle/>
            <a:p>
              <a:pPr algn="ctr"/>
              <a:r>
                <a:rPr lang="it-IT" sz="1600" b="1" dirty="0">
                  <a:latin typeface="Times New Roman" panose="02020603050405020304" pitchFamily="18" charset="0"/>
                  <a:cs typeface="Times New Roman" panose="02020603050405020304" pitchFamily="18" charset="0"/>
                </a:rPr>
                <a:t>Capacità  mitigative delle corti</a:t>
              </a:r>
            </a:p>
          </p:txBody>
        </p:sp>
      </p:grpSp>
    </p:spTree>
    <p:extLst>
      <p:ext uri="{BB962C8B-B14F-4D97-AF65-F5344CB8AC3E}">
        <p14:creationId xmlns:p14="http://schemas.microsoft.com/office/powerpoint/2010/main" val="59474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1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10"/>
                                        <p:tgtEl>
                                          <p:spTgt spid="4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fade">
                                      <p:cBhvr>
                                        <p:cTn id="23" dur="10"/>
                                        <p:tgtEl>
                                          <p:spTgt spid="4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fade">
                                      <p:cBhvr>
                                        <p:cTn id="26" dur="10"/>
                                        <p:tgtEl>
                                          <p:spTgt spid="4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4"/>
                                        </p:tgtEl>
                                        <p:attrNameLst>
                                          <p:attrName>style.visibility</p:attrName>
                                        </p:attrNameLst>
                                      </p:cBhvr>
                                      <p:to>
                                        <p:strVal val="visible"/>
                                      </p:to>
                                    </p:set>
                                    <p:animEffect transition="in" filter="fade">
                                      <p:cBhvr>
                                        <p:cTn id="29" dur="10"/>
                                        <p:tgtEl>
                                          <p:spTgt spid="4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5"/>
                                        </p:tgtEl>
                                        <p:attrNameLst>
                                          <p:attrName>style.visibility</p:attrName>
                                        </p:attrNameLst>
                                      </p:cBhvr>
                                      <p:to>
                                        <p:strVal val="visible"/>
                                      </p:to>
                                    </p:set>
                                    <p:animEffect transition="in" filter="fade">
                                      <p:cBhvr>
                                        <p:cTn id="34" dur="10"/>
                                        <p:tgtEl>
                                          <p:spTgt spid="4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51"/>
                                        </p:tgtEl>
                                        <p:attrNameLst>
                                          <p:attrName>style.visibility</p:attrName>
                                        </p:attrNameLst>
                                      </p:cBhvr>
                                      <p:to>
                                        <p:strVal val="visible"/>
                                      </p:to>
                                    </p:set>
                                    <p:animEffect transition="in" filter="fade">
                                      <p:cBhvr>
                                        <p:cTn id="37" dur="10"/>
                                        <p:tgtEl>
                                          <p:spTgt spid="51"/>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fade">
                                      <p:cBhvr>
                                        <p:cTn id="40" dur="1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p:bldP spid="43" grpId="0"/>
      <p:bldP spid="44" grpId="0"/>
      <p:bldP spid="45" grpId="0"/>
      <p:bldP spid="51" grpId="0"/>
      <p:bldP spid="28" grpId="0"/>
      <p:bldP spid="7"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BAE2B3-0B0C-DC1E-93AA-695717C4CF2A}"/>
              </a:ext>
            </a:extLst>
          </p:cNvPr>
          <p:cNvSpPr>
            <a:spLocks noChangeArrowheads="1"/>
          </p:cNvSpPr>
          <p:nvPr/>
        </p:nvSpPr>
        <p:spPr bwMode="auto">
          <a:xfrm>
            <a:off x="304800" y="1"/>
            <a:ext cx="11734800" cy="543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Effetto della forma dell’edificio (gruppi di corti) </a:t>
            </a:r>
          </a:p>
        </p:txBody>
      </p:sp>
      <p:sp>
        <p:nvSpPr>
          <p:cNvPr id="5" name="TextShape 1">
            <a:extLst>
              <a:ext uri="{FF2B5EF4-FFF2-40B4-BE49-F238E27FC236}">
                <a16:creationId xmlns:a16="http://schemas.microsoft.com/office/drawing/2014/main" id="{D6AB1BFA-83FB-B597-32D9-0F5B81296E1F}"/>
              </a:ext>
            </a:extLst>
          </p:cNvPr>
          <p:cNvSpPr txBox="1"/>
          <p:nvPr/>
        </p:nvSpPr>
        <p:spPr>
          <a:xfrm>
            <a:off x="228600" y="5562600"/>
            <a:ext cx="6248402" cy="1151340"/>
          </a:xfrm>
          <a:prstGeom prst="rect">
            <a:avLst/>
          </a:prstGeom>
        </p:spPr>
        <p:txBody>
          <a:bodyPr wrap="square" lIns="0" tIns="0" rIns="0" bIns="0"/>
          <a:lstStyle/>
          <a:p>
            <a:pPr>
              <a:buSzPct val="100000"/>
            </a:pPr>
            <a:r>
              <a:rPr lang="it-IT" sz="2000" dirty="0">
                <a:solidFill>
                  <a:srgbClr val="FFFF00"/>
                </a:solidFill>
                <a:latin typeface="Times New Roman" panose="02020603050405020304" pitchFamily="18" charset="0"/>
                <a:cs typeface="Times New Roman" panose="02020603050405020304" pitchFamily="18" charset="0"/>
              </a:rPr>
              <a:t>Vento parallelo </a:t>
            </a:r>
            <a:r>
              <a:rPr lang="it-IT" sz="2000" dirty="0">
                <a:solidFill>
                  <a:schemeClr val="bg1"/>
                </a:solidFill>
                <a:latin typeface="Times New Roman" panose="02020603050405020304" pitchFamily="18" charset="0"/>
                <a:cs typeface="Times New Roman" panose="02020603050405020304" pitchFamily="18" charset="0"/>
              </a:rPr>
              <a:t>(90°, da Est):</a:t>
            </a:r>
          </a:p>
          <a:p>
            <a:pPr marL="285750" indent="-285750">
              <a:buSzPct val="100000"/>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forte effetto Venturi (</a:t>
            </a:r>
            <a:r>
              <a:rPr lang="it-IT" sz="2000" dirty="0">
                <a:solidFill>
                  <a:srgbClr val="FFFF00"/>
                </a:solidFill>
                <a:latin typeface="Times New Roman" panose="02020603050405020304" pitchFamily="18" charset="0"/>
                <a:cs typeface="Times New Roman" panose="02020603050405020304" pitchFamily="18" charset="0"/>
              </a:rPr>
              <a:t>canalizzazione</a:t>
            </a:r>
            <a:r>
              <a:rPr lang="it-IT" sz="2000" dirty="0">
                <a:solidFill>
                  <a:schemeClr val="bg1"/>
                </a:solidFill>
                <a:latin typeface="Times New Roman" panose="02020603050405020304" pitchFamily="18" charset="0"/>
                <a:cs typeface="Times New Roman" panose="02020603050405020304" pitchFamily="18" charset="0"/>
              </a:rPr>
              <a:t>) sulle </a:t>
            </a:r>
            <a:r>
              <a:rPr lang="it-IT" sz="2000" dirty="0">
                <a:solidFill>
                  <a:srgbClr val="FFFF00"/>
                </a:solidFill>
                <a:latin typeface="Times New Roman" panose="02020603050405020304" pitchFamily="18" charset="0"/>
                <a:cs typeface="Times New Roman" panose="02020603050405020304" pitchFamily="18" charset="0"/>
              </a:rPr>
              <a:t>strade parallele</a:t>
            </a:r>
          </a:p>
          <a:p>
            <a:pPr marL="285750" indent="-285750">
              <a:buSzPct val="100000"/>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effetto canyon urbano (</a:t>
            </a:r>
            <a:r>
              <a:rPr lang="it-IT" sz="2000" dirty="0" err="1">
                <a:solidFill>
                  <a:srgbClr val="FFFF00"/>
                </a:solidFill>
                <a:latin typeface="Times New Roman" panose="02020603050405020304" pitchFamily="18" charset="0"/>
                <a:cs typeface="Times New Roman" panose="02020603050405020304" pitchFamily="18" charset="0"/>
              </a:rPr>
              <a:t>sheltering</a:t>
            </a:r>
            <a:r>
              <a:rPr lang="it-IT" sz="2000" dirty="0">
                <a:solidFill>
                  <a:schemeClr val="bg1"/>
                </a:solidFill>
                <a:latin typeface="Times New Roman" panose="02020603050405020304" pitchFamily="18" charset="0"/>
                <a:cs typeface="Times New Roman" panose="02020603050405020304" pitchFamily="18" charset="0"/>
              </a:rPr>
              <a:t>) sulle </a:t>
            </a:r>
            <a:r>
              <a:rPr lang="it-IT" sz="2000" dirty="0">
                <a:solidFill>
                  <a:srgbClr val="FFFF00"/>
                </a:solidFill>
                <a:latin typeface="Times New Roman" panose="02020603050405020304" pitchFamily="18" charset="0"/>
                <a:cs typeface="Times New Roman" panose="02020603050405020304" pitchFamily="18" charset="0"/>
              </a:rPr>
              <a:t>strade perpendicolari </a:t>
            </a:r>
            <a:r>
              <a:rPr lang="it-IT" sz="2000" dirty="0">
                <a:solidFill>
                  <a:schemeClr val="bg1"/>
                </a:solidFill>
                <a:latin typeface="Times New Roman" panose="02020603050405020304" pitchFamily="18" charset="0"/>
                <a:cs typeface="Times New Roman" panose="02020603050405020304" pitchFamily="18" charset="0"/>
              </a:rPr>
              <a:t>(strade «riparate»)</a:t>
            </a:r>
          </a:p>
          <a:p>
            <a:pPr>
              <a:lnSpc>
                <a:spcPts val="1497"/>
              </a:lnSpc>
              <a:buSzPct val="100000"/>
            </a:pPr>
            <a:endParaRPr lang="it-IT" sz="2000" dirty="0">
              <a:solidFill>
                <a:schemeClr val="bg1"/>
              </a:solidFill>
              <a:latin typeface="Times New Roman" panose="02020603050405020304" pitchFamily="18" charset="0"/>
              <a:cs typeface="Times New Roman" panose="02020603050405020304" pitchFamily="18" charset="0"/>
            </a:endParaRPr>
          </a:p>
          <a:p>
            <a:pPr algn="ctr">
              <a:lnSpc>
                <a:spcPts val="1497"/>
              </a:lnSpc>
              <a:buSzPct val="100000"/>
            </a:pPr>
            <a:endParaRPr lang="en-US" dirty="0">
              <a:solidFill>
                <a:schemeClr val="bg1"/>
              </a:solidFill>
            </a:endParaRPr>
          </a:p>
        </p:txBody>
      </p:sp>
      <p:grpSp>
        <p:nvGrpSpPr>
          <p:cNvPr id="37" name="Gruppo 36">
            <a:extLst>
              <a:ext uri="{FF2B5EF4-FFF2-40B4-BE49-F238E27FC236}">
                <a16:creationId xmlns:a16="http://schemas.microsoft.com/office/drawing/2014/main" id="{04AB52C6-0873-DAC1-374C-02963D9169E8}"/>
              </a:ext>
            </a:extLst>
          </p:cNvPr>
          <p:cNvGrpSpPr/>
          <p:nvPr/>
        </p:nvGrpSpPr>
        <p:grpSpPr>
          <a:xfrm>
            <a:off x="457200" y="533400"/>
            <a:ext cx="5257800" cy="4680000"/>
            <a:chOff x="457200" y="457200"/>
            <a:chExt cx="5257800" cy="4724400"/>
          </a:xfrm>
        </p:grpSpPr>
        <p:sp>
          <p:nvSpPr>
            <p:cNvPr id="36" name="Rettangolo 35">
              <a:extLst>
                <a:ext uri="{FF2B5EF4-FFF2-40B4-BE49-F238E27FC236}">
                  <a16:creationId xmlns:a16="http://schemas.microsoft.com/office/drawing/2014/main" id="{EF385229-DF40-4ACC-13D7-0BD7B5A26698}"/>
                </a:ext>
              </a:extLst>
            </p:cNvPr>
            <p:cNvSpPr/>
            <p:nvPr/>
          </p:nvSpPr>
          <p:spPr>
            <a:xfrm>
              <a:off x="457200" y="457200"/>
              <a:ext cx="5257800" cy="47244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uppo 22">
              <a:extLst>
                <a:ext uri="{FF2B5EF4-FFF2-40B4-BE49-F238E27FC236}">
                  <a16:creationId xmlns:a16="http://schemas.microsoft.com/office/drawing/2014/main" id="{7181C607-75FE-662C-6827-F22E8F9E757D}"/>
                </a:ext>
              </a:extLst>
            </p:cNvPr>
            <p:cNvGrpSpPr>
              <a:grpSpLocks noChangeAspect="1"/>
            </p:cNvGrpSpPr>
            <p:nvPr/>
          </p:nvGrpSpPr>
          <p:grpSpPr>
            <a:xfrm>
              <a:off x="593668" y="605400"/>
              <a:ext cx="5045132" cy="4500000"/>
              <a:chOff x="566873" y="685800"/>
              <a:chExt cx="4843327" cy="4320000"/>
            </a:xfrm>
          </p:grpSpPr>
          <p:grpSp>
            <p:nvGrpSpPr>
              <p:cNvPr id="4" name="Gruppo 3">
                <a:extLst>
                  <a:ext uri="{FF2B5EF4-FFF2-40B4-BE49-F238E27FC236}">
                    <a16:creationId xmlns:a16="http://schemas.microsoft.com/office/drawing/2014/main" id="{455DF2E6-2BF7-E536-1C00-533B9FD5997D}"/>
                  </a:ext>
                </a:extLst>
              </p:cNvPr>
              <p:cNvGrpSpPr>
                <a:grpSpLocks noChangeAspect="1"/>
              </p:cNvGrpSpPr>
              <p:nvPr/>
            </p:nvGrpSpPr>
            <p:grpSpPr>
              <a:xfrm>
                <a:off x="566873" y="685800"/>
                <a:ext cx="4843327" cy="4320000"/>
                <a:chOff x="2270314" y="404664"/>
                <a:chExt cx="3632497" cy="3240000"/>
              </a:xfrm>
            </p:grpSpPr>
            <p:pic>
              <p:nvPicPr>
                <p:cNvPr id="6" name="Immagine 5">
                  <a:extLst>
                    <a:ext uri="{FF2B5EF4-FFF2-40B4-BE49-F238E27FC236}">
                      <a16:creationId xmlns:a16="http://schemas.microsoft.com/office/drawing/2014/main" id="{7C8E1437-D907-E8FE-F6D8-31B7DE8594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662" t="6555" r="28090" b="3069"/>
                <a:stretch>
                  <a:fillRect/>
                </a:stretch>
              </p:blipFill>
              <p:spPr bwMode="auto">
                <a:xfrm>
                  <a:off x="2270314" y="404664"/>
                  <a:ext cx="3632497" cy="32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asellaDiTesto 8">
                  <a:extLst>
                    <a:ext uri="{FF2B5EF4-FFF2-40B4-BE49-F238E27FC236}">
                      <a16:creationId xmlns:a16="http://schemas.microsoft.com/office/drawing/2014/main" id="{1B402509-5E3A-5979-65BC-0CC1C34EA13B}"/>
                    </a:ext>
                  </a:extLst>
                </p:cNvPr>
                <p:cNvSpPr txBox="1"/>
                <p:nvPr/>
              </p:nvSpPr>
              <p:spPr>
                <a:xfrm>
                  <a:off x="3273910" y="2519214"/>
                  <a:ext cx="312827" cy="230833"/>
                </a:xfrm>
                <a:prstGeom prst="rect">
                  <a:avLst/>
                </a:prstGeom>
                <a:noFill/>
              </p:spPr>
              <p:txBody>
                <a:bodyPr wrap="none" rtlCol="0">
                  <a:spAutoFit/>
                </a:bodyPr>
                <a:lstStyle/>
                <a:p>
                  <a:pPr algn="ctr"/>
                  <a:r>
                    <a:rPr lang="it-IT" sz="1400" b="1" dirty="0">
                      <a:solidFill>
                        <a:schemeClr val="bg1"/>
                      </a:solidFill>
                    </a:rPr>
                    <a:t>C.4</a:t>
                  </a:r>
                </a:p>
              </p:txBody>
            </p:sp>
            <p:sp>
              <p:nvSpPr>
                <p:cNvPr id="15" name="CasellaDiTesto 14">
                  <a:extLst>
                    <a:ext uri="{FF2B5EF4-FFF2-40B4-BE49-F238E27FC236}">
                      <a16:creationId xmlns:a16="http://schemas.microsoft.com/office/drawing/2014/main" id="{2B512D48-D1B1-DDB7-CDCF-C35F17906060}"/>
                    </a:ext>
                  </a:extLst>
                </p:cNvPr>
                <p:cNvSpPr txBox="1"/>
                <p:nvPr/>
              </p:nvSpPr>
              <p:spPr>
                <a:xfrm>
                  <a:off x="3987543" y="2276873"/>
                  <a:ext cx="306815" cy="230833"/>
                </a:xfrm>
                <a:prstGeom prst="rect">
                  <a:avLst/>
                </a:prstGeom>
                <a:noFill/>
              </p:spPr>
              <p:txBody>
                <a:bodyPr wrap="none" rtlCol="0">
                  <a:spAutoFit/>
                </a:bodyPr>
                <a:lstStyle/>
                <a:p>
                  <a:r>
                    <a:rPr lang="it-IT" sz="1400" b="1" dirty="0"/>
                    <a:t>S.1</a:t>
                  </a:r>
                </a:p>
              </p:txBody>
            </p:sp>
            <p:sp>
              <p:nvSpPr>
                <p:cNvPr id="16" name="CasellaDiTesto 15">
                  <a:extLst>
                    <a:ext uri="{FF2B5EF4-FFF2-40B4-BE49-F238E27FC236}">
                      <a16:creationId xmlns:a16="http://schemas.microsoft.com/office/drawing/2014/main" id="{AA7D6B6C-FFEB-3D4E-71F0-C2D8D81C2155}"/>
                    </a:ext>
                  </a:extLst>
                </p:cNvPr>
                <p:cNvSpPr txBox="1"/>
                <p:nvPr/>
              </p:nvSpPr>
              <p:spPr>
                <a:xfrm>
                  <a:off x="3987543" y="1327815"/>
                  <a:ext cx="306815" cy="230833"/>
                </a:xfrm>
                <a:prstGeom prst="rect">
                  <a:avLst/>
                </a:prstGeom>
                <a:noFill/>
              </p:spPr>
              <p:txBody>
                <a:bodyPr wrap="none" rtlCol="0">
                  <a:spAutoFit/>
                </a:bodyPr>
                <a:lstStyle/>
                <a:p>
                  <a:r>
                    <a:rPr lang="it-IT" sz="1400" b="1" dirty="0"/>
                    <a:t>S.3</a:t>
                  </a:r>
                </a:p>
              </p:txBody>
            </p:sp>
            <p:sp>
              <p:nvSpPr>
                <p:cNvPr id="17" name="CasellaDiTesto 16">
                  <a:extLst>
                    <a:ext uri="{FF2B5EF4-FFF2-40B4-BE49-F238E27FC236}">
                      <a16:creationId xmlns:a16="http://schemas.microsoft.com/office/drawing/2014/main" id="{95474FA8-0A36-0AE6-FF0E-443C81B3E957}"/>
                    </a:ext>
                  </a:extLst>
                </p:cNvPr>
                <p:cNvSpPr txBox="1"/>
                <p:nvPr/>
              </p:nvSpPr>
              <p:spPr>
                <a:xfrm>
                  <a:off x="3788260" y="1776264"/>
                  <a:ext cx="306815" cy="230833"/>
                </a:xfrm>
                <a:prstGeom prst="rect">
                  <a:avLst/>
                </a:prstGeom>
                <a:noFill/>
              </p:spPr>
              <p:txBody>
                <a:bodyPr wrap="none" rtlCol="0">
                  <a:spAutoFit/>
                </a:bodyPr>
                <a:lstStyle/>
                <a:p>
                  <a:r>
                    <a:rPr lang="it-IT" sz="1400" b="1" dirty="0"/>
                    <a:t>S.2</a:t>
                  </a:r>
                </a:p>
              </p:txBody>
            </p:sp>
            <p:cxnSp>
              <p:nvCxnSpPr>
                <p:cNvPr id="19" name="Connettore 2 18">
                  <a:extLst>
                    <a:ext uri="{FF2B5EF4-FFF2-40B4-BE49-F238E27FC236}">
                      <a16:creationId xmlns:a16="http://schemas.microsoft.com/office/drawing/2014/main" id="{CEDB7CA0-66D1-A612-DDC5-819054C377B3}"/>
                    </a:ext>
                  </a:extLst>
                </p:cNvPr>
                <p:cNvCxnSpPr>
                  <a:cxnSpLocks/>
                </p:cNvCxnSpPr>
                <p:nvPr/>
              </p:nvCxnSpPr>
              <p:spPr>
                <a:xfrm flipH="1" flipV="1">
                  <a:off x="4972375" y="1916833"/>
                  <a:ext cx="579984" cy="13445"/>
                </a:xfrm>
                <a:prstGeom prst="straightConnector1">
                  <a:avLst/>
                </a:prstGeom>
                <a:ln w="44450">
                  <a:solidFill>
                    <a:srgbClr val="00B050"/>
                  </a:solidFill>
                  <a:tailEnd type="stealth" w="lg" len="lg"/>
                </a:ln>
              </p:spPr>
              <p:style>
                <a:lnRef idx="1">
                  <a:schemeClr val="accent1"/>
                </a:lnRef>
                <a:fillRef idx="0">
                  <a:schemeClr val="accent1"/>
                </a:fillRef>
                <a:effectRef idx="0">
                  <a:schemeClr val="accent1"/>
                </a:effectRef>
                <a:fontRef idx="minor">
                  <a:schemeClr val="tx1"/>
                </a:fontRef>
              </p:style>
            </p:cxnSp>
          </p:grpSp>
          <p:sp>
            <p:nvSpPr>
              <p:cNvPr id="20" name="CasellaDiTesto 19">
                <a:extLst>
                  <a:ext uri="{FF2B5EF4-FFF2-40B4-BE49-F238E27FC236}">
                    <a16:creationId xmlns:a16="http://schemas.microsoft.com/office/drawing/2014/main" id="{333DECC3-28CF-020A-109B-DE559708241C}"/>
                  </a:ext>
                </a:extLst>
              </p:cNvPr>
              <p:cNvSpPr txBox="1"/>
              <p:nvPr/>
            </p:nvSpPr>
            <p:spPr>
              <a:xfrm>
                <a:off x="3773898" y="3505200"/>
                <a:ext cx="417102" cy="307777"/>
              </a:xfrm>
              <a:prstGeom prst="rect">
                <a:avLst/>
              </a:prstGeom>
              <a:noFill/>
            </p:spPr>
            <p:txBody>
              <a:bodyPr wrap="none" rtlCol="0">
                <a:spAutoFit/>
              </a:bodyPr>
              <a:lstStyle/>
              <a:p>
                <a:pPr algn="ctr"/>
                <a:r>
                  <a:rPr lang="it-IT" sz="1400" b="1" dirty="0">
                    <a:solidFill>
                      <a:schemeClr val="bg1"/>
                    </a:solidFill>
                  </a:rPr>
                  <a:t>C.1</a:t>
                </a:r>
              </a:p>
            </p:txBody>
          </p:sp>
          <p:sp>
            <p:nvSpPr>
              <p:cNvPr id="21" name="CasellaDiTesto 20">
                <a:extLst>
                  <a:ext uri="{FF2B5EF4-FFF2-40B4-BE49-F238E27FC236}">
                    <a16:creationId xmlns:a16="http://schemas.microsoft.com/office/drawing/2014/main" id="{31C81193-5215-12BD-253E-BE6BF5AE7FD5}"/>
                  </a:ext>
                </a:extLst>
              </p:cNvPr>
              <p:cNvSpPr txBox="1"/>
              <p:nvPr/>
            </p:nvSpPr>
            <p:spPr>
              <a:xfrm>
                <a:off x="1905000" y="1524000"/>
                <a:ext cx="417102" cy="307777"/>
              </a:xfrm>
              <a:prstGeom prst="rect">
                <a:avLst/>
              </a:prstGeom>
              <a:noFill/>
            </p:spPr>
            <p:txBody>
              <a:bodyPr wrap="none" rtlCol="0">
                <a:spAutoFit/>
              </a:bodyPr>
              <a:lstStyle/>
              <a:p>
                <a:pPr algn="ctr"/>
                <a:r>
                  <a:rPr lang="it-IT" sz="1400" b="1" dirty="0">
                    <a:solidFill>
                      <a:schemeClr val="bg1"/>
                    </a:solidFill>
                  </a:rPr>
                  <a:t>C.3</a:t>
                </a:r>
              </a:p>
            </p:txBody>
          </p:sp>
          <p:sp>
            <p:nvSpPr>
              <p:cNvPr id="22" name="CasellaDiTesto 21">
                <a:extLst>
                  <a:ext uri="{FF2B5EF4-FFF2-40B4-BE49-F238E27FC236}">
                    <a16:creationId xmlns:a16="http://schemas.microsoft.com/office/drawing/2014/main" id="{9E348262-464B-1C7D-0E82-843AC4BCC1A1}"/>
                  </a:ext>
                </a:extLst>
              </p:cNvPr>
              <p:cNvSpPr txBox="1"/>
              <p:nvPr/>
            </p:nvSpPr>
            <p:spPr>
              <a:xfrm>
                <a:off x="3773898" y="1524000"/>
                <a:ext cx="417102" cy="307777"/>
              </a:xfrm>
              <a:prstGeom prst="rect">
                <a:avLst/>
              </a:prstGeom>
              <a:noFill/>
            </p:spPr>
            <p:txBody>
              <a:bodyPr wrap="none" rtlCol="0">
                <a:spAutoFit/>
              </a:bodyPr>
              <a:lstStyle/>
              <a:p>
                <a:pPr algn="ctr"/>
                <a:r>
                  <a:rPr lang="it-IT" sz="1400" b="1" dirty="0">
                    <a:solidFill>
                      <a:schemeClr val="bg1"/>
                    </a:solidFill>
                  </a:rPr>
                  <a:t>C.2</a:t>
                </a:r>
              </a:p>
            </p:txBody>
          </p:sp>
        </p:grpSp>
      </p:grpSp>
      <p:sp>
        <p:nvSpPr>
          <p:cNvPr id="35" name="Freccia a destra 34">
            <a:extLst>
              <a:ext uri="{FF2B5EF4-FFF2-40B4-BE49-F238E27FC236}">
                <a16:creationId xmlns:a16="http://schemas.microsoft.com/office/drawing/2014/main" id="{5ED45922-40C5-A640-A2E9-77DC81AE9BD9}"/>
              </a:ext>
            </a:extLst>
          </p:cNvPr>
          <p:cNvSpPr>
            <a:spLocks noChangeAspect="1"/>
          </p:cNvSpPr>
          <p:nvPr/>
        </p:nvSpPr>
        <p:spPr>
          <a:xfrm flipH="1">
            <a:off x="4353600" y="2575800"/>
            <a:ext cx="828000" cy="4101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Vento</a:t>
            </a:r>
          </a:p>
        </p:txBody>
      </p:sp>
      <p:grpSp>
        <p:nvGrpSpPr>
          <p:cNvPr id="47" name="Gruppo 46">
            <a:extLst>
              <a:ext uri="{FF2B5EF4-FFF2-40B4-BE49-F238E27FC236}">
                <a16:creationId xmlns:a16="http://schemas.microsoft.com/office/drawing/2014/main" id="{2C306117-A008-48E0-0FCE-3092FFA34AF6}"/>
              </a:ext>
            </a:extLst>
          </p:cNvPr>
          <p:cNvGrpSpPr/>
          <p:nvPr/>
        </p:nvGrpSpPr>
        <p:grpSpPr>
          <a:xfrm>
            <a:off x="6477002" y="533400"/>
            <a:ext cx="5262416" cy="4680000"/>
            <a:chOff x="6477002" y="577800"/>
            <a:chExt cx="5262416" cy="4680000"/>
          </a:xfrm>
        </p:grpSpPr>
        <p:grpSp>
          <p:nvGrpSpPr>
            <p:cNvPr id="38" name="Gruppo 37">
              <a:extLst>
                <a:ext uri="{FF2B5EF4-FFF2-40B4-BE49-F238E27FC236}">
                  <a16:creationId xmlns:a16="http://schemas.microsoft.com/office/drawing/2014/main" id="{0FCBCE84-F067-57D0-FA68-18091A8A254C}"/>
                </a:ext>
              </a:extLst>
            </p:cNvPr>
            <p:cNvGrpSpPr>
              <a:grpSpLocks noChangeAspect="1"/>
            </p:cNvGrpSpPr>
            <p:nvPr/>
          </p:nvGrpSpPr>
          <p:grpSpPr>
            <a:xfrm>
              <a:off x="6477002" y="577800"/>
              <a:ext cx="5262416" cy="4680000"/>
              <a:chOff x="7706710" y="1677817"/>
              <a:chExt cx="3037490" cy="2701317"/>
            </a:xfrm>
          </p:grpSpPr>
          <p:sp>
            <p:nvSpPr>
              <p:cNvPr id="25" name="Rettangolo 24">
                <a:extLst>
                  <a:ext uri="{FF2B5EF4-FFF2-40B4-BE49-F238E27FC236}">
                    <a16:creationId xmlns:a16="http://schemas.microsoft.com/office/drawing/2014/main" id="{5C486053-930C-904D-8C54-79EF1544DC3E}"/>
                  </a:ext>
                </a:extLst>
              </p:cNvPr>
              <p:cNvSpPr/>
              <p:nvPr/>
            </p:nvSpPr>
            <p:spPr>
              <a:xfrm>
                <a:off x="7706710" y="1677817"/>
                <a:ext cx="3037490" cy="27013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Immagine 25">
                <a:extLst>
                  <a:ext uri="{FF2B5EF4-FFF2-40B4-BE49-F238E27FC236}">
                    <a16:creationId xmlns:a16="http://schemas.microsoft.com/office/drawing/2014/main" id="{D0FDCF23-F3DA-E5DD-A55A-1087F152515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34" t="4008" r="2600"/>
              <a:stretch/>
            </p:blipFill>
            <p:spPr bwMode="auto">
              <a:xfrm>
                <a:off x="7795277" y="1752600"/>
                <a:ext cx="2845435" cy="2603388"/>
              </a:xfrm>
              <a:prstGeom prst="rect">
                <a:avLst/>
              </a:prstGeom>
              <a:ln>
                <a:noFill/>
              </a:ln>
              <a:extLst>
                <a:ext uri="{53640926-AAD7-44D8-BBD7-CCE9431645EC}">
                  <a14:shadowObscured xmlns:a14="http://schemas.microsoft.com/office/drawing/2010/main"/>
                </a:ext>
              </a:extLst>
            </p:spPr>
          </p:pic>
        </p:grpSp>
        <p:sp>
          <p:nvSpPr>
            <p:cNvPr id="39" name="Freccia a destra 38">
              <a:extLst>
                <a:ext uri="{FF2B5EF4-FFF2-40B4-BE49-F238E27FC236}">
                  <a16:creationId xmlns:a16="http://schemas.microsoft.com/office/drawing/2014/main" id="{99E34FF6-B348-1DC3-27C5-E64A07451239}"/>
                </a:ext>
              </a:extLst>
            </p:cNvPr>
            <p:cNvSpPr>
              <a:spLocks noChangeAspect="1"/>
            </p:cNvSpPr>
            <p:nvPr/>
          </p:nvSpPr>
          <p:spPr>
            <a:xfrm rot="2100000" flipH="1">
              <a:off x="10178250" y="4190094"/>
              <a:ext cx="828000" cy="4101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Vento</a:t>
              </a:r>
            </a:p>
          </p:txBody>
        </p:sp>
        <p:sp>
          <p:nvSpPr>
            <p:cNvPr id="40" name="CasellaDiTesto 39">
              <a:extLst>
                <a:ext uri="{FF2B5EF4-FFF2-40B4-BE49-F238E27FC236}">
                  <a16:creationId xmlns:a16="http://schemas.microsoft.com/office/drawing/2014/main" id="{A6B48A7F-A3C4-D81E-B6A9-894B8C52630C}"/>
                </a:ext>
              </a:extLst>
            </p:cNvPr>
            <p:cNvSpPr txBox="1"/>
            <p:nvPr/>
          </p:nvSpPr>
          <p:spPr>
            <a:xfrm>
              <a:off x="8058151" y="3549600"/>
              <a:ext cx="434482" cy="317588"/>
            </a:xfrm>
            <a:prstGeom prst="rect">
              <a:avLst/>
            </a:prstGeom>
            <a:noFill/>
          </p:spPr>
          <p:txBody>
            <a:bodyPr wrap="none" rtlCol="0">
              <a:spAutoFit/>
            </a:bodyPr>
            <a:lstStyle/>
            <a:p>
              <a:pPr algn="ctr"/>
              <a:r>
                <a:rPr lang="it-IT" sz="1400" b="1" dirty="0">
                  <a:solidFill>
                    <a:schemeClr val="bg1"/>
                  </a:solidFill>
                </a:rPr>
                <a:t>C.4</a:t>
              </a:r>
            </a:p>
          </p:txBody>
        </p:sp>
        <p:sp>
          <p:nvSpPr>
            <p:cNvPr id="41" name="CasellaDiTesto 40">
              <a:extLst>
                <a:ext uri="{FF2B5EF4-FFF2-40B4-BE49-F238E27FC236}">
                  <a16:creationId xmlns:a16="http://schemas.microsoft.com/office/drawing/2014/main" id="{EC7BFF8D-A0A9-4304-84F6-E32D94F64122}"/>
                </a:ext>
              </a:extLst>
            </p:cNvPr>
            <p:cNvSpPr txBox="1"/>
            <p:nvPr/>
          </p:nvSpPr>
          <p:spPr>
            <a:xfrm>
              <a:off x="8963582" y="3168600"/>
              <a:ext cx="426132" cy="317588"/>
            </a:xfrm>
            <a:prstGeom prst="rect">
              <a:avLst/>
            </a:prstGeom>
            <a:noFill/>
          </p:spPr>
          <p:txBody>
            <a:bodyPr wrap="none" rtlCol="0">
              <a:spAutoFit/>
            </a:bodyPr>
            <a:lstStyle/>
            <a:p>
              <a:r>
                <a:rPr lang="it-IT" sz="1400" b="1" dirty="0"/>
                <a:t>S.1</a:t>
              </a:r>
            </a:p>
          </p:txBody>
        </p:sp>
        <p:sp>
          <p:nvSpPr>
            <p:cNvPr id="42" name="CasellaDiTesto 41">
              <a:extLst>
                <a:ext uri="{FF2B5EF4-FFF2-40B4-BE49-F238E27FC236}">
                  <a16:creationId xmlns:a16="http://schemas.microsoft.com/office/drawing/2014/main" id="{296BAAE5-45D7-6D86-62A7-0270BE90752C}"/>
                </a:ext>
              </a:extLst>
            </p:cNvPr>
            <p:cNvSpPr txBox="1"/>
            <p:nvPr/>
          </p:nvSpPr>
          <p:spPr>
            <a:xfrm>
              <a:off x="8963582" y="2002463"/>
              <a:ext cx="426132" cy="317588"/>
            </a:xfrm>
            <a:prstGeom prst="rect">
              <a:avLst/>
            </a:prstGeom>
            <a:noFill/>
          </p:spPr>
          <p:txBody>
            <a:bodyPr wrap="none" rtlCol="0">
              <a:spAutoFit/>
            </a:bodyPr>
            <a:lstStyle/>
            <a:p>
              <a:r>
                <a:rPr lang="it-IT" sz="1400" b="1" dirty="0"/>
                <a:t>S.3</a:t>
              </a:r>
            </a:p>
          </p:txBody>
        </p:sp>
        <p:sp>
          <p:nvSpPr>
            <p:cNvPr id="43" name="CasellaDiTesto 42">
              <a:extLst>
                <a:ext uri="{FF2B5EF4-FFF2-40B4-BE49-F238E27FC236}">
                  <a16:creationId xmlns:a16="http://schemas.microsoft.com/office/drawing/2014/main" id="{73A8B5CF-458D-50E6-D52F-651DA5BCB0CF}"/>
                </a:ext>
              </a:extLst>
            </p:cNvPr>
            <p:cNvSpPr txBox="1"/>
            <p:nvPr/>
          </p:nvSpPr>
          <p:spPr>
            <a:xfrm>
              <a:off x="8686800" y="2619456"/>
              <a:ext cx="426132" cy="317588"/>
            </a:xfrm>
            <a:prstGeom prst="rect">
              <a:avLst/>
            </a:prstGeom>
            <a:noFill/>
          </p:spPr>
          <p:txBody>
            <a:bodyPr wrap="none" rtlCol="0">
              <a:spAutoFit/>
            </a:bodyPr>
            <a:lstStyle/>
            <a:p>
              <a:r>
                <a:rPr lang="it-IT" sz="1400" b="1" dirty="0"/>
                <a:t>S.2</a:t>
              </a:r>
            </a:p>
          </p:txBody>
        </p:sp>
        <p:sp>
          <p:nvSpPr>
            <p:cNvPr id="44" name="CasellaDiTesto 43">
              <a:extLst>
                <a:ext uri="{FF2B5EF4-FFF2-40B4-BE49-F238E27FC236}">
                  <a16:creationId xmlns:a16="http://schemas.microsoft.com/office/drawing/2014/main" id="{CE030D87-8DA8-829D-BF89-62EE3BAF9997}"/>
                </a:ext>
              </a:extLst>
            </p:cNvPr>
            <p:cNvSpPr txBox="1"/>
            <p:nvPr/>
          </p:nvSpPr>
          <p:spPr>
            <a:xfrm>
              <a:off x="9829800" y="3549600"/>
              <a:ext cx="434481" cy="317588"/>
            </a:xfrm>
            <a:prstGeom prst="rect">
              <a:avLst/>
            </a:prstGeom>
            <a:noFill/>
          </p:spPr>
          <p:txBody>
            <a:bodyPr wrap="none" rtlCol="0">
              <a:spAutoFit/>
            </a:bodyPr>
            <a:lstStyle/>
            <a:p>
              <a:pPr algn="ctr"/>
              <a:r>
                <a:rPr lang="it-IT" sz="1400" b="1" dirty="0">
                  <a:solidFill>
                    <a:schemeClr val="bg1"/>
                  </a:solidFill>
                </a:rPr>
                <a:t>C.1</a:t>
              </a:r>
            </a:p>
          </p:txBody>
        </p:sp>
        <p:sp>
          <p:nvSpPr>
            <p:cNvPr id="45" name="CasellaDiTesto 44">
              <a:extLst>
                <a:ext uri="{FF2B5EF4-FFF2-40B4-BE49-F238E27FC236}">
                  <a16:creationId xmlns:a16="http://schemas.microsoft.com/office/drawing/2014/main" id="{DD126F0D-BF9F-1870-6C15-D6114F4C7134}"/>
                </a:ext>
              </a:extLst>
            </p:cNvPr>
            <p:cNvSpPr txBox="1"/>
            <p:nvPr/>
          </p:nvSpPr>
          <p:spPr>
            <a:xfrm>
              <a:off x="8058150" y="1721057"/>
              <a:ext cx="434481" cy="317588"/>
            </a:xfrm>
            <a:prstGeom prst="rect">
              <a:avLst/>
            </a:prstGeom>
            <a:noFill/>
          </p:spPr>
          <p:txBody>
            <a:bodyPr wrap="none" rtlCol="0">
              <a:spAutoFit/>
            </a:bodyPr>
            <a:lstStyle/>
            <a:p>
              <a:pPr algn="ctr"/>
              <a:r>
                <a:rPr lang="it-IT" sz="1400" b="1" dirty="0">
                  <a:solidFill>
                    <a:schemeClr val="bg1"/>
                  </a:solidFill>
                </a:rPr>
                <a:t>C.3</a:t>
              </a:r>
            </a:p>
          </p:txBody>
        </p:sp>
        <p:sp>
          <p:nvSpPr>
            <p:cNvPr id="46" name="CasellaDiTesto 45">
              <a:extLst>
                <a:ext uri="{FF2B5EF4-FFF2-40B4-BE49-F238E27FC236}">
                  <a16:creationId xmlns:a16="http://schemas.microsoft.com/office/drawing/2014/main" id="{72E0714E-8B48-2158-6E69-9E32B8AF92EB}"/>
                </a:ext>
              </a:extLst>
            </p:cNvPr>
            <p:cNvSpPr txBox="1"/>
            <p:nvPr/>
          </p:nvSpPr>
          <p:spPr>
            <a:xfrm>
              <a:off x="9829800" y="1721057"/>
              <a:ext cx="434481" cy="317588"/>
            </a:xfrm>
            <a:prstGeom prst="rect">
              <a:avLst/>
            </a:prstGeom>
            <a:noFill/>
          </p:spPr>
          <p:txBody>
            <a:bodyPr wrap="none" rtlCol="0">
              <a:spAutoFit/>
            </a:bodyPr>
            <a:lstStyle/>
            <a:p>
              <a:pPr algn="ctr"/>
              <a:r>
                <a:rPr lang="it-IT" sz="1400" b="1" dirty="0">
                  <a:solidFill>
                    <a:schemeClr val="bg1"/>
                  </a:solidFill>
                </a:rPr>
                <a:t>C.2</a:t>
              </a:r>
            </a:p>
          </p:txBody>
        </p:sp>
      </p:grpSp>
      <mc:AlternateContent xmlns:mc="http://schemas.openxmlformats.org/markup-compatibility/2006" xmlns:a14="http://schemas.microsoft.com/office/drawing/2010/main">
        <mc:Choice Requires="a14">
          <p:sp>
            <p:nvSpPr>
              <p:cNvPr id="55" name="TextShape 1">
                <a:extLst>
                  <a:ext uri="{FF2B5EF4-FFF2-40B4-BE49-F238E27FC236}">
                    <a16:creationId xmlns:a16="http://schemas.microsoft.com/office/drawing/2014/main" id="{9A473FC4-88A3-8ABD-A267-EB581312027F}"/>
                  </a:ext>
                </a:extLst>
              </p:cNvPr>
              <p:cNvSpPr txBox="1"/>
              <p:nvPr/>
            </p:nvSpPr>
            <p:spPr>
              <a:xfrm>
                <a:off x="457200" y="5257800"/>
                <a:ext cx="11282218" cy="266990"/>
              </a:xfrm>
              <a:prstGeom prst="rect">
                <a:avLst/>
              </a:prstGeom>
            </p:spPr>
            <p:txBody>
              <a:bodyPr wrap="square" lIns="0" tIns="0" rIns="0" bIns="0"/>
              <a:lstStyle/>
              <a:p>
                <a:pPr algn="ctr">
                  <a:lnSpc>
                    <a:spcPts val="1497"/>
                  </a:lnSpc>
                  <a:buSzPct val="100000"/>
                </a:pPr>
                <a:r>
                  <a:rPr lang="it-IT" sz="2000" dirty="0">
                    <a:solidFill>
                      <a:schemeClr val="bg1"/>
                    </a:solidFill>
                    <a:latin typeface="Times New Roman" panose="02020603050405020304" pitchFamily="18" charset="0"/>
                    <a:cs typeface="Times New Roman" panose="02020603050405020304" pitchFamily="18" charset="0"/>
                  </a:rPr>
                  <a:t>Variazione della ventilazione (velocità del vento normalizzata </a:t>
                </a:r>
                <a14:m>
                  <m:oMath xmlns:m="http://schemas.openxmlformats.org/officeDocument/2006/math">
                    <m:sSub>
                      <m:sSubPr>
                        <m:ctrlPr>
                          <a:rPr lang="it-IT" sz="2000" i="1" smtClean="0">
                            <a:solidFill>
                              <a:schemeClr val="bg1"/>
                            </a:solidFill>
                            <a:latin typeface="Cambria Math" panose="02040503050406030204" pitchFamily="18" charset="0"/>
                          </a:rPr>
                        </m:ctrlPr>
                      </m:sSubPr>
                      <m:e>
                        <m:r>
                          <a:rPr lang="it-IT" sz="2000" b="0" i="1" smtClean="0">
                            <a:solidFill>
                              <a:schemeClr val="bg1"/>
                            </a:solidFill>
                            <a:latin typeface="Cambria Math" panose="02040503050406030204" pitchFamily="18" charset="0"/>
                          </a:rPr>
                          <m:t>𝑈</m:t>
                        </m:r>
                        <m:r>
                          <a:rPr lang="it-IT" sz="2000" b="0" i="1" smtClean="0">
                            <a:solidFill>
                              <a:schemeClr val="bg1"/>
                            </a:solidFill>
                            <a:latin typeface="Cambria Math" panose="02040503050406030204" pitchFamily="18" charset="0"/>
                          </a:rPr>
                          <m:t>/</m:t>
                        </m:r>
                        <m:r>
                          <a:rPr lang="it-IT" sz="2000" b="0" i="1" smtClean="0">
                            <a:solidFill>
                              <a:schemeClr val="bg1"/>
                            </a:solidFill>
                            <a:latin typeface="Cambria Math" panose="02040503050406030204" pitchFamily="18" charset="0"/>
                          </a:rPr>
                          <m:t>𝑈</m:t>
                        </m:r>
                      </m:e>
                      <m:sub>
                        <m:r>
                          <a:rPr lang="it-IT" sz="2000" b="0" i="1" smtClean="0">
                            <a:solidFill>
                              <a:schemeClr val="bg1"/>
                            </a:solidFill>
                            <a:latin typeface="Cambria Math" panose="02040503050406030204" pitchFamily="18" charset="0"/>
                          </a:rPr>
                          <m:t>0</m:t>
                        </m:r>
                      </m:sub>
                    </m:sSub>
                  </m:oMath>
                </a14:m>
                <a:r>
                  <a:rPr lang="it-IT" sz="2000" dirty="0">
                    <a:solidFill>
                      <a:schemeClr val="bg1"/>
                    </a:solidFill>
                    <a:latin typeface="Times New Roman" panose="02020603050405020304" pitchFamily="18" charset="0"/>
                    <a:cs typeface="Times New Roman" panose="02020603050405020304" pitchFamily="18" charset="0"/>
                  </a:rPr>
                  <a:t>), nel caso di:</a:t>
                </a:r>
              </a:p>
              <a:p>
                <a:pPr algn="ctr">
                  <a:lnSpc>
                    <a:spcPts val="1497"/>
                  </a:lnSpc>
                  <a:buSzPct val="100000"/>
                </a:pPr>
                <a:endParaRPr lang="it-IT" dirty="0">
                  <a:solidFill>
                    <a:schemeClr val="bg1"/>
                  </a:solidFill>
                  <a:latin typeface="Times New Roman" panose="02020603050405020304" pitchFamily="18" charset="0"/>
                  <a:cs typeface="Times New Roman" panose="02020603050405020304" pitchFamily="18" charset="0"/>
                </a:endParaRPr>
              </a:p>
              <a:p>
                <a:pPr algn="ctr">
                  <a:lnSpc>
                    <a:spcPts val="1497"/>
                  </a:lnSpc>
                  <a:buSzPct val="100000"/>
                </a:pPr>
                <a:endParaRPr lang="en-US" dirty="0">
                  <a:solidFill>
                    <a:schemeClr val="bg1"/>
                  </a:solidFill>
                </a:endParaRPr>
              </a:p>
            </p:txBody>
          </p:sp>
        </mc:Choice>
        <mc:Fallback xmlns="">
          <p:sp>
            <p:nvSpPr>
              <p:cNvPr id="55" name="TextShape 1">
                <a:extLst>
                  <a:ext uri="{FF2B5EF4-FFF2-40B4-BE49-F238E27FC236}">
                    <a16:creationId xmlns:a16="http://schemas.microsoft.com/office/drawing/2014/main" id="{9A473FC4-88A3-8ABD-A267-EB581312027F}"/>
                  </a:ext>
                </a:extLst>
              </p:cNvPr>
              <p:cNvSpPr txBox="1">
                <a:spLocks noRot="1" noChangeAspect="1" noMove="1" noResize="1" noEditPoints="1" noAdjustHandles="1" noChangeArrowheads="1" noChangeShapeType="1" noTextEdit="1"/>
              </p:cNvSpPr>
              <p:nvPr/>
            </p:nvSpPr>
            <p:spPr>
              <a:xfrm>
                <a:off x="457200" y="5257800"/>
                <a:ext cx="11282218" cy="266990"/>
              </a:xfrm>
              <a:prstGeom prst="rect">
                <a:avLst/>
              </a:prstGeom>
              <a:blipFill>
                <a:blip r:embed="rId4"/>
                <a:stretch>
                  <a:fillRect t="-69767" b="-34884"/>
                </a:stretch>
              </a:blipFill>
            </p:spPr>
            <p:txBody>
              <a:bodyPr/>
              <a:lstStyle/>
              <a:p>
                <a:r>
                  <a:rPr lang="en-US">
                    <a:noFill/>
                  </a:rPr>
                  <a:t> </a:t>
                </a:r>
              </a:p>
            </p:txBody>
          </p:sp>
        </mc:Fallback>
      </mc:AlternateContent>
      <p:sp>
        <p:nvSpPr>
          <p:cNvPr id="56" name="TextShape 1">
            <a:extLst>
              <a:ext uri="{FF2B5EF4-FFF2-40B4-BE49-F238E27FC236}">
                <a16:creationId xmlns:a16="http://schemas.microsoft.com/office/drawing/2014/main" id="{A69CA236-BFA1-A0FD-5EA4-1382F7C80596}"/>
              </a:ext>
            </a:extLst>
          </p:cNvPr>
          <p:cNvSpPr txBox="1"/>
          <p:nvPr/>
        </p:nvSpPr>
        <p:spPr>
          <a:xfrm>
            <a:off x="7086601" y="5562600"/>
            <a:ext cx="4190999" cy="1151340"/>
          </a:xfrm>
          <a:prstGeom prst="rect">
            <a:avLst/>
          </a:prstGeom>
        </p:spPr>
        <p:txBody>
          <a:bodyPr wrap="square" lIns="0" tIns="0" rIns="0" bIns="0"/>
          <a:lstStyle/>
          <a:p>
            <a:pPr>
              <a:buSzPct val="100000"/>
            </a:pPr>
            <a:r>
              <a:rPr lang="it-IT" sz="2000" dirty="0">
                <a:solidFill>
                  <a:srgbClr val="FFFF00"/>
                </a:solidFill>
                <a:latin typeface="Times New Roman" panose="02020603050405020304" pitchFamily="18" charset="0"/>
                <a:cs typeface="Times New Roman" panose="02020603050405020304" pitchFamily="18" charset="0"/>
              </a:rPr>
              <a:t>Vento diagonale </a:t>
            </a:r>
            <a:r>
              <a:rPr lang="it-IT" sz="2000" dirty="0">
                <a:solidFill>
                  <a:schemeClr val="bg1"/>
                </a:solidFill>
                <a:latin typeface="Times New Roman" panose="02020603050405020304" pitchFamily="18" charset="0"/>
                <a:cs typeface="Times New Roman" panose="02020603050405020304" pitchFamily="18" charset="0"/>
              </a:rPr>
              <a:t>(120°, da Est-Sud Est) :</a:t>
            </a:r>
          </a:p>
          <a:p>
            <a:pPr marL="285750" indent="-285750">
              <a:buSzPct val="100000"/>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minore canalizzazione</a:t>
            </a:r>
            <a:r>
              <a:rPr lang="it-IT" sz="2000" dirty="0">
                <a:solidFill>
                  <a:schemeClr val="bg1"/>
                </a:solidFill>
                <a:latin typeface="Times New Roman" panose="02020603050405020304" pitchFamily="18" charset="0"/>
                <a:cs typeface="Times New Roman" panose="02020603050405020304" pitchFamily="18" charset="0"/>
              </a:rPr>
              <a:t> sulla s.2</a:t>
            </a:r>
          </a:p>
          <a:p>
            <a:pPr marL="285750" indent="-285750">
              <a:buSzPct val="100000"/>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minore </a:t>
            </a:r>
            <a:r>
              <a:rPr lang="it-IT" sz="2000" dirty="0" err="1">
                <a:solidFill>
                  <a:srgbClr val="FFFF00"/>
                </a:solidFill>
                <a:latin typeface="Times New Roman" panose="02020603050405020304" pitchFamily="18" charset="0"/>
                <a:cs typeface="Times New Roman" panose="02020603050405020304" pitchFamily="18" charset="0"/>
              </a:rPr>
              <a:t>sheltering</a:t>
            </a:r>
            <a:r>
              <a:rPr lang="it-IT" sz="2000" dirty="0">
                <a:solidFill>
                  <a:schemeClr val="bg1"/>
                </a:solidFill>
                <a:latin typeface="Times New Roman" panose="02020603050405020304" pitchFamily="18" charset="0"/>
                <a:cs typeface="Times New Roman" panose="02020603050405020304" pitchFamily="18" charset="0"/>
              </a:rPr>
              <a:t> sulle s.1 e s.3, con maggiore ventilazione</a:t>
            </a:r>
          </a:p>
          <a:p>
            <a:pPr>
              <a:lnSpc>
                <a:spcPts val="1497"/>
              </a:lnSpc>
              <a:buSzPct val="100000"/>
            </a:pPr>
            <a:endParaRPr lang="it-IT" dirty="0">
              <a:solidFill>
                <a:schemeClr val="bg1"/>
              </a:solidFill>
            </a:endParaRPr>
          </a:p>
          <a:p>
            <a:pPr algn="ctr">
              <a:lnSpc>
                <a:spcPts val="1497"/>
              </a:lnSpc>
              <a:buSzPct val="100000"/>
            </a:pPr>
            <a:endParaRPr lang="en-US" dirty="0">
              <a:solidFill>
                <a:schemeClr val="bg1"/>
              </a:solidFill>
            </a:endParaRPr>
          </a:p>
        </p:txBody>
      </p:sp>
    </p:spTree>
    <p:extLst>
      <p:ext uri="{BB962C8B-B14F-4D97-AF65-F5344CB8AC3E}">
        <p14:creationId xmlns:p14="http://schemas.microsoft.com/office/powerpoint/2010/main" val="344232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10"/>
                                        <p:tgtEl>
                                          <p:spTgt spid="4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fade">
                                      <p:cBhvr>
                                        <p:cTn id="12" dur="10"/>
                                        <p:tgtEl>
                                          <p:spTgt spid="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6"/>
                                        </p:tgtEl>
                                        <p:attrNameLst>
                                          <p:attrName>style.visibility</p:attrName>
                                        </p:attrNameLst>
                                      </p:cBhvr>
                                      <p:to>
                                        <p:strVal val="visible"/>
                                      </p:to>
                                    </p:set>
                                    <p:animEffect transition="in" filter="fade">
                                      <p:cBhvr>
                                        <p:cTn id="22" dur="1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5" grpId="0"/>
      <p:bldP spid="56"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uppo 19">
            <a:extLst>
              <a:ext uri="{FF2B5EF4-FFF2-40B4-BE49-F238E27FC236}">
                <a16:creationId xmlns:a16="http://schemas.microsoft.com/office/drawing/2014/main" id="{B6AE68C5-5443-0888-6F3B-E10D8A775C1B}"/>
              </a:ext>
            </a:extLst>
          </p:cNvPr>
          <p:cNvGrpSpPr/>
          <p:nvPr/>
        </p:nvGrpSpPr>
        <p:grpSpPr>
          <a:xfrm>
            <a:off x="1" y="533632"/>
            <a:ext cx="12192000" cy="4680000"/>
            <a:chOff x="1" y="533632"/>
            <a:chExt cx="12192000" cy="4680000"/>
          </a:xfrm>
        </p:grpSpPr>
        <p:grpSp>
          <p:nvGrpSpPr>
            <p:cNvPr id="15" name="Gruppo 14">
              <a:extLst>
                <a:ext uri="{FF2B5EF4-FFF2-40B4-BE49-F238E27FC236}">
                  <a16:creationId xmlns:a16="http://schemas.microsoft.com/office/drawing/2014/main" id="{94F89ECA-9444-004A-4EB0-7142E1109A0E}"/>
                </a:ext>
              </a:extLst>
            </p:cNvPr>
            <p:cNvGrpSpPr/>
            <p:nvPr/>
          </p:nvGrpSpPr>
          <p:grpSpPr>
            <a:xfrm>
              <a:off x="1" y="533632"/>
              <a:ext cx="12192000" cy="4680000"/>
              <a:chOff x="1" y="533632"/>
              <a:chExt cx="12192000" cy="4680000"/>
            </a:xfrm>
          </p:grpSpPr>
          <p:sp>
            <p:nvSpPr>
              <p:cNvPr id="7" name="Rettangolo 6">
                <a:extLst>
                  <a:ext uri="{FF2B5EF4-FFF2-40B4-BE49-F238E27FC236}">
                    <a16:creationId xmlns:a16="http://schemas.microsoft.com/office/drawing/2014/main" id="{2AFAF2A0-4CA8-E1F1-C1CF-ED84DFE354C8}"/>
                  </a:ext>
                </a:extLst>
              </p:cNvPr>
              <p:cNvSpPr/>
              <p:nvPr/>
            </p:nvSpPr>
            <p:spPr>
              <a:xfrm>
                <a:off x="1" y="533632"/>
                <a:ext cx="12192000" cy="4680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Immagine 3">
                <a:extLst>
                  <a:ext uri="{FF2B5EF4-FFF2-40B4-BE49-F238E27FC236}">
                    <a16:creationId xmlns:a16="http://schemas.microsoft.com/office/drawing/2014/main" id="{C7FADEEF-1BC5-1F77-3CF6-5DAA25AB3719}"/>
                  </a:ext>
                </a:extLst>
              </p:cNvPr>
              <p:cNvPicPr>
                <a:picLocks noChangeAspect="1"/>
              </p:cNvPicPr>
              <p:nvPr/>
            </p:nvPicPr>
            <p:blipFill>
              <a:blip r:embed="rId2"/>
              <a:stretch>
                <a:fillRect/>
              </a:stretch>
            </p:blipFill>
            <p:spPr>
              <a:xfrm>
                <a:off x="1837560" y="666294"/>
                <a:ext cx="8534682" cy="4428607"/>
              </a:xfrm>
              <a:prstGeom prst="rect">
                <a:avLst/>
              </a:prstGeom>
            </p:spPr>
          </p:pic>
          <p:sp>
            <p:nvSpPr>
              <p:cNvPr id="9" name="Rettangolo 8">
                <a:extLst>
                  <a:ext uri="{FF2B5EF4-FFF2-40B4-BE49-F238E27FC236}">
                    <a16:creationId xmlns:a16="http://schemas.microsoft.com/office/drawing/2014/main" id="{A0A93414-1E28-A8AF-8E64-93506A4719FA}"/>
                  </a:ext>
                </a:extLst>
              </p:cNvPr>
              <p:cNvSpPr/>
              <p:nvPr/>
            </p:nvSpPr>
            <p:spPr>
              <a:xfrm>
                <a:off x="1828800" y="666294"/>
                <a:ext cx="4267200" cy="1619706"/>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ttangolo 9">
                <a:extLst>
                  <a:ext uri="{FF2B5EF4-FFF2-40B4-BE49-F238E27FC236}">
                    <a16:creationId xmlns:a16="http://schemas.microsoft.com/office/drawing/2014/main" id="{36398836-8E21-7714-CFC1-A955084141F6}"/>
                  </a:ext>
                </a:extLst>
              </p:cNvPr>
              <p:cNvSpPr/>
              <p:nvPr/>
            </p:nvSpPr>
            <p:spPr>
              <a:xfrm>
                <a:off x="6248400" y="666294"/>
                <a:ext cx="4132602" cy="1619706"/>
              </a:xfrm>
              <a:prstGeom prst="rect">
                <a:avLst/>
              </a:prstGeom>
              <a:noFill/>
              <a:ln w="57150">
                <a:solidFill>
                  <a:srgbClr val="FCA30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ttangolo 10">
                <a:extLst>
                  <a:ext uri="{FF2B5EF4-FFF2-40B4-BE49-F238E27FC236}">
                    <a16:creationId xmlns:a16="http://schemas.microsoft.com/office/drawing/2014/main" id="{84212B5C-BCB1-FAE7-4969-F8B486F9FDDB}"/>
                  </a:ext>
                </a:extLst>
              </p:cNvPr>
              <p:cNvSpPr/>
              <p:nvPr/>
            </p:nvSpPr>
            <p:spPr>
              <a:xfrm>
                <a:off x="3384000" y="2428187"/>
                <a:ext cx="5150400" cy="266671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asellaDiTesto 11">
                <a:extLst>
                  <a:ext uri="{FF2B5EF4-FFF2-40B4-BE49-F238E27FC236}">
                    <a16:creationId xmlns:a16="http://schemas.microsoft.com/office/drawing/2014/main" id="{B4608249-1883-F7A2-1B90-A8A0D0DECA14}"/>
                  </a:ext>
                </a:extLst>
              </p:cNvPr>
              <p:cNvSpPr txBox="1"/>
              <p:nvPr/>
            </p:nvSpPr>
            <p:spPr>
              <a:xfrm>
                <a:off x="143641" y="978110"/>
                <a:ext cx="1685159" cy="969496"/>
              </a:xfrm>
              <a:prstGeom prst="rect">
                <a:avLst/>
              </a:prstGeom>
              <a:noFill/>
            </p:spPr>
            <p:txBody>
              <a:bodyPr wrap="square" rtlCol="0">
                <a:spAutoFit/>
              </a:bodyPr>
              <a:lstStyle/>
              <a:p>
                <a:pPr algn="r"/>
                <a:r>
                  <a:rPr lang="it-IT" sz="1900" b="1" dirty="0">
                    <a:solidFill>
                      <a:srgbClr val="00B050"/>
                    </a:solidFill>
                  </a:rPr>
                  <a:t>Edifici allineati </a:t>
                </a:r>
              </a:p>
              <a:p>
                <a:pPr algn="r"/>
                <a:r>
                  <a:rPr lang="it-IT" sz="1900" b="1" dirty="0">
                    <a:solidFill>
                      <a:srgbClr val="00B050"/>
                    </a:solidFill>
                  </a:rPr>
                  <a:t>con vento parallelo</a:t>
                </a:r>
                <a:r>
                  <a:rPr lang="it-IT" sz="1900" dirty="0">
                    <a:solidFill>
                      <a:srgbClr val="92D050"/>
                    </a:solidFill>
                  </a:rPr>
                  <a:t> </a:t>
                </a:r>
              </a:p>
            </p:txBody>
          </p:sp>
          <p:sp>
            <p:nvSpPr>
              <p:cNvPr id="13" name="CasellaDiTesto 12">
                <a:extLst>
                  <a:ext uri="{FF2B5EF4-FFF2-40B4-BE49-F238E27FC236}">
                    <a16:creationId xmlns:a16="http://schemas.microsoft.com/office/drawing/2014/main" id="{68FAD612-B1A1-14EA-7D08-932A7457CB29}"/>
                  </a:ext>
                </a:extLst>
              </p:cNvPr>
              <p:cNvSpPr txBox="1"/>
              <p:nvPr/>
            </p:nvSpPr>
            <p:spPr>
              <a:xfrm>
                <a:off x="10363200" y="981670"/>
                <a:ext cx="1667357" cy="969496"/>
              </a:xfrm>
              <a:prstGeom prst="rect">
                <a:avLst/>
              </a:prstGeom>
              <a:noFill/>
            </p:spPr>
            <p:txBody>
              <a:bodyPr wrap="square" rtlCol="0">
                <a:spAutoFit/>
              </a:bodyPr>
              <a:lstStyle/>
              <a:p>
                <a:r>
                  <a:rPr lang="it-IT" sz="1900" b="1" dirty="0">
                    <a:solidFill>
                      <a:srgbClr val="FCA304"/>
                    </a:solidFill>
                  </a:rPr>
                  <a:t>Edifici allineati </a:t>
                </a:r>
              </a:p>
              <a:p>
                <a:r>
                  <a:rPr lang="it-IT" sz="1900" b="1" dirty="0">
                    <a:solidFill>
                      <a:srgbClr val="FCA304"/>
                    </a:solidFill>
                  </a:rPr>
                  <a:t>con vento diagonale</a:t>
                </a:r>
                <a:r>
                  <a:rPr lang="it-IT" sz="1900" dirty="0">
                    <a:solidFill>
                      <a:srgbClr val="FCA304"/>
                    </a:solidFill>
                  </a:rPr>
                  <a:t> </a:t>
                </a:r>
              </a:p>
            </p:txBody>
          </p:sp>
          <p:sp>
            <p:nvSpPr>
              <p:cNvPr id="14" name="CasellaDiTesto 13">
                <a:extLst>
                  <a:ext uri="{FF2B5EF4-FFF2-40B4-BE49-F238E27FC236}">
                    <a16:creationId xmlns:a16="http://schemas.microsoft.com/office/drawing/2014/main" id="{986D7645-C9A7-499F-52E4-0D77D1C84EA0}"/>
                  </a:ext>
                </a:extLst>
              </p:cNvPr>
              <p:cNvSpPr txBox="1"/>
              <p:nvPr/>
            </p:nvSpPr>
            <p:spPr>
              <a:xfrm>
                <a:off x="8572500" y="2438400"/>
                <a:ext cx="1943100" cy="969496"/>
              </a:xfrm>
              <a:prstGeom prst="rect">
                <a:avLst/>
              </a:prstGeom>
              <a:noFill/>
            </p:spPr>
            <p:txBody>
              <a:bodyPr wrap="square" rtlCol="0">
                <a:spAutoFit/>
              </a:bodyPr>
              <a:lstStyle/>
              <a:p>
                <a:r>
                  <a:rPr lang="it-IT" sz="1900" b="1" dirty="0">
                    <a:solidFill>
                      <a:srgbClr val="FF0000"/>
                    </a:solidFill>
                  </a:rPr>
                  <a:t>Edifici disallineati </a:t>
                </a:r>
              </a:p>
              <a:p>
                <a:r>
                  <a:rPr lang="it-IT" sz="1900" b="1" dirty="0">
                    <a:solidFill>
                      <a:srgbClr val="FF0000"/>
                    </a:solidFill>
                  </a:rPr>
                  <a:t>con vento diagonale</a:t>
                </a:r>
                <a:r>
                  <a:rPr lang="it-IT" sz="1900" dirty="0">
                    <a:solidFill>
                      <a:srgbClr val="FF0000"/>
                    </a:solidFill>
                  </a:rPr>
                  <a:t> </a:t>
                </a:r>
              </a:p>
            </p:txBody>
          </p:sp>
        </p:grpSp>
        <p:pic>
          <p:nvPicPr>
            <p:cNvPr id="19" name="Immagine 18">
              <a:extLst>
                <a:ext uri="{FF2B5EF4-FFF2-40B4-BE49-F238E27FC236}">
                  <a16:creationId xmlns:a16="http://schemas.microsoft.com/office/drawing/2014/main" id="{CF57A3C0-E40B-1641-F024-D11AEAF1737F}"/>
                </a:ext>
              </a:extLst>
            </p:cNvPr>
            <p:cNvPicPr>
              <a:picLocks noChangeAspect="1"/>
            </p:cNvPicPr>
            <p:nvPr/>
          </p:nvPicPr>
          <p:blipFill>
            <a:blip r:embed="rId3"/>
            <a:srcRect t="7282" r="60138" b="19553"/>
            <a:stretch/>
          </p:blipFill>
          <p:spPr>
            <a:xfrm>
              <a:off x="9672288" y="3352800"/>
              <a:ext cx="2491135" cy="1860832"/>
            </a:xfrm>
            <a:prstGeom prst="rect">
              <a:avLst/>
            </a:prstGeom>
          </p:spPr>
        </p:pic>
      </p:grpSp>
      <p:sp>
        <p:nvSpPr>
          <p:cNvPr id="2" name="Segnaposto numero diapositiva 1">
            <a:extLst>
              <a:ext uri="{FF2B5EF4-FFF2-40B4-BE49-F238E27FC236}">
                <a16:creationId xmlns:a16="http://schemas.microsoft.com/office/drawing/2014/main" id="{838DCE54-70BE-48FC-41EF-158E99B7A104}"/>
              </a:ext>
            </a:extLst>
          </p:cNvPr>
          <p:cNvSpPr>
            <a:spLocks noGrp="1"/>
          </p:cNvSpPr>
          <p:nvPr>
            <p:ph type="sldNum" sz="quarter" idx="12"/>
          </p:nvPr>
        </p:nvSpPr>
        <p:spPr/>
        <p:txBody>
          <a:bodyPr/>
          <a:lstStyle/>
          <a:p>
            <a:pPr>
              <a:defRPr/>
            </a:pPr>
            <a:fld id="{A2DE0798-E235-4305-A757-6FD5C182A6FF}" type="slidenum">
              <a:rPr lang="it-IT" altLang="en-US" smtClean="0"/>
              <a:pPr>
                <a:defRPr/>
              </a:pPr>
              <a:t>63</a:t>
            </a:fld>
            <a:endParaRPr lang="it-IT" altLang="en-US"/>
          </a:p>
        </p:txBody>
      </p:sp>
      <p:sp>
        <p:nvSpPr>
          <p:cNvPr id="3" name="Rectangle 2">
            <a:extLst>
              <a:ext uri="{FF2B5EF4-FFF2-40B4-BE49-F238E27FC236}">
                <a16:creationId xmlns:a16="http://schemas.microsoft.com/office/drawing/2014/main" id="{8B1D0D71-DFEF-22B3-1911-94EA9BD87F70}"/>
              </a:ext>
            </a:extLst>
          </p:cNvPr>
          <p:cNvSpPr>
            <a:spLocks noChangeArrowheads="1"/>
          </p:cNvSpPr>
          <p:nvPr/>
        </p:nvSpPr>
        <p:spPr bwMode="auto">
          <a:xfrm>
            <a:off x="304800" y="1"/>
            <a:ext cx="11734800" cy="543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Effetto dell’allineamento degli edifici singoli</a:t>
            </a:r>
          </a:p>
        </p:txBody>
      </p:sp>
      <p:sp>
        <p:nvSpPr>
          <p:cNvPr id="6" name="CasellaDiTesto 5">
            <a:extLst>
              <a:ext uri="{FF2B5EF4-FFF2-40B4-BE49-F238E27FC236}">
                <a16:creationId xmlns:a16="http://schemas.microsoft.com/office/drawing/2014/main" id="{748007FB-0F86-DBA7-39A8-BDCD59878CA1}"/>
              </a:ext>
            </a:extLst>
          </p:cNvPr>
          <p:cNvSpPr txBox="1"/>
          <p:nvPr/>
        </p:nvSpPr>
        <p:spPr>
          <a:xfrm>
            <a:off x="143641" y="5181600"/>
            <a:ext cx="11886916" cy="1015663"/>
          </a:xfrm>
          <a:prstGeom prst="rect">
            <a:avLst/>
          </a:prstGeom>
          <a:noFill/>
        </p:spPr>
        <p:txBody>
          <a:bodyPr wrap="square">
            <a:spAutoFit/>
          </a:bodyPr>
          <a:lstStyle/>
          <a:p>
            <a:pPr marL="285750" indent="-285750">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Fenomeno fortemente tridimensionale (le strutture vorticose a quote diverse sono diverse)</a:t>
            </a:r>
          </a:p>
          <a:p>
            <a:pPr marL="285750" indent="-285750">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Edifici allineati e vento parallelo</a:t>
            </a:r>
            <a:r>
              <a:rPr lang="it-IT" sz="2000" dirty="0">
                <a:solidFill>
                  <a:schemeClr val="bg1"/>
                </a:solidFill>
                <a:latin typeface="Times New Roman" panose="02020603050405020304" pitchFamily="18" charset="0"/>
                <a:cs typeface="Times New Roman" panose="02020603050405020304" pitchFamily="18" charset="0"/>
              </a:rPr>
              <a:t>: ritroviamo la </a:t>
            </a:r>
            <a:r>
              <a:rPr lang="it-IT" sz="2000" dirty="0">
                <a:solidFill>
                  <a:srgbClr val="FFFF00"/>
                </a:solidFill>
                <a:latin typeface="Times New Roman" panose="02020603050405020304" pitchFamily="18" charset="0"/>
                <a:cs typeface="Times New Roman" panose="02020603050405020304" pitchFamily="18" charset="0"/>
              </a:rPr>
              <a:t>pronunciata canalizzazione </a:t>
            </a:r>
            <a:r>
              <a:rPr lang="it-IT" sz="2000" dirty="0">
                <a:solidFill>
                  <a:schemeClr val="bg1"/>
                </a:solidFill>
                <a:latin typeface="Times New Roman" panose="02020603050405020304" pitchFamily="18" charset="0"/>
                <a:cs typeface="Times New Roman" panose="02020603050405020304" pitchFamily="18" charset="0"/>
              </a:rPr>
              <a:t>nella strada parallela e si evidenziano le zone di ricircolo nelle strade perpendicolari</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6" name="CasellaDiTesto 15">
            <a:extLst>
              <a:ext uri="{FF2B5EF4-FFF2-40B4-BE49-F238E27FC236}">
                <a16:creationId xmlns:a16="http://schemas.microsoft.com/office/drawing/2014/main" id="{001CAED3-A60B-DE37-BB4B-D6C481EB1B83}"/>
              </a:ext>
            </a:extLst>
          </p:cNvPr>
          <p:cNvSpPr txBox="1"/>
          <p:nvPr/>
        </p:nvSpPr>
        <p:spPr>
          <a:xfrm>
            <a:off x="0" y="3038581"/>
            <a:ext cx="3345900" cy="2215991"/>
          </a:xfrm>
          <a:prstGeom prst="rect">
            <a:avLst/>
          </a:prstGeom>
          <a:noFill/>
        </p:spPr>
        <p:txBody>
          <a:bodyPr wrap="square" rtlCol="0">
            <a:spAutoFit/>
          </a:bodyPr>
          <a:lstStyle/>
          <a:p>
            <a:r>
              <a:rPr lang="it-IT" sz="2000" b="1" dirty="0">
                <a:latin typeface="Times New Roman" panose="02020603050405020304" pitchFamily="18" charset="0"/>
                <a:cs typeface="Times New Roman" panose="02020603050405020304" pitchFamily="18" charset="0"/>
              </a:rPr>
              <a:t>Linee di flusso: </a:t>
            </a:r>
          </a:p>
          <a:p>
            <a:pPr marL="285750" indent="-285750">
              <a:buFont typeface="Arial" panose="020B0604020202020204" pitchFamily="34" charset="0"/>
              <a:buChar char="•"/>
            </a:pPr>
            <a:r>
              <a:rPr lang="it-IT" sz="2000" b="1" dirty="0">
                <a:latin typeface="Times New Roman" panose="02020603050405020304" pitchFamily="18" charset="0"/>
                <a:cs typeface="Times New Roman" panose="02020603050405020304" pitchFamily="18" charset="0"/>
              </a:rPr>
              <a:t>a sinistra, a z = 0,12H (cioè vicino al livello pedonale)</a:t>
            </a:r>
          </a:p>
          <a:p>
            <a:pPr marL="285750" indent="-285750">
              <a:buFont typeface="Arial" panose="020B0604020202020204" pitchFamily="34" charset="0"/>
              <a:buChar char="•"/>
            </a:pPr>
            <a:r>
              <a:rPr lang="it-IT" sz="2000" b="1" dirty="0">
                <a:latin typeface="Times New Roman" panose="02020603050405020304" pitchFamily="18" charset="0"/>
                <a:cs typeface="Times New Roman" panose="02020603050405020304" pitchFamily="18" charset="0"/>
              </a:rPr>
              <a:t>a destra a z = 0,73H (più vicino al tetto)</a:t>
            </a:r>
          </a:p>
          <a:p>
            <a:endParaRPr lang="en-US" dirty="0"/>
          </a:p>
        </p:txBody>
      </p:sp>
      <p:sp>
        <p:nvSpPr>
          <p:cNvPr id="17" name="CasellaDiTesto 16">
            <a:extLst>
              <a:ext uri="{FF2B5EF4-FFF2-40B4-BE49-F238E27FC236}">
                <a16:creationId xmlns:a16="http://schemas.microsoft.com/office/drawing/2014/main" id="{0E37FAE8-8F51-4AB3-B804-6423E0D3C7CD}"/>
              </a:ext>
            </a:extLst>
          </p:cNvPr>
          <p:cNvSpPr txBox="1"/>
          <p:nvPr/>
        </p:nvSpPr>
        <p:spPr>
          <a:xfrm>
            <a:off x="152400" y="6073914"/>
            <a:ext cx="11886916" cy="707886"/>
          </a:xfrm>
          <a:prstGeom prst="rect">
            <a:avLst/>
          </a:prstGeom>
          <a:noFill/>
        </p:spPr>
        <p:txBody>
          <a:bodyPr wrap="square">
            <a:spAutoFit/>
          </a:bodyPr>
          <a:lstStyle/>
          <a:p>
            <a:pPr marL="285750" indent="-285750">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Edifici disallineati e/o vento diagonale</a:t>
            </a:r>
            <a:r>
              <a:rPr lang="it-IT" sz="2000" dirty="0">
                <a:solidFill>
                  <a:schemeClr val="bg1"/>
                </a:solidFill>
                <a:latin typeface="Times New Roman" panose="02020603050405020304" pitchFamily="18" charset="0"/>
                <a:cs typeface="Times New Roman" panose="02020603050405020304" pitchFamily="18" charset="0"/>
              </a:rPr>
              <a:t>: ritroviamo la </a:t>
            </a:r>
            <a:r>
              <a:rPr lang="it-IT" sz="2000" dirty="0">
                <a:solidFill>
                  <a:srgbClr val="FFFF00"/>
                </a:solidFill>
                <a:latin typeface="Times New Roman" panose="02020603050405020304" pitchFamily="18" charset="0"/>
                <a:cs typeface="Times New Roman" panose="02020603050405020304" pitchFamily="18" charset="0"/>
              </a:rPr>
              <a:t>ridotta canalizzazione </a:t>
            </a:r>
            <a:r>
              <a:rPr lang="it-IT" sz="2000" dirty="0">
                <a:solidFill>
                  <a:schemeClr val="bg1"/>
                </a:solidFill>
                <a:latin typeface="Times New Roman" panose="02020603050405020304" pitchFamily="18" charset="0"/>
                <a:cs typeface="Times New Roman" panose="02020603050405020304" pitchFamily="18" charset="0"/>
              </a:rPr>
              <a:t>e si evidenziano i vortici verticali a valle degli edifici (uno solo per edifici allineati, due per edifici disallineati), </a:t>
            </a:r>
            <a:r>
              <a:rPr lang="it-IT" sz="2000" dirty="0">
                <a:solidFill>
                  <a:srgbClr val="FFFF00"/>
                </a:solidFill>
                <a:latin typeface="Times New Roman" panose="02020603050405020304" pitchFamily="18" charset="0"/>
                <a:cs typeface="Times New Roman" panose="02020603050405020304" pitchFamily="18" charset="0"/>
              </a:rPr>
              <a:t>con minori differenze tra strade</a:t>
            </a:r>
            <a:endParaRPr lang="en-US" sz="2000"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93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1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C716B309-A2B0-4C9F-B9EA-4A40B52D04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2" t="3854" r="2221" b="8889"/>
          <a:stretch/>
        </p:blipFill>
        <p:spPr bwMode="auto">
          <a:xfrm>
            <a:off x="0" y="1219200"/>
            <a:ext cx="5423972" cy="4896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0BD8647-74C1-4363-91F2-ECF580C142A2}"/>
              </a:ext>
            </a:extLst>
          </p:cNvPr>
          <p:cNvSpPr>
            <a:spLocks noChangeArrowheads="1"/>
          </p:cNvSpPr>
          <p:nvPr/>
        </p:nvSpPr>
        <p:spPr bwMode="auto">
          <a:xfrm>
            <a:off x="304800" y="0"/>
            <a:ext cx="11582400" cy="559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Conoscenza dei venti principali</a:t>
            </a:r>
          </a:p>
        </p:txBody>
      </p:sp>
      <p:sp>
        <p:nvSpPr>
          <p:cNvPr id="4" name="Rectangle 6">
            <a:extLst>
              <a:ext uri="{FF2B5EF4-FFF2-40B4-BE49-F238E27FC236}">
                <a16:creationId xmlns:a16="http://schemas.microsoft.com/office/drawing/2014/main" id="{C97D49D2-68CE-4797-AB63-F74791C07378}"/>
              </a:ext>
            </a:extLst>
          </p:cNvPr>
          <p:cNvSpPr>
            <a:spLocks noChangeArrowheads="1"/>
          </p:cNvSpPr>
          <p:nvPr/>
        </p:nvSpPr>
        <p:spPr bwMode="auto">
          <a:xfrm>
            <a:off x="145920" y="457200"/>
            <a:ext cx="1189367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000" dirty="0">
                <a:solidFill>
                  <a:srgbClr val="FFFF00"/>
                </a:solidFill>
              </a:rPr>
              <a:t>A seconda degli obiettivi, il progetto è guidato dalla direzione dei venti </a:t>
            </a:r>
            <a:r>
              <a:rPr lang="it-IT" altLang="en-US" sz="2000" dirty="0">
                <a:solidFill>
                  <a:schemeClr val="bg1"/>
                </a:solidFill>
              </a:rPr>
              <a:t>regnanti (quelli più frequentemente misurati), dominanti (quelli con maggiore velocità) o prevalenti (sia regnanti che dominanti)</a:t>
            </a:r>
          </a:p>
        </p:txBody>
      </p:sp>
      <p:sp>
        <p:nvSpPr>
          <p:cNvPr id="5" name="Rectangle 6">
            <a:extLst>
              <a:ext uri="{FF2B5EF4-FFF2-40B4-BE49-F238E27FC236}">
                <a16:creationId xmlns:a16="http://schemas.microsoft.com/office/drawing/2014/main" id="{05945119-D4AA-4D74-9137-E5E73A3120A8}"/>
              </a:ext>
            </a:extLst>
          </p:cNvPr>
          <p:cNvSpPr>
            <a:spLocks noChangeArrowheads="1"/>
          </p:cNvSpPr>
          <p:nvPr/>
        </p:nvSpPr>
        <p:spPr bwMode="auto">
          <a:xfrm>
            <a:off x="152400" y="6073914"/>
            <a:ext cx="518400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ctr">
              <a:spcBef>
                <a:spcPct val="0"/>
              </a:spcBef>
              <a:buNone/>
            </a:pPr>
            <a:r>
              <a:rPr lang="it-IT" altLang="en-US" sz="2000" dirty="0">
                <a:solidFill>
                  <a:schemeClr val="bg1"/>
                </a:solidFill>
              </a:rPr>
              <a:t>Rosa dei venti di Cagliari </a:t>
            </a:r>
          </a:p>
          <a:p>
            <a:pPr marL="0" indent="0" algn="ctr">
              <a:spcBef>
                <a:spcPct val="0"/>
              </a:spcBef>
              <a:buNone/>
            </a:pPr>
            <a:r>
              <a:rPr lang="it-IT" altLang="en-US" sz="2000" dirty="0">
                <a:solidFill>
                  <a:schemeClr val="bg1"/>
                </a:solidFill>
              </a:rPr>
              <a:t>(stazione di Elmas aeroporto; calma 21%)</a:t>
            </a:r>
          </a:p>
        </p:txBody>
      </p:sp>
      <p:sp>
        <p:nvSpPr>
          <p:cNvPr id="6" name="CasellaDiTesto 1">
            <a:extLst>
              <a:ext uri="{FF2B5EF4-FFF2-40B4-BE49-F238E27FC236}">
                <a16:creationId xmlns:a16="http://schemas.microsoft.com/office/drawing/2014/main" id="{95801F8C-ED70-4CC2-9707-0F567F9A16F1}"/>
              </a:ext>
            </a:extLst>
          </p:cNvPr>
          <p:cNvSpPr txBox="1">
            <a:spLocks noChangeArrowheads="1"/>
          </p:cNvSpPr>
          <p:nvPr/>
        </p:nvSpPr>
        <p:spPr bwMode="auto">
          <a:xfrm>
            <a:off x="152400" y="1295397"/>
            <a:ext cx="1600200" cy="45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dirty="0"/>
              <a:t>Maestrale</a:t>
            </a:r>
          </a:p>
        </p:txBody>
      </p:sp>
      <p:sp>
        <p:nvSpPr>
          <p:cNvPr id="7" name="CasellaDiTesto 5">
            <a:extLst>
              <a:ext uri="{FF2B5EF4-FFF2-40B4-BE49-F238E27FC236}">
                <a16:creationId xmlns:a16="http://schemas.microsoft.com/office/drawing/2014/main" id="{E92CD528-B81C-4958-9CEA-E3D672FF554B}"/>
              </a:ext>
            </a:extLst>
          </p:cNvPr>
          <p:cNvSpPr txBox="1">
            <a:spLocks noChangeArrowheads="1"/>
          </p:cNvSpPr>
          <p:nvPr/>
        </p:nvSpPr>
        <p:spPr bwMode="auto">
          <a:xfrm>
            <a:off x="3886200" y="5334000"/>
            <a:ext cx="13715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dirty="0"/>
              <a:t>Scirocco</a:t>
            </a:r>
          </a:p>
        </p:txBody>
      </p:sp>
      <p:sp>
        <p:nvSpPr>
          <p:cNvPr id="2" name="Segnaposto numero diapositiva 1">
            <a:extLst>
              <a:ext uri="{FF2B5EF4-FFF2-40B4-BE49-F238E27FC236}">
                <a16:creationId xmlns:a16="http://schemas.microsoft.com/office/drawing/2014/main" id="{56F44E8E-9E34-9546-C8A8-7D4A50B24131}"/>
              </a:ext>
            </a:extLst>
          </p:cNvPr>
          <p:cNvSpPr>
            <a:spLocks noGrp="1"/>
          </p:cNvSpPr>
          <p:nvPr>
            <p:ph type="sldNum" sz="quarter" idx="12"/>
          </p:nvPr>
        </p:nvSpPr>
        <p:spPr/>
        <p:txBody>
          <a:bodyPr/>
          <a:lstStyle/>
          <a:p>
            <a:pPr>
              <a:defRPr/>
            </a:pPr>
            <a:fld id="{A2DE0798-E235-4305-A757-6FD5C182A6FF}" type="slidenum">
              <a:rPr lang="it-IT" altLang="en-US" smtClean="0"/>
              <a:pPr>
                <a:defRPr/>
              </a:pPr>
              <a:t>64</a:t>
            </a:fld>
            <a:endParaRPr lang="it-IT" altLang="en-US"/>
          </a:p>
        </p:txBody>
      </p:sp>
      <p:pic>
        <p:nvPicPr>
          <p:cNvPr id="11" name="Immagine 10">
            <a:extLst>
              <a:ext uri="{FF2B5EF4-FFF2-40B4-BE49-F238E27FC236}">
                <a16:creationId xmlns:a16="http://schemas.microsoft.com/office/drawing/2014/main" id="{3FC5A930-56F5-8E7E-CAB5-BB44EF499014}"/>
              </a:ext>
            </a:extLst>
          </p:cNvPr>
          <p:cNvPicPr>
            <a:picLocks noChangeAspect="1"/>
          </p:cNvPicPr>
          <p:nvPr/>
        </p:nvPicPr>
        <p:blipFill>
          <a:blip r:embed="rId3"/>
          <a:srcRect r="14141"/>
          <a:stretch/>
        </p:blipFill>
        <p:spPr>
          <a:xfrm>
            <a:off x="5410200" y="1219200"/>
            <a:ext cx="6787802" cy="4896000"/>
          </a:xfrm>
          <a:prstGeom prst="rect">
            <a:avLst/>
          </a:prstGeom>
        </p:spPr>
      </p:pic>
      <p:sp>
        <p:nvSpPr>
          <p:cNvPr id="12" name="Rectangle 6">
            <a:extLst>
              <a:ext uri="{FF2B5EF4-FFF2-40B4-BE49-F238E27FC236}">
                <a16:creationId xmlns:a16="http://schemas.microsoft.com/office/drawing/2014/main" id="{A44BCFC6-B251-92C7-2FD5-671EFEED1D88}"/>
              </a:ext>
            </a:extLst>
          </p:cNvPr>
          <p:cNvSpPr>
            <a:spLocks noChangeArrowheads="1"/>
          </p:cNvSpPr>
          <p:nvPr/>
        </p:nvSpPr>
        <p:spPr bwMode="auto">
          <a:xfrm>
            <a:off x="6245999" y="6073914"/>
            <a:ext cx="518400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ctr">
              <a:spcBef>
                <a:spcPct val="0"/>
              </a:spcBef>
              <a:buNone/>
            </a:pPr>
            <a:r>
              <a:rPr lang="it-IT" altLang="en-US" sz="2000" dirty="0">
                <a:solidFill>
                  <a:schemeClr val="bg1"/>
                </a:solidFill>
              </a:rPr>
              <a:t>Allineamento del reticolo stradale di Cagliari </a:t>
            </a:r>
          </a:p>
          <a:p>
            <a:pPr marL="0" indent="0" algn="ctr">
              <a:spcBef>
                <a:spcPct val="0"/>
              </a:spcBef>
              <a:buNone/>
            </a:pPr>
            <a:r>
              <a:rPr lang="it-IT" altLang="en-US" sz="2000" dirty="0">
                <a:solidFill>
                  <a:schemeClr val="bg1"/>
                </a:solidFill>
              </a:rPr>
              <a:t>(Marina e Stampace)</a:t>
            </a:r>
          </a:p>
        </p:txBody>
      </p:sp>
    </p:spTree>
    <p:extLst>
      <p:ext uri="{BB962C8B-B14F-4D97-AF65-F5344CB8AC3E}">
        <p14:creationId xmlns:p14="http://schemas.microsoft.com/office/powerpoint/2010/main" val="369165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6146"/>
                                        </p:tgtEl>
                                        <p:attrNameLst>
                                          <p:attrName>style.visibility</p:attrName>
                                        </p:attrNameLst>
                                      </p:cBhvr>
                                      <p:to>
                                        <p:strVal val="visible"/>
                                      </p:to>
                                    </p:set>
                                    <p:animEffect transition="in" filter="fade">
                                      <p:cBhvr>
                                        <p:cTn id="10" dur="10"/>
                                        <p:tgtEl>
                                          <p:spTgt spid="614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
                                        <p:tgtEl>
                                          <p:spTgt spid="12"/>
                                        </p:tgtEl>
                                      </p:cBhvr>
                                    </p:animEffect>
                                  </p:childTnLst>
                                </p:cTn>
                              </p:par>
                              <p:par>
                                <p:cTn id="22" presetID="10"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3B520F9-3B1A-4B71-913C-565F7FB24130}"/>
              </a:ext>
            </a:extLst>
          </p:cNvPr>
          <p:cNvSpPr>
            <a:spLocks noGrp="1"/>
          </p:cNvSpPr>
          <p:nvPr>
            <p:ph type="sldNum" sz="quarter" idx="12"/>
          </p:nvPr>
        </p:nvSpPr>
        <p:spPr/>
        <p:txBody>
          <a:bodyPr/>
          <a:lstStyle/>
          <a:p>
            <a:pPr>
              <a:defRPr/>
            </a:pPr>
            <a:fld id="{A2DE0798-E235-4305-A757-6FD5C182A6FF}" type="slidenum">
              <a:rPr lang="it-IT" altLang="en-US" smtClean="0"/>
              <a:pPr>
                <a:defRPr/>
              </a:pPr>
              <a:t>65</a:t>
            </a:fld>
            <a:endParaRPr lang="it-IT" altLang="en-US"/>
          </a:p>
        </p:txBody>
      </p:sp>
      <p:sp>
        <p:nvSpPr>
          <p:cNvPr id="6" name="Text Box 6">
            <a:extLst>
              <a:ext uri="{FF2B5EF4-FFF2-40B4-BE49-F238E27FC236}">
                <a16:creationId xmlns:a16="http://schemas.microsoft.com/office/drawing/2014/main" id="{3EEE945E-90CD-4D78-B8BF-4E3EB66A9825}"/>
              </a:ext>
            </a:extLst>
          </p:cNvPr>
          <p:cNvSpPr txBox="1">
            <a:spLocks noChangeArrowheads="1"/>
          </p:cNvSpPr>
          <p:nvPr/>
        </p:nvSpPr>
        <p:spPr bwMode="auto">
          <a:xfrm>
            <a:off x="152400" y="2111514"/>
            <a:ext cx="7467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r>
              <a:rPr lang="it-IT" altLang="en-US" sz="2000" dirty="0">
                <a:solidFill>
                  <a:schemeClr val="bg1"/>
                </a:solidFill>
              </a:rPr>
              <a:t>Profilo della velocita del vento in presenza di una canopia (bosco, città):</a:t>
            </a:r>
          </a:p>
        </p:txBody>
      </p:sp>
      <p:sp>
        <p:nvSpPr>
          <p:cNvPr id="7" name="Rectangle 2">
            <a:extLst>
              <a:ext uri="{FF2B5EF4-FFF2-40B4-BE49-F238E27FC236}">
                <a16:creationId xmlns:a16="http://schemas.microsoft.com/office/drawing/2014/main" id="{E5A0AF36-B09B-43E2-88E7-584A003F65AB}"/>
              </a:ext>
            </a:extLst>
          </p:cNvPr>
          <p:cNvSpPr>
            <a:spLocks noChangeArrowheads="1"/>
          </p:cNvSpPr>
          <p:nvPr/>
        </p:nvSpPr>
        <p:spPr bwMode="auto">
          <a:xfrm>
            <a:off x="304800" y="0"/>
            <a:ext cx="11582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Quantificazione locale del vento</a:t>
            </a:r>
          </a:p>
        </p:txBody>
      </p:sp>
      <p:sp>
        <p:nvSpPr>
          <p:cNvPr id="8" name="Rectangle 6">
            <a:extLst>
              <a:ext uri="{FF2B5EF4-FFF2-40B4-BE49-F238E27FC236}">
                <a16:creationId xmlns:a16="http://schemas.microsoft.com/office/drawing/2014/main" id="{76EF40E2-AB2E-4EE4-AFEC-63F47A2087C9}"/>
              </a:ext>
            </a:extLst>
          </p:cNvPr>
          <p:cNvSpPr>
            <a:spLocks noChangeArrowheads="1"/>
          </p:cNvSpPr>
          <p:nvPr/>
        </p:nvSpPr>
        <p:spPr bwMode="auto">
          <a:xfrm>
            <a:off x="228600" y="733961"/>
            <a:ext cx="74676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000" dirty="0">
                <a:solidFill>
                  <a:schemeClr val="bg1"/>
                </a:solidFill>
              </a:rPr>
              <a:t>Il </a:t>
            </a:r>
            <a:r>
              <a:rPr lang="it-IT" altLang="en-US" sz="2000" dirty="0">
                <a:solidFill>
                  <a:srgbClr val="FFFF00"/>
                </a:solidFill>
              </a:rPr>
              <a:t>profilo di velocità incidente la zona d’interesse </a:t>
            </a:r>
            <a:r>
              <a:rPr lang="it-IT" altLang="en-US" sz="2000" dirty="0">
                <a:solidFill>
                  <a:schemeClr val="bg1"/>
                </a:solidFill>
              </a:rPr>
              <a:t>dipende dalla rugosità che ha incontrato a monte: quando possibile, simulazioni a scala più larga (ma a definizione ridotta) per conoscere il profilo del vento incidente</a:t>
            </a:r>
            <a:endParaRPr lang="it-IT" altLang="en-US" sz="2200" dirty="0">
              <a:solidFill>
                <a:schemeClr val="bg1"/>
              </a:solidFill>
            </a:endParaRPr>
          </a:p>
        </p:txBody>
      </p:sp>
      <p:pic>
        <p:nvPicPr>
          <p:cNvPr id="14" name="Immagine 13">
            <a:extLst>
              <a:ext uri="{FF2B5EF4-FFF2-40B4-BE49-F238E27FC236}">
                <a16:creationId xmlns:a16="http://schemas.microsoft.com/office/drawing/2014/main" id="{2C9C7708-110A-4A56-9C1A-B02113D4DD99}"/>
              </a:ext>
            </a:extLst>
          </p:cNvPr>
          <p:cNvPicPr>
            <a:picLocks noChangeAspect="1"/>
          </p:cNvPicPr>
          <p:nvPr/>
        </p:nvPicPr>
        <p:blipFill rotWithShape="1">
          <a:blip r:embed="rId2">
            <a:extLst>
              <a:ext uri="{28A0092B-C50C-407E-A947-70E740481C1C}">
                <a14:useLocalDpi xmlns:a14="http://schemas.microsoft.com/office/drawing/2010/main" val="0"/>
              </a:ext>
            </a:extLst>
          </a:blip>
          <a:srcRect l="3226" t="1081" r="3226" b="1"/>
          <a:stretch/>
        </p:blipFill>
        <p:spPr>
          <a:xfrm>
            <a:off x="7746531" y="609600"/>
            <a:ext cx="4445469" cy="6259475"/>
          </a:xfrm>
          <a:prstGeom prst="rect">
            <a:avLst/>
          </a:prstGeom>
        </p:spPr>
      </p:pic>
      <mc:AlternateContent xmlns:mc="http://schemas.openxmlformats.org/markup-compatibility/2006" xmlns:a14="http://schemas.microsoft.com/office/drawing/2010/main">
        <mc:Choice Requires="a14">
          <p:sp>
            <p:nvSpPr>
              <p:cNvPr id="4" name="Text Box 6">
                <a:extLst>
                  <a:ext uri="{FF2B5EF4-FFF2-40B4-BE49-F238E27FC236}">
                    <a16:creationId xmlns:a16="http://schemas.microsoft.com/office/drawing/2014/main" id="{A948709C-0D2E-75C5-C115-8508479774D9}"/>
                  </a:ext>
                </a:extLst>
              </p:cNvPr>
              <p:cNvSpPr txBox="1">
                <a:spLocks noChangeArrowheads="1"/>
              </p:cNvSpPr>
              <p:nvPr/>
            </p:nvSpPr>
            <p:spPr bwMode="auto">
              <a:xfrm>
                <a:off x="762000" y="3581400"/>
                <a:ext cx="6553200" cy="1877437"/>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lvl="1" indent="0">
                  <a:buNone/>
                  <a:defRPr/>
                </a:pPr>
                <a:r>
                  <a:rPr lang="it-IT" altLang="en-US" sz="2000" i="1" dirty="0">
                    <a:solidFill>
                      <a:prstClr val="white"/>
                    </a:solidFill>
                  </a:rPr>
                  <a:t>U</a:t>
                </a:r>
                <a:r>
                  <a:rPr lang="it-IT" altLang="en-US" sz="2000" dirty="0">
                    <a:solidFill>
                      <a:prstClr val="white"/>
                    </a:solidFill>
                  </a:rPr>
                  <a:t> = intensità del vento</a:t>
                </a:r>
              </a:p>
              <a:p>
                <a:pPr marL="0" lvl="1" indent="0">
                  <a:buNone/>
                  <a:defRPr/>
                </a:pPr>
                <a:r>
                  <a:rPr lang="it-IT" altLang="en-US" sz="2000" i="1" dirty="0">
                    <a:solidFill>
                      <a:prstClr val="white"/>
                    </a:solidFill>
                    <a:latin typeface="Cambria" panose="02040503050406030204" pitchFamily="18" charset="0"/>
                    <a:ea typeface="Cambria" panose="02040503050406030204" pitchFamily="18" charset="0"/>
                  </a:rPr>
                  <a:t>z</a:t>
                </a:r>
                <a:r>
                  <a:rPr lang="it-IT" altLang="en-US" sz="2000" dirty="0">
                    <a:solidFill>
                      <a:prstClr val="white"/>
                    </a:solidFill>
                  </a:rPr>
                  <a:t>   = quota</a:t>
                </a:r>
              </a:p>
              <a:p>
                <a:pPr marL="0" lvl="1" indent="0">
                  <a:buNone/>
                  <a:defRPr/>
                </a:pPr>
                <a14:m>
                  <m:oMath xmlns:m="http://schemas.openxmlformats.org/officeDocument/2006/math">
                    <m:sSub>
                      <m:sSubPr>
                        <m:ctrlPr>
                          <a:rPr lang="it-IT" sz="2000" i="1">
                            <a:solidFill>
                              <a:schemeClr val="bg1"/>
                            </a:solidFill>
                            <a:latin typeface="Cambria Math" panose="02040503050406030204" pitchFamily="18" charset="0"/>
                          </a:rPr>
                        </m:ctrlPr>
                      </m:sSubPr>
                      <m:e>
                        <m:r>
                          <a:rPr lang="it-IT" sz="2000" i="1">
                            <a:solidFill>
                              <a:schemeClr val="bg1"/>
                            </a:solidFill>
                            <a:latin typeface="Cambria Math" panose="02040503050406030204" pitchFamily="18" charset="0"/>
                          </a:rPr>
                          <m:t>𝑢</m:t>
                        </m:r>
                      </m:e>
                      <m:sub>
                        <m:r>
                          <a:rPr lang="it-IT" sz="2000" i="1">
                            <a:solidFill>
                              <a:schemeClr val="bg1"/>
                            </a:solidFill>
                            <a:latin typeface="Cambria Math" panose="02040503050406030204" pitchFamily="18" charset="0"/>
                          </a:rPr>
                          <m:t>∗</m:t>
                        </m:r>
                      </m:sub>
                    </m:sSub>
                  </m:oMath>
                </a14:m>
                <a:r>
                  <a:rPr lang="it-IT" altLang="en-US" sz="2000" dirty="0">
                    <a:solidFill>
                      <a:prstClr val="white"/>
                    </a:solidFill>
                  </a:rPr>
                  <a:t> = velocità di attrito (</a:t>
                </a:r>
                <a:r>
                  <a:rPr lang="it-IT" altLang="en-US" sz="2000" dirty="0" err="1">
                    <a:solidFill>
                      <a:prstClr val="white"/>
                    </a:solidFill>
                  </a:rPr>
                  <a:t>friction</a:t>
                </a:r>
                <a:r>
                  <a:rPr lang="it-IT" altLang="en-US" sz="2000" dirty="0">
                    <a:solidFill>
                      <a:prstClr val="white"/>
                    </a:solidFill>
                  </a:rPr>
                  <a:t> </a:t>
                </a:r>
                <a:r>
                  <a:rPr lang="it-IT" altLang="en-US" sz="2000" dirty="0" err="1">
                    <a:solidFill>
                      <a:prstClr val="white"/>
                    </a:solidFill>
                  </a:rPr>
                  <a:t>velocity</a:t>
                </a:r>
                <a:r>
                  <a:rPr lang="it-IT" altLang="en-US" sz="2000" dirty="0">
                    <a:solidFill>
                      <a:prstClr val="white"/>
                    </a:solidFill>
                  </a:rPr>
                  <a:t>)</a:t>
                </a:r>
              </a:p>
              <a:p>
                <a:pPr marL="0" lvl="1" indent="0">
                  <a:buNone/>
                  <a:defRPr/>
                </a:pPr>
                <a:r>
                  <a:rPr lang="it-IT" altLang="en-US" sz="2000" i="1" dirty="0">
                    <a:solidFill>
                      <a:prstClr val="white"/>
                    </a:solidFill>
                  </a:rPr>
                  <a:t>k</a:t>
                </a:r>
                <a:r>
                  <a:rPr lang="it-IT" altLang="en-US" sz="2000" dirty="0">
                    <a:solidFill>
                      <a:prstClr val="white"/>
                    </a:solidFill>
                  </a:rPr>
                  <a:t>  = costante di von Karmann (~0,41)</a:t>
                </a:r>
              </a:p>
              <a:p>
                <a:pPr marL="0" lvl="1" indent="0">
                  <a:buNone/>
                  <a:defRPr/>
                </a:pPr>
                <a:r>
                  <a:rPr lang="it-IT" altLang="en-US" sz="2000" i="1" dirty="0">
                    <a:solidFill>
                      <a:prstClr val="white"/>
                    </a:solidFill>
                    <a:latin typeface="Cambria" panose="02040503050406030204" pitchFamily="18" charset="0"/>
                    <a:ea typeface="Cambria" panose="02040503050406030204" pitchFamily="18" charset="0"/>
                  </a:rPr>
                  <a:t>z</a:t>
                </a:r>
                <a:r>
                  <a:rPr lang="it-IT" altLang="en-US" sz="2000" i="1" baseline="-25000" dirty="0">
                    <a:solidFill>
                      <a:prstClr val="white"/>
                    </a:solidFill>
                    <a:latin typeface="Cambria" panose="02040503050406030204" pitchFamily="18" charset="0"/>
                    <a:ea typeface="Cambria" panose="02040503050406030204" pitchFamily="18" charset="0"/>
                  </a:rPr>
                  <a:t>0</a:t>
                </a:r>
                <a:r>
                  <a:rPr lang="it-IT" altLang="en-US" sz="2000" dirty="0">
                    <a:solidFill>
                      <a:prstClr val="white"/>
                    </a:solidFill>
                  </a:rPr>
                  <a:t>  = lunghezza di rugosità (</a:t>
                </a:r>
                <a:r>
                  <a:rPr lang="it-IT" altLang="en-US" sz="2000" dirty="0" err="1">
                    <a:solidFill>
                      <a:prstClr val="white"/>
                    </a:solidFill>
                  </a:rPr>
                  <a:t>roughness</a:t>
                </a:r>
                <a:r>
                  <a:rPr lang="it-IT" altLang="en-US" sz="2000" dirty="0">
                    <a:solidFill>
                      <a:prstClr val="white"/>
                    </a:solidFill>
                  </a:rPr>
                  <a:t> </a:t>
                </a:r>
                <a:r>
                  <a:rPr lang="it-IT" altLang="en-US" sz="2000" dirty="0" err="1">
                    <a:solidFill>
                      <a:prstClr val="white"/>
                    </a:solidFill>
                  </a:rPr>
                  <a:t>length</a:t>
                </a:r>
                <a:r>
                  <a:rPr lang="it-IT" altLang="en-US" sz="2000" dirty="0">
                    <a:solidFill>
                      <a:prstClr val="white"/>
                    </a:solidFill>
                  </a:rPr>
                  <a:t>)</a:t>
                </a:r>
              </a:p>
            </p:txBody>
          </p:sp>
        </mc:Choice>
        <mc:Fallback xmlns="">
          <p:sp>
            <p:nvSpPr>
              <p:cNvPr id="4" name="Text Box 6">
                <a:extLst>
                  <a:ext uri="{FF2B5EF4-FFF2-40B4-BE49-F238E27FC236}">
                    <a16:creationId xmlns:a16="http://schemas.microsoft.com/office/drawing/2014/main" id="{A948709C-0D2E-75C5-C115-8508479774D9}"/>
                  </a:ext>
                </a:extLst>
              </p:cNvPr>
              <p:cNvSpPr txBox="1">
                <a:spLocks noRot="1" noChangeAspect="1" noMove="1" noResize="1" noEditPoints="1" noAdjustHandles="1" noChangeArrowheads="1" noChangeShapeType="1" noTextEdit="1"/>
              </p:cNvSpPr>
              <p:nvPr/>
            </p:nvSpPr>
            <p:spPr bwMode="auto">
              <a:xfrm>
                <a:off x="762000" y="3581400"/>
                <a:ext cx="6553200" cy="1877437"/>
              </a:xfrm>
              <a:prstGeom prst="rect">
                <a:avLst/>
              </a:prstGeom>
              <a:blipFill>
                <a:blip r:embed="rId3"/>
                <a:stretch>
                  <a:fillRect l="-930" t="-1954" b="-4886"/>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
        <p:nvSpPr>
          <p:cNvPr id="10" name="Text Box 6">
            <a:extLst>
              <a:ext uri="{FF2B5EF4-FFF2-40B4-BE49-F238E27FC236}">
                <a16:creationId xmlns:a16="http://schemas.microsoft.com/office/drawing/2014/main" id="{5D98382A-469A-086F-7D6C-42DAF3431AB5}"/>
              </a:ext>
            </a:extLst>
          </p:cNvPr>
          <p:cNvSpPr txBox="1">
            <a:spLocks noChangeArrowheads="1"/>
          </p:cNvSpPr>
          <p:nvPr/>
        </p:nvSpPr>
        <p:spPr bwMode="auto">
          <a:xfrm>
            <a:off x="304800" y="5458837"/>
            <a:ext cx="61722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lvl="1" indent="0" algn="just" eaLnBrk="1" hangingPunct="1">
              <a:buNone/>
            </a:pPr>
            <a:r>
              <a:rPr lang="it-IT" altLang="en-US" sz="2000" i="1" dirty="0">
                <a:solidFill>
                  <a:schemeClr val="bg1"/>
                </a:solidFill>
              </a:rPr>
              <a:t>d</a:t>
            </a:r>
            <a:r>
              <a:rPr lang="it-IT" altLang="en-US" sz="2000" dirty="0">
                <a:solidFill>
                  <a:schemeClr val="bg1"/>
                </a:solidFill>
              </a:rPr>
              <a:t> = altezza di spostamento (</a:t>
            </a:r>
            <a:r>
              <a:rPr lang="it-IT" altLang="en-US" sz="2000" dirty="0" err="1">
                <a:solidFill>
                  <a:schemeClr val="bg1"/>
                </a:solidFill>
              </a:rPr>
              <a:t>displacement</a:t>
            </a:r>
            <a:r>
              <a:rPr lang="it-IT" altLang="en-US" sz="2000" dirty="0">
                <a:solidFill>
                  <a:schemeClr val="bg1"/>
                </a:solidFill>
              </a:rPr>
              <a:t> </a:t>
            </a:r>
            <a:r>
              <a:rPr lang="it-IT" altLang="en-US" sz="2000" dirty="0" err="1">
                <a:solidFill>
                  <a:schemeClr val="bg1"/>
                </a:solidFill>
              </a:rPr>
              <a:t>height</a:t>
            </a:r>
            <a:r>
              <a:rPr lang="it-IT" altLang="en-US" sz="2000" dirty="0">
                <a:solidFill>
                  <a:schemeClr val="bg1"/>
                </a:solidFill>
              </a:rPr>
              <a:t>; può essere approssimata come 2/3 - 3/4 dell’altezza media degli ostacoli)</a:t>
            </a:r>
          </a:p>
        </p:txBody>
      </p:sp>
      <mc:AlternateContent xmlns:mc="http://schemas.openxmlformats.org/markup-compatibility/2006" xmlns:a14="http://schemas.microsoft.com/office/drawing/2010/main">
        <mc:Choice Requires="a14">
          <p:sp>
            <p:nvSpPr>
              <p:cNvPr id="11" name="CasellaDiTesto 10">
                <a:extLst>
                  <a:ext uri="{FF2B5EF4-FFF2-40B4-BE49-F238E27FC236}">
                    <a16:creationId xmlns:a16="http://schemas.microsoft.com/office/drawing/2014/main" id="{B05E7046-CB54-F72B-2EC3-9862159C76F1}"/>
                  </a:ext>
                </a:extLst>
              </p:cNvPr>
              <p:cNvSpPr txBox="1"/>
              <p:nvPr/>
            </p:nvSpPr>
            <p:spPr>
              <a:xfrm>
                <a:off x="838200" y="2895600"/>
                <a:ext cx="2262607" cy="622350"/>
              </a:xfrm>
              <a:prstGeom prst="rect">
                <a:avLst/>
              </a:prstGeom>
              <a:solidFill>
                <a:schemeClr val="bg1"/>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it-IT" b="0" i="1" smtClean="0">
                          <a:solidFill>
                            <a:schemeClr val="tx1"/>
                          </a:solidFill>
                          <a:latin typeface="Cambria Math" panose="02040503050406030204" pitchFamily="18" charset="0"/>
                        </a:rPr>
                        <m:t>𝑈</m:t>
                      </m:r>
                      <m:d>
                        <m:dPr>
                          <m:ctrlPr>
                            <a:rPr lang="it-IT" b="0" i="1" smtClean="0">
                              <a:solidFill>
                                <a:schemeClr val="tx1"/>
                              </a:solidFill>
                              <a:latin typeface="Cambria Math" panose="02040503050406030204" pitchFamily="18" charset="0"/>
                            </a:rPr>
                          </m:ctrlPr>
                        </m:dPr>
                        <m:e>
                          <m:r>
                            <a:rPr lang="it-IT" b="0" i="1" smtClean="0">
                              <a:solidFill>
                                <a:schemeClr val="tx1"/>
                              </a:solidFill>
                              <a:latin typeface="Cambria Math" panose="02040503050406030204" pitchFamily="18" charset="0"/>
                            </a:rPr>
                            <m:t>𝑧</m:t>
                          </m:r>
                        </m:e>
                      </m:d>
                      <m:r>
                        <a:rPr lang="it-IT" b="0" i="1" smtClean="0">
                          <a:solidFill>
                            <a:schemeClr val="tx1"/>
                          </a:solidFill>
                          <a:latin typeface="Cambria Math" panose="02040503050406030204" pitchFamily="18" charset="0"/>
                        </a:rPr>
                        <m:t>=</m:t>
                      </m:r>
                      <m:f>
                        <m:fPr>
                          <m:ctrlPr>
                            <a:rPr lang="it-IT" b="0" i="1" smtClean="0">
                              <a:solidFill>
                                <a:schemeClr val="tx1"/>
                              </a:solidFill>
                              <a:latin typeface="Cambria Math" panose="02040503050406030204" pitchFamily="18" charset="0"/>
                            </a:rPr>
                          </m:ctrlPr>
                        </m:fPr>
                        <m:num>
                          <m:sSub>
                            <m:sSubPr>
                              <m:ctrlPr>
                                <a:rPr lang="it-IT" b="0" i="1" smtClean="0">
                                  <a:solidFill>
                                    <a:schemeClr val="tx1"/>
                                  </a:solidFill>
                                  <a:latin typeface="Cambria Math" panose="02040503050406030204" pitchFamily="18" charset="0"/>
                                </a:rPr>
                              </m:ctrlPr>
                            </m:sSubPr>
                            <m:e>
                              <m:r>
                                <a:rPr lang="it-IT" b="0" i="1" smtClean="0">
                                  <a:solidFill>
                                    <a:schemeClr val="tx1"/>
                                  </a:solidFill>
                                  <a:latin typeface="Cambria Math" panose="02040503050406030204" pitchFamily="18" charset="0"/>
                                </a:rPr>
                                <m:t>𝑢</m:t>
                              </m:r>
                            </m:e>
                            <m:sub>
                              <m:r>
                                <a:rPr lang="it-IT" b="0" i="1" smtClean="0">
                                  <a:solidFill>
                                    <a:schemeClr val="tx1"/>
                                  </a:solidFill>
                                  <a:latin typeface="Cambria Math" panose="02040503050406030204" pitchFamily="18" charset="0"/>
                                </a:rPr>
                                <m:t>∗</m:t>
                              </m:r>
                            </m:sub>
                          </m:sSub>
                        </m:num>
                        <m:den>
                          <m:r>
                            <a:rPr lang="it-IT" b="0" i="1" smtClean="0">
                              <a:solidFill>
                                <a:schemeClr val="tx1"/>
                              </a:solidFill>
                              <a:latin typeface="Cambria Math" panose="02040503050406030204" pitchFamily="18" charset="0"/>
                            </a:rPr>
                            <m:t>𝑘</m:t>
                          </m:r>
                        </m:den>
                      </m:f>
                      <m:r>
                        <a:rPr lang="it-IT" b="0" i="1" smtClean="0">
                          <a:solidFill>
                            <a:schemeClr val="tx1"/>
                          </a:solidFill>
                          <a:latin typeface="Cambria Math" panose="02040503050406030204" pitchFamily="18" charset="0"/>
                          <a:ea typeface="Cambria Math" panose="02040503050406030204" pitchFamily="18" charset="0"/>
                        </a:rPr>
                        <m:t>∙</m:t>
                      </m:r>
                      <m:r>
                        <a:rPr lang="it-IT" b="0" i="1" smtClean="0">
                          <a:solidFill>
                            <a:schemeClr val="tx1"/>
                          </a:solidFill>
                          <a:latin typeface="Cambria Math" panose="02040503050406030204" pitchFamily="18" charset="0"/>
                          <a:ea typeface="Cambria Math" panose="02040503050406030204" pitchFamily="18" charset="0"/>
                        </a:rPr>
                        <m:t>𝑙𝑛</m:t>
                      </m:r>
                      <m:d>
                        <m:dPr>
                          <m:ctrlPr>
                            <a:rPr lang="it-IT" b="0" i="1" smtClean="0">
                              <a:solidFill>
                                <a:schemeClr val="tx1"/>
                              </a:solidFill>
                              <a:latin typeface="Cambria Math" panose="02040503050406030204" pitchFamily="18" charset="0"/>
                              <a:ea typeface="Cambria Math" panose="02040503050406030204" pitchFamily="18" charset="0"/>
                            </a:rPr>
                          </m:ctrlPr>
                        </m:dPr>
                        <m:e>
                          <m:f>
                            <m:fPr>
                              <m:ctrlPr>
                                <a:rPr lang="it-IT" b="0" i="1" smtClean="0">
                                  <a:solidFill>
                                    <a:schemeClr val="tx1"/>
                                  </a:solidFill>
                                  <a:latin typeface="Cambria Math" panose="02040503050406030204" pitchFamily="18" charset="0"/>
                                  <a:ea typeface="Cambria Math" panose="02040503050406030204" pitchFamily="18" charset="0"/>
                                </a:rPr>
                              </m:ctrlPr>
                            </m:fPr>
                            <m:num>
                              <m:r>
                                <a:rPr lang="it-IT" b="0" i="1" smtClean="0">
                                  <a:solidFill>
                                    <a:schemeClr val="tx1"/>
                                  </a:solidFill>
                                  <a:latin typeface="Cambria Math" panose="02040503050406030204" pitchFamily="18" charset="0"/>
                                  <a:ea typeface="Cambria Math" panose="02040503050406030204" pitchFamily="18" charset="0"/>
                                </a:rPr>
                                <m:t>𝑧</m:t>
                              </m:r>
                              <m:r>
                                <a:rPr lang="it-IT" b="0" i="1" smtClean="0">
                                  <a:solidFill>
                                    <a:schemeClr val="tx1"/>
                                  </a:solidFill>
                                  <a:latin typeface="Cambria Math" panose="02040503050406030204" pitchFamily="18" charset="0"/>
                                  <a:ea typeface="Cambria Math" panose="02040503050406030204" pitchFamily="18" charset="0"/>
                                </a:rPr>
                                <m:t>−</m:t>
                              </m:r>
                              <m:r>
                                <a:rPr lang="it-IT" b="0" i="1" smtClean="0">
                                  <a:solidFill>
                                    <a:schemeClr val="tx1"/>
                                  </a:solidFill>
                                  <a:latin typeface="Cambria Math" panose="02040503050406030204" pitchFamily="18" charset="0"/>
                                  <a:ea typeface="Cambria Math" panose="02040503050406030204" pitchFamily="18" charset="0"/>
                                </a:rPr>
                                <m:t>𝑑</m:t>
                              </m:r>
                            </m:num>
                            <m:den>
                              <m:sSub>
                                <m:sSubPr>
                                  <m:ctrlPr>
                                    <a:rPr lang="it-IT" b="0" i="1" smtClean="0">
                                      <a:solidFill>
                                        <a:schemeClr val="tx1"/>
                                      </a:solidFill>
                                      <a:latin typeface="Cambria Math" panose="02040503050406030204" pitchFamily="18" charset="0"/>
                                      <a:ea typeface="Cambria Math" panose="02040503050406030204" pitchFamily="18" charset="0"/>
                                    </a:rPr>
                                  </m:ctrlPr>
                                </m:sSubPr>
                                <m:e>
                                  <m:r>
                                    <a:rPr lang="it-IT" b="0" i="1" smtClean="0">
                                      <a:solidFill>
                                        <a:schemeClr val="tx1"/>
                                      </a:solidFill>
                                      <a:latin typeface="Cambria Math" panose="02040503050406030204" pitchFamily="18" charset="0"/>
                                      <a:ea typeface="Cambria Math" panose="02040503050406030204" pitchFamily="18" charset="0"/>
                                    </a:rPr>
                                    <m:t>𝑧</m:t>
                                  </m:r>
                                </m:e>
                                <m:sub>
                                  <m:r>
                                    <a:rPr lang="it-IT" b="0" i="1" smtClean="0">
                                      <a:solidFill>
                                        <a:schemeClr val="tx1"/>
                                      </a:solidFill>
                                      <a:latin typeface="Cambria Math" panose="02040503050406030204" pitchFamily="18" charset="0"/>
                                      <a:ea typeface="Cambria Math" panose="02040503050406030204" pitchFamily="18" charset="0"/>
                                    </a:rPr>
                                    <m:t>0</m:t>
                                  </m:r>
                                </m:sub>
                              </m:sSub>
                            </m:den>
                          </m:f>
                        </m:e>
                      </m:d>
                    </m:oMath>
                  </m:oMathPara>
                </a14:m>
                <a:endParaRPr lang="it-IT" dirty="0">
                  <a:solidFill>
                    <a:schemeClr val="tx1"/>
                  </a:solidFill>
                </a:endParaRPr>
              </a:p>
            </p:txBody>
          </p:sp>
        </mc:Choice>
        <mc:Fallback xmlns="">
          <p:sp>
            <p:nvSpPr>
              <p:cNvPr id="11" name="CasellaDiTesto 10">
                <a:extLst>
                  <a:ext uri="{FF2B5EF4-FFF2-40B4-BE49-F238E27FC236}">
                    <a16:creationId xmlns:a16="http://schemas.microsoft.com/office/drawing/2014/main" id="{B05E7046-CB54-F72B-2EC3-9862159C76F1}"/>
                  </a:ext>
                </a:extLst>
              </p:cNvPr>
              <p:cNvSpPr txBox="1">
                <a:spLocks noRot="1" noChangeAspect="1" noMove="1" noResize="1" noEditPoints="1" noAdjustHandles="1" noChangeArrowheads="1" noChangeShapeType="1" noTextEdit="1"/>
              </p:cNvSpPr>
              <p:nvPr/>
            </p:nvSpPr>
            <p:spPr>
              <a:xfrm>
                <a:off x="838200" y="2895600"/>
                <a:ext cx="2262607" cy="622350"/>
              </a:xfrm>
              <a:prstGeom prst="rect">
                <a:avLst/>
              </a:prstGeom>
              <a:blipFill>
                <a:blip r:embed="rId4"/>
                <a:stretch>
                  <a:fillRect/>
                </a:stretch>
              </a:blipFill>
            </p:spPr>
            <p:txBody>
              <a:bodyPr/>
              <a:lstStyle/>
              <a:p>
                <a:r>
                  <a:rPr lang="it-IT">
                    <a:noFill/>
                  </a:rPr>
                  <a:t> </a:t>
                </a:r>
              </a:p>
            </p:txBody>
          </p:sp>
        </mc:Fallback>
      </mc:AlternateContent>
    </p:spTree>
    <p:extLst>
      <p:ext uri="{BB962C8B-B14F-4D97-AF65-F5344CB8AC3E}">
        <p14:creationId xmlns:p14="http://schemas.microsoft.com/office/powerpoint/2010/main" val="399707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1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10" grpId="0"/>
      <p:bldP spid="11"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 name="Rectangle 6">
                <a:extLst>
                  <a:ext uri="{FF2B5EF4-FFF2-40B4-BE49-F238E27FC236}">
                    <a16:creationId xmlns:a16="http://schemas.microsoft.com/office/drawing/2014/main" id="{CCA687C4-938C-4E16-892C-038D9B6C1EF8}"/>
                  </a:ext>
                </a:extLst>
              </p:cNvPr>
              <p:cNvSpPr>
                <a:spLocks noChangeArrowheads="1"/>
              </p:cNvSpPr>
              <p:nvPr/>
            </p:nvSpPr>
            <p:spPr bwMode="auto">
              <a:xfrm>
                <a:off x="228600" y="1676400"/>
                <a:ext cx="11201400" cy="4714817"/>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In alternativa, </a:t>
                </a:r>
                <a:r>
                  <a:rPr lang="it-IT" altLang="en-US" sz="2200" dirty="0">
                    <a:solidFill>
                      <a:srgbClr val="FFFF00"/>
                    </a:solidFill>
                  </a:rPr>
                  <a:t>all’interno del canyon urbano, a livello pedonale</a:t>
                </a:r>
                <a:r>
                  <a:rPr lang="it-IT" altLang="en-US" sz="2200" dirty="0">
                    <a:solidFill>
                      <a:schemeClr val="bg1"/>
                    </a:solidFill>
                  </a:rPr>
                  <a:t>: formula di Nakamura &amp; </a:t>
                </a:r>
                <a:r>
                  <a:rPr lang="it-IT" altLang="en-US" sz="2200" dirty="0" err="1">
                    <a:solidFill>
                      <a:schemeClr val="bg1"/>
                    </a:solidFill>
                  </a:rPr>
                  <a:t>Oke</a:t>
                </a:r>
                <a:endParaRPr lang="it-IT" altLang="en-US" sz="2200" dirty="0">
                  <a:solidFill>
                    <a:schemeClr val="bg1"/>
                  </a:solidFill>
                </a:endParaRPr>
              </a:p>
              <a:p>
                <a:pPr algn="just">
                  <a:spcBef>
                    <a:spcPct val="0"/>
                  </a:spcBef>
                </a:pPr>
                <a:endParaRPr lang="it-IT" altLang="en-US" sz="2200" dirty="0">
                  <a:solidFill>
                    <a:schemeClr val="bg1"/>
                  </a:solidFill>
                </a:endParaRPr>
              </a:p>
              <a:p>
                <a:pPr marL="457200" lvl="1" indent="0" algn="just">
                  <a:spcBef>
                    <a:spcPct val="0"/>
                  </a:spcBef>
                  <a:buNone/>
                </a:pPr>
                <a:endParaRPr lang="it-IT" altLang="en-US" sz="2200" dirty="0">
                  <a:solidFill>
                    <a:schemeClr val="bg1"/>
                  </a:solidFill>
                </a:endParaRPr>
              </a:p>
              <a:p>
                <a:pPr marL="457200" lvl="1" indent="0" algn="just">
                  <a:spcBef>
                    <a:spcPct val="0"/>
                  </a:spcBef>
                  <a:buNone/>
                </a:pPr>
                <a:endParaRPr lang="it-IT" altLang="en-US" sz="2200" dirty="0">
                  <a:solidFill>
                    <a:schemeClr val="bg1"/>
                  </a:solidFill>
                </a:endParaRPr>
              </a:p>
              <a:p>
                <a:pPr marL="457200" lvl="1" indent="0" algn="just">
                  <a:spcBef>
                    <a:spcPct val="0"/>
                  </a:spcBef>
                  <a:buNone/>
                </a:pPr>
                <a:r>
                  <a:rPr lang="it-IT" altLang="en-US" sz="2200" dirty="0">
                    <a:solidFill>
                      <a:schemeClr val="bg1"/>
                    </a:solidFill>
                  </a:rPr>
                  <a:t>in cui:</a:t>
                </a:r>
              </a:p>
              <a:p>
                <a:pPr marL="1314450" lvl="3" indent="0" algn="just">
                  <a:spcBef>
                    <a:spcPct val="0"/>
                  </a:spcBef>
                  <a:buNone/>
                </a:pPr>
                <a14:m>
                  <m:oMath xmlns:m="http://schemas.openxmlformats.org/officeDocument/2006/math">
                    <m:sSub>
                      <m:sSubPr>
                        <m:ctrlPr>
                          <a:rPr lang="it-IT" altLang="en-US" sz="2200" i="1">
                            <a:solidFill>
                              <a:schemeClr val="bg1"/>
                            </a:solidFill>
                            <a:latin typeface="Cambria Math" panose="02040503050406030204" pitchFamily="18" charset="0"/>
                          </a:rPr>
                        </m:ctrlPr>
                      </m:sSubPr>
                      <m:e>
                        <m:r>
                          <a:rPr lang="it-IT" altLang="en-US" sz="2200" i="1">
                            <a:solidFill>
                              <a:schemeClr val="bg1"/>
                            </a:solidFill>
                            <a:latin typeface="Cambria Math" panose="02040503050406030204" pitchFamily="18" charset="0"/>
                          </a:rPr>
                          <m:t>𝑢</m:t>
                        </m:r>
                      </m:e>
                      <m:sub>
                        <m:r>
                          <a:rPr lang="it-IT" altLang="en-US" sz="2200" i="1">
                            <a:solidFill>
                              <a:schemeClr val="bg1"/>
                            </a:solidFill>
                            <a:latin typeface="Cambria Math" panose="02040503050406030204" pitchFamily="18" charset="0"/>
                          </a:rPr>
                          <m:t>𝑝𝑒𝑑</m:t>
                        </m:r>
                      </m:sub>
                    </m:sSub>
                  </m:oMath>
                </a14:m>
                <a:r>
                  <a:rPr lang="it-IT" altLang="en-US" sz="2200" dirty="0">
                    <a:solidFill>
                      <a:schemeClr val="bg1"/>
                    </a:solidFill>
                  </a:rPr>
                  <a:t>   = velocità media orizzontale a livello pedonale</a:t>
                </a:r>
              </a:p>
              <a:p>
                <a:pPr marL="1314450" lvl="3" indent="0" algn="just">
                  <a:spcBef>
                    <a:spcPct val="0"/>
                  </a:spcBef>
                  <a:buNone/>
                </a:pPr>
                <a14:m>
                  <m:oMath xmlns:m="http://schemas.openxmlformats.org/officeDocument/2006/math">
                    <m:sSub>
                      <m:sSubPr>
                        <m:ctrlPr>
                          <a:rPr lang="it-IT" altLang="en-US" sz="2200" i="1">
                            <a:solidFill>
                              <a:schemeClr val="bg1"/>
                            </a:solidFill>
                            <a:latin typeface="Cambria Math" panose="02040503050406030204" pitchFamily="18" charset="0"/>
                          </a:rPr>
                        </m:ctrlPr>
                      </m:sSubPr>
                      <m:e>
                        <m:r>
                          <a:rPr lang="it-IT" altLang="en-US" sz="2200" i="1">
                            <a:solidFill>
                              <a:schemeClr val="bg1"/>
                            </a:solidFill>
                            <a:latin typeface="Cambria Math" panose="02040503050406030204" pitchFamily="18" charset="0"/>
                          </a:rPr>
                          <m:t>𝑢</m:t>
                        </m:r>
                      </m:e>
                      <m:sub>
                        <m:r>
                          <a:rPr lang="it-IT" altLang="en-US" sz="2200" b="0" i="1" smtClean="0">
                            <a:solidFill>
                              <a:schemeClr val="bg1"/>
                            </a:solidFill>
                            <a:latin typeface="Cambria Math" panose="02040503050406030204" pitchFamily="18" charset="0"/>
                          </a:rPr>
                          <m:t>𝑟𝑜𝑜𝑓</m:t>
                        </m:r>
                      </m:sub>
                    </m:sSub>
                  </m:oMath>
                </a14:m>
                <a:r>
                  <a:rPr lang="it-IT" altLang="en-US" sz="2200" dirty="0">
                    <a:solidFill>
                      <a:schemeClr val="bg1"/>
                    </a:solidFill>
                  </a:rPr>
                  <a:t>  = velocità media orizzontale sul tetto (a 1,2H)</a:t>
                </a:r>
              </a:p>
              <a:p>
                <a:pPr marL="1314450" lvl="3" indent="0" algn="just">
                  <a:spcBef>
                    <a:spcPct val="0"/>
                  </a:spcBef>
                  <a:buNone/>
                </a:pPr>
                <a:r>
                  <a:rPr lang="it-IT" altLang="en-US" sz="2200" i="1" dirty="0">
                    <a:solidFill>
                      <a:schemeClr val="bg1"/>
                    </a:solidFill>
                  </a:rPr>
                  <a:t>H/W</a:t>
                </a:r>
                <a:r>
                  <a:rPr lang="it-IT" altLang="en-US" sz="2200" dirty="0">
                    <a:solidFill>
                      <a:schemeClr val="bg1"/>
                    </a:solidFill>
                  </a:rPr>
                  <a:t>    = 1/</a:t>
                </a:r>
                <a:r>
                  <a:rPr lang="it-IT" altLang="en-US" sz="2200" dirty="0" err="1">
                    <a:solidFill>
                      <a:schemeClr val="bg1"/>
                    </a:solidFill>
                  </a:rPr>
                  <a:t>ARc</a:t>
                </a:r>
                <a:r>
                  <a:rPr lang="it-IT" altLang="en-US" sz="2200" dirty="0">
                    <a:solidFill>
                      <a:schemeClr val="bg1"/>
                    </a:solidFill>
                  </a:rPr>
                  <a:t> </a:t>
                </a:r>
              </a:p>
              <a:p>
                <a:pPr marL="1314450" lvl="3" indent="0" algn="just">
                  <a:spcBef>
                    <a:spcPct val="0"/>
                  </a:spcBef>
                  <a:buNone/>
                </a:pPr>
                <a14:m>
                  <m:oMath xmlns:m="http://schemas.openxmlformats.org/officeDocument/2006/math">
                    <m:r>
                      <a:rPr lang="it-IT" altLang="en-US" sz="2200" i="1" smtClean="0">
                        <a:solidFill>
                          <a:schemeClr val="bg1"/>
                        </a:solidFill>
                        <a:latin typeface="Cambria Math" panose="02040503050406030204" pitchFamily="18" charset="0"/>
                      </a:rPr>
                      <m:t>𝑝</m:t>
                    </m:r>
                    <m:d>
                      <m:dPr>
                        <m:ctrlPr>
                          <a:rPr lang="it-IT" altLang="en-US" sz="2200" i="1" smtClean="0">
                            <a:solidFill>
                              <a:schemeClr val="bg1"/>
                            </a:solidFill>
                            <a:latin typeface="Cambria Math" panose="02040503050406030204" pitchFamily="18" charset="0"/>
                          </a:rPr>
                        </m:ctrlPr>
                      </m:dPr>
                      <m:e>
                        <m:f>
                          <m:fPr>
                            <m:ctrlPr>
                              <a:rPr lang="it-IT" altLang="en-US" sz="2200" i="1" smtClean="0">
                                <a:solidFill>
                                  <a:schemeClr val="bg1"/>
                                </a:solidFill>
                                <a:latin typeface="Cambria Math" panose="02040503050406030204" pitchFamily="18" charset="0"/>
                              </a:rPr>
                            </m:ctrlPr>
                          </m:fPr>
                          <m:num>
                            <m:r>
                              <a:rPr lang="it-IT" altLang="en-US" sz="2200" b="0" i="1" smtClean="0">
                                <a:solidFill>
                                  <a:schemeClr val="bg1"/>
                                </a:solidFill>
                                <a:latin typeface="Cambria Math" panose="02040503050406030204" pitchFamily="18" charset="0"/>
                              </a:rPr>
                              <m:t>𝐻</m:t>
                            </m:r>
                          </m:num>
                          <m:den>
                            <m:r>
                              <a:rPr lang="it-IT" altLang="en-US" sz="2200" b="0" i="1" smtClean="0">
                                <a:solidFill>
                                  <a:schemeClr val="bg1"/>
                                </a:solidFill>
                                <a:latin typeface="Cambria Math" panose="02040503050406030204" pitchFamily="18" charset="0"/>
                              </a:rPr>
                              <m:t>𝑊</m:t>
                            </m:r>
                          </m:den>
                        </m:f>
                      </m:e>
                    </m:d>
                  </m:oMath>
                </a14:m>
                <a:r>
                  <a:rPr lang="it-IT" altLang="en-US" sz="2200" dirty="0">
                    <a:solidFill>
                      <a:schemeClr val="bg1"/>
                    </a:solidFill>
                  </a:rPr>
                  <a:t>  = coefficiente numerico funzione del tipo di canyon:</a:t>
                </a:r>
              </a:p>
              <a:p>
                <a:pPr marL="3028950" lvl="6" indent="-342900" algn="just">
                  <a:spcBef>
                    <a:spcPct val="0"/>
                  </a:spcBef>
                </a:pPr>
                <a:r>
                  <a:rPr lang="it-IT" altLang="en-US" sz="2200" dirty="0">
                    <a:solidFill>
                      <a:schemeClr val="bg1"/>
                    </a:solidFill>
                  </a:rPr>
                  <a:t>1              per </a:t>
                </a:r>
                <a:r>
                  <a:rPr lang="it-IT" altLang="en-US" sz="2200" dirty="0" err="1">
                    <a:solidFill>
                      <a:schemeClr val="bg1"/>
                    </a:solidFill>
                  </a:rPr>
                  <a:t>isolated</a:t>
                </a:r>
                <a:r>
                  <a:rPr lang="it-IT" altLang="en-US" sz="2200" dirty="0">
                    <a:solidFill>
                      <a:schemeClr val="bg1"/>
                    </a:solidFill>
                  </a:rPr>
                  <a:t> </a:t>
                </a:r>
                <a:r>
                  <a:rPr lang="it-IT" altLang="en-US" sz="2200" dirty="0" err="1">
                    <a:solidFill>
                      <a:schemeClr val="bg1"/>
                    </a:solidFill>
                  </a:rPr>
                  <a:t>roughness</a:t>
                </a:r>
                <a:endParaRPr lang="it-IT" altLang="en-US" sz="2200" dirty="0">
                  <a:solidFill>
                    <a:schemeClr val="bg1"/>
                  </a:solidFill>
                </a:endParaRPr>
              </a:p>
              <a:p>
                <a:pPr marL="3028950" lvl="6" indent="-342900" algn="just">
                  <a:spcBef>
                    <a:spcPct val="0"/>
                  </a:spcBef>
                </a:pPr>
                <a:r>
                  <a:rPr lang="it-IT" altLang="en-US" sz="2200" dirty="0">
                    <a:solidFill>
                      <a:schemeClr val="bg1"/>
                    </a:solidFill>
                  </a:rPr>
                  <a:t>0,66-0,75 per </a:t>
                </a:r>
                <a:r>
                  <a:rPr lang="it-IT" altLang="en-US" sz="2200" dirty="0" err="1">
                    <a:solidFill>
                      <a:schemeClr val="bg1"/>
                    </a:solidFill>
                  </a:rPr>
                  <a:t>interference</a:t>
                </a:r>
                <a:r>
                  <a:rPr lang="it-IT" altLang="en-US" sz="2200" dirty="0">
                    <a:solidFill>
                      <a:schemeClr val="bg1"/>
                    </a:solidFill>
                  </a:rPr>
                  <a:t> </a:t>
                </a:r>
                <a:r>
                  <a:rPr lang="it-IT" altLang="en-US" sz="2200" dirty="0" err="1">
                    <a:solidFill>
                      <a:schemeClr val="bg1"/>
                    </a:solidFill>
                  </a:rPr>
                  <a:t>wake</a:t>
                </a:r>
                <a:r>
                  <a:rPr lang="it-IT" altLang="en-US" sz="2200" dirty="0">
                    <a:solidFill>
                      <a:schemeClr val="bg1"/>
                    </a:solidFill>
                  </a:rPr>
                  <a:t> </a:t>
                </a:r>
              </a:p>
              <a:p>
                <a:pPr marL="3028950" lvl="6" indent="-342900" algn="just">
                  <a:spcBef>
                    <a:spcPct val="0"/>
                  </a:spcBef>
                </a:pPr>
                <a:r>
                  <a:rPr lang="it-IT" altLang="en-US" sz="2200" dirty="0">
                    <a:solidFill>
                      <a:schemeClr val="bg1"/>
                    </a:solidFill>
                  </a:rPr>
                  <a:t>0,33-0,66 per H/W=1 </a:t>
                </a:r>
              </a:p>
              <a:p>
                <a:pPr marL="3028950" lvl="6" indent="-342900" algn="just">
                  <a:spcBef>
                    <a:spcPct val="0"/>
                  </a:spcBef>
                </a:pPr>
                <a:r>
                  <a:rPr lang="it-IT" altLang="en-US" sz="2200" dirty="0">
                    <a:solidFill>
                      <a:schemeClr val="bg1"/>
                    </a:solidFill>
                  </a:rPr>
                  <a:t>0,05-0,33 per H/W=2</a:t>
                </a:r>
              </a:p>
            </p:txBody>
          </p:sp>
        </mc:Choice>
        <mc:Fallback xmlns="">
          <p:sp>
            <p:nvSpPr>
              <p:cNvPr id="5" name="Rectangle 6">
                <a:extLst>
                  <a:ext uri="{FF2B5EF4-FFF2-40B4-BE49-F238E27FC236}">
                    <a16:creationId xmlns:a16="http://schemas.microsoft.com/office/drawing/2014/main" id="{CCA687C4-938C-4E16-892C-038D9B6C1EF8}"/>
                  </a:ext>
                </a:extLst>
              </p:cNvPr>
              <p:cNvSpPr>
                <a:spLocks noRot="1" noChangeAspect="1" noMove="1" noResize="1" noEditPoints="1" noAdjustHandles="1" noChangeArrowheads="1" noChangeShapeType="1" noTextEdit="1"/>
              </p:cNvSpPr>
              <p:nvPr/>
            </p:nvSpPr>
            <p:spPr bwMode="auto">
              <a:xfrm>
                <a:off x="228600" y="1676400"/>
                <a:ext cx="11201400" cy="4714817"/>
              </a:xfrm>
              <a:prstGeom prst="rect">
                <a:avLst/>
              </a:prstGeom>
              <a:blipFill>
                <a:blip r:embed="rId2"/>
                <a:stretch>
                  <a:fillRect l="-599" t="-906" b="-1682"/>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Segnaposto numero diapositiva 1">
                <a:extLst>
                  <a:ext uri="{FF2B5EF4-FFF2-40B4-BE49-F238E27FC236}">
                    <a16:creationId xmlns:a16="http://schemas.microsoft.com/office/drawing/2014/main" id="{CF9151FD-A9B1-43A7-9367-50D41CD246D9}"/>
                  </a:ext>
                </a:extLst>
              </p:cNvPr>
              <p:cNvSpPr>
                <a:spLocks noGrp="1"/>
              </p:cNvSpPr>
              <p:nvPr>
                <p:ph type="sldNum" sz="quarter" idx="12"/>
              </p:nvPr>
            </p:nvSpPr>
            <p:spPr>
              <a:xfrm>
                <a:off x="838200" y="2202359"/>
                <a:ext cx="2895600" cy="769441"/>
              </a:xfrm>
              <a:solidFill>
                <a:schemeClr val="bg1"/>
              </a:solidFill>
            </p:spPr>
            <p:txBody>
              <a:bodyPr/>
              <a:lstStyle/>
              <a:p>
                <a:pPr>
                  <a:defRPr/>
                </a:pPr>
                <a14:m>
                  <m:oMathPara xmlns:m="http://schemas.openxmlformats.org/officeDocument/2006/math">
                    <m:oMathParaPr>
                      <m:jc m:val="centerGroup"/>
                    </m:oMathParaPr>
                    <m:oMath xmlns:m="http://schemas.openxmlformats.org/officeDocument/2006/math">
                      <m:sSub>
                        <m:sSubPr>
                          <m:ctrlPr>
                            <a:rPr lang="it-IT" altLang="en-US" sz="2400" i="1" smtClean="0">
                              <a:solidFill>
                                <a:schemeClr val="tx1"/>
                              </a:solidFill>
                              <a:latin typeface="Cambria Math" panose="02040503050406030204" pitchFamily="18" charset="0"/>
                            </a:rPr>
                          </m:ctrlPr>
                        </m:sSubPr>
                        <m:e>
                          <m:r>
                            <a:rPr lang="it-IT" altLang="en-US" sz="2400" i="1">
                              <a:solidFill>
                                <a:schemeClr val="tx1"/>
                              </a:solidFill>
                              <a:latin typeface="Cambria Math" panose="02040503050406030204" pitchFamily="18" charset="0"/>
                            </a:rPr>
                            <m:t>𝑢</m:t>
                          </m:r>
                        </m:e>
                        <m:sub>
                          <m:r>
                            <a:rPr lang="it-IT" altLang="en-US" sz="2400" i="1">
                              <a:solidFill>
                                <a:schemeClr val="tx1"/>
                              </a:solidFill>
                              <a:latin typeface="Cambria Math" panose="02040503050406030204" pitchFamily="18" charset="0"/>
                            </a:rPr>
                            <m:t>𝑝𝑒𝑑</m:t>
                          </m:r>
                        </m:sub>
                      </m:sSub>
                      <m:r>
                        <a:rPr lang="it-IT" altLang="en-US" sz="2400" i="1">
                          <a:solidFill>
                            <a:schemeClr val="tx1"/>
                          </a:solidFill>
                          <a:latin typeface="Cambria Math" panose="02040503050406030204" pitchFamily="18" charset="0"/>
                        </a:rPr>
                        <m:t>=</m:t>
                      </m:r>
                      <m:r>
                        <a:rPr lang="it-IT" altLang="en-US" sz="2400" i="1">
                          <a:solidFill>
                            <a:schemeClr val="tx1"/>
                          </a:solidFill>
                          <a:latin typeface="Cambria Math" panose="02040503050406030204" pitchFamily="18" charset="0"/>
                        </a:rPr>
                        <m:t>𝑝</m:t>
                      </m:r>
                      <m:d>
                        <m:dPr>
                          <m:ctrlPr>
                            <a:rPr lang="it-IT" altLang="en-US" sz="2400" i="1">
                              <a:solidFill>
                                <a:schemeClr val="tx1"/>
                              </a:solidFill>
                              <a:latin typeface="Cambria Math" panose="02040503050406030204" pitchFamily="18" charset="0"/>
                            </a:rPr>
                          </m:ctrlPr>
                        </m:dPr>
                        <m:e>
                          <m:f>
                            <m:fPr>
                              <m:ctrlPr>
                                <a:rPr lang="it-IT" altLang="en-US" sz="2400" i="1">
                                  <a:solidFill>
                                    <a:schemeClr val="tx1"/>
                                  </a:solidFill>
                                  <a:latin typeface="Cambria Math" panose="02040503050406030204" pitchFamily="18" charset="0"/>
                                </a:rPr>
                              </m:ctrlPr>
                            </m:fPr>
                            <m:num>
                              <m:r>
                                <a:rPr lang="it-IT" altLang="en-US" sz="2400" i="1">
                                  <a:solidFill>
                                    <a:schemeClr val="tx1"/>
                                  </a:solidFill>
                                  <a:latin typeface="Cambria Math" panose="02040503050406030204" pitchFamily="18" charset="0"/>
                                </a:rPr>
                                <m:t>𝐻</m:t>
                              </m:r>
                            </m:num>
                            <m:den>
                              <m:r>
                                <a:rPr lang="it-IT" altLang="en-US" sz="2400" i="1">
                                  <a:solidFill>
                                    <a:schemeClr val="tx1"/>
                                  </a:solidFill>
                                  <a:latin typeface="Cambria Math" panose="02040503050406030204" pitchFamily="18" charset="0"/>
                                </a:rPr>
                                <m:t>𝑊</m:t>
                              </m:r>
                            </m:den>
                          </m:f>
                        </m:e>
                      </m:d>
                      <m:sSub>
                        <m:sSubPr>
                          <m:ctrlPr>
                            <a:rPr lang="it-IT" altLang="en-US" sz="2400" i="1">
                              <a:solidFill>
                                <a:schemeClr val="tx1"/>
                              </a:solidFill>
                              <a:latin typeface="Cambria Math" panose="02040503050406030204" pitchFamily="18" charset="0"/>
                              <a:ea typeface="Cambria Math" panose="02040503050406030204" pitchFamily="18" charset="0"/>
                            </a:rPr>
                          </m:ctrlPr>
                        </m:sSubPr>
                        <m:e>
                          <m:r>
                            <a:rPr lang="it-IT" altLang="en-US" sz="2400" i="1">
                              <a:solidFill>
                                <a:schemeClr val="tx1"/>
                              </a:solidFill>
                              <a:latin typeface="Cambria Math" panose="02040503050406030204" pitchFamily="18" charset="0"/>
                              <a:ea typeface="Cambria Math" panose="02040503050406030204" pitchFamily="18" charset="0"/>
                            </a:rPr>
                            <m:t>𝑢</m:t>
                          </m:r>
                        </m:e>
                        <m:sub>
                          <m:r>
                            <a:rPr lang="it-IT" altLang="en-US" sz="2400" i="1">
                              <a:solidFill>
                                <a:schemeClr val="tx1"/>
                              </a:solidFill>
                              <a:latin typeface="Cambria Math" panose="02040503050406030204" pitchFamily="18" charset="0"/>
                              <a:ea typeface="Cambria Math" panose="02040503050406030204" pitchFamily="18" charset="0"/>
                            </a:rPr>
                            <m:t>𝑟𝑜𝑜𝑓</m:t>
                          </m:r>
                        </m:sub>
                      </m:sSub>
                      <m:r>
                        <a:rPr lang="it-IT" altLang="en-US" sz="2400" i="1">
                          <a:solidFill>
                            <a:schemeClr val="tx1"/>
                          </a:solidFill>
                          <a:latin typeface="Cambria Math" panose="02040503050406030204" pitchFamily="18" charset="0"/>
                          <a:ea typeface="Cambria Math" panose="02040503050406030204" pitchFamily="18" charset="0"/>
                        </a:rPr>
                        <m:t> </m:t>
                      </m:r>
                    </m:oMath>
                  </m:oMathPara>
                </a14:m>
                <a:endParaRPr lang="it-IT" altLang="en-US" sz="1600" dirty="0"/>
              </a:p>
            </p:txBody>
          </p:sp>
        </mc:Choice>
        <mc:Fallback xmlns="">
          <p:sp>
            <p:nvSpPr>
              <p:cNvPr id="2" name="Segnaposto numero diapositiva 1">
                <a:extLst>
                  <a:ext uri="{FF2B5EF4-FFF2-40B4-BE49-F238E27FC236}">
                    <a16:creationId xmlns:a16="http://schemas.microsoft.com/office/drawing/2014/main" id="{CF9151FD-A9B1-43A7-9367-50D41CD246D9}"/>
                  </a:ext>
                </a:extLst>
              </p:cNvPr>
              <p:cNvSpPr>
                <a:spLocks noGrp="1" noRot="1" noChangeAspect="1" noMove="1" noResize="1" noEditPoints="1" noAdjustHandles="1" noChangeArrowheads="1" noChangeShapeType="1" noTextEdit="1"/>
              </p:cNvSpPr>
              <p:nvPr>
                <p:ph type="sldNum" sz="quarter" idx="12"/>
              </p:nvPr>
            </p:nvSpPr>
            <p:spPr>
              <a:xfrm>
                <a:off x="838200" y="2202359"/>
                <a:ext cx="2895600" cy="769441"/>
              </a:xfrm>
              <a:blipFill>
                <a:blip r:embed="rId3"/>
                <a:stretch>
                  <a:fillRect/>
                </a:stretch>
              </a:blipFill>
            </p:spPr>
            <p:txBody>
              <a:bodyPr/>
              <a:lstStyle/>
              <a:p>
                <a:r>
                  <a:rPr lang="en-US">
                    <a:noFill/>
                  </a:rPr>
                  <a:t> </a:t>
                </a:r>
              </a:p>
            </p:txBody>
          </p:sp>
        </mc:Fallback>
      </mc:AlternateContent>
      <p:sp>
        <p:nvSpPr>
          <p:cNvPr id="4" name="Rectangle 2">
            <a:extLst>
              <a:ext uri="{FF2B5EF4-FFF2-40B4-BE49-F238E27FC236}">
                <a16:creationId xmlns:a16="http://schemas.microsoft.com/office/drawing/2014/main" id="{0E57EC69-8B70-438A-9FEA-DFB9A995298A}"/>
              </a:ext>
            </a:extLst>
          </p:cNvPr>
          <p:cNvSpPr>
            <a:spLocks noChangeArrowheads="1"/>
          </p:cNvSpPr>
          <p:nvPr/>
        </p:nvSpPr>
        <p:spPr bwMode="auto">
          <a:xfrm>
            <a:off x="304800" y="0"/>
            <a:ext cx="11582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Quantificazione locale del vento</a:t>
            </a:r>
          </a:p>
        </p:txBody>
      </p:sp>
      <p:sp>
        <p:nvSpPr>
          <p:cNvPr id="6" name="Rectangle 6">
            <a:extLst>
              <a:ext uri="{FF2B5EF4-FFF2-40B4-BE49-F238E27FC236}">
                <a16:creationId xmlns:a16="http://schemas.microsoft.com/office/drawing/2014/main" id="{55A8B71D-29D8-48B1-85D7-B27FC6110F97}"/>
              </a:ext>
            </a:extLst>
          </p:cNvPr>
          <p:cNvSpPr>
            <a:spLocks noChangeArrowheads="1"/>
          </p:cNvSpPr>
          <p:nvPr/>
        </p:nvSpPr>
        <p:spPr bwMode="auto">
          <a:xfrm>
            <a:off x="304800" y="914400"/>
            <a:ext cx="11125199"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La </a:t>
            </a:r>
            <a:r>
              <a:rPr lang="it-IT" altLang="en-US" sz="2200" dirty="0">
                <a:solidFill>
                  <a:srgbClr val="FFFF00"/>
                </a:solidFill>
              </a:rPr>
              <a:t>velocità del vento all’interno del canyon </a:t>
            </a:r>
            <a:r>
              <a:rPr lang="it-IT" altLang="en-US" sz="2200" dirty="0">
                <a:solidFill>
                  <a:schemeClr val="bg1"/>
                </a:solidFill>
              </a:rPr>
              <a:t>dipende dalla geometria dell’ambiente costruito e dal profilo incidente: quando possibile, simulazioni alla </a:t>
            </a:r>
            <a:r>
              <a:rPr lang="it-IT" altLang="en-US" sz="2200" dirty="0" err="1">
                <a:solidFill>
                  <a:schemeClr val="bg1"/>
                </a:solidFill>
              </a:rPr>
              <a:t>microscala</a:t>
            </a:r>
            <a:endParaRPr lang="it-IT" altLang="en-US" sz="2200" dirty="0">
              <a:solidFill>
                <a:schemeClr val="bg1"/>
              </a:solidFill>
            </a:endParaRPr>
          </a:p>
        </p:txBody>
      </p:sp>
      <p:sp>
        <p:nvSpPr>
          <p:cNvPr id="7" name="Segnaposto numero diapositiva 1">
            <a:extLst>
              <a:ext uri="{FF2B5EF4-FFF2-40B4-BE49-F238E27FC236}">
                <a16:creationId xmlns:a16="http://schemas.microsoft.com/office/drawing/2014/main" id="{3018B7FF-C6B1-F9BE-6162-347CC58D6FC7}"/>
              </a:ext>
            </a:extLst>
          </p:cNvPr>
          <p:cNvSpPr txBox="1">
            <a:spLocks/>
          </p:cNvSpPr>
          <p:nvPr/>
        </p:nvSpPr>
        <p:spPr>
          <a:xfrm>
            <a:off x="8610600" y="6356350"/>
            <a:ext cx="27432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3C55072A-9E16-4F1F-AD72-50A7FCD81C33}" type="slidenum">
              <a:rPr lang="it-IT" altLang="en-US" smtClean="0"/>
              <a:pPr>
                <a:defRPr/>
              </a:pPr>
              <a:t>66</a:t>
            </a:fld>
            <a:endParaRPr lang="it-IT" altLang="en-US" dirty="0"/>
          </a:p>
        </p:txBody>
      </p:sp>
    </p:spTree>
    <p:extLst>
      <p:ext uri="{BB962C8B-B14F-4D97-AF65-F5344CB8AC3E}">
        <p14:creationId xmlns:p14="http://schemas.microsoft.com/office/powerpoint/2010/main" val="400253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ChangeArrowheads="1"/>
          </p:cNvSpPr>
          <p:nvPr/>
        </p:nvSpPr>
        <p:spPr bwMode="auto">
          <a:xfrm>
            <a:off x="914400" y="0"/>
            <a:ext cx="10439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Altri effetti degli edifici sul vento</a:t>
            </a:r>
            <a:endParaRPr lang="en-US" altLang="en-US" sz="2800" b="1" dirty="0">
              <a:solidFill>
                <a:srgbClr val="FFCC00"/>
              </a:solidFill>
              <a:latin typeface="Verdana" panose="020B0604030504040204" pitchFamily="34" charset="0"/>
            </a:endParaRPr>
          </a:p>
        </p:txBody>
      </p:sp>
      <p:sp>
        <p:nvSpPr>
          <p:cNvPr id="35843" name="Rectangle 6"/>
          <p:cNvSpPr>
            <a:spLocks noChangeArrowheads="1"/>
          </p:cNvSpPr>
          <p:nvPr/>
        </p:nvSpPr>
        <p:spPr bwMode="auto">
          <a:xfrm>
            <a:off x="990600" y="4914946"/>
            <a:ext cx="50292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None/>
            </a:pPr>
            <a:r>
              <a:rPr lang="it-IT" altLang="en-US" sz="2000" dirty="0">
                <a:solidFill>
                  <a:schemeClr val="bg1"/>
                </a:solidFill>
              </a:rPr>
              <a:t>La presenza di edifici vicini causa accelerazione del vento tra gli edifici (</a:t>
            </a:r>
            <a:r>
              <a:rPr lang="it-IT" altLang="en-US" sz="2000" dirty="0">
                <a:solidFill>
                  <a:srgbClr val="FFFF00"/>
                </a:solidFill>
              </a:rPr>
              <a:t>canalizzazione</a:t>
            </a:r>
            <a:r>
              <a:rPr lang="it-IT" altLang="en-US" sz="2000" dirty="0">
                <a:solidFill>
                  <a:schemeClr val="bg1"/>
                </a:solidFill>
              </a:rPr>
              <a:t> per effetto Venturi)</a:t>
            </a:r>
          </a:p>
        </p:txBody>
      </p:sp>
      <p:pic>
        <p:nvPicPr>
          <p:cNvPr id="35844" name="Immagin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143000"/>
            <a:ext cx="5029200" cy="3725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Rectangle 6"/>
          <p:cNvSpPr>
            <a:spLocks noChangeArrowheads="1"/>
          </p:cNvSpPr>
          <p:nvPr/>
        </p:nvSpPr>
        <p:spPr bwMode="auto">
          <a:xfrm>
            <a:off x="6705600" y="5029200"/>
            <a:ext cx="4343400"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FontTx/>
              <a:buNone/>
            </a:pPr>
            <a:r>
              <a:rPr lang="it-IT" altLang="en-US" sz="2000" dirty="0">
                <a:solidFill>
                  <a:srgbClr val="FFFF00"/>
                </a:solidFill>
              </a:rPr>
              <a:t>Edifici alti ed isolati </a:t>
            </a:r>
            <a:r>
              <a:rPr lang="it-IT" altLang="en-US" sz="2000" dirty="0">
                <a:solidFill>
                  <a:schemeClr val="bg1"/>
                </a:solidFill>
              </a:rPr>
              <a:t>concentrano il vento a livello pedonale, in particolare agli </a:t>
            </a:r>
            <a:r>
              <a:rPr lang="it-IT" altLang="en-US" sz="2000" dirty="0">
                <a:solidFill>
                  <a:srgbClr val="FFFF00"/>
                </a:solidFill>
              </a:rPr>
              <a:t>angoli</a:t>
            </a:r>
            <a:r>
              <a:rPr lang="it-IT" altLang="en-US" sz="2000" dirty="0">
                <a:solidFill>
                  <a:schemeClr val="bg1"/>
                </a:solidFill>
              </a:rPr>
              <a:t>, dove il flusso verticale si combina con quello orizzontale</a:t>
            </a:r>
          </a:p>
          <a:p>
            <a:pPr algn="just">
              <a:spcBef>
                <a:spcPct val="0"/>
              </a:spcBef>
              <a:buFontTx/>
              <a:buNone/>
            </a:pPr>
            <a:endParaRPr lang="en-US" altLang="en-US" sz="2000" dirty="0">
              <a:solidFill>
                <a:schemeClr val="bg1"/>
              </a:solidFill>
            </a:endParaRPr>
          </a:p>
        </p:txBody>
      </p:sp>
      <p:grpSp>
        <p:nvGrpSpPr>
          <p:cNvPr id="5" name="Gruppo 4">
            <a:extLst>
              <a:ext uri="{FF2B5EF4-FFF2-40B4-BE49-F238E27FC236}">
                <a16:creationId xmlns:a16="http://schemas.microsoft.com/office/drawing/2014/main" id="{EFD4432E-19AF-4A60-9F9E-A0503D5947A9}"/>
              </a:ext>
            </a:extLst>
          </p:cNvPr>
          <p:cNvGrpSpPr>
            <a:grpSpLocks noChangeAspect="1"/>
          </p:cNvGrpSpPr>
          <p:nvPr/>
        </p:nvGrpSpPr>
        <p:grpSpPr>
          <a:xfrm>
            <a:off x="7162800" y="781327"/>
            <a:ext cx="3390822" cy="4176000"/>
            <a:chOff x="6400801" y="838200"/>
            <a:chExt cx="3551238" cy="4373563"/>
          </a:xfrm>
        </p:grpSpPr>
        <p:pic>
          <p:nvPicPr>
            <p:cNvPr id="35845" name="Immagin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1" y="838200"/>
              <a:ext cx="3551238"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Immagin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1" y="2971800"/>
              <a:ext cx="3551238" cy="223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Segnaposto numero diapositiva 1">
            <a:extLst>
              <a:ext uri="{FF2B5EF4-FFF2-40B4-BE49-F238E27FC236}">
                <a16:creationId xmlns:a16="http://schemas.microsoft.com/office/drawing/2014/main" id="{29D99A2A-594A-C3EB-4FD5-33CB0D666107}"/>
              </a:ext>
            </a:extLst>
          </p:cNvPr>
          <p:cNvSpPr>
            <a:spLocks noGrp="1"/>
          </p:cNvSpPr>
          <p:nvPr>
            <p:ph type="sldNum" sz="quarter" idx="12"/>
          </p:nvPr>
        </p:nvSpPr>
        <p:spPr/>
        <p:txBody>
          <a:bodyPr/>
          <a:lstStyle/>
          <a:p>
            <a:pPr>
              <a:defRPr/>
            </a:pPr>
            <a:fld id="{3C55072A-9E16-4F1F-AD72-50A7FCD81C33}" type="slidenum">
              <a:rPr lang="it-IT" altLang="en-US" smtClean="0"/>
              <a:pPr>
                <a:defRPr/>
              </a:pPr>
              <a:t>67</a:t>
            </a:fld>
            <a:endParaRPr lang="it-IT"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6"/>
                                        </p:tgtEl>
                                        <p:attrNameLst>
                                          <p:attrName>style.visibility</p:attrName>
                                        </p:attrNameLst>
                                      </p:cBhvr>
                                      <p:to>
                                        <p:strVal val="visible"/>
                                      </p:to>
                                    </p:set>
                                    <p:animEffect transition="in" filter="fade">
                                      <p:cBhvr>
                                        <p:cTn id="10" dur="10"/>
                                        <p:tgtEl>
                                          <p:spTgt spid="358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1FE4A9C-DABA-D36C-0ECB-BA9D0861DAA1}"/>
              </a:ext>
            </a:extLst>
          </p:cNvPr>
          <p:cNvSpPr>
            <a:spLocks noGrp="1"/>
          </p:cNvSpPr>
          <p:nvPr>
            <p:ph type="sldNum" sz="quarter" idx="12"/>
          </p:nvPr>
        </p:nvSpPr>
        <p:spPr/>
        <p:txBody>
          <a:bodyPr/>
          <a:lstStyle/>
          <a:p>
            <a:pPr>
              <a:defRPr/>
            </a:pPr>
            <a:fld id="{A2DE0798-E235-4305-A757-6FD5C182A6FF}" type="slidenum">
              <a:rPr lang="it-IT" altLang="en-US" smtClean="0"/>
              <a:pPr>
                <a:defRPr/>
              </a:pPr>
              <a:t>68</a:t>
            </a:fld>
            <a:endParaRPr lang="it-IT" altLang="en-US"/>
          </a:p>
        </p:txBody>
      </p:sp>
      <p:pic>
        <p:nvPicPr>
          <p:cNvPr id="4" name="Immagine 3" descr="Immagine che contiene Pavimentazione, pavimento, interno, terreno&#10;&#10;Descrizione generata automaticamente">
            <a:extLst>
              <a:ext uri="{FF2B5EF4-FFF2-40B4-BE49-F238E27FC236}">
                <a16:creationId xmlns:a16="http://schemas.microsoft.com/office/drawing/2014/main" id="{FE78C4CF-C327-B8E4-E49F-158EFD70AB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219825" cy="3495675"/>
          </a:xfrm>
          <a:prstGeom prst="rect">
            <a:avLst/>
          </a:prstGeom>
        </p:spPr>
      </p:pic>
      <p:pic>
        <p:nvPicPr>
          <p:cNvPr id="6" name="Immagine 5">
            <a:extLst>
              <a:ext uri="{FF2B5EF4-FFF2-40B4-BE49-F238E27FC236}">
                <a16:creationId xmlns:a16="http://schemas.microsoft.com/office/drawing/2014/main" id="{E57A97B2-6376-E749-5C70-35845EAE50F0}"/>
              </a:ext>
            </a:extLst>
          </p:cNvPr>
          <p:cNvPicPr>
            <a:picLocks noChangeAspect="1"/>
          </p:cNvPicPr>
          <p:nvPr/>
        </p:nvPicPr>
        <p:blipFill>
          <a:blip r:embed="rId3"/>
          <a:stretch>
            <a:fillRect/>
          </a:stretch>
        </p:blipFill>
        <p:spPr>
          <a:xfrm>
            <a:off x="5314910" y="2590800"/>
            <a:ext cx="6879151" cy="4267200"/>
          </a:xfrm>
          <a:prstGeom prst="rect">
            <a:avLst/>
          </a:prstGeom>
        </p:spPr>
      </p:pic>
      <p:sp>
        <p:nvSpPr>
          <p:cNvPr id="7" name="Rectangle 2">
            <a:extLst>
              <a:ext uri="{FF2B5EF4-FFF2-40B4-BE49-F238E27FC236}">
                <a16:creationId xmlns:a16="http://schemas.microsoft.com/office/drawing/2014/main" id="{8418341A-D292-A189-4A12-4F7B63493981}"/>
              </a:ext>
            </a:extLst>
          </p:cNvPr>
          <p:cNvSpPr>
            <a:spLocks noChangeArrowheads="1"/>
          </p:cNvSpPr>
          <p:nvPr/>
        </p:nvSpPr>
        <p:spPr bwMode="auto">
          <a:xfrm>
            <a:off x="6219824" y="0"/>
            <a:ext cx="5972176"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Altri effetti degli edifici sul vento</a:t>
            </a:r>
            <a:endParaRPr lang="en-US" altLang="en-US" sz="2800" b="1" dirty="0">
              <a:solidFill>
                <a:srgbClr val="FFCC00"/>
              </a:solidFill>
              <a:latin typeface="Verdana" panose="020B0604030504040204" pitchFamily="34" charset="0"/>
            </a:endParaRPr>
          </a:p>
        </p:txBody>
      </p:sp>
      <p:sp>
        <p:nvSpPr>
          <p:cNvPr id="14" name="Rectangle 6">
            <a:extLst>
              <a:ext uri="{FF2B5EF4-FFF2-40B4-BE49-F238E27FC236}">
                <a16:creationId xmlns:a16="http://schemas.microsoft.com/office/drawing/2014/main" id="{EBD806CD-21AA-46C3-97DA-F45A7735C98D}"/>
              </a:ext>
            </a:extLst>
          </p:cNvPr>
          <p:cNvSpPr>
            <a:spLocks noChangeArrowheads="1"/>
          </p:cNvSpPr>
          <p:nvPr/>
        </p:nvSpPr>
        <p:spPr bwMode="auto">
          <a:xfrm>
            <a:off x="838200" y="6085304"/>
            <a:ext cx="38862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rgbClr val="FFFF00"/>
                </a:solidFill>
              </a:rPr>
              <a:t>Archi e gallerie </a:t>
            </a:r>
            <a:r>
              <a:rPr lang="it-IT" altLang="en-US" sz="2000" dirty="0">
                <a:solidFill>
                  <a:schemeClr val="bg1"/>
                </a:solidFill>
              </a:rPr>
              <a:t>inducono canalizzazione e accelerazione</a:t>
            </a:r>
          </a:p>
        </p:txBody>
      </p:sp>
      <p:pic>
        <p:nvPicPr>
          <p:cNvPr id="15" name="Immagine 4">
            <a:extLst>
              <a:ext uri="{FF2B5EF4-FFF2-40B4-BE49-F238E27FC236}">
                <a16:creationId xmlns:a16="http://schemas.microsoft.com/office/drawing/2014/main" id="{294CA397-FE93-4EA0-A222-38F44B2DC8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513" y="3657600"/>
            <a:ext cx="3686175"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6">
            <a:extLst>
              <a:ext uri="{FF2B5EF4-FFF2-40B4-BE49-F238E27FC236}">
                <a16:creationId xmlns:a16="http://schemas.microsoft.com/office/drawing/2014/main" id="{728C1BC5-4369-B802-B6AC-355E84C67970}"/>
              </a:ext>
            </a:extLst>
          </p:cNvPr>
          <p:cNvSpPr>
            <a:spLocks noChangeArrowheads="1"/>
          </p:cNvSpPr>
          <p:nvPr/>
        </p:nvSpPr>
        <p:spPr bwMode="auto">
          <a:xfrm>
            <a:off x="6219824" y="2209800"/>
            <a:ext cx="597217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chemeClr val="bg1"/>
                </a:solidFill>
              </a:rPr>
              <a:t>Galleria </a:t>
            </a:r>
            <a:r>
              <a:rPr lang="it-IT" altLang="en-US" sz="2000" dirty="0" err="1">
                <a:solidFill>
                  <a:schemeClr val="bg1"/>
                </a:solidFill>
              </a:rPr>
              <a:t>Ormus</a:t>
            </a:r>
            <a:r>
              <a:rPr lang="it-IT" altLang="en-US" sz="2000" dirty="0">
                <a:solidFill>
                  <a:schemeClr val="bg1"/>
                </a:solidFill>
              </a:rPr>
              <a:t>, via Dante, Cagliari</a:t>
            </a:r>
          </a:p>
        </p:txBody>
      </p:sp>
    </p:spTree>
    <p:extLst>
      <p:ext uri="{BB962C8B-B14F-4D97-AF65-F5344CB8AC3E}">
        <p14:creationId xmlns:p14="http://schemas.microsoft.com/office/powerpoint/2010/main" val="312326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1FCCFDA7-73DD-D932-A830-4AECB218AB3F}"/>
              </a:ext>
            </a:extLst>
          </p:cNvPr>
          <p:cNvSpPr>
            <a:spLocks noGrp="1"/>
          </p:cNvSpPr>
          <p:nvPr>
            <p:ph type="sldNum" sz="quarter" idx="12"/>
          </p:nvPr>
        </p:nvSpPr>
        <p:spPr/>
        <p:txBody>
          <a:bodyPr/>
          <a:lstStyle/>
          <a:p>
            <a:pPr>
              <a:defRPr/>
            </a:pPr>
            <a:fld id="{A2DE0798-E235-4305-A757-6FD5C182A6FF}" type="slidenum">
              <a:rPr lang="it-IT" altLang="en-US" smtClean="0"/>
              <a:pPr>
                <a:defRPr/>
              </a:pPr>
              <a:t>69</a:t>
            </a:fld>
            <a:endParaRPr lang="it-IT" altLang="en-US"/>
          </a:p>
        </p:txBody>
      </p:sp>
      <p:sp>
        <p:nvSpPr>
          <p:cNvPr id="3" name="Rectangle 6">
            <a:extLst>
              <a:ext uri="{FF2B5EF4-FFF2-40B4-BE49-F238E27FC236}">
                <a16:creationId xmlns:a16="http://schemas.microsoft.com/office/drawing/2014/main" id="{D4C49009-001B-69E2-D14D-4D42F8BC6E6A}"/>
              </a:ext>
            </a:extLst>
          </p:cNvPr>
          <p:cNvSpPr>
            <a:spLocks noChangeArrowheads="1"/>
          </p:cNvSpPr>
          <p:nvPr/>
        </p:nvSpPr>
        <p:spPr bwMode="auto">
          <a:xfrm>
            <a:off x="8229600" y="4104104"/>
            <a:ext cx="38862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rgbClr val="FFFF00"/>
                </a:solidFill>
              </a:rPr>
              <a:t>Archi e gallerie </a:t>
            </a:r>
            <a:r>
              <a:rPr lang="it-IT" altLang="en-US" sz="2000" dirty="0">
                <a:solidFill>
                  <a:schemeClr val="bg1"/>
                </a:solidFill>
              </a:rPr>
              <a:t>inducono canalizzazione e accelerazione</a:t>
            </a:r>
          </a:p>
        </p:txBody>
      </p:sp>
      <p:pic>
        <p:nvPicPr>
          <p:cNvPr id="4" name="Immagine 4">
            <a:extLst>
              <a:ext uri="{FF2B5EF4-FFF2-40B4-BE49-F238E27FC236}">
                <a16:creationId xmlns:a16="http://schemas.microsoft.com/office/drawing/2014/main" id="{A2169C21-3994-2BC3-5D54-1C88D3E58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6913" y="1676400"/>
            <a:ext cx="3686175"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55F84153-4C64-7D67-5ED6-243AE1CABB29}"/>
              </a:ext>
            </a:extLst>
          </p:cNvPr>
          <p:cNvSpPr>
            <a:spLocks noChangeArrowheads="1"/>
          </p:cNvSpPr>
          <p:nvPr/>
        </p:nvSpPr>
        <p:spPr bwMode="auto">
          <a:xfrm>
            <a:off x="1052512" y="0"/>
            <a:ext cx="11139488" cy="78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Altri effetti degli edifici sul vento</a:t>
            </a:r>
            <a:endParaRPr lang="en-US" altLang="en-US" sz="2800" b="1" dirty="0">
              <a:solidFill>
                <a:srgbClr val="FFCC00"/>
              </a:solidFill>
              <a:latin typeface="Verdana" panose="020B0604030504040204" pitchFamily="34" charset="0"/>
            </a:endParaRPr>
          </a:p>
        </p:txBody>
      </p:sp>
      <p:sp>
        <p:nvSpPr>
          <p:cNvPr id="6" name="Rectangle 6">
            <a:extLst>
              <a:ext uri="{FF2B5EF4-FFF2-40B4-BE49-F238E27FC236}">
                <a16:creationId xmlns:a16="http://schemas.microsoft.com/office/drawing/2014/main" id="{A74E588C-82EB-C049-E7D2-EDB1D0FD9EDF}"/>
              </a:ext>
            </a:extLst>
          </p:cNvPr>
          <p:cNvSpPr>
            <a:spLocks noChangeArrowheads="1"/>
          </p:cNvSpPr>
          <p:nvPr/>
        </p:nvSpPr>
        <p:spPr bwMode="auto">
          <a:xfrm>
            <a:off x="1052512" y="6000690"/>
            <a:ext cx="597217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chemeClr val="bg1"/>
                </a:solidFill>
              </a:rPr>
              <a:t>Galleria Omodeo, via Tirso, Oristano</a:t>
            </a:r>
          </a:p>
        </p:txBody>
      </p:sp>
      <p:pic>
        <p:nvPicPr>
          <p:cNvPr id="8" name="Immagine 7" descr="Immagine che contiene testo, edificio, aria aperta, scena&#10;&#10;Il contenuto generato dall'IA potrebbe non essere corretto.">
            <a:extLst>
              <a:ext uri="{FF2B5EF4-FFF2-40B4-BE49-F238E27FC236}">
                <a16:creationId xmlns:a16="http://schemas.microsoft.com/office/drawing/2014/main" id="{0D599BC6-4EB8-AE34-50FF-798AE244B689}"/>
              </a:ext>
            </a:extLst>
          </p:cNvPr>
          <p:cNvPicPr>
            <a:picLocks noChangeAspect="1"/>
          </p:cNvPicPr>
          <p:nvPr/>
        </p:nvPicPr>
        <p:blipFill>
          <a:blip r:embed="rId3">
            <a:extLst>
              <a:ext uri="{28A0092B-C50C-407E-A947-70E740481C1C}">
                <a14:useLocalDpi xmlns:a14="http://schemas.microsoft.com/office/drawing/2010/main" val="0"/>
              </a:ext>
            </a:extLst>
          </a:blip>
          <a:srcRect r="28125"/>
          <a:stretch>
            <a:fillRect/>
          </a:stretch>
        </p:blipFill>
        <p:spPr>
          <a:xfrm>
            <a:off x="0" y="788134"/>
            <a:ext cx="8077200" cy="5174456"/>
          </a:xfrm>
          <a:prstGeom prst="rect">
            <a:avLst/>
          </a:prstGeom>
        </p:spPr>
      </p:pic>
    </p:spTree>
    <p:extLst>
      <p:ext uri="{BB962C8B-B14F-4D97-AF65-F5344CB8AC3E}">
        <p14:creationId xmlns:p14="http://schemas.microsoft.com/office/powerpoint/2010/main" val="16509529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2D772A4-7EA7-CC71-573F-3DB47246C7A2}"/>
              </a:ext>
            </a:extLst>
          </p:cNvPr>
          <p:cNvSpPr>
            <a:spLocks noGrp="1"/>
          </p:cNvSpPr>
          <p:nvPr>
            <p:ph type="sldNum" sz="quarter" idx="12"/>
          </p:nvPr>
        </p:nvSpPr>
        <p:spPr/>
        <p:txBody>
          <a:bodyPr/>
          <a:lstStyle/>
          <a:p>
            <a:pPr>
              <a:defRPr/>
            </a:pPr>
            <a:fld id="{A2DE0798-E235-4305-A757-6FD5C182A6FF}" type="slidenum">
              <a:rPr lang="it-IT" altLang="en-US" smtClean="0"/>
              <a:pPr>
                <a:defRPr/>
              </a:pPr>
              <a:t>70</a:t>
            </a:fld>
            <a:endParaRPr lang="it-IT" altLang="en-US"/>
          </a:p>
        </p:txBody>
      </p:sp>
      <p:pic>
        <p:nvPicPr>
          <p:cNvPr id="1026" name="Picture 2" descr="Lidl franchit la barre des 100 milliards d'euros - RetailDetail BE">
            <a:extLst>
              <a:ext uri="{FF2B5EF4-FFF2-40B4-BE49-F238E27FC236}">
                <a16:creationId xmlns:a16="http://schemas.microsoft.com/office/drawing/2014/main" id="{7FE40C6E-B13E-BD5F-7092-3922DFB3D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8" y="1159165"/>
            <a:ext cx="8531192" cy="569883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F9770A4-0528-19B7-1B2A-D964FFE13058}"/>
              </a:ext>
            </a:extLst>
          </p:cNvPr>
          <p:cNvSpPr>
            <a:spLocks noChangeArrowheads="1"/>
          </p:cNvSpPr>
          <p:nvPr/>
        </p:nvSpPr>
        <p:spPr bwMode="auto">
          <a:xfrm>
            <a:off x="914400" y="228600"/>
            <a:ext cx="10439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Altri effetti degli edifici sul vento</a:t>
            </a:r>
            <a:endParaRPr lang="en-US" altLang="en-US" sz="2800" b="1" dirty="0">
              <a:solidFill>
                <a:srgbClr val="FFCC00"/>
              </a:solidFill>
              <a:latin typeface="Verdana" panose="020B0604030504040204" pitchFamily="34" charset="0"/>
            </a:endParaRPr>
          </a:p>
        </p:txBody>
      </p:sp>
      <p:sp>
        <p:nvSpPr>
          <p:cNvPr id="4" name="Rectangle 6">
            <a:extLst>
              <a:ext uri="{FF2B5EF4-FFF2-40B4-BE49-F238E27FC236}">
                <a16:creationId xmlns:a16="http://schemas.microsoft.com/office/drawing/2014/main" id="{D691519A-C78B-3457-3EF9-86BB397B7F35}"/>
              </a:ext>
            </a:extLst>
          </p:cNvPr>
          <p:cNvSpPr>
            <a:spLocks noChangeArrowheads="1"/>
          </p:cNvSpPr>
          <p:nvPr/>
        </p:nvSpPr>
        <p:spPr bwMode="auto">
          <a:xfrm>
            <a:off x="8875712" y="3841750"/>
            <a:ext cx="2934568"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FontTx/>
              <a:buNone/>
            </a:pPr>
            <a:r>
              <a:rPr lang="it-IT" altLang="en-US" sz="2000" dirty="0">
                <a:solidFill>
                  <a:schemeClr val="bg1"/>
                </a:solidFill>
              </a:rPr>
              <a:t>La presenza di </a:t>
            </a:r>
            <a:r>
              <a:rPr lang="it-IT" altLang="en-US" sz="2000" dirty="0">
                <a:solidFill>
                  <a:srgbClr val="FFFF00"/>
                </a:solidFill>
              </a:rPr>
              <a:t>angoli tagliati alla base</a:t>
            </a:r>
            <a:r>
              <a:rPr lang="it-IT" altLang="en-US" sz="2000" dirty="0">
                <a:solidFill>
                  <a:schemeClr val="bg1"/>
                </a:solidFill>
              </a:rPr>
              <a:t> causa canalizzazione/accelerazione del vento, quindi lì non si dovrebbero mettere ingressi (o bisognerebbe prevedere smorzatori di flusso)</a:t>
            </a:r>
          </a:p>
        </p:txBody>
      </p:sp>
      <p:pic>
        <p:nvPicPr>
          <p:cNvPr id="5" name="Immagine 3">
            <a:extLst>
              <a:ext uri="{FF2B5EF4-FFF2-40B4-BE49-F238E27FC236}">
                <a16:creationId xmlns:a16="http://schemas.microsoft.com/office/drawing/2014/main" id="{C4CE8DCB-9E8D-AC9B-E9BE-BD434FA6C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5712" y="1371600"/>
            <a:ext cx="2935288"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ttangolo con angoli arrotondati 6">
            <a:extLst>
              <a:ext uri="{FF2B5EF4-FFF2-40B4-BE49-F238E27FC236}">
                <a16:creationId xmlns:a16="http://schemas.microsoft.com/office/drawing/2014/main" id="{C77E7535-BEA1-76AD-B6A8-4F7408A1C86E}"/>
              </a:ext>
            </a:extLst>
          </p:cNvPr>
          <p:cNvSpPr/>
          <p:nvPr/>
        </p:nvSpPr>
        <p:spPr>
          <a:xfrm>
            <a:off x="4419600" y="2514600"/>
            <a:ext cx="1219200" cy="13756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Rettangolo con angoli arrotondati 7">
            <a:extLst>
              <a:ext uri="{FF2B5EF4-FFF2-40B4-BE49-F238E27FC236}">
                <a16:creationId xmlns:a16="http://schemas.microsoft.com/office/drawing/2014/main" id="{41B2EC88-A22E-AB10-97C8-B8821F744B2E}"/>
              </a:ext>
            </a:extLst>
          </p:cNvPr>
          <p:cNvSpPr/>
          <p:nvPr/>
        </p:nvSpPr>
        <p:spPr>
          <a:xfrm>
            <a:off x="6477000" y="2514600"/>
            <a:ext cx="6096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171047687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AC06F74-550A-C58A-5895-6BC5D8D09E59}"/>
              </a:ext>
            </a:extLst>
          </p:cNvPr>
          <p:cNvSpPr>
            <a:spLocks noGrp="1"/>
          </p:cNvSpPr>
          <p:nvPr>
            <p:ph type="sldNum" sz="quarter" idx="12"/>
          </p:nvPr>
        </p:nvSpPr>
        <p:spPr/>
        <p:txBody>
          <a:bodyPr/>
          <a:lstStyle/>
          <a:p>
            <a:pPr>
              <a:defRPr/>
            </a:pPr>
            <a:fld id="{A2DE0798-E235-4305-A757-6FD5C182A6FF}" type="slidenum">
              <a:rPr lang="it-IT" altLang="en-US" smtClean="0"/>
              <a:pPr>
                <a:defRPr/>
              </a:pPr>
              <a:t>71</a:t>
            </a:fld>
            <a:endParaRPr lang="it-IT" altLang="en-US"/>
          </a:p>
        </p:txBody>
      </p:sp>
      <p:pic>
        <p:nvPicPr>
          <p:cNvPr id="6" name="Immagine 5" descr="Immagine che contiene aria aperta, edificio, costruzione in mattoni, muro&#10;&#10;Il contenuto generato dall'IA potrebbe non essere corretto.">
            <a:extLst>
              <a:ext uri="{FF2B5EF4-FFF2-40B4-BE49-F238E27FC236}">
                <a16:creationId xmlns:a16="http://schemas.microsoft.com/office/drawing/2014/main" id="{EE95EE8D-9606-A7CB-E020-EE934D2D65F3}"/>
              </a:ext>
            </a:extLst>
          </p:cNvPr>
          <p:cNvPicPr>
            <a:picLocks noChangeAspect="1"/>
          </p:cNvPicPr>
          <p:nvPr/>
        </p:nvPicPr>
        <p:blipFill>
          <a:blip r:embed="rId2">
            <a:extLst>
              <a:ext uri="{28A0092B-C50C-407E-A947-70E740481C1C}">
                <a14:useLocalDpi xmlns:a14="http://schemas.microsoft.com/office/drawing/2010/main" val="0"/>
              </a:ext>
            </a:extLst>
          </a:blip>
          <a:srcRect l="22500" r="3125"/>
          <a:stretch>
            <a:fillRect/>
          </a:stretch>
        </p:blipFill>
        <p:spPr>
          <a:xfrm>
            <a:off x="3124200" y="1261219"/>
            <a:ext cx="9067800" cy="5617882"/>
          </a:xfrm>
          <a:prstGeom prst="rect">
            <a:avLst/>
          </a:prstGeom>
        </p:spPr>
      </p:pic>
      <p:pic>
        <p:nvPicPr>
          <p:cNvPr id="4" name="Immagine 3" descr="Immagine che contiene edificio, griglia, Materiale composito, aria aperta&#10;&#10;Il contenuto generato dall'IA potrebbe non essere corretto.">
            <a:extLst>
              <a:ext uri="{FF2B5EF4-FFF2-40B4-BE49-F238E27FC236}">
                <a16:creationId xmlns:a16="http://schemas.microsoft.com/office/drawing/2014/main" id="{DD6C66F4-51C2-0A2E-FC8B-374BF60E4A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848971" y="1850142"/>
            <a:ext cx="6858000" cy="3160059"/>
          </a:xfrm>
          <a:prstGeom prst="rect">
            <a:avLst/>
          </a:prstGeom>
        </p:spPr>
      </p:pic>
      <p:sp>
        <p:nvSpPr>
          <p:cNvPr id="8" name="Rectangle 6">
            <a:extLst>
              <a:ext uri="{FF2B5EF4-FFF2-40B4-BE49-F238E27FC236}">
                <a16:creationId xmlns:a16="http://schemas.microsoft.com/office/drawing/2014/main" id="{D9610D3C-514D-FFC7-9BDF-55C12718EC89}"/>
              </a:ext>
            </a:extLst>
          </p:cNvPr>
          <p:cNvSpPr>
            <a:spLocks noChangeArrowheads="1"/>
          </p:cNvSpPr>
          <p:nvPr/>
        </p:nvSpPr>
        <p:spPr bwMode="auto">
          <a:xfrm>
            <a:off x="3276600" y="533400"/>
            <a:ext cx="8686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rgbClr val="FFFF00"/>
                </a:solidFill>
              </a:rPr>
              <a:t>Smorzatori di flusso </a:t>
            </a:r>
            <a:r>
              <a:rPr lang="it-IT" altLang="en-US" sz="2200" dirty="0">
                <a:solidFill>
                  <a:schemeClr val="bg1"/>
                </a:solidFill>
              </a:rPr>
              <a:t>(rompono i </a:t>
            </a:r>
            <a:r>
              <a:rPr lang="it-IT" altLang="en-US" sz="2200" dirty="0" err="1">
                <a:solidFill>
                  <a:schemeClr val="bg1"/>
                </a:solidFill>
              </a:rPr>
              <a:t>macrovortici</a:t>
            </a:r>
            <a:r>
              <a:rPr lang="it-IT" altLang="en-US" sz="2200" dirty="0">
                <a:solidFill>
                  <a:schemeClr val="bg1"/>
                </a:solidFill>
              </a:rPr>
              <a:t> in vortici più piccoli, causando dissipazione del vento) ottenuti con mattoni</a:t>
            </a:r>
          </a:p>
        </p:txBody>
      </p:sp>
      <p:sp>
        <p:nvSpPr>
          <p:cNvPr id="3" name="Rectangle 2">
            <a:extLst>
              <a:ext uri="{FF2B5EF4-FFF2-40B4-BE49-F238E27FC236}">
                <a16:creationId xmlns:a16="http://schemas.microsoft.com/office/drawing/2014/main" id="{07A2A8B8-4335-D98E-D252-14B37C183392}"/>
              </a:ext>
            </a:extLst>
          </p:cNvPr>
          <p:cNvSpPr>
            <a:spLocks noChangeArrowheads="1"/>
          </p:cNvSpPr>
          <p:nvPr/>
        </p:nvSpPr>
        <p:spPr bwMode="auto">
          <a:xfrm>
            <a:off x="3124200" y="0"/>
            <a:ext cx="9067800" cy="620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Altri effetti degli edifici sul vento</a:t>
            </a:r>
            <a:endParaRPr lang="en-US" altLang="en-US" sz="2800" b="1" dirty="0">
              <a:solidFill>
                <a:srgbClr val="FFCC00"/>
              </a:solidFill>
              <a:latin typeface="Verdana" panose="020B0604030504040204" pitchFamily="34" charset="0"/>
            </a:endParaRPr>
          </a:p>
        </p:txBody>
      </p:sp>
    </p:spTree>
    <p:extLst>
      <p:ext uri="{BB962C8B-B14F-4D97-AF65-F5344CB8AC3E}">
        <p14:creationId xmlns:p14="http://schemas.microsoft.com/office/powerpoint/2010/main" val="9116139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8" name="Rectangle 6"/>
          <p:cNvSpPr>
            <a:spLocks noChangeArrowheads="1"/>
          </p:cNvSpPr>
          <p:nvPr/>
        </p:nvSpPr>
        <p:spPr bwMode="auto">
          <a:xfrm>
            <a:off x="5943600" y="4867275"/>
            <a:ext cx="518160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400" dirty="0">
                <a:solidFill>
                  <a:schemeClr val="bg1"/>
                </a:solidFill>
              </a:rPr>
              <a:t>L’utilizzo di </a:t>
            </a:r>
            <a:r>
              <a:rPr lang="it-IT" altLang="en-US" sz="2400" dirty="0">
                <a:solidFill>
                  <a:srgbClr val="FFFF00"/>
                </a:solidFill>
              </a:rPr>
              <a:t>podi</a:t>
            </a:r>
            <a:r>
              <a:rPr lang="it-IT" altLang="en-US" sz="2400" dirty="0">
                <a:solidFill>
                  <a:schemeClr val="bg1"/>
                </a:solidFill>
              </a:rPr>
              <a:t> concentra il vento alla base della torre, quindi va bene per posizionare gli ingressi</a:t>
            </a:r>
          </a:p>
          <a:p>
            <a:pPr algn="ctr">
              <a:spcBef>
                <a:spcPct val="0"/>
              </a:spcBef>
              <a:buFontTx/>
              <a:buNone/>
            </a:pPr>
            <a:endParaRPr lang="en-US" altLang="en-US" sz="1800" dirty="0">
              <a:solidFill>
                <a:schemeClr val="bg1"/>
              </a:solidFill>
            </a:endParaRPr>
          </a:p>
        </p:txBody>
      </p:sp>
      <p:grpSp>
        <p:nvGrpSpPr>
          <p:cNvPr id="8" name="Gruppo 7">
            <a:extLst>
              <a:ext uri="{FF2B5EF4-FFF2-40B4-BE49-F238E27FC236}">
                <a16:creationId xmlns:a16="http://schemas.microsoft.com/office/drawing/2014/main" id="{9411889D-459C-4318-A1F8-38E3618CBE7C}"/>
              </a:ext>
            </a:extLst>
          </p:cNvPr>
          <p:cNvGrpSpPr>
            <a:grpSpLocks noChangeAspect="1"/>
          </p:cNvGrpSpPr>
          <p:nvPr/>
        </p:nvGrpSpPr>
        <p:grpSpPr>
          <a:xfrm>
            <a:off x="6236528" y="1829319"/>
            <a:ext cx="4355272" cy="2844000"/>
            <a:chOff x="6489701" y="2143125"/>
            <a:chExt cx="3252787" cy="2124075"/>
          </a:xfrm>
        </p:grpSpPr>
        <p:pic>
          <p:nvPicPr>
            <p:cNvPr id="46085" name="Immagin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9701" y="2143125"/>
              <a:ext cx="3252787"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ttangolo 2"/>
            <p:cNvSpPr/>
            <p:nvPr/>
          </p:nvSpPr>
          <p:spPr bwMode="auto">
            <a:xfrm>
              <a:off x="6489701" y="2160000"/>
              <a:ext cx="661987" cy="290512"/>
            </a:xfrm>
            <a:prstGeom prst="rect">
              <a:avLst/>
            </a:prstGeom>
            <a:solidFill>
              <a:schemeClr val="bg1"/>
            </a:solidFill>
            <a:ln>
              <a:noFill/>
            </a:ln>
            <a:effectLst/>
          </p:spPr>
          <p:txBody>
            <a:bodyPr vert="horz" wrap="square" lIns="91440" tIns="45720" rIns="91440" bIns="45720" numCol="1" rtlCol="0" anchor="t" anchorCtr="0" compatLnSpc="1">
              <a:prstTxWarp prst="textNoShape">
                <a:avLst/>
              </a:prstTxWarp>
            </a:bodyPr>
            <a:lstStyle/>
            <a:p>
              <a:pPr algn="ctr" eaLnBrk="1" hangingPunct="1"/>
              <a:endParaRPr lang="en-US"/>
            </a:p>
          </p:txBody>
        </p:sp>
      </p:grpSp>
      <p:sp>
        <p:nvSpPr>
          <p:cNvPr id="7" name="Segnaposto numero diapositiva 6">
            <a:extLst>
              <a:ext uri="{FF2B5EF4-FFF2-40B4-BE49-F238E27FC236}">
                <a16:creationId xmlns:a16="http://schemas.microsoft.com/office/drawing/2014/main" id="{D67F48C8-DDD9-4055-B1FB-A86493B5A3C6}"/>
              </a:ext>
            </a:extLst>
          </p:cNvPr>
          <p:cNvSpPr>
            <a:spLocks noGrp="1"/>
          </p:cNvSpPr>
          <p:nvPr>
            <p:ph type="sldNum" sz="quarter" idx="12"/>
          </p:nvPr>
        </p:nvSpPr>
        <p:spPr/>
        <p:txBody>
          <a:bodyPr/>
          <a:lstStyle/>
          <a:p>
            <a:pPr>
              <a:defRPr/>
            </a:pPr>
            <a:fld id="{3C55072A-9E16-4F1F-AD72-50A7FCD81C33}" type="slidenum">
              <a:rPr lang="it-IT" altLang="en-US" smtClean="0"/>
              <a:pPr>
                <a:defRPr/>
              </a:pPr>
              <a:t>72</a:t>
            </a:fld>
            <a:endParaRPr lang="it-IT" altLang="en-US"/>
          </a:p>
        </p:txBody>
      </p:sp>
      <p:pic>
        <p:nvPicPr>
          <p:cNvPr id="11266" name="Picture 2">
            <a:extLst>
              <a:ext uri="{FF2B5EF4-FFF2-40B4-BE49-F238E27FC236}">
                <a16:creationId xmlns:a16="http://schemas.microsoft.com/office/drawing/2014/main" id="{9F5CE8EA-5CC4-4EBC-9151-8D2C3C31A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38" y="-1"/>
            <a:ext cx="5042338" cy="686940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a:extLst>
              <a:ext uri="{FF2B5EF4-FFF2-40B4-BE49-F238E27FC236}">
                <a16:creationId xmlns:a16="http://schemas.microsoft.com/office/drawing/2014/main" id="{E1B3D603-4A75-4AAB-FD16-6E990BB22AE6}"/>
              </a:ext>
            </a:extLst>
          </p:cNvPr>
          <p:cNvSpPr>
            <a:spLocks noChangeArrowheads="1"/>
          </p:cNvSpPr>
          <p:nvPr/>
        </p:nvSpPr>
        <p:spPr bwMode="auto">
          <a:xfrm>
            <a:off x="5029200" y="152400"/>
            <a:ext cx="71628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altri esempi di strategie geometriche (podi)</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p:cNvGrpSpPr/>
          <p:nvPr/>
        </p:nvGrpSpPr>
        <p:grpSpPr>
          <a:xfrm>
            <a:off x="6781800" y="1111250"/>
            <a:ext cx="4724400" cy="2836723"/>
            <a:chOff x="0" y="995363"/>
            <a:chExt cx="4724400" cy="2836723"/>
          </a:xfrm>
        </p:grpSpPr>
        <p:sp>
          <p:nvSpPr>
            <p:cNvPr id="46083" name="Rectangle 6"/>
            <p:cNvSpPr>
              <a:spLocks noChangeArrowheads="1"/>
            </p:cNvSpPr>
            <p:nvPr/>
          </p:nvSpPr>
          <p:spPr bwMode="auto">
            <a:xfrm>
              <a:off x="0" y="3124200"/>
              <a:ext cx="4724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chemeClr val="bg1"/>
                  </a:solidFill>
                </a:rPr>
                <a:t>L’utilizzo di </a:t>
              </a:r>
              <a:r>
                <a:rPr lang="it-IT" altLang="en-US" sz="2000" dirty="0">
                  <a:solidFill>
                    <a:srgbClr val="FFFF00"/>
                  </a:solidFill>
                </a:rPr>
                <a:t>tettoie e coperture continue </a:t>
              </a:r>
              <a:r>
                <a:rPr lang="it-IT" altLang="en-US" sz="2000" dirty="0">
                  <a:solidFill>
                    <a:schemeClr val="bg1"/>
                  </a:solidFill>
                </a:rPr>
                <a:t>crea aree di calma deviando i flussi</a:t>
              </a:r>
              <a:endParaRPr lang="it-IT" altLang="en-US" sz="2400" dirty="0">
                <a:solidFill>
                  <a:schemeClr val="bg1"/>
                </a:solidFill>
              </a:endParaRPr>
            </a:p>
          </p:txBody>
        </p:sp>
        <p:pic>
          <p:nvPicPr>
            <p:cNvPr id="46084" name="Immagin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995363"/>
              <a:ext cx="375285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 name="Gruppo 4"/>
          <p:cNvGrpSpPr/>
          <p:nvPr/>
        </p:nvGrpSpPr>
        <p:grpSpPr>
          <a:xfrm>
            <a:off x="7391400" y="4002087"/>
            <a:ext cx="3581400" cy="2841486"/>
            <a:chOff x="838200" y="3810000"/>
            <a:chExt cx="3581400" cy="2841486"/>
          </a:xfrm>
        </p:grpSpPr>
        <p:pic>
          <p:nvPicPr>
            <p:cNvPr id="46086" name="Immagin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3810000"/>
              <a:ext cx="2843213"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7" name="Rectangle 6"/>
            <p:cNvSpPr>
              <a:spLocks noChangeArrowheads="1"/>
            </p:cNvSpPr>
            <p:nvPr/>
          </p:nvSpPr>
          <p:spPr bwMode="auto">
            <a:xfrm>
              <a:off x="838200" y="5943600"/>
              <a:ext cx="3581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it-IT" altLang="en-US" sz="2000" dirty="0">
                  <a:solidFill>
                    <a:schemeClr val="bg1"/>
                  </a:solidFill>
                </a:rPr>
                <a:t>L’utilizzo di </a:t>
              </a:r>
              <a:r>
                <a:rPr lang="it-IT" altLang="en-US" sz="2000" dirty="0">
                  <a:solidFill>
                    <a:srgbClr val="FFFF00"/>
                  </a:solidFill>
                </a:rPr>
                <a:t>nicchie</a:t>
              </a:r>
              <a:r>
                <a:rPr lang="it-IT" altLang="en-US" sz="2000" dirty="0">
                  <a:solidFill>
                    <a:schemeClr val="bg1"/>
                  </a:solidFill>
                </a:rPr>
                <a:t> crea aree di calma</a:t>
              </a:r>
              <a:endParaRPr lang="it-IT" altLang="en-US" sz="2400" dirty="0">
                <a:solidFill>
                  <a:schemeClr val="bg1"/>
                </a:solidFill>
              </a:endParaRPr>
            </a:p>
          </p:txBody>
        </p:sp>
      </p:grpSp>
      <p:sp>
        <p:nvSpPr>
          <p:cNvPr id="7" name="Segnaposto numero diapositiva 6">
            <a:extLst>
              <a:ext uri="{FF2B5EF4-FFF2-40B4-BE49-F238E27FC236}">
                <a16:creationId xmlns:a16="http://schemas.microsoft.com/office/drawing/2014/main" id="{D67F48C8-DDD9-4055-B1FB-A86493B5A3C6}"/>
              </a:ext>
            </a:extLst>
          </p:cNvPr>
          <p:cNvSpPr>
            <a:spLocks noGrp="1"/>
          </p:cNvSpPr>
          <p:nvPr>
            <p:ph type="sldNum" sz="quarter" idx="12"/>
          </p:nvPr>
        </p:nvSpPr>
        <p:spPr/>
        <p:txBody>
          <a:bodyPr/>
          <a:lstStyle/>
          <a:p>
            <a:pPr>
              <a:defRPr/>
            </a:pPr>
            <a:fld id="{3C55072A-9E16-4F1F-AD72-50A7FCD81C33}" type="slidenum">
              <a:rPr lang="it-IT" altLang="en-US" smtClean="0"/>
              <a:pPr>
                <a:defRPr/>
              </a:pPr>
              <a:t>73</a:t>
            </a:fld>
            <a:endParaRPr lang="it-IT" altLang="en-US" dirty="0"/>
          </a:p>
        </p:txBody>
      </p:sp>
      <p:pic>
        <p:nvPicPr>
          <p:cNvPr id="9" name="Picture 4" descr="EDF - Paris La Défense">
            <a:extLst>
              <a:ext uri="{FF2B5EF4-FFF2-40B4-BE49-F238E27FC236}">
                <a16:creationId xmlns:a16="http://schemas.microsoft.com/office/drawing/2014/main" id="{506F85DE-EE5C-0DA4-258B-FF760826BF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552" r="15529"/>
          <a:stretch/>
        </p:blipFill>
        <p:spPr bwMode="auto">
          <a:xfrm>
            <a:off x="0" y="900222"/>
            <a:ext cx="6248400" cy="595777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43E1493-FAA7-F05D-4372-E2F8C8376639}"/>
              </a:ext>
            </a:extLst>
          </p:cNvPr>
          <p:cNvSpPr>
            <a:spLocks noChangeArrowheads="1"/>
          </p:cNvSpPr>
          <p:nvPr/>
        </p:nvSpPr>
        <p:spPr bwMode="auto">
          <a:xfrm>
            <a:off x="0" y="0"/>
            <a:ext cx="12115800" cy="900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altri esempi di strategie geometriche (schermi e nicchie)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0" y="0"/>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altri esempi di strategie geometriche (balconi e superfici curve)</a:t>
            </a:r>
          </a:p>
        </p:txBody>
      </p:sp>
      <p:sp>
        <p:nvSpPr>
          <p:cNvPr id="47107" name="Rectangle 6"/>
          <p:cNvSpPr>
            <a:spLocks noChangeArrowheads="1"/>
          </p:cNvSpPr>
          <p:nvPr/>
        </p:nvSpPr>
        <p:spPr bwMode="auto">
          <a:xfrm>
            <a:off x="2286000" y="6427113"/>
            <a:ext cx="7620000"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ctr">
              <a:spcBef>
                <a:spcPct val="0"/>
              </a:spcBef>
              <a:buNone/>
            </a:pPr>
            <a:r>
              <a:rPr lang="it-IT" altLang="en-US" sz="2200" dirty="0" err="1">
                <a:solidFill>
                  <a:schemeClr val="bg1"/>
                </a:solidFill>
              </a:rPr>
              <a:t>Aqua</a:t>
            </a:r>
            <a:r>
              <a:rPr lang="it-IT" altLang="en-US" sz="2200" dirty="0">
                <a:solidFill>
                  <a:schemeClr val="bg1"/>
                </a:solidFill>
              </a:rPr>
              <a:t> Tower (Chicago, USA), Studio/Gang </a:t>
            </a:r>
            <a:r>
              <a:rPr lang="it-IT" altLang="en-US" sz="2200" dirty="0" err="1">
                <a:solidFill>
                  <a:schemeClr val="bg1"/>
                </a:solidFill>
              </a:rPr>
              <a:t>Architects</a:t>
            </a:r>
            <a:r>
              <a:rPr lang="it-IT" altLang="en-US" sz="2200" dirty="0">
                <a:solidFill>
                  <a:schemeClr val="bg1"/>
                </a:solidFill>
              </a:rPr>
              <a:t> </a:t>
            </a:r>
          </a:p>
        </p:txBody>
      </p:sp>
      <p:pic>
        <p:nvPicPr>
          <p:cNvPr id="5124" name="Picture 4" descr="Aqua Tower: Mixed-use High-rise | urbanNext">
            <a:extLst>
              <a:ext uri="{FF2B5EF4-FFF2-40B4-BE49-F238E27FC236}">
                <a16:creationId xmlns:a16="http://schemas.microsoft.com/office/drawing/2014/main" id="{7130A9D4-08B7-4B6B-B9AA-03A5925862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0526"/>
          <a:stretch/>
        </p:blipFill>
        <p:spPr bwMode="auto">
          <a:xfrm>
            <a:off x="4311285" y="1257000"/>
            <a:ext cx="3787705" cy="52200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qua Building in Chicago - Pondly">
            <a:extLst>
              <a:ext uri="{FF2B5EF4-FFF2-40B4-BE49-F238E27FC236}">
                <a16:creationId xmlns:a16="http://schemas.microsoft.com/office/drawing/2014/main" id="{66E6C5DE-09B1-40C2-964D-FDB085A545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57000"/>
            <a:ext cx="3915000" cy="5220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Aqua Tower: Mixed-use High-rise | urbanNext">
            <a:extLst>
              <a:ext uri="{FF2B5EF4-FFF2-40B4-BE49-F238E27FC236}">
                <a16:creationId xmlns:a16="http://schemas.microsoft.com/office/drawing/2014/main" id="{EF8E7CD9-1A8B-4526-92C1-1B011A3A80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683" r="1"/>
          <a:stretch/>
        </p:blipFill>
        <p:spPr bwMode="auto">
          <a:xfrm>
            <a:off x="8523786" y="1256999"/>
            <a:ext cx="3545940" cy="5220000"/>
          </a:xfrm>
          <a:prstGeom prst="rect">
            <a:avLst/>
          </a:prstGeom>
          <a:noFill/>
          <a:extLst>
            <a:ext uri="{909E8E84-426E-40DD-AFC4-6F175D3DCCD1}">
              <a14:hiddenFill xmlns:a14="http://schemas.microsoft.com/office/drawing/2010/main">
                <a:solidFill>
                  <a:srgbClr val="FFFFFF"/>
                </a:solidFill>
              </a14:hiddenFill>
            </a:ext>
          </a:extLst>
        </p:spPr>
      </p:pic>
      <p:sp>
        <p:nvSpPr>
          <p:cNvPr id="2" name="Segnaposto numero diapositiva 1">
            <a:extLst>
              <a:ext uri="{FF2B5EF4-FFF2-40B4-BE49-F238E27FC236}">
                <a16:creationId xmlns:a16="http://schemas.microsoft.com/office/drawing/2014/main" id="{C88CCE19-5E0A-467A-8E81-830D417138B1}"/>
              </a:ext>
            </a:extLst>
          </p:cNvPr>
          <p:cNvSpPr>
            <a:spLocks noGrp="1"/>
          </p:cNvSpPr>
          <p:nvPr>
            <p:ph type="sldNum" sz="quarter" idx="12"/>
          </p:nvPr>
        </p:nvSpPr>
        <p:spPr/>
        <p:txBody>
          <a:bodyPr/>
          <a:lstStyle/>
          <a:p>
            <a:pPr>
              <a:defRPr/>
            </a:pPr>
            <a:fld id="{3C55072A-9E16-4F1F-AD72-50A7FCD81C33}" type="slidenum">
              <a:rPr lang="it-IT" altLang="en-US" smtClean="0"/>
              <a:pPr>
                <a:defRPr/>
              </a:pPr>
              <a:t>74</a:t>
            </a:fld>
            <a:endParaRPr lang="it-IT" altLang="en-US"/>
          </a:p>
        </p:txBody>
      </p:sp>
      <p:sp>
        <p:nvSpPr>
          <p:cNvPr id="4" name="CasellaDiTesto 3">
            <a:extLst>
              <a:ext uri="{FF2B5EF4-FFF2-40B4-BE49-F238E27FC236}">
                <a16:creationId xmlns:a16="http://schemas.microsoft.com/office/drawing/2014/main" id="{D7FDDD55-6691-34B6-99E7-7D28CCA8036E}"/>
              </a:ext>
            </a:extLst>
          </p:cNvPr>
          <p:cNvSpPr txBox="1"/>
          <p:nvPr/>
        </p:nvSpPr>
        <p:spPr>
          <a:xfrm>
            <a:off x="0" y="685800"/>
            <a:ext cx="12192000" cy="677108"/>
          </a:xfrm>
          <a:prstGeom prst="rect">
            <a:avLst/>
          </a:prstGeom>
          <a:noFill/>
        </p:spPr>
        <p:txBody>
          <a:bodyPr wrap="square">
            <a:spAutoFit/>
          </a:bodyPr>
          <a:lstStyle/>
          <a:p>
            <a:r>
              <a:rPr lang="it-IT" altLang="en-US" sz="1900" dirty="0">
                <a:solidFill>
                  <a:schemeClr val="bg1"/>
                </a:solidFill>
                <a:latin typeface="Times New Roman" panose="02020603050405020304" pitchFamily="18" charset="0"/>
                <a:cs typeface="Times New Roman" panose="02020603050405020304" pitchFamily="18" charset="0"/>
              </a:rPr>
              <a:t>I </a:t>
            </a:r>
            <a:r>
              <a:rPr lang="it-IT" altLang="en-US" sz="1900" dirty="0">
                <a:solidFill>
                  <a:srgbClr val="FFFF00"/>
                </a:solidFill>
                <a:latin typeface="Times New Roman" panose="02020603050405020304" pitchFamily="18" charset="0"/>
                <a:cs typeface="Times New Roman" panose="02020603050405020304" pitchFamily="18" charset="0"/>
              </a:rPr>
              <a:t>balconi</a:t>
            </a:r>
            <a:r>
              <a:rPr lang="it-IT" altLang="en-US" sz="1900" dirty="0">
                <a:solidFill>
                  <a:schemeClr val="bg1"/>
                </a:solidFill>
                <a:latin typeface="Times New Roman" panose="02020603050405020304" pitchFamily="18" charset="0"/>
                <a:cs typeface="Times New Roman" panose="02020603050405020304" pitchFamily="18" charset="0"/>
              </a:rPr>
              <a:t> (rugosità aggiuntiva) smorzano il flusso verticale, soprattutto con disposizione irregolare (ma andrebbero evitati negli spigoli degli edifici)</a:t>
            </a:r>
            <a:endParaRPr lang="en-US"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28305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6">
            <a:extLst>
              <a:ext uri="{FF2B5EF4-FFF2-40B4-BE49-F238E27FC236}">
                <a16:creationId xmlns:a16="http://schemas.microsoft.com/office/drawing/2014/main" id="{E0E37D6A-ED6F-B42A-8DCF-25758AF265E8}"/>
              </a:ext>
            </a:extLst>
          </p:cNvPr>
          <p:cNvSpPr>
            <a:spLocks noChangeArrowheads="1"/>
          </p:cNvSpPr>
          <p:nvPr/>
        </p:nvSpPr>
        <p:spPr bwMode="auto">
          <a:xfrm>
            <a:off x="152400" y="533400"/>
            <a:ext cx="7086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179388" indent="-179388" algn="just">
              <a:spcBef>
                <a:spcPct val="0"/>
              </a:spcBef>
            </a:pPr>
            <a:r>
              <a:rPr lang="it-IT" altLang="en-US" sz="2000" dirty="0">
                <a:solidFill>
                  <a:schemeClr val="bg1"/>
                </a:solidFill>
              </a:rPr>
              <a:t>Utilizzo di </a:t>
            </a:r>
            <a:r>
              <a:rPr lang="it-IT" altLang="en-US" sz="2000" dirty="0">
                <a:solidFill>
                  <a:srgbClr val="FFFF00"/>
                </a:solidFill>
              </a:rPr>
              <a:t>wind-catcher</a:t>
            </a:r>
            <a:r>
              <a:rPr lang="it-IT" altLang="en-US" sz="2000" dirty="0">
                <a:solidFill>
                  <a:schemeClr val="bg1"/>
                </a:solidFill>
              </a:rPr>
              <a:t> (bidimensionali o tridimensionali) può migliorare la ventilazione anche nei canyon stretti già esistenti</a:t>
            </a:r>
          </a:p>
        </p:txBody>
      </p:sp>
      <p:sp>
        <p:nvSpPr>
          <p:cNvPr id="9" name="Rectangle 2">
            <a:extLst>
              <a:ext uri="{FF2B5EF4-FFF2-40B4-BE49-F238E27FC236}">
                <a16:creationId xmlns:a16="http://schemas.microsoft.com/office/drawing/2014/main" id="{5970BA68-20D0-4D79-B97D-526827ACB802}"/>
              </a:ext>
            </a:extLst>
          </p:cNvPr>
          <p:cNvSpPr>
            <a:spLocks noChangeArrowheads="1"/>
          </p:cNvSpPr>
          <p:nvPr/>
        </p:nvSpPr>
        <p:spPr bwMode="auto">
          <a:xfrm>
            <a:off x="0" y="0"/>
            <a:ext cx="69342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wind catcher</a:t>
            </a:r>
          </a:p>
        </p:txBody>
      </p:sp>
      <p:grpSp>
        <p:nvGrpSpPr>
          <p:cNvPr id="12" name="Gruppo 11">
            <a:extLst>
              <a:ext uri="{FF2B5EF4-FFF2-40B4-BE49-F238E27FC236}">
                <a16:creationId xmlns:a16="http://schemas.microsoft.com/office/drawing/2014/main" id="{23C792AB-B78B-B4EF-6FF0-F84E5CB4799E}"/>
              </a:ext>
            </a:extLst>
          </p:cNvPr>
          <p:cNvGrpSpPr>
            <a:grpSpLocks noChangeAspect="1"/>
          </p:cNvGrpSpPr>
          <p:nvPr/>
        </p:nvGrpSpPr>
        <p:grpSpPr>
          <a:xfrm>
            <a:off x="-13448" y="5147606"/>
            <a:ext cx="8231445" cy="1710394"/>
            <a:chOff x="0" y="3428998"/>
            <a:chExt cx="12176760" cy="2715250"/>
          </a:xfrm>
        </p:grpSpPr>
        <p:pic>
          <p:nvPicPr>
            <p:cNvPr id="3" name="Immagine 2">
              <a:extLst>
                <a:ext uri="{FF2B5EF4-FFF2-40B4-BE49-F238E27FC236}">
                  <a16:creationId xmlns:a16="http://schemas.microsoft.com/office/drawing/2014/main" id="{04F1ADA4-878E-2F4C-955B-5C17AB6D387E}"/>
                </a:ext>
              </a:extLst>
            </p:cNvPr>
            <p:cNvPicPr>
              <a:picLocks noChangeAspect="1"/>
            </p:cNvPicPr>
            <p:nvPr/>
          </p:nvPicPr>
          <p:blipFill rotWithShape="1">
            <a:blip r:embed="rId2"/>
            <a:srcRect t="50000" r="11875"/>
            <a:stretch/>
          </p:blipFill>
          <p:spPr>
            <a:xfrm>
              <a:off x="0" y="3428999"/>
              <a:ext cx="10744200" cy="2715249"/>
            </a:xfrm>
            <a:prstGeom prst="rect">
              <a:avLst/>
            </a:prstGeom>
          </p:spPr>
        </p:pic>
        <p:pic>
          <p:nvPicPr>
            <p:cNvPr id="11" name="Immagine 10">
              <a:extLst>
                <a:ext uri="{FF2B5EF4-FFF2-40B4-BE49-F238E27FC236}">
                  <a16:creationId xmlns:a16="http://schemas.microsoft.com/office/drawing/2014/main" id="{2732D17B-D4B1-86B2-0A48-F40271DE565F}"/>
                </a:ext>
              </a:extLst>
            </p:cNvPr>
            <p:cNvPicPr>
              <a:picLocks noChangeAspect="1"/>
            </p:cNvPicPr>
            <p:nvPr/>
          </p:nvPicPr>
          <p:blipFill rotWithShape="1">
            <a:blip r:embed="rId2"/>
            <a:srcRect l="88125" t="-1" b="50001"/>
            <a:stretch/>
          </p:blipFill>
          <p:spPr>
            <a:xfrm>
              <a:off x="10728960" y="3428998"/>
              <a:ext cx="1447800" cy="2715249"/>
            </a:xfrm>
            <a:prstGeom prst="rect">
              <a:avLst/>
            </a:prstGeom>
          </p:spPr>
        </p:pic>
      </p:grpSp>
      <p:pic>
        <p:nvPicPr>
          <p:cNvPr id="13" name="Immagine 12">
            <a:extLst>
              <a:ext uri="{FF2B5EF4-FFF2-40B4-BE49-F238E27FC236}">
                <a16:creationId xmlns:a16="http://schemas.microsoft.com/office/drawing/2014/main" id="{F8FB352D-B27A-AC6B-AE64-668E3A0AAD97}"/>
              </a:ext>
            </a:extLst>
          </p:cNvPr>
          <p:cNvPicPr>
            <a:picLocks noChangeAspect="1"/>
          </p:cNvPicPr>
          <p:nvPr/>
        </p:nvPicPr>
        <p:blipFill rotWithShape="1">
          <a:blip r:embed="rId3"/>
          <a:srcRect l="16250" r="15258" b="12222"/>
          <a:stretch/>
        </p:blipFill>
        <p:spPr>
          <a:xfrm>
            <a:off x="7587916" y="0"/>
            <a:ext cx="4647066" cy="5320553"/>
          </a:xfrm>
          <a:prstGeom prst="rect">
            <a:avLst/>
          </a:prstGeom>
        </p:spPr>
      </p:pic>
      <p:pic>
        <p:nvPicPr>
          <p:cNvPr id="14" name="Immagine 13">
            <a:extLst>
              <a:ext uri="{FF2B5EF4-FFF2-40B4-BE49-F238E27FC236}">
                <a16:creationId xmlns:a16="http://schemas.microsoft.com/office/drawing/2014/main" id="{A002AD42-19E7-FD0A-1648-63AFE563F925}"/>
              </a:ext>
            </a:extLst>
          </p:cNvPr>
          <p:cNvPicPr>
            <a:picLocks noChangeAspect="1"/>
          </p:cNvPicPr>
          <p:nvPr/>
        </p:nvPicPr>
        <p:blipFill>
          <a:blip r:embed="rId4"/>
          <a:stretch>
            <a:fillRect/>
          </a:stretch>
        </p:blipFill>
        <p:spPr>
          <a:xfrm>
            <a:off x="1143000" y="1255931"/>
            <a:ext cx="5089768" cy="3845949"/>
          </a:xfrm>
          <a:prstGeom prst="rect">
            <a:avLst/>
          </a:prstGeom>
        </p:spPr>
      </p:pic>
      <p:sp>
        <p:nvSpPr>
          <p:cNvPr id="2" name="Rectangle 6">
            <a:extLst>
              <a:ext uri="{FF2B5EF4-FFF2-40B4-BE49-F238E27FC236}">
                <a16:creationId xmlns:a16="http://schemas.microsoft.com/office/drawing/2014/main" id="{71601372-83D5-7241-5EA5-22DB9EB54318}"/>
              </a:ext>
            </a:extLst>
          </p:cNvPr>
          <p:cNvSpPr>
            <a:spLocks noChangeArrowheads="1"/>
          </p:cNvSpPr>
          <p:nvPr/>
        </p:nvSpPr>
        <p:spPr bwMode="auto">
          <a:xfrm>
            <a:off x="8294197" y="5382161"/>
            <a:ext cx="3897803"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179388" indent="-179388" algn="just">
              <a:spcBef>
                <a:spcPct val="0"/>
              </a:spcBef>
            </a:pPr>
            <a:r>
              <a:rPr lang="it-IT" altLang="en-US" sz="2000" dirty="0">
                <a:solidFill>
                  <a:schemeClr val="bg1"/>
                </a:solidFill>
              </a:rPr>
              <a:t>Recentemente, anche cartelloni pubblicitari sospesi mobili per deviare/convogliare il vento orizzontalmente (Hong Kong)</a:t>
            </a:r>
          </a:p>
        </p:txBody>
      </p:sp>
    </p:spTree>
    <p:extLst>
      <p:ext uri="{BB962C8B-B14F-4D97-AF65-F5344CB8AC3E}">
        <p14:creationId xmlns:p14="http://schemas.microsoft.com/office/powerpoint/2010/main" val="10472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0" y="0"/>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strategie legate alla geometria </a:t>
            </a:r>
          </a:p>
        </p:txBody>
      </p:sp>
      <p:sp>
        <p:nvSpPr>
          <p:cNvPr id="47107" name="Rectangle 6"/>
          <p:cNvSpPr>
            <a:spLocks noChangeArrowheads="1"/>
          </p:cNvSpPr>
          <p:nvPr/>
        </p:nvSpPr>
        <p:spPr bwMode="auto">
          <a:xfrm>
            <a:off x="533400" y="5791200"/>
            <a:ext cx="10972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L’utilizzo di </a:t>
            </a:r>
            <a:r>
              <a:rPr lang="it-IT" altLang="en-US" sz="2200" dirty="0">
                <a:solidFill>
                  <a:srgbClr val="FFFF00"/>
                </a:solidFill>
              </a:rPr>
              <a:t>filtri</a:t>
            </a:r>
            <a:r>
              <a:rPr lang="it-IT" altLang="en-US" sz="2200" dirty="0">
                <a:solidFill>
                  <a:schemeClr val="bg1"/>
                </a:solidFill>
              </a:rPr>
              <a:t> </a:t>
            </a:r>
            <a:r>
              <a:rPr lang="it-IT" altLang="en-US" sz="2200" dirty="0">
                <a:solidFill>
                  <a:srgbClr val="FFFF00"/>
                </a:solidFill>
              </a:rPr>
              <a:t>naturali</a:t>
            </a:r>
            <a:r>
              <a:rPr lang="it-IT" altLang="en-US" sz="2200" dirty="0">
                <a:solidFill>
                  <a:schemeClr val="bg1"/>
                </a:solidFill>
              </a:rPr>
              <a:t> (alberi o vegetazione) </a:t>
            </a:r>
            <a:r>
              <a:rPr lang="it-IT" altLang="en-US" sz="2200" dirty="0">
                <a:solidFill>
                  <a:srgbClr val="FFFF00"/>
                </a:solidFill>
              </a:rPr>
              <a:t>e/o</a:t>
            </a:r>
            <a:r>
              <a:rPr lang="it-IT" altLang="en-US" sz="2200" dirty="0">
                <a:solidFill>
                  <a:schemeClr val="bg1"/>
                </a:solidFill>
              </a:rPr>
              <a:t> </a:t>
            </a:r>
            <a:r>
              <a:rPr lang="it-IT" altLang="en-US" sz="2200" dirty="0">
                <a:solidFill>
                  <a:srgbClr val="FFFF00"/>
                </a:solidFill>
              </a:rPr>
              <a:t>artificiali</a:t>
            </a:r>
            <a:r>
              <a:rPr lang="it-IT" altLang="en-US" sz="2200" dirty="0">
                <a:solidFill>
                  <a:schemeClr val="bg1"/>
                </a:solidFill>
              </a:rPr>
              <a:t> (superfici con fori, tagli, aperture, ecc.) smorza il flusso orizzontale</a:t>
            </a:r>
          </a:p>
        </p:txBody>
      </p:sp>
      <p:sp>
        <p:nvSpPr>
          <p:cNvPr id="4" name="Rectangle 6"/>
          <p:cNvSpPr>
            <a:spLocks noChangeArrowheads="1"/>
          </p:cNvSpPr>
          <p:nvPr/>
        </p:nvSpPr>
        <p:spPr bwMode="auto">
          <a:xfrm>
            <a:off x="533400" y="1600200"/>
            <a:ext cx="10972800"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I </a:t>
            </a:r>
            <a:r>
              <a:rPr lang="it-IT" altLang="en-US" sz="2200" dirty="0">
                <a:solidFill>
                  <a:srgbClr val="FFFF00"/>
                </a:solidFill>
              </a:rPr>
              <a:t>balconi</a:t>
            </a:r>
            <a:r>
              <a:rPr lang="it-IT" altLang="en-US" sz="2200" dirty="0">
                <a:solidFill>
                  <a:schemeClr val="bg1"/>
                </a:solidFill>
              </a:rPr>
              <a:t> (rugosità aggiuntiva) smorzano il flusso verticale (ma andrebbero evitati negli spigoli degli edifici), quindi vanno bene in edifici isolati o canyon larghi (andrebbero evitati nei canyon stretti, a meno di voler ridurre la ventilazione)</a:t>
            </a:r>
          </a:p>
        </p:txBody>
      </p:sp>
      <p:sp>
        <p:nvSpPr>
          <p:cNvPr id="5" name="Rectangle 6"/>
          <p:cNvSpPr>
            <a:spLocks noChangeArrowheads="1"/>
          </p:cNvSpPr>
          <p:nvPr/>
        </p:nvSpPr>
        <p:spPr bwMode="auto">
          <a:xfrm>
            <a:off x="533400" y="2743200"/>
            <a:ext cx="10972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L’utilizzo di </a:t>
            </a:r>
            <a:r>
              <a:rPr lang="it-IT" altLang="en-US" sz="2200" dirty="0">
                <a:solidFill>
                  <a:srgbClr val="FFFF00"/>
                </a:solidFill>
              </a:rPr>
              <a:t>superfici continue</a:t>
            </a:r>
            <a:r>
              <a:rPr lang="it-IT" altLang="en-US" sz="2200" dirty="0">
                <a:solidFill>
                  <a:schemeClr val="bg1"/>
                </a:solidFill>
              </a:rPr>
              <a:t> </a:t>
            </a:r>
            <a:r>
              <a:rPr lang="it-IT" altLang="en-US" sz="2200" dirty="0">
                <a:solidFill>
                  <a:srgbClr val="FFFF00"/>
                </a:solidFill>
              </a:rPr>
              <a:t>(schermi)</a:t>
            </a:r>
            <a:r>
              <a:rPr lang="it-IT" altLang="en-US" sz="2200" dirty="0">
                <a:solidFill>
                  <a:schemeClr val="bg1"/>
                </a:solidFill>
              </a:rPr>
              <a:t> crea zone di calma spostando il problema (attenzione, utilizzo consapevole!)</a:t>
            </a:r>
          </a:p>
        </p:txBody>
      </p:sp>
      <p:sp>
        <p:nvSpPr>
          <p:cNvPr id="6" name="Rectangle 6"/>
          <p:cNvSpPr>
            <a:spLocks noChangeArrowheads="1"/>
          </p:cNvSpPr>
          <p:nvPr/>
        </p:nvSpPr>
        <p:spPr bwMode="auto">
          <a:xfrm>
            <a:off x="533400" y="3581400"/>
            <a:ext cx="10972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Le </a:t>
            </a:r>
            <a:r>
              <a:rPr lang="it-IT" altLang="en-US" sz="2200" dirty="0">
                <a:solidFill>
                  <a:srgbClr val="FFFF00"/>
                </a:solidFill>
              </a:rPr>
              <a:t>superfici curve </a:t>
            </a:r>
            <a:r>
              <a:rPr lang="it-IT" altLang="en-US" sz="2200" dirty="0">
                <a:solidFill>
                  <a:schemeClr val="bg1"/>
                </a:solidFill>
              </a:rPr>
              <a:t>(es. angoli smussati) tendono a sfavorire il distacco di vena, quindi inducono condizioni migliori di ventilazione a livello pedonale (viceversa per i tetti)</a:t>
            </a:r>
          </a:p>
        </p:txBody>
      </p:sp>
      <p:sp>
        <p:nvSpPr>
          <p:cNvPr id="2" name="Segnaposto numero diapositiva 1">
            <a:extLst>
              <a:ext uri="{FF2B5EF4-FFF2-40B4-BE49-F238E27FC236}">
                <a16:creationId xmlns:a16="http://schemas.microsoft.com/office/drawing/2014/main" id="{72DD4AD4-6BF4-48E3-8038-5E34C21C33DD}"/>
              </a:ext>
            </a:extLst>
          </p:cNvPr>
          <p:cNvSpPr>
            <a:spLocks noGrp="1"/>
          </p:cNvSpPr>
          <p:nvPr>
            <p:ph type="sldNum" sz="quarter" idx="12"/>
          </p:nvPr>
        </p:nvSpPr>
        <p:spPr/>
        <p:txBody>
          <a:bodyPr/>
          <a:lstStyle/>
          <a:p>
            <a:pPr>
              <a:defRPr/>
            </a:pPr>
            <a:fld id="{3C55072A-9E16-4F1F-AD72-50A7FCD81C33}" type="slidenum">
              <a:rPr lang="it-IT" altLang="en-US" smtClean="0"/>
              <a:pPr>
                <a:defRPr/>
              </a:pPr>
              <a:t>76</a:t>
            </a:fld>
            <a:endParaRPr lang="it-IT" altLang="en-US"/>
          </a:p>
        </p:txBody>
      </p:sp>
      <p:sp>
        <p:nvSpPr>
          <p:cNvPr id="9" name="Rectangle 6">
            <a:extLst>
              <a:ext uri="{FF2B5EF4-FFF2-40B4-BE49-F238E27FC236}">
                <a16:creationId xmlns:a16="http://schemas.microsoft.com/office/drawing/2014/main" id="{9DA1C436-3C7A-4C62-92D0-2D1B6CCEAFFA}"/>
              </a:ext>
            </a:extLst>
          </p:cNvPr>
          <p:cNvSpPr>
            <a:spLocks noChangeArrowheads="1"/>
          </p:cNvSpPr>
          <p:nvPr/>
        </p:nvSpPr>
        <p:spPr bwMode="auto">
          <a:xfrm>
            <a:off x="533400" y="830759"/>
            <a:ext cx="10972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Usare i </a:t>
            </a:r>
            <a:r>
              <a:rPr lang="it-IT" altLang="en-US" sz="2200" dirty="0">
                <a:solidFill>
                  <a:srgbClr val="FFFF00"/>
                </a:solidFill>
              </a:rPr>
              <a:t>rapporti di forma e la disposizione degli edifici </a:t>
            </a:r>
            <a:r>
              <a:rPr lang="it-IT" altLang="en-US" sz="2200" dirty="0">
                <a:solidFill>
                  <a:schemeClr val="bg1"/>
                </a:solidFill>
              </a:rPr>
              <a:t>(le proporzioni dell’ambiente costruito) per controllare la ventilazione, la radiazione solare, ecc.</a:t>
            </a:r>
          </a:p>
        </p:txBody>
      </p:sp>
      <p:sp>
        <p:nvSpPr>
          <p:cNvPr id="8" name="Rectangle 6">
            <a:extLst>
              <a:ext uri="{FF2B5EF4-FFF2-40B4-BE49-F238E27FC236}">
                <a16:creationId xmlns:a16="http://schemas.microsoft.com/office/drawing/2014/main" id="{79BC7A78-0834-002F-4DFD-9A59B2B292E5}"/>
              </a:ext>
            </a:extLst>
          </p:cNvPr>
          <p:cNvSpPr>
            <a:spLocks noChangeArrowheads="1"/>
          </p:cNvSpPr>
          <p:nvPr/>
        </p:nvSpPr>
        <p:spPr bwMode="auto">
          <a:xfrm>
            <a:off x="533400" y="4495800"/>
            <a:ext cx="10972800"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Le tecniche di </a:t>
            </a:r>
            <a:r>
              <a:rPr lang="it-IT" altLang="en-US" sz="2200" dirty="0">
                <a:solidFill>
                  <a:srgbClr val="FFFF00"/>
                </a:solidFill>
              </a:rPr>
              <a:t>ombreggiamento</a:t>
            </a:r>
            <a:r>
              <a:rPr lang="it-IT" altLang="en-US" sz="2200" dirty="0">
                <a:solidFill>
                  <a:schemeClr val="bg1"/>
                </a:solidFill>
              </a:rPr>
              <a:t> vanno utilizzate </a:t>
            </a:r>
            <a:r>
              <a:rPr lang="it-IT" altLang="en-US" sz="2200" dirty="0">
                <a:solidFill>
                  <a:srgbClr val="FFFF00"/>
                </a:solidFill>
              </a:rPr>
              <a:t>anche in esterni</a:t>
            </a:r>
            <a:r>
              <a:rPr lang="it-IT" altLang="en-US" sz="2200" dirty="0">
                <a:solidFill>
                  <a:schemeClr val="bg1"/>
                </a:solidFill>
              </a:rPr>
              <a:t>, perché favoriscono il comfort riducendo l’esposizione alla radiazione solare diretta (ma attenzione alla riduzione di ventilazione causata da schermi)</a:t>
            </a:r>
          </a:p>
        </p:txBody>
      </p:sp>
    </p:spTree>
    <p:extLst>
      <p:ext uri="{BB962C8B-B14F-4D97-AF65-F5344CB8AC3E}">
        <p14:creationId xmlns:p14="http://schemas.microsoft.com/office/powerpoint/2010/main" val="137484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7107"/>
                                        </p:tgtEl>
                                        <p:attrNameLst>
                                          <p:attrName>style.visibility</p:attrName>
                                        </p:attrNameLst>
                                      </p:cBhvr>
                                      <p:to>
                                        <p:strVal val="visible"/>
                                      </p:to>
                                    </p:set>
                                    <p:animEffect transition="in" filter="fade">
                                      <p:cBhvr>
                                        <p:cTn id="27" dur="1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p:bldP spid="4" grpId="0"/>
      <p:bldP spid="5" grpId="0"/>
      <p:bldP spid="6" grpId="0"/>
      <p:bldP spid="8"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tangolo 1">
            <a:extLst>
              <a:ext uri="{FF2B5EF4-FFF2-40B4-BE49-F238E27FC236}">
                <a16:creationId xmlns:a16="http://schemas.microsoft.com/office/drawing/2014/main" id="{98E30E77-5072-4A52-B37F-90DB77CD246D}"/>
              </a:ext>
            </a:extLst>
          </p:cNvPr>
          <p:cNvSpPr/>
          <p:nvPr/>
        </p:nvSpPr>
        <p:spPr>
          <a:xfrm>
            <a:off x="7542000" y="3528000"/>
            <a:ext cx="4680000" cy="3384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35843" name="Rectangle 5"/>
          <p:cNvSpPr>
            <a:spLocks noGrp="1" noChangeArrowheads="1"/>
          </p:cNvSpPr>
          <p:nvPr>
            <p:ph type="body" sz="half" idx="1"/>
          </p:nvPr>
        </p:nvSpPr>
        <p:spPr>
          <a:xfrm>
            <a:off x="76200" y="457200"/>
            <a:ext cx="7162800" cy="1524000"/>
          </a:xfrm>
        </p:spPr>
        <p:txBody>
          <a:bodyPr>
            <a:noAutofit/>
          </a:bodyPr>
          <a:lstStyle/>
          <a:p>
            <a:pPr algn="just" eaLnBrk="1" hangingPunct="1">
              <a:defRPr/>
            </a:pPr>
            <a:r>
              <a:rPr lang="it-IT" altLang="en-US" sz="2000" dirty="0">
                <a:solidFill>
                  <a:srgbClr val="FFFF00"/>
                </a:solidFill>
                <a:latin typeface="Times New Roman" panose="02020603050405020304" pitchFamily="18" charset="0"/>
                <a:cs typeface="Times New Roman" panose="02020603050405020304" pitchFamily="18" charset="0"/>
              </a:rPr>
              <a:t>Sistemi di ombreggiamento per l’ambiente costruito</a:t>
            </a:r>
            <a:r>
              <a:rPr lang="it-IT" altLang="en-US" sz="2000" dirty="0">
                <a:solidFill>
                  <a:schemeClr val="bg1"/>
                </a:solidFill>
                <a:latin typeface="Times New Roman" panose="02020603050405020304" pitchFamily="18" charset="0"/>
                <a:cs typeface="Times New Roman" panose="02020603050405020304" pitchFamily="18" charset="0"/>
              </a:rPr>
              <a:t>: intercettano la radiazione solare diretta e le impediscono di raggiungere le aree dedicate al passaggio pedonale e/o alla sosta</a:t>
            </a:r>
          </a:p>
          <a:p>
            <a:pPr algn="just" eaLnBrk="1" hangingPunct="1">
              <a:defRPr/>
            </a:pPr>
            <a:r>
              <a:rPr lang="it-IT" altLang="en-US" sz="2000" dirty="0">
                <a:solidFill>
                  <a:schemeClr val="bg1"/>
                </a:solidFill>
                <a:latin typeface="Times New Roman" panose="02020603050405020304" pitchFamily="18" charset="0"/>
                <a:cs typeface="Times New Roman" panose="02020603050405020304" pitchFamily="18" charset="0"/>
              </a:rPr>
              <a:t>Nei climi miti, dovrebbero ridurre l’accumulo di calore nei mesi caldi e favorirlo nei mesi invernali</a:t>
            </a:r>
          </a:p>
        </p:txBody>
      </p:sp>
      <p:pic>
        <p:nvPicPr>
          <p:cNvPr id="39942" name="Picture 11" descr="http://oikos.com/library/solar_site_design/sunpa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2066" y="3510000"/>
            <a:ext cx="4338820" cy="331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2"/>
          <p:cNvSpPr>
            <a:spLocks noChangeArrowheads="1"/>
          </p:cNvSpPr>
          <p:nvPr/>
        </p:nvSpPr>
        <p:spPr bwMode="auto">
          <a:xfrm>
            <a:off x="0" y="0"/>
            <a:ext cx="7391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a:t>
            </a:r>
          </a:p>
        </p:txBody>
      </p:sp>
      <p:sp>
        <p:nvSpPr>
          <p:cNvPr id="6" name="Rectangle 5"/>
          <p:cNvSpPr txBox="1">
            <a:spLocks noChangeArrowheads="1"/>
          </p:cNvSpPr>
          <p:nvPr/>
        </p:nvSpPr>
        <p:spPr bwMode="auto">
          <a:xfrm>
            <a:off x="76200" y="1981200"/>
            <a:ext cx="7162800"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8288" indent="-268288" algn="just" eaLnBrk="1" hangingPunct="1">
              <a:defRPr/>
            </a:pPr>
            <a:r>
              <a:rPr lang="it-IT" altLang="en-US" sz="2000" dirty="0">
                <a:solidFill>
                  <a:srgbClr val="FFFF00"/>
                </a:solidFill>
                <a:latin typeface="Times New Roman" panose="02020603050405020304" pitchFamily="18" charset="0"/>
                <a:cs typeface="Times New Roman" panose="02020603050405020304" pitchFamily="18" charset="0"/>
              </a:rPr>
              <a:t>Orientazione</a:t>
            </a:r>
            <a:r>
              <a:rPr lang="it-IT" altLang="en-US" sz="2000" dirty="0">
                <a:solidFill>
                  <a:schemeClr val="bg1"/>
                </a:solidFill>
                <a:latin typeface="Times New Roman" panose="02020603050405020304" pitchFamily="18" charset="0"/>
                <a:cs typeface="Times New Roman" panose="02020603050405020304" pitchFamily="18" charset="0"/>
              </a:rPr>
              <a:t> (emisfero boreale):</a:t>
            </a:r>
          </a:p>
          <a:p>
            <a:pPr marL="360363" lvl="1" indent="96838" algn="just" eaLnBrk="1" hangingPunct="1">
              <a:defRPr/>
            </a:pPr>
            <a:r>
              <a:rPr lang="it-IT" altLang="en-US" sz="2000" dirty="0">
                <a:solidFill>
                  <a:schemeClr val="bg1"/>
                </a:solidFill>
                <a:latin typeface="Times New Roman" panose="02020603050405020304" pitchFamily="18" charset="0"/>
                <a:cs typeface="Times New Roman" panose="02020603050405020304" pitchFamily="18" charset="0"/>
              </a:rPr>
              <a:t>facciate verso nord: disperdono calore</a:t>
            </a:r>
          </a:p>
          <a:p>
            <a:pPr marL="360363" lvl="1" indent="96838" algn="just" eaLnBrk="1" hangingPunct="1">
              <a:defRPr/>
            </a:pPr>
            <a:r>
              <a:rPr lang="it-IT" altLang="en-US" sz="2000" dirty="0">
                <a:solidFill>
                  <a:schemeClr val="bg1"/>
                </a:solidFill>
                <a:latin typeface="Times New Roman" panose="02020603050405020304" pitchFamily="18" charset="0"/>
                <a:cs typeface="Times New Roman" panose="02020603050405020304" pitchFamily="18" charset="0"/>
              </a:rPr>
              <a:t>facciate verso est: guadagnano calore, in particolare la mattina</a:t>
            </a:r>
          </a:p>
          <a:p>
            <a:pPr marL="360363" lvl="1" indent="96838" algn="just" eaLnBrk="1" hangingPunct="1">
              <a:defRPr/>
            </a:pPr>
            <a:r>
              <a:rPr lang="it-IT" altLang="en-US" sz="2000" dirty="0">
                <a:solidFill>
                  <a:schemeClr val="bg1"/>
                </a:solidFill>
                <a:latin typeface="Times New Roman" panose="02020603050405020304" pitchFamily="18" charset="0"/>
                <a:cs typeface="Times New Roman" panose="02020603050405020304" pitchFamily="18" charset="0"/>
              </a:rPr>
              <a:t>facciate verso sud: guadagnano calore </a:t>
            </a:r>
          </a:p>
          <a:p>
            <a:pPr marL="360363" lvl="1" indent="96838" algn="just" eaLnBrk="1" hangingPunct="1">
              <a:defRPr/>
            </a:pPr>
            <a:r>
              <a:rPr lang="it-IT" altLang="en-US" sz="2000" dirty="0">
                <a:solidFill>
                  <a:schemeClr val="bg1"/>
                </a:solidFill>
                <a:latin typeface="Times New Roman" panose="02020603050405020304" pitchFamily="18" charset="0"/>
                <a:cs typeface="Times New Roman" panose="02020603050405020304" pitchFamily="18" charset="0"/>
              </a:rPr>
              <a:t>facciate verso ovest: guadagnano calore, in particolare il          	pomeriggio</a:t>
            </a:r>
          </a:p>
        </p:txBody>
      </p:sp>
      <p:pic>
        <p:nvPicPr>
          <p:cNvPr id="39941" name="Picture 7" descr="http://armacladwindows.com/images/content-images/0484502001262960817-solar%20house%20w%20labels%20-%20Solar%20Tun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2000" y="0"/>
            <a:ext cx="4646862" cy="35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3">
            <a:extLst>
              <a:ext uri="{FF2B5EF4-FFF2-40B4-BE49-F238E27FC236}">
                <a16:creationId xmlns:a16="http://schemas.microsoft.com/office/drawing/2014/main" id="{82E2AB41-7924-4771-94A3-266FF72AE282}"/>
              </a:ext>
            </a:extLst>
          </p:cNvPr>
          <p:cNvSpPr>
            <a:spLocks noChangeArrowheads="1"/>
          </p:cNvSpPr>
          <p:nvPr/>
        </p:nvSpPr>
        <p:spPr bwMode="auto">
          <a:xfrm>
            <a:off x="76200" y="4191000"/>
            <a:ext cx="3545052" cy="245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defRPr sz="2400">
                <a:solidFill>
                  <a:schemeClr val="tx1"/>
                </a:solidFill>
                <a:latin typeface="Times New Roman" panose="02020603050405020304" pitchFamily="18" charset="0"/>
              </a:defRPr>
            </a:lvl1pPr>
            <a:lvl2pPr marL="742950" indent="-285750" algn="l">
              <a:defRPr sz="2400">
                <a:solidFill>
                  <a:schemeClr val="tx1"/>
                </a:solidFill>
                <a:latin typeface="Times New Roman" panose="02020603050405020304" pitchFamily="18" charset="0"/>
              </a:defRPr>
            </a:lvl2pPr>
            <a:lvl3pPr marL="1143000" indent="-228600" algn="l">
              <a:defRPr sz="2400">
                <a:solidFill>
                  <a:schemeClr val="tx1"/>
                </a:solidFill>
                <a:latin typeface="Times New Roman" panose="02020603050405020304" pitchFamily="18" charset="0"/>
              </a:defRPr>
            </a:lvl3pPr>
            <a:lvl4pPr marL="1600200" indent="-228600" algn="l">
              <a:defRPr sz="2400">
                <a:solidFill>
                  <a:schemeClr val="tx1"/>
                </a:solidFill>
                <a:latin typeface="Times New Roman" panose="02020603050405020304" pitchFamily="18" charset="0"/>
              </a:defRPr>
            </a:lvl4pPr>
            <a:lvl5pPr marL="2057400" indent="-228600" algn="l">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marL="268288" indent="-268288" algn="just" eaLnBrk="1" hangingPunct="1">
              <a:spcBef>
                <a:spcPct val="20000"/>
              </a:spcBef>
              <a:buFont typeface="Arial" panose="020B0604020202020204" pitchFamily="34" charset="0"/>
              <a:buChar char="•"/>
              <a:defRPr/>
            </a:pPr>
            <a:r>
              <a:rPr lang="it-IT" altLang="en-US" sz="2000" dirty="0">
                <a:solidFill>
                  <a:srgbClr val="FFFF00"/>
                </a:solidFill>
                <a:cs typeface="Times New Roman" panose="02020603050405020304" pitchFamily="18" charset="0"/>
              </a:rPr>
              <a:t>Sfruttare le schermature </a:t>
            </a:r>
            <a:r>
              <a:rPr lang="it-IT" altLang="en-US" sz="2000" dirty="0">
                <a:solidFill>
                  <a:schemeClr val="bg1"/>
                </a:solidFill>
                <a:cs typeface="Times New Roman" panose="02020603050405020304" pitchFamily="18" charset="0"/>
              </a:rPr>
              <a:t>(soprattutto esposte a sud)</a:t>
            </a:r>
            <a:r>
              <a:rPr lang="it-IT" altLang="en-US" sz="2000" dirty="0">
                <a:solidFill>
                  <a:srgbClr val="FFFF00"/>
                </a:solidFill>
                <a:cs typeface="Times New Roman" panose="02020603050405020304" pitchFamily="18" charset="0"/>
              </a:rPr>
              <a:t> per coprire il sole d’estate </a:t>
            </a:r>
            <a:r>
              <a:rPr lang="it-IT" altLang="en-US" sz="2000" dirty="0">
                <a:solidFill>
                  <a:schemeClr val="bg1"/>
                </a:solidFill>
                <a:cs typeface="Times New Roman" panose="02020603050405020304" pitchFamily="18" charset="0"/>
              </a:rPr>
              <a:t>(più alto, in media circa </a:t>
            </a:r>
            <a:r>
              <a:rPr lang="it-IT" altLang="en-US" sz="2000" dirty="0">
                <a:solidFill>
                  <a:srgbClr val="FFFF00"/>
                </a:solidFill>
                <a:cs typeface="Times New Roman" panose="02020603050405020304" pitchFamily="18" charset="0"/>
              </a:rPr>
              <a:t>70°</a:t>
            </a:r>
            <a:r>
              <a:rPr lang="it-IT" altLang="en-US" sz="2000" dirty="0">
                <a:solidFill>
                  <a:schemeClr val="bg1"/>
                </a:solidFill>
                <a:cs typeface="Times New Roman" panose="02020603050405020304" pitchFamily="18" charset="0"/>
              </a:rPr>
              <a:t> sull’orizzontale in Italia) </a:t>
            </a:r>
            <a:r>
              <a:rPr lang="it-IT" altLang="en-US" sz="2000" dirty="0">
                <a:solidFill>
                  <a:srgbClr val="FFFF00"/>
                </a:solidFill>
                <a:cs typeface="Times New Roman" panose="02020603050405020304" pitchFamily="18" charset="0"/>
              </a:rPr>
              <a:t>e lasciarlo entrare d’inverno </a:t>
            </a:r>
            <a:r>
              <a:rPr lang="it-IT" altLang="en-US" sz="2000" dirty="0">
                <a:solidFill>
                  <a:schemeClr val="bg1"/>
                </a:solidFill>
                <a:cs typeface="Times New Roman" panose="02020603050405020304" pitchFamily="18" charset="0"/>
              </a:rPr>
              <a:t>(più basso, in media circa </a:t>
            </a:r>
            <a:r>
              <a:rPr lang="it-IT" altLang="en-US" sz="2000" dirty="0">
                <a:solidFill>
                  <a:srgbClr val="FFFF00"/>
                </a:solidFill>
                <a:cs typeface="Times New Roman" panose="02020603050405020304" pitchFamily="18" charset="0"/>
              </a:rPr>
              <a:t>40°</a:t>
            </a:r>
            <a:r>
              <a:rPr lang="it-IT" altLang="en-US" sz="2000" dirty="0">
                <a:solidFill>
                  <a:schemeClr val="bg1"/>
                </a:solidFill>
                <a:cs typeface="Times New Roman" panose="02020603050405020304" pitchFamily="18" charset="0"/>
              </a:rPr>
              <a:t>)</a:t>
            </a:r>
          </a:p>
        </p:txBody>
      </p:sp>
      <p:sp>
        <p:nvSpPr>
          <p:cNvPr id="4" name="Segnaposto numero diapositiva 3">
            <a:extLst>
              <a:ext uri="{FF2B5EF4-FFF2-40B4-BE49-F238E27FC236}">
                <a16:creationId xmlns:a16="http://schemas.microsoft.com/office/drawing/2014/main" id="{32E35A57-C558-4229-AD09-87B5606FFE33}"/>
              </a:ext>
            </a:extLst>
          </p:cNvPr>
          <p:cNvSpPr>
            <a:spLocks noGrp="1"/>
          </p:cNvSpPr>
          <p:nvPr>
            <p:ph type="sldNum" sz="quarter" idx="12"/>
          </p:nvPr>
        </p:nvSpPr>
        <p:spPr/>
        <p:txBody>
          <a:bodyPr/>
          <a:lstStyle/>
          <a:p>
            <a:fld id="{E45C5826-BEB1-4A5D-9E98-F04E5443E66B}" type="slidenum">
              <a:rPr lang="en-US" altLang="en-US" smtClean="0"/>
              <a:pPr/>
              <a:t>77</a:t>
            </a:fld>
            <a:endParaRPr lang="en-US" altLang="en-US"/>
          </a:p>
        </p:txBody>
      </p:sp>
      <p:pic>
        <p:nvPicPr>
          <p:cNvPr id="9" name="Picture 4">
            <a:extLst>
              <a:ext uri="{FF2B5EF4-FFF2-40B4-BE49-F238E27FC236}">
                <a16:creationId xmlns:a16="http://schemas.microsoft.com/office/drawing/2014/main" id="{6638DEAA-DF87-F74B-2CE8-67041ABAF7A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29228" y="3803700"/>
            <a:ext cx="3833547" cy="306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9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fade">
                                      <p:cBhvr>
                                        <p:cTn id="7" dur="10"/>
                                        <p:tgtEl>
                                          <p:spTgt spid="399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39941"/>
                                        </p:tgtEl>
                                        <p:attrNameLst>
                                          <p:attrName>style.visibility</p:attrName>
                                        </p:attrNameLst>
                                      </p:cBhvr>
                                      <p:to>
                                        <p:strVal val="visible"/>
                                      </p:to>
                                    </p:set>
                                    <p:animEffect transition="in" filter="fade">
                                      <p:cBhvr>
                                        <p:cTn id="13" dur="10"/>
                                        <p:tgtEl>
                                          <p:spTgt spid="3994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P spid="8"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BB96E6B-BF50-906C-DB2C-2B5B503772BF}"/>
              </a:ext>
            </a:extLst>
          </p:cNvPr>
          <p:cNvSpPr>
            <a:spLocks noChangeArrowheads="1"/>
          </p:cNvSpPr>
          <p:nvPr/>
        </p:nvSpPr>
        <p:spPr bwMode="auto">
          <a:xfrm>
            <a:off x="0" y="0"/>
            <a:ext cx="5107843"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a:t>
            </a:r>
          </a:p>
        </p:txBody>
      </p:sp>
      <p:sp>
        <p:nvSpPr>
          <p:cNvPr id="4" name="Rectangle 5">
            <a:extLst>
              <a:ext uri="{FF2B5EF4-FFF2-40B4-BE49-F238E27FC236}">
                <a16:creationId xmlns:a16="http://schemas.microsoft.com/office/drawing/2014/main" id="{D37F59B5-8367-47E0-143B-23D642C8DE52}"/>
              </a:ext>
            </a:extLst>
          </p:cNvPr>
          <p:cNvSpPr txBox="1">
            <a:spLocks noChangeArrowheads="1"/>
          </p:cNvSpPr>
          <p:nvPr/>
        </p:nvSpPr>
        <p:spPr>
          <a:xfrm>
            <a:off x="152400" y="1066800"/>
            <a:ext cx="4800600" cy="22098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defRPr/>
            </a:pPr>
            <a:r>
              <a:rPr lang="it-IT" altLang="en-US" sz="2000" dirty="0">
                <a:solidFill>
                  <a:srgbClr val="FFFF00"/>
                </a:solidFill>
                <a:latin typeface="Times New Roman" panose="02020603050405020304" pitchFamily="18" charset="0"/>
                <a:cs typeface="Times New Roman" panose="02020603050405020304" pitchFamily="18" charset="0"/>
              </a:rPr>
              <a:t>L’orientamento più favorevole privilegia l’asse est-ovest ovvero con le facciate a sviluppo prevalente a nord/sud</a:t>
            </a:r>
          </a:p>
          <a:p>
            <a:pPr algn="just">
              <a:defRPr/>
            </a:pPr>
            <a:r>
              <a:rPr lang="it-IT" altLang="en-US" sz="2000" dirty="0">
                <a:solidFill>
                  <a:schemeClr val="bg1"/>
                </a:solidFill>
                <a:latin typeface="Times New Roman" panose="02020603050405020304" pitchFamily="18" charset="0"/>
                <a:cs typeface="Times New Roman" panose="02020603050405020304" pitchFamily="18" charset="0"/>
              </a:rPr>
              <a:t>Controllo del soleggiamento: l’ambiente urbano va progettato per </a:t>
            </a:r>
            <a:r>
              <a:rPr lang="it-IT" altLang="en-US" sz="2000" dirty="0">
                <a:solidFill>
                  <a:srgbClr val="FFFF00"/>
                </a:solidFill>
                <a:latin typeface="Times New Roman" panose="02020603050405020304" pitchFamily="18" charset="0"/>
                <a:cs typeface="Times New Roman" panose="02020603050405020304" pitchFamily="18" charset="0"/>
              </a:rPr>
              <a:t>ridurre i carichi termici estivi</a:t>
            </a:r>
            <a:r>
              <a:rPr lang="it-IT" altLang="en-US" sz="2000" dirty="0">
                <a:solidFill>
                  <a:schemeClr val="bg1"/>
                </a:solidFill>
                <a:latin typeface="Times New Roman" panose="02020603050405020304" pitchFamily="18" charset="0"/>
                <a:cs typeface="Times New Roman" panose="02020603050405020304" pitchFamily="18" charset="0"/>
              </a:rPr>
              <a:t> e </a:t>
            </a:r>
            <a:r>
              <a:rPr lang="it-IT" altLang="en-US" sz="2000" dirty="0">
                <a:solidFill>
                  <a:srgbClr val="FFFF00"/>
                </a:solidFill>
                <a:latin typeface="Times New Roman" panose="02020603050405020304" pitchFamily="18" charset="0"/>
                <a:cs typeface="Times New Roman" panose="02020603050405020304" pitchFamily="18" charset="0"/>
              </a:rPr>
              <a:t>favorire gli apporti energetici diretti nel periodo invernale</a:t>
            </a:r>
            <a:endParaRPr lang="it-IT" altLang="en-US" sz="2000" dirty="0">
              <a:solidFill>
                <a:schemeClr val="bg1"/>
              </a:solidFill>
              <a:latin typeface="Times New Roman" panose="02020603050405020304" pitchFamily="18" charset="0"/>
              <a:cs typeface="Times New Roman" panose="02020603050405020304" pitchFamily="18" charset="0"/>
            </a:endParaRPr>
          </a:p>
        </p:txBody>
      </p:sp>
      <p:pic>
        <p:nvPicPr>
          <p:cNvPr id="5" name="Immagine 4">
            <a:extLst>
              <a:ext uri="{FF2B5EF4-FFF2-40B4-BE49-F238E27FC236}">
                <a16:creationId xmlns:a16="http://schemas.microsoft.com/office/drawing/2014/main" id="{8B53E11E-9F19-23D0-7A7E-E29E1F361F44}"/>
              </a:ext>
            </a:extLst>
          </p:cNvPr>
          <p:cNvPicPr>
            <a:picLocks noChangeAspect="1"/>
          </p:cNvPicPr>
          <p:nvPr/>
        </p:nvPicPr>
        <p:blipFill rotWithShape="1">
          <a:blip r:embed="rId2"/>
          <a:srcRect l="21875" t="15116" r="25625" b="5329"/>
          <a:stretch/>
        </p:blipFill>
        <p:spPr>
          <a:xfrm>
            <a:off x="5107843" y="0"/>
            <a:ext cx="7071965" cy="5760000"/>
          </a:xfrm>
          <a:prstGeom prst="rect">
            <a:avLst/>
          </a:prstGeom>
        </p:spPr>
      </p:pic>
      <p:sp>
        <p:nvSpPr>
          <p:cNvPr id="6" name="Rectangle 5">
            <a:extLst>
              <a:ext uri="{FF2B5EF4-FFF2-40B4-BE49-F238E27FC236}">
                <a16:creationId xmlns:a16="http://schemas.microsoft.com/office/drawing/2014/main" id="{1110432B-DA0F-B173-0A7D-F05BB31C8DCF}"/>
              </a:ext>
            </a:extLst>
          </p:cNvPr>
          <p:cNvSpPr txBox="1">
            <a:spLocks noChangeArrowheads="1"/>
          </p:cNvSpPr>
          <p:nvPr/>
        </p:nvSpPr>
        <p:spPr>
          <a:xfrm>
            <a:off x="5650993" y="5791200"/>
            <a:ext cx="6388607" cy="5334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it-IT" altLang="en-US" sz="1800" dirty="0">
                <a:solidFill>
                  <a:schemeClr val="bg1"/>
                </a:solidFill>
                <a:latin typeface="Times New Roman" panose="02020603050405020304" pitchFamily="18" charset="0"/>
                <a:cs typeface="Times New Roman" panose="02020603050405020304" pitchFamily="18" charset="0"/>
              </a:rPr>
              <a:t>Esempio di estensione media tipica dell’ombreggiamento di una costruzione (H=24m) e sua frequenza annuale </a:t>
            </a:r>
          </a:p>
        </p:txBody>
      </p:sp>
      <p:sp>
        <p:nvSpPr>
          <p:cNvPr id="7" name="Rectangle 5">
            <a:extLst>
              <a:ext uri="{FF2B5EF4-FFF2-40B4-BE49-F238E27FC236}">
                <a16:creationId xmlns:a16="http://schemas.microsoft.com/office/drawing/2014/main" id="{07CA0049-F541-82EF-2DC3-7F8ED78934A0}"/>
              </a:ext>
            </a:extLst>
          </p:cNvPr>
          <p:cNvSpPr txBox="1">
            <a:spLocks noChangeArrowheads="1"/>
          </p:cNvSpPr>
          <p:nvPr/>
        </p:nvSpPr>
        <p:spPr bwMode="auto">
          <a:xfrm>
            <a:off x="76200" y="3505200"/>
            <a:ext cx="48768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eaLnBrk="1" hangingPunct="1">
              <a:defRPr/>
            </a:pPr>
            <a:r>
              <a:rPr lang="it-IT" altLang="en-US" sz="2000" dirty="0">
                <a:solidFill>
                  <a:srgbClr val="FFFF00"/>
                </a:solidFill>
                <a:latin typeface="Times New Roman" panose="02020603050405020304" pitchFamily="18" charset="0"/>
                <a:cs typeface="Times New Roman" panose="02020603050405020304" pitchFamily="18" charset="0"/>
              </a:rPr>
              <a:t>Sistemi artificiali </a:t>
            </a:r>
            <a:r>
              <a:rPr lang="it-IT" altLang="en-US" sz="2000" dirty="0">
                <a:solidFill>
                  <a:schemeClr val="bg1"/>
                </a:solidFill>
                <a:latin typeface="Times New Roman" panose="02020603050405020304" pitchFamily="18" charset="0"/>
                <a:cs typeface="Times New Roman" panose="02020603050405020304" pitchFamily="18" charset="0"/>
              </a:rPr>
              <a:t>(coperture semplici, coperture doppie, coperture multiple, coperture a membrana, coperture selettive)</a:t>
            </a:r>
          </a:p>
          <a:p>
            <a:pPr algn="just" eaLnBrk="1" hangingPunct="1">
              <a:defRPr/>
            </a:pPr>
            <a:r>
              <a:rPr lang="it-IT" altLang="en-US" sz="2000" dirty="0">
                <a:solidFill>
                  <a:srgbClr val="FFFF00"/>
                </a:solidFill>
                <a:latin typeface="Times New Roman" panose="02020603050405020304" pitchFamily="18" charset="0"/>
                <a:cs typeface="Times New Roman" panose="02020603050405020304" pitchFamily="18" charset="0"/>
              </a:rPr>
              <a:t>Sistemi naturali </a:t>
            </a:r>
            <a:r>
              <a:rPr lang="it-IT" altLang="en-US" sz="2000" dirty="0">
                <a:solidFill>
                  <a:schemeClr val="bg1"/>
                </a:solidFill>
                <a:latin typeface="Times New Roman" panose="02020603050405020304" pitchFamily="18" charset="0"/>
                <a:cs typeface="Times New Roman" panose="02020603050405020304" pitchFamily="18" charset="0"/>
              </a:rPr>
              <a:t>(vegetazione, con o senza strutture di sostegno)</a:t>
            </a:r>
          </a:p>
        </p:txBody>
      </p:sp>
    </p:spTree>
    <p:extLst>
      <p:ext uri="{BB962C8B-B14F-4D97-AF65-F5344CB8AC3E}">
        <p14:creationId xmlns:p14="http://schemas.microsoft.com/office/powerpoint/2010/main" val="213386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73EC0F9-21E9-1E39-532D-963D7E587E37}"/>
              </a:ext>
            </a:extLst>
          </p:cNvPr>
          <p:cNvSpPr>
            <a:spLocks noGrp="1"/>
          </p:cNvSpPr>
          <p:nvPr>
            <p:ph type="sldNum" sz="quarter" idx="12"/>
          </p:nvPr>
        </p:nvSpPr>
        <p:spPr/>
        <p:txBody>
          <a:bodyPr/>
          <a:lstStyle/>
          <a:p>
            <a:pPr>
              <a:defRPr/>
            </a:pPr>
            <a:fld id="{A2DE0798-E235-4305-A757-6FD5C182A6FF}" type="slidenum">
              <a:rPr lang="it-IT" altLang="en-US" smtClean="0"/>
              <a:pPr>
                <a:defRPr/>
              </a:pPr>
              <a:t>79</a:t>
            </a:fld>
            <a:endParaRPr lang="it-IT" altLang="en-US"/>
          </a:p>
        </p:txBody>
      </p:sp>
      <p:sp>
        <p:nvSpPr>
          <p:cNvPr id="4" name="CasellaDiTesto 3">
            <a:extLst>
              <a:ext uri="{FF2B5EF4-FFF2-40B4-BE49-F238E27FC236}">
                <a16:creationId xmlns:a16="http://schemas.microsoft.com/office/drawing/2014/main" id="{525D4A92-67B4-DB4C-A768-BA67B5CAEE62}"/>
              </a:ext>
            </a:extLst>
          </p:cNvPr>
          <p:cNvSpPr txBox="1"/>
          <p:nvPr/>
        </p:nvSpPr>
        <p:spPr>
          <a:xfrm>
            <a:off x="54864" y="533400"/>
            <a:ext cx="6193536" cy="1631216"/>
          </a:xfrm>
          <a:prstGeom prst="rect">
            <a:avLst/>
          </a:prstGeom>
          <a:noFill/>
        </p:spPr>
        <p:txBody>
          <a:bodyPr wrap="square">
            <a:spAutoFit/>
          </a:bodyPr>
          <a:lstStyle/>
          <a:p>
            <a:pPr marL="285750" indent="-285750" algn="just">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Copertura semplice</a:t>
            </a:r>
            <a:r>
              <a:rPr lang="it-IT" sz="2000" dirty="0">
                <a:solidFill>
                  <a:schemeClr val="bg1"/>
                </a:solidFill>
                <a:latin typeface="Times New Roman" panose="02020603050405020304" pitchFamily="18" charset="0"/>
                <a:cs typeface="Times New Roman" panose="02020603050405020304" pitchFamily="18" charset="0"/>
              </a:rPr>
              <a:t>: un solo strato di materiale (la quantità di radiazione trasmessa all’interno della zona occupata dipende dal tipo di materiale e dalla forma)</a:t>
            </a:r>
          </a:p>
          <a:p>
            <a:pPr marL="285750" indent="-285750" algn="just">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Spesso in tessuto naturale o artificiale (es. </a:t>
            </a:r>
            <a:r>
              <a:rPr lang="it-IT" sz="2000" dirty="0" err="1">
                <a:solidFill>
                  <a:schemeClr val="bg1"/>
                </a:solidFill>
                <a:latin typeface="Times New Roman" panose="02020603050405020304" pitchFamily="18" charset="0"/>
                <a:cs typeface="Times New Roman" panose="02020603050405020304" pitchFamily="18" charset="0"/>
              </a:rPr>
              <a:t>toldos</a:t>
            </a:r>
            <a:r>
              <a:rPr lang="it-IT" sz="2000" dirty="0">
                <a:solidFill>
                  <a:schemeClr val="bg1"/>
                </a:solidFill>
                <a:latin typeface="Times New Roman" panose="02020603050405020304" pitchFamily="18" charset="0"/>
                <a:cs typeface="Times New Roman" panose="02020603050405020304" pitchFamily="18" charset="0"/>
              </a:rPr>
              <a:t> in Spagna); </a:t>
            </a:r>
            <a:r>
              <a:rPr lang="it-IT" sz="2000" dirty="0">
                <a:solidFill>
                  <a:srgbClr val="FFFF00"/>
                </a:solidFill>
                <a:latin typeface="Times New Roman" panose="02020603050405020304" pitchFamily="18" charset="0"/>
                <a:cs typeface="Times New Roman" panose="02020603050405020304" pitchFamily="18" charset="0"/>
              </a:rPr>
              <a:t>reversibili e adattabili</a:t>
            </a:r>
            <a:r>
              <a:rPr lang="it-IT" sz="2000" dirty="0">
                <a:solidFill>
                  <a:schemeClr val="bg1"/>
                </a:solidFill>
                <a:latin typeface="Times New Roman" panose="02020603050405020304" pitchFamily="18" charset="0"/>
                <a:cs typeface="Times New Roman" panose="02020603050405020304" pitchFamily="18" charset="0"/>
              </a:rPr>
              <a:t>.</a:t>
            </a:r>
          </a:p>
        </p:txBody>
      </p:sp>
      <p:sp>
        <p:nvSpPr>
          <p:cNvPr id="5" name="Rectangle 2">
            <a:extLst>
              <a:ext uri="{FF2B5EF4-FFF2-40B4-BE49-F238E27FC236}">
                <a16:creationId xmlns:a16="http://schemas.microsoft.com/office/drawing/2014/main" id="{58923E58-D404-AC4C-1AF9-8AF3102CF7B5}"/>
              </a:ext>
            </a:extLst>
          </p:cNvPr>
          <p:cNvSpPr>
            <a:spLocks noChangeArrowheads="1"/>
          </p:cNvSpPr>
          <p:nvPr/>
        </p:nvSpPr>
        <p:spPr bwMode="auto">
          <a:xfrm>
            <a:off x="0" y="0"/>
            <a:ext cx="12192000" cy="652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 sistemi artificiali</a:t>
            </a:r>
          </a:p>
        </p:txBody>
      </p:sp>
      <p:pic>
        <p:nvPicPr>
          <p:cNvPr id="5122" name="Picture 2" descr="La mia prima volta a Madrid | Avventure &amp; Viaggi">
            <a:extLst>
              <a:ext uri="{FF2B5EF4-FFF2-40B4-BE49-F238E27FC236}">
                <a16:creationId xmlns:a16="http://schemas.microsoft.com/office/drawing/2014/main" id="{C431F56D-1937-8871-B0DC-7404832E05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13" b="12222"/>
          <a:stretch>
            <a:fillRect/>
          </a:stretch>
        </p:blipFill>
        <p:spPr bwMode="auto">
          <a:xfrm>
            <a:off x="1066800" y="2240816"/>
            <a:ext cx="4224820" cy="461718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 Madrid seguendo i passi del Che – Due Gatti a Parigi … e altrove">
            <a:extLst>
              <a:ext uri="{FF2B5EF4-FFF2-40B4-BE49-F238E27FC236}">
                <a16:creationId xmlns:a16="http://schemas.microsoft.com/office/drawing/2014/main" id="{9FAB5654-96D7-C2D3-0217-CC9039E5BC5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80"/>
          <a:stretch/>
        </p:blipFill>
        <p:spPr bwMode="auto">
          <a:xfrm>
            <a:off x="6324600" y="652681"/>
            <a:ext cx="5867400" cy="6205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71159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73EC0F9-21E9-1E39-532D-963D7E587E37}"/>
              </a:ext>
            </a:extLst>
          </p:cNvPr>
          <p:cNvSpPr>
            <a:spLocks noGrp="1"/>
          </p:cNvSpPr>
          <p:nvPr>
            <p:ph type="sldNum" sz="quarter" idx="12"/>
          </p:nvPr>
        </p:nvSpPr>
        <p:spPr/>
        <p:txBody>
          <a:bodyPr/>
          <a:lstStyle/>
          <a:p>
            <a:pPr>
              <a:defRPr/>
            </a:pPr>
            <a:fld id="{A2DE0798-E235-4305-A757-6FD5C182A6FF}" type="slidenum">
              <a:rPr lang="it-IT" altLang="en-US" smtClean="0"/>
              <a:pPr>
                <a:defRPr/>
              </a:pPr>
              <a:t>80</a:t>
            </a:fld>
            <a:endParaRPr lang="it-IT" altLang="en-US"/>
          </a:p>
        </p:txBody>
      </p:sp>
      <p:sp>
        <p:nvSpPr>
          <p:cNvPr id="4" name="CasellaDiTesto 3">
            <a:extLst>
              <a:ext uri="{FF2B5EF4-FFF2-40B4-BE49-F238E27FC236}">
                <a16:creationId xmlns:a16="http://schemas.microsoft.com/office/drawing/2014/main" id="{525D4A92-67B4-DB4C-A768-BA67B5CAEE62}"/>
              </a:ext>
            </a:extLst>
          </p:cNvPr>
          <p:cNvSpPr txBox="1"/>
          <p:nvPr/>
        </p:nvSpPr>
        <p:spPr>
          <a:xfrm>
            <a:off x="228600" y="533400"/>
            <a:ext cx="11506200" cy="707886"/>
          </a:xfrm>
          <a:prstGeom prst="rect">
            <a:avLst/>
          </a:prstGeom>
          <a:noFill/>
        </p:spPr>
        <p:txBody>
          <a:bodyPr wrap="square">
            <a:spAutoFit/>
          </a:bodyPr>
          <a:lstStyle/>
          <a:p>
            <a:pPr marL="285750" indent="-285750" algn="just">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Coperture doppie</a:t>
            </a:r>
            <a:r>
              <a:rPr lang="it-IT" sz="2000" dirty="0">
                <a:solidFill>
                  <a:schemeClr val="bg1"/>
                </a:solidFill>
                <a:latin typeface="Times New Roman" panose="02020603050405020304" pitchFamily="18" charset="0"/>
                <a:cs typeface="Times New Roman" panose="02020603050405020304" pitchFamily="18" charset="0"/>
              </a:rPr>
              <a:t>:</a:t>
            </a:r>
            <a:r>
              <a:rPr lang="it-IT" sz="2000" dirty="0">
                <a:solidFill>
                  <a:srgbClr val="FFFF00"/>
                </a:solidFill>
                <a:latin typeface="Times New Roman" panose="02020603050405020304" pitchFamily="18" charset="0"/>
                <a:cs typeface="Times New Roman" panose="02020603050405020304" pitchFamily="18" charset="0"/>
              </a:rPr>
              <a:t> </a:t>
            </a:r>
            <a:r>
              <a:rPr lang="it-IT" sz="2000" dirty="0">
                <a:solidFill>
                  <a:schemeClr val="bg1"/>
                </a:solidFill>
                <a:latin typeface="Times New Roman" panose="02020603050405020304" pitchFamily="18" charset="0"/>
                <a:cs typeface="Times New Roman" panose="02020603050405020304" pitchFamily="18" charset="0"/>
              </a:rPr>
              <a:t>due coperture semplici sovrapposte, con uno strato d’aria tra le due coperture, che può essere o no ventilata (maggiore efficacia; inclinare la copertura e prevedere aperture nella parte più alta)</a:t>
            </a:r>
          </a:p>
        </p:txBody>
      </p:sp>
      <p:sp>
        <p:nvSpPr>
          <p:cNvPr id="5" name="Rectangle 2">
            <a:extLst>
              <a:ext uri="{FF2B5EF4-FFF2-40B4-BE49-F238E27FC236}">
                <a16:creationId xmlns:a16="http://schemas.microsoft.com/office/drawing/2014/main" id="{58923E58-D404-AC4C-1AF9-8AF3102CF7B5}"/>
              </a:ext>
            </a:extLst>
          </p:cNvPr>
          <p:cNvSpPr>
            <a:spLocks noChangeArrowheads="1"/>
          </p:cNvSpPr>
          <p:nvPr/>
        </p:nvSpPr>
        <p:spPr bwMode="auto">
          <a:xfrm>
            <a:off x="0" y="0"/>
            <a:ext cx="12192000" cy="677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 sistemi artificiali</a:t>
            </a:r>
          </a:p>
        </p:txBody>
      </p:sp>
      <p:sp>
        <p:nvSpPr>
          <p:cNvPr id="3" name="CasellaDiTesto 2">
            <a:extLst>
              <a:ext uri="{FF2B5EF4-FFF2-40B4-BE49-F238E27FC236}">
                <a16:creationId xmlns:a16="http://schemas.microsoft.com/office/drawing/2014/main" id="{F4D93DA7-09E2-FFD4-6A39-ED0703350D0F}"/>
              </a:ext>
            </a:extLst>
          </p:cNvPr>
          <p:cNvSpPr txBox="1"/>
          <p:nvPr/>
        </p:nvSpPr>
        <p:spPr>
          <a:xfrm>
            <a:off x="228600" y="1219200"/>
            <a:ext cx="11506200" cy="1323439"/>
          </a:xfrm>
          <a:prstGeom prst="rect">
            <a:avLst/>
          </a:prstGeom>
          <a:noFill/>
        </p:spPr>
        <p:txBody>
          <a:bodyPr wrap="square">
            <a:spAutoFit/>
          </a:bodyPr>
          <a:lstStyle/>
          <a:p>
            <a:pPr marL="285750" indent="-285750" algn="just">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Coperture multiple</a:t>
            </a:r>
            <a:r>
              <a:rPr lang="it-IT" sz="2000" dirty="0">
                <a:solidFill>
                  <a:schemeClr val="bg1"/>
                </a:solidFill>
                <a:latin typeface="Times New Roman" panose="02020603050405020304" pitchFamily="18" charset="0"/>
                <a:cs typeface="Times New Roman" panose="02020603050405020304" pitchFamily="18" charset="0"/>
              </a:rPr>
              <a:t>: alternano parti aperte e coperte (es., lamelle fisse o mobili), filtrano parzialmente la radiazione solare e sono più permeabili ai flussi d’aria; di solito eccellente comportamento dal punto di vista del comfort; evitare l’uso di materiali con superfici riflettenti che potrebbero dirigere la radiazione solare verso la zona occupata</a:t>
            </a:r>
          </a:p>
        </p:txBody>
      </p:sp>
      <p:pic>
        <p:nvPicPr>
          <p:cNvPr id="6" name="Picture 2" descr="Microarchitettura: chioschi, pergolati e tettoie URBADIS | di  microarchitettura">
            <a:extLst>
              <a:ext uri="{FF2B5EF4-FFF2-40B4-BE49-F238E27FC236}">
                <a16:creationId xmlns:a16="http://schemas.microsoft.com/office/drawing/2014/main" id="{A94BC3ED-D86A-0FD5-0CCE-2258FC8F9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333" b="3333"/>
          <a:stretch/>
        </p:blipFill>
        <p:spPr bwMode="auto">
          <a:xfrm>
            <a:off x="-1" y="2523530"/>
            <a:ext cx="7821311" cy="4334470"/>
          </a:xfrm>
          <a:prstGeom prst="rect">
            <a:avLst/>
          </a:prstGeom>
          <a:noFill/>
          <a:extLst>
            <a:ext uri="{909E8E84-426E-40DD-AFC4-6F175D3DCCD1}">
              <a14:hiddenFill xmlns:a14="http://schemas.microsoft.com/office/drawing/2010/main">
                <a:solidFill>
                  <a:srgbClr val="FFFFFF"/>
                </a:solidFill>
              </a14:hiddenFill>
            </a:ext>
          </a:extLst>
        </p:spPr>
      </p:pic>
      <p:pic>
        <p:nvPicPr>
          <p:cNvPr id="8" name="Immagine 7">
            <a:extLst>
              <a:ext uri="{FF2B5EF4-FFF2-40B4-BE49-F238E27FC236}">
                <a16:creationId xmlns:a16="http://schemas.microsoft.com/office/drawing/2014/main" id="{59AA729A-1FC7-DEDA-D560-81B77ADDF288}"/>
              </a:ext>
            </a:extLst>
          </p:cNvPr>
          <p:cNvPicPr>
            <a:picLocks noChangeAspect="1"/>
          </p:cNvPicPr>
          <p:nvPr/>
        </p:nvPicPr>
        <p:blipFill rotWithShape="1">
          <a:blip r:embed="rId3"/>
          <a:srcRect l="3023" t="5639" r="2155" b="9798"/>
          <a:stretch/>
        </p:blipFill>
        <p:spPr>
          <a:xfrm>
            <a:off x="7010400" y="2523530"/>
            <a:ext cx="5181600" cy="4349692"/>
          </a:xfrm>
          <a:prstGeom prst="rect">
            <a:avLst/>
          </a:prstGeom>
        </p:spPr>
      </p:pic>
    </p:spTree>
    <p:extLst>
      <p:ext uri="{BB962C8B-B14F-4D97-AF65-F5344CB8AC3E}">
        <p14:creationId xmlns:p14="http://schemas.microsoft.com/office/powerpoint/2010/main" val="140991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058EC57-ACE5-0099-821F-BBA5A4848AF1}"/>
              </a:ext>
            </a:extLst>
          </p:cNvPr>
          <p:cNvSpPr>
            <a:spLocks noGrp="1"/>
          </p:cNvSpPr>
          <p:nvPr>
            <p:ph type="sldNum" sz="quarter" idx="12"/>
          </p:nvPr>
        </p:nvSpPr>
        <p:spPr/>
        <p:txBody>
          <a:bodyPr/>
          <a:lstStyle/>
          <a:p>
            <a:pPr>
              <a:defRPr/>
            </a:pPr>
            <a:fld id="{A2DE0798-E235-4305-A757-6FD5C182A6FF}" type="slidenum">
              <a:rPr lang="it-IT" altLang="en-US" smtClean="0"/>
              <a:pPr>
                <a:defRPr/>
              </a:pPr>
              <a:t>81</a:t>
            </a:fld>
            <a:endParaRPr lang="it-IT" altLang="en-US" dirty="0"/>
          </a:p>
        </p:txBody>
      </p:sp>
      <p:pic>
        <p:nvPicPr>
          <p:cNvPr id="3074" name="Picture 2" descr="Oasis Urbanos by URBADIS microarquitectura">
            <a:extLst>
              <a:ext uri="{FF2B5EF4-FFF2-40B4-BE49-F238E27FC236}">
                <a16:creationId xmlns:a16="http://schemas.microsoft.com/office/drawing/2014/main" id="{EF76D5D2-21E2-AE6E-8B29-9749F2D6DE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00" t="11612"/>
          <a:stretch/>
        </p:blipFill>
        <p:spPr bwMode="auto">
          <a:xfrm>
            <a:off x="-76200" y="1066800"/>
            <a:ext cx="6852579" cy="4931664"/>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a:extLst>
              <a:ext uri="{FF2B5EF4-FFF2-40B4-BE49-F238E27FC236}">
                <a16:creationId xmlns:a16="http://schemas.microsoft.com/office/drawing/2014/main" id="{E771411A-5482-6331-F7B0-199161C84F48}"/>
              </a:ext>
            </a:extLst>
          </p:cNvPr>
          <p:cNvSpPr txBox="1"/>
          <p:nvPr/>
        </p:nvSpPr>
        <p:spPr>
          <a:xfrm>
            <a:off x="1828800" y="6019800"/>
            <a:ext cx="8534400" cy="430887"/>
          </a:xfrm>
          <a:prstGeom prst="rect">
            <a:avLst/>
          </a:prstGeom>
          <a:noFill/>
        </p:spPr>
        <p:txBody>
          <a:bodyPr wrap="square">
            <a:spAutoFit/>
          </a:bodyPr>
          <a:lstStyle/>
          <a:p>
            <a:pPr algn="ctr"/>
            <a:r>
              <a:rPr lang="pt-BR" sz="2200" dirty="0">
                <a:solidFill>
                  <a:schemeClr val="bg1"/>
                </a:solidFill>
                <a:latin typeface="Times New Roman" panose="02020603050405020304" pitchFamily="18" charset="0"/>
                <a:cs typeface="Times New Roman" panose="02020603050405020304" pitchFamily="18" charset="0"/>
              </a:rPr>
              <a:t>Sistema prefabbricato Oasis Urbanos (URBADIS Microarquitectura)</a:t>
            </a:r>
            <a:endParaRPr lang="it-IT" sz="2200" dirty="0">
              <a:solidFill>
                <a:schemeClr val="bg1"/>
              </a:solidFill>
              <a:latin typeface="Times New Roman" panose="02020603050405020304" pitchFamily="18" charset="0"/>
              <a:cs typeface="Times New Roman" panose="02020603050405020304" pitchFamily="18" charset="0"/>
            </a:endParaRPr>
          </a:p>
        </p:txBody>
      </p:sp>
      <p:pic>
        <p:nvPicPr>
          <p:cNvPr id="3076" name="Picture 4" descr="cubierta multifunción para espacio público - Microarquitectura">
            <a:extLst>
              <a:ext uri="{FF2B5EF4-FFF2-40B4-BE49-F238E27FC236}">
                <a16:creationId xmlns:a16="http://schemas.microsoft.com/office/drawing/2014/main" id="{5AA2BF93-98EA-4B85-B41C-6A5943F247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152" y="1066800"/>
            <a:ext cx="5629753" cy="493166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7792CD86-F58E-DD06-E3F9-5FDAA6ACCD98}"/>
              </a:ext>
            </a:extLst>
          </p:cNvPr>
          <p:cNvSpPr>
            <a:spLocks noChangeArrowheads="1"/>
          </p:cNvSpPr>
          <p:nvPr/>
        </p:nvSpPr>
        <p:spPr bwMode="auto">
          <a:xfrm>
            <a:off x="0" y="0"/>
            <a:ext cx="12192000" cy="677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 sistemi artificiali</a:t>
            </a:r>
          </a:p>
        </p:txBody>
      </p:sp>
    </p:spTree>
    <p:extLst>
      <p:ext uri="{BB962C8B-B14F-4D97-AF65-F5344CB8AC3E}">
        <p14:creationId xmlns:p14="http://schemas.microsoft.com/office/powerpoint/2010/main" val="35244303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73EC0F9-21E9-1E39-532D-963D7E587E37}"/>
              </a:ext>
            </a:extLst>
          </p:cNvPr>
          <p:cNvSpPr>
            <a:spLocks noGrp="1"/>
          </p:cNvSpPr>
          <p:nvPr>
            <p:ph type="sldNum" sz="quarter" idx="12"/>
          </p:nvPr>
        </p:nvSpPr>
        <p:spPr/>
        <p:txBody>
          <a:bodyPr/>
          <a:lstStyle/>
          <a:p>
            <a:pPr>
              <a:defRPr/>
            </a:pPr>
            <a:fld id="{A2DE0798-E235-4305-A757-6FD5C182A6FF}" type="slidenum">
              <a:rPr lang="it-IT" altLang="en-US" smtClean="0"/>
              <a:pPr>
                <a:defRPr/>
              </a:pPr>
              <a:t>82</a:t>
            </a:fld>
            <a:endParaRPr lang="it-IT" altLang="en-US"/>
          </a:p>
        </p:txBody>
      </p:sp>
      <p:sp>
        <p:nvSpPr>
          <p:cNvPr id="4" name="CasellaDiTesto 3">
            <a:extLst>
              <a:ext uri="{FF2B5EF4-FFF2-40B4-BE49-F238E27FC236}">
                <a16:creationId xmlns:a16="http://schemas.microsoft.com/office/drawing/2014/main" id="{525D4A92-67B4-DB4C-A768-BA67B5CAEE62}"/>
              </a:ext>
            </a:extLst>
          </p:cNvPr>
          <p:cNvSpPr txBox="1"/>
          <p:nvPr/>
        </p:nvSpPr>
        <p:spPr>
          <a:xfrm>
            <a:off x="76200" y="838200"/>
            <a:ext cx="6400800" cy="2462213"/>
          </a:xfrm>
          <a:prstGeom prst="rect">
            <a:avLst/>
          </a:prstGeom>
          <a:noFill/>
        </p:spPr>
        <p:txBody>
          <a:bodyPr wrap="square">
            <a:spAutoFit/>
          </a:bodyPr>
          <a:lstStyle/>
          <a:p>
            <a:pPr marL="285750" indent="-28575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Coperture a membrana</a:t>
            </a:r>
            <a:r>
              <a:rPr lang="it-IT" sz="2200" dirty="0">
                <a:solidFill>
                  <a:schemeClr val="bg1"/>
                </a:solidFill>
                <a:latin typeface="Times New Roman" panose="02020603050405020304" pitchFamily="18" charset="0"/>
                <a:cs typeface="Times New Roman" panose="02020603050405020304" pitchFamily="18" charset="0"/>
              </a:rPr>
              <a:t>: costituite da un materiale base (solitamente tessuto artificiale, poliestere o fibra di vetro), rivestito da entrambe i lati da materiali applicati con diverse tecniche (come spalmatura, estrusione, laminazione, calandratura, etc., a seconda del materiale di rivestimento)</a:t>
            </a:r>
          </a:p>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Es.: </a:t>
            </a:r>
            <a:r>
              <a:rPr lang="it-IT" sz="2200" dirty="0" err="1">
                <a:solidFill>
                  <a:schemeClr val="bg1"/>
                </a:solidFill>
                <a:latin typeface="Times New Roman" panose="02020603050405020304" pitchFamily="18" charset="0"/>
                <a:cs typeface="Times New Roman" panose="02020603050405020304" pitchFamily="18" charset="0"/>
              </a:rPr>
              <a:t>inverted</a:t>
            </a:r>
            <a:r>
              <a:rPr lang="it-IT" sz="2200" dirty="0">
                <a:solidFill>
                  <a:schemeClr val="bg1"/>
                </a:solidFill>
                <a:latin typeface="Times New Roman" panose="02020603050405020304" pitchFamily="18" charset="0"/>
                <a:cs typeface="Times New Roman" panose="02020603050405020304" pitchFamily="18" charset="0"/>
              </a:rPr>
              <a:t> </a:t>
            </a:r>
            <a:r>
              <a:rPr lang="it-IT" sz="2200" dirty="0" err="1">
                <a:solidFill>
                  <a:schemeClr val="bg1"/>
                </a:solidFill>
                <a:latin typeface="Times New Roman" panose="02020603050405020304" pitchFamily="18" charset="0"/>
                <a:cs typeface="Times New Roman" panose="02020603050405020304" pitchFamily="18" charset="0"/>
              </a:rPr>
              <a:t>umbrellas</a:t>
            </a:r>
            <a:endParaRPr lang="it-IT" sz="2200" dirty="0">
              <a:solidFill>
                <a:schemeClr val="bg1"/>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58923E58-D404-AC4C-1AF9-8AF3102CF7B5}"/>
              </a:ext>
            </a:extLst>
          </p:cNvPr>
          <p:cNvSpPr>
            <a:spLocks noChangeArrowheads="1"/>
          </p:cNvSpPr>
          <p:nvPr/>
        </p:nvSpPr>
        <p:spPr bwMode="auto">
          <a:xfrm>
            <a:off x="0" y="0"/>
            <a:ext cx="12192000" cy="677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 sistemi artificiali</a:t>
            </a:r>
          </a:p>
        </p:txBody>
      </p:sp>
      <p:sp>
        <p:nvSpPr>
          <p:cNvPr id="3" name="CasellaDiTesto 2">
            <a:extLst>
              <a:ext uri="{FF2B5EF4-FFF2-40B4-BE49-F238E27FC236}">
                <a16:creationId xmlns:a16="http://schemas.microsoft.com/office/drawing/2014/main" id="{F4D93DA7-09E2-FFD4-6A39-ED0703350D0F}"/>
              </a:ext>
            </a:extLst>
          </p:cNvPr>
          <p:cNvSpPr txBox="1"/>
          <p:nvPr/>
        </p:nvSpPr>
        <p:spPr>
          <a:xfrm>
            <a:off x="76200" y="3657600"/>
            <a:ext cx="6400800" cy="3139321"/>
          </a:xfrm>
          <a:prstGeom prst="rect">
            <a:avLst/>
          </a:prstGeom>
          <a:noFill/>
        </p:spPr>
        <p:txBody>
          <a:bodyPr wrap="square">
            <a:spAutoFit/>
          </a:bodyPr>
          <a:lstStyle/>
          <a:p>
            <a:pPr marL="285750" indent="-28575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Coperture selettive</a:t>
            </a:r>
            <a:r>
              <a:rPr lang="it-IT" sz="2200" dirty="0">
                <a:solidFill>
                  <a:schemeClr val="bg1"/>
                </a:solidFill>
                <a:latin typeface="Times New Roman" panose="02020603050405020304" pitchFamily="18" charset="0"/>
                <a:cs typeface="Times New Roman" panose="02020603050405020304" pitchFamily="18" charset="0"/>
              </a:rPr>
              <a:t>: sistemi di schermatura caratterizzati dal fenomeno dell’effetto serra invertito (opaca alla radiazione corta solare e trasparente alla radiazione lunga infrarossa, esattamente l’inverso di un vetro - effetto serra); il sistema è solitamente formato da due strati di materiale (plastica o vetro particolari), uno collettore-radiatore verso l’interno e uno superiore con caratteristiche selettive</a:t>
            </a:r>
          </a:p>
        </p:txBody>
      </p:sp>
      <p:pic>
        <p:nvPicPr>
          <p:cNvPr id="9" name="Immagine 8">
            <a:extLst>
              <a:ext uri="{FF2B5EF4-FFF2-40B4-BE49-F238E27FC236}">
                <a16:creationId xmlns:a16="http://schemas.microsoft.com/office/drawing/2014/main" id="{2B0FF7B6-3A93-BE3C-CA2D-F4E481386B96}"/>
              </a:ext>
            </a:extLst>
          </p:cNvPr>
          <p:cNvPicPr>
            <a:picLocks noChangeAspect="1"/>
          </p:cNvPicPr>
          <p:nvPr/>
        </p:nvPicPr>
        <p:blipFill>
          <a:blip r:embed="rId2"/>
          <a:stretch>
            <a:fillRect/>
          </a:stretch>
        </p:blipFill>
        <p:spPr>
          <a:xfrm>
            <a:off x="6539374" y="798424"/>
            <a:ext cx="5652626" cy="2705530"/>
          </a:xfrm>
          <a:prstGeom prst="rect">
            <a:avLst/>
          </a:prstGeom>
        </p:spPr>
      </p:pic>
      <p:pic>
        <p:nvPicPr>
          <p:cNvPr id="11" name="Immagine 10">
            <a:extLst>
              <a:ext uri="{FF2B5EF4-FFF2-40B4-BE49-F238E27FC236}">
                <a16:creationId xmlns:a16="http://schemas.microsoft.com/office/drawing/2014/main" id="{32A4EC3D-6D25-BD59-E12A-EAFD99B47D30}"/>
              </a:ext>
            </a:extLst>
          </p:cNvPr>
          <p:cNvPicPr>
            <a:picLocks noChangeAspect="1"/>
          </p:cNvPicPr>
          <p:nvPr/>
        </p:nvPicPr>
        <p:blipFill>
          <a:blip r:embed="rId3"/>
          <a:stretch>
            <a:fillRect/>
          </a:stretch>
        </p:blipFill>
        <p:spPr>
          <a:xfrm>
            <a:off x="6539373" y="3513098"/>
            <a:ext cx="5652626" cy="3344902"/>
          </a:xfrm>
          <a:prstGeom prst="rect">
            <a:avLst/>
          </a:prstGeom>
        </p:spPr>
      </p:pic>
    </p:spTree>
    <p:extLst>
      <p:ext uri="{BB962C8B-B14F-4D97-AF65-F5344CB8AC3E}">
        <p14:creationId xmlns:p14="http://schemas.microsoft.com/office/powerpoint/2010/main" val="172162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49441C5-AE1A-0852-5497-02893911F84F}"/>
              </a:ext>
            </a:extLst>
          </p:cNvPr>
          <p:cNvSpPr>
            <a:spLocks noGrp="1"/>
          </p:cNvSpPr>
          <p:nvPr>
            <p:ph type="sldNum" sz="quarter" idx="12"/>
          </p:nvPr>
        </p:nvSpPr>
        <p:spPr/>
        <p:txBody>
          <a:bodyPr/>
          <a:lstStyle/>
          <a:p>
            <a:pPr>
              <a:defRPr/>
            </a:pPr>
            <a:fld id="{A2DE0798-E235-4305-A757-6FD5C182A6FF}" type="slidenum">
              <a:rPr lang="it-IT" altLang="en-US" smtClean="0"/>
              <a:pPr>
                <a:defRPr/>
              </a:pPr>
              <a:t>83</a:t>
            </a:fld>
            <a:endParaRPr lang="it-IT" altLang="en-US"/>
          </a:p>
        </p:txBody>
      </p:sp>
      <p:pic>
        <p:nvPicPr>
          <p:cNvPr id="2050" name="Picture 2" descr="Retractable Roof Systems, Canopies and Folding Roofs | Zapp Outdoor">
            <a:extLst>
              <a:ext uri="{FF2B5EF4-FFF2-40B4-BE49-F238E27FC236}">
                <a16:creationId xmlns:a16="http://schemas.microsoft.com/office/drawing/2014/main" id="{785053DF-EDF3-E0ED-54B7-0DA681AAC0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8634" y="1567472"/>
            <a:ext cx="6500946" cy="53667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tractable Roof Solutions for your Hospitality Space | AEL Outdoor  Solutions">
            <a:extLst>
              <a:ext uri="{FF2B5EF4-FFF2-40B4-BE49-F238E27FC236}">
                <a16:creationId xmlns:a16="http://schemas.microsoft.com/office/drawing/2014/main" id="{02B972E2-31B3-7031-AD6C-9EB40A780E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288"/>
          <a:stretch/>
        </p:blipFill>
        <p:spPr bwMode="auto">
          <a:xfrm>
            <a:off x="0" y="3005598"/>
            <a:ext cx="5518634" cy="390485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rend Alert: Retractable Roofs – The Sky is the Limit | NanaWall">
            <a:extLst>
              <a:ext uri="{FF2B5EF4-FFF2-40B4-BE49-F238E27FC236}">
                <a16:creationId xmlns:a16="http://schemas.microsoft.com/office/drawing/2014/main" id="{CFF2D146-9166-92BB-DD07-44410524B29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72" t="7553" r="3451"/>
          <a:stretch/>
        </p:blipFill>
        <p:spPr bwMode="auto">
          <a:xfrm>
            <a:off x="0" y="0"/>
            <a:ext cx="5518634" cy="3246846"/>
          </a:xfrm>
          <a:prstGeom prst="rect">
            <a:avLst/>
          </a:prstGeom>
          <a:noFill/>
          <a:extLst>
            <a:ext uri="{909E8E84-426E-40DD-AFC4-6F175D3DCCD1}">
              <a14:hiddenFill xmlns:a14="http://schemas.microsoft.com/office/drawing/2010/main">
                <a:solidFill>
                  <a:srgbClr val="FFFFFF"/>
                </a:solidFill>
              </a14:hiddenFill>
            </a:ext>
          </a:extLst>
        </p:spPr>
      </p:pic>
      <p:sp>
        <p:nvSpPr>
          <p:cNvPr id="3" name="Titolo 1">
            <a:extLst>
              <a:ext uri="{FF2B5EF4-FFF2-40B4-BE49-F238E27FC236}">
                <a16:creationId xmlns:a16="http://schemas.microsoft.com/office/drawing/2014/main" id="{7B4C83F0-BE94-6306-45AB-7EF906C30C11}"/>
              </a:ext>
            </a:extLst>
          </p:cNvPr>
          <p:cNvSpPr txBox="1">
            <a:spLocks/>
          </p:cNvSpPr>
          <p:nvPr/>
        </p:nvSpPr>
        <p:spPr>
          <a:xfrm>
            <a:off x="6705600" y="-1"/>
            <a:ext cx="4876800" cy="76200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it-IT" altLang="en-US" sz="2800" b="1" dirty="0">
                <a:solidFill>
                  <a:srgbClr val="FFCC00"/>
                </a:solidFill>
                <a:latin typeface="Verdana" panose="020B0604030504040204" pitchFamily="34" charset="0"/>
              </a:rPr>
              <a:t>5. Ombreggiamento: sistemi artificiali</a:t>
            </a:r>
          </a:p>
        </p:txBody>
      </p:sp>
      <p:sp>
        <p:nvSpPr>
          <p:cNvPr id="7" name="CasellaDiTesto 6">
            <a:extLst>
              <a:ext uri="{FF2B5EF4-FFF2-40B4-BE49-F238E27FC236}">
                <a16:creationId xmlns:a16="http://schemas.microsoft.com/office/drawing/2014/main" id="{35C4F749-D5BA-C2DD-D384-A5EAA02F2D2A}"/>
              </a:ext>
            </a:extLst>
          </p:cNvPr>
          <p:cNvSpPr txBox="1"/>
          <p:nvPr/>
        </p:nvSpPr>
        <p:spPr>
          <a:xfrm>
            <a:off x="5629834" y="1002268"/>
            <a:ext cx="6500945" cy="400110"/>
          </a:xfrm>
          <a:prstGeom prst="rect">
            <a:avLst/>
          </a:prstGeom>
          <a:noFill/>
        </p:spPr>
        <p:txBody>
          <a:bodyPr wrap="square">
            <a:spAutoFit/>
          </a:bodyPr>
          <a:lstStyle/>
          <a:p>
            <a:r>
              <a:rPr lang="it-IT" sz="2000" dirty="0">
                <a:solidFill>
                  <a:srgbClr val="FFFF00"/>
                </a:solidFill>
                <a:latin typeface="Times New Roman" panose="02020603050405020304" pitchFamily="18" charset="0"/>
                <a:cs typeface="Times New Roman" panose="02020603050405020304" pitchFamily="18" charset="0"/>
              </a:rPr>
              <a:t>Retractable </a:t>
            </a:r>
            <a:r>
              <a:rPr lang="it-IT" sz="2000" dirty="0" err="1">
                <a:solidFill>
                  <a:srgbClr val="FFFF00"/>
                </a:solidFill>
                <a:latin typeface="Times New Roman" panose="02020603050405020304" pitchFamily="18" charset="0"/>
                <a:cs typeface="Times New Roman" panose="02020603050405020304" pitchFamily="18" charset="0"/>
              </a:rPr>
              <a:t>roof</a:t>
            </a:r>
            <a:r>
              <a:rPr lang="it-IT" sz="2000" dirty="0">
                <a:solidFill>
                  <a:srgbClr val="FFFF00"/>
                </a:solidFill>
                <a:latin typeface="Times New Roman" panose="02020603050405020304" pitchFamily="18" charset="0"/>
                <a:cs typeface="Times New Roman" panose="02020603050405020304" pitchFamily="18" charset="0"/>
              </a:rPr>
              <a:t> </a:t>
            </a:r>
            <a:r>
              <a:rPr lang="it-IT" sz="2000" dirty="0" err="1">
                <a:solidFill>
                  <a:srgbClr val="FFFF00"/>
                </a:solidFill>
                <a:latin typeface="Times New Roman" panose="02020603050405020304" pitchFamily="18" charset="0"/>
                <a:cs typeface="Times New Roman" panose="02020603050405020304" pitchFamily="18" charset="0"/>
              </a:rPr>
              <a:t>structures</a:t>
            </a:r>
            <a:r>
              <a:rPr lang="it-IT" sz="2000" dirty="0">
                <a:solidFill>
                  <a:srgbClr val="FFFF00"/>
                </a:solidFill>
                <a:latin typeface="Times New Roman" panose="02020603050405020304" pitchFamily="18" charset="0"/>
                <a:cs typeface="Times New Roman" panose="02020603050405020304" pitchFamily="18" charset="0"/>
              </a:rPr>
              <a:t>: </a:t>
            </a:r>
            <a:r>
              <a:rPr lang="it-IT" sz="2000" dirty="0">
                <a:solidFill>
                  <a:schemeClr val="bg1"/>
                </a:solidFill>
                <a:latin typeface="Times New Roman" panose="02020603050405020304" pitchFamily="18" charset="0"/>
                <a:cs typeface="Times New Roman" panose="02020603050405020304" pitchFamily="18" charset="0"/>
              </a:rPr>
              <a:t>adattabili all’esigenza o al meteo</a:t>
            </a: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158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4"/>
                                        </p:tgtEl>
                                        <p:attrNameLst>
                                          <p:attrName>style.visibility</p:attrName>
                                        </p:attrNameLst>
                                      </p:cBhvr>
                                      <p:to>
                                        <p:strVal val="visible"/>
                                      </p:to>
                                    </p:set>
                                    <p:animEffect transition="in" filter="fade">
                                      <p:cBhvr>
                                        <p:cTn id="7" dur="10"/>
                                        <p:tgtEl>
                                          <p:spTgt spid="2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73EC0F9-21E9-1E39-532D-963D7E587E37}"/>
              </a:ext>
            </a:extLst>
          </p:cNvPr>
          <p:cNvSpPr>
            <a:spLocks noGrp="1"/>
          </p:cNvSpPr>
          <p:nvPr>
            <p:ph type="sldNum" sz="quarter" idx="12"/>
          </p:nvPr>
        </p:nvSpPr>
        <p:spPr/>
        <p:txBody>
          <a:bodyPr/>
          <a:lstStyle/>
          <a:p>
            <a:pPr>
              <a:defRPr/>
            </a:pPr>
            <a:fld id="{A2DE0798-E235-4305-A757-6FD5C182A6FF}" type="slidenum">
              <a:rPr lang="it-IT" altLang="en-US" smtClean="0"/>
              <a:pPr>
                <a:defRPr/>
              </a:pPr>
              <a:t>84</a:t>
            </a:fld>
            <a:endParaRPr lang="it-IT" altLang="en-US"/>
          </a:p>
        </p:txBody>
      </p:sp>
      <p:pic>
        <p:nvPicPr>
          <p:cNvPr id="4098" name="Picture 2" descr="La Rambla: cosa vedere e cosa fare sulla via più famosa di Barcellona">
            <a:extLst>
              <a:ext uri="{FF2B5EF4-FFF2-40B4-BE49-F238E27FC236}">
                <a16:creationId xmlns:a16="http://schemas.microsoft.com/office/drawing/2014/main" id="{89E3B791-E3DB-334E-A097-F61092002B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956"/>
          <a:stretch/>
        </p:blipFill>
        <p:spPr bwMode="auto">
          <a:xfrm>
            <a:off x="5486400" y="3049882"/>
            <a:ext cx="6705600" cy="38081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uida a Las Ramblas a Barcellona">
            <a:extLst>
              <a:ext uri="{FF2B5EF4-FFF2-40B4-BE49-F238E27FC236}">
                <a16:creationId xmlns:a16="http://schemas.microsoft.com/office/drawing/2014/main" id="{EE0646FF-D9C9-BD13-30F8-2E0A003424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633"/>
          <a:stretch/>
        </p:blipFill>
        <p:spPr bwMode="auto">
          <a:xfrm>
            <a:off x="-57150" y="3043149"/>
            <a:ext cx="6000750" cy="38186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58923E58-D404-AC4C-1AF9-8AF3102CF7B5}"/>
              </a:ext>
            </a:extLst>
          </p:cNvPr>
          <p:cNvSpPr>
            <a:spLocks noChangeArrowheads="1"/>
          </p:cNvSpPr>
          <p:nvPr/>
        </p:nvSpPr>
        <p:spPr bwMode="auto">
          <a:xfrm>
            <a:off x="0" y="0"/>
            <a:ext cx="12192000" cy="43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 sistemi naturali</a:t>
            </a:r>
          </a:p>
        </p:txBody>
      </p:sp>
      <p:sp>
        <p:nvSpPr>
          <p:cNvPr id="6" name="CasellaDiTesto 5">
            <a:extLst>
              <a:ext uri="{FF2B5EF4-FFF2-40B4-BE49-F238E27FC236}">
                <a16:creationId xmlns:a16="http://schemas.microsoft.com/office/drawing/2014/main" id="{8276E7D9-0E5E-0E7F-4A4F-A79C12721D2C}"/>
              </a:ext>
            </a:extLst>
          </p:cNvPr>
          <p:cNvSpPr txBox="1"/>
          <p:nvPr/>
        </p:nvSpPr>
        <p:spPr>
          <a:xfrm>
            <a:off x="76200" y="381000"/>
            <a:ext cx="12039600" cy="1708160"/>
          </a:xfrm>
          <a:prstGeom prst="rect">
            <a:avLst/>
          </a:prstGeom>
          <a:noFill/>
        </p:spPr>
        <p:txBody>
          <a:bodyPr wrap="square">
            <a:spAutoFit/>
          </a:bodyPr>
          <a:lstStyle/>
          <a:p>
            <a:pPr marL="285750" indent="-285750" algn="just">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Possono essere considerati come una copertura multipla (le lamelle sono le foglie) ma, </a:t>
            </a:r>
            <a:r>
              <a:rPr lang="it-IT" sz="2100" dirty="0">
                <a:solidFill>
                  <a:srgbClr val="FFFF00"/>
                </a:solidFill>
                <a:latin typeface="Times New Roman" panose="02020603050405020304" pitchFamily="18" charset="0"/>
                <a:cs typeface="Times New Roman" panose="02020603050405020304" pitchFamily="18" charset="0"/>
              </a:rPr>
              <a:t>a differenza delle coperture artificiali, non si scaldano</a:t>
            </a:r>
            <a:r>
              <a:rPr lang="it-IT" sz="2100" dirty="0">
                <a:solidFill>
                  <a:schemeClr val="bg1"/>
                </a:solidFill>
                <a:latin typeface="Times New Roman" panose="02020603050405020304" pitchFamily="18" charset="0"/>
                <a:cs typeface="Times New Roman" panose="02020603050405020304" pitchFamily="18" charset="0"/>
              </a:rPr>
              <a:t> e, all’ostruzione della radiazione solare, aggiungono </a:t>
            </a:r>
            <a:r>
              <a:rPr lang="it-IT" sz="2100" dirty="0">
                <a:solidFill>
                  <a:srgbClr val="FFFF00"/>
                </a:solidFill>
                <a:latin typeface="Times New Roman" panose="02020603050405020304" pitchFamily="18" charset="0"/>
                <a:cs typeface="Times New Roman" panose="02020603050405020304" pitchFamily="18" charset="0"/>
              </a:rPr>
              <a:t>attenuazioni dei rumori, depurazione dell’aria, produzione di ossigeno e riduzioni di temperatura di 3-12°C </a:t>
            </a:r>
            <a:r>
              <a:rPr lang="it-IT" sz="2100" dirty="0">
                <a:solidFill>
                  <a:schemeClr val="bg1"/>
                </a:solidFill>
                <a:latin typeface="Times New Roman" panose="02020603050405020304" pitchFamily="18" charset="0"/>
                <a:cs typeface="Times New Roman" panose="02020603050405020304" pitchFamily="18" charset="0"/>
              </a:rPr>
              <a:t>(utilizzando una elevata densità fogliare: </a:t>
            </a:r>
            <a:r>
              <a:rPr lang="it-IT" sz="2100" dirty="0">
                <a:solidFill>
                  <a:srgbClr val="FFFF00"/>
                </a:solidFill>
                <a:latin typeface="Times New Roman" panose="02020603050405020304" pitchFamily="18" charset="0"/>
                <a:cs typeface="Times New Roman" panose="02020603050405020304" pitchFamily="18" charset="0"/>
              </a:rPr>
              <a:t>LAD</a:t>
            </a:r>
            <a:r>
              <a:rPr lang="it-IT" sz="2100" dirty="0">
                <a:solidFill>
                  <a:schemeClr val="bg1"/>
                </a:solidFill>
                <a:latin typeface="Times New Roman" panose="02020603050405020304" pitchFamily="18" charset="0"/>
                <a:cs typeface="Times New Roman" panose="02020603050405020304" pitchFamily="18" charset="0"/>
              </a:rPr>
              <a:t>, </a:t>
            </a:r>
            <a:r>
              <a:rPr lang="it-IT" sz="2100" dirty="0" err="1">
                <a:solidFill>
                  <a:schemeClr val="bg1"/>
                </a:solidFill>
                <a:latin typeface="Times New Roman" panose="02020603050405020304" pitchFamily="18" charset="0"/>
                <a:cs typeface="Times New Roman" panose="02020603050405020304" pitchFamily="18" charset="0"/>
              </a:rPr>
              <a:t>Leaf</a:t>
            </a:r>
            <a:r>
              <a:rPr lang="it-IT" sz="2100" dirty="0">
                <a:solidFill>
                  <a:schemeClr val="bg1"/>
                </a:solidFill>
                <a:latin typeface="Times New Roman" panose="02020603050405020304" pitchFamily="18" charset="0"/>
                <a:cs typeface="Times New Roman" panose="02020603050405020304" pitchFamily="18" charset="0"/>
              </a:rPr>
              <a:t> Area </a:t>
            </a:r>
            <a:r>
              <a:rPr lang="it-IT" sz="2100" dirty="0" err="1">
                <a:solidFill>
                  <a:schemeClr val="bg1"/>
                </a:solidFill>
                <a:latin typeface="Times New Roman" panose="02020603050405020304" pitchFamily="18" charset="0"/>
                <a:cs typeface="Times New Roman" panose="02020603050405020304" pitchFamily="18" charset="0"/>
              </a:rPr>
              <a:t>Density</a:t>
            </a:r>
            <a:r>
              <a:rPr lang="it-IT" sz="2100" dirty="0">
                <a:solidFill>
                  <a:schemeClr val="bg1"/>
                </a:solidFill>
                <a:latin typeface="Times New Roman" panose="02020603050405020304" pitchFamily="18" charset="0"/>
                <a:cs typeface="Times New Roman" panose="02020603050405020304" pitchFamily="18" charset="0"/>
              </a:rPr>
              <a:t> o </a:t>
            </a:r>
            <a:r>
              <a:rPr lang="it-IT" sz="2100" dirty="0">
                <a:solidFill>
                  <a:srgbClr val="FFFF00"/>
                </a:solidFill>
                <a:latin typeface="Times New Roman" panose="02020603050405020304" pitchFamily="18" charset="0"/>
                <a:cs typeface="Times New Roman" panose="02020603050405020304" pitchFamily="18" charset="0"/>
              </a:rPr>
              <a:t>LAI</a:t>
            </a:r>
            <a:r>
              <a:rPr lang="it-IT" sz="2100" dirty="0">
                <a:solidFill>
                  <a:schemeClr val="bg1"/>
                </a:solidFill>
                <a:latin typeface="Times New Roman" panose="02020603050405020304" pitchFamily="18" charset="0"/>
                <a:cs typeface="Times New Roman" panose="02020603050405020304" pitchFamily="18" charset="0"/>
              </a:rPr>
              <a:t>, </a:t>
            </a:r>
            <a:r>
              <a:rPr lang="it-IT" sz="2100" dirty="0" err="1">
                <a:solidFill>
                  <a:schemeClr val="bg1"/>
                </a:solidFill>
                <a:latin typeface="Times New Roman" panose="02020603050405020304" pitchFamily="18" charset="0"/>
                <a:cs typeface="Times New Roman" panose="02020603050405020304" pitchFamily="18" charset="0"/>
              </a:rPr>
              <a:t>Leaf</a:t>
            </a:r>
            <a:r>
              <a:rPr lang="it-IT" sz="2100" dirty="0">
                <a:solidFill>
                  <a:schemeClr val="bg1"/>
                </a:solidFill>
                <a:latin typeface="Times New Roman" panose="02020603050405020304" pitchFamily="18" charset="0"/>
                <a:cs typeface="Times New Roman" panose="02020603050405020304" pitchFamily="18" charset="0"/>
              </a:rPr>
              <a:t> Area Index)</a:t>
            </a:r>
          </a:p>
          <a:p>
            <a:pPr marL="285750" indent="-285750" algn="just">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Nelle strade, meglio specie con apparato radicale contenuto e profondo, senza fruttificazione ed essudati</a:t>
            </a:r>
          </a:p>
        </p:txBody>
      </p:sp>
      <p:sp>
        <p:nvSpPr>
          <p:cNvPr id="3" name="CasellaDiTesto 2">
            <a:extLst>
              <a:ext uri="{FF2B5EF4-FFF2-40B4-BE49-F238E27FC236}">
                <a16:creationId xmlns:a16="http://schemas.microsoft.com/office/drawing/2014/main" id="{B4A204AB-0406-574C-C3E3-D43142899F79}"/>
              </a:ext>
            </a:extLst>
          </p:cNvPr>
          <p:cNvSpPr txBox="1"/>
          <p:nvPr/>
        </p:nvSpPr>
        <p:spPr>
          <a:xfrm>
            <a:off x="76200" y="1981200"/>
            <a:ext cx="12039600" cy="1061829"/>
          </a:xfrm>
          <a:prstGeom prst="rect">
            <a:avLst/>
          </a:prstGeom>
          <a:noFill/>
        </p:spPr>
        <p:txBody>
          <a:bodyPr wrap="square">
            <a:spAutoFit/>
          </a:bodyPr>
          <a:lstStyle/>
          <a:p>
            <a:pPr marL="285750" indent="-285750" algn="just">
              <a:buFont typeface="Arial" panose="020B0604020202020204" pitchFamily="34" charset="0"/>
              <a:buChar char="•"/>
            </a:pPr>
            <a:r>
              <a:rPr lang="it-IT" sz="2100" dirty="0">
                <a:solidFill>
                  <a:srgbClr val="FFFF00"/>
                </a:solidFill>
                <a:latin typeface="Times New Roman" panose="02020603050405020304" pitchFamily="18" charset="0"/>
                <a:cs typeface="Times New Roman" panose="02020603050405020304" pitchFamily="18" charset="0"/>
              </a:rPr>
              <a:t>Per climi miti, meglio alberi caducifogli</a:t>
            </a:r>
            <a:r>
              <a:rPr lang="it-IT" sz="2100" dirty="0">
                <a:solidFill>
                  <a:schemeClr val="bg1"/>
                </a:solidFill>
                <a:latin typeface="Times New Roman" panose="02020603050405020304" pitchFamily="18" charset="0"/>
                <a:cs typeface="Times New Roman" panose="02020603050405020304" pitchFamily="18" charset="0"/>
              </a:rPr>
              <a:t>: ombra nel periodo estivo (e rinfrescamento evaporativo) e possibilità di soleggiamento del suolo durante il periodo invernale</a:t>
            </a:r>
          </a:p>
          <a:p>
            <a:pPr marL="285750" indent="-285750" algn="just">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Es., platano a Barcellona</a:t>
            </a:r>
          </a:p>
        </p:txBody>
      </p:sp>
    </p:spTree>
    <p:extLst>
      <p:ext uri="{BB962C8B-B14F-4D97-AF65-F5344CB8AC3E}">
        <p14:creationId xmlns:p14="http://schemas.microsoft.com/office/powerpoint/2010/main" val="386544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100"/>
                                        </p:tgtEl>
                                        <p:attrNameLst>
                                          <p:attrName>style.visibility</p:attrName>
                                        </p:attrNameLst>
                                      </p:cBhvr>
                                      <p:to>
                                        <p:strVal val="visible"/>
                                      </p:to>
                                    </p:set>
                                    <p:animEffect transition="in" filter="fade">
                                      <p:cBhvr>
                                        <p:cTn id="10" dur="10"/>
                                        <p:tgtEl>
                                          <p:spTgt spid="4100"/>
                                        </p:tgtEl>
                                      </p:cBhvr>
                                    </p:animEffect>
                                  </p:childTnLst>
                                </p:cTn>
                              </p:par>
                              <p:par>
                                <p:cTn id="11" presetID="10" presetClass="entr" presetSubtype="0" fill="hold" nodeType="withEffect">
                                  <p:stCondLst>
                                    <p:cond delay="0"/>
                                  </p:stCondLst>
                                  <p:childTnLst>
                                    <p:set>
                                      <p:cBhvr>
                                        <p:cTn id="12" dur="1" fill="hold">
                                          <p:stCondLst>
                                            <p:cond delay="0"/>
                                          </p:stCondLst>
                                        </p:cTn>
                                        <p:tgtEl>
                                          <p:spTgt spid="4098"/>
                                        </p:tgtEl>
                                        <p:attrNameLst>
                                          <p:attrName>style.visibility</p:attrName>
                                        </p:attrNameLst>
                                      </p:cBhvr>
                                      <p:to>
                                        <p:strVal val="visible"/>
                                      </p:to>
                                    </p:set>
                                    <p:animEffect transition="in" filter="fade">
                                      <p:cBhvr>
                                        <p:cTn id="13" dur="1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AA12704B-1424-1C4E-5953-4E9B174AC7AE}"/>
              </a:ext>
            </a:extLst>
          </p:cNvPr>
          <p:cNvSpPr>
            <a:spLocks noGrp="1"/>
          </p:cNvSpPr>
          <p:nvPr>
            <p:ph type="sldNum" sz="quarter" idx="12"/>
          </p:nvPr>
        </p:nvSpPr>
        <p:spPr/>
        <p:txBody>
          <a:bodyPr/>
          <a:lstStyle/>
          <a:p>
            <a:pPr>
              <a:defRPr/>
            </a:pPr>
            <a:fld id="{3BD2B576-A382-469D-B746-95024665603F}" type="slidenum">
              <a:rPr lang="it-IT" altLang="it-IT" smtClean="0"/>
              <a:pPr>
                <a:defRPr/>
              </a:pPr>
              <a:t>85</a:t>
            </a:fld>
            <a:endParaRPr lang="it-IT" altLang="it-IT"/>
          </a:p>
        </p:txBody>
      </p:sp>
      <p:sp>
        <p:nvSpPr>
          <p:cNvPr id="3" name="Rectangle 2">
            <a:extLst>
              <a:ext uri="{FF2B5EF4-FFF2-40B4-BE49-F238E27FC236}">
                <a16:creationId xmlns:a16="http://schemas.microsoft.com/office/drawing/2014/main" id="{45C469D2-C899-ECCB-EA02-071C7ADDB8A4}"/>
              </a:ext>
            </a:extLst>
          </p:cNvPr>
          <p:cNvSpPr>
            <a:spLocks noChangeArrowheads="1"/>
          </p:cNvSpPr>
          <p:nvPr/>
        </p:nvSpPr>
        <p:spPr bwMode="auto">
          <a:xfrm>
            <a:off x="0" y="0"/>
            <a:ext cx="12192000" cy="677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Ombreggiamento: pergolato</a:t>
            </a:r>
          </a:p>
        </p:txBody>
      </p:sp>
      <p:sp>
        <p:nvSpPr>
          <p:cNvPr id="4" name="CasellaDiTesto 3">
            <a:extLst>
              <a:ext uri="{FF2B5EF4-FFF2-40B4-BE49-F238E27FC236}">
                <a16:creationId xmlns:a16="http://schemas.microsoft.com/office/drawing/2014/main" id="{AD4DD170-AA86-F5FF-28FD-9692A2C5C565}"/>
              </a:ext>
            </a:extLst>
          </p:cNvPr>
          <p:cNvSpPr txBox="1"/>
          <p:nvPr/>
        </p:nvSpPr>
        <p:spPr>
          <a:xfrm>
            <a:off x="152400" y="533400"/>
            <a:ext cx="11887200" cy="769441"/>
          </a:xfrm>
          <a:prstGeom prst="rect">
            <a:avLst/>
          </a:prstGeom>
          <a:noFill/>
        </p:spPr>
        <p:txBody>
          <a:bodyPr wrap="square">
            <a:spAutoFit/>
          </a:bodyPr>
          <a:lstStyle/>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Piante rampicanti  (vite, edera, gelsomino, </a:t>
            </a:r>
            <a:r>
              <a:rPr lang="it-IT" sz="2200" dirty="0" err="1">
                <a:solidFill>
                  <a:schemeClr val="bg1"/>
                </a:solidFill>
                <a:latin typeface="Times New Roman" panose="02020603050405020304" pitchFamily="18" charset="0"/>
                <a:cs typeface="Times New Roman" panose="02020603050405020304" pitchFamily="18" charset="0"/>
              </a:rPr>
              <a:t>clematis</a:t>
            </a:r>
            <a:r>
              <a:rPr lang="it-IT" sz="2200" dirty="0">
                <a:solidFill>
                  <a:schemeClr val="bg1"/>
                </a:solidFill>
                <a:latin typeface="Times New Roman" panose="02020603050405020304" pitchFamily="18" charset="0"/>
                <a:cs typeface="Times New Roman" panose="02020603050405020304" pitchFamily="18" charset="0"/>
              </a:rPr>
              <a:t>, glicine, buganvillea, </a:t>
            </a:r>
            <a:r>
              <a:rPr lang="it-IT" sz="2200" dirty="0" err="1">
                <a:solidFill>
                  <a:schemeClr val="bg1"/>
                </a:solidFill>
                <a:latin typeface="Times New Roman" panose="02020603050405020304" pitchFamily="18" charset="0"/>
                <a:cs typeface="Times New Roman" panose="02020603050405020304" pitchFamily="18" charset="0"/>
              </a:rPr>
              <a:t>etc</a:t>
            </a:r>
            <a:r>
              <a:rPr lang="it-IT" sz="2200" dirty="0">
                <a:solidFill>
                  <a:schemeClr val="bg1"/>
                </a:solidFill>
                <a:latin typeface="Times New Roman" panose="02020603050405020304" pitchFamily="18" charset="0"/>
                <a:cs typeface="Times New Roman" panose="02020603050405020304" pitchFamily="18" charset="0"/>
              </a:rPr>
              <a:t>), attenzione al LAD (</a:t>
            </a:r>
            <a:r>
              <a:rPr lang="it-IT" sz="2200" dirty="0" err="1">
                <a:solidFill>
                  <a:schemeClr val="bg1"/>
                </a:solidFill>
                <a:latin typeface="Times New Roman" panose="02020603050405020304" pitchFamily="18" charset="0"/>
                <a:cs typeface="Times New Roman" panose="02020603050405020304" pitchFamily="18" charset="0"/>
              </a:rPr>
              <a:t>Leaf</a:t>
            </a:r>
            <a:r>
              <a:rPr lang="it-IT" sz="2200" dirty="0">
                <a:solidFill>
                  <a:schemeClr val="bg1"/>
                </a:solidFill>
                <a:latin typeface="Times New Roman" panose="02020603050405020304" pitchFamily="18" charset="0"/>
                <a:cs typeface="Times New Roman" panose="02020603050405020304" pitchFamily="18" charset="0"/>
              </a:rPr>
              <a:t> Area </a:t>
            </a:r>
            <a:r>
              <a:rPr lang="it-IT" sz="2200" dirty="0" err="1">
                <a:solidFill>
                  <a:schemeClr val="bg1"/>
                </a:solidFill>
                <a:latin typeface="Times New Roman" panose="02020603050405020304" pitchFamily="18" charset="0"/>
                <a:cs typeface="Times New Roman" panose="02020603050405020304" pitchFamily="18" charset="0"/>
              </a:rPr>
              <a:t>Density</a:t>
            </a:r>
            <a:r>
              <a:rPr lang="it-IT" sz="2200" dirty="0">
                <a:solidFill>
                  <a:schemeClr val="bg1"/>
                </a:solidFill>
                <a:latin typeface="Times New Roman" panose="02020603050405020304" pitchFamily="18" charset="0"/>
                <a:cs typeface="Times New Roman" panose="02020603050405020304" pitchFamily="18" charset="0"/>
              </a:rPr>
              <a:t>)</a:t>
            </a:r>
          </a:p>
        </p:txBody>
      </p:sp>
      <p:pic>
        <p:nvPicPr>
          <p:cNvPr id="1026" name="Picture 2" descr="L'Edera è un classico che funziona molto bene soprattutto nelle zone ombreggiate; si tratta di una rampicante sempreverde che richiede poca manutenzione e fornisce una copertura molto fitta">
            <a:extLst>
              <a:ext uri="{FF2B5EF4-FFF2-40B4-BE49-F238E27FC236}">
                <a16:creationId xmlns:a16="http://schemas.microsoft.com/office/drawing/2014/main" id="{583E85BB-A319-361F-665F-E3B196DF24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49" y="1334586"/>
            <a:ext cx="8041549" cy="5535266"/>
          </a:xfrm>
          <a:prstGeom prst="rect">
            <a:avLst/>
          </a:prstGeom>
          <a:noFill/>
          <a:extLst>
            <a:ext uri="{909E8E84-426E-40DD-AFC4-6F175D3DCCD1}">
              <a14:hiddenFill xmlns:a14="http://schemas.microsoft.com/office/drawing/2010/main">
                <a:solidFill>
                  <a:srgbClr val="FFFFFF"/>
                </a:solidFill>
              </a14:hiddenFill>
            </a:ext>
          </a:extLst>
        </p:spPr>
      </p:pic>
      <p:pic>
        <p:nvPicPr>
          <p:cNvPr id="6" name="Immagine 5">
            <a:extLst>
              <a:ext uri="{FF2B5EF4-FFF2-40B4-BE49-F238E27FC236}">
                <a16:creationId xmlns:a16="http://schemas.microsoft.com/office/drawing/2014/main" id="{0B1C221A-C045-CA76-8F65-E7FB30451FF1}"/>
              </a:ext>
            </a:extLst>
          </p:cNvPr>
          <p:cNvPicPr>
            <a:picLocks noChangeAspect="1"/>
          </p:cNvPicPr>
          <p:nvPr/>
        </p:nvPicPr>
        <p:blipFill>
          <a:blip r:embed="rId3"/>
          <a:stretch>
            <a:fillRect/>
          </a:stretch>
        </p:blipFill>
        <p:spPr>
          <a:xfrm>
            <a:off x="6567772" y="1322734"/>
            <a:ext cx="5655761" cy="5535266"/>
          </a:xfrm>
          <a:prstGeom prst="rect">
            <a:avLst/>
          </a:prstGeom>
        </p:spPr>
      </p:pic>
    </p:spTree>
    <p:extLst>
      <p:ext uri="{BB962C8B-B14F-4D97-AF65-F5344CB8AC3E}">
        <p14:creationId xmlns:p14="http://schemas.microsoft.com/office/powerpoint/2010/main" val="313646022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49A84A6E-AD61-6782-267C-D58874354341}"/>
              </a:ext>
            </a:extLst>
          </p:cNvPr>
          <p:cNvSpPr>
            <a:spLocks noGrp="1"/>
          </p:cNvSpPr>
          <p:nvPr>
            <p:ph type="sldNum" sz="quarter" idx="12"/>
          </p:nvPr>
        </p:nvSpPr>
        <p:spPr/>
        <p:txBody>
          <a:bodyPr/>
          <a:lstStyle/>
          <a:p>
            <a:pPr>
              <a:defRPr/>
            </a:pPr>
            <a:fld id="{A2DE0798-E235-4305-A757-6FD5C182A6FF}" type="slidenum">
              <a:rPr lang="it-IT" altLang="en-US" smtClean="0"/>
              <a:pPr>
                <a:defRPr/>
              </a:pPr>
              <a:t>86</a:t>
            </a:fld>
            <a:endParaRPr lang="it-IT" altLang="en-US"/>
          </a:p>
        </p:txBody>
      </p:sp>
      <p:sp>
        <p:nvSpPr>
          <p:cNvPr id="3" name="Rectangle 2">
            <a:extLst>
              <a:ext uri="{FF2B5EF4-FFF2-40B4-BE49-F238E27FC236}">
                <a16:creationId xmlns:a16="http://schemas.microsoft.com/office/drawing/2014/main" id="{985486ED-9F94-7157-25AE-7BC3E696AC31}"/>
              </a:ext>
            </a:extLst>
          </p:cNvPr>
          <p:cNvSpPr>
            <a:spLocks noChangeArrowheads="1"/>
          </p:cNvSpPr>
          <p:nvPr/>
        </p:nvSpPr>
        <p:spPr bwMode="auto">
          <a:xfrm>
            <a:off x="0" y="0"/>
            <a:ext cx="1219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Ombreggiamento</a:t>
            </a:r>
          </a:p>
        </p:txBody>
      </p:sp>
      <p:sp>
        <p:nvSpPr>
          <p:cNvPr id="4" name="Rectangle 5">
            <a:extLst>
              <a:ext uri="{FF2B5EF4-FFF2-40B4-BE49-F238E27FC236}">
                <a16:creationId xmlns:a16="http://schemas.microsoft.com/office/drawing/2014/main" id="{5C2BF50D-9C45-55F9-B770-21FA21817D39}"/>
              </a:ext>
            </a:extLst>
          </p:cNvPr>
          <p:cNvSpPr txBox="1">
            <a:spLocks noChangeArrowheads="1"/>
          </p:cNvSpPr>
          <p:nvPr/>
        </p:nvSpPr>
        <p:spPr bwMode="auto">
          <a:xfrm>
            <a:off x="76200" y="457200"/>
            <a:ext cx="11963400" cy="601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eaLnBrk="1" hangingPunct="1">
              <a:defRPr/>
            </a:pPr>
            <a:r>
              <a:rPr lang="it-IT" altLang="en-US" sz="2400" dirty="0">
                <a:solidFill>
                  <a:srgbClr val="FFFF00"/>
                </a:solidFill>
                <a:latin typeface="Times New Roman" panose="02020603050405020304" pitchFamily="18" charset="0"/>
                <a:cs typeface="Times New Roman" panose="02020603050405020304" pitchFamily="18" charset="0"/>
              </a:rPr>
              <a:t>Sistemi artificiali</a:t>
            </a:r>
            <a:r>
              <a:rPr lang="it-IT" altLang="en-US" sz="2000" dirty="0">
                <a:solidFill>
                  <a:schemeClr val="bg1"/>
                </a:solidFill>
                <a:latin typeface="Times New Roman" panose="02020603050405020304" pitchFamily="18" charset="0"/>
                <a:cs typeface="Times New Roman" panose="02020603050405020304" pitchFamily="18" charset="0"/>
              </a:rPr>
              <a:t> </a:t>
            </a:r>
          </a:p>
          <a:p>
            <a:pPr marL="628650" indent="-268288" algn="just" eaLnBrk="1" hangingPunct="1">
              <a:buFont typeface="Courier New" panose="02070309020205020404" pitchFamily="49" charset="0"/>
              <a:buChar char="o"/>
              <a:defRPr/>
            </a:pPr>
            <a:r>
              <a:rPr lang="it-IT" altLang="en-US" sz="2200" dirty="0">
                <a:solidFill>
                  <a:schemeClr val="bg1"/>
                </a:solidFill>
                <a:latin typeface="Times New Roman" panose="02020603050405020304" pitchFamily="18" charset="0"/>
                <a:cs typeface="Times New Roman" panose="02020603050405020304" pitchFamily="18" charset="0"/>
              </a:rPr>
              <a:t>mediamente </a:t>
            </a:r>
            <a:r>
              <a:rPr lang="it-IT" altLang="en-US" sz="2200" dirty="0">
                <a:solidFill>
                  <a:srgbClr val="FFFF00"/>
                </a:solidFill>
                <a:latin typeface="Times New Roman" panose="02020603050405020304" pitchFamily="18" charset="0"/>
                <a:cs typeface="Times New Roman" panose="02020603050405020304" pitchFamily="18" charset="0"/>
              </a:rPr>
              <a:t>maggiore capacità filtrante (o addirittura bloccante) </a:t>
            </a:r>
            <a:r>
              <a:rPr lang="it-IT" altLang="en-US" sz="2200" dirty="0">
                <a:solidFill>
                  <a:schemeClr val="bg1"/>
                </a:solidFill>
                <a:latin typeface="Times New Roman" panose="02020603050405020304" pitchFamily="18" charset="0"/>
                <a:cs typeface="Times New Roman" panose="02020603050405020304" pitchFamily="18" charset="0"/>
              </a:rPr>
              <a:t>della radiazione solare diretta (e di conseguenza, delle conseguenti riflesse, assorbite ed emesse)</a:t>
            </a:r>
          </a:p>
          <a:p>
            <a:pPr marL="628650" indent="-268288" algn="just" eaLnBrk="1" hangingPunct="1">
              <a:buFont typeface="Courier New" panose="02070309020205020404" pitchFamily="49" charset="0"/>
              <a:buChar char="o"/>
              <a:defRPr/>
            </a:pPr>
            <a:r>
              <a:rPr lang="it-IT" altLang="en-US" sz="2200" dirty="0">
                <a:solidFill>
                  <a:schemeClr val="bg1"/>
                </a:solidFill>
                <a:latin typeface="Times New Roman" panose="02020603050405020304" pitchFamily="18" charset="0"/>
                <a:cs typeface="Times New Roman" panose="02020603050405020304" pitchFamily="18" charset="0"/>
              </a:rPr>
              <a:t>possono essere </a:t>
            </a:r>
            <a:r>
              <a:rPr lang="it-IT" altLang="en-US" sz="2200" dirty="0">
                <a:solidFill>
                  <a:srgbClr val="FFFF00"/>
                </a:solidFill>
                <a:latin typeface="Times New Roman" panose="02020603050405020304" pitchFamily="18" charset="0"/>
                <a:cs typeface="Times New Roman" panose="02020603050405020304" pitchFamily="18" charset="0"/>
              </a:rPr>
              <a:t>realizzati velocemente </a:t>
            </a:r>
            <a:r>
              <a:rPr lang="it-IT" altLang="en-US" sz="2200" dirty="0">
                <a:solidFill>
                  <a:schemeClr val="bg1"/>
                </a:solidFill>
                <a:latin typeface="Times New Roman" panose="02020603050405020304" pitchFamily="18" charset="0"/>
                <a:cs typeface="Times New Roman" panose="02020603050405020304" pitchFamily="18" charset="0"/>
              </a:rPr>
              <a:t>e </a:t>
            </a:r>
            <a:r>
              <a:rPr lang="it-IT" altLang="en-US" sz="2200" dirty="0">
                <a:solidFill>
                  <a:srgbClr val="FFFF00"/>
                </a:solidFill>
                <a:latin typeface="Times New Roman" panose="02020603050405020304" pitchFamily="18" charset="0"/>
                <a:cs typeface="Times New Roman" panose="02020603050405020304" pitchFamily="18" charset="0"/>
              </a:rPr>
              <a:t>facilmente retrattili/adattabili </a:t>
            </a:r>
            <a:r>
              <a:rPr lang="it-IT" altLang="en-US" sz="2200" dirty="0">
                <a:solidFill>
                  <a:schemeClr val="bg1"/>
                </a:solidFill>
                <a:latin typeface="Times New Roman" panose="02020603050405020304" pitchFamily="18" charset="0"/>
                <a:cs typeface="Times New Roman" panose="02020603050405020304" pitchFamily="18" charset="0"/>
              </a:rPr>
              <a:t>a seconda delle esigenze</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maggiori riduzioni della ventilazione </a:t>
            </a:r>
            <a:r>
              <a:rPr lang="it-IT" altLang="en-US" sz="2200" dirty="0">
                <a:solidFill>
                  <a:schemeClr val="bg1"/>
                </a:solidFill>
                <a:latin typeface="Times New Roman" panose="02020603050405020304" pitchFamily="18" charset="0"/>
                <a:cs typeface="Times New Roman" panose="02020603050405020304" pitchFamily="18" charset="0"/>
              </a:rPr>
              <a:t>(va garantita, lasciando degli spazi tra edifici e superfici ombreggianti, ma non devono esserci accelerazioni eccesive)</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riscaldamento dei materiali </a:t>
            </a:r>
            <a:r>
              <a:rPr lang="it-IT" altLang="en-US" sz="2200" dirty="0">
                <a:solidFill>
                  <a:schemeClr val="bg1"/>
                </a:solidFill>
                <a:latin typeface="Times New Roman" panose="02020603050405020304" pitchFamily="18" charset="0"/>
                <a:cs typeface="Times New Roman" panose="02020603050405020304" pitchFamily="18" charset="0"/>
              </a:rPr>
              <a:t>(con successiva emissione)</a:t>
            </a:r>
          </a:p>
          <a:p>
            <a:pPr algn="just" eaLnBrk="1" hangingPunct="1">
              <a:defRPr/>
            </a:pPr>
            <a:endParaRPr lang="it-IT" altLang="en-US" sz="800" dirty="0">
              <a:solidFill>
                <a:schemeClr val="bg1"/>
              </a:solidFill>
              <a:latin typeface="Times New Roman" panose="02020603050405020304" pitchFamily="18" charset="0"/>
              <a:cs typeface="Times New Roman" panose="02020603050405020304" pitchFamily="18" charset="0"/>
            </a:endParaRPr>
          </a:p>
          <a:p>
            <a:pPr algn="just" eaLnBrk="1" hangingPunct="1">
              <a:defRPr/>
            </a:pPr>
            <a:r>
              <a:rPr lang="it-IT" altLang="en-US" sz="2400" dirty="0">
                <a:solidFill>
                  <a:srgbClr val="FFFF00"/>
                </a:solidFill>
                <a:latin typeface="Times New Roman" panose="02020603050405020304" pitchFamily="18" charset="0"/>
                <a:cs typeface="Times New Roman" panose="02020603050405020304" pitchFamily="18" charset="0"/>
              </a:rPr>
              <a:t>Sistemi naturali</a:t>
            </a:r>
          </a:p>
          <a:p>
            <a:pPr marL="628650" indent="-268288" algn="just" eaLnBrk="1" hangingPunct="1">
              <a:buFont typeface="Courier New" panose="02070309020205020404" pitchFamily="49" charset="0"/>
              <a:buChar char="o"/>
              <a:defRPr/>
            </a:pPr>
            <a:r>
              <a:rPr lang="it-IT" altLang="en-US" sz="2200" dirty="0">
                <a:solidFill>
                  <a:schemeClr val="bg1"/>
                </a:solidFill>
                <a:latin typeface="Times New Roman" panose="02020603050405020304" pitchFamily="18" charset="0"/>
                <a:cs typeface="Times New Roman" panose="02020603050405020304" pitchFamily="18" charset="0"/>
              </a:rPr>
              <a:t>mediamente </a:t>
            </a:r>
            <a:r>
              <a:rPr lang="it-IT" altLang="en-US" sz="2200" dirty="0">
                <a:solidFill>
                  <a:srgbClr val="FFFF00"/>
                </a:solidFill>
                <a:latin typeface="Times New Roman" panose="02020603050405020304" pitchFamily="18" charset="0"/>
                <a:cs typeface="Times New Roman" panose="02020603050405020304" pitchFamily="18" charset="0"/>
              </a:rPr>
              <a:t>minore capacità filtrante </a:t>
            </a:r>
            <a:r>
              <a:rPr lang="it-IT" altLang="en-US" sz="2200" dirty="0">
                <a:solidFill>
                  <a:schemeClr val="bg1"/>
                </a:solidFill>
                <a:latin typeface="Times New Roman" panose="02020603050405020304" pitchFamily="18" charset="0"/>
                <a:cs typeface="Times New Roman" panose="02020603050405020304" pitchFamily="18" charset="0"/>
              </a:rPr>
              <a:t>(funzione della LAD, dell’età della pianta e della caducità)</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i tempi possono essere più lunghi </a:t>
            </a:r>
            <a:r>
              <a:rPr lang="it-IT" altLang="en-US" sz="2200" dirty="0">
                <a:solidFill>
                  <a:schemeClr val="bg1"/>
                </a:solidFill>
                <a:latin typeface="Times New Roman" panose="02020603050405020304" pitchFamily="18" charset="0"/>
                <a:cs typeface="Times New Roman" panose="02020603050405020304" pitchFamily="18" charset="0"/>
              </a:rPr>
              <a:t>e sono </a:t>
            </a:r>
            <a:r>
              <a:rPr lang="it-IT" altLang="en-US" sz="2200" dirty="0">
                <a:solidFill>
                  <a:srgbClr val="FFFF00"/>
                </a:solidFill>
                <a:latin typeface="Times New Roman" panose="02020603050405020304" pitchFamily="18" charset="0"/>
                <a:cs typeface="Times New Roman" panose="02020603050405020304" pitchFamily="18" charset="0"/>
              </a:rPr>
              <a:t>difficilmente adattabili/retrattili</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non si riscaldano</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minori riduzioni della ventilazione </a:t>
            </a:r>
            <a:r>
              <a:rPr lang="it-IT" altLang="en-US" sz="2200" dirty="0">
                <a:solidFill>
                  <a:schemeClr val="bg1"/>
                </a:solidFill>
                <a:latin typeface="Times New Roman" panose="02020603050405020304" pitchFamily="18" charset="0"/>
                <a:cs typeface="Times New Roman" panose="02020603050405020304" pitchFamily="18" charset="0"/>
              </a:rPr>
              <a:t>(più filtranti e meno bloccanti, azione di smorzamento delle velocità)</a:t>
            </a:r>
          </a:p>
          <a:p>
            <a:pPr marL="628650" indent="-268288" algn="just" eaLnBrk="1" hangingPunct="1">
              <a:buFont typeface="Courier New" panose="02070309020205020404" pitchFamily="49" charset="0"/>
              <a:buChar char="o"/>
              <a:defRPr/>
            </a:pPr>
            <a:r>
              <a:rPr lang="it-IT" altLang="en-US" sz="2200" dirty="0">
                <a:solidFill>
                  <a:srgbClr val="FFFF00"/>
                </a:solidFill>
                <a:latin typeface="Times New Roman" panose="02020603050405020304" pitchFamily="18" charset="0"/>
                <a:cs typeface="Times New Roman" panose="02020603050405020304" pitchFamily="18" charset="0"/>
              </a:rPr>
              <a:t>raffrescamento evaporativo</a:t>
            </a:r>
            <a:r>
              <a:rPr lang="it-IT" altLang="en-US" sz="2200" dirty="0">
                <a:solidFill>
                  <a:schemeClr val="bg1"/>
                </a:solidFill>
                <a:latin typeface="Times New Roman" panose="02020603050405020304" pitchFamily="18" charset="0"/>
                <a:cs typeface="Times New Roman" panose="02020603050405020304" pitchFamily="18" charset="0"/>
              </a:rPr>
              <a:t> (ma </a:t>
            </a:r>
            <a:r>
              <a:rPr lang="it-IT" altLang="en-US" sz="2200" dirty="0">
                <a:solidFill>
                  <a:srgbClr val="FFFF00"/>
                </a:solidFill>
                <a:latin typeface="Times New Roman" panose="02020603050405020304" pitchFamily="18" charset="0"/>
                <a:cs typeface="Times New Roman" panose="02020603050405020304" pitchFamily="18" charset="0"/>
              </a:rPr>
              <a:t>incremento dell’umidità</a:t>
            </a:r>
            <a:r>
              <a:rPr lang="it-IT" altLang="en-US" sz="2200" dirty="0">
                <a:solidFill>
                  <a:schemeClr val="bg1"/>
                </a:solidFill>
                <a:latin typeface="Times New Roman" panose="02020603050405020304" pitchFamily="18" charset="0"/>
                <a:cs typeface="Times New Roman" panose="02020603050405020304" pitchFamily="18" charset="0"/>
              </a:rPr>
              <a:t>),</a:t>
            </a:r>
            <a:r>
              <a:rPr lang="it-IT" altLang="en-US" sz="2200" dirty="0">
                <a:solidFill>
                  <a:srgbClr val="FFFF00"/>
                </a:solidFill>
                <a:latin typeface="Times New Roman" panose="02020603050405020304" pitchFamily="18" charset="0"/>
                <a:cs typeface="Times New Roman" panose="02020603050405020304" pitchFamily="18" charset="0"/>
              </a:rPr>
              <a:t> </a:t>
            </a:r>
            <a:r>
              <a:rPr lang="it-IT" altLang="en-US" sz="2200" dirty="0">
                <a:solidFill>
                  <a:schemeClr val="bg1"/>
                </a:solidFill>
                <a:latin typeface="Times New Roman" panose="02020603050405020304" pitchFamily="18" charset="0"/>
                <a:cs typeface="Times New Roman" panose="02020603050405020304" pitchFamily="18" charset="0"/>
              </a:rPr>
              <a:t>assorbimento degli inquinanti e misurati benefici psico-fisici</a:t>
            </a:r>
            <a:endParaRPr lang="it-IT" alt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130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animEffect transition="in" filter="fade">
                                      <p:cBhvr>
                                        <p:cTn id="7" dur="10"/>
                                        <p:tgtEl>
                                          <p:spTgt spid="4">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7" end="7"/>
                                            </p:txEl>
                                          </p:spTgt>
                                        </p:tgtEl>
                                        <p:attrNameLst>
                                          <p:attrName>style.visibility</p:attrName>
                                        </p:attrNameLst>
                                      </p:cBhvr>
                                      <p:to>
                                        <p:strVal val="visible"/>
                                      </p:to>
                                    </p:set>
                                    <p:animEffect transition="in" filter="fade">
                                      <p:cBhvr>
                                        <p:cTn id="10" dur="10"/>
                                        <p:tgtEl>
                                          <p:spTgt spid="4">
                                            <p:txEl>
                                              <p:pRg st="7" end="7"/>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8" end="8"/>
                                            </p:txEl>
                                          </p:spTgt>
                                        </p:tgtEl>
                                        <p:attrNameLst>
                                          <p:attrName>style.visibility</p:attrName>
                                        </p:attrNameLst>
                                      </p:cBhvr>
                                      <p:to>
                                        <p:strVal val="visible"/>
                                      </p:to>
                                    </p:set>
                                    <p:animEffect transition="in" filter="fade">
                                      <p:cBhvr>
                                        <p:cTn id="13" dur="10"/>
                                        <p:tgtEl>
                                          <p:spTgt spid="4">
                                            <p:txEl>
                                              <p:pRg st="8" end="8"/>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9" end="9"/>
                                            </p:txEl>
                                          </p:spTgt>
                                        </p:tgtEl>
                                        <p:attrNameLst>
                                          <p:attrName>style.visibility</p:attrName>
                                        </p:attrNameLst>
                                      </p:cBhvr>
                                      <p:to>
                                        <p:strVal val="visible"/>
                                      </p:to>
                                    </p:set>
                                    <p:animEffect transition="in" filter="fade">
                                      <p:cBhvr>
                                        <p:cTn id="16" dur="10"/>
                                        <p:tgtEl>
                                          <p:spTgt spid="4">
                                            <p:txEl>
                                              <p:pRg st="9" end="9"/>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10" end="10"/>
                                            </p:txEl>
                                          </p:spTgt>
                                        </p:tgtEl>
                                        <p:attrNameLst>
                                          <p:attrName>style.visibility</p:attrName>
                                        </p:attrNameLst>
                                      </p:cBhvr>
                                      <p:to>
                                        <p:strVal val="visible"/>
                                      </p:to>
                                    </p:set>
                                    <p:animEffect transition="in" filter="fade">
                                      <p:cBhvr>
                                        <p:cTn id="19" dur="10"/>
                                        <p:tgtEl>
                                          <p:spTgt spid="4">
                                            <p:txEl>
                                              <p:pRg st="10" end="1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11" end="11"/>
                                            </p:txEl>
                                          </p:spTgt>
                                        </p:tgtEl>
                                        <p:attrNameLst>
                                          <p:attrName>style.visibility</p:attrName>
                                        </p:attrNameLst>
                                      </p:cBhvr>
                                      <p:to>
                                        <p:strVal val="visible"/>
                                      </p:to>
                                    </p:set>
                                    <p:animEffect transition="in" filter="fade">
                                      <p:cBhvr>
                                        <p:cTn id="22" dur="1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a:extLst>
              <a:ext uri="{FF2B5EF4-FFF2-40B4-BE49-F238E27FC236}">
                <a16:creationId xmlns:a16="http://schemas.microsoft.com/office/drawing/2014/main" id="{4DE80D9F-83AB-4762-B4FC-3DA70A7774EA}"/>
              </a:ext>
            </a:extLst>
          </p:cNvPr>
          <p:cNvSpPr>
            <a:spLocks noChangeArrowheads="1"/>
          </p:cNvSpPr>
          <p:nvPr/>
        </p:nvSpPr>
        <p:spPr bwMode="auto">
          <a:xfrm>
            <a:off x="104775" y="0"/>
            <a:ext cx="1208722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a:t>
            </a:r>
            <a:r>
              <a:rPr lang="it-IT" altLang="en-US" sz="2800" b="1" dirty="0" err="1">
                <a:solidFill>
                  <a:srgbClr val="FFCC00"/>
                </a:solidFill>
                <a:latin typeface="Verdana" panose="020B0604030504040204" pitchFamily="34" charset="0"/>
              </a:rPr>
              <a:t>frangiflusso</a:t>
            </a:r>
            <a:r>
              <a:rPr lang="it-IT" altLang="en-US" sz="2800" b="1" dirty="0">
                <a:solidFill>
                  <a:srgbClr val="FFCC00"/>
                </a:solidFill>
                <a:latin typeface="Verdana" panose="020B0604030504040204" pitchFamily="34" charset="0"/>
              </a:rPr>
              <a:t> o frangivento</a:t>
            </a:r>
          </a:p>
        </p:txBody>
      </p:sp>
      <p:sp>
        <p:nvSpPr>
          <p:cNvPr id="2" name="Segnaposto numero diapositiva 1">
            <a:extLst>
              <a:ext uri="{FF2B5EF4-FFF2-40B4-BE49-F238E27FC236}">
                <a16:creationId xmlns:a16="http://schemas.microsoft.com/office/drawing/2014/main" id="{72D6CAA5-7B2C-6567-1AF5-637FF2594E12}"/>
              </a:ext>
            </a:extLst>
          </p:cNvPr>
          <p:cNvSpPr>
            <a:spLocks noGrp="1"/>
          </p:cNvSpPr>
          <p:nvPr>
            <p:ph type="sldNum" sz="quarter" idx="12"/>
          </p:nvPr>
        </p:nvSpPr>
        <p:spPr/>
        <p:txBody>
          <a:bodyPr/>
          <a:lstStyle/>
          <a:p>
            <a:pPr>
              <a:defRPr/>
            </a:pPr>
            <a:fld id="{17B29711-8223-4211-945F-5E16C8362079}" type="slidenum">
              <a:rPr lang="it-IT" altLang="en-US" smtClean="0"/>
              <a:pPr>
                <a:defRPr/>
              </a:pPr>
              <a:t>87</a:t>
            </a:fld>
            <a:endParaRPr lang="it-IT" altLang="en-US"/>
          </a:p>
        </p:txBody>
      </p:sp>
      <p:sp>
        <p:nvSpPr>
          <p:cNvPr id="5" name="CasellaDiTesto 4">
            <a:extLst>
              <a:ext uri="{FF2B5EF4-FFF2-40B4-BE49-F238E27FC236}">
                <a16:creationId xmlns:a16="http://schemas.microsoft.com/office/drawing/2014/main" id="{5C136F21-2F9D-466E-0D3C-33CC314162B2}"/>
              </a:ext>
            </a:extLst>
          </p:cNvPr>
          <p:cNvSpPr txBox="1"/>
          <p:nvPr/>
        </p:nvSpPr>
        <p:spPr>
          <a:xfrm>
            <a:off x="304800" y="685800"/>
            <a:ext cx="11658600" cy="3000821"/>
          </a:xfrm>
          <a:prstGeom prst="rect">
            <a:avLst/>
          </a:prstGeom>
          <a:noFill/>
        </p:spPr>
        <p:txBody>
          <a:bodyPr wrap="square">
            <a:spAutoFit/>
          </a:bodyPr>
          <a:lstStyle/>
          <a:p>
            <a:pPr marL="285750" indent="-285750" algn="just" fontAlgn="base">
              <a:buFont typeface="Arial" panose="020B0604020202020204" pitchFamily="34" charset="0"/>
              <a:buChar char="•"/>
            </a:pPr>
            <a:r>
              <a:rPr lang="it-IT" sz="2100" dirty="0">
                <a:solidFill>
                  <a:srgbClr val="FFFF00"/>
                </a:solidFill>
                <a:latin typeface="Times New Roman" panose="02020603050405020304" pitchFamily="18" charset="0"/>
                <a:cs typeface="Times New Roman" panose="02020603050405020304" pitchFamily="18" charset="0"/>
              </a:rPr>
              <a:t>Naturali o artificiali</a:t>
            </a:r>
          </a:p>
          <a:p>
            <a:pPr marL="285750" indent="-285750" algn="just" fontAlgn="base">
              <a:buFont typeface="Arial" panose="020B0604020202020204" pitchFamily="34" charset="0"/>
              <a:buChar char="•"/>
            </a:pPr>
            <a:endParaRPr lang="it-IT" sz="2100" dirty="0">
              <a:solidFill>
                <a:srgbClr val="FFFF00"/>
              </a:solidFill>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Possono essere usati per il </a:t>
            </a:r>
            <a:r>
              <a:rPr lang="it-IT" sz="2100" dirty="0">
                <a:solidFill>
                  <a:srgbClr val="FFFF00"/>
                </a:solidFill>
                <a:latin typeface="Times New Roman" panose="02020603050405020304" pitchFamily="18" charset="0"/>
                <a:cs typeface="Times New Roman" panose="02020603050405020304" pitchFamily="18" charset="0"/>
              </a:rPr>
              <a:t>controllo</a:t>
            </a:r>
            <a:r>
              <a:rPr lang="it-IT" sz="2100" dirty="0">
                <a:solidFill>
                  <a:schemeClr val="bg1"/>
                </a:solidFill>
                <a:latin typeface="Times New Roman" panose="02020603050405020304" pitchFamily="18" charset="0"/>
                <a:cs typeface="Times New Roman" panose="02020603050405020304" pitchFamily="18" charset="0"/>
              </a:rPr>
              <a:t> e la </a:t>
            </a:r>
            <a:r>
              <a:rPr lang="it-IT" sz="2100" dirty="0">
                <a:solidFill>
                  <a:srgbClr val="FFFF00"/>
                </a:solidFill>
                <a:latin typeface="Times New Roman" panose="02020603050405020304" pitchFamily="18" charset="0"/>
                <a:cs typeface="Times New Roman" panose="02020603050405020304" pitchFamily="18" charset="0"/>
              </a:rPr>
              <a:t>modellazione</a:t>
            </a:r>
            <a:r>
              <a:rPr lang="it-IT" sz="2100" dirty="0">
                <a:solidFill>
                  <a:schemeClr val="bg1"/>
                </a:solidFill>
                <a:latin typeface="Times New Roman" panose="02020603050405020304" pitchFamily="18" charset="0"/>
                <a:cs typeface="Times New Roman" panose="02020603050405020304" pitchFamily="18" charset="0"/>
              </a:rPr>
              <a:t> dei </a:t>
            </a:r>
            <a:r>
              <a:rPr lang="it-IT" sz="2100" dirty="0">
                <a:solidFill>
                  <a:srgbClr val="FFFF00"/>
                </a:solidFill>
                <a:latin typeface="Times New Roman" panose="02020603050405020304" pitchFamily="18" charset="0"/>
                <a:cs typeface="Times New Roman" panose="02020603050405020304" pitchFamily="18" charset="0"/>
              </a:rPr>
              <a:t>ventilazione</a:t>
            </a:r>
            <a:r>
              <a:rPr lang="it-IT" sz="2100" dirty="0">
                <a:solidFill>
                  <a:schemeClr val="bg1"/>
                </a:solidFill>
                <a:latin typeface="Times New Roman" panose="02020603050405020304" pitchFamily="18" charset="0"/>
                <a:cs typeface="Times New Roman" panose="02020603050405020304" pitchFamily="18" charset="0"/>
              </a:rPr>
              <a:t>; le modalità possono essere:</a:t>
            </a:r>
          </a:p>
          <a:p>
            <a:pPr marL="742950" lvl="1" indent="-285750" algn="just" fontAlgn="base">
              <a:buFont typeface="Courier New" panose="02070309020205020404" pitchFamily="49" charset="0"/>
              <a:buChar char="o"/>
            </a:pPr>
            <a:r>
              <a:rPr lang="it-IT" sz="2100" dirty="0">
                <a:solidFill>
                  <a:srgbClr val="FFFF00"/>
                </a:solidFill>
                <a:latin typeface="Times New Roman" panose="02020603050405020304" pitchFamily="18" charset="0"/>
                <a:cs typeface="Times New Roman" panose="02020603050405020304" pitchFamily="18" charset="0"/>
              </a:rPr>
              <a:t>ostruzione e deflessione</a:t>
            </a:r>
            <a:r>
              <a:rPr lang="it-IT" sz="2100" dirty="0">
                <a:solidFill>
                  <a:schemeClr val="bg1"/>
                </a:solidFill>
                <a:latin typeface="Times New Roman" panose="02020603050405020304" pitchFamily="18" charset="0"/>
                <a:cs typeface="Times New Roman" panose="02020603050405020304" pitchFamily="18" charset="0"/>
              </a:rPr>
              <a:t>: bloccare il flusso del vento in una zona deviandolo in un’altra zona (fare attenzione!): soprattutto artificiali</a:t>
            </a:r>
          </a:p>
          <a:p>
            <a:pPr marL="742950" lvl="1" indent="-285750" algn="just" fontAlgn="base">
              <a:buFont typeface="Courier New" panose="02070309020205020404" pitchFamily="49" charset="0"/>
              <a:buChar char="o"/>
            </a:pPr>
            <a:r>
              <a:rPr lang="it-IT" sz="2100" dirty="0">
                <a:solidFill>
                  <a:srgbClr val="FFFF00"/>
                </a:solidFill>
                <a:latin typeface="Times New Roman" panose="02020603050405020304" pitchFamily="18" charset="0"/>
                <a:cs typeface="Times New Roman" panose="02020603050405020304" pitchFamily="18" charset="0"/>
              </a:rPr>
              <a:t>filtrazione</a:t>
            </a:r>
            <a:r>
              <a:rPr lang="it-IT" sz="2100" dirty="0">
                <a:solidFill>
                  <a:schemeClr val="bg1"/>
                </a:solidFill>
                <a:latin typeface="Times New Roman" panose="02020603050405020304" pitchFamily="18" charset="0"/>
                <a:cs typeface="Times New Roman" panose="02020603050405020304" pitchFamily="18" charset="0"/>
              </a:rPr>
              <a:t>: ridurre la velocità del vento facendolo passare attraverso una barriera permeabile: sia naturali che artificiali</a:t>
            </a:r>
          </a:p>
          <a:p>
            <a:pPr marL="742950" lvl="1" indent="-285750" algn="just" fontAlgn="base">
              <a:buFont typeface="Courier New" panose="02070309020205020404" pitchFamily="49" charset="0"/>
              <a:buChar char="o"/>
            </a:pPr>
            <a:r>
              <a:rPr lang="it-IT" sz="2100" dirty="0">
                <a:solidFill>
                  <a:srgbClr val="FFFF00"/>
                </a:solidFill>
                <a:latin typeface="Times New Roman" panose="02020603050405020304" pitchFamily="18" charset="0"/>
                <a:cs typeface="Times New Roman" panose="02020603050405020304" pitchFamily="18" charset="0"/>
              </a:rPr>
              <a:t>incanalamento</a:t>
            </a:r>
            <a:r>
              <a:rPr lang="it-IT" sz="2100" dirty="0">
                <a:solidFill>
                  <a:schemeClr val="bg1"/>
                </a:solidFill>
                <a:latin typeface="Times New Roman" panose="02020603050405020304" pitchFamily="18" charset="0"/>
                <a:cs typeface="Times New Roman" panose="02020603050405020304" pitchFamily="18" charset="0"/>
              </a:rPr>
              <a:t>: cambiare la direzione del vento conducendolo in una zona dove è richiesta ventilazione: soprattutto naturali</a:t>
            </a:r>
          </a:p>
        </p:txBody>
      </p:sp>
      <p:pic>
        <p:nvPicPr>
          <p:cNvPr id="1026" name="Picture 2" descr="Barriere Frangivento - Yachtgarage">
            <a:extLst>
              <a:ext uri="{FF2B5EF4-FFF2-40B4-BE49-F238E27FC236}">
                <a16:creationId xmlns:a16="http://schemas.microsoft.com/office/drawing/2014/main" id="{C35F70EA-BE8C-5E45-57D0-FD5DA0B1B1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35070"/>
            <a:ext cx="4030573" cy="30229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defined">
            <a:extLst>
              <a:ext uri="{FF2B5EF4-FFF2-40B4-BE49-F238E27FC236}">
                <a16:creationId xmlns:a16="http://schemas.microsoft.com/office/drawing/2014/main" id="{524E7C4F-8097-FB99-E464-AFAB4FE77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3835070"/>
            <a:ext cx="4232102" cy="30229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2F8ED465-AE11-F763-1321-E426BD90B7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889" t="24444" r="6666" b="13333"/>
          <a:stretch>
            <a:fillRect/>
          </a:stretch>
        </p:blipFill>
        <p:spPr bwMode="auto">
          <a:xfrm>
            <a:off x="8077200" y="3835070"/>
            <a:ext cx="4114800" cy="3031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97837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09FBF8-3E59-17BE-AA05-DB78057626E9}"/>
            </a:ext>
          </a:extLst>
        </p:cNvPr>
        <p:cNvGrpSpPr/>
        <p:nvPr/>
      </p:nvGrpSpPr>
      <p:grpSpPr>
        <a:xfrm>
          <a:off x="0" y="0"/>
          <a:ext cx="0" cy="0"/>
          <a:chOff x="0" y="0"/>
          <a:chExt cx="0" cy="0"/>
        </a:xfrm>
      </p:grpSpPr>
      <p:sp>
        <p:nvSpPr>
          <p:cNvPr id="3" name="CasellaDiTesto 2">
            <a:extLst>
              <a:ext uri="{FF2B5EF4-FFF2-40B4-BE49-F238E27FC236}">
                <a16:creationId xmlns:a16="http://schemas.microsoft.com/office/drawing/2014/main" id="{94D82E9F-C795-7CEC-CAE9-779F0A689B34}"/>
              </a:ext>
            </a:extLst>
          </p:cNvPr>
          <p:cNvSpPr txBox="1"/>
          <p:nvPr/>
        </p:nvSpPr>
        <p:spPr>
          <a:xfrm>
            <a:off x="228600" y="609600"/>
            <a:ext cx="11734800" cy="3000821"/>
          </a:xfrm>
          <a:prstGeom prst="rect">
            <a:avLst/>
          </a:prstGeom>
          <a:noFill/>
        </p:spPr>
        <p:txBody>
          <a:bodyPr wrap="square">
            <a:spAutoFit/>
          </a:bodyPr>
          <a:lstStyle/>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Possono essere una composizione di siepi, arbusti e alberi, prevalentemente nella sistemazione “</a:t>
            </a:r>
            <a:r>
              <a:rPr lang="it-IT" sz="2100" dirty="0">
                <a:solidFill>
                  <a:srgbClr val="FFFF00"/>
                </a:solidFill>
                <a:latin typeface="Times New Roman" panose="02020603050405020304" pitchFamily="18" charset="0"/>
                <a:cs typeface="Times New Roman" panose="02020603050405020304" pitchFamily="18" charset="0"/>
              </a:rPr>
              <a:t>a filare</a:t>
            </a:r>
            <a:r>
              <a:rPr lang="it-IT" sz="2100" dirty="0">
                <a:solidFill>
                  <a:schemeClr val="bg1"/>
                </a:solidFill>
                <a:latin typeface="Times New Roman" panose="02020603050405020304" pitchFamily="18" charset="0"/>
                <a:cs typeface="Times New Roman" panose="02020603050405020304" pitchFamily="18" charset="0"/>
              </a:rPr>
              <a:t>”</a:t>
            </a:r>
          </a:p>
          <a:p>
            <a:pPr marL="285750" indent="-285750" algn="just" fontAlgn="base">
              <a:buFont typeface="Arial" panose="020B0604020202020204" pitchFamily="34" charset="0"/>
              <a:buChar char="•"/>
            </a:pPr>
            <a:r>
              <a:rPr lang="it-IT" sz="2100" dirty="0">
                <a:solidFill>
                  <a:srgbClr val="FFFF00"/>
                </a:solidFill>
                <a:latin typeface="Times New Roman" panose="02020603050405020304" pitchFamily="18" charset="0"/>
                <a:cs typeface="Times New Roman" panose="02020603050405020304" pitchFamily="18" charset="0"/>
              </a:rPr>
              <a:t>Proteggono il terreno a valle per una distanza orizzontale pari a circa dieci volte l’altezza delle piante</a:t>
            </a:r>
          </a:p>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Gli alberi frangivento dovrebbero essere </a:t>
            </a:r>
            <a:r>
              <a:rPr lang="it-IT" sz="2100" dirty="0">
                <a:solidFill>
                  <a:srgbClr val="FFFF00"/>
                </a:solidFill>
                <a:latin typeface="Times New Roman" panose="02020603050405020304" pitchFamily="18" charset="0"/>
                <a:cs typeface="Times New Roman" panose="02020603050405020304" pitchFamily="18" charset="0"/>
              </a:rPr>
              <a:t>sempreverdi, autoctone, a rapida crescita </a:t>
            </a:r>
            <a:r>
              <a:rPr lang="it-IT" sz="2100" dirty="0">
                <a:solidFill>
                  <a:schemeClr val="bg1"/>
                </a:solidFill>
                <a:latin typeface="Times New Roman" panose="02020603050405020304" pitchFamily="18" charset="0"/>
                <a:cs typeface="Times New Roman" panose="02020603050405020304" pitchFamily="18" charset="0"/>
              </a:rPr>
              <a:t>(possono essere necessari alcuni anni prima che si raggiunga l’effetto desiderato) e con un </a:t>
            </a:r>
            <a:r>
              <a:rPr lang="it-IT" sz="2100" dirty="0">
                <a:solidFill>
                  <a:srgbClr val="FFFF00"/>
                </a:solidFill>
                <a:latin typeface="Times New Roman" panose="02020603050405020304" pitchFamily="18" charset="0"/>
                <a:cs typeface="Times New Roman" panose="02020603050405020304" pitchFamily="18" charset="0"/>
              </a:rPr>
              <a:t>apparato radicale robusto </a:t>
            </a:r>
            <a:r>
              <a:rPr lang="it-IT" sz="2100" dirty="0">
                <a:solidFill>
                  <a:schemeClr val="bg1"/>
                </a:solidFill>
                <a:latin typeface="Times New Roman" panose="02020603050405020304" pitchFamily="18" charset="0"/>
                <a:cs typeface="Times New Roman" panose="02020603050405020304" pitchFamily="18" charset="0"/>
              </a:rPr>
              <a:t>per evitare di essere sradicate (per es., eucalipto </a:t>
            </a:r>
            <a:r>
              <a:rPr lang="it-IT" sz="2100" dirty="0" err="1">
                <a:solidFill>
                  <a:schemeClr val="bg1"/>
                </a:solidFill>
                <a:latin typeface="Times New Roman" panose="02020603050405020304" pitchFamily="18" charset="0"/>
                <a:cs typeface="Times New Roman" panose="02020603050405020304" pitchFamily="18" charset="0"/>
              </a:rPr>
              <a:t>Eucalyptus</a:t>
            </a:r>
            <a:r>
              <a:rPr lang="it-IT" sz="2100" dirty="0">
                <a:solidFill>
                  <a:schemeClr val="bg1"/>
                </a:solidFill>
                <a:latin typeface="Times New Roman" panose="02020603050405020304" pitchFamily="18" charset="0"/>
                <a:cs typeface="Times New Roman" panose="02020603050405020304" pitchFamily="18" charset="0"/>
              </a:rPr>
              <a:t> </a:t>
            </a:r>
            <a:r>
              <a:rPr lang="it-IT" sz="2100" dirty="0" err="1">
                <a:solidFill>
                  <a:schemeClr val="bg1"/>
                </a:solidFill>
                <a:latin typeface="Times New Roman" panose="02020603050405020304" pitchFamily="18" charset="0"/>
                <a:cs typeface="Times New Roman" panose="02020603050405020304" pitchFamily="18" charset="0"/>
              </a:rPr>
              <a:t>camaldulensis</a:t>
            </a:r>
            <a:r>
              <a:rPr lang="it-IT" sz="2100" dirty="0">
                <a:solidFill>
                  <a:schemeClr val="bg1"/>
                </a:solidFill>
                <a:latin typeface="Times New Roman" panose="02020603050405020304" pitchFamily="18" charset="0"/>
                <a:cs typeface="Times New Roman" panose="02020603050405020304" pitchFamily="18" charset="0"/>
              </a:rPr>
              <a:t>, pioppo Populus nigra var. “Italica”, cipresso  </a:t>
            </a:r>
            <a:r>
              <a:rPr lang="it-IT" sz="2100" dirty="0" err="1">
                <a:solidFill>
                  <a:schemeClr val="bg1"/>
                </a:solidFill>
                <a:latin typeface="Times New Roman" panose="02020603050405020304" pitchFamily="18" charset="0"/>
                <a:cs typeface="Times New Roman" panose="02020603050405020304" pitchFamily="18" charset="0"/>
              </a:rPr>
              <a:t>Cupressocyparis</a:t>
            </a:r>
            <a:r>
              <a:rPr lang="it-IT" sz="2100" dirty="0">
                <a:solidFill>
                  <a:schemeClr val="bg1"/>
                </a:solidFill>
                <a:latin typeface="Times New Roman" panose="02020603050405020304" pitchFamily="18" charset="0"/>
                <a:cs typeface="Times New Roman" panose="02020603050405020304" pitchFamily="18" charset="0"/>
              </a:rPr>
              <a:t> </a:t>
            </a:r>
            <a:r>
              <a:rPr lang="it-IT" sz="2100" dirty="0" err="1">
                <a:solidFill>
                  <a:schemeClr val="bg1"/>
                </a:solidFill>
                <a:latin typeface="Times New Roman" panose="02020603050405020304" pitchFamily="18" charset="0"/>
                <a:cs typeface="Times New Roman" panose="02020603050405020304" pitchFamily="18" charset="0"/>
              </a:rPr>
              <a:t>leylandii</a:t>
            </a:r>
            <a:r>
              <a:rPr lang="it-IT" sz="2100" dirty="0">
                <a:solidFill>
                  <a:schemeClr val="bg1"/>
                </a:solidFill>
                <a:latin typeface="Times New Roman" panose="02020603050405020304" pitchFamily="18" charset="0"/>
                <a:cs typeface="Times New Roman" panose="02020603050405020304" pitchFamily="18" charset="0"/>
              </a:rPr>
              <a:t>, ulivo cipressino Olea europea)</a:t>
            </a:r>
          </a:p>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Siepi: viburno, </a:t>
            </a:r>
            <a:r>
              <a:rPr lang="it-IT" sz="2100" dirty="0" err="1">
                <a:solidFill>
                  <a:schemeClr val="bg1"/>
                </a:solidFill>
                <a:latin typeface="Times New Roman" panose="02020603050405020304" pitchFamily="18" charset="0"/>
                <a:cs typeface="Times New Roman" panose="02020603050405020304" pitchFamily="18" charset="0"/>
              </a:rPr>
              <a:t>tinus</a:t>
            </a:r>
            <a:r>
              <a:rPr lang="it-IT" sz="2100" dirty="0">
                <a:solidFill>
                  <a:schemeClr val="bg1"/>
                </a:solidFill>
                <a:latin typeface="Times New Roman" panose="02020603050405020304" pitchFamily="18" charset="0"/>
                <a:cs typeface="Times New Roman" panose="02020603050405020304" pitchFamily="18" charset="0"/>
              </a:rPr>
              <a:t>, alloro (lauro </a:t>
            </a:r>
            <a:r>
              <a:rPr lang="it-IT" sz="2100" dirty="0" err="1">
                <a:solidFill>
                  <a:schemeClr val="bg1"/>
                </a:solidFill>
                <a:latin typeface="Times New Roman" panose="02020603050405020304" pitchFamily="18" charset="0"/>
                <a:cs typeface="Times New Roman" panose="02020603050405020304" pitchFamily="18" charset="0"/>
              </a:rPr>
              <a:t>nobilis</a:t>
            </a:r>
            <a:r>
              <a:rPr lang="it-IT" sz="2100" dirty="0">
                <a:solidFill>
                  <a:schemeClr val="bg1"/>
                </a:solidFill>
                <a:latin typeface="Times New Roman" panose="02020603050405020304" pitchFamily="18" charset="0"/>
                <a:cs typeface="Times New Roman" panose="02020603050405020304" pitchFamily="18" charset="0"/>
              </a:rPr>
              <a:t>), </a:t>
            </a:r>
            <a:r>
              <a:rPr lang="it-IT" sz="2100" dirty="0" err="1">
                <a:solidFill>
                  <a:schemeClr val="bg1"/>
                </a:solidFill>
                <a:latin typeface="Times New Roman" panose="02020603050405020304" pitchFamily="18" charset="0"/>
                <a:cs typeface="Times New Roman" panose="02020603050405020304" pitchFamily="18" charset="0"/>
              </a:rPr>
              <a:t>ligustrum</a:t>
            </a:r>
            <a:r>
              <a:rPr lang="it-IT" sz="2100" dirty="0">
                <a:solidFill>
                  <a:schemeClr val="bg1"/>
                </a:solidFill>
                <a:latin typeface="Times New Roman" panose="02020603050405020304" pitchFamily="18" charset="0"/>
                <a:cs typeface="Times New Roman" panose="02020603050405020304" pitchFamily="18" charset="0"/>
              </a:rPr>
              <a:t>, rosa, </a:t>
            </a:r>
            <a:r>
              <a:rPr lang="it-IT" sz="2100" dirty="0" err="1">
                <a:solidFill>
                  <a:schemeClr val="bg1"/>
                </a:solidFill>
                <a:latin typeface="Times New Roman" panose="02020603050405020304" pitchFamily="18" charset="0"/>
                <a:cs typeface="Times New Roman" panose="02020603050405020304" pitchFamily="18" charset="0"/>
              </a:rPr>
              <a:t>etc</a:t>
            </a:r>
            <a:endParaRPr lang="it-IT" sz="2100" dirty="0">
              <a:solidFill>
                <a:schemeClr val="bg1"/>
              </a:solidFill>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Tenere conto degli eventuali costi di manutenzione (minore per le sempreverdi)</a:t>
            </a:r>
          </a:p>
          <a:p>
            <a:pPr marL="285750" indent="-285750" algn="just" fontAlgn="base">
              <a:buFont typeface="Arial" panose="020B0604020202020204" pitchFamily="34" charset="0"/>
              <a:buChar char="•"/>
            </a:pPr>
            <a:r>
              <a:rPr lang="it-IT" sz="2100" dirty="0">
                <a:solidFill>
                  <a:schemeClr val="bg1"/>
                </a:solidFill>
                <a:latin typeface="Times New Roman" panose="02020603050405020304" pitchFamily="18" charset="0"/>
                <a:cs typeface="Times New Roman" panose="02020603050405020304" pitchFamily="18" charset="0"/>
              </a:rPr>
              <a:t>Smorzamento dell’inquinamento atmosferico e raffreddamento evaporativo</a:t>
            </a:r>
            <a:endParaRPr lang="it-IT" sz="2100" dirty="0">
              <a:solidFill>
                <a:schemeClr val="bg1"/>
              </a:solidFill>
            </a:endParaRPr>
          </a:p>
        </p:txBody>
      </p:sp>
      <p:sp>
        <p:nvSpPr>
          <p:cNvPr id="2" name="Segnaposto numero diapositiva 1">
            <a:extLst>
              <a:ext uri="{FF2B5EF4-FFF2-40B4-BE49-F238E27FC236}">
                <a16:creationId xmlns:a16="http://schemas.microsoft.com/office/drawing/2014/main" id="{7674EF69-1354-43D2-975E-97D2D6AE1DE8}"/>
              </a:ext>
            </a:extLst>
          </p:cNvPr>
          <p:cNvSpPr>
            <a:spLocks noGrp="1"/>
          </p:cNvSpPr>
          <p:nvPr>
            <p:ph type="sldNum" sz="quarter" idx="12"/>
          </p:nvPr>
        </p:nvSpPr>
        <p:spPr/>
        <p:txBody>
          <a:bodyPr/>
          <a:lstStyle/>
          <a:p>
            <a:pPr>
              <a:defRPr/>
            </a:pPr>
            <a:fld id="{17B29711-8223-4211-945F-5E16C8362079}" type="slidenum">
              <a:rPr lang="it-IT" altLang="en-US" smtClean="0"/>
              <a:pPr>
                <a:defRPr/>
              </a:pPr>
              <a:t>88</a:t>
            </a:fld>
            <a:endParaRPr lang="it-IT" altLang="en-US"/>
          </a:p>
        </p:txBody>
      </p:sp>
      <p:sp>
        <p:nvSpPr>
          <p:cNvPr id="6" name="Rectangle 2">
            <a:extLst>
              <a:ext uri="{FF2B5EF4-FFF2-40B4-BE49-F238E27FC236}">
                <a16:creationId xmlns:a16="http://schemas.microsoft.com/office/drawing/2014/main" id="{2EAE6383-3B4C-D4FE-0923-CE3D456991C5}"/>
              </a:ext>
            </a:extLst>
          </p:cNvPr>
          <p:cNvSpPr>
            <a:spLocks noChangeArrowheads="1"/>
          </p:cNvSpPr>
          <p:nvPr/>
        </p:nvSpPr>
        <p:spPr bwMode="auto">
          <a:xfrm>
            <a:off x="104775" y="0"/>
            <a:ext cx="12087225" cy="631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Frangivento naturali</a:t>
            </a:r>
          </a:p>
        </p:txBody>
      </p:sp>
      <p:pic>
        <p:nvPicPr>
          <p:cNvPr id="1032" name="Picture 8" descr="Recinzione In Salice Naturale - 100x500 Cm - Frangivento E Privacy Per  Giardino">
            <a:extLst>
              <a:ext uri="{FF2B5EF4-FFF2-40B4-BE49-F238E27FC236}">
                <a16:creationId xmlns:a16="http://schemas.microsoft.com/office/drawing/2014/main" id="{30175568-56B3-26C7-C9B4-53CA40266B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929" b="11360"/>
          <a:stretch>
            <a:fillRect/>
          </a:stretch>
        </p:blipFill>
        <p:spPr bwMode="auto">
          <a:xfrm>
            <a:off x="381000" y="3617710"/>
            <a:ext cx="5486399" cy="324029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laurocerasus prunus">
            <a:extLst>
              <a:ext uri="{FF2B5EF4-FFF2-40B4-BE49-F238E27FC236}">
                <a16:creationId xmlns:a16="http://schemas.microsoft.com/office/drawing/2014/main" id="{AFB548CC-E838-A757-EA46-D09B3179C3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9453" y="3619502"/>
            <a:ext cx="4857747" cy="3238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80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0CF9E3F-9129-9DEB-865E-37A2396F82DD}"/>
              </a:ext>
            </a:extLst>
          </p:cNvPr>
          <p:cNvSpPr>
            <a:spLocks noGrp="1"/>
          </p:cNvSpPr>
          <p:nvPr>
            <p:ph type="sldNum" sz="quarter" idx="12"/>
          </p:nvPr>
        </p:nvSpPr>
        <p:spPr/>
        <p:txBody>
          <a:bodyPr/>
          <a:lstStyle/>
          <a:p>
            <a:pPr>
              <a:defRPr/>
            </a:pPr>
            <a:fld id="{A2DE0798-E235-4305-A757-6FD5C182A6FF}" type="slidenum">
              <a:rPr lang="it-IT" altLang="en-US" smtClean="0"/>
              <a:pPr>
                <a:defRPr/>
              </a:pPr>
              <a:t>89</a:t>
            </a:fld>
            <a:endParaRPr lang="it-IT" altLang="en-US"/>
          </a:p>
        </p:txBody>
      </p:sp>
      <p:pic>
        <p:nvPicPr>
          <p:cNvPr id="4" name="Immagine 3" descr="Immagine che contiene Aerofotogrammetria, aereo, Vista aerea, aria aperta&#10;&#10;Descrizione generata automaticamente">
            <a:extLst>
              <a:ext uri="{FF2B5EF4-FFF2-40B4-BE49-F238E27FC236}">
                <a16:creationId xmlns:a16="http://schemas.microsoft.com/office/drawing/2014/main" id="{08300BCC-F6EF-6D01-E221-9CDD13286000}"/>
              </a:ext>
            </a:extLst>
          </p:cNvPr>
          <p:cNvPicPr>
            <a:picLocks noChangeAspect="1"/>
          </p:cNvPicPr>
          <p:nvPr/>
        </p:nvPicPr>
        <p:blipFill>
          <a:blip r:embed="rId2" cstate="print">
            <a:extLst>
              <a:ext uri="{28A0092B-C50C-407E-A947-70E740481C1C}">
                <a14:useLocalDpi xmlns:a14="http://schemas.microsoft.com/office/drawing/2010/main" val="0"/>
              </a:ext>
            </a:extLst>
          </a:blip>
          <a:srcRect b="72579"/>
          <a:stretch/>
        </p:blipFill>
        <p:spPr>
          <a:xfrm>
            <a:off x="0" y="4350665"/>
            <a:ext cx="12192000" cy="2507335"/>
          </a:xfrm>
          <a:prstGeom prst="rect">
            <a:avLst/>
          </a:prstGeom>
        </p:spPr>
      </p:pic>
      <p:pic>
        <p:nvPicPr>
          <p:cNvPr id="6" name="Immagine 5" descr="Immagine che contiene erba, aria aperta, Aerofotogrammetria, cielo&#10;&#10;Descrizione generata automaticamente">
            <a:extLst>
              <a:ext uri="{FF2B5EF4-FFF2-40B4-BE49-F238E27FC236}">
                <a16:creationId xmlns:a16="http://schemas.microsoft.com/office/drawing/2014/main" id="{E453F84A-3357-8B85-1234-544051180810}"/>
              </a:ext>
            </a:extLst>
          </p:cNvPr>
          <p:cNvPicPr>
            <a:picLocks noChangeAspect="1"/>
          </p:cNvPicPr>
          <p:nvPr/>
        </p:nvPicPr>
        <p:blipFill>
          <a:blip r:embed="rId3" cstate="print">
            <a:extLst>
              <a:ext uri="{28A0092B-C50C-407E-A947-70E740481C1C}">
                <a14:useLocalDpi xmlns:a14="http://schemas.microsoft.com/office/drawing/2010/main" val="0"/>
              </a:ext>
            </a:extLst>
          </a:blip>
          <a:srcRect t="21667"/>
          <a:stretch/>
        </p:blipFill>
        <p:spPr>
          <a:xfrm>
            <a:off x="4780990" y="0"/>
            <a:ext cx="7411010" cy="4353968"/>
          </a:xfrm>
          <a:prstGeom prst="rect">
            <a:avLst/>
          </a:prstGeom>
        </p:spPr>
      </p:pic>
      <p:sp>
        <p:nvSpPr>
          <p:cNvPr id="7" name="CasellaDiTesto 6">
            <a:extLst>
              <a:ext uri="{FF2B5EF4-FFF2-40B4-BE49-F238E27FC236}">
                <a16:creationId xmlns:a16="http://schemas.microsoft.com/office/drawing/2014/main" id="{00EC57C6-D220-7D6E-2ECE-5C4604AF08B3}"/>
              </a:ext>
            </a:extLst>
          </p:cNvPr>
          <p:cNvSpPr txBox="1"/>
          <p:nvPr/>
        </p:nvSpPr>
        <p:spPr>
          <a:xfrm>
            <a:off x="256895" y="1830825"/>
            <a:ext cx="4267200" cy="954107"/>
          </a:xfrm>
          <a:prstGeom prst="rect">
            <a:avLst/>
          </a:prstGeom>
          <a:noFill/>
        </p:spPr>
        <p:txBody>
          <a:bodyPr wrap="square" rtlCol="0">
            <a:spAutoFit/>
          </a:bodyPr>
          <a:lstStyle/>
          <a:p>
            <a:pPr marL="457200" indent="-457200">
              <a:buFont typeface="Arial" panose="020B0604020202020204" pitchFamily="34" charset="0"/>
              <a:buChar char="•"/>
            </a:pPr>
            <a:r>
              <a:rPr lang="it-IT" sz="2800" dirty="0">
                <a:solidFill>
                  <a:schemeClr val="bg1"/>
                </a:solidFill>
                <a:latin typeface="Times New Roman" panose="02020603050405020304" pitchFamily="18" charset="0"/>
                <a:cs typeface="Times New Roman" panose="02020603050405020304" pitchFamily="18" charset="0"/>
              </a:rPr>
              <a:t>Esempio dei frangivento </a:t>
            </a:r>
          </a:p>
          <a:p>
            <a:r>
              <a:rPr lang="it-IT" sz="2800" dirty="0">
                <a:solidFill>
                  <a:schemeClr val="bg1"/>
                </a:solidFill>
                <a:latin typeface="Times New Roman" panose="02020603050405020304" pitchFamily="18" charset="0"/>
                <a:cs typeface="Times New Roman" panose="02020603050405020304" pitchFamily="18" charset="0"/>
              </a:rPr>
              <a:t>	ad Arborea</a:t>
            </a:r>
          </a:p>
        </p:txBody>
      </p:sp>
      <p:sp>
        <p:nvSpPr>
          <p:cNvPr id="3" name="Rectangle 2">
            <a:extLst>
              <a:ext uri="{FF2B5EF4-FFF2-40B4-BE49-F238E27FC236}">
                <a16:creationId xmlns:a16="http://schemas.microsoft.com/office/drawing/2014/main" id="{B05326E5-3511-ADCB-F424-7AE314C034A9}"/>
              </a:ext>
            </a:extLst>
          </p:cNvPr>
          <p:cNvSpPr>
            <a:spLocks noChangeArrowheads="1"/>
          </p:cNvSpPr>
          <p:nvPr/>
        </p:nvSpPr>
        <p:spPr bwMode="auto">
          <a:xfrm>
            <a:off x="104775" y="15874"/>
            <a:ext cx="4543425" cy="1203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frangivento naturali</a:t>
            </a:r>
          </a:p>
        </p:txBody>
      </p:sp>
    </p:spTree>
    <p:extLst>
      <p:ext uri="{BB962C8B-B14F-4D97-AF65-F5344CB8AC3E}">
        <p14:creationId xmlns:p14="http://schemas.microsoft.com/office/powerpoint/2010/main" val="382554106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6"/>
          <p:cNvSpPr>
            <a:spLocks noChangeArrowheads="1"/>
          </p:cNvSpPr>
          <p:nvPr/>
        </p:nvSpPr>
        <p:spPr bwMode="auto">
          <a:xfrm>
            <a:off x="3505200" y="6265080"/>
            <a:ext cx="5486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just">
              <a:spcBef>
                <a:spcPct val="0"/>
              </a:spcBef>
              <a:buNone/>
            </a:pPr>
            <a:r>
              <a:rPr lang="it-IT" altLang="en-US" sz="2400" dirty="0">
                <a:solidFill>
                  <a:schemeClr val="bg1"/>
                </a:solidFill>
              </a:rPr>
              <a:t>Foresta verticale (Milano), Boeri Studio</a:t>
            </a:r>
          </a:p>
        </p:txBody>
      </p:sp>
      <p:pic>
        <p:nvPicPr>
          <p:cNvPr id="2050" name="Picture 2" descr="Bosco Verticale | Zero">
            <a:extLst>
              <a:ext uri="{FF2B5EF4-FFF2-40B4-BE49-F238E27FC236}">
                <a16:creationId xmlns:a16="http://schemas.microsoft.com/office/drawing/2014/main" id="{A09ACFC3-69CA-4C22-ABDE-5C22CA302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725" y="1100400"/>
            <a:ext cx="8272550" cy="5148000"/>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numero diapositiva 2">
            <a:extLst>
              <a:ext uri="{FF2B5EF4-FFF2-40B4-BE49-F238E27FC236}">
                <a16:creationId xmlns:a16="http://schemas.microsoft.com/office/drawing/2014/main" id="{773426A0-E10F-4C66-A108-DF7861B299EA}"/>
              </a:ext>
            </a:extLst>
          </p:cNvPr>
          <p:cNvSpPr>
            <a:spLocks noGrp="1"/>
          </p:cNvSpPr>
          <p:nvPr>
            <p:ph type="sldNum" sz="quarter" idx="12"/>
          </p:nvPr>
        </p:nvSpPr>
        <p:spPr/>
        <p:txBody>
          <a:bodyPr/>
          <a:lstStyle/>
          <a:p>
            <a:pPr>
              <a:defRPr/>
            </a:pPr>
            <a:fld id="{3C55072A-9E16-4F1F-AD72-50A7FCD81C33}" type="slidenum">
              <a:rPr lang="it-IT" altLang="en-US" smtClean="0"/>
              <a:pPr>
                <a:defRPr/>
              </a:pPr>
              <a:t>90</a:t>
            </a:fld>
            <a:endParaRPr lang="it-IT" altLang="en-US"/>
          </a:p>
        </p:txBody>
      </p:sp>
      <p:sp>
        <p:nvSpPr>
          <p:cNvPr id="7" name="Rectangle 2">
            <a:extLst>
              <a:ext uri="{FF2B5EF4-FFF2-40B4-BE49-F238E27FC236}">
                <a16:creationId xmlns:a16="http://schemas.microsoft.com/office/drawing/2014/main" id="{CF4E89F5-70F9-453C-A761-285B4ABC6688}"/>
              </a:ext>
            </a:extLst>
          </p:cNvPr>
          <p:cNvSpPr>
            <a:spLocks noChangeArrowheads="1"/>
          </p:cNvSpPr>
          <p:nvPr/>
        </p:nvSpPr>
        <p:spPr bwMode="auto">
          <a:xfrm>
            <a:off x="228600" y="228600"/>
            <a:ext cx="1150548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Greening (filtri naturali) e balconi per incrementare la rugosità superficiale</a:t>
            </a:r>
          </a:p>
        </p:txBody>
      </p:sp>
    </p:spTree>
    <p:extLst>
      <p:ext uri="{BB962C8B-B14F-4D97-AF65-F5344CB8AC3E}">
        <p14:creationId xmlns:p14="http://schemas.microsoft.com/office/powerpoint/2010/main" val="400988533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C716B309-A2B0-4C9F-B9EA-4A40B52D04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2" t="3854" r="2221" b="8889"/>
          <a:stretch/>
        </p:blipFill>
        <p:spPr bwMode="auto">
          <a:xfrm>
            <a:off x="-13733" y="1295400"/>
            <a:ext cx="5224558" cy="4716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C97D49D2-68CE-4797-AB63-F74791C07378}"/>
              </a:ext>
            </a:extLst>
          </p:cNvPr>
          <p:cNvSpPr>
            <a:spLocks noChangeArrowheads="1"/>
          </p:cNvSpPr>
          <p:nvPr/>
        </p:nvSpPr>
        <p:spPr bwMode="auto">
          <a:xfrm>
            <a:off x="1447800" y="678359"/>
            <a:ext cx="9220200"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pPr>
            <a:r>
              <a:rPr lang="it-IT" altLang="en-US" sz="2200" dirty="0">
                <a:solidFill>
                  <a:schemeClr val="bg1"/>
                </a:solidFill>
              </a:rPr>
              <a:t>Modellazione della ventilazione</a:t>
            </a:r>
            <a:endParaRPr lang="en-US" altLang="en-US" sz="2200" dirty="0">
              <a:solidFill>
                <a:schemeClr val="bg1"/>
              </a:solidFill>
            </a:endParaRPr>
          </a:p>
        </p:txBody>
      </p:sp>
      <p:sp>
        <p:nvSpPr>
          <p:cNvPr id="6" name="CasellaDiTesto 1">
            <a:extLst>
              <a:ext uri="{FF2B5EF4-FFF2-40B4-BE49-F238E27FC236}">
                <a16:creationId xmlns:a16="http://schemas.microsoft.com/office/drawing/2014/main" id="{95801F8C-ED70-4CC2-9707-0F567F9A16F1}"/>
              </a:ext>
            </a:extLst>
          </p:cNvPr>
          <p:cNvSpPr txBox="1">
            <a:spLocks noChangeArrowheads="1"/>
          </p:cNvSpPr>
          <p:nvPr/>
        </p:nvSpPr>
        <p:spPr bwMode="auto">
          <a:xfrm>
            <a:off x="83304" y="1295397"/>
            <a:ext cx="1600200" cy="45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dirty="0"/>
              <a:t>Maestrale</a:t>
            </a:r>
          </a:p>
        </p:txBody>
      </p:sp>
      <p:sp>
        <p:nvSpPr>
          <p:cNvPr id="7" name="CasellaDiTesto 5">
            <a:extLst>
              <a:ext uri="{FF2B5EF4-FFF2-40B4-BE49-F238E27FC236}">
                <a16:creationId xmlns:a16="http://schemas.microsoft.com/office/drawing/2014/main" id="{E92CD528-B81C-4958-9CEA-E3D672FF554B}"/>
              </a:ext>
            </a:extLst>
          </p:cNvPr>
          <p:cNvSpPr txBox="1">
            <a:spLocks noChangeArrowheads="1"/>
          </p:cNvSpPr>
          <p:nvPr/>
        </p:nvSpPr>
        <p:spPr bwMode="auto">
          <a:xfrm>
            <a:off x="3886200" y="5486400"/>
            <a:ext cx="13715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it-IT" altLang="en-US" dirty="0"/>
              <a:t>Scirocco</a:t>
            </a:r>
          </a:p>
        </p:txBody>
      </p:sp>
      <p:sp>
        <p:nvSpPr>
          <p:cNvPr id="8" name="Segnaposto numero diapositiva 7">
            <a:extLst>
              <a:ext uri="{FF2B5EF4-FFF2-40B4-BE49-F238E27FC236}">
                <a16:creationId xmlns:a16="http://schemas.microsoft.com/office/drawing/2014/main" id="{4AF739FC-C935-4791-AC38-A6D14024A829}"/>
              </a:ext>
            </a:extLst>
          </p:cNvPr>
          <p:cNvSpPr>
            <a:spLocks noGrp="1"/>
          </p:cNvSpPr>
          <p:nvPr>
            <p:ph type="sldNum" sz="quarter" idx="12"/>
          </p:nvPr>
        </p:nvSpPr>
        <p:spPr/>
        <p:txBody>
          <a:bodyPr/>
          <a:lstStyle/>
          <a:p>
            <a:pPr>
              <a:defRPr/>
            </a:pPr>
            <a:fld id="{A2DE0798-E235-4305-A757-6FD5C182A6FF}" type="slidenum">
              <a:rPr lang="it-IT" altLang="en-US" smtClean="0"/>
              <a:pPr>
                <a:defRPr/>
              </a:pPr>
              <a:t>91</a:t>
            </a:fld>
            <a:endParaRPr lang="it-IT" altLang="en-US"/>
          </a:p>
        </p:txBody>
      </p:sp>
      <p:sp>
        <p:nvSpPr>
          <p:cNvPr id="10" name="Rectangle 2">
            <a:extLst>
              <a:ext uri="{FF2B5EF4-FFF2-40B4-BE49-F238E27FC236}">
                <a16:creationId xmlns:a16="http://schemas.microsoft.com/office/drawing/2014/main" id="{6E352247-6777-4EC6-806E-B2515A791A47}"/>
              </a:ext>
            </a:extLst>
          </p:cNvPr>
          <p:cNvSpPr>
            <a:spLocks noChangeArrowheads="1"/>
          </p:cNvSpPr>
          <p:nvPr/>
        </p:nvSpPr>
        <p:spPr bwMode="auto">
          <a:xfrm>
            <a:off x="1600200" y="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a:t>
            </a:r>
            <a:r>
              <a:rPr lang="en-US" altLang="en-US" sz="2800" b="1" dirty="0">
                <a:solidFill>
                  <a:srgbClr val="FFCC00"/>
                </a:solidFill>
                <a:latin typeface="Verdana" panose="020B0604030504040204" pitchFamily="34" charset="0"/>
              </a:rPr>
              <a:t>Wind driven design</a:t>
            </a:r>
          </a:p>
        </p:txBody>
      </p:sp>
      <p:grpSp>
        <p:nvGrpSpPr>
          <p:cNvPr id="9" name="Gruppo 8">
            <a:extLst>
              <a:ext uri="{FF2B5EF4-FFF2-40B4-BE49-F238E27FC236}">
                <a16:creationId xmlns:a16="http://schemas.microsoft.com/office/drawing/2014/main" id="{7E0A68CA-F9FB-497C-924B-743CF3323B70}"/>
              </a:ext>
            </a:extLst>
          </p:cNvPr>
          <p:cNvGrpSpPr>
            <a:grpSpLocks noChangeAspect="1"/>
          </p:cNvGrpSpPr>
          <p:nvPr/>
        </p:nvGrpSpPr>
        <p:grpSpPr>
          <a:xfrm>
            <a:off x="5257800" y="1295399"/>
            <a:ext cx="7010400" cy="4716000"/>
            <a:chOff x="5235114" y="1416000"/>
            <a:chExt cx="6956886" cy="4680000"/>
          </a:xfrm>
        </p:grpSpPr>
        <p:pic>
          <p:nvPicPr>
            <p:cNvPr id="12" name="Picture 4" descr="15-illustration6">
              <a:extLst>
                <a:ext uri="{FF2B5EF4-FFF2-40B4-BE49-F238E27FC236}">
                  <a16:creationId xmlns:a16="http://schemas.microsoft.com/office/drawing/2014/main" id="{F8AF24E1-0624-492D-967C-39AF56826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3746" y="1416000"/>
              <a:ext cx="6918254" cy="46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CasellaDiTesto 12">
              <a:extLst>
                <a:ext uri="{FF2B5EF4-FFF2-40B4-BE49-F238E27FC236}">
                  <a16:creationId xmlns:a16="http://schemas.microsoft.com/office/drawing/2014/main" id="{9F51AF1B-85E7-4F20-A769-FD7F69860BC4}"/>
                </a:ext>
              </a:extLst>
            </p:cNvPr>
            <p:cNvSpPr txBox="1"/>
            <p:nvPr/>
          </p:nvSpPr>
          <p:spPr>
            <a:xfrm>
              <a:off x="5235114" y="1650005"/>
              <a:ext cx="2646641" cy="916282"/>
            </a:xfrm>
            <a:prstGeom prst="rect">
              <a:avLst/>
            </a:prstGeom>
            <a:solidFill>
              <a:schemeClr val="tx1"/>
            </a:solidFill>
          </p:spPr>
          <p:txBody>
            <a:bodyPr wrap="square" rtlCol="0">
              <a:spAutoFit/>
            </a:bodyPr>
            <a:lstStyle/>
            <a:p>
              <a:pPr algn="ctr"/>
              <a:r>
                <a:rPr lang="it-IT" dirty="0">
                  <a:solidFill>
                    <a:schemeClr val="bg2"/>
                  </a:solidFill>
                </a:rPr>
                <a:t>Canali alberati per incanalare venti deboli e/o ottenere raffrescamento</a:t>
              </a:r>
            </a:p>
          </p:txBody>
        </p:sp>
        <p:sp>
          <p:nvSpPr>
            <p:cNvPr id="14" name="CasellaDiTesto 13">
              <a:extLst>
                <a:ext uri="{FF2B5EF4-FFF2-40B4-BE49-F238E27FC236}">
                  <a16:creationId xmlns:a16="http://schemas.microsoft.com/office/drawing/2014/main" id="{07CDD3DD-4982-4D49-A9BA-4F0A7170A751}"/>
                </a:ext>
              </a:extLst>
            </p:cNvPr>
            <p:cNvSpPr txBox="1"/>
            <p:nvPr/>
          </p:nvSpPr>
          <p:spPr>
            <a:xfrm>
              <a:off x="8032992" y="5138486"/>
              <a:ext cx="2192053" cy="916282"/>
            </a:xfrm>
            <a:prstGeom prst="rect">
              <a:avLst/>
            </a:prstGeom>
            <a:solidFill>
              <a:schemeClr val="tx1"/>
            </a:solidFill>
          </p:spPr>
          <p:txBody>
            <a:bodyPr wrap="square" rtlCol="0">
              <a:spAutoFit/>
            </a:bodyPr>
            <a:lstStyle/>
            <a:p>
              <a:pPr algn="ctr"/>
              <a:r>
                <a:rPr lang="it-IT" dirty="0">
                  <a:solidFill>
                    <a:schemeClr val="bg2"/>
                  </a:solidFill>
                </a:rPr>
                <a:t>Alberi e piante per smorzare venti forti e/o caldi</a:t>
              </a:r>
            </a:p>
          </p:txBody>
        </p:sp>
        <p:sp>
          <p:nvSpPr>
            <p:cNvPr id="15" name="CasellaDiTesto 14">
              <a:extLst>
                <a:ext uri="{FF2B5EF4-FFF2-40B4-BE49-F238E27FC236}">
                  <a16:creationId xmlns:a16="http://schemas.microsoft.com/office/drawing/2014/main" id="{07C266A6-E825-4734-B35E-5FAACB82A698}"/>
                </a:ext>
              </a:extLst>
            </p:cNvPr>
            <p:cNvSpPr txBox="1"/>
            <p:nvPr/>
          </p:nvSpPr>
          <p:spPr>
            <a:xfrm>
              <a:off x="9682437" y="1890783"/>
              <a:ext cx="2441737" cy="821862"/>
            </a:xfrm>
            <a:prstGeom prst="rect">
              <a:avLst/>
            </a:prstGeom>
            <a:solidFill>
              <a:schemeClr val="bg1"/>
            </a:solidFill>
          </p:spPr>
          <p:txBody>
            <a:bodyPr wrap="square" rtlCol="0">
              <a:spAutoFit/>
            </a:bodyPr>
            <a:lstStyle/>
            <a:p>
              <a:endParaRPr lang="it-IT" sz="1800" dirty="0">
                <a:solidFill>
                  <a:schemeClr val="bg2"/>
                </a:solidFill>
              </a:endParaRPr>
            </a:p>
            <a:p>
              <a:endParaRPr lang="it-IT" sz="1800" dirty="0">
                <a:solidFill>
                  <a:schemeClr val="bg2"/>
                </a:solidFill>
              </a:endParaRPr>
            </a:p>
            <a:p>
              <a:endParaRPr lang="en-US" sz="1800" dirty="0">
                <a:solidFill>
                  <a:schemeClr val="bg2"/>
                </a:solidFill>
              </a:endParaRPr>
            </a:p>
          </p:txBody>
        </p:sp>
      </p:grpSp>
      <mc:AlternateContent xmlns:mc="http://schemas.openxmlformats.org/markup-compatibility/2006" xmlns:p14="http://schemas.microsoft.com/office/powerpoint/2010/main">
        <mc:Choice Requires="p14">
          <p:contentPart p14:bwMode="auto" r:id="rId4">
            <p14:nvContentPartPr>
              <p14:cNvPr id="16" name="Input penna 15">
                <a:extLst>
                  <a:ext uri="{FF2B5EF4-FFF2-40B4-BE49-F238E27FC236}">
                    <a16:creationId xmlns:a16="http://schemas.microsoft.com/office/drawing/2014/main" id="{8F97F74C-BF70-4E79-826F-CCCB469676C9}"/>
                  </a:ext>
                </a:extLst>
              </p14:cNvPr>
              <p14:cNvContentPartPr/>
              <p14:nvPr/>
            </p14:nvContentPartPr>
            <p14:xfrm>
              <a:off x="4697171" y="1495255"/>
              <a:ext cx="320" cy="320"/>
            </p14:xfrm>
          </p:contentPart>
        </mc:Choice>
        <mc:Fallback xmlns="">
          <p:pic>
            <p:nvPicPr>
              <p:cNvPr id="16" name="Input penna 15">
                <a:extLst>
                  <a:ext uri="{FF2B5EF4-FFF2-40B4-BE49-F238E27FC236}">
                    <a16:creationId xmlns:a16="http://schemas.microsoft.com/office/drawing/2014/main" id="{8F97F74C-BF70-4E79-826F-CCCB469676C9}"/>
                  </a:ext>
                </a:extLst>
              </p:cNvPr>
              <p:cNvPicPr/>
              <p:nvPr/>
            </p:nvPicPr>
            <p:blipFill>
              <a:blip r:embed="rId5"/>
              <a:stretch>
                <a:fillRect/>
              </a:stretch>
            </p:blipFill>
            <p:spPr>
              <a:xfrm>
                <a:off x="4688851" y="1486935"/>
                <a:ext cx="16960" cy="16960"/>
              </a:xfrm>
              <a:prstGeom prst="rect">
                <a:avLst/>
              </a:prstGeom>
            </p:spPr>
          </p:pic>
        </mc:Fallback>
      </mc:AlternateContent>
    </p:spTree>
    <p:extLst>
      <p:ext uri="{BB962C8B-B14F-4D97-AF65-F5344CB8AC3E}">
        <p14:creationId xmlns:p14="http://schemas.microsoft.com/office/powerpoint/2010/main" val="189565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a:extLst>
              <a:ext uri="{FF2B5EF4-FFF2-40B4-BE49-F238E27FC236}">
                <a16:creationId xmlns:a16="http://schemas.microsoft.com/office/drawing/2014/main" id="{4DE80D9F-83AB-4762-B4FC-3DA70A7774EA}"/>
              </a:ext>
            </a:extLst>
          </p:cNvPr>
          <p:cNvSpPr>
            <a:spLocks noChangeArrowheads="1"/>
          </p:cNvSpPr>
          <p:nvPr/>
        </p:nvSpPr>
        <p:spPr bwMode="auto">
          <a:xfrm>
            <a:off x="104775" y="-76200"/>
            <a:ext cx="1208722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frangivento artificiali</a:t>
            </a:r>
          </a:p>
        </p:txBody>
      </p:sp>
      <p:pic>
        <p:nvPicPr>
          <p:cNvPr id="2056" name="Picture 8" descr="Pixel Building, Melbourne, Australia.">
            <a:extLst>
              <a:ext uri="{FF2B5EF4-FFF2-40B4-BE49-F238E27FC236}">
                <a16:creationId xmlns:a16="http://schemas.microsoft.com/office/drawing/2014/main" id="{1A3FDC00-16EE-46F6-AEF2-CAEB430D9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141"/>
            <a:ext cx="6277036" cy="3525574"/>
          </a:xfrm>
          <a:prstGeom prst="rect">
            <a:avLst/>
          </a:prstGeom>
          <a:noFill/>
          <a:extLst>
            <a:ext uri="{909E8E84-426E-40DD-AFC4-6F175D3DCCD1}">
              <a14:hiddenFill xmlns:a14="http://schemas.microsoft.com/office/drawing/2010/main">
                <a:solidFill>
                  <a:srgbClr val="FFFFFF"/>
                </a:solidFill>
              </a14:hiddenFill>
            </a:ext>
          </a:extLst>
        </p:spPr>
      </p:pic>
      <p:pic>
        <p:nvPicPr>
          <p:cNvPr id="6" name="Immagine 5">
            <a:extLst>
              <a:ext uri="{FF2B5EF4-FFF2-40B4-BE49-F238E27FC236}">
                <a16:creationId xmlns:a16="http://schemas.microsoft.com/office/drawing/2014/main" id="{58F7AB03-0CBA-40AF-A1F9-F0BF64705766}"/>
              </a:ext>
            </a:extLst>
          </p:cNvPr>
          <p:cNvPicPr>
            <a:picLocks noChangeAspect="1"/>
          </p:cNvPicPr>
          <p:nvPr/>
        </p:nvPicPr>
        <p:blipFill rotWithShape="1">
          <a:blip r:embed="rId3"/>
          <a:srcRect l="5626" t="25582" r="54605" b="12790"/>
          <a:stretch/>
        </p:blipFill>
        <p:spPr>
          <a:xfrm>
            <a:off x="5297021" y="3859121"/>
            <a:ext cx="3600450" cy="2998880"/>
          </a:xfrm>
          <a:prstGeom prst="rect">
            <a:avLst/>
          </a:prstGeom>
        </p:spPr>
      </p:pic>
      <p:pic>
        <p:nvPicPr>
          <p:cNvPr id="2052" name="Picture 4">
            <a:extLst>
              <a:ext uri="{FF2B5EF4-FFF2-40B4-BE49-F238E27FC236}">
                <a16:creationId xmlns:a16="http://schemas.microsoft.com/office/drawing/2014/main" id="{7D642AEC-2550-41D9-A94C-A7A5CC8791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839" t="46369" r="8871" b="16112"/>
          <a:stretch/>
        </p:blipFill>
        <p:spPr bwMode="auto">
          <a:xfrm>
            <a:off x="0" y="609600"/>
            <a:ext cx="4933390" cy="3398560"/>
          </a:xfrm>
          <a:prstGeom prst="rect">
            <a:avLst/>
          </a:prstGeom>
          <a:noFill/>
          <a:extLst>
            <a:ext uri="{909E8E84-426E-40DD-AFC4-6F175D3DCCD1}">
              <a14:hiddenFill xmlns:a14="http://schemas.microsoft.com/office/drawing/2010/main">
                <a:solidFill>
                  <a:srgbClr val="FFFFFF"/>
                </a:solidFill>
              </a14:hiddenFill>
            </a:ext>
          </a:extLst>
        </p:spPr>
      </p:pic>
      <p:pic>
        <p:nvPicPr>
          <p:cNvPr id="5" name="Immagine 4">
            <a:extLst>
              <a:ext uri="{FF2B5EF4-FFF2-40B4-BE49-F238E27FC236}">
                <a16:creationId xmlns:a16="http://schemas.microsoft.com/office/drawing/2014/main" id="{5AF6B0A7-917F-438B-AFAE-2A8154CC3992}"/>
              </a:ext>
            </a:extLst>
          </p:cNvPr>
          <p:cNvPicPr>
            <a:picLocks noChangeAspect="1"/>
          </p:cNvPicPr>
          <p:nvPr/>
        </p:nvPicPr>
        <p:blipFill rotWithShape="1">
          <a:blip r:embed="rId5"/>
          <a:srcRect l="6250" t="13953" r="30625" b="11628"/>
          <a:stretch/>
        </p:blipFill>
        <p:spPr>
          <a:xfrm>
            <a:off x="4923375" y="609600"/>
            <a:ext cx="5170884" cy="3276600"/>
          </a:xfrm>
          <a:prstGeom prst="rect">
            <a:avLst/>
          </a:prstGeom>
        </p:spPr>
      </p:pic>
      <p:pic>
        <p:nvPicPr>
          <p:cNvPr id="8" name="Immagine 7">
            <a:extLst>
              <a:ext uri="{FF2B5EF4-FFF2-40B4-BE49-F238E27FC236}">
                <a16:creationId xmlns:a16="http://schemas.microsoft.com/office/drawing/2014/main" id="{22CBFB1F-BBD0-4DCE-BADC-6C4652AEDE72}"/>
              </a:ext>
            </a:extLst>
          </p:cNvPr>
          <p:cNvPicPr>
            <a:picLocks noChangeAspect="1"/>
          </p:cNvPicPr>
          <p:nvPr/>
        </p:nvPicPr>
        <p:blipFill rotWithShape="1">
          <a:blip r:embed="rId6"/>
          <a:srcRect l="26497" t="13954" r="47969" b="3488"/>
          <a:stretch/>
        </p:blipFill>
        <p:spPr>
          <a:xfrm>
            <a:off x="8564656" y="594540"/>
            <a:ext cx="3600450" cy="6257175"/>
          </a:xfrm>
          <a:prstGeom prst="rect">
            <a:avLst/>
          </a:prstGeom>
        </p:spPr>
      </p:pic>
      <p:sp>
        <p:nvSpPr>
          <p:cNvPr id="2" name="Segnaposto numero diapositiva 1">
            <a:extLst>
              <a:ext uri="{FF2B5EF4-FFF2-40B4-BE49-F238E27FC236}">
                <a16:creationId xmlns:a16="http://schemas.microsoft.com/office/drawing/2014/main" id="{2E988BC6-5BC4-2C81-808F-4E2EF5ACD688}"/>
              </a:ext>
            </a:extLst>
          </p:cNvPr>
          <p:cNvSpPr>
            <a:spLocks noGrp="1"/>
          </p:cNvSpPr>
          <p:nvPr>
            <p:ph type="sldNum" sz="quarter" idx="12"/>
          </p:nvPr>
        </p:nvSpPr>
        <p:spPr/>
        <p:txBody>
          <a:bodyPr/>
          <a:lstStyle/>
          <a:p>
            <a:pPr>
              <a:defRPr/>
            </a:pPr>
            <a:fld id="{17B29711-8223-4211-945F-5E16C8362079}" type="slidenum">
              <a:rPr lang="it-IT" altLang="en-US" smtClean="0"/>
              <a:pPr>
                <a:defRPr/>
              </a:pPr>
              <a:t>92</a:t>
            </a:fld>
            <a:endParaRPr lang="it-IT" altLang="en-US"/>
          </a:p>
        </p:txBody>
      </p:sp>
    </p:spTree>
    <p:extLst>
      <p:ext uri="{BB962C8B-B14F-4D97-AF65-F5344CB8AC3E}">
        <p14:creationId xmlns:p14="http://schemas.microsoft.com/office/powerpoint/2010/main" val="15270377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3044244-EDF5-4915-AA52-E4F874E634EE}"/>
              </a:ext>
            </a:extLst>
          </p:cNvPr>
          <p:cNvSpPr>
            <a:spLocks noGrp="1"/>
          </p:cNvSpPr>
          <p:nvPr>
            <p:ph type="sldNum" sz="quarter" idx="12"/>
          </p:nvPr>
        </p:nvSpPr>
        <p:spPr/>
        <p:txBody>
          <a:bodyPr/>
          <a:lstStyle/>
          <a:p>
            <a:pPr>
              <a:defRPr/>
            </a:pPr>
            <a:fld id="{A2DE0798-E235-4305-A757-6FD5C182A6FF}" type="slidenum">
              <a:rPr lang="it-IT" altLang="en-US" smtClean="0"/>
              <a:pPr>
                <a:defRPr/>
              </a:pPr>
              <a:t>93</a:t>
            </a:fld>
            <a:endParaRPr lang="it-IT" altLang="en-US"/>
          </a:p>
        </p:txBody>
      </p:sp>
      <p:pic>
        <p:nvPicPr>
          <p:cNvPr id="4" name="Immagine 3">
            <a:extLst>
              <a:ext uri="{FF2B5EF4-FFF2-40B4-BE49-F238E27FC236}">
                <a16:creationId xmlns:a16="http://schemas.microsoft.com/office/drawing/2014/main" id="{192323ED-89BA-4EA4-8CA9-383B38D83B41}"/>
              </a:ext>
            </a:extLst>
          </p:cNvPr>
          <p:cNvPicPr>
            <a:picLocks noChangeAspect="1"/>
          </p:cNvPicPr>
          <p:nvPr/>
        </p:nvPicPr>
        <p:blipFill rotWithShape="1">
          <a:blip r:embed="rId2"/>
          <a:srcRect l="29375" t="15116" r="33750"/>
          <a:stretch/>
        </p:blipFill>
        <p:spPr>
          <a:xfrm>
            <a:off x="289321" y="533400"/>
            <a:ext cx="5120879" cy="6336000"/>
          </a:xfrm>
          <a:prstGeom prst="rect">
            <a:avLst/>
          </a:prstGeom>
        </p:spPr>
      </p:pic>
      <p:grpSp>
        <p:nvGrpSpPr>
          <p:cNvPr id="8" name="Gruppo 7">
            <a:extLst>
              <a:ext uri="{FF2B5EF4-FFF2-40B4-BE49-F238E27FC236}">
                <a16:creationId xmlns:a16="http://schemas.microsoft.com/office/drawing/2014/main" id="{38A6932C-B10F-4208-B6D5-37F257F8C4B3}"/>
              </a:ext>
            </a:extLst>
          </p:cNvPr>
          <p:cNvGrpSpPr/>
          <p:nvPr/>
        </p:nvGrpSpPr>
        <p:grpSpPr>
          <a:xfrm>
            <a:off x="5410200" y="533400"/>
            <a:ext cx="6498015" cy="6336000"/>
            <a:chOff x="5120879" y="533400"/>
            <a:chExt cx="6498015" cy="6336000"/>
          </a:xfrm>
        </p:grpSpPr>
        <p:pic>
          <p:nvPicPr>
            <p:cNvPr id="5" name="Immagine 4">
              <a:extLst>
                <a:ext uri="{FF2B5EF4-FFF2-40B4-BE49-F238E27FC236}">
                  <a16:creationId xmlns:a16="http://schemas.microsoft.com/office/drawing/2014/main" id="{129AF23A-C128-4A6E-92C3-64B6E9696496}"/>
                </a:ext>
              </a:extLst>
            </p:cNvPr>
            <p:cNvPicPr>
              <a:picLocks noChangeAspect="1"/>
            </p:cNvPicPr>
            <p:nvPr/>
          </p:nvPicPr>
          <p:blipFill>
            <a:blip r:embed="rId3"/>
            <a:stretch>
              <a:fillRect/>
            </a:stretch>
          </p:blipFill>
          <p:spPr>
            <a:xfrm>
              <a:off x="5120894" y="533400"/>
              <a:ext cx="6498000" cy="5712175"/>
            </a:xfrm>
            <a:prstGeom prst="rect">
              <a:avLst/>
            </a:prstGeom>
          </p:spPr>
        </p:pic>
        <p:pic>
          <p:nvPicPr>
            <p:cNvPr id="6" name="Immagine 5">
              <a:extLst>
                <a:ext uri="{FF2B5EF4-FFF2-40B4-BE49-F238E27FC236}">
                  <a16:creationId xmlns:a16="http://schemas.microsoft.com/office/drawing/2014/main" id="{756D1640-3214-49D4-BF09-6B1F45613742}"/>
                </a:ext>
              </a:extLst>
            </p:cNvPr>
            <p:cNvPicPr>
              <a:picLocks noChangeAspect="1"/>
            </p:cNvPicPr>
            <p:nvPr/>
          </p:nvPicPr>
          <p:blipFill>
            <a:blip r:embed="rId4"/>
            <a:stretch>
              <a:fillRect/>
            </a:stretch>
          </p:blipFill>
          <p:spPr>
            <a:xfrm>
              <a:off x="5122158" y="6246600"/>
              <a:ext cx="6496736" cy="622800"/>
            </a:xfrm>
            <a:prstGeom prst="rect">
              <a:avLst/>
            </a:prstGeom>
          </p:spPr>
        </p:pic>
        <p:sp>
          <p:nvSpPr>
            <p:cNvPr id="7" name="Rettangolo 6">
              <a:extLst>
                <a:ext uri="{FF2B5EF4-FFF2-40B4-BE49-F238E27FC236}">
                  <a16:creationId xmlns:a16="http://schemas.microsoft.com/office/drawing/2014/main" id="{3325925C-BB19-422F-9F37-DAF140521D90}"/>
                </a:ext>
              </a:extLst>
            </p:cNvPr>
            <p:cNvSpPr/>
            <p:nvPr/>
          </p:nvSpPr>
          <p:spPr>
            <a:xfrm>
              <a:off x="5120879" y="6245574"/>
              <a:ext cx="517921" cy="144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9" name="Rectangle 2">
            <a:extLst>
              <a:ext uri="{FF2B5EF4-FFF2-40B4-BE49-F238E27FC236}">
                <a16:creationId xmlns:a16="http://schemas.microsoft.com/office/drawing/2014/main" id="{1267F98C-7AEE-EDBF-A11F-FFF141F3AF5D}"/>
              </a:ext>
            </a:extLst>
          </p:cNvPr>
          <p:cNvSpPr>
            <a:spLocks noChangeArrowheads="1"/>
          </p:cNvSpPr>
          <p:nvPr/>
        </p:nvSpPr>
        <p:spPr bwMode="auto">
          <a:xfrm>
            <a:off x="0" y="0"/>
            <a:ext cx="12192000" cy="532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strategie geometriche</a:t>
            </a:r>
          </a:p>
        </p:txBody>
      </p:sp>
    </p:spTree>
    <p:extLst>
      <p:ext uri="{BB962C8B-B14F-4D97-AF65-F5344CB8AC3E}">
        <p14:creationId xmlns:p14="http://schemas.microsoft.com/office/powerpoint/2010/main" val="347737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0" y="0"/>
            <a:ext cx="12192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altre strategie</a:t>
            </a:r>
          </a:p>
        </p:txBody>
      </p:sp>
      <p:sp>
        <p:nvSpPr>
          <p:cNvPr id="2" name="Segnaposto numero diapositiva 1">
            <a:extLst>
              <a:ext uri="{FF2B5EF4-FFF2-40B4-BE49-F238E27FC236}">
                <a16:creationId xmlns:a16="http://schemas.microsoft.com/office/drawing/2014/main" id="{72DD4AD4-6BF4-48E3-8038-5E34C21C33DD}"/>
              </a:ext>
            </a:extLst>
          </p:cNvPr>
          <p:cNvSpPr>
            <a:spLocks noGrp="1"/>
          </p:cNvSpPr>
          <p:nvPr>
            <p:ph type="sldNum" sz="quarter" idx="12"/>
          </p:nvPr>
        </p:nvSpPr>
        <p:spPr/>
        <p:txBody>
          <a:bodyPr/>
          <a:lstStyle/>
          <a:p>
            <a:pPr>
              <a:defRPr/>
            </a:pPr>
            <a:fld id="{3C55072A-9E16-4F1F-AD72-50A7FCD81C33}" type="slidenum">
              <a:rPr lang="it-IT" altLang="en-US" smtClean="0"/>
              <a:pPr>
                <a:defRPr/>
              </a:pPr>
              <a:t>94</a:t>
            </a:fld>
            <a:endParaRPr lang="it-IT" altLang="en-US" dirty="0"/>
          </a:p>
        </p:txBody>
      </p:sp>
      <p:sp>
        <p:nvSpPr>
          <p:cNvPr id="3" name="Rectangle 6">
            <a:extLst>
              <a:ext uri="{FF2B5EF4-FFF2-40B4-BE49-F238E27FC236}">
                <a16:creationId xmlns:a16="http://schemas.microsoft.com/office/drawing/2014/main" id="{63240EBB-4F53-FCE9-245E-2F6F5C5439B0}"/>
              </a:ext>
            </a:extLst>
          </p:cNvPr>
          <p:cNvSpPr>
            <a:spLocks noChangeArrowheads="1"/>
          </p:cNvSpPr>
          <p:nvPr/>
        </p:nvSpPr>
        <p:spPr bwMode="auto">
          <a:xfrm>
            <a:off x="685800" y="1237833"/>
            <a:ext cx="1082040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lgn="just">
              <a:spcBef>
                <a:spcPct val="0"/>
              </a:spcBef>
              <a:buFont typeface="+mj-lt"/>
              <a:buAutoNum type="arabicPeriod"/>
            </a:pPr>
            <a:r>
              <a:rPr lang="it-IT" altLang="en-US" sz="2400" dirty="0">
                <a:solidFill>
                  <a:schemeClr val="bg1"/>
                </a:solidFill>
              </a:rPr>
              <a:t>Tecniche di </a:t>
            </a:r>
            <a:r>
              <a:rPr lang="it-IT" altLang="en-US" sz="2400" dirty="0">
                <a:solidFill>
                  <a:srgbClr val="FFFF00"/>
                </a:solidFill>
              </a:rPr>
              <a:t>greening (NBS, Natural </a:t>
            </a:r>
            <a:r>
              <a:rPr lang="it-IT" altLang="en-US" sz="2400" dirty="0" err="1">
                <a:solidFill>
                  <a:srgbClr val="FFFF00"/>
                </a:solidFill>
              </a:rPr>
              <a:t>Based</a:t>
            </a:r>
            <a:r>
              <a:rPr lang="it-IT" altLang="en-US" sz="2400" dirty="0">
                <a:solidFill>
                  <a:srgbClr val="FFFF00"/>
                </a:solidFill>
              </a:rPr>
              <a:t> Solutions) </a:t>
            </a:r>
          </a:p>
          <a:p>
            <a:pPr marL="457200" indent="-457200" algn="just">
              <a:spcBef>
                <a:spcPct val="0"/>
              </a:spcBef>
              <a:buFont typeface="+mj-lt"/>
              <a:buAutoNum type="arabicPeriod"/>
            </a:pPr>
            <a:endParaRPr lang="it-IT" altLang="en-US" sz="2400" dirty="0">
              <a:solidFill>
                <a:srgbClr val="FFFF00"/>
              </a:solidFill>
            </a:endParaRPr>
          </a:p>
          <a:p>
            <a:pPr marL="457200" indent="-457200" algn="just">
              <a:spcBef>
                <a:spcPct val="0"/>
              </a:spcBef>
              <a:buFont typeface="+mj-lt"/>
              <a:buAutoNum type="arabicPeriod"/>
            </a:pPr>
            <a:endParaRPr lang="it-IT" altLang="en-US" sz="2400" dirty="0">
              <a:solidFill>
                <a:srgbClr val="FFFF00"/>
              </a:solidFill>
            </a:endParaRPr>
          </a:p>
          <a:p>
            <a:pPr marL="457200" indent="-457200" algn="just">
              <a:spcBef>
                <a:spcPct val="0"/>
              </a:spcBef>
              <a:buFont typeface="+mj-lt"/>
              <a:buAutoNum type="arabicPeriod"/>
            </a:pPr>
            <a:endParaRPr lang="it-IT" altLang="en-US" sz="2400" dirty="0">
              <a:solidFill>
                <a:schemeClr val="bg1"/>
              </a:solidFill>
            </a:endParaRPr>
          </a:p>
          <a:p>
            <a:pPr marL="457200" indent="-457200" algn="just">
              <a:spcBef>
                <a:spcPct val="0"/>
              </a:spcBef>
              <a:buFont typeface="+mj-lt"/>
              <a:buAutoNum type="arabicPeriod"/>
            </a:pPr>
            <a:r>
              <a:rPr lang="it-IT" altLang="en-US" sz="2400" dirty="0">
                <a:solidFill>
                  <a:schemeClr val="bg1"/>
                </a:solidFill>
              </a:rPr>
              <a:t>Tecniche di </a:t>
            </a:r>
            <a:r>
              <a:rPr lang="it-IT" altLang="en-US" sz="2400" dirty="0">
                <a:solidFill>
                  <a:srgbClr val="FFFF00"/>
                </a:solidFill>
              </a:rPr>
              <a:t>raffreddamento evaporativo </a:t>
            </a:r>
            <a:r>
              <a:rPr lang="it-IT" altLang="en-US" sz="2400" dirty="0">
                <a:solidFill>
                  <a:schemeClr val="bg1"/>
                </a:solidFill>
              </a:rPr>
              <a:t>(uso dell’acqua in varie forme) </a:t>
            </a:r>
          </a:p>
          <a:p>
            <a:pPr marL="457200" indent="-457200" algn="just">
              <a:spcBef>
                <a:spcPct val="0"/>
              </a:spcBef>
              <a:buFont typeface="+mj-lt"/>
              <a:buAutoNum type="arabicPeriod"/>
            </a:pPr>
            <a:endParaRPr lang="it-IT" altLang="en-US" sz="2400" dirty="0">
              <a:solidFill>
                <a:schemeClr val="bg1"/>
              </a:solidFill>
            </a:endParaRPr>
          </a:p>
          <a:p>
            <a:pPr marL="457200" indent="-457200" algn="just">
              <a:spcBef>
                <a:spcPct val="0"/>
              </a:spcBef>
              <a:buFont typeface="+mj-lt"/>
              <a:buAutoNum type="arabicPeriod"/>
            </a:pPr>
            <a:endParaRPr lang="it-IT" altLang="en-US" sz="2400" dirty="0">
              <a:solidFill>
                <a:schemeClr val="bg1"/>
              </a:solidFill>
            </a:endParaRPr>
          </a:p>
          <a:p>
            <a:pPr marL="457200" indent="-457200" algn="just">
              <a:spcBef>
                <a:spcPct val="0"/>
              </a:spcBef>
              <a:buFont typeface="+mj-lt"/>
              <a:buAutoNum type="arabicPeriod"/>
            </a:pPr>
            <a:endParaRPr lang="it-IT" altLang="en-US" sz="2400" dirty="0">
              <a:solidFill>
                <a:schemeClr val="bg1"/>
              </a:solidFill>
            </a:endParaRPr>
          </a:p>
          <a:p>
            <a:pPr marL="457200" indent="-457200" algn="just">
              <a:spcBef>
                <a:spcPct val="0"/>
              </a:spcBef>
              <a:buFont typeface="+mj-lt"/>
              <a:buAutoNum type="arabicPeriod"/>
            </a:pPr>
            <a:r>
              <a:rPr lang="it-IT" altLang="en-US" sz="2400" dirty="0">
                <a:solidFill>
                  <a:schemeClr val="bg1"/>
                </a:solidFill>
              </a:rPr>
              <a:t>Tecniche di </a:t>
            </a:r>
            <a:r>
              <a:rPr lang="it-IT" altLang="en-US" sz="2400" dirty="0">
                <a:solidFill>
                  <a:srgbClr val="FFFF00"/>
                </a:solidFill>
              </a:rPr>
              <a:t>superficie </a:t>
            </a:r>
            <a:r>
              <a:rPr lang="it-IT" altLang="en-US" sz="2400" dirty="0">
                <a:solidFill>
                  <a:schemeClr val="bg1"/>
                </a:solidFill>
              </a:rPr>
              <a:t>(albedo, materiali, pitture, ecc., oltre alle </a:t>
            </a:r>
            <a:r>
              <a:rPr lang="it-IT" altLang="en-US" sz="2400" dirty="0">
                <a:solidFill>
                  <a:srgbClr val="FFFF00"/>
                </a:solidFill>
              </a:rPr>
              <a:t>tecniche attive </a:t>
            </a:r>
            <a:r>
              <a:rPr lang="it-IT" altLang="en-US" sz="2400" dirty="0">
                <a:solidFill>
                  <a:schemeClr val="bg1"/>
                </a:solidFill>
              </a:rPr>
              <a:t>– per es., pannelli e materiali fotovoltaici)</a:t>
            </a:r>
          </a:p>
          <a:p>
            <a:pPr marL="457200" indent="-457200" algn="just">
              <a:spcBef>
                <a:spcPct val="0"/>
              </a:spcBef>
              <a:buFont typeface="+mj-lt"/>
              <a:buAutoNum type="arabicPeriod"/>
            </a:pPr>
            <a:endParaRPr lang="it-IT" altLang="en-US" sz="2400" dirty="0">
              <a:solidFill>
                <a:schemeClr val="bg1"/>
              </a:solidFill>
            </a:endParaRPr>
          </a:p>
        </p:txBody>
      </p:sp>
    </p:spTree>
    <p:extLst>
      <p:ext uri="{BB962C8B-B14F-4D97-AF65-F5344CB8AC3E}">
        <p14:creationId xmlns:p14="http://schemas.microsoft.com/office/powerpoint/2010/main" val="321793780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Rectangle 6"/>
              <p:cNvSpPr>
                <a:spLocks noChangeArrowheads="1"/>
              </p:cNvSpPr>
              <p:nvPr/>
            </p:nvSpPr>
            <p:spPr bwMode="auto">
              <a:xfrm>
                <a:off x="381000" y="818376"/>
                <a:ext cx="11353800" cy="5878532"/>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200" dirty="0">
                    <a:solidFill>
                      <a:schemeClr val="bg1"/>
                    </a:solidFill>
                  </a:rPr>
                  <a:t>Greening:</a:t>
                </a:r>
                <a:r>
                  <a:rPr lang="it-IT" altLang="en-US" sz="2200" dirty="0">
                    <a:solidFill>
                      <a:srgbClr val="FFFF00"/>
                    </a:solidFill>
                  </a:rPr>
                  <a:t> tetti verdi (GR, Green </a:t>
                </a:r>
                <a:r>
                  <a:rPr lang="it-IT" altLang="en-US" sz="2200" dirty="0" err="1">
                    <a:solidFill>
                      <a:srgbClr val="FFFF00"/>
                    </a:solidFill>
                  </a:rPr>
                  <a:t>Roof</a:t>
                </a:r>
                <a:r>
                  <a:rPr lang="it-IT" altLang="en-US" sz="2200" dirty="0">
                    <a:solidFill>
                      <a:srgbClr val="FFFF00"/>
                    </a:solidFill>
                  </a:rPr>
                  <a:t>), facciate vegetate (VGS, Vertical </a:t>
                </a:r>
                <a:r>
                  <a:rPr lang="it-IT" altLang="en-US" sz="2200" dirty="0" err="1">
                    <a:solidFill>
                      <a:srgbClr val="FFFF00"/>
                    </a:solidFill>
                  </a:rPr>
                  <a:t>Greeery</a:t>
                </a:r>
                <a:r>
                  <a:rPr lang="it-IT" altLang="en-US" sz="2200" dirty="0">
                    <a:solidFill>
                      <a:srgbClr val="FFFF00"/>
                    </a:solidFill>
                  </a:rPr>
                  <a:t> System), park cool </a:t>
                </a:r>
                <a:r>
                  <a:rPr lang="it-IT" altLang="en-US" sz="2200" dirty="0" err="1">
                    <a:solidFill>
                      <a:srgbClr val="FFFF00"/>
                    </a:solidFill>
                  </a:rPr>
                  <a:t>islands</a:t>
                </a:r>
                <a:r>
                  <a:rPr lang="it-IT" altLang="en-US" sz="2200" dirty="0">
                    <a:solidFill>
                      <a:srgbClr val="FFFF00"/>
                    </a:solidFill>
                  </a:rPr>
                  <a:t>, ecc.</a:t>
                </a:r>
              </a:p>
              <a:p>
                <a:pPr algn="just">
                  <a:spcBef>
                    <a:spcPct val="0"/>
                  </a:spcBef>
                </a:pPr>
                <a:endParaRPr lang="it-IT" altLang="en-US" sz="800" dirty="0">
                  <a:solidFill>
                    <a:schemeClr val="bg1"/>
                  </a:solidFill>
                </a:endParaRPr>
              </a:p>
              <a:p>
                <a:pPr lvl="1" algn="just">
                  <a:spcBef>
                    <a:spcPct val="0"/>
                  </a:spcBef>
                  <a:buFont typeface="Arial" panose="020B0604020202020204" pitchFamily="34" charset="0"/>
                  <a:buChar char="•"/>
                </a:pPr>
                <a:r>
                  <a:rPr lang="it-IT" altLang="en-US" sz="2200" b="1" dirty="0">
                    <a:solidFill>
                      <a:srgbClr val="FFFF00"/>
                    </a:solidFill>
                  </a:rPr>
                  <a:t>Vantaggi</a:t>
                </a:r>
                <a:r>
                  <a:rPr lang="it-IT" altLang="en-US" sz="2200" b="1" dirty="0">
                    <a:solidFill>
                      <a:schemeClr val="bg1"/>
                    </a:solidFill>
                  </a:rPr>
                  <a:t>:</a:t>
                </a:r>
                <a:r>
                  <a:rPr lang="it-IT" altLang="en-US" sz="2200" dirty="0">
                    <a:solidFill>
                      <a:schemeClr val="bg1"/>
                    </a:solidFill>
                  </a:rPr>
                  <a:t> </a:t>
                </a:r>
              </a:p>
              <a:p>
                <a:pPr lvl="2" algn="just">
                  <a:spcBef>
                    <a:spcPct val="0"/>
                  </a:spcBef>
                </a:pPr>
                <a:r>
                  <a:rPr lang="it-IT" altLang="en-US" sz="2200" dirty="0">
                    <a:solidFill>
                      <a:srgbClr val="FFFF00"/>
                    </a:solidFill>
                  </a:rPr>
                  <a:t>riduzione locale dell’ICU </a:t>
                </a:r>
                <a:r>
                  <a:rPr lang="it-IT" altLang="en-US" sz="2200" dirty="0">
                    <a:solidFill>
                      <a:schemeClr val="bg1"/>
                    </a:solidFill>
                  </a:rPr>
                  <a:t>(fino a 5-7°C in climi caldi) </a:t>
                </a:r>
                <a:r>
                  <a:rPr lang="it-IT" altLang="en-US" sz="2200" dirty="0">
                    <a:solidFill>
                      <a:srgbClr val="FFFF00"/>
                    </a:solidFill>
                  </a:rPr>
                  <a:t>e incremento del comfort</a:t>
                </a:r>
              </a:p>
              <a:p>
                <a:pPr lvl="2" algn="just">
                  <a:spcBef>
                    <a:spcPct val="0"/>
                  </a:spcBef>
                </a:pPr>
                <a:r>
                  <a:rPr lang="it-IT" altLang="en-US" sz="2200" dirty="0">
                    <a:solidFill>
                      <a:srgbClr val="FFFF00"/>
                    </a:solidFill>
                  </a:rPr>
                  <a:t>assorbimento di alcuni inquinanti </a:t>
                </a:r>
                <a:r>
                  <a:rPr lang="it-IT" altLang="en-US" sz="2200" dirty="0">
                    <a:solidFill>
                      <a:schemeClr val="bg1"/>
                    </a:solidFill>
                  </a:rPr>
                  <a:t>(in particolare </a:t>
                </a:r>
                <a14:m>
                  <m:oMath xmlns:m="http://schemas.openxmlformats.org/officeDocument/2006/math">
                    <m:r>
                      <a:rPr lang="it-IT" altLang="en-US" sz="2200" b="0" i="1" smtClean="0">
                        <a:solidFill>
                          <a:schemeClr val="bg1"/>
                        </a:solidFill>
                        <a:latin typeface="Cambria Math" panose="02040503050406030204" pitchFamily="18" charset="0"/>
                      </a:rPr>
                      <m:t>𝐶</m:t>
                    </m:r>
                    <m:sSub>
                      <m:sSubPr>
                        <m:ctrlPr>
                          <a:rPr lang="it-IT" altLang="en-US" sz="2200" b="0" i="1" smtClean="0">
                            <a:solidFill>
                              <a:schemeClr val="bg1"/>
                            </a:solidFill>
                            <a:latin typeface="Cambria Math" panose="02040503050406030204" pitchFamily="18" charset="0"/>
                          </a:rPr>
                        </m:ctrlPr>
                      </m:sSubPr>
                      <m:e>
                        <m:r>
                          <a:rPr lang="it-IT" altLang="en-US" sz="2200" b="0" i="1" smtClean="0">
                            <a:solidFill>
                              <a:schemeClr val="bg1"/>
                            </a:solidFill>
                            <a:latin typeface="Cambria Math" panose="02040503050406030204" pitchFamily="18" charset="0"/>
                          </a:rPr>
                          <m:t>𝑂</m:t>
                        </m:r>
                      </m:e>
                      <m:sub>
                        <m:r>
                          <a:rPr lang="it-IT" altLang="en-US" sz="2200" b="0" i="1" smtClean="0">
                            <a:solidFill>
                              <a:schemeClr val="bg1"/>
                            </a:solidFill>
                            <a:latin typeface="Cambria Math" panose="02040503050406030204" pitchFamily="18" charset="0"/>
                          </a:rPr>
                          <m:t>2</m:t>
                        </m:r>
                      </m:sub>
                    </m:sSub>
                  </m:oMath>
                </a14:m>
                <a:r>
                  <a:rPr lang="it-IT" altLang="en-US" sz="2200" dirty="0">
                    <a:solidFill>
                      <a:schemeClr val="bg1"/>
                    </a:solidFill>
                  </a:rPr>
                  <a:t> e </a:t>
                </a:r>
                <a:r>
                  <a:rPr lang="it-IT" altLang="en-US" sz="2200" i="1" dirty="0" err="1">
                    <a:solidFill>
                      <a:schemeClr val="bg1"/>
                    </a:solidFill>
                  </a:rPr>
                  <a:t>PMx</a:t>
                </a:r>
                <a:r>
                  <a:rPr lang="it-IT" altLang="en-US" sz="2200" dirty="0">
                    <a:solidFill>
                      <a:schemeClr val="bg1"/>
                    </a:solidFill>
                  </a:rPr>
                  <a:t>, fino al 70%) e rilascio di </a:t>
                </a:r>
                <a14:m>
                  <m:oMath xmlns:m="http://schemas.openxmlformats.org/officeDocument/2006/math">
                    <m:sSub>
                      <m:sSubPr>
                        <m:ctrlPr>
                          <a:rPr lang="it-IT" altLang="en-US" sz="2200" i="1" smtClean="0">
                            <a:solidFill>
                              <a:schemeClr val="bg1"/>
                            </a:solidFill>
                            <a:latin typeface="Cambria Math" panose="02040503050406030204" pitchFamily="18" charset="0"/>
                          </a:rPr>
                        </m:ctrlPr>
                      </m:sSubPr>
                      <m:e>
                        <m:r>
                          <a:rPr lang="it-IT" altLang="en-US" sz="2200" i="1" smtClean="0">
                            <a:solidFill>
                              <a:schemeClr val="bg1"/>
                            </a:solidFill>
                            <a:latin typeface="Cambria Math" panose="02040503050406030204" pitchFamily="18" charset="0"/>
                          </a:rPr>
                          <m:t>𝑂</m:t>
                        </m:r>
                      </m:e>
                      <m:sub>
                        <m:r>
                          <a:rPr lang="it-IT" altLang="en-US" sz="2200" i="1" smtClean="0">
                            <a:solidFill>
                              <a:schemeClr val="bg1"/>
                            </a:solidFill>
                            <a:latin typeface="Cambria Math" panose="02040503050406030204" pitchFamily="18" charset="0"/>
                          </a:rPr>
                          <m:t>2</m:t>
                        </m:r>
                      </m:sub>
                    </m:sSub>
                  </m:oMath>
                </a14:m>
                <a:endParaRPr lang="it-IT" altLang="en-US" sz="2200" dirty="0">
                  <a:solidFill>
                    <a:schemeClr val="bg1"/>
                  </a:solidFill>
                </a:endParaRPr>
              </a:p>
              <a:p>
                <a:pPr lvl="2" algn="just">
                  <a:spcBef>
                    <a:spcPct val="0"/>
                  </a:spcBef>
                </a:pPr>
                <a:r>
                  <a:rPr lang="it-IT" altLang="en-US" sz="2200" dirty="0">
                    <a:solidFill>
                      <a:schemeClr val="bg1"/>
                    </a:solidFill>
                  </a:rPr>
                  <a:t>miglioramento dell’isolamento termico (fino a –15°C e –70% energia per raffrescamento) e acustico (fino a –10dB) degli edifici</a:t>
                </a:r>
              </a:p>
              <a:p>
                <a:pPr lvl="2" algn="just">
                  <a:spcBef>
                    <a:spcPct val="0"/>
                  </a:spcBef>
                </a:pPr>
                <a:r>
                  <a:rPr lang="it-IT" altLang="en-US" sz="2200" dirty="0">
                    <a:solidFill>
                      <a:schemeClr val="bg1"/>
                    </a:solidFill>
                  </a:rPr>
                  <a:t>miglioramento delle prestazioni dei pannelli fotovoltaici</a:t>
                </a:r>
              </a:p>
              <a:p>
                <a:pPr lvl="2" algn="just">
                  <a:spcBef>
                    <a:spcPct val="0"/>
                  </a:spcBef>
                </a:pPr>
                <a:r>
                  <a:rPr lang="it-IT" altLang="en-US" sz="2200" dirty="0">
                    <a:solidFill>
                      <a:srgbClr val="FFFF00"/>
                    </a:solidFill>
                  </a:rPr>
                  <a:t>dimostrati benefici sociali ed economici e riduzione del rischio di mortalità</a:t>
                </a:r>
                <a:r>
                  <a:rPr lang="it-IT" altLang="en-US" sz="2200" dirty="0">
                    <a:solidFill>
                      <a:schemeClr val="bg1"/>
                    </a:solidFill>
                  </a:rPr>
                  <a:t> nelle aree con verde residenziale</a:t>
                </a:r>
              </a:p>
              <a:p>
                <a:pPr lvl="2" algn="just">
                  <a:spcBef>
                    <a:spcPct val="0"/>
                  </a:spcBef>
                </a:pPr>
                <a:r>
                  <a:rPr lang="it-IT" altLang="en-US" sz="2200" dirty="0">
                    <a:solidFill>
                      <a:schemeClr val="bg1"/>
                    </a:solidFill>
                  </a:rPr>
                  <a:t>mitigazione delle alluvioni</a:t>
                </a:r>
              </a:p>
              <a:p>
                <a:pPr lvl="2" algn="just">
                  <a:spcBef>
                    <a:spcPct val="0"/>
                  </a:spcBef>
                </a:pPr>
                <a:endParaRPr lang="it-IT" altLang="en-US" sz="800" dirty="0">
                  <a:solidFill>
                    <a:schemeClr val="bg1"/>
                  </a:solidFill>
                </a:endParaRPr>
              </a:p>
              <a:p>
                <a:pPr lvl="1" algn="just">
                  <a:spcBef>
                    <a:spcPct val="0"/>
                  </a:spcBef>
                  <a:buFont typeface="Arial" panose="020B0604020202020204" pitchFamily="34" charset="0"/>
                  <a:buChar char="•"/>
                </a:pPr>
                <a:r>
                  <a:rPr lang="it-IT" altLang="en-US" sz="2200" b="1" dirty="0">
                    <a:solidFill>
                      <a:srgbClr val="FFFF00"/>
                    </a:solidFill>
                  </a:rPr>
                  <a:t>Svantaggi</a:t>
                </a:r>
                <a:r>
                  <a:rPr lang="it-IT" altLang="en-US" sz="2200" b="1" dirty="0">
                    <a:solidFill>
                      <a:schemeClr val="bg1"/>
                    </a:solidFill>
                  </a:rPr>
                  <a:t>: </a:t>
                </a:r>
              </a:p>
              <a:p>
                <a:pPr lvl="2" algn="just">
                  <a:spcBef>
                    <a:spcPct val="0"/>
                  </a:spcBef>
                </a:pPr>
                <a:r>
                  <a:rPr lang="it-IT" altLang="en-US" sz="2200" dirty="0">
                    <a:solidFill>
                      <a:srgbClr val="FFFF00"/>
                    </a:solidFill>
                  </a:rPr>
                  <a:t>diminuzione della ventilazione e potenziale accumulo di inquinanti </a:t>
                </a:r>
              </a:p>
              <a:p>
                <a:pPr lvl="2" algn="just">
                  <a:spcBef>
                    <a:spcPct val="0"/>
                  </a:spcBef>
                </a:pPr>
                <a:r>
                  <a:rPr lang="it-IT" altLang="en-US" sz="2200" dirty="0">
                    <a:solidFill>
                      <a:schemeClr val="bg1"/>
                    </a:solidFill>
                  </a:rPr>
                  <a:t>costi di </a:t>
                </a:r>
                <a:r>
                  <a:rPr lang="it-IT" altLang="en-US" sz="2200" dirty="0">
                    <a:solidFill>
                      <a:srgbClr val="FFFF00"/>
                    </a:solidFill>
                  </a:rPr>
                  <a:t>manutenzione</a:t>
                </a:r>
                <a:r>
                  <a:rPr lang="it-IT" altLang="en-US" sz="2200" dirty="0">
                    <a:solidFill>
                      <a:schemeClr val="bg1"/>
                    </a:solidFill>
                  </a:rPr>
                  <a:t>, sia diretti (es., fertirrigazione, sfoltimento, etc.) che indiretti (es., rimozione di parti cadute –foglie, rami, frutti, pulizia resine, etc.)</a:t>
                </a:r>
              </a:p>
              <a:p>
                <a:pPr lvl="2" algn="just">
                  <a:spcBef>
                    <a:spcPct val="0"/>
                  </a:spcBef>
                </a:pPr>
                <a:endParaRPr lang="it-IT" altLang="en-US" sz="800" dirty="0">
                  <a:solidFill>
                    <a:schemeClr val="bg1"/>
                  </a:solidFill>
                </a:endParaRPr>
              </a:p>
              <a:p>
                <a:pPr marL="790575" lvl="2" indent="-342900" algn="just">
                  <a:spcBef>
                    <a:spcPct val="0"/>
                  </a:spcBef>
                </a:pPr>
                <a:r>
                  <a:rPr lang="it-IT" altLang="en-US" sz="2200" b="1" dirty="0">
                    <a:solidFill>
                      <a:srgbClr val="FFFF00"/>
                    </a:solidFill>
                  </a:rPr>
                  <a:t>Attenzione:</a:t>
                </a:r>
                <a:r>
                  <a:rPr lang="it-IT" altLang="en-US" sz="2200" dirty="0">
                    <a:solidFill>
                      <a:srgbClr val="FFFF00"/>
                    </a:solidFill>
                  </a:rPr>
                  <a:t> aumento dell’umidità relativa </a:t>
                </a:r>
                <a:r>
                  <a:rPr lang="it-IT" altLang="en-US" sz="2200" dirty="0">
                    <a:solidFill>
                      <a:schemeClr val="bg1"/>
                    </a:solidFill>
                  </a:rPr>
                  <a:t>(fino al 10%)</a:t>
                </a:r>
                <a:endParaRPr lang="it-IT" altLang="en-US" sz="2200" dirty="0"/>
              </a:p>
            </p:txBody>
          </p:sp>
        </mc:Choice>
        <mc:Fallback xmlns="">
          <p:sp>
            <p:nvSpPr>
              <p:cNvPr id="4" name="Rectangle 6"/>
              <p:cNvSpPr>
                <a:spLocks noRot="1" noChangeAspect="1" noMove="1" noResize="1" noEditPoints="1" noAdjustHandles="1" noChangeArrowheads="1" noChangeShapeType="1" noTextEdit="1"/>
              </p:cNvSpPr>
              <p:nvPr/>
            </p:nvSpPr>
            <p:spPr bwMode="auto">
              <a:xfrm>
                <a:off x="381000" y="818376"/>
                <a:ext cx="11353800" cy="5878532"/>
              </a:xfrm>
              <a:prstGeom prst="rect">
                <a:avLst/>
              </a:prstGeom>
              <a:blipFill>
                <a:blip r:embed="rId2"/>
                <a:stretch>
                  <a:fillRect l="-591" t="-725" r="-644" b="-1140"/>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
        <p:nvSpPr>
          <p:cNvPr id="7" name="Segnaposto numero diapositiva 6">
            <a:extLst>
              <a:ext uri="{FF2B5EF4-FFF2-40B4-BE49-F238E27FC236}">
                <a16:creationId xmlns:a16="http://schemas.microsoft.com/office/drawing/2014/main" id="{FB4B8CF6-9F78-4887-9742-8C11BDCFA493}"/>
              </a:ext>
            </a:extLst>
          </p:cNvPr>
          <p:cNvSpPr>
            <a:spLocks noGrp="1"/>
          </p:cNvSpPr>
          <p:nvPr>
            <p:ph type="sldNum" sz="quarter" idx="12"/>
          </p:nvPr>
        </p:nvSpPr>
        <p:spPr/>
        <p:txBody>
          <a:bodyPr/>
          <a:lstStyle/>
          <a:p>
            <a:pPr>
              <a:defRPr/>
            </a:pPr>
            <a:fld id="{17B29711-8223-4211-945F-5E16C8362079}" type="slidenum">
              <a:rPr lang="it-IT" altLang="en-US" smtClean="0"/>
              <a:pPr>
                <a:defRPr/>
              </a:pPr>
              <a:t>95</a:t>
            </a:fld>
            <a:endParaRPr lang="it-IT" altLang="en-US"/>
          </a:p>
        </p:txBody>
      </p:sp>
      <p:sp>
        <p:nvSpPr>
          <p:cNvPr id="8" name="Rectangle 2">
            <a:extLst>
              <a:ext uri="{FF2B5EF4-FFF2-40B4-BE49-F238E27FC236}">
                <a16:creationId xmlns:a16="http://schemas.microsoft.com/office/drawing/2014/main" id="{862A0079-A78F-4BBD-87CD-FBA75A1FAD3B}"/>
              </a:ext>
            </a:extLst>
          </p:cNvPr>
          <p:cNvSpPr>
            <a:spLocks noChangeArrowheads="1"/>
          </p:cNvSpPr>
          <p:nvPr/>
        </p:nvSpPr>
        <p:spPr bwMode="auto">
          <a:xfrm>
            <a:off x="1600200" y="-7620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Greening </a:t>
            </a:r>
          </a:p>
        </p:txBody>
      </p:sp>
    </p:spTree>
    <p:extLst>
      <p:ext uri="{BB962C8B-B14F-4D97-AF65-F5344CB8AC3E}">
        <p14:creationId xmlns:p14="http://schemas.microsoft.com/office/powerpoint/2010/main" val="95490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1" end="11"/>
                                            </p:txEl>
                                          </p:spTgt>
                                        </p:tgtEl>
                                        <p:attrNameLst>
                                          <p:attrName>style.visibility</p:attrName>
                                        </p:attrNameLst>
                                      </p:cBhvr>
                                      <p:to>
                                        <p:strVal val="visible"/>
                                      </p:to>
                                    </p:set>
                                    <p:animEffect transition="in" filter="fade">
                                      <p:cBhvr>
                                        <p:cTn id="7" dur="10"/>
                                        <p:tgtEl>
                                          <p:spTgt spid="4">
                                            <p:txEl>
                                              <p:pRg st="11" end="1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2" end="12"/>
                                            </p:txEl>
                                          </p:spTgt>
                                        </p:tgtEl>
                                        <p:attrNameLst>
                                          <p:attrName>style.visibility</p:attrName>
                                        </p:attrNameLst>
                                      </p:cBhvr>
                                      <p:to>
                                        <p:strVal val="visible"/>
                                      </p:to>
                                    </p:set>
                                    <p:animEffect transition="in" filter="fade">
                                      <p:cBhvr>
                                        <p:cTn id="10" dur="10"/>
                                        <p:tgtEl>
                                          <p:spTgt spid="4">
                                            <p:txEl>
                                              <p:pRg st="12" end="1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14" end="14"/>
                                            </p:txEl>
                                          </p:spTgt>
                                        </p:tgtEl>
                                        <p:attrNameLst>
                                          <p:attrName>style.visibility</p:attrName>
                                        </p:attrNameLst>
                                      </p:cBhvr>
                                      <p:to>
                                        <p:strVal val="visible"/>
                                      </p:to>
                                    </p:set>
                                    <p:animEffect transition="in" filter="fade">
                                      <p:cBhvr>
                                        <p:cTn id="15" dur="10"/>
                                        <p:tgtEl>
                                          <p:spTgt spid="4">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783DFCD8-8E99-74CE-0FFF-4FB8EF3D81AF}"/>
              </a:ext>
            </a:extLst>
          </p:cNvPr>
          <p:cNvSpPr>
            <a:spLocks noGrp="1"/>
          </p:cNvSpPr>
          <p:nvPr>
            <p:ph type="sldNum" sz="quarter" idx="12"/>
          </p:nvPr>
        </p:nvSpPr>
        <p:spPr/>
        <p:txBody>
          <a:bodyPr/>
          <a:lstStyle/>
          <a:p>
            <a:pPr>
              <a:defRPr/>
            </a:pPr>
            <a:fld id="{A2DE0798-E235-4305-A757-6FD5C182A6FF}" type="slidenum">
              <a:rPr lang="it-IT" altLang="en-US" smtClean="0"/>
              <a:pPr>
                <a:defRPr/>
              </a:pPr>
              <a:t>96</a:t>
            </a:fld>
            <a:endParaRPr lang="it-IT" altLang="en-US"/>
          </a:p>
        </p:txBody>
      </p:sp>
      <p:sp>
        <p:nvSpPr>
          <p:cNvPr id="4" name="CasellaDiTesto 3">
            <a:extLst>
              <a:ext uri="{FF2B5EF4-FFF2-40B4-BE49-F238E27FC236}">
                <a16:creationId xmlns:a16="http://schemas.microsoft.com/office/drawing/2014/main" id="{53AB81E2-D1DA-3133-2DF7-74716343EE5A}"/>
              </a:ext>
            </a:extLst>
          </p:cNvPr>
          <p:cNvSpPr txBox="1"/>
          <p:nvPr/>
        </p:nvSpPr>
        <p:spPr>
          <a:xfrm>
            <a:off x="381000" y="828556"/>
            <a:ext cx="11353800" cy="5724644"/>
          </a:xfrm>
          <a:prstGeom prst="rect">
            <a:avLst/>
          </a:prstGeom>
          <a:noFill/>
        </p:spPr>
        <p:txBody>
          <a:bodyPr wrap="square">
            <a:spAutoFit/>
          </a:bodyPr>
          <a:lstStyle/>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La progettazione di tetti verdi e giardini pensili in Italia segue la </a:t>
            </a:r>
            <a:r>
              <a:rPr lang="it-IT" sz="2200" dirty="0">
                <a:solidFill>
                  <a:srgbClr val="FFFF00"/>
                </a:solidFill>
                <a:latin typeface="Times New Roman" panose="02020603050405020304" pitchFamily="18" charset="0"/>
                <a:cs typeface="Times New Roman" panose="02020603050405020304" pitchFamily="18" charset="0"/>
              </a:rPr>
              <a:t>UNI 11235:2015 “Istruzioni per la progettazione, l’esecuzione, il controllo e la manutenzione di copertura a verde”</a:t>
            </a:r>
            <a:endParaRPr lang="it-IT" sz="22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it-IT" sz="22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Linee Guida ENEA 2024 per le PA «Tetti e pareti verdi per gli edifici»</a:t>
            </a:r>
            <a:r>
              <a:rPr lang="it-IT" sz="2200" dirty="0">
                <a:solidFill>
                  <a:schemeClr val="bg1"/>
                </a:solidFill>
                <a:latin typeface="Times New Roman" panose="02020603050405020304" pitchFamily="18" charset="0"/>
                <a:cs typeface="Times New Roman" panose="02020603050405020304" pitchFamily="18" charset="0"/>
              </a:rPr>
              <a:t>: tetti verdi, pareti vegetate e le 25 soluzioni «verdi» (alberature stradali, foreste urbane, parchi tascabili, </a:t>
            </a:r>
            <a:r>
              <a:rPr lang="it-IT" sz="2200" dirty="0" err="1">
                <a:solidFill>
                  <a:schemeClr val="bg1"/>
                </a:solidFill>
                <a:latin typeface="Times New Roman" panose="02020603050405020304" pitchFamily="18" charset="0"/>
                <a:cs typeface="Times New Roman" panose="02020603050405020304" pitchFamily="18" charset="0"/>
              </a:rPr>
              <a:t>microforeste</a:t>
            </a:r>
            <a:r>
              <a:rPr lang="it-IT" sz="2200" dirty="0">
                <a:solidFill>
                  <a:schemeClr val="bg1"/>
                </a:solidFill>
                <a:latin typeface="Times New Roman" panose="02020603050405020304" pitchFamily="18" charset="0"/>
                <a:cs typeface="Times New Roman" panose="02020603050405020304" pitchFamily="18" charset="0"/>
              </a:rPr>
              <a:t> urbane, parcheggi verdi, verde lungo binari, margini stradali e corridoi di traffico, pensiline verdi su fermate bus e tram, parchi di medie e grandi dimensioni, aiuole alberate per acqua e raffrescamento, arredi urbani vegetati, pergolati vegetati, orti comunitari, giardini e orti urbani mobili, piastrelle vegetate, salotti verdi mobili per spazi pubblici, tetti verdi, pareti verdi, facciate verdi, giardini in facciata, giardini della pioggia, canali drenanti vegetati, barriere verdi, bacini di ritenzione, bacini di infiltrazione, cinture verdi)</a:t>
            </a:r>
          </a:p>
          <a:p>
            <a:pPr marL="285750" indent="-285750" algn="just">
              <a:buFont typeface="Arial" panose="020B0604020202020204" pitchFamily="34" charset="0"/>
              <a:buChar char="•"/>
            </a:pPr>
            <a:endParaRPr lang="it-IT" sz="22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“Bonus verde” L. 205/2017</a:t>
            </a:r>
            <a:r>
              <a:rPr lang="it-IT" sz="2200" dirty="0">
                <a:solidFill>
                  <a:schemeClr val="bg1"/>
                </a:solidFill>
                <a:latin typeface="Times New Roman" panose="02020603050405020304" pitchFamily="18" charset="0"/>
                <a:cs typeface="Times New Roman" panose="02020603050405020304" pitchFamily="18" charset="0"/>
              </a:rPr>
              <a:t>: detrarre dall’Irpef lorda il 36% delle relative spese sostenute</a:t>
            </a:r>
          </a:p>
          <a:p>
            <a:pPr marL="285750" indent="-285750" algn="just">
              <a:buFont typeface="Arial" panose="020B0604020202020204" pitchFamily="34" charset="0"/>
              <a:buChar char="•"/>
            </a:pPr>
            <a:endParaRPr lang="it-IT" sz="22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PNRR: 200M€ per «isole verdi»</a:t>
            </a:r>
          </a:p>
          <a:p>
            <a:pPr marL="285750" indent="-285750" algn="just">
              <a:buFont typeface="Arial" panose="020B0604020202020204" pitchFamily="34" charset="0"/>
              <a:buChar char="•"/>
            </a:pPr>
            <a:endParaRPr lang="it-IT"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FDCE88A-F153-4AA9-271A-C5DF8648109F}"/>
              </a:ext>
            </a:extLst>
          </p:cNvPr>
          <p:cNvSpPr>
            <a:spLocks noChangeArrowheads="1"/>
          </p:cNvSpPr>
          <p:nvPr/>
        </p:nvSpPr>
        <p:spPr bwMode="auto">
          <a:xfrm>
            <a:off x="1600200" y="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Greening: </a:t>
            </a:r>
            <a:r>
              <a:rPr lang="en-US" altLang="en-US" sz="2800" b="1" dirty="0" err="1">
                <a:solidFill>
                  <a:srgbClr val="FFCC00"/>
                </a:solidFill>
                <a:latin typeface="Verdana" panose="020B0604030504040204" pitchFamily="34" charset="0"/>
              </a:rPr>
              <a:t>normativa</a:t>
            </a:r>
            <a:endParaRPr lang="en-US" altLang="en-US" sz="2800" b="1" dirty="0">
              <a:solidFill>
                <a:srgbClr val="FFCC00"/>
              </a:solidFill>
              <a:latin typeface="Verdana" panose="020B0604030504040204" pitchFamily="34" charset="0"/>
            </a:endParaRPr>
          </a:p>
        </p:txBody>
      </p:sp>
    </p:spTree>
    <p:extLst>
      <p:ext uri="{BB962C8B-B14F-4D97-AF65-F5344CB8AC3E}">
        <p14:creationId xmlns:p14="http://schemas.microsoft.com/office/powerpoint/2010/main" val="197669404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CF9151FD-A9B1-43A7-9367-50D41CD246D9}"/>
              </a:ext>
            </a:extLst>
          </p:cNvPr>
          <p:cNvSpPr>
            <a:spLocks noGrp="1"/>
          </p:cNvSpPr>
          <p:nvPr>
            <p:ph type="sldNum" sz="quarter" idx="12"/>
          </p:nvPr>
        </p:nvSpPr>
        <p:spPr/>
        <p:txBody>
          <a:bodyPr/>
          <a:lstStyle/>
          <a:p>
            <a:pPr>
              <a:defRPr/>
            </a:pPr>
            <a:fld id="{A2DE0798-E235-4305-A757-6FD5C182A6FF}" type="slidenum">
              <a:rPr lang="it-IT" altLang="en-US" smtClean="0"/>
              <a:pPr>
                <a:defRPr/>
              </a:pPr>
              <a:t>97</a:t>
            </a:fld>
            <a:endParaRPr lang="it-IT" altLang="en-US"/>
          </a:p>
        </p:txBody>
      </p:sp>
      <mc:AlternateContent xmlns:mc="http://schemas.openxmlformats.org/markup-compatibility/2006" xmlns:a14="http://schemas.microsoft.com/office/drawing/2010/main">
        <mc:Choice Requires="a14">
          <p:sp>
            <p:nvSpPr>
              <p:cNvPr id="3" name="Rectangle 6">
                <a:extLst>
                  <a:ext uri="{FF2B5EF4-FFF2-40B4-BE49-F238E27FC236}">
                    <a16:creationId xmlns:a16="http://schemas.microsoft.com/office/drawing/2014/main" id="{9EE9EC93-7BF0-4CD9-A22D-11F57445F35D}"/>
                  </a:ext>
                </a:extLst>
              </p:cNvPr>
              <p:cNvSpPr>
                <a:spLocks noChangeArrowheads="1"/>
              </p:cNvSpPr>
              <p:nvPr/>
            </p:nvSpPr>
            <p:spPr bwMode="auto">
              <a:xfrm>
                <a:off x="152400" y="304800"/>
                <a:ext cx="11811000" cy="3754874"/>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000" dirty="0">
                    <a:solidFill>
                      <a:srgbClr val="FFFF00"/>
                    </a:solidFill>
                  </a:rPr>
                  <a:t>Vantaggi:</a:t>
                </a:r>
              </a:p>
              <a:p>
                <a:pPr lvl="1" algn="just">
                  <a:spcBef>
                    <a:spcPct val="0"/>
                  </a:spcBef>
                </a:pPr>
                <a:r>
                  <a:rPr lang="it-IT" altLang="en-US" sz="1800" dirty="0">
                    <a:solidFill>
                      <a:srgbClr val="FFFF00"/>
                    </a:solidFill>
                  </a:rPr>
                  <a:t>i tetti verdi mitigano localmente l’ICU </a:t>
                </a:r>
                <a:r>
                  <a:rPr lang="it-IT" altLang="en-US" sz="1800" dirty="0">
                    <a:solidFill>
                      <a:schemeClr val="bg1"/>
                    </a:solidFill>
                  </a:rPr>
                  <a:t>(le temperature dei tetti possono essere 16-22°C più basse che nei tetti tradizionali) per via dell’evapotraspirazione (evaporative </a:t>
                </a:r>
                <a:r>
                  <a:rPr lang="it-IT" altLang="en-US" sz="1800" dirty="0" err="1">
                    <a:solidFill>
                      <a:schemeClr val="bg1"/>
                    </a:solidFill>
                  </a:rPr>
                  <a:t>cooling</a:t>
                </a:r>
                <a:r>
                  <a:rPr lang="it-IT" altLang="en-US" sz="1800" dirty="0">
                    <a:solidFill>
                      <a:schemeClr val="bg1"/>
                    </a:solidFill>
                  </a:rPr>
                  <a:t>, raffreddamento evaporativo)</a:t>
                </a:r>
              </a:p>
              <a:p>
                <a:pPr lvl="1" algn="just">
                  <a:spcBef>
                    <a:spcPct val="0"/>
                  </a:spcBef>
                </a:pPr>
                <a:r>
                  <a:rPr lang="it-IT" altLang="en-US" sz="1800" dirty="0">
                    <a:solidFill>
                      <a:srgbClr val="FFFF00"/>
                    </a:solidFill>
                  </a:rPr>
                  <a:t>riduzione locale della temperature nell’ambiente circostante </a:t>
                </a:r>
                <a:r>
                  <a:rPr lang="it-IT" altLang="en-US" sz="1800" dirty="0">
                    <a:solidFill>
                      <a:schemeClr val="bg1"/>
                    </a:solidFill>
                  </a:rPr>
                  <a:t>(3°C-10°C) ed interno (fino a -70% o 15°) ed effetto volano termico</a:t>
                </a:r>
              </a:p>
              <a:p>
                <a:pPr lvl="1" algn="just">
                  <a:spcBef>
                    <a:spcPct val="0"/>
                  </a:spcBef>
                </a:pPr>
                <a:r>
                  <a:rPr lang="it-IT" altLang="en-US" sz="1800" dirty="0">
                    <a:solidFill>
                      <a:schemeClr val="bg1"/>
                    </a:solidFill>
                  </a:rPr>
                  <a:t>i meccanismi di fotosintesi permettono </a:t>
                </a:r>
                <a:r>
                  <a:rPr lang="it-IT" altLang="en-US" sz="1800" dirty="0">
                    <a:solidFill>
                      <a:srgbClr val="FFFF00"/>
                    </a:solidFill>
                  </a:rPr>
                  <a:t>l’assorbimento di </a:t>
                </a:r>
                <a14:m>
                  <m:oMath xmlns:m="http://schemas.openxmlformats.org/officeDocument/2006/math">
                    <m:sSub>
                      <m:sSubPr>
                        <m:ctrlPr>
                          <a:rPr lang="it-IT" altLang="en-US" sz="1800" i="1" smtClean="0">
                            <a:solidFill>
                              <a:srgbClr val="FFFF00"/>
                            </a:solidFill>
                            <a:latin typeface="Cambria Math" panose="02040503050406030204" pitchFamily="18" charset="0"/>
                          </a:rPr>
                        </m:ctrlPr>
                      </m:sSubPr>
                      <m:e>
                        <m:r>
                          <m:rPr>
                            <m:sty m:val="p"/>
                          </m:rPr>
                          <a:rPr lang="it-IT" altLang="en-US" sz="1800" b="0" i="0" smtClean="0">
                            <a:solidFill>
                              <a:srgbClr val="FFFF00"/>
                            </a:solidFill>
                            <a:latin typeface="Cambria Math" panose="02040503050406030204" pitchFamily="18" charset="0"/>
                          </a:rPr>
                          <m:t>CO</m:t>
                        </m:r>
                      </m:e>
                      <m:sub>
                        <m:r>
                          <a:rPr lang="it-IT" altLang="en-US" sz="1800" b="0" i="0" smtClean="0">
                            <a:solidFill>
                              <a:srgbClr val="FFFF00"/>
                            </a:solidFill>
                            <a:latin typeface="Cambria Math" panose="02040503050406030204" pitchFamily="18" charset="0"/>
                          </a:rPr>
                          <m:t>2</m:t>
                        </m:r>
                      </m:sub>
                    </m:sSub>
                  </m:oMath>
                </a14:m>
                <a:r>
                  <a:rPr lang="it-IT" altLang="en-US" sz="1800" dirty="0">
                    <a:solidFill>
                      <a:srgbClr val="FFFF00"/>
                    </a:solidFill>
                  </a:rPr>
                  <a:t>, assorbimento polveri sottili e riduzione delle concentrazioni di </a:t>
                </a:r>
                <a:r>
                  <a:rPr lang="it-IT" altLang="en-US" sz="1800" dirty="0" err="1">
                    <a:solidFill>
                      <a:srgbClr val="FFFF00"/>
                    </a:solidFill>
                  </a:rPr>
                  <a:t>PMx</a:t>
                </a:r>
                <a:r>
                  <a:rPr lang="it-IT" altLang="en-US" sz="1800" dirty="0">
                    <a:solidFill>
                      <a:srgbClr val="FFFF00"/>
                    </a:solidFill>
                  </a:rPr>
                  <a:t>, </a:t>
                </a:r>
                <a14:m>
                  <m:oMath xmlns:m="http://schemas.openxmlformats.org/officeDocument/2006/math">
                    <m:sSub>
                      <m:sSubPr>
                        <m:ctrlPr>
                          <a:rPr lang="it-IT" altLang="en-US" sz="1800" i="1">
                            <a:solidFill>
                              <a:srgbClr val="FFFF00"/>
                            </a:solidFill>
                            <a:latin typeface="Cambria Math" panose="02040503050406030204" pitchFamily="18" charset="0"/>
                          </a:rPr>
                        </m:ctrlPr>
                      </m:sSubPr>
                      <m:e>
                        <m:r>
                          <m:rPr>
                            <m:sty m:val="p"/>
                          </m:rPr>
                          <a:rPr lang="it-IT" altLang="en-US" sz="1800" b="0" i="0" smtClean="0">
                            <a:solidFill>
                              <a:srgbClr val="FFFF00"/>
                            </a:solidFill>
                            <a:latin typeface="Cambria Math" panose="02040503050406030204" pitchFamily="18" charset="0"/>
                          </a:rPr>
                          <m:t>N</m:t>
                        </m:r>
                        <m:r>
                          <m:rPr>
                            <m:sty m:val="p"/>
                          </m:rPr>
                          <a:rPr lang="it-IT" altLang="en-US" sz="1800" i="0">
                            <a:solidFill>
                              <a:srgbClr val="FFFF00"/>
                            </a:solidFill>
                            <a:latin typeface="Cambria Math" panose="02040503050406030204" pitchFamily="18" charset="0"/>
                          </a:rPr>
                          <m:t>O</m:t>
                        </m:r>
                      </m:e>
                      <m:sub>
                        <m:r>
                          <a:rPr lang="it-IT" altLang="en-US" sz="1800" i="0">
                            <a:solidFill>
                              <a:srgbClr val="FFFF00"/>
                            </a:solidFill>
                            <a:latin typeface="Cambria Math" panose="02040503050406030204" pitchFamily="18" charset="0"/>
                          </a:rPr>
                          <m:t>2</m:t>
                        </m:r>
                      </m:sub>
                    </m:sSub>
                  </m:oMath>
                </a14:m>
                <a:r>
                  <a:rPr lang="it-IT" altLang="en-US" sz="1800" dirty="0">
                    <a:solidFill>
                      <a:srgbClr val="FFFF00"/>
                    </a:solidFill>
                  </a:rPr>
                  <a:t> e </a:t>
                </a:r>
                <a14:m>
                  <m:oMath xmlns:m="http://schemas.openxmlformats.org/officeDocument/2006/math">
                    <m:sSub>
                      <m:sSubPr>
                        <m:ctrlPr>
                          <a:rPr lang="it-IT" altLang="en-US" sz="1800" i="1">
                            <a:solidFill>
                              <a:srgbClr val="FFFF00"/>
                            </a:solidFill>
                            <a:latin typeface="Cambria Math" panose="02040503050406030204" pitchFamily="18" charset="0"/>
                          </a:rPr>
                        </m:ctrlPr>
                      </m:sSubPr>
                      <m:e>
                        <m:r>
                          <m:rPr>
                            <m:sty m:val="p"/>
                          </m:rPr>
                          <a:rPr lang="it-IT" altLang="en-US" sz="1800" i="0">
                            <a:solidFill>
                              <a:srgbClr val="FFFF00"/>
                            </a:solidFill>
                            <a:latin typeface="Cambria Math" panose="02040503050406030204" pitchFamily="18" charset="0"/>
                          </a:rPr>
                          <m:t>O</m:t>
                        </m:r>
                      </m:e>
                      <m:sub>
                        <m:r>
                          <a:rPr lang="it-IT" altLang="en-US" sz="1800" b="0" i="0" smtClean="0">
                            <a:solidFill>
                              <a:srgbClr val="FFFF00"/>
                            </a:solidFill>
                            <a:latin typeface="Cambria Math" panose="02040503050406030204" pitchFamily="18" charset="0"/>
                          </a:rPr>
                          <m:t>3</m:t>
                        </m:r>
                      </m:sub>
                    </m:sSub>
                  </m:oMath>
                </a14:m>
                <a:r>
                  <a:rPr lang="it-IT" altLang="en-US" sz="1800" dirty="0">
                    <a:solidFill>
                      <a:srgbClr val="FFFF00"/>
                    </a:solidFill>
                  </a:rPr>
                  <a:t>.</a:t>
                </a:r>
                <a:endParaRPr lang="it-IT" altLang="en-US" sz="1800" dirty="0">
                  <a:solidFill>
                    <a:schemeClr val="bg1"/>
                  </a:solidFill>
                </a:endParaRPr>
              </a:p>
              <a:p>
                <a:pPr lvl="1" algn="just">
                  <a:spcBef>
                    <a:spcPct val="0"/>
                  </a:spcBef>
                </a:pPr>
                <a:r>
                  <a:rPr lang="it-IT" altLang="en-US" sz="1800" dirty="0">
                    <a:solidFill>
                      <a:schemeClr val="bg1"/>
                    </a:solidFill>
                  </a:rPr>
                  <a:t>substrati molto porosi permettono di smorzare le piene</a:t>
                </a:r>
              </a:p>
              <a:p>
                <a:pPr lvl="1" algn="just">
                  <a:spcBef>
                    <a:spcPct val="0"/>
                  </a:spcBef>
                </a:pPr>
                <a:r>
                  <a:rPr lang="it-IT" altLang="en-US" sz="1800" dirty="0">
                    <a:solidFill>
                      <a:schemeClr val="bg1"/>
                    </a:solidFill>
                  </a:rPr>
                  <a:t>isolamento acustico (fino a – 10 dB) e protezione delle strutture e degli strati di impermeabilizzazione</a:t>
                </a:r>
              </a:p>
              <a:p>
                <a:pPr lvl="1" algn="just">
                  <a:spcBef>
                    <a:spcPct val="0"/>
                  </a:spcBef>
                </a:pPr>
                <a:r>
                  <a:rPr lang="it-IT" altLang="en-US" sz="1800" dirty="0">
                    <a:solidFill>
                      <a:schemeClr val="bg1"/>
                    </a:solidFill>
                  </a:rPr>
                  <a:t>maggiore durata delle coperture e valore dell’edificio, minore rischio di incendi</a:t>
                </a:r>
              </a:p>
              <a:p>
                <a:pPr algn="just">
                  <a:spcBef>
                    <a:spcPct val="0"/>
                  </a:spcBef>
                </a:pPr>
                <a:r>
                  <a:rPr lang="it-IT" altLang="en-US" sz="2000" dirty="0">
                    <a:solidFill>
                      <a:srgbClr val="FFFF00"/>
                    </a:solidFill>
                  </a:rPr>
                  <a:t>Svantaggi</a:t>
                </a:r>
                <a:r>
                  <a:rPr lang="it-IT" altLang="en-US" sz="2000" dirty="0">
                    <a:solidFill>
                      <a:schemeClr val="bg1"/>
                    </a:solidFill>
                  </a:rPr>
                  <a:t>:</a:t>
                </a:r>
              </a:p>
              <a:p>
                <a:pPr lvl="1" algn="just">
                  <a:spcBef>
                    <a:spcPct val="0"/>
                  </a:spcBef>
                </a:pPr>
                <a:r>
                  <a:rPr lang="it-IT" altLang="en-US" sz="1800" dirty="0">
                    <a:solidFill>
                      <a:schemeClr val="bg1"/>
                    </a:solidFill>
                  </a:rPr>
                  <a:t>problema della </a:t>
                </a:r>
                <a:r>
                  <a:rPr lang="it-IT" altLang="en-US" sz="1800" dirty="0" err="1">
                    <a:solidFill>
                      <a:srgbClr val="FFFF00"/>
                    </a:solidFill>
                  </a:rPr>
                  <a:t>ferti</a:t>
                </a:r>
                <a:r>
                  <a:rPr lang="it-IT" altLang="en-US" sz="1800" dirty="0">
                    <a:solidFill>
                      <a:srgbClr val="FFFF00"/>
                    </a:solidFill>
                  </a:rPr>
                  <a:t>-irrigazione</a:t>
                </a:r>
                <a:r>
                  <a:rPr lang="it-IT" altLang="en-US" sz="1800" dirty="0">
                    <a:solidFill>
                      <a:schemeClr val="bg1"/>
                    </a:solidFill>
                  </a:rPr>
                  <a:t> nel caso di erbe non perenni</a:t>
                </a:r>
              </a:p>
              <a:p>
                <a:pPr lvl="1" algn="just">
                  <a:spcBef>
                    <a:spcPct val="0"/>
                  </a:spcBef>
                </a:pPr>
                <a:r>
                  <a:rPr lang="it-IT" altLang="en-US" sz="1800" dirty="0">
                    <a:solidFill>
                      <a:schemeClr val="bg1"/>
                    </a:solidFill>
                  </a:rPr>
                  <a:t>strutture rinforzate a causa all'</a:t>
                </a:r>
                <a:r>
                  <a:rPr lang="it-IT" altLang="en-US" sz="1800" dirty="0">
                    <a:solidFill>
                      <a:srgbClr val="FFFF00"/>
                    </a:solidFill>
                  </a:rPr>
                  <a:t>aumento di peso</a:t>
                </a:r>
              </a:p>
            </p:txBody>
          </p:sp>
        </mc:Choice>
        <mc:Fallback xmlns="">
          <p:sp>
            <p:nvSpPr>
              <p:cNvPr id="3" name="Rectangle 6">
                <a:extLst>
                  <a:ext uri="{FF2B5EF4-FFF2-40B4-BE49-F238E27FC236}">
                    <a16:creationId xmlns:a16="http://schemas.microsoft.com/office/drawing/2014/main" id="{9EE9EC93-7BF0-4CD9-A22D-11F57445F35D}"/>
                  </a:ext>
                </a:extLst>
              </p:cNvPr>
              <p:cNvSpPr>
                <a:spLocks noRot="1" noChangeAspect="1" noMove="1" noResize="1" noEditPoints="1" noAdjustHandles="1" noChangeArrowheads="1" noChangeShapeType="1" noTextEdit="1"/>
              </p:cNvSpPr>
              <p:nvPr/>
            </p:nvSpPr>
            <p:spPr bwMode="auto">
              <a:xfrm>
                <a:off x="152400" y="304800"/>
                <a:ext cx="11811000" cy="3754874"/>
              </a:xfrm>
              <a:prstGeom prst="rect">
                <a:avLst/>
              </a:prstGeom>
              <a:blipFill>
                <a:blip r:embed="rId2"/>
                <a:stretch>
                  <a:fillRect l="-413" t="-812" r="-361" b="-1623"/>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pic>
        <p:nvPicPr>
          <p:cNvPr id="5" name="Immagine 4">
            <a:extLst>
              <a:ext uri="{FF2B5EF4-FFF2-40B4-BE49-F238E27FC236}">
                <a16:creationId xmlns:a16="http://schemas.microsoft.com/office/drawing/2014/main" id="{820F2A46-55AB-4B2C-BA7E-771C4E9654FC}"/>
              </a:ext>
            </a:extLst>
          </p:cNvPr>
          <p:cNvPicPr>
            <a:picLocks noChangeAspect="1"/>
          </p:cNvPicPr>
          <p:nvPr/>
        </p:nvPicPr>
        <p:blipFill rotWithShape="1">
          <a:blip r:embed="rId3"/>
          <a:srcRect l="14873" t="19768" r="35000" b="12791"/>
          <a:stretch/>
        </p:blipFill>
        <p:spPr>
          <a:xfrm>
            <a:off x="0" y="3992545"/>
            <a:ext cx="3962400" cy="2865455"/>
          </a:xfrm>
          <a:prstGeom prst="rect">
            <a:avLst/>
          </a:prstGeom>
        </p:spPr>
      </p:pic>
      <p:pic>
        <p:nvPicPr>
          <p:cNvPr id="6" name="Immagine 5">
            <a:extLst>
              <a:ext uri="{FF2B5EF4-FFF2-40B4-BE49-F238E27FC236}">
                <a16:creationId xmlns:a16="http://schemas.microsoft.com/office/drawing/2014/main" id="{4E3A3BC6-1BD6-4FA6-A928-66B0524137A1}"/>
              </a:ext>
            </a:extLst>
          </p:cNvPr>
          <p:cNvPicPr>
            <a:picLocks noChangeAspect="1"/>
          </p:cNvPicPr>
          <p:nvPr/>
        </p:nvPicPr>
        <p:blipFill rotWithShape="1">
          <a:blip r:embed="rId4"/>
          <a:srcRect l="4375" t="15116" r="29374" b="2544"/>
          <a:stretch/>
        </p:blipFill>
        <p:spPr>
          <a:xfrm>
            <a:off x="3962400" y="3990339"/>
            <a:ext cx="4267200" cy="2850670"/>
          </a:xfrm>
          <a:prstGeom prst="rect">
            <a:avLst/>
          </a:prstGeom>
        </p:spPr>
      </p:pic>
      <p:pic>
        <p:nvPicPr>
          <p:cNvPr id="7" name="Immagine 6">
            <a:extLst>
              <a:ext uri="{FF2B5EF4-FFF2-40B4-BE49-F238E27FC236}">
                <a16:creationId xmlns:a16="http://schemas.microsoft.com/office/drawing/2014/main" id="{BB571822-28AE-47BC-9B5E-82B0E5BECA8E}"/>
              </a:ext>
            </a:extLst>
          </p:cNvPr>
          <p:cNvPicPr>
            <a:picLocks noChangeAspect="1"/>
          </p:cNvPicPr>
          <p:nvPr/>
        </p:nvPicPr>
        <p:blipFill rotWithShape="1">
          <a:blip r:embed="rId5"/>
          <a:srcRect l="6875" t="29070" r="38750" b="2544"/>
          <a:stretch/>
        </p:blipFill>
        <p:spPr>
          <a:xfrm>
            <a:off x="7940566" y="3990339"/>
            <a:ext cx="4267200" cy="2884651"/>
          </a:xfrm>
          <a:prstGeom prst="rect">
            <a:avLst/>
          </a:prstGeom>
        </p:spPr>
      </p:pic>
      <p:sp>
        <p:nvSpPr>
          <p:cNvPr id="8" name="Rectangle 2">
            <a:extLst>
              <a:ext uri="{FF2B5EF4-FFF2-40B4-BE49-F238E27FC236}">
                <a16:creationId xmlns:a16="http://schemas.microsoft.com/office/drawing/2014/main" id="{B41EF0C1-FAD9-4246-B7F8-C566C25EB5E5}"/>
              </a:ext>
            </a:extLst>
          </p:cNvPr>
          <p:cNvSpPr>
            <a:spLocks noChangeArrowheads="1"/>
          </p:cNvSpPr>
          <p:nvPr/>
        </p:nvSpPr>
        <p:spPr bwMode="auto">
          <a:xfrm>
            <a:off x="1030140" y="-7620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Tetti verdi </a:t>
            </a:r>
          </a:p>
        </p:txBody>
      </p:sp>
    </p:spTree>
    <p:extLst>
      <p:ext uri="{BB962C8B-B14F-4D97-AF65-F5344CB8AC3E}">
        <p14:creationId xmlns:p14="http://schemas.microsoft.com/office/powerpoint/2010/main" val="19160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10"/>
                                        <p:tgtEl>
                                          <p:spTgt spid="3">
                                            <p:txEl>
                                              <p:pRg st="8" end="8"/>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Effect transition="in" filter="fade">
                                      <p:cBhvr>
                                        <p:cTn id="13" dur="1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4DF8A40-568C-B446-3166-88A5281879A3}"/>
              </a:ext>
            </a:extLst>
          </p:cNvPr>
          <p:cNvSpPr>
            <a:spLocks noGrp="1"/>
          </p:cNvSpPr>
          <p:nvPr>
            <p:ph type="sldNum" sz="quarter" idx="12"/>
          </p:nvPr>
        </p:nvSpPr>
        <p:spPr/>
        <p:txBody>
          <a:bodyPr/>
          <a:lstStyle/>
          <a:p>
            <a:pPr>
              <a:defRPr/>
            </a:pPr>
            <a:fld id="{A2DE0798-E235-4305-A757-6FD5C182A6FF}" type="slidenum">
              <a:rPr lang="it-IT" altLang="en-US" smtClean="0"/>
              <a:pPr>
                <a:defRPr/>
              </a:pPr>
              <a:t>98</a:t>
            </a:fld>
            <a:endParaRPr lang="it-IT" altLang="en-US"/>
          </a:p>
        </p:txBody>
      </p:sp>
      <p:pic>
        <p:nvPicPr>
          <p:cNvPr id="4" name="Immagine 3">
            <a:extLst>
              <a:ext uri="{FF2B5EF4-FFF2-40B4-BE49-F238E27FC236}">
                <a16:creationId xmlns:a16="http://schemas.microsoft.com/office/drawing/2014/main" id="{F885B309-9C8F-1694-C1ED-1FD9770393B6}"/>
              </a:ext>
            </a:extLst>
          </p:cNvPr>
          <p:cNvPicPr>
            <a:picLocks noChangeAspect="1"/>
          </p:cNvPicPr>
          <p:nvPr/>
        </p:nvPicPr>
        <p:blipFill>
          <a:blip r:embed="rId2"/>
          <a:srcRect l="3750" t="3374" r="4375" b="8775"/>
          <a:stretch/>
        </p:blipFill>
        <p:spPr>
          <a:xfrm>
            <a:off x="275731" y="1832817"/>
            <a:ext cx="11443264" cy="5025183"/>
          </a:xfrm>
          <a:prstGeom prst="rect">
            <a:avLst/>
          </a:prstGeom>
        </p:spPr>
      </p:pic>
      <p:sp>
        <p:nvSpPr>
          <p:cNvPr id="6" name="CasellaDiTesto 5">
            <a:extLst>
              <a:ext uri="{FF2B5EF4-FFF2-40B4-BE49-F238E27FC236}">
                <a16:creationId xmlns:a16="http://schemas.microsoft.com/office/drawing/2014/main" id="{BB395BB2-FFE4-7FCB-A033-C123C47FBF37}"/>
              </a:ext>
            </a:extLst>
          </p:cNvPr>
          <p:cNvSpPr txBox="1"/>
          <p:nvPr/>
        </p:nvSpPr>
        <p:spPr>
          <a:xfrm>
            <a:off x="76200" y="457200"/>
            <a:ext cx="11963400" cy="1446550"/>
          </a:xfrm>
          <a:prstGeom prst="rect">
            <a:avLst/>
          </a:prstGeom>
          <a:noFill/>
        </p:spPr>
        <p:txBody>
          <a:bodyPr wrap="square">
            <a:spAutoFit/>
          </a:bodyPr>
          <a:lstStyle/>
          <a:p>
            <a:pPr marL="285750" marR="0" indent="-285750" algn="l">
              <a:buFont typeface="Arial" panose="020B0604020202020204" pitchFamily="34" charset="0"/>
              <a:buChar char="•"/>
            </a:pPr>
            <a:r>
              <a:rPr lang="it-IT" sz="2200" dirty="0">
                <a:solidFill>
                  <a:srgbClr val="FFFFFF"/>
                </a:solidFill>
                <a:latin typeface="Times New Roman" panose="02020603050405020304" pitchFamily="18" charset="0"/>
                <a:cs typeface="Times New Roman" panose="02020603050405020304" pitchFamily="18" charset="0"/>
              </a:rPr>
              <a:t>Per la progettazione e realizzazione: n</a:t>
            </a:r>
            <a:r>
              <a:rPr lang="it-IT" sz="2200" b="0" i="0" u="none" strike="noStrike" baseline="0" dirty="0">
                <a:solidFill>
                  <a:srgbClr val="FFFFFF"/>
                </a:solidFill>
                <a:latin typeface="Times New Roman" panose="02020603050405020304" pitchFamily="18" charset="0"/>
                <a:cs typeface="Times New Roman" panose="02020603050405020304" pitchFamily="18" charset="0"/>
              </a:rPr>
              <a:t>orma </a:t>
            </a:r>
            <a:r>
              <a:rPr lang="it-IT" sz="2200" b="0" i="0" u="none" strike="noStrike" baseline="0" dirty="0">
                <a:solidFill>
                  <a:srgbClr val="FFFF00"/>
                </a:solidFill>
                <a:latin typeface="Times New Roman" panose="02020603050405020304" pitchFamily="18" charset="0"/>
                <a:cs typeface="Times New Roman" panose="02020603050405020304" pitchFamily="18" charset="0"/>
              </a:rPr>
              <a:t>UNI 11235:2015</a:t>
            </a:r>
            <a:endParaRPr lang="it-IT" sz="2200" b="0" i="0" u="none" strike="noStrike" baseline="0" dirty="0">
              <a:solidFill>
                <a:srgbClr val="FFFFFF"/>
              </a:solidFill>
              <a:latin typeface="Times New Roman" panose="02020603050405020304" pitchFamily="18" charset="0"/>
              <a:cs typeface="Times New Roman" panose="02020603050405020304" pitchFamily="18" charset="0"/>
            </a:endParaRPr>
          </a:p>
          <a:p>
            <a:pPr marL="285750" marR="0" indent="-285750" algn="l">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S</a:t>
            </a:r>
            <a:r>
              <a:rPr lang="it-IT" sz="2200" b="0" i="0" u="none" strike="noStrike" baseline="0" dirty="0">
                <a:solidFill>
                  <a:srgbClr val="FFFF00"/>
                </a:solidFill>
                <a:latin typeface="Times New Roman" panose="02020603050405020304" pitchFamily="18" charset="0"/>
                <a:cs typeface="Times New Roman" panose="02020603050405020304" pitchFamily="18" charset="0"/>
              </a:rPr>
              <a:t>pecie vegetali </a:t>
            </a:r>
            <a:r>
              <a:rPr lang="it-IT" sz="2200" b="0" i="0" u="none" strike="noStrike" baseline="0" dirty="0">
                <a:solidFill>
                  <a:srgbClr val="FFFFFF"/>
                </a:solidFill>
                <a:latin typeface="Times New Roman" panose="02020603050405020304" pitchFamily="18" charset="0"/>
                <a:cs typeface="Times New Roman" panose="02020603050405020304" pitchFamily="18" charset="0"/>
              </a:rPr>
              <a:t>in grado di </a:t>
            </a:r>
            <a:r>
              <a:rPr lang="it-IT" sz="2200" b="0" i="0" u="none" strike="noStrike" baseline="0" dirty="0">
                <a:solidFill>
                  <a:srgbClr val="FFFF00"/>
                </a:solidFill>
                <a:latin typeface="Times New Roman" panose="02020603050405020304" pitchFamily="18" charset="0"/>
                <a:cs typeface="Times New Roman" panose="02020603050405020304" pitchFamily="18" charset="0"/>
              </a:rPr>
              <a:t>adattarsi e svilupparsi nelle condizioni ambientali in cui sono poste</a:t>
            </a:r>
          </a:p>
          <a:p>
            <a:pPr marL="285750" marR="0" indent="-285750" algn="l">
              <a:buFont typeface="Arial" panose="020B0604020202020204" pitchFamily="34" charset="0"/>
              <a:buChar char="•"/>
            </a:pPr>
            <a:r>
              <a:rPr lang="it-IT" altLang="en-US" sz="2200" dirty="0">
                <a:solidFill>
                  <a:schemeClr val="bg1"/>
                </a:solidFill>
                <a:latin typeface="Times New Roman" panose="02020603050405020304" pitchFamily="18" charset="0"/>
                <a:cs typeface="Times New Roman" panose="02020603050405020304" pitchFamily="18" charset="0"/>
              </a:rPr>
              <a:t>Bisogna prevedere uno </a:t>
            </a:r>
            <a:r>
              <a:rPr lang="it-IT" altLang="en-US" sz="2200" dirty="0">
                <a:solidFill>
                  <a:srgbClr val="FFFF00"/>
                </a:solidFill>
                <a:latin typeface="Times New Roman" panose="02020603050405020304" pitchFamily="18" charset="0"/>
                <a:cs typeface="Times New Roman" panose="02020603050405020304" pitchFamily="18" charset="0"/>
              </a:rPr>
              <a:t>strato impermeabilizzante e uno anti-radice</a:t>
            </a:r>
          </a:p>
          <a:p>
            <a:pPr marL="285750" marR="0" indent="-285750" algn="l">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Attenzione all’</a:t>
            </a:r>
            <a:r>
              <a:rPr lang="it-IT" sz="2200" dirty="0">
                <a:solidFill>
                  <a:srgbClr val="FFFF00"/>
                </a:solidFill>
                <a:latin typeface="Times New Roman" panose="02020603050405020304" pitchFamily="18" charset="0"/>
                <a:cs typeface="Times New Roman" panose="02020603050405020304" pitchFamily="18" charset="0"/>
              </a:rPr>
              <a:t>illuminazione</a:t>
            </a:r>
          </a:p>
        </p:txBody>
      </p:sp>
      <p:sp>
        <p:nvSpPr>
          <p:cNvPr id="3" name="Rectangle 2">
            <a:extLst>
              <a:ext uri="{FF2B5EF4-FFF2-40B4-BE49-F238E27FC236}">
                <a16:creationId xmlns:a16="http://schemas.microsoft.com/office/drawing/2014/main" id="{9680FEBC-2B37-2ADE-F68B-286B33146C78}"/>
              </a:ext>
            </a:extLst>
          </p:cNvPr>
          <p:cNvSpPr>
            <a:spLocks noChangeArrowheads="1"/>
          </p:cNvSpPr>
          <p:nvPr/>
        </p:nvSpPr>
        <p:spPr bwMode="auto">
          <a:xfrm>
            <a:off x="1030140" y="-7620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Tetti verdi </a:t>
            </a:r>
          </a:p>
        </p:txBody>
      </p:sp>
    </p:spTree>
    <p:extLst>
      <p:ext uri="{BB962C8B-B14F-4D97-AF65-F5344CB8AC3E}">
        <p14:creationId xmlns:p14="http://schemas.microsoft.com/office/powerpoint/2010/main" val="50779450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13D9FB52-E305-76D3-E764-84E9DFF8ED4C}"/>
              </a:ext>
            </a:extLst>
          </p:cNvPr>
          <p:cNvSpPr>
            <a:spLocks noGrp="1"/>
          </p:cNvSpPr>
          <p:nvPr>
            <p:ph type="sldNum" sz="quarter" idx="12"/>
          </p:nvPr>
        </p:nvSpPr>
        <p:spPr/>
        <p:txBody>
          <a:bodyPr/>
          <a:lstStyle/>
          <a:p>
            <a:pPr>
              <a:defRPr/>
            </a:pPr>
            <a:fld id="{A2DE0798-E235-4305-A757-6FD5C182A6FF}" type="slidenum">
              <a:rPr lang="it-IT" altLang="en-US" smtClean="0"/>
              <a:pPr>
                <a:defRPr/>
              </a:pPr>
              <a:t>99</a:t>
            </a:fld>
            <a:endParaRPr lang="it-IT" altLang="en-US" dirty="0"/>
          </a:p>
        </p:txBody>
      </p:sp>
      <p:sp>
        <p:nvSpPr>
          <p:cNvPr id="4" name="CasellaDiTesto 3">
            <a:extLst>
              <a:ext uri="{FF2B5EF4-FFF2-40B4-BE49-F238E27FC236}">
                <a16:creationId xmlns:a16="http://schemas.microsoft.com/office/drawing/2014/main" id="{139D8368-7D2E-474F-35A8-1F6D964D7322}"/>
              </a:ext>
            </a:extLst>
          </p:cNvPr>
          <p:cNvSpPr txBox="1"/>
          <p:nvPr/>
        </p:nvSpPr>
        <p:spPr>
          <a:xfrm>
            <a:off x="304800" y="457200"/>
            <a:ext cx="11506200" cy="2246769"/>
          </a:xfrm>
          <a:prstGeom prst="rect">
            <a:avLst/>
          </a:prstGeom>
          <a:noFill/>
        </p:spPr>
        <p:txBody>
          <a:bodyPr wrap="square">
            <a:spAutoFit/>
          </a:bodyPr>
          <a:lstStyle/>
          <a:p>
            <a:pPr marL="342900" indent="-342900" algn="just">
              <a:buFont typeface="Arial" panose="020B0604020202020204" pitchFamily="34" charset="0"/>
              <a:buChar char="•"/>
            </a:pPr>
            <a:r>
              <a:rPr lang="it-IT" altLang="en-US" sz="2000" dirty="0">
                <a:solidFill>
                  <a:srgbClr val="FFFF00"/>
                </a:solidFill>
                <a:latin typeface="Times New Roman" panose="02020603050405020304" pitchFamily="18" charset="0"/>
                <a:cs typeface="Times New Roman" panose="02020603050405020304" pitchFamily="18" charset="0"/>
              </a:rPr>
              <a:t>Intensivi</a:t>
            </a:r>
            <a:r>
              <a:rPr lang="it-IT" altLang="en-US" sz="2000" dirty="0">
                <a:solidFill>
                  <a:schemeClr val="bg1"/>
                </a:solidFill>
                <a:latin typeface="Times New Roman" panose="02020603050405020304" pitchFamily="18" charset="0"/>
                <a:cs typeface="Times New Roman" panose="02020603050405020304" pitchFamily="18" charset="0"/>
              </a:rPr>
              <a:t>: il substrato </a:t>
            </a:r>
            <a:r>
              <a:rPr lang="it-IT" sz="2000" dirty="0">
                <a:solidFill>
                  <a:srgbClr val="FFFFFF"/>
                </a:solidFill>
                <a:latin typeface="Times New Roman" panose="02020603050405020304" pitchFamily="18" charset="0"/>
                <a:cs typeface="Times New Roman" panose="02020603050405020304" pitchFamily="18" charset="0"/>
              </a:rPr>
              <a:t>colturale varia da 15-20 cm ad un massimo che in genere non supera i 50 cm</a:t>
            </a:r>
            <a:endParaRPr lang="it-IT" altLang="en-US" sz="2000" dirty="0">
              <a:solidFill>
                <a:schemeClr val="bg1"/>
              </a:solidFill>
              <a:latin typeface="Times New Roman" panose="02020603050405020304" pitchFamily="18" charset="0"/>
              <a:cs typeface="Times New Roman" panose="02020603050405020304" pitchFamily="18" charset="0"/>
            </a:endParaRPr>
          </a:p>
          <a:p>
            <a:pPr marL="627063" marR="0" indent="-268288" algn="just">
              <a:buFont typeface="Courier New" panose="02070309020205020404" pitchFamily="49" charset="0"/>
              <a:buChar char="o"/>
            </a:pPr>
            <a:r>
              <a:rPr lang="it-IT" sz="2000" b="0" i="0" u="none" strike="noStrike" baseline="0" dirty="0">
                <a:solidFill>
                  <a:srgbClr val="FFFFFF"/>
                </a:solidFill>
                <a:latin typeface="Times New Roman" panose="02020603050405020304" pitchFamily="18" charset="0"/>
                <a:cs typeface="Times New Roman" panose="02020603050405020304" pitchFamily="18" charset="0"/>
              </a:rPr>
              <a:t>Manutenzione con frequenza elevata, regolari apporti nutritive ed assidua alimentazione idrica</a:t>
            </a:r>
          </a:p>
          <a:p>
            <a:pPr marL="627063" marR="0" indent="-268288" algn="just">
              <a:buFont typeface="Courier New" panose="02070309020205020404" pitchFamily="49" charset="0"/>
              <a:buChar char="o"/>
            </a:pPr>
            <a:r>
              <a:rPr lang="it-IT" sz="2000" b="0" i="0" u="none" strike="noStrike" baseline="0" dirty="0">
                <a:solidFill>
                  <a:srgbClr val="FFFFFF"/>
                </a:solidFill>
                <a:latin typeface="Times New Roman" panose="02020603050405020304" pitchFamily="18" charset="0"/>
                <a:cs typeface="Times New Roman" panose="02020603050405020304" pitchFamily="18" charset="0"/>
              </a:rPr>
              <a:t>Specie vegetali: </a:t>
            </a:r>
            <a:r>
              <a:rPr lang="it-IT" sz="2000" dirty="0">
                <a:solidFill>
                  <a:srgbClr val="FFFFFF"/>
                </a:solidFill>
                <a:latin typeface="Times New Roman" panose="02020603050405020304" pitchFamily="18" charset="0"/>
                <a:cs typeface="Times New Roman" panose="02020603050405020304" pitchFamily="18" charset="0"/>
              </a:rPr>
              <a:t>solitamente mix di </a:t>
            </a:r>
            <a:r>
              <a:rPr lang="it-IT" sz="2000" b="0" i="0" u="none" strike="noStrike" baseline="0" dirty="0">
                <a:solidFill>
                  <a:srgbClr val="FFFFFF"/>
                </a:solidFill>
                <a:latin typeface="Times New Roman" panose="02020603050405020304" pitchFamily="18" charset="0"/>
                <a:cs typeface="Times New Roman" panose="02020603050405020304" pitchFamily="18" charset="0"/>
              </a:rPr>
              <a:t>erbacee perenni, prative, suffrutici, cespugli, fino agli alberi (miglioramento delle performance)</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Maggiori costi, maggiori benefici (riduzione della radiazione verso l’interno dell’ambiente confinato, soprattutto quando la vegetazione ha un elevato LAD, quindi un elevato ombreggiamento; maggiore mitigazione dei fenomeni di piena)</a:t>
            </a:r>
            <a:endParaRPr lang="it-IT" sz="2000" dirty="0">
              <a:latin typeface="Times New Roman" panose="02020603050405020304" pitchFamily="18" charset="0"/>
              <a:cs typeface="Times New Roman" panose="02020603050405020304" pitchFamily="18" charset="0"/>
            </a:endParaRPr>
          </a:p>
        </p:txBody>
      </p:sp>
      <p:sp>
        <p:nvSpPr>
          <p:cNvPr id="6" name="CasellaDiTesto 5">
            <a:extLst>
              <a:ext uri="{FF2B5EF4-FFF2-40B4-BE49-F238E27FC236}">
                <a16:creationId xmlns:a16="http://schemas.microsoft.com/office/drawing/2014/main" id="{8693182E-56D1-8F3C-07C4-20C7CD568DED}"/>
              </a:ext>
            </a:extLst>
          </p:cNvPr>
          <p:cNvSpPr txBox="1"/>
          <p:nvPr/>
        </p:nvSpPr>
        <p:spPr>
          <a:xfrm>
            <a:off x="304800" y="2788384"/>
            <a:ext cx="11506200" cy="1631216"/>
          </a:xfrm>
          <a:prstGeom prst="rect">
            <a:avLst/>
          </a:prstGeom>
          <a:noFill/>
        </p:spPr>
        <p:txBody>
          <a:bodyPr wrap="square">
            <a:spAutoFit/>
          </a:bodyPr>
          <a:lstStyle/>
          <a:p>
            <a:pPr marL="342900" indent="-342900" algn="just">
              <a:buFont typeface="Arial" panose="020B0604020202020204" pitchFamily="34" charset="0"/>
              <a:buChar char="•"/>
            </a:pPr>
            <a:r>
              <a:rPr lang="it-IT" altLang="en-US" sz="2000" dirty="0">
                <a:solidFill>
                  <a:srgbClr val="FFFF00"/>
                </a:solidFill>
                <a:latin typeface="Times New Roman" panose="02020603050405020304" pitchFamily="18" charset="0"/>
                <a:cs typeface="Times New Roman" panose="02020603050405020304" pitchFamily="18" charset="0"/>
              </a:rPr>
              <a:t>Estensivi</a:t>
            </a:r>
            <a:r>
              <a:rPr lang="it-IT" altLang="en-US" sz="2000" dirty="0">
                <a:solidFill>
                  <a:schemeClr val="bg1"/>
                </a:solidFill>
                <a:latin typeface="Times New Roman" panose="02020603050405020304" pitchFamily="18" charset="0"/>
                <a:cs typeface="Times New Roman" panose="02020603050405020304" pitchFamily="18" charset="0"/>
              </a:rPr>
              <a:t>: il substrato colturale varia tra 8 e 15-20 cm ed è </a:t>
            </a:r>
            <a:r>
              <a:rPr lang="it-IT" sz="2000" dirty="0">
                <a:solidFill>
                  <a:srgbClr val="FFFFFF"/>
                </a:solidFill>
                <a:latin typeface="Times New Roman" panose="02020603050405020304" pitchFamily="18" charset="0"/>
                <a:cs typeface="Times New Roman" panose="02020603050405020304" pitchFamily="18" charset="0"/>
              </a:rPr>
              <a:t>costituito in prevalenza da component minerali</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Manutenzione ridotta o nulla</a:t>
            </a:r>
          </a:p>
          <a:p>
            <a:pPr marL="627063" indent="-268288" algn="just">
              <a:buFont typeface="Courier New" panose="02070309020205020404" pitchFamily="49" charset="0"/>
              <a:buChar char="o"/>
            </a:pPr>
            <a:r>
              <a:rPr lang="it-IT" altLang="en-US" sz="2000" dirty="0">
                <a:solidFill>
                  <a:srgbClr val="FFFFFF"/>
                </a:solidFill>
                <a:latin typeface="Times New Roman" panose="02020603050405020304" pitchFamily="18" charset="0"/>
                <a:cs typeface="Times New Roman" panose="02020603050405020304" pitchFamily="18" charset="0"/>
              </a:rPr>
              <a:t>Specie vegetali: </a:t>
            </a:r>
            <a:r>
              <a:rPr lang="it-IT" altLang="en-US" sz="2000" dirty="0">
                <a:solidFill>
                  <a:schemeClr val="bg1"/>
                </a:solidFill>
                <a:latin typeface="Times New Roman" panose="02020603050405020304" pitchFamily="18" charset="0"/>
                <a:cs typeface="Times New Roman" panose="02020603050405020304" pitchFamily="18" charset="0"/>
              </a:rPr>
              <a:t>erbacee, arbusti, piante grasse, </a:t>
            </a:r>
            <a:r>
              <a:rPr lang="it-IT" altLang="en-US" sz="2000" dirty="0" err="1">
                <a:solidFill>
                  <a:schemeClr val="bg1"/>
                </a:solidFill>
                <a:latin typeface="Times New Roman" panose="02020603050405020304" pitchFamily="18" charset="0"/>
                <a:cs typeface="Times New Roman" panose="02020603050405020304" pitchFamily="18" charset="0"/>
              </a:rPr>
              <a:t>sedum</a:t>
            </a:r>
            <a:r>
              <a:rPr lang="it-IT" altLang="en-US" sz="2000" dirty="0">
                <a:solidFill>
                  <a:schemeClr val="bg1"/>
                </a:solidFill>
                <a:latin typeface="Times New Roman" panose="02020603050405020304" pitchFamily="18" charset="0"/>
                <a:cs typeface="Times New Roman" panose="02020603050405020304" pitchFamily="18" charset="0"/>
              </a:rPr>
              <a:t>, cactus, altre piante grasse, </a:t>
            </a:r>
            <a:r>
              <a:rPr lang="it-IT" sz="2000" dirty="0">
                <a:solidFill>
                  <a:srgbClr val="FFFFFF"/>
                </a:solidFill>
                <a:latin typeface="Times New Roman" panose="02020603050405020304" pitchFamily="18" charset="0"/>
                <a:cs typeface="Times New Roman" panose="02020603050405020304" pitchFamily="18" charset="0"/>
              </a:rPr>
              <a:t>accomunate da elevate capacità di rigenerazione e </a:t>
            </a:r>
            <a:r>
              <a:rPr lang="it-IT" sz="2000" dirty="0" err="1">
                <a:solidFill>
                  <a:srgbClr val="FFFFFF"/>
                </a:solidFill>
                <a:latin typeface="Times New Roman" panose="02020603050405020304" pitchFamily="18" charset="0"/>
                <a:cs typeface="Times New Roman" panose="02020603050405020304" pitchFamily="18" charset="0"/>
              </a:rPr>
              <a:t>autopropagazione</a:t>
            </a:r>
            <a:r>
              <a:rPr lang="it-IT" sz="2000" dirty="0">
                <a:solidFill>
                  <a:srgbClr val="FFFFFF"/>
                </a:solidFill>
                <a:latin typeface="Times New Roman" panose="02020603050405020304" pitchFamily="18" charset="0"/>
                <a:cs typeface="Times New Roman" panose="02020603050405020304" pitchFamily="18" charset="0"/>
              </a:rPr>
              <a:t> e resistenza allo stress idrico e termico</a:t>
            </a:r>
            <a:endParaRPr lang="it-IT" altLang="en-US" sz="2000" dirty="0">
              <a:solidFill>
                <a:schemeClr val="bg1"/>
              </a:solidFill>
              <a:latin typeface="Times New Roman" panose="02020603050405020304" pitchFamily="18" charset="0"/>
              <a:cs typeface="Times New Roman" panose="02020603050405020304" pitchFamily="18" charset="0"/>
            </a:endParaRP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Minori costi, minori benefici</a:t>
            </a:r>
          </a:p>
        </p:txBody>
      </p:sp>
      <mc:AlternateContent xmlns:mc="http://schemas.openxmlformats.org/markup-compatibility/2006" xmlns:a14="http://schemas.microsoft.com/office/drawing/2010/main">
        <mc:Choice Requires="a14">
          <p:sp>
            <p:nvSpPr>
              <p:cNvPr id="8" name="CasellaDiTesto 7">
                <a:extLst>
                  <a:ext uri="{FF2B5EF4-FFF2-40B4-BE49-F238E27FC236}">
                    <a16:creationId xmlns:a16="http://schemas.microsoft.com/office/drawing/2014/main" id="{1B2A4CAB-8422-30B1-16C7-A205F6CCEF1D}"/>
                  </a:ext>
                </a:extLst>
              </p:cNvPr>
              <p:cNvSpPr txBox="1"/>
              <p:nvPr/>
            </p:nvSpPr>
            <p:spPr>
              <a:xfrm>
                <a:off x="304800" y="4535031"/>
                <a:ext cx="11506200" cy="2246769"/>
              </a:xfrm>
              <a:prstGeom prst="rect">
                <a:avLst/>
              </a:prstGeom>
              <a:noFill/>
            </p:spPr>
            <p:txBody>
              <a:bodyPr wrap="square">
                <a:spAutoFit/>
              </a:bodyPr>
              <a:lstStyle/>
              <a:p>
                <a:pPr marL="342900" marR="0" indent="-342900" algn="just">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Scelta:</a:t>
                </a:r>
                <a:r>
                  <a:rPr lang="it-IT" sz="2000" dirty="0">
                    <a:solidFill>
                      <a:srgbClr val="FFFFFF"/>
                    </a:solidFill>
                    <a:latin typeface="Times New Roman" panose="02020603050405020304" pitchFamily="18" charset="0"/>
                    <a:cs typeface="Times New Roman" panose="02020603050405020304" pitchFamily="18" charset="0"/>
                  </a:rPr>
                  <a:t> legata a uno o più dei seguenti </a:t>
                </a:r>
                <a:r>
                  <a:rPr lang="it-IT" sz="2000" dirty="0">
                    <a:solidFill>
                      <a:srgbClr val="FFFF00"/>
                    </a:solidFill>
                    <a:latin typeface="Times New Roman" panose="02020603050405020304" pitchFamily="18" charset="0"/>
                    <a:cs typeface="Times New Roman" panose="02020603050405020304" pitchFamily="18" charset="0"/>
                  </a:rPr>
                  <a:t>obiettivi e vincoli</a:t>
                </a:r>
                <a:r>
                  <a:rPr lang="it-IT" sz="2000" dirty="0">
                    <a:solidFill>
                      <a:srgbClr val="FFFFFF"/>
                    </a:solidFill>
                    <a:latin typeface="Times New Roman" panose="02020603050405020304" pitchFamily="18" charset="0"/>
                    <a:cs typeface="Times New Roman" panose="02020603050405020304" pitchFamily="18" charset="0"/>
                  </a:rPr>
                  <a:t>:</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miglioramento del microclima esterno all’edificio</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compensazione ambientale (è possibile realizzare edifici a impatto zero rispetto alle emissioni di </a:t>
                </a:r>
                <a14:m>
                  <m:oMath xmlns:m="http://schemas.openxmlformats.org/officeDocument/2006/math">
                    <m:sSub>
                      <m:sSubPr>
                        <m:ctrlPr>
                          <a:rPr lang="it-IT" sz="2000" i="1">
                            <a:solidFill>
                              <a:srgbClr val="FFFFFF"/>
                            </a:solidFill>
                            <a:latin typeface="Cambria Math" panose="02040503050406030204" pitchFamily="18" charset="0"/>
                            <a:cs typeface="Times New Roman" panose="02020603050405020304" pitchFamily="18" charset="0"/>
                          </a:rPr>
                        </m:ctrlPr>
                      </m:sSubPr>
                      <m:e>
                        <m:r>
                          <m:rPr>
                            <m:sty m:val="p"/>
                          </m:rPr>
                          <a:rPr lang="it-IT" sz="2000" i="0">
                            <a:solidFill>
                              <a:srgbClr val="FFFFFF"/>
                            </a:solidFill>
                            <a:latin typeface="Cambria Math" panose="02040503050406030204" pitchFamily="18" charset="0"/>
                            <a:cs typeface="Times New Roman" panose="02020603050405020304" pitchFamily="18" charset="0"/>
                          </a:rPr>
                          <m:t>CO</m:t>
                        </m:r>
                      </m:e>
                      <m:sub>
                        <m:r>
                          <a:rPr lang="it-IT" sz="2000" i="1">
                            <a:solidFill>
                              <a:srgbClr val="FFFFFF"/>
                            </a:solidFill>
                            <a:latin typeface="Cambria Math" panose="02040503050406030204" pitchFamily="18" charset="0"/>
                            <a:cs typeface="Times New Roman" panose="02020603050405020304" pitchFamily="18" charset="0"/>
                          </a:rPr>
                          <m:t>2</m:t>
                        </m:r>
                      </m:sub>
                    </m:sSub>
                  </m:oMath>
                </a14:m>
                <a:endParaRPr lang="it-IT" sz="2000" dirty="0">
                  <a:solidFill>
                    <a:srgbClr val="FFFFFF"/>
                  </a:solidFill>
                  <a:latin typeface="Times New Roman" panose="02020603050405020304" pitchFamily="18" charset="0"/>
                  <a:cs typeface="Times New Roman" panose="02020603050405020304" pitchFamily="18" charset="0"/>
                </a:endParaRP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fruibilità della copertura (eventualmente anche dal punto vista sociale, per es. edifici/spazi pubblici)</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fruibilità estetica</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miglioramento delle prestazioni ambientali interne dell’edificio</a:t>
                </a:r>
              </a:p>
              <a:p>
                <a:pPr marL="627063" indent="-268288" algn="just">
                  <a:buFont typeface="Courier New" panose="02070309020205020404" pitchFamily="49" charset="0"/>
                  <a:buChar char="o"/>
                </a:pPr>
                <a:r>
                  <a:rPr lang="it-IT" sz="2000" dirty="0">
                    <a:solidFill>
                      <a:srgbClr val="FFFFFF"/>
                    </a:solidFill>
                    <a:latin typeface="Times New Roman" panose="02020603050405020304" pitchFamily="18" charset="0"/>
                    <a:cs typeface="Times New Roman" panose="02020603050405020304" pitchFamily="18" charset="0"/>
                  </a:rPr>
                  <a:t>budget (sia costo d’impianto che costi di manutenzione)</a:t>
                </a:r>
              </a:p>
            </p:txBody>
          </p:sp>
        </mc:Choice>
        <mc:Fallback xmlns="">
          <p:sp>
            <p:nvSpPr>
              <p:cNvPr id="8" name="CasellaDiTesto 7">
                <a:extLst>
                  <a:ext uri="{FF2B5EF4-FFF2-40B4-BE49-F238E27FC236}">
                    <a16:creationId xmlns:a16="http://schemas.microsoft.com/office/drawing/2014/main" id="{1B2A4CAB-8422-30B1-16C7-A205F6CCEF1D}"/>
                  </a:ext>
                </a:extLst>
              </p:cNvPr>
              <p:cNvSpPr txBox="1">
                <a:spLocks noRot="1" noChangeAspect="1" noMove="1" noResize="1" noEditPoints="1" noAdjustHandles="1" noChangeArrowheads="1" noChangeShapeType="1" noTextEdit="1"/>
              </p:cNvSpPr>
              <p:nvPr/>
            </p:nvSpPr>
            <p:spPr>
              <a:xfrm>
                <a:off x="304800" y="4535031"/>
                <a:ext cx="11506200" cy="2246769"/>
              </a:xfrm>
              <a:prstGeom prst="rect">
                <a:avLst/>
              </a:prstGeom>
              <a:blipFill>
                <a:blip r:embed="rId2"/>
                <a:stretch>
                  <a:fillRect l="-477" t="-1626" b="-4336"/>
                </a:stretch>
              </a:blipFill>
            </p:spPr>
            <p:txBody>
              <a:bodyPr/>
              <a:lstStyle/>
              <a:p>
                <a:r>
                  <a:rPr lang="en-US">
                    <a:noFill/>
                  </a:rPr>
                  <a:t> </a:t>
                </a:r>
              </a:p>
            </p:txBody>
          </p:sp>
        </mc:Fallback>
      </mc:AlternateContent>
      <p:sp>
        <p:nvSpPr>
          <p:cNvPr id="3" name="Rectangle 2">
            <a:extLst>
              <a:ext uri="{FF2B5EF4-FFF2-40B4-BE49-F238E27FC236}">
                <a16:creationId xmlns:a16="http://schemas.microsoft.com/office/drawing/2014/main" id="{5AA6A38A-FA36-C3D8-A95E-24727B46E150}"/>
              </a:ext>
            </a:extLst>
          </p:cNvPr>
          <p:cNvSpPr>
            <a:spLocks noChangeArrowheads="1"/>
          </p:cNvSpPr>
          <p:nvPr/>
        </p:nvSpPr>
        <p:spPr bwMode="auto">
          <a:xfrm>
            <a:off x="1030140" y="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Tetti verdi </a:t>
            </a:r>
          </a:p>
        </p:txBody>
      </p:sp>
    </p:spTree>
    <p:extLst>
      <p:ext uri="{BB962C8B-B14F-4D97-AF65-F5344CB8AC3E}">
        <p14:creationId xmlns:p14="http://schemas.microsoft.com/office/powerpoint/2010/main" val="141626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7838D967-EA1F-18E4-AF45-F269A95F3902}"/>
              </a:ext>
            </a:extLst>
          </p:cNvPr>
          <p:cNvSpPr>
            <a:spLocks noGrp="1"/>
          </p:cNvSpPr>
          <p:nvPr>
            <p:ph type="sldNum" sz="quarter" idx="12"/>
          </p:nvPr>
        </p:nvSpPr>
        <p:spPr/>
        <p:txBody>
          <a:bodyPr/>
          <a:lstStyle/>
          <a:p>
            <a:pPr>
              <a:defRPr/>
            </a:pPr>
            <a:fld id="{A2DE0798-E235-4305-A757-6FD5C182A6FF}" type="slidenum">
              <a:rPr lang="it-IT" altLang="en-US" smtClean="0"/>
              <a:pPr>
                <a:defRPr/>
              </a:pPr>
              <a:t>100</a:t>
            </a:fld>
            <a:endParaRPr lang="it-IT" altLang="en-US"/>
          </a:p>
        </p:txBody>
      </p:sp>
      <p:sp>
        <p:nvSpPr>
          <p:cNvPr id="3" name="Rectangle 2">
            <a:extLst>
              <a:ext uri="{FF2B5EF4-FFF2-40B4-BE49-F238E27FC236}">
                <a16:creationId xmlns:a16="http://schemas.microsoft.com/office/drawing/2014/main" id="{45309942-BF99-ACE0-2419-0AB18B9AE76D}"/>
              </a:ext>
            </a:extLst>
          </p:cNvPr>
          <p:cNvSpPr>
            <a:spLocks noChangeArrowheads="1"/>
          </p:cNvSpPr>
          <p:nvPr/>
        </p:nvSpPr>
        <p:spPr bwMode="auto">
          <a:xfrm>
            <a:off x="1030140" y="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Tetti verdi </a:t>
            </a:r>
          </a:p>
        </p:txBody>
      </p:sp>
      <p:pic>
        <p:nvPicPr>
          <p:cNvPr id="5" name="Immagine 4">
            <a:extLst>
              <a:ext uri="{FF2B5EF4-FFF2-40B4-BE49-F238E27FC236}">
                <a16:creationId xmlns:a16="http://schemas.microsoft.com/office/drawing/2014/main" id="{03A20033-8280-3239-64C9-8629682ED00F}"/>
              </a:ext>
            </a:extLst>
          </p:cNvPr>
          <p:cNvPicPr>
            <a:picLocks noChangeAspect="1"/>
          </p:cNvPicPr>
          <p:nvPr/>
        </p:nvPicPr>
        <p:blipFill>
          <a:blip r:embed="rId2"/>
          <a:stretch>
            <a:fillRect/>
          </a:stretch>
        </p:blipFill>
        <p:spPr>
          <a:xfrm>
            <a:off x="0" y="1274865"/>
            <a:ext cx="12192000" cy="4308269"/>
          </a:xfrm>
          <a:prstGeom prst="rect">
            <a:avLst/>
          </a:prstGeom>
        </p:spPr>
      </p:pic>
      <p:sp>
        <p:nvSpPr>
          <p:cNvPr id="7" name="CasellaDiTesto 6">
            <a:extLst>
              <a:ext uri="{FF2B5EF4-FFF2-40B4-BE49-F238E27FC236}">
                <a16:creationId xmlns:a16="http://schemas.microsoft.com/office/drawing/2014/main" id="{836ACACD-E143-FC74-DA95-81C42F5B357F}"/>
              </a:ext>
            </a:extLst>
          </p:cNvPr>
          <p:cNvSpPr txBox="1"/>
          <p:nvPr/>
        </p:nvSpPr>
        <p:spPr>
          <a:xfrm>
            <a:off x="2209800" y="5769687"/>
            <a:ext cx="9525000" cy="400110"/>
          </a:xfrm>
          <a:prstGeom prst="rect">
            <a:avLst/>
          </a:prstGeom>
          <a:noFill/>
        </p:spPr>
        <p:txBody>
          <a:bodyPr wrap="square">
            <a:spAutoFit/>
          </a:bodyPr>
          <a:lstStyle/>
          <a:p>
            <a:r>
              <a:rPr lang="it-IT" sz="2000" dirty="0">
                <a:solidFill>
                  <a:schemeClr val="bg1"/>
                </a:solidFill>
                <a:latin typeface="Times New Roman" panose="02020603050405020304" pitchFamily="18" charset="0"/>
                <a:cs typeface="Times New Roman" panose="02020603050405020304" pitchFamily="18" charset="0"/>
              </a:rPr>
              <a:t>Linee Guida ENEA per le PA «Tetti e pareti verdi per gli edifici» (2024) </a:t>
            </a: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881827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C0B8B90E-DD41-EBB3-6E66-498170D060B0}"/>
              </a:ext>
            </a:extLst>
          </p:cNvPr>
          <p:cNvSpPr>
            <a:spLocks noGrp="1"/>
          </p:cNvSpPr>
          <p:nvPr>
            <p:ph type="sldNum" sz="quarter" idx="12"/>
          </p:nvPr>
        </p:nvSpPr>
        <p:spPr/>
        <p:txBody>
          <a:bodyPr/>
          <a:lstStyle/>
          <a:p>
            <a:pPr>
              <a:defRPr/>
            </a:pPr>
            <a:fld id="{A2DE0798-E235-4305-A757-6FD5C182A6FF}" type="slidenum">
              <a:rPr lang="it-IT" altLang="en-US" smtClean="0"/>
              <a:pPr>
                <a:defRPr/>
              </a:pPr>
              <a:t>101</a:t>
            </a:fld>
            <a:endParaRPr lang="it-IT" altLang="en-US"/>
          </a:p>
        </p:txBody>
      </p:sp>
      <mc:AlternateContent xmlns:mc="http://schemas.openxmlformats.org/markup-compatibility/2006" xmlns:a14="http://schemas.microsoft.com/office/drawing/2010/main">
        <mc:Choice Requires="a14">
          <p:sp>
            <p:nvSpPr>
              <p:cNvPr id="4" name="CasellaDiTesto 3">
                <a:extLst>
                  <a:ext uri="{FF2B5EF4-FFF2-40B4-BE49-F238E27FC236}">
                    <a16:creationId xmlns:a16="http://schemas.microsoft.com/office/drawing/2014/main" id="{7EE77E51-6C97-FD7C-44B4-D64E85F16947}"/>
                  </a:ext>
                </a:extLst>
              </p:cNvPr>
              <p:cNvSpPr txBox="1"/>
              <p:nvPr/>
            </p:nvSpPr>
            <p:spPr>
              <a:xfrm>
                <a:off x="152400" y="381000"/>
                <a:ext cx="11887200" cy="734240"/>
              </a:xfrm>
              <a:prstGeom prst="rect">
                <a:avLst/>
              </a:prstGeom>
              <a:noFill/>
            </p:spPr>
            <p:txBody>
              <a:bodyPr wrap="square">
                <a:spAutoFit/>
              </a:bodyPr>
              <a:lstStyle/>
              <a:p>
                <a:pPr marL="285750" indent="-285750" algn="ctr">
                  <a:buFont typeface="Arial" panose="020B0604020202020204" pitchFamily="34" charset="0"/>
                  <a:buChar char="•"/>
                </a:pPr>
                <a:r>
                  <a:rPr lang="it-IT" sz="2000" dirty="0">
                    <a:solidFill>
                      <a:srgbClr val="FFFFFF"/>
                    </a:solidFill>
                    <a:latin typeface="Times New Roman" panose="02020603050405020304" pitchFamily="18" charset="0"/>
                    <a:cs typeface="Times New Roman" panose="02020603050405020304" pitchFamily="18" charset="0"/>
                  </a:rPr>
                  <a:t>Toronto è stata la prima città a rendere obbligatori i tetti verdi per gli edifici con superficie maggiore di 2000 </a:t>
                </a:r>
                <a14:m>
                  <m:oMath xmlns:m="http://schemas.openxmlformats.org/officeDocument/2006/math">
                    <m:sSup>
                      <m:sSupPr>
                        <m:ctrlPr>
                          <a:rPr lang="it-IT" sz="2000" i="1" smtClean="0">
                            <a:solidFill>
                              <a:srgbClr val="FFFFFF"/>
                            </a:solidFill>
                            <a:latin typeface="Cambria Math" panose="02040503050406030204" pitchFamily="18" charset="0"/>
                            <a:cs typeface="Times New Roman" panose="02020603050405020304" pitchFamily="18" charset="0"/>
                          </a:rPr>
                        </m:ctrlPr>
                      </m:sSupPr>
                      <m:e>
                        <m:r>
                          <m:rPr>
                            <m:sty m:val="p"/>
                          </m:rPr>
                          <a:rPr lang="it-IT" sz="2000" b="0" i="0" smtClean="0">
                            <a:solidFill>
                              <a:srgbClr val="FFFFFF"/>
                            </a:solidFill>
                            <a:latin typeface="Cambria Math" panose="02040503050406030204" pitchFamily="18" charset="0"/>
                            <a:cs typeface="Times New Roman" panose="02020603050405020304" pitchFamily="18" charset="0"/>
                          </a:rPr>
                          <m:t>m</m:t>
                        </m:r>
                      </m:e>
                      <m:sup>
                        <m:r>
                          <a:rPr lang="it-IT" sz="2000" b="0" i="0" smtClean="0">
                            <a:solidFill>
                              <a:srgbClr val="FFFFFF"/>
                            </a:solidFill>
                            <a:latin typeface="Cambria Math" panose="02040503050406030204" pitchFamily="18" charset="0"/>
                            <a:cs typeface="Times New Roman" panose="02020603050405020304" pitchFamily="18" charset="0"/>
                          </a:rPr>
                          <m:t>2</m:t>
                        </m:r>
                      </m:sup>
                    </m:sSup>
                  </m:oMath>
                </a14:m>
                <a:r>
                  <a:rPr lang="it-IT" sz="2000" dirty="0">
                    <a:solidFill>
                      <a:srgbClr val="FFFFFF"/>
                    </a:solidFill>
                    <a:latin typeface="Times New Roman" panose="02020603050405020304" pitchFamily="18" charset="0"/>
                    <a:cs typeface="Times New Roman" panose="02020603050405020304" pitchFamily="18" charset="0"/>
                  </a:rPr>
                  <a:t> (Toronto green </a:t>
                </a:r>
                <a:r>
                  <a:rPr lang="it-IT" sz="2000" dirty="0" err="1">
                    <a:solidFill>
                      <a:srgbClr val="FFFFFF"/>
                    </a:solidFill>
                    <a:latin typeface="Times New Roman" panose="02020603050405020304" pitchFamily="18" charset="0"/>
                    <a:cs typeface="Times New Roman" panose="02020603050405020304" pitchFamily="18" charset="0"/>
                  </a:rPr>
                  <a:t>roof</a:t>
                </a:r>
                <a:r>
                  <a:rPr lang="it-IT" sz="2000" dirty="0">
                    <a:solidFill>
                      <a:srgbClr val="FFFFFF"/>
                    </a:solidFill>
                    <a:latin typeface="Times New Roman" panose="02020603050405020304" pitchFamily="18" charset="0"/>
                    <a:cs typeface="Times New Roman" panose="02020603050405020304" pitchFamily="18" charset="0"/>
                  </a:rPr>
                  <a:t> </a:t>
                </a:r>
                <a:r>
                  <a:rPr lang="it-IT" sz="2000" dirty="0" err="1">
                    <a:solidFill>
                      <a:srgbClr val="FFFFFF"/>
                    </a:solidFill>
                    <a:latin typeface="Times New Roman" panose="02020603050405020304" pitchFamily="18" charset="0"/>
                    <a:cs typeface="Times New Roman" panose="02020603050405020304" pitchFamily="18" charset="0"/>
                  </a:rPr>
                  <a:t>construction</a:t>
                </a:r>
                <a:r>
                  <a:rPr lang="it-IT" sz="2000" dirty="0">
                    <a:solidFill>
                      <a:srgbClr val="FFFFFF"/>
                    </a:solidFill>
                    <a:latin typeface="Times New Roman" panose="02020603050405020304" pitchFamily="18" charset="0"/>
                    <a:cs typeface="Times New Roman" panose="02020603050405020304" pitchFamily="18" charset="0"/>
                  </a:rPr>
                  <a:t> standard, 2009)</a:t>
                </a:r>
              </a:p>
            </p:txBody>
          </p:sp>
        </mc:Choice>
        <mc:Fallback xmlns="">
          <p:sp>
            <p:nvSpPr>
              <p:cNvPr id="4" name="CasellaDiTesto 3">
                <a:extLst>
                  <a:ext uri="{FF2B5EF4-FFF2-40B4-BE49-F238E27FC236}">
                    <a16:creationId xmlns:a16="http://schemas.microsoft.com/office/drawing/2014/main" id="{7EE77E51-6C97-FD7C-44B4-D64E85F16947}"/>
                  </a:ext>
                </a:extLst>
              </p:cNvPr>
              <p:cNvSpPr txBox="1">
                <a:spLocks noRot="1" noChangeAspect="1" noMove="1" noResize="1" noEditPoints="1" noAdjustHandles="1" noChangeArrowheads="1" noChangeShapeType="1" noTextEdit="1"/>
              </p:cNvSpPr>
              <p:nvPr/>
            </p:nvSpPr>
            <p:spPr>
              <a:xfrm>
                <a:off x="152400" y="381000"/>
                <a:ext cx="11887200" cy="734240"/>
              </a:xfrm>
              <a:prstGeom prst="rect">
                <a:avLst/>
              </a:prstGeom>
              <a:blipFill>
                <a:blip r:embed="rId2"/>
                <a:stretch>
                  <a:fillRect l="-462" t="-5000" b="-10000"/>
                </a:stretch>
              </a:blipFill>
            </p:spPr>
            <p:txBody>
              <a:bodyPr/>
              <a:lstStyle/>
              <a:p>
                <a:r>
                  <a:rPr lang="en-US">
                    <a:noFill/>
                  </a:rPr>
                  <a:t> </a:t>
                </a:r>
              </a:p>
            </p:txBody>
          </p:sp>
        </mc:Fallback>
      </mc:AlternateContent>
      <p:pic>
        <p:nvPicPr>
          <p:cNvPr id="2050" name="Picture 2" descr="CAMH Toronto Green Roof">
            <a:extLst>
              <a:ext uri="{FF2B5EF4-FFF2-40B4-BE49-F238E27FC236}">
                <a16:creationId xmlns:a16="http://schemas.microsoft.com/office/drawing/2014/main" id="{0BF25008-212D-3F4E-907A-64D182AAEB8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9586" b="6175"/>
          <a:stretch>
            <a:fillRect/>
          </a:stretch>
        </p:blipFill>
        <p:spPr bwMode="auto">
          <a:xfrm>
            <a:off x="0" y="1066798"/>
            <a:ext cx="12238886" cy="57912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54A87E05-F72C-4F3B-E35A-E3096BA7BD2F}"/>
              </a:ext>
            </a:extLst>
          </p:cNvPr>
          <p:cNvSpPr>
            <a:spLocks noChangeArrowheads="1"/>
          </p:cNvSpPr>
          <p:nvPr/>
        </p:nvSpPr>
        <p:spPr bwMode="auto">
          <a:xfrm>
            <a:off x="1030140" y="0"/>
            <a:ext cx="1013172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Tetti verdi </a:t>
            </a:r>
          </a:p>
        </p:txBody>
      </p:sp>
    </p:spTree>
    <p:extLst>
      <p:ext uri="{BB962C8B-B14F-4D97-AF65-F5344CB8AC3E}">
        <p14:creationId xmlns:p14="http://schemas.microsoft.com/office/powerpoint/2010/main" val="15588503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488B1-1D9E-FE93-4802-BECFC14BA659}"/>
            </a:ext>
          </a:extLst>
        </p:cNvPr>
        <p:cNvGrpSpPr/>
        <p:nvPr/>
      </p:nvGrpSpPr>
      <p:grpSpPr>
        <a:xfrm>
          <a:off x="0" y="0"/>
          <a:ext cx="0" cy="0"/>
          <a:chOff x="0" y="0"/>
          <a:chExt cx="0" cy="0"/>
        </a:xfrm>
      </p:grpSpPr>
      <p:sp>
        <p:nvSpPr>
          <p:cNvPr id="4" name="Rectangle 6">
            <a:extLst>
              <a:ext uri="{FF2B5EF4-FFF2-40B4-BE49-F238E27FC236}">
                <a16:creationId xmlns:a16="http://schemas.microsoft.com/office/drawing/2014/main" id="{E840FAE1-A7AE-50D0-E691-E12AD5A46430}"/>
              </a:ext>
            </a:extLst>
          </p:cNvPr>
          <p:cNvSpPr>
            <a:spLocks noChangeArrowheads="1"/>
          </p:cNvSpPr>
          <p:nvPr/>
        </p:nvSpPr>
        <p:spPr bwMode="auto">
          <a:xfrm>
            <a:off x="457200" y="609600"/>
            <a:ext cx="11201400" cy="2154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chemeClr val="bg1"/>
                </a:solidFill>
              </a:rPr>
              <a:t>Efficaci filtri dell'aria nelle strade trafficate, ottime nella riduzione dell'inquinamento acustico e nel rinfrescare l'aria attraverso l'evapotraspirazione (raffreddamento evaporativo)</a:t>
            </a:r>
          </a:p>
          <a:p>
            <a:pPr algn="just">
              <a:spcBef>
                <a:spcPct val="0"/>
              </a:spcBef>
            </a:pPr>
            <a:endParaRPr lang="it-IT" altLang="en-US" sz="1400" dirty="0">
              <a:solidFill>
                <a:schemeClr val="bg1"/>
              </a:solidFill>
            </a:endParaRPr>
          </a:p>
          <a:p>
            <a:pPr algn="just">
              <a:spcBef>
                <a:spcPct val="0"/>
              </a:spcBef>
            </a:pPr>
            <a:r>
              <a:rPr lang="it-IT" altLang="en-US" sz="2400" dirty="0">
                <a:solidFill>
                  <a:srgbClr val="FFFF00"/>
                </a:solidFill>
              </a:rPr>
              <a:t>Tendono a ridurre la velocità dell'aria e la ventilazione, quindi meglio per edifici isolati e/o canyon larghi</a:t>
            </a:r>
          </a:p>
        </p:txBody>
      </p:sp>
      <p:sp>
        <p:nvSpPr>
          <p:cNvPr id="3" name="Segnaposto numero diapositiva 2">
            <a:extLst>
              <a:ext uri="{FF2B5EF4-FFF2-40B4-BE49-F238E27FC236}">
                <a16:creationId xmlns:a16="http://schemas.microsoft.com/office/drawing/2014/main" id="{8C7D9F5E-C6BD-56A0-0AC4-4A9206F25B46}"/>
              </a:ext>
            </a:extLst>
          </p:cNvPr>
          <p:cNvSpPr>
            <a:spLocks noGrp="1"/>
          </p:cNvSpPr>
          <p:nvPr>
            <p:ph type="sldNum" sz="quarter" idx="12"/>
          </p:nvPr>
        </p:nvSpPr>
        <p:spPr/>
        <p:txBody>
          <a:bodyPr/>
          <a:lstStyle/>
          <a:p>
            <a:pPr>
              <a:defRPr/>
            </a:pPr>
            <a:fld id="{17B29711-8223-4211-945F-5E16C8362079}" type="slidenum">
              <a:rPr lang="it-IT" altLang="en-US" smtClean="0"/>
              <a:pPr>
                <a:defRPr/>
              </a:pPr>
              <a:t>102</a:t>
            </a:fld>
            <a:endParaRPr lang="it-IT" altLang="en-US"/>
          </a:p>
        </p:txBody>
      </p:sp>
      <p:sp>
        <p:nvSpPr>
          <p:cNvPr id="9" name="Rectangle 2">
            <a:extLst>
              <a:ext uri="{FF2B5EF4-FFF2-40B4-BE49-F238E27FC236}">
                <a16:creationId xmlns:a16="http://schemas.microsoft.com/office/drawing/2014/main" id="{AEAC6B3C-D80B-A9B3-DE2A-F1B40467C4CD}"/>
              </a:ext>
            </a:extLst>
          </p:cNvPr>
          <p:cNvSpPr>
            <a:spLocks noChangeArrowheads="1"/>
          </p:cNvSpPr>
          <p:nvPr/>
        </p:nvSpPr>
        <p:spPr bwMode="auto">
          <a:xfrm>
            <a:off x="1030140" y="0"/>
            <a:ext cx="1013172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 </a:t>
            </a:r>
            <a:r>
              <a:rPr lang="it-IT" altLang="en-US" sz="2800" b="1" dirty="0" err="1">
                <a:solidFill>
                  <a:srgbClr val="FFCC00"/>
                </a:solidFill>
                <a:latin typeface="Verdana" panose="020B0604030504040204" pitchFamily="34" charset="0"/>
              </a:rPr>
              <a:t>walls</a:t>
            </a:r>
            <a:r>
              <a:rPr lang="it-IT" altLang="en-US" sz="2800" b="1" dirty="0">
                <a:solidFill>
                  <a:srgbClr val="FFCC00"/>
                </a:solidFill>
                <a:latin typeface="Verdana" panose="020B0604030504040204" pitchFamily="34" charset="0"/>
              </a:rPr>
              <a:t> </a:t>
            </a:r>
          </a:p>
        </p:txBody>
      </p:sp>
      <p:pic>
        <p:nvPicPr>
          <p:cNvPr id="5" name="Immagine 4">
            <a:extLst>
              <a:ext uri="{FF2B5EF4-FFF2-40B4-BE49-F238E27FC236}">
                <a16:creationId xmlns:a16="http://schemas.microsoft.com/office/drawing/2014/main" id="{31EA5B14-C66F-7490-8671-0BBAE19287BA}"/>
              </a:ext>
            </a:extLst>
          </p:cNvPr>
          <p:cNvPicPr>
            <a:picLocks noChangeAspect="1"/>
          </p:cNvPicPr>
          <p:nvPr/>
        </p:nvPicPr>
        <p:blipFill>
          <a:blip r:embed="rId2"/>
          <a:stretch>
            <a:fillRect/>
          </a:stretch>
        </p:blipFill>
        <p:spPr>
          <a:xfrm>
            <a:off x="5229072" y="2895600"/>
            <a:ext cx="6962928" cy="3962400"/>
          </a:xfrm>
          <a:prstGeom prst="rect">
            <a:avLst/>
          </a:prstGeom>
        </p:spPr>
      </p:pic>
      <p:sp>
        <p:nvSpPr>
          <p:cNvPr id="7" name="CasellaDiTesto 6">
            <a:extLst>
              <a:ext uri="{FF2B5EF4-FFF2-40B4-BE49-F238E27FC236}">
                <a16:creationId xmlns:a16="http://schemas.microsoft.com/office/drawing/2014/main" id="{8D3506C9-9E8F-619E-8BDA-79A730B6B249}"/>
              </a:ext>
            </a:extLst>
          </p:cNvPr>
          <p:cNvSpPr txBox="1"/>
          <p:nvPr/>
        </p:nvSpPr>
        <p:spPr>
          <a:xfrm>
            <a:off x="457200" y="3581400"/>
            <a:ext cx="4572000" cy="2308324"/>
          </a:xfrm>
          <a:prstGeom prst="rect">
            <a:avLst/>
          </a:prstGeom>
          <a:noFill/>
        </p:spPr>
        <p:txBody>
          <a:bodyPr wrap="square">
            <a:spAutoFit/>
          </a:bodyPr>
          <a:lstStyle/>
          <a:p>
            <a:pPr marL="342900" marR="0" lvl="0" indent="-342900" algn="just" defTabSz="4572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it-IT" altLang="en-US" sz="2400" b="0" i="0" u="none" strike="noStrike" kern="1200" cap="none" spc="0" normalizeH="0" baseline="0" noProof="0" dirty="0">
                <a:ln>
                  <a:noFill/>
                </a:ln>
                <a:solidFill>
                  <a:srgbClr val="FFFF00"/>
                </a:solidFill>
                <a:effectLst/>
                <a:uLnTx/>
                <a:uFillTx/>
                <a:latin typeface="Times New Roman" panose="02020603050405020304" pitchFamily="18" charset="0"/>
                <a:cs typeface="Times New Roman" panose="02020603050405020304" pitchFamily="18" charset="0"/>
              </a:rPr>
              <a:t>Green </a:t>
            </a:r>
            <a:r>
              <a:rPr kumimoji="0" lang="it-IT" altLang="en-US" sz="2400" b="0" i="0" u="none" strike="noStrike" kern="1200" cap="none" spc="0" normalizeH="0" baseline="0" noProof="0" dirty="0" err="1">
                <a:ln>
                  <a:noFill/>
                </a:ln>
                <a:solidFill>
                  <a:srgbClr val="FFFF00"/>
                </a:solidFill>
                <a:effectLst/>
                <a:uLnTx/>
                <a:uFillTx/>
                <a:latin typeface="Times New Roman" panose="02020603050405020304" pitchFamily="18" charset="0"/>
                <a:cs typeface="Times New Roman" panose="02020603050405020304" pitchFamily="18" charset="0"/>
              </a:rPr>
              <a:t>façade</a:t>
            </a:r>
            <a:r>
              <a:rPr kumimoji="0" lang="it-IT" altLang="en-US" sz="2400" b="0" i="0" u="none" strike="noStrike" kern="1200" cap="none" spc="0" normalizeH="0" baseline="0" noProof="0" dirty="0">
                <a:ln>
                  <a:noFill/>
                </a:ln>
                <a:solidFill>
                  <a:srgbClr val="FFFF00"/>
                </a:solidFill>
                <a:effectLst/>
                <a:uLnTx/>
                <a:uFillTx/>
                <a:latin typeface="Times New Roman" panose="02020603050405020304" pitchFamily="18" charset="0"/>
                <a:cs typeface="Times New Roman" panose="02020603050405020304" pitchFamily="18" charset="0"/>
              </a:rPr>
              <a:t> </a:t>
            </a:r>
            <a:r>
              <a:rPr kumimoji="0" lang="it-IT" altLang="en-US"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(facciate verdi, cioè con rivestimenti vegetali sovrapposti alle pareti)</a:t>
            </a:r>
          </a:p>
          <a:p>
            <a:pPr marL="342900" marR="0" lvl="0" indent="-342900" algn="just" defTabSz="4572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it-IT" altLang="en-US" sz="2400" b="0" i="0" u="none" strike="noStrike" kern="1200" cap="none" spc="0" normalizeH="0" baseline="0" noProof="0" dirty="0">
                <a:ln>
                  <a:noFill/>
                </a:ln>
                <a:solidFill>
                  <a:srgbClr val="FFFF00"/>
                </a:solidFill>
                <a:effectLst/>
                <a:uLnTx/>
                <a:uFillTx/>
                <a:latin typeface="Times New Roman" panose="02020603050405020304" pitchFamily="18" charset="0"/>
                <a:cs typeface="Times New Roman" panose="02020603050405020304" pitchFamily="18" charset="0"/>
              </a:rPr>
              <a:t>Living </a:t>
            </a:r>
            <a:r>
              <a:rPr kumimoji="0" lang="it-IT" altLang="en-US" sz="2400" b="0" i="0" u="none" strike="noStrike" kern="1200" cap="none" spc="0" normalizeH="0" baseline="0" noProof="0" dirty="0" err="1">
                <a:ln>
                  <a:noFill/>
                </a:ln>
                <a:solidFill>
                  <a:srgbClr val="FFFF00"/>
                </a:solidFill>
                <a:effectLst/>
                <a:uLnTx/>
                <a:uFillTx/>
                <a:latin typeface="Times New Roman" panose="02020603050405020304" pitchFamily="18" charset="0"/>
                <a:cs typeface="Times New Roman" panose="02020603050405020304" pitchFamily="18" charset="0"/>
              </a:rPr>
              <a:t>wall</a:t>
            </a:r>
            <a:r>
              <a:rPr kumimoji="0" lang="it-IT" altLang="en-US" sz="2400" b="0" i="0" u="none" strike="noStrike" kern="1200" cap="none" spc="0" normalizeH="0" baseline="0" noProof="0" dirty="0">
                <a:ln>
                  <a:noFill/>
                </a:ln>
                <a:solidFill>
                  <a:srgbClr val="FFFF00"/>
                </a:solidFill>
                <a:effectLst/>
                <a:uLnTx/>
                <a:uFillTx/>
                <a:latin typeface="Times New Roman" panose="02020603050405020304" pitchFamily="18" charset="0"/>
                <a:cs typeface="Times New Roman" panose="02020603050405020304" pitchFamily="18" charset="0"/>
              </a:rPr>
              <a:t> </a:t>
            </a:r>
            <a:r>
              <a:rPr kumimoji="0" lang="it-IT" altLang="en-US"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(chiusure verticali vegetate o </a:t>
            </a:r>
            <a:r>
              <a:rPr kumimoji="0" lang="it-IT" altLang="en-US"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biowall</a:t>
            </a:r>
            <a:r>
              <a:rPr kumimoji="0" lang="it-IT" altLang="en-US"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cioè con vegetazione integrata alla parete)</a:t>
            </a:r>
          </a:p>
        </p:txBody>
      </p:sp>
    </p:spTree>
    <p:extLst>
      <p:ext uri="{BB962C8B-B14F-4D97-AF65-F5344CB8AC3E}">
        <p14:creationId xmlns:p14="http://schemas.microsoft.com/office/powerpoint/2010/main" val="252606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1AA2C-FBA3-B0D4-0628-EC188CC8C735}"/>
            </a:ext>
          </a:extLst>
        </p:cNvPr>
        <p:cNvGrpSpPr/>
        <p:nvPr/>
      </p:nvGrpSpPr>
      <p:grpSpPr>
        <a:xfrm>
          <a:off x="0" y="0"/>
          <a:ext cx="0" cy="0"/>
          <a:chOff x="0" y="0"/>
          <a:chExt cx="0" cy="0"/>
        </a:xfrm>
      </p:grpSpPr>
      <p:sp>
        <p:nvSpPr>
          <p:cNvPr id="4" name="Rectangle 6">
            <a:extLst>
              <a:ext uri="{FF2B5EF4-FFF2-40B4-BE49-F238E27FC236}">
                <a16:creationId xmlns:a16="http://schemas.microsoft.com/office/drawing/2014/main" id="{0D913B5E-5C37-6491-9F90-AB267E5FC44A}"/>
              </a:ext>
            </a:extLst>
          </p:cNvPr>
          <p:cNvSpPr>
            <a:spLocks noChangeArrowheads="1"/>
          </p:cNvSpPr>
          <p:nvPr/>
        </p:nvSpPr>
        <p:spPr bwMode="auto">
          <a:xfrm>
            <a:off x="152400" y="483537"/>
            <a:ext cx="11658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400" dirty="0">
                <a:solidFill>
                  <a:srgbClr val="FFFF00"/>
                </a:solidFill>
              </a:rPr>
              <a:t>Facciate verdi dirette </a:t>
            </a:r>
            <a:r>
              <a:rPr lang="it-IT" altLang="en-US" sz="2400" dirty="0">
                <a:solidFill>
                  <a:schemeClr val="bg1"/>
                </a:solidFill>
              </a:rPr>
              <a:t>(le piante crescono appoggiandosi alle pareti) </a:t>
            </a:r>
            <a:r>
              <a:rPr lang="it-IT" altLang="en-US" sz="2400" dirty="0">
                <a:solidFill>
                  <a:srgbClr val="FFFF00"/>
                </a:solidFill>
              </a:rPr>
              <a:t>e indirette </a:t>
            </a:r>
            <a:r>
              <a:rPr lang="it-IT" altLang="en-US" sz="2400" dirty="0">
                <a:solidFill>
                  <a:schemeClr val="bg1"/>
                </a:solidFill>
              </a:rPr>
              <a:t>(le piante crescono su strutture di sostegno ancorate al muro), con piante in piena terra o in vaso</a:t>
            </a:r>
            <a:endParaRPr lang="en-US" altLang="en-US" sz="2400" dirty="0">
              <a:solidFill>
                <a:schemeClr val="bg1"/>
              </a:solidFill>
            </a:endParaRPr>
          </a:p>
        </p:txBody>
      </p:sp>
      <p:sp>
        <p:nvSpPr>
          <p:cNvPr id="3" name="Segnaposto numero diapositiva 2">
            <a:extLst>
              <a:ext uri="{FF2B5EF4-FFF2-40B4-BE49-F238E27FC236}">
                <a16:creationId xmlns:a16="http://schemas.microsoft.com/office/drawing/2014/main" id="{4FD6411D-5F6D-9DD5-BDDF-5F438FB292EE}"/>
              </a:ext>
            </a:extLst>
          </p:cNvPr>
          <p:cNvSpPr>
            <a:spLocks noGrp="1"/>
          </p:cNvSpPr>
          <p:nvPr>
            <p:ph type="sldNum" sz="quarter" idx="12"/>
          </p:nvPr>
        </p:nvSpPr>
        <p:spPr/>
        <p:txBody>
          <a:bodyPr/>
          <a:lstStyle/>
          <a:p>
            <a:pPr>
              <a:defRPr/>
            </a:pPr>
            <a:fld id="{17B29711-8223-4211-945F-5E16C8362079}" type="slidenum">
              <a:rPr lang="it-IT" altLang="en-US" smtClean="0"/>
              <a:pPr>
                <a:defRPr/>
              </a:pPr>
              <a:t>103</a:t>
            </a:fld>
            <a:endParaRPr lang="it-IT" altLang="en-US"/>
          </a:p>
        </p:txBody>
      </p:sp>
      <p:sp>
        <p:nvSpPr>
          <p:cNvPr id="9" name="Rectangle 2">
            <a:extLst>
              <a:ext uri="{FF2B5EF4-FFF2-40B4-BE49-F238E27FC236}">
                <a16:creationId xmlns:a16="http://schemas.microsoft.com/office/drawing/2014/main" id="{49EBCE34-E281-3967-B3C5-82D82A82C98F}"/>
              </a:ext>
            </a:extLst>
          </p:cNvPr>
          <p:cNvSpPr>
            <a:spLocks noChangeArrowheads="1"/>
          </p:cNvSpPr>
          <p:nvPr/>
        </p:nvSpPr>
        <p:spPr bwMode="auto">
          <a:xfrm>
            <a:off x="1030140" y="0"/>
            <a:ext cx="10131720" cy="48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Facciate vegetate</a:t>
            </a:r>
          </a:p>
        </p:txBody>
      </p:sp>
      <p:pic>
        <p:nvPicPr>
          <p:cNvPr id="13" name="Immagine 12" descr="Immagine che contiene testo, schermata, vaso da fiori, design&#10;&#10;Il contenuto generato dall'IA potrebbe non essere corretto.">
            <a:extLst>
              <a:ext uri="{FF2B5EF4-FFF2-40B4-BE49-F238E27FC236}">
                <a16:creationId xmlns:a16="http://schemas.microsoft.com/office/drawing/2014/main" id="{573F6B79-9007-1525-D9CA-142418038508}"/>
              </a:ext>
            </a:extLst>
          </p:cNvPr>
          <p:cNvPicPr>
            <a:picLocks noChangeAspect="1"/>
          </p:cNvPicPr>
          <p:nvPr/>
        </p:nvPicPr>
        <p:blipFill>
          <a:blip r:embed="rId2">
            <a:extLst>
              <a:ext uri="{28A0092B-C50C-407E-A947-70E740481C1C}">
                <a14:useLocalDpi xmlns:a14="http://schemas.microsoft.com/office/drawing/2010/main" val="0"/>
              </a:ext>
            </a:extLst>
          </a:blip>
          <a:srcRect l="13898" r="15433"/>
          <a:stretch>
            <a:fillRect/>
          </a:stretch>
        </p:blipFill>
        <p:spPr>
          <a:xfrm>
            <a:off x="4500409" y="1638000"/>
            <a:ext cx="7691591" cy="5220000"/>
          </a:xfrm>
          <a:prstGeom prst="rect">
            <a:avLst/>
          </a:prstGeom>
        </p:spPr>
      </p:pic>
      <p:sp>
        <p:nvSpPr>
          <p:cNvPr id="15" name="CasellaDiTesto 14">
            <a:extLst>
              <a:ext uri="{FF2B5EF4-FFF2-40B4-BE49-F238E27FC236}">
                <a16:creationId xmlns:a16="http://schemas.microsoft.com/office/drawing/2014/main" id="{415F38E6-5D0F-752F-89DD-CEA6098C2C2A}"/>
              </a:ext>
            </a:extLst>
          </p:cNvPr>
          <p:cNvSpPr txBox="1"/>
          <p:nvPr/>
        </p:nvSpPr>
        <p:spPr>
          <a:xfrm>
            <a:off x="133927" y="1486205"/>
            <a:ext cx="4459778" cy="5262979"/>
          </a:xfrm>
          <a:prstGeom prst="rect">
            <a:avLst/>
          </a:prstGeom>
          <a:noFill/>
        </p:spPr>
        <p:txBody>
          <a:bodyPr wrap="square">
            <a:spAutoFit/>
          </a:bodyPr>
          <a:lstStyle/>
          <a:p>
            <a:pPr marL="342900" indent="-342900">
              <a:buFont typeface="Arial" panose="020B0604020202020204" pitchFamily="34" charset="0"/>
              <a:buChar char="•"/>
            </a:pPr>
            <a:r>
              <a:rPr lang="it-IT" sz="2400" dirty="0">
                <a:solidFill>
                  <a:schemeClr val="bg1"/>
                </a:solidFill>
                <a:latin typeface="Times New Roman" panose="02020603050405020304" pitchFamily="18" charset="0"/>
              </a:rPr>
              <a:t>Soprattutto quando l’edificio non è stato originariamente concepito per ospitare un rivestimento vegetale verticale, diventa prioritario assicurare:</a:t>
            </a:r>
          </a:p>
          <a:p>
            <a:pPr marL="623888" indent="-342900">
              <a:buFont typeface="Courier New" panose="02070309020205020404" pitchFamily="49" charset="0"/>
              <a:buChar char="o"/>
            </a:pPr>
            <a:r>
              <a:rPr lang="it-IT" sz="2400" dirty="0">
                <a:solidFill>
                  <a:schemeClr val="bg1"/>
                </a:solidFill>
                <a:latin typeface="Times New Roman" panose="02020603050405020304" pitchFamily="18" charset="0"/>
              </a:rPr>
              <a:t>un’elevata </a:t>
            </a:r>
            <a:r>
              <a:rPr lang="it-IT" sz="2400" dirty="0">
                <a:solidFill>
                  <a:srgbClr val="FFFF00"/>
                </a:solidFill>
                <a:latin typeface="Times New Roman" panose="02020603050405020304" pitchFamily="18" charset="0"/>
              </a:rPr>
              <a:t>impermeabilizzazione</a:t>
            </a:r>
            <a:r>
              <a:rPr lang="it-IT" sz="2400" dirty="0">
                <a:solidFill>
                  <a:schemeClr val="bg1"/>
                </a:solidFill>
                <a:latin typeface="Times New Roman" panose="02020603050405020304" pitchFamily="18" charset="0"/>
              </a:rPr>
              <a:t> del supporto murario</a:t>
            </a:r>
          </a:p>
          <a:p>
            <a:pPr marL="623888" indent="-342900">
              <a:buFont typeface="Courier New" panose="02070309020205020404" pitchFamily="49" charset="0"/>
              <a:buChar char="o"/>
            </a:pPr>
            <a:r>
              <a:rPr lang="it-IT" sz="2400" dirty="0">
                <a:solidFill>
                  <a:schemeClr val="bg1"/>
                </a:solidFill>
                <a:latin typeface="Times New Roman" panose="02020603050405020304" pitchFamily="18" charset="0"/>
              </a:rPr>
              <a:t>un adeguato </a:t>
            </a:r>
            <a:r>
              <a:rPr lang="it-IT" sz="2400" dirty="0">
                <a:solidFill>
                  <a:srgbClr val="FFFF00"/>
                </a:solidFill>
                <a:latin typeface="Times New Roman" panose="02020603050405020304" pitchFamily="18" charset="0"/>
              </a:rPr>
              <a:t>isolamento termico</a:t>
            </a:r>
          </a:p>
          <a:p>
            <a:pPr marL="623888" indent="-342900">
              <a:buFont typeface="Courier New" panose="02070309020205020404" pitchFamily="49" charset="0"/>
              <a:buChar char="o"/>
            </a:pPr>
            <a:r>
              <a:rPr lang="it-IT" sz="2400" dirty="0">
                <a:solidFill>
                  <a:schemeClr val="bg1"/>
                </a:solidFill>
                <a:latin typeface="Times New Roman" panose="02020603050405020304" pitchFamily="18" charset="0"/>
              </a:rPr>
              <a:t>la </a:t>
            </a:r>
            <a:r>
              <a:rPr lang="it-IT" sz="2400" dirty="0">
                <a:solidFill>
                  <a:srgbClr val="FFFF00"/>
                </a:solidFill>
                <a:latin typeface="Times New Roman" panose="02020603050405020304" pitchFamily="18" charset="0"/>
              </a:rPr>
              <a:t>resistenza strutturale </a:t>
            </a:r>
            <a:r>
              <a:rPr lang="it-IT" sz="2400" dirty="0">
                <a:solidFill>
                  <a:schemeClr val="bg1"/>
                </a:solidFill>
                <a:latin typeface="Times New Roman" panose="02020603050405020304" pitchFamily="18" charset="0"/>
              </a:rPr>
              <a:t>delle pareti rispetto ai carichi supplementari introdotti dal sistema di inverdimento</a:t>
            </a:r>
            <a:endParaRPr lang="en-US" sz="2400" dirty="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51415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609600" y="6150114"/>
            <a:ext cx="109728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ctr">
              <a:spcBef>
                <a:spcPct val="0"/>
              </a:spcBef>
              <a:buNone/>
              <a:tabLst>
                <a:tab pos="177800" algn="l"/>
              </a:tabLst>
            </a:pPr>
            <a:r>
              <a:rPr lang="it-IT" altLang="en-US" sz="2000" dirty="0">
                <a:solidFill>
                  <a:schemeClr val="bg1"/>
                </a:solidFill>
              </a:rPr>
              <a:t>Museo </a:t>
            </a:r>
            <a:r>
              <a:rPr lang="it-IT" altLang="en-US" sz="2000" dirty="0" err="1">
                <a:solidFill>
                  <a:schemeClr val="bg1"/>
                </a:solidFill>
              </a:rPr>
              <a:t>du</a:t>
            </a:r>
            <a:r>
              <a:rPr lang="it-IT" altLang="en-US" sz="2000" dirty="0">
                <a:solidFill>
                  <a:schemeClr val="bg1"/>
                </a:solidFill>
              </a:rPr>
              <a:t> quai </a:t>
            </a:r>
            <a:r>
              <a:rPr lang="it-IT" altLang="en-US" sz="2000" dirty="0" err="1">
                <a:solidFill>
                  <a:schemeClr val="bg1"/>
                </a:solidFill>
              </a:rPr>
              <a:t>Branly</a:t>
            </a:r>
            <a:r>
              <a:rPr lang="it-IT" altLang="en-US" sz="2000" dirty="0">
                <a:solidFill>
                  <a:schemeClr val="bg1"/>
                </a:solidFill>
              </a:rPr>
              <a:t>, Parigi (Francia), Jean Nouvel : facciata verde diretta con pianta in piena terra; </a:t>
            </a:r>
          </a:p>
          <a:p>
            <a:pPr marL="0" indent="0" algn="ctr">
              <a:spcBef>
                <a:spcPct val="0"/>
              </a:spcBef>
              <a:buNone/>
              <a:tabLst>
                <a:tab pos="177800" algn="l"/>
              </a:tabLst>
            </a:pPr>
            <a:r>
              <a:rPr lang="it-IT" altLang="en-US" sz="2000" dirty="0">
                <a:solidFill>
                  <a:schemeClr val="bg1"/>
                </a:solidFill>
              </a:rPr>
              <a:t>350 specie di piante diverse </a:t>
            </a:r>
          </a:p>
        </p:txBody>
      </p:sp>
      <p:pic>
        <p:nvPicPr>
          <p:cNvPr id="1026" name="Picture 2" descr="Parigi, Musée du Quai Branly by Patrick Blanc | Artribune">
            <a:extLst>
              <a:ext uri="{FF2B5EF4-FFF2-40B4-BE49-F238E27FC236}">
                <a16:creationId xmlns:a16="http://schemas.microsoft.com/office/drawing/2014/main" id="{151AC97D-02F3-403B-B3D3-6EE2681C69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282"/>
          <a:stretch/>
        </p:blipFill>
        <p:spPr bwMode="auto">
          <a:xfrm>
            <a:off x="1295400" y="575387"/>
            <a:ext cx="9677400" cy="5587997"/>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numero diapositiva 2">
            <a:extLst>
              <a:ext uri="{FF2B5EF4-FFF2-40B4-BE49-F238E27FC236}">
                <a16:creationId xmlns:a16="http://schemas.microsoft.com/office/drawing/2014/main" id="{9DCCE257-4853-4077-A157-6B8FA1A16B2B}"/>
              </a:ext>
            </a:extLst>
          </p:cNvPr>
          <p:cNvSpPr>
            <a:spLocks noGrp="1"/>
          </p:cNvSpPr>
          <p:nvPr>
            <p:ph type="sldNum" sz="quarter" idx="12"/>
          </p:nvPr>
        </p:nvSpPr>
        <p:spPr/>
        <p:txBody>
          <a:bodyPr/>
          <a:lstStyle/>
          <a:p>
            <a:pPr>
              <a:defRPr/>
            </a:pPr>
            <a:fld id="{17B29711-8223-4211-945F-5E16C8362079}" type="slidenum">
              <a:rPr lang="it-IT" altLang="en-US" smtClean="0"/>
              <a:pPr>
                <a:defRPr/>
              </a:pPr>
              <a:t>104</a:t>
            </a:fld>
            <a:endParaRPr lang="it-IT" altLang="en-US"/>
          </a:p>
        </p:txBody>
      </p:sp>
      <p:sp>
        <p:nvSpPr>
          <p:cNvPr id="9" name="Rectangle 2">
            <a:extLst>
              <a:ext uri="{FF2B5EF4-FFF2-40B4-BE49-F238E27FC236}">
                <a16:creationId xmlns:a16="http://schemas.microsoft.com/office/drawing/2014/main" id="{40381E41-2B67-484B-A3DB-337E9A2C785E}"/>
              </a:ext>
            </a:extLst>
          </p:cNvPr>
          <p:cNvSpPr>
            <a:spLocks noChangeArrowheads="1"/>
          </p:cNvSpPr>
          <p:nvPr/>
        </p:nvSpPr>
        <p:spPr bwMode="auto">
          <a:xfrm>
            <a:off x="1030140" y="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Facciate vegetate</a:t>
            </a:r>
          </a:p>
        </p:txBody>
      </p:sp>
    </p:spTree>
    <p:extLst>
      <p:ext uri="{BB962C8B-B14F-4D97-AF65-F5344CB8AC3E}">
        <p14:creationId xmlns:p14="http://schemas.microsoft.com/office/powerpoint/2010/main" val="199261627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E53E89-4785-E901-73A5-6298183B92C1}"/>
              </a:ext>
            </a:extLst>
          </p:cNvPr>
          <p:cNvSpPr>
            <a:spLocks noChangeArrowheads="1"/>
          </p:cNvSpPr>
          <p:nvPr/>
        </p:nvSpPr>
        <p:spPr bwMode="auto">
          <a:xfrm>
            <a:off x="1030140" y="0"/>
            <a:ext cx="10131720" cy="48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Facciate vegetate</a:t>
            </a:r>
          </a:p>
        </p:txBody>
      </p:sp>
      <p:sp>
        <p:nvSpPr>
          <p:cNvPr id="5" name="Rectangle 6">
            <a:extLst>
              <a:ext uri="{FF2B5EF4-FFF2-40B4-BE49-F238E27FC236}">
                <a16:creationId xmlns:a16="http://schemas.microsoft.com/office/drawing/2014/main" id="{C51158D0-9F68-C867-9A87-958F6925C975}"/>
              </a:ext>
            </a:extLst>
          </p:cNvPr>
          <p:cNvSpPr>
            <a:spLocks noChangeArrowheads="1"/>
          </p:cNvSpPr>
          <p:nvPr/>
        </p:nvSpPr>
        <p:spPr bwMode="auto">
          <a:xfrm>
            <a:off x="228600" y="6073914"/>
            <a:ext cx="11658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tabLst>
                <a:tab pos="177800" algn="l"/>
              </a:tabLst>
            </a:pPr>
            <a:r>
              <a:rPr lang="it-IT" altLang="en-US" sz="2000" dirty="0">
                <a:solidFill>
                  <a:schemeClr val="bg1"/>
                </a:solidFill>
              </a:rPr>
              <a:t>Edificio del complesso del MUSE (Museo della Scienza di Trento), Renzo Piano: </a:t>
            </a:r>
          </a:p>
          <a:p>
            <a:pPr marL="0" indent="0" algn="ctr">
              <a:spcBef>
                <a:spcPct val="0"/>
              </a:spcBef>
              <a:buNone/>
              <a:tabLst>
                <a:tab pos="177800" algn="l"/>
              </a:tabLst>
            </a:pPr>
            <a:r>
              <a:rPr lang="it-IT" altLang="en-US" sz="2000" dirty="0">
                <a:solidFill>
                  <a:schemeClr val="bg1"/>
                </a:solidFill>
              </a:rPr>
              <a:t>facciata verde indiretta con piante in vaso </a:t>
            </a:r>
          </a:p>
        </p:txBody>
      </p:sp>
      <p:pic>
        <p:nvPicPr>
          <p:cNvPr id="1026" name="Picture 2">
            <a:extLst>
              <a:ext uri="{FF2B5EF4-FFF2-40B4-BE49-F238E27FC236}">
                <a16:creationId xmlns:a16="http://schemas.microsoft.com/office/drawing/2014/main" id="{002C8A13-69EA-7469-D707-E6AFFD4D5A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457200"/>
            <a:ext cx="3770590" cy="565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A8960129-EE14-C07A-3D76-196CD28569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00" r="18667"/>
          <a:stretch/>
        </p:blipFill>
        <p:spPr bwMode="auto">
          <a:xfrm>
            <a:off x="304800" y="457200"/>
            <a:ext cx="7467600" cy="565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97287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8611A123-98AB-1E44-5388-997E394D76EC}"/>
              </a:ext>
            </a:extLst>
          </p:cNvPr>
          <p:cNvSpPr>
            <a:spLocks noGrp="1"/>
          </p:cNvSpPr>
          <p:nvPr>
            <p:ph type="sldNum" sz="quarter" idx="12"/>
          </p:nvPr>
        </p:nvSpPr>
        <p:spPr/>
        <p:txBody>
          <a:bodyPr/>
          <a:lstStyle/>
          <a:p>
            <a:pPr>
              <a:defRPr/>
            </a:pPr>
            <a:fld id="{A2DE0798-E235-4305-A757-6FD5C182A6FF}" type="slidenum">
              <a:rPr lang="it-IT" altLang="en-US" smtClean="0"/>
              <a:pPr>
                <a:defRPr/>
              </a:pPr>
              <a:t>106</a:t>
            </a:fld>
            <a:endParaRPr lang="it-IT" altLang="en-US"/>
          </a:p>
        </p:txBody>
      </p:sp>
      <p:sp>
        <p:nvSpPr>
          <p:cNvPr id="3" name="Rectangle 2">
            <a:extLst>
              <a:ext uri="{FF2B5EF4-FFF2-40B4-BE49-F238E27FC236}">
                <a16:creationId xmlns:a16="http://schemas.microsoft.com/office/drawing/2014/main" id="{A6C1A8E2-8982-05E6-2EA9-6430376E8522}"/>
              </a:ext>
            </a:extLst>
          </p:cNvPr>
          <p:cNvSpPr>
            <a:spLocks noChangeArrowheads="1"/>
          </p:cNvSpPr>
          <p:nvPr/>
        </p:nvSpPr>
        <p:spPr bwMode="auto">
          <a:xfrm>
            <a:off x="1030140" y="0"/>
            <a:ext cx="1013172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Living </a:t>
            </a:r>
            <a:r>
              <a:rPr lang="it-IT" altLang="en-US" sz="2800" b="1" dirty="0" err="1">
                <a:solidFill>
                  <a:srgbClr val="FFCC00"/>
                </a:solidFill>
                <a:latin typeface="Verdana" panose="020B0604030504040204" pitchFamily="34" charset="0"/>
              </a:rPr>
              <a:t>wall</a:t>
            </a:r>
            <a:r>
              <a:rPr lang="it-IT" altLang="en-US" sz="2800" b="1" dirty="0">
                <a:solidFill>
                  <a:srgbClr val="FFCC00"/>
                </a:solidFill>
                <a:latin typeface="Verdana" panose="020B0604030504040204" pitchFamily="34" charset="0"/>
              </a:rPr>
              <a:t> (o </a:t>
            </a:r>
            <a:r>
              <a:rPr lang="it-IT" altLang="en-US" sz="2800" b="1" dirty="0" err="1">
                <a:solidFill>
                  <a:srgbClr val="FFCC00"/>
                </a:solidFill>
                <a:latin typeface="Verdana" panose="020B0604030504040204" pitchFamily="34" charset="0"/>
              </a:rPr>
              <a:t>Biowall</a:t>
            </a:r>
            <a:r>
              <a:rPr lang="it-IT" altLang="en-US" sz="2800" b="1" dirty="0">
                <a:solidFill>
                  <a:srgbClr val="FFCC00"/>
                </a:solidFill>
                <a:latin typeface="Verdana" panose="020B0604030504040204" pitchFamily="34" charset="0"/>
              </a:rPr>
              <a:t>)</a:t>
            </a:r>
          </a:p>
        </p:txBody>
      </p:sp>
      <p:sp>
        <p:nvSpPr>
          <p:cNvPr id="5" name="CasellaDiTesto 4">
            <a:extLst>
              <a:ext uri="{FF2B5EF4-FFF2-40B4-BE49-F238E27FC236}">
                <a16:creationId xmlns:a16="http://schemas.microsoft.com/office/drawing/2014/main" id="{9C89F57D-AA44-5BA8-DFA5-81D4A4008CDF}"/>
              </a:ext>
            </a:extLst>
          </p:cNvPr>
          <p:cNvSpPr txBox="1"/>
          <p:nvPr/>
        </p:nvSpPr>
        <p:spPr>
          <a:xfrm>
            <a:off x="152400" y="457200"/>
            <a:ext cx="11811000" cy="3077766"/>
          </a:xfrm>
          <a:prstGeom prst="rect">
            <a:avLst/>
          </a:prstGeom>
          <a:noFill/>
        </p:spPr>
        <p:txBody>
          <a:bodyPr wrap="square">
            <a:spAutoFit/>
          </a:bodyPr>
          <a:lstStyle/>
          <a:p>
            <a:pPr marL="285750" indent="-28575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La vegetazione è parte integrante dell’involucro edilizio</a:t>
            </a:r>
            <a:r>
              <a:rPr lang="it-IT" sz="2200" dirty="0">
                <a:solidFill>
                  <a:schemeClr val="bg1"/>
                </a:solidFill>
                <a:latin typeface="Times New Roman" panose="02020603050405020304" pitchFamily="18" charset="0"/>
                <a:cs typeface="Times New Roman" panose="02020603050405020304" pitchFamily="18" charset="0"/>
              </a:rPr>
              <a:t>: ogni punto della parete ospita direttamente l’apparato vegetale, formando uno strato verde continuo che ricopre l’intera superficie</a:t>
            </a:r>
          </a:p>
          <a:p>
            <a:pPr marL="285750" indent="-285750" algn="just">
              <a:buFont typeface="Arial" panose="020B0604020202020204" pitchFamily="34" charset="0"/>
              <a:buChar char="•"/>
            </a:pPr>
            <a:endParaRPr lang="it-IT" sz="20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Le </a:t>
            </a:r>
            <a:r>
              <a:rPr lang="it-IT" sz="2200" dirty="0">
                <a:solidFill>
                  <a:srgbClr val="FFFF00"/>
                </a:solidFill>
                <a:latin typeface="Times New Roman" panose="02020603050405020304" pitchFamily="18" charset="0"/>
                <a:cs typeface="Times New Roman" panose="02020603050405020304" pitchFamily="18" charset="0"/>
              </a:rPr>
              <a:t>componenti vegetali (sempreverdi) </a:t>
            </a:r>
            <a:r>
              <a:rPr lang="it-IT" sz="2200" dirty="0">
                <a:solidFill>
                  <a:schemeClr val="bg1"/>
                </a:solidFill>
                <a:latin typeface="Times New Roman" panose="02020603050405020304" pitchFamily="18" charset="0"/>
                <a:cs typeface="Times New Roman" panose="02020603050405020304" pitchFamily="18" charset="0"/>
              </a:rPr>
              <a:t>vengono coltivate in laboratorio fino a uno stadio avanzato (tecnica della </a:t>
            </a:r>
            <a:r>
              <a:rPr lang="it-IT" sz="2200" dirty="0" err="1">
                <a:solidFill>
                  <a:srgbClr val="FFFF00"/>
                </a:solidFill>
                <a:latin typeface="Times New Roman" panose="02020603050405020304" pitchFamily="18" charset="0"/>
                <a:cs typeface="Times New Roman" panose="02020603050405020304" pitchFamily="18" charset="0"/>
              </a:rPr>
              <a:t>pre-vegetatura</a:t>
            </a:r>
            <a:r>
              <a:rPr lang="it-IT" sz="2200" dirty="0">
                <a:solidFill>
                  <a:schemeClr val="bg1"/>
                </a:solidFill>
                <a:latin typeface="Times New Roman" panose="02020603050405020304" pitchFamily="18" charset="0"/>
                <a:cs typeface="Times New Roman" panose="02020603050405020304" pitchFamily="18" charset="0"/>
              </a:rPr>
              <a:t>), per poi essere installate in cantiere con logiche modulari, che semplificano il montaggio e ne garantiscono la qualità </a:t>
            </a:r>
          </a:p>
          <a:p>
            <a:pPr marL="285750" indent="-285750" algn="just">
              <a:buFont typeface="Arial" panose="020B0604020202020204" pitchFamily="34" charset="0"/>
              <a:buChar char="•"/>
            </a:pPr>
            <a:endParaRPr lang="it-IT" sz="20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La complessità del sistema richiede l’integrazione di </a:t>
            </a:r>
            <a:r>
              <a:rPr lang="it-IT" sz="2200" dirty="0">
                <a:solidFill>
                  <a:srgbClr val="FFFF00"/>
                </a:solidFill>
                <a:latin typeface="Times New Roman" panose="02020603050405020304" pitchFamily="18" charset="0"/>
                <a:cs typeface="Times New Roman" panose="02020603050405020304" pitchFamily="18" charset="0"/>
              </a:rPr>
              <a:t>impianti automatizzati per l’irrigazione o la fertirrigazione</a:t>
            </a:r>
            <a:r>
              <a:rPr lang="it-IT" sz="2200" dirty="0">
                <a:solidFill>
                  <a:schemeClr val="bg1"/>
                </a:solidFill>
                <a:latin typeface="Times New Roman" panose="02020603050405020304" pitchFamily="18" charset="0"/>
                <a:cs typeface="Times New Roman" panose="02020603050405020304" pitchFamily="18" charset="0"/>
              </a:rPr>
              <a:t>, necessari per assicurare il sostentamento delle piante</a:t>
            </a:r>
            <a:endParaRPr lang="en-US" sz="2200" dirty="0">
              <a:solidFill>
                <a:schemeClr val="bg1"/>
              </a:solidFill>
              <a:latin typeface="Times New Roman" panose="02020603050405020304" pitchFamily="18" charset="0"/>
              <a:cs typeface="Times New Roman" panose="02020603050405020304" pitchFamily="18" charset="0"/>
            </a:endParaRPr>
          </a:p>
        </p:txBody>
      </p:sp>
      <p:pic>
        <p:nvPicPr>
          <p:cNvPr id="1026" name="Picture 2" descr="What to Expect from Your Living Wall in the Winter">
            <a:extLst>
              <a:ext uri="{FF2B5EF4-FFF2-40B4-BE49-F238E27FC236}">
                <a16:creationId xmlns:a16="http://schemas.microsoft.com/office/drawing/2014/main" id="{1E76AB3A-548B-C556-5563-EA2052BB3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515833"/>
            <a:ext cx="4876800" cy="33735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living wall is an overgrown facade with plants | Mobilane">
            <a:extLst>
              <a:ext uri="{FF2B5EF4-FFF2-40B4-BE49-F238E27FC236}">
                <a16:creationId xmlns:a16="http://schemas.microsoft.com/office/drawing/2014/main" id="{863DF684-5A89-8B65-1AE1-0EC78BF494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60"/>
          <a:stretch>
            <a:fillRect/>
          </a:stretch>
        </p:blipFill>
        <p:spPr bwMode="auto">
          <a:xfrm>
            <a:off x="4887433" y="3515832"/>
            <a:ext cx="3189767" cy="334216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utdoor Green Wall Installation in Glasgow - Vistafolia">
            <a:extLst>
              <a:ext uri="{FF2B5EF4-FFF2-40B4-BE49-F238E27FC236}">
                <a16:creationId xmlns:a16="http://schemas.microsoft.com/office/drawing/2014/main" id="{F1F06CEE-A674-AAE3-CCFC-86A87A19FA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779"/>
          <a:stretch>
            <a:fillRect/>
          </a:stretch>
        </p:blipFill>
        <p:spPr bwMode="auto">
          <a:xfrm>
            <a:off x="8001000" y="3515832"/>
            <a:ext cx="4191000" cy="334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483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74EE056C-1F46-6B89-4FF2-A9A7AFA141E5}"/>
              </a:ext>
            </a:extLst>
          </p:cNvPr>
          <p:cNvSpPr>
            <a:spLocks noGrp="1"/>
          </p:cNvSpPr>
          <p:nvPr>
            <p:ph type="sldNum" sz="quarter" idx="12"/>
          </p:nvPr>
        </p:nvSpPr>
        <p:spPr/>
        <p:txBody>
          <a:bodyPr/>
          <a:lstStyle/>
          <a:p>
            <a:pPr>
              <a:defRPr/>
            </a:pPr>
            <a:fld id="{A2DE0798-E235-4305-A757-6FD5C182A6FF}" type="slidenum">
              <a:rPr lang="it-IT" altLang="en-US" smtClean="0"/>
              <a:pPr>
                <a:defRPr/>
              </a:pPr>
              <a:t>107</a:t>
            </a:fld>
            <a:endParaRPr lang="it-IT" altLang="en-US"/>
          </a:p>
        </p:txBody>
      </p:sp>
      <p:sp>
        <p:nvSpPr>
          <p:cNvPr id="4" name="CasellaDiTesto 3">
            <a:extLst>
              <a:ext uri="{FF2B5EF4-FFF2-40B4-BE49-F238E27FC236}">
                <a16:creationId xmlns:a16="http://schemas.microsoft.com/office/drawing/2014/main" id="{4FCAEBFE-3757-2D19-FD9D-53B896F954AA}"/>
              </a:ext>
            </a:extLst>
          </p:cNvPr>
          <p:cNvSpPr txBox="1"/>
          <p:nvPr/>
        </p:nvSpPr>
        <p:spPr>
          <a:xfrm>
            <a:off x="533400" y="457200"/>
            <a:ext cx="11353800" cy="2462213"/>
          </a:xfrm>
          <a:prstGeom prst="rect">
            <a:avLst/>
          </a:prstGeom>
          <a:noFill/>
        </p:spPr>
        <p:txBody>
          <a:bodyPr wrap="square">
            <a:spAutoFit/>
          </a:bodyPr>
          <a:lstStyle/>
          <a:p>
            <a:r>
              <a:rPr lang="it-IT" sz="2200" i="0" u="none" strike="noStrike" baseline="0" dirty="0">
                <a:solidFill>
                  <a:srgbClr val="FFFF00"/>
                </a:solidFill>
                <a:latin typeface="Times New Roman" panose="02020603050405020304" pitchFamily="18" charset="0"/>
                <a:cs typeface="Times New Roman" panose="02020603050405020304" pitchFamily="18" charset="0"/>
              </a:rPr>
              <a:t>Continue</a:t>
            </a:r>
            <a:endParaRPr lang="it-IT" sz="22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it-IT" sz="2200" b="0" i="0" u="none" strike="noStrike" baseline="0" dirty="0">
                <a:solidFill>
                  <a:schemeClr val="bg1"/>
                </a:solidFill>
                <a:latin typeface="Times New Roman" panose="02020603050405020304" pitchFamily="18" charset="0"/>
                <a:cs typeface="Times New Roman" panose="02020603050405020304" pitchFamily="18" charset="0"/>
              </a:rPr>
              <a:t>non è richiesto un substrato di terriccio ma le piante crescono in leggeri pannelli assorbenti (per es. feltro con tasche)</a:t>
            </a:r>
          </a:p>
          <a:p>
            <a:pPr marL="342900" indent="-342900">
              <a:buFont typeface="Arial" panose="020B0604020202020204" pitchFamily="34" charset="0"/>
              <a:buChar char="•"/>
            </a:pPr>
            <a:r>
              <a:rPr lang="it-IT" sz="2200" b="0" i="0" u="none" strike="noStrike" baseline="0" dirty="0">
                <a:solidFill>
                  <a:schemeClr val="bg1"/>
                </a:solidFill>
                <a:latin typeface="Times New Roman" panose="02020603050405020304" pitchFamily="18" charset="0"/>
                <a:cs typeface="Times New Roman" panose="02020603050405020304" pitchFamily="18" charset="0"/>
              </a:rPr>
              <a:t>questo strato è seguito da altri strati permeabili, flessibili e una schermatura anti-radice</a:t>
            </a:r>
          </a:p>
          <a:p>
            <a:pPr marL="342900" indent="-342900">
              <a:buFont typeface="Arial" panose="020B0604020202020204" pitchFamily="34" charset="0"/>
              <a:buChar char="•"/>
            </a:pPr>
            <a:r>
              <a:rPr lang="it-IT" sz="2200" b="0" i="0" u="none" strike="noStrike" baseline="0" dirty="0">
                <a:solidFill>
                  <a:schemeClr val="bg1"/>
                </a:solidFill>
                <a:latin typeface="Times New Roman" panose="02020603050405020304" pitchFamily="18" charset="0"/>
                <a:cs typeface="Times New Roman" panose="02020603050405020304" pitchFamily="18" charset="0"/>
              </a:rPr>
              <a:t>il tutto ancorato ad una cornice e ad un supporto metallico fissato alla parete in modo indiretto</a:t>
            </a:r>
          </a:p>
          <a:p>
            <a:pPr marL="342900" indent="-342900">
              <a:buFont typeface="Arial" panose="020B0604020202020204" pitchFamily="34" charset="0"/>
              <a:buChar char="•"/>
            </a:pPr>
            <a:r>
              <a:rPr lang="it-IT" sz="2200" b="0" i="0" u="none" strike="noStrike" baseline="0" dirty="0">
                <a:solidFill>
                  <a:schemeClr val="bg1"/>
                </a:solidFill>
                <a:latin typeface="Times New Roman" panose="02020603050405020304" pitchFamily="18" charset="0"/>
                <a:cs typeface="Times New Roman" panose="02020603050405020304" pitchFamily="18" charset="0"/>
              </a:rPr>
              <a:t>sistema di fertirrigazione installato sulla sommità della struttura: grazie allo strato permeabile e alla gravità, l’acqua si distribuisce sull’intero muro verde</a:t>
            </a:r>
            <a:endParaRPr lang="it-IT" sz="2200" dirty="0">
              <a:solidFill>
                <a:schemeClr val="bg1"/>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419FD770-7AEC-83B7-16AB-2AA95B859446}"/>
              </a:ext>
            </a:extLst>
          </p:cNvPr>
          <p:cNvSpPr>
            <a:spLocks noChangeArrowheads="1"/>
          </p:cNvSpPr>
          <p:nvPr/>
        </p:nvSpPr>
        <p:spPr bwMode="auto">
          <a:xfrm>
            <a:off x="1030140" y="0"/>
            <a:ext cx="1013172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Living </a:t>
            </a:r>
            <a:r>
              <a:rPr lang="it-IT" altLang="en-US" sz="2800" b="1" dirty="0" err="1">
                <a:solidFill>
                  <a:srgbClr val="FFCC00"/>
                </a:solidFill>
                <a:latin typeface="Verdana" panose="020B0604030504040204" pitchFamily="34" charset="0"/>
              </a:rPr>
              <a:t>wall</a:t>
            </a:r>
            <a:r>
              <a:rPr lang="it-IT" altLang="en-US" sz="2800" b="1" dirty="0">
                <a:solidFill>
                  <a:srgbClr val="FFCC00"/>
                </a:solidFill>
                <a:latin typeface="Verdana" panose="020B0604030504040204" pitchFamily="34" charset="0"/>
              </a:rPr>
              <a:t> (o </a:t>
            </a:r>
            <a:r>
              <a:rPr lang="it-IT" altLang="en-US" sz="2800" b="1" dirty="0" err="1">
                <a:solidFill>
                  <a:srgbClr val="FFCC00"/>
                </a:solidFill>
                <a:latin typeface="Verdana" panose="020B0604030504040204" pitchFamily="34" charset="0"/>
              </a:rPr>
              <a:t>Biowall</a:t>
            </a:r>
            <a:r>
              <a:rPr lang="it-IT" altLang="en-US" sz="2800" b="1" dirty="0">
                <a:solidFill>
                  <a:srgbClr val="FFCC00"/>
                </a:solidFill>
                <a:latin typeface="Verdana" panose="020B0604030504040204" pitchFamily="34" charset="0"/>
              </a:rPr>
              <a:t>)</a:t>
            </a:r>
          </a:p>
        </p:txBody>
      </p:sp>
      <p:sp>
        <p:nvSpPr>
          <p:cNvPr id="6" name="CasellaDiTesto 5">
            <a:extLst>
              <a:ext uri="{FF2B5EF4-FFF2-40B4-BE49-F238E27FC236}">
                <a16:creationId xmlns:a16="http://schemas.microsoft.com/office/drawing/2014/main" id="{6A1CC2B7-157C-D8A8-AC37-25FB1AF9F48D}"/>
              </a:ext>
            </a:extLst>
          </p:cNvPr>
          <p:cNvSpPr txBox="1"/>
          <p:nvPr/>
        </p:nvSpPr>
        <p:spPr>
          <a:xfrm>
            <a:off x="533400" y="2895600"/>
            <a:ext cx="11353800" cy="2462213"/>
          </a:xfrm>
          <a:prstGeom prst="rect">
            <a:avLst/>
          </a:prstGeom>
          <a:noFill/>
        </p:spPr>
        <p:txBody>
          <a:bodyPr wrap="square">
            <a:spAutoFit/>
          </a:bodyPr>
          <a:lstStyle/>
          <a:p>
            <a:r>
              <a:rPr lang="it-IT" sz="2200" i="0" u="none" strike="noStrike" baseline="0" dirty="0">
                <a:solidFill>
                  <a:srgbClr val="FFFF00"/>
                </a:solidFill>
                <a:latin typeface="Times New Roman" panose="02020603050405020304" pitchFamily="18" charset="0"/>
                <a:cs typeface="Times New Roman" panose="02020603050405020304" pitchFamily="18" charset="0"/>
              </a:rPr>
              <a:t>Modulari </a:t>
            </a:r>
          </a:p>
          <a:p>
            <a:pPr marL="342900" indent="-3429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la struttura modulare permette la </a:t>
            </a:r>
            <a:r>
              <a:rPr lang="it-IT" sz="2200" dirty="0" err="1">
                <a:solidFill>
                  <a:schemeClr val="bg1"/>
                </a:solidFill>
                <a:latin typeface="Times New Roman" panose="02020603050405020304" pitchFamily="18" charset="0"/>
                <a:cs typeface="Times New Roman" panose="02020603050405020304" pitchFamily="18" charset="0"/>
              </a:rPr>
              <a:t>pre</a:t>
            </a:r>
            <a:r>
              <a:rPr lang="it-IT" sz="2200" dirty="0">
                <a:solidFill>
                  <a:schemeClr val="bg1"/>
                </a:solidFill>
                <a:latin typeface="Times New Roman" panose="02020603050405020304" pitchFamily="18" charset="0"/>
                <a:cs typeface="Times New Roman" panose="02020603050405020304" pitchFamily="18" charset="0"/>
              </a:rPr>
              <a:t>-coltivazione dei pannelli con la possibilità di una rapida messa in opera oltre che la rapida sostituzione di eventuali moduli rovinati</a:t>
            </a:r>
          </a:p>
          <a:p>
            <a:pPr marL="342900" indent="-3429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è più semplice comporre i moduli secondo un disegno estetico che rispetti forma e volume delle diverse specie</a:t>
            </a:r>
          </a:p>
          <a:p>
            <a:pPr marL="342900" indent="-342900">
              <a:buFont typeface="Arial" panose="020B0604020202020204" pitchFamily="34" charset="0"/>
              <a:buChar char="•"/>
            </a:pPr>
            <a:r>
              <a:rPr lang="it-IT" sz="2200" i="0" u="none" strike="noStrike" baseline="0" dirty="0">
                <a:solidFill>
                  <a:schemeClr val="bg1"/>
                </a:solidFill>
                <a:latin typeface="Times New Roman" panose="02020603050405020304" pitchFamily="18" charset="0"/>
                <a:cs typeface="Times New Roman" panose="02020603050405020304" pitchFamily="18" charset="0"/>
              </a:rPr>
              <a:t>l’impianto irriguo viene installato tra i pannelli e l’acqua in eccesso viene raccolta da una canaletta di scolo e stoccata/</a:t>
            </a:r>
            <a:r>
              <a:rPr lang="it-IT" sz="2200" i="0" u="none" strike="noStrike" baseline="0" dirty="0" err="1">
                <a:solidFill>
                  <a:schemeClr val="bg1"/>
                </a:solidFill>
                <a:latin typeface="Times New Roman" panose="02020603050405020304" pitchFamily="18" charset="0"/>
                <a:cs typeface="Times New Roman" panose="02020603050405020304" pitchFamily="18" charset="0"/>
              </a:rPr>
              <a:t>riutilizata</a:t>
            </a:r>
            <a:endParaRPr lang="it-IT" sz="2200" i="0" u="none" strike="noStrike" baseline="0" dirty="0">
              <a:solidFill>
                <a:schemeClr val="bg1"/>
              </a:solidFill>
              <a:latin typeface="Times New Roman" panose="02020603050405020304" pitchFamily="18" charset="0"/>
              <a:cs typeface="Times New Roman" panose="02020603050405020304" pitchFamily="18" charset="0"/>
            </a:endParaRPr>
          </a:p>
        </p:txBody>
      </p:sp>
      <p:sp>
        <p:nvSpPr>
          <p:cNvPr id="7" name="CasellaDiTesto 6">
            <a:extLst>
              <a:ext uri="{FF2B5EF4-FFF2-40B4-BE49-F238E27FC236}">
                <a16:creationId xmlns:a16="http://schemas.microsoft.com/office/drawing/2014/main" id="{7D67B4D6-6F90-325F-C901-9B36B9574F96}"/>
              </a:ext>
            </a:extLst>
          </p:cNvPr>
          <p:cNvSpPr txBox="1"/>
          <p:nvPr/>
        </p:nvSpPr>
        <p:spPr>
          <a:xfrm>
            <a:off x="533400" y="5334000"/>
            <a:ext cx="11353800" cy="1446550"/>
          </a:xfrm>
          <a:prstGeom prst="rect">
            <a:avLst/>
          </a:prstGeom>
          <a:noFill/>
        </p:spPr>
        <p:txBody>
          <a:bodyPr wrap="square">
            <a:spAutoFit/>
          </a:bodyPr>
          <a:lstStyle/>
          <a:p>
            <a:r>
              <a:rPr lang="it-IT" sz="2200" i="0" u="none" strike="noStrike" baseline="0" dirty="0">
                <a:solidFill>
                  <a:srgbClr val="FFFF00"/>
                </a:solidFill>
                <a:latin typeface="Times New Roman" panose="02020603050405020304" pitchFamily="18" charset="0"/>
                <a:cs typeface="Times New Roman" panose="02020603050405020304" pitchFamily="18" charset="0"/>
              </a:rPr>
              <a:t>Stabilizzati </a:t>
            </a:r>
          </a:p>
          <a:p>
            <a:pPr marL="342900" indent="-3429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piante precedentemente trattate con sostanze specifiche che una volta posizionate nella parete verticale non necessitano più di manutenzione (principalmente muschi o licheni)</a:t>
            </a:r>
          </a:p>
          <a:p>
            <a:pPr marL="342900" indent="-3429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solitamente tappeti flessibili</a:t>
            </a:r>
            <a:endParaRPr lang="it-IT" sz="2200" i="0" u="none" strike="noStrike" baseline="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235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Parks Board (NParks) of Singapore">
            <a:extLst>
              <a:ext uri="{FF2B5EF4-FFF2-40B4-BE49-F238E27FC236}">
                <a16:creationId xmlns:a16="http://schemas.microsoft.com/office/drawing/2014/main" id="{E64C4618-5E1C-2423-4D7C-8AE379616A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579120"/>
            <a:ext cx="7543800" cy="5532120"/>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a:extLst>
              <a:ext uri="{FF2B5EF4-FFF2-40B4-BE49-F238E27FC236}">
                <a16:creationId xmlns:a16="http://schemas.microsoft.com/office/drawing/2014/main" id="{19561ACB-80F4-D87E-63B7-36976748A67F}"/>
              </a:ext>
            </a:extLst>
          </p:cNvPr>
          <p:cNvSpPr txBox="1"/>
          <p:nvPr/>
        </p:nvSpPr>
        <p:spPr>
          <a:xfrm>
            <a:off x="0" y="6096000"/>
            <a:ext cx="12192000" cy="769441"/>
          </a:xfrm>
          <a:prstGeom prst="rect">
            <a:avLst/>
          </a:prstGeom>
          <a:noFill/>
        </p:spPr>
        <p:txBody>
          <a:bodyPr wrap="square">
            <a:spAutoFit/>
          </a:bodyPr>
          <a:lstStyle/>
          <a:p>
            <a:pPr marL="342900" indent="-342900" algn="ctr">
              <a:buFont typeface="Arial" panose="020B0604020202020204" pitchFamily="34" charset="0"/>
              <a:buChar char="•"/>
            </a:pPr>
            <a:r>
              <a:rPr lang="it-IT" sz="2200" dirty="0" err="1">
                <a:solidFill>
                  <a:srgbClr val="FFFFFF"/>
                </a:solidFill>
                <a:latin typeface="Times New Roman" panose="02020603050405020304" pitchFamily="18" charset="0"/>
                <a:cs typeface="Times New Roman" panose="02020603050405020304" pitchFamily="18" charset="0"/>
              </a:rPr>
              <a:t>Sigapore</a:t>
            </a:r>
            <a:r>
              <a:rPr lang="it-IT" sz="2200" dirty="0">
                <a:solidFill>
                  <a:srgbClr val="FFFFFF"/>
                </a:solidFill>
                <a:latin typeface="Times New Roman" panose="02020603050405020304" pitchFamily="18" charset="0"/>
                <a:cs typeface="Times New Roman" panose="02020603050405020304" pitchFamily="18" charset="0"/>
              </a:rPr>
              <a:t>: </a:t>
            </a:r>
            <a:r>
              <a:rPr lang="it-IT" sz="2200" dirty="0" err="1">
                <a:solidFill>
                  <a:srgbClr val="FFFFFF"/>
                </a:solidFill>
                <a:latin typeface="Times New Roman" panose="02020603050405020304" pitchFamily="18" charset="0"/>
                <a:cs typeface="Times New Roman" panose="02020603050405020304" pitchFamily="18" charset="0"/>
              </a:rPr>
              <a:t>Skyrise</a:t>
            </a:r>
            <a:r>
              <a:rPr lang="it-IT" sz="2200" dirty="0">
                <a:solidFill>
                  <a:srgbClr val="FFFFFF"/>
                </a:solidFill>
                <a:latin typeface="Times New Roman" panose="02020603050405020304" pitchFamily="18" charset="0"/>
                <a:cs typeface="Times New Roman" panose="02020603050405020304" pitchFamily="18" charset="0"/>
              </a:rPr>
              <a:t> </a:t>
            </a:r>
            <a:r>
              <a:rPr lang="it-IT" sz="2200" dirty="0" err="1">
                <a:solidFill>
                  <a:srgbClr val="FFFFFF"/>
                </a:solidFill>
                <a:latin typeface="Times New Roman" panose="02020603050405020304" pitchFamily="18" charset="0"/>
                <a:cs typeface="Times New Roman" panose="02020603050405020304" pitchFamily="18" charset="0"/>
              </a:rPr>
              <a:t>Greenery</a:t>
            </a:r>
            <a:r>
              <a:rPr lang="it-IT" sz="2200" dirty="0">
                <a:solidFill>
                  <a:srgbClr val="FFFFFF"/>
                </a:solidFill>
                <a:latin typeface="Times New Roman" panose="02020603050405020304" pitchFamily="18" charset="0"/>
                <a:cs typeface="Times New Roman" panose="02020603050405020304" pitchFamily="18" charset="0"/>
              </a:rPr>
              <a:t> Incentive </a:t>
            </a:r>
            <a:r>
              <a:rPr lang="it-IT" sz="2200" dirty="0" err="1">
                <a:solidFill>
                  <a:srgbClr val="FFFFFF"/>
                </a:solidFill>
                <a:latin typeface="Times New Roman" panose="02020603050405020304" pitchFamily="18" charset="0"/>
                <a:cs typeface="Times New Roman" panose="02020603050405020304" pitchFamily="18" charset="0"/>
              </a:rPr>
              <a:t>Scheme</a:t>
            </a:r>
            <a:r>
              <a:rPr lang="it-IT" sz="2200" dirty="0">
                <a:solidFill>
                  <a:srgbClr val="FFFFFF"/>
                </a:solidFill>
                <a:latin typeface="Times New Roman" panose="02020603050405020304" pitchFamily="18" charset="0"/>
                <a:cs typeface="Times New Roman" panose="02020603050405020304" pitchFamily="18" charset="0"/>
              </a:rPr>
              <a:t> (2009), normativa per incentivare la realizzazione combinata di tetti, facciate e verde stradale; facciate vegetata con tipologie alternate</a:t>
            </a:r>
          </a:p>
        </p:txBody>
      </p:sp>
      <p:sp>
        <p:nvSpPr>
          <p:cNvPr id="3" name="Rectangle 2">
            <a:extLst>
              <a:ext uri="{FF2B5EF4-FFF2-40B4-BE49-F238E27FC236}">
                <a16:creationId xmlns:a16="http://schemas.microsoft.com/office/drawing/2014/main" id="{426E9081-FB7D-90A5-DB47-203F58A158E2}"/>
              </a:ext>
            </a:extLst>
          </p:cNvPr>
          <p:cNvSpPr>
            <a:spLocks noChangeArrowheads="1"/>
          </p:cNvSpPr>
          <p:nvPr/>
        </p:nvSpPr>
        <p:spPr bwMode="auto">
          <a:xfrm>
            <a:off x="1030140" y="0"/>
            <a:ext cx="10131720" cy="57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Living </a:t>
            </a:r>
            <a:r>
              <a:rPr lang="it-IT" altLang="en-US" sz="2800" b="1" dirty="0" err="1">
                <a:solidFill>
                  <a:srgbClr val="FFCC00"/>
                </a:solidFill>
                <a:latin typeface="Verdana" panose="020B0604030504040204" pitchFamily="34" charset="0"/>
              </a:rPr>
              <a:t>wall</a:t>
            </a:r>
            <a:r>
              <a:rPr lang="it-IT" altLang="en-US" sz="2800" b="1" dirty="0">
                <a:solidFill>
                  <a:srgbClr val="FFCC00"/>
                </a:solidFill>
                <a:latin typeface="Verdana" panose="020B0604030504040204" pitchFamily="34" charset="0"/>
              </a:rPr>
              <a:t> (chiusure verticali vegetate)</a:t>
            </a:r>
          </a:p>
        </p:txBody>
      </p:sp>
      <p:pic>
        <p:nvPicPr>
          <p:cNvPr id="2050" name="Picture 2">
            <a:extLst>
              <a:ext uri="{FF2B5EF4-FFF2-40B4-BE49-F238E27FC236}">
                <a16:creationId xmlns:a16="http://schemas.microsoft.com/office/drawing/2014/main" id="{110B5515-2D63-83D8-24F0-ECFC38515E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529" r="17012"/>
          <a:stretch>
            <a:fillRect/>
          </a:stretch>
        </p:blipFill>
        <p:spPr bwMode="auto">
          <a:xfrm>
            <a:off x="0" y="579119"/>
            <a:ext cx="4737012" cy="3199151"/>
          </a:xfrm>
          <a:prstGeom prst="rect">
            <a:avLst/>
          </a:prstGeom>
          <a:solidFill>
            <a:schemeClr val="bg1"/>
          </a:solidFill>
        </p:spPr>
      </p:pic>
      <p:pic>
        <p:nvPicPr>
          <p:cNvPr id="2052" name="Picture 4">
            <a:extLst>
              <a:ext uri="{FF2B5EF4-FFF2-40B4-BE49-F238E27FC236}">
                <a16:creationId xmlns:a16="http://schemas.microsoft.com/office/drawing/2014/main" id="{A56C4C87-6ABB-F825-AE87-5714A6AFA2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444240"/>
            <a:ext cx="4737012"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72493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290B54FC-D5E1-5046-921D-B7B7173D1BF4}"/>
              </a:ext>
            </a:extLst>
          </p:cNvPr>
          <p:cNvSpPr>
            <a:spLocks noGrp="1"/>
          </p:cNvSpPr>
          <p:nvPr>
            <p:ph type="sldNum" sz="quarter" idx="12"/>
          </p:nvPr>
        </p:nvSpPr>
        <p:spPr/>
        <p:txBody>
          <a:bodyPr/>
          <a:lstStyle/>
          <a:p>
            <a:pPr>
              <a:defRPr/>
            </a:pPr>
            <a:fld id="{A2DE0798-E235-4305-A757-6FD5C182A6FF}" type="slidenum">
              <a:rPr lang="it-IT" altLang="en-US" smtClean="0"/>
              <a:pPr>
                <a:defRPr/>
              </a:pPr>
              <a:t>109</a:t>
            </a:fld>
            <a:endParaRPr lang="it-IT" altLang="en-US"/>
          </a:p>
        </p:txBody>
      </p:sp>
      <p:pic>
        <p:nvPicPr>
          <p:cNvPr id="4" name="Immagine 3">
            <a:extLst>
              <a:ext uri="{FF2B5EF4-FFF2-40B4-BE49-F238E27FC236}">
                <a16:creationId xmlns:a16="http://schemas.microsoft.com/office/drawing/2014/main" id="{BD3BDC3F-5090-171A-3D8B-CFC4A3182F92}"/>
              </a:ext>
            </a:extLst>
          </p:cNvPr>
          <p:cNvPicPr>
            <a:picLocks noChangeAspect="1"/>
          </p:cNvPicPr>
          <p:nvPr/>
        </p:nvPicPr>
        <p:blipFill>
          <a:blip r:embed="rId2"/>
          <a:stretch>
            <a:fillRect/>
          </a:stretch>
        </p:blipFill>
        <p:spPr>
          <a:xfrm>
            <a:off x="-10" y="1242000"/>
            <a:ext cx="12184018" cy="5616000"/>
          </a:xfrm>
          <a:prstGeom prst="rect">
            <a:avLst/>
          </a:prstGeom>
        </p:spPr>
      </p:pic>
      <p:sp>
        <p:nvSpPr>
          <p:cNvPr id="3" name="Rectangle 2">
            <a:extLst>
              <a:ext uri="{FF2B5EF4-FFF2-40B4-BE49-F238E27FC236}">
                <a16:creationId xmlns:a16="http://schemas.microsoft.com/office/drawing/2014/main" id="{3CB22501-6913-CA2A-B2BF-13577AC6887C}"/>
              </a:ext>
            </a:extLst>
          </p:cNvPr>
          <p:cNvSpPr>
            <a:spLocks noChangeArrowheads="1"/>
          </p:cNvSpPr>
          <p:nvPr/>
        </p:nvSpPr>
        <p:spPr bwMode="auto">
          <a:xfrm>
            <a:off x="1030140" y="0"/>
            <a:ext cx="1013172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 </a:t>
            </a:r>
            <a:r>
              <a:rPr lang="it-IT" altLang="en-US" sz="2800" b="1" dirty="0" err="1">
                <a:solidFill>
                  <a:srgbClr val="FFCC00"/>
                </a:solidFill>
                <a:latin typeface="Verdana" panose="020B0604030504040204" pitchFamily="34" charset="0"/>
              </a:rPr>
              <a:t>walls</a:t>
            </a:r>
            <a:r>
              <a:rPr lang="it-IT" altLang="en-US" sz="2800" b="1" dirty="0">
                <a:solidFill>
                  <a:srgbClr val="FFCC00"/>
                </a:solidFill>
                <a:latin typeface="Verdana" panose="020B0604030504040204" pitchFamily="34" charset="0"/>
              </a:rPr>
              <a:t> </a:t>
            </a:r>
          </a:p>
        </p:txBody>
      </p:sp>
    </p:spTree>
    <p:extLst>
      <p:ext uri="{BB962C8B-B14F-4D97-AF65-F5344CB8AC3E}">
        <p14:creationId xmlns:p14="http://schemas.microsoft.com/office/powerpoint/2010/main" val="116725103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0E57E31B-7227-0F55-9515-813FEC63A84E}"/>
              </a:ext>
            </a:extLst>
          </p:cNvPr>
          <p:cNvSpPr>
            <a:spLocks noGrp="1"/>
          </p:cNvSpPr>
          <p:nvPr>
            <p:ph type="sldNum" sz="quarter" idx="12"/>
          </p:nvPr>
        </p:nvSpPr>
        <p:spPr/>
        <p:txBody>
          <a:bodyPr/>
          <a:lstStyle/>
          <a:p>
            <a:pPr>
              <a:defRPr/>
            </a:pPr>
            <a:fld id="{A2DE0798-E235-4305-A757-6FD5C182A6FF}" type="slidenum">
              <a:rPr lang="it-IT" altLang="en-US" smtClean="0"/>
              <a:pPr>
                <a:defRPr/>
              </a:pPr>
              <a:t>110</a:t>
            </a:fld>
            <a:endParaRPr lang="it-IT" altLang="en-US"/>
          </a:p>
        </p:txBody>
      </p:sp>
      <p:sp>
        <p:nvSpPr>
          <p:cNvPr id="4" name="CasellaDiTesto 3">
            <a:extLst>
              <a:ext uri="{FF2B5EF4-FFF2-40B4-BE49-F238E27FC236}">
                <a16:creationId xmlns:a16="http://schemas.microsoft.com/office/drawing/2014/main" id="{1A13442A-D514-E6CC-A1C3-222F11608971}"/>
              </a:ext>
            </a:extLst>
          </p:cNvPr>
          <p:cNvSpPr txBox="1"/>
          <p:nvPr/>
        </p:nvSpPr>
        <p:spPr>
          <a:xfrm>
            <a:off x="152400" y="757535"/>
            <a:ext cx="11734800" cy="461665"/>
          </a:xfrm>
          <a:prstGeom prst="rect">
            <a:avLst/>
          </a:prstGeom>
          <a:noFill/>
        </p:spPr>
        <p:txBody>
          <a:bodyPr wrap="square">
            <a:spAutoFit/>
          </a:bodyPr>
          <a:lstStyle/>
          <a:p>
            <a:pPr marL="342900" indent="-342900" algn="just">
              <a:buFont typeface="Arial" panose="020B0604020202020204" pitchFamily="34" charset="0"/>
              <a:buChar char="•"/>
            </a:pPr>
            <a:r>
              <a:rPr lang="it-IT" sz="2400" b="0" i="0" u="none" strike="noStrike" baseline="0" dirty="0">
                <a:solidFill>
                  <a:srgbClr val="FFFFFF"/>
                </a:solidFill>
                <a:latin typeface="Times New Roman" panose="02020603050405020304" pitchFamily="18" charset="0"/>
                <a:cs typeface="Times New Roman" panose="02020603050405020304" pitchFamily="18" charset="0"/>
              </a:rPr>
              <a:t>Il verde diffuso ha un’</a:t>
            </a:r>
            <a:r>
              <a:rPr lang="it-IT" sz="2400" b="0" i="0" u="none" strike="noStrike" baseline="0" dirty="0">
                <a:solidFill>
                  <a:srgbClr val="FFFF00"/>
                </a:solidFill>
                <a:latin typeface="Times New Roman" panose="02020603050405020304" pitchFamily="18" charset="0"/>
                <a:cs typeface="Times New Roman" panose="02020603050405020304" pitchFamily="18" charset="0"/>
              </a:rPr>
              <a:t>influenza sul microclima maggiore rispetto ai grandi parchi</a:t>
            </a:r>
            <a:r>
              <a:rPr lang="it-IT" sz="2400" b="0" i="0" u="none" strike="noStrike" baseline="0" dirty="0">
                <a:solidFill>
                  <a:srgbClr val="FFFFFF"/>
                </a:solidFill>
                <a:latin typeface="Times New Roman" panose="02020603050405020304" pitchFamily="18" charset="0"/>
                <a:cs typeface="Times New Roman" panose="02020603050405020304" pitchFamily="18" charset="0"/>
              </a:rPr>
              <a:t>.</a:t>
            </a:r>
          </a:p>
        </p:txBody>
      </p:sp>
      <p:sp>
        <p:nvSpPr>
          <p:cNvPr id="6" name="CasellaDiTesto 5">
            <a:extLst>
              <a:ext uri="{FF2B5EF4-FFF2-40B4-BE49-F238E27FC236}">
                <a16:creationId xmlns:a16="http://schemas.microsoft.com/office/drawing/2014/main" id="{D702AC47-F739-03BC-AF36-1D812EF6A363}"/>
              </a:ext>
            </a:extLst>
          </p:cNvPr>
          <p:cNvSpPr txBox="1"/>
          <p:nvPr/>
        </p:nvSpPr>
        <p:spPr>
          <a:xfrm>
            <a:off x="152400" y="1524000"/>
            <a:ext cx="11582400" cy="830997"/>
          </a:xfrm>
          <a:prstGeom prst="rect">
            <a:avLst/>
          </a:prstGeom>
          <a:noFill/>
        </p:spPr>
        <p:txBody>
          <a:bodyPr wrap="square">
            <a:spAutoFit/>
          </a:bodyPr>
          <a:lstStyle/>
          <a:p>
            <a:pPr marL="342900" marR="0" indent="-342900" algn="just">
              <a:buFont typeface="Arial" panose="020B0604020202020204" pitchFamily="34" charset="0"/>
              <a:buChar char="•"/>
            </a:pPr>
            <a:r>
              <a:rPr lang="it-IT" sz="2400" b="0" i="0" u="none" strike="noStrike" baseline="0" dirty="0">
                <a:solidFill>
                  <a:srgbClr val="FFFFFF"/>
                </a:solidFill>
                <a:latin typeface="Times New Roman" panose="02020603050405020304" pitchFamily="18" charset="0"/>
                <a:cs typeface="Times New Roman" panose="02020603050405020304" pitchFamily="18" charset="0"/>
              </a:rPr>
              <a:t>Favorire strategie ed interventi </a:t>
            </a:r>
            <a:r>
              <a:rPr lang="it-IT" sz="2400" b="0" u="none" strike="noStrike" baseline="0" dirty="0">
                <a:solidFill>
                  <a:srgbClr val="FFFFFF"/>
                </a:solidFill>
                <a:latin typeface="Times New Roman" panose="02020603050405020304" pitchFamily="18" charset="0"/>
                <a:cs typeface="Times New Roman" panose="02020603050405020304" pitchFamily="18" charset="0"/>
              </a:rPr>
              <a:t>volti a favorire l’insediamento di attività di agricoltura urbana, quali orti urbani, orti didattici, orti sociali e orti condivisi (ma non sufficienti!).</a:t>
            </a:r>
            <a:endParaRPr lang="it-IT" sz="2400" dirty="0">
              <a:latin typeface="Times New Roman" panose="02020603050405020304" pitchFamily="18" charset="0"/>
              <a:cs typeface="Times New Roman" panose="02020603050405020304" pitchFamily="18" charset="0"/>
            </a:endParaRPr>
          </a:p>
        </p:txBody>
      </p:sp>
      <p:pic>
        <p:nvPicPr>
          <p:cNvPr id="8" name="Immagine 7">
            <a:extLst>
              <a:ext uri="{FF2B5EF4-FFF2-40B4-BE49-F238E27FC236}">
                <a16:creationId xmlns:a16="http://schemas.microsoft.com/office/drawing/2014/main" id="{3FEA375F-F262-5127-039F-6BC6CDDDBABB}"/>
              </a:ext>
            </a:extLst>
          </p:cNvPr>
          <p:cNvPicPr>
            <a:picLocks noChangeAspect="1"/>
          </p:cNvPicPr>
          <p:nvPr/>
        </p:nvPicPr>
        <p:blipFill>
          <a:blip r:embed="rId2"/>
          <a:stretch>
            <a:fillRect/>
          </a:stretch>
        </p:blipFill>
        <p:spPr>
          <a:xfrm>
            <a:off x="0" y="2837742"/>
            <a:ext cx="7081136" cy="4020258"/>
          </a:xfrm>
          <a:prstGeom prst="rect">
            <a:avLst/>
          </a:prstGeom>
        </p:spPr>
      </p:pic>
      <p:pic>
        <p:nvPicPr>
          <p:cNvPr id="10" name="Immagine 9">
            <a:extLst>
              <a:ext uri="{FF2B5EF4-FFF2-40B4-BE49-F238E27FC236}">
                <a16:creationId xmlns:a16="http://schemas.microsoft.com/office/drawing/2014/main" id="{6CE54EE2-09A7-6055-8AB9-36A627308E26}"/>
              </a:ext>
            </a:extLst>
          </p:cNvPr>
          <p:cNvPicPr>
            <a:picLocks noChangeAspect="1"/>
          </p:cNvPicPr>
          <p:nvPr/>
        </p:nvPicPr>
        <p:blipFill>
          <a:blip r:embed="rId3"/>
          <a:srcRect l="8085" r="7300"/>
          <a:stretch/>
        </p:blipFill>
        <p:spPr>
          <a:xfrm>
            <a:off x="6858000" y="2837742"/>
            <a:ext cx="5328582" cy="4020258"/>
          </a:xfrm>
          <a:prstGeom prst="rect">
            <a:avLst/>
          </a:prstGeom>
        </p:spPr>
      </p:pic>
      <p:sp>
        <p:nvSpPr>
          <p:cNvPr id="3" name="Rectangle 2">
            <a:extLst>
              <a:ext uri="{FF2B5EF4-FFF2-40B4-BE49-F238E27FC236}">
                <a16:creationId xmlns:a16="http://schemas.microsoft.com/office/drawing/2014/main" id="{5F9D874F-4C09-7074-E255-1B0CDA13CFDD}"/>
              </a:ext>
            </a:extLst>
          </p:cNvPr>
          <p:cNvSpPr>
            <a:spLocks noChangeArrowheads="1"/>
          </p:cNvSpPr>
          <p:nvPr/>
        </p:nvSpPr>
        <p:spPr bwMode="auto">
          <a:xfrm>
            <a:off x="1600200" y="0"/>
            <a:ext cx="8991600" cy="757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Greening: verde diffuso</a:t>
            </a:r>
          </a:p>
        </p:txBody>
      </p:sp>
    </p:spTree>
    <p:extLst>
      <p:ext uri="{BB962C8B-B14F-4D97-AF65-F5344CB8AC3E}">
        <p14:creationId xmlns:p14="http://schemas.microsoft.com/office/powerpoint/2010/main" val="362253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6265ABA5-BD6E-E447-BA8C-236B942100F4}"/>
              </a:ext>
            </a:extLst>
          </p:cNvPr>
          <p:cNvSpPr>
            <a:spLocks noGrp="1"/>
          </p:cNvSpPr>
          <p:nvPr>
            <p:ph type="sldNum" sz="quarter" idx="12"/>
          </p:nvPr>
        </p:nvSpPr>
        <p:spPr/>
        <p:txBody>
          <a:bodyPr/>
          <a:lstStyle/>
          <a:p>
            <a:pPr>
              <a:defRPr/>
            </a:pPr>
            <a:fld id="{3BD2B576-A382-469D-B746-95024665603F}" type="slidenum">
              <a:rPr lang="it-IT" altLang="it-IT" smtClean="0"/>
              <a:pPr>
                <a:defRPr/>
              </a:pPr>
              <a:t>111</a:t>
            </a:fld>
            <a:endParaRPr lang="it-IT" altLang="it-IT"/>
          </a:p>
        </p:txBody>
      </p:sp>
      <p:pic>
        <p:nvPicPr>
          <p:cNvPr id="4" name="Immagine 3">
            <a:extLst>
              <a:ext uri="{FF2B5EF4-FFF2-40B4-BE49-F238E27FC236}">
                <a16:creationId xmlns:a16="http://schemas.microsoft.com/office/drawing/2014/main" id="{7EC6CC39-F291-2B3A-F07F-7BD638D6FDE2}"/>
              </a:ext>
            </a:extLst>
          </p:cNvPr>
          <p:cNvPicPr>
            <a:picLocks noChangeAspect="1"/>
          </p:cNvPicPr>
          <p:nvPr/>
        </p:nvPicPr>
        <p:blipFill>
          <a:blip r:embed="rId2"/>
          <a:srcRect t="4703" b="19118"/>
          <a:stretch>
            <a:fillRect/>
          </a:stretch>
        </p:blipFill>
        <p:spPr>
          <a:xfrm>
            <a:off x="0" y="609600"/>
            <a:ext cx="12192000" cy="5715000"/>
          </a:xfrm>
          <a:prstGeom prst="rect">
            <a:avLst/>
          </a:prstGeom>
        </p:spPr>
      </p:pic>
      <p:sp>
        <p:nvSpPr>
          <p:cNvPr id="5" name="Rectangle 2">
            <a:extLst>
              <a:ext uri="{FF2B5EF4-FFF2-40B4-BE49-F238E27FC236}">
                <a16:creationId xmlns:a16="http://schemas.microsoft.com/office/drawing/2014/main" id="{DB42EC2C-1F1C-60FE-4AD6-93DD2C919C83}"/>
              </a:ext>
            </a:extLst>
          </p:cNvPr>
          <p:cNvSpPr>
            <a:spLocks noChangeArrowheads="1"/>
          </p:cNvSpPr>
          <p:nvPr/>
        </p:nvSpPr>
        <p:spPr bwMode="auto">
          <a:xfrm>
            <a:off x="1600200" y="1"/>
            <a:ext cx="8991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Greening: verde diffuso</a:t>
            </a:r>
          </a:p>
        </p:txBody>
      </p:sp>
      <p:sp>
        <p:nvSpPr>
          <p:cNvPr id="6" name="CasellaDiTesto 5">
            <a:extLst>
              <a:ext uri="{FF2B5EF4-FFF2-40B4-BE49-F238E27FC236}">
                <a16:creationId xmlns:a16="http://schemas.microsoft.com/office/drawing/2014/main" id="{DF7AB041-6923-A192-12E8-DFCF6E596B67}"/>
              </a:ext>
            </a:extLst>
          </p:cNvPr>
          <p:cNvSpPr txBox="1"/>
          <p:nvPr/>
        </p:nvSpPr>
        <p:spPr>
          <a:xfrm>
            <a:off x="0" y="6350913"/>
            <a:ext cx="12192000" cy="430887"/>
          </a:xfrm>
          <a:prstGeom prst="rect">
            <a:avLst/>
          </a:prstGeom>
          <a:noFill/>
        </p:spPr>
        <p:txBody>
          <a:bodyPr wrap="square">
            <a:spAutoFit/>
          </a:bodyPr>
          <a:lstStyle/>
          <a:p>
            <a:pPr marL="342900" indent="-342900" algn="ctr">
              <a:buFont typeface="Arial" panose="020B0604020202020204" pitchFamily="34" charset="0"/>
              <a:buChar char="•"/>
            </a:pPr>
            <a:r>
              <a:rPr lang="it-IT" sz="2200" dirty="0">
                <a:solidFill>
                  <a:srgbClr val="FFFFFF"/>
                </a:solidFill>
                <a:latin typeface="Times New Roman" panose="02020603050405020304" pitchFamily="18" charset="0"/>
                <a:cs typeface="Times New Roman" panose="02020603050405020304" pitchFamily="18" charset="0"/>
              </a:rPr>
              <a:t>Cagliari: orto urbano del parco del </a:t>
            </a:r>
            <a:r>
              <a:rPr lang="it-IT" sz="2200" dirty="0" err="1">
                <a:solidFill>
                  <a:srgbClr val="FFFFFF"/>
                </a:solidFill>
                <a:latin typeface="Times New Roman" panose="02020603050405020304" pitchFamily="18" charset="0"/>
                <a:cs typeface="Times New Roman" panose="02020603050405020304" pitchFamily="18" charset="0"/>
              </a:rPr>
              <a:t>Circu</a:t>
            </a:r>
            <a:r>
              <a:rPr lang="it-IT" sz="2200" dirty="0">
                <a:solidFill>
                  <a:srgbClr val="FFFFFF"/>
                </a:solidFill>
                <a:latin typeface="Times New Roman" panose="02020603050405020304" pitchFamily="18" charset="0"/>
                <a:cs typeface="Times New Roman" panose="02020603050405020304" pitchFamily="18" charset="0"/>
              </a:rPr>
              <a:t> </a:t>
            </a:r>
            <a:r>
              <a:rPr lang="it-IT" sz="2200" dirty="0" err="1">
                <a:solidFill>
                  <a:srgbClr val="FFFFFF"/>
                </a:solidFill>
                <a:latin typeface="Times New Roman" panose="02020603050405020304" pitchFamily="18" charset="0"/>
                <a:cs typeface="Times New Roman" panose="02020603050405020304" pitchFamily="18" charset="0"/>
              </a:rPr>
              <a:t>du</a:t>
            </a:r>
            <a:r>
              <a:rPr lang="it-IT" sz="2200" dirty="0">
                <a:solidFill>
                  <a:srgbClr val="FFFFFF"/>
                </a:solidFill>
                <a:latin typeface="Times New Roman" panose="02020603050405020304" pitchFamily="18" charset="0"/>
                <a:cs typeface="Times New Roman" panose="02020603050405020304" pitchFamily="18" charset="0"/>
              </a:rPr>
              <a:t> Soli</a:t>
            </a:r>
          </a:p>
        </p:txBody>
      </p:sp>
    </p:spTree>
    <p:extLst>
      <p:ext uri="{BB962C8B-B14F-4D97-AF65-F5344CB8AC3E}">
        <p14:creationId xmlns:p14="http://schemas.microsoft.com/office/powerpoint/2010/main" val="200913137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Rectangle 6"/>
              <p:cNvSpPr>
                <a:spLocks noChangeArrowheads="1"/>
              </p:cNvSpPr>
              <p:nvPr/>
            </p:nvSpPr>
            <p:spPr bwMode="auto">
              <a:xfrm>
                <a:off x="304800" y="1342072"/>
                <a:ext cx="6858000" cy="1477328"/>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1800" dirty="0">
                    <a:solidFill>
                      <a:srgbClr val="FFFF00"/>
                    </a:solidFill>
                  </a:rPr>
                  <a:t>Park Cool Island</a:t>
                </a:r>
                <a:r>
                  <a:rPr lang="it-IT" altLang="en-US" sz="1800" dirty="0">
                    <a:solidFill>
                      <a:schemeClr val="bg1"/>
                    </a:solidFill>
                  </a:rPr>
                  <a:t>:</a:t>
                </a:r>
              </a:p>
              <a:p>
                <a:pPr marL="509588" lvl="1" indent="-342900" algn="just">
                  <a:spcBef>
                    <a:spcPct val="0"/>
                  </a:spcBef>
                  <a:buFont typeface="Courier New" panose="02070309020205020404" pitchFamily="49" charset="0"/>
                  <a:buChar char="o"/>
                </a:pPr>
                <a:r>
                  <a:rPr lang="it-IT" altLang="en-US" sz="1800" dirty="0">
                    <a:solidFill>
                      <a:schemeClr val="bg1"/>
                    </a:solidFill>
                  </a:rPr>
                  <a:t>pocket parks e pocket gardens (circa 10m</a:t>
                </a:r>
                <a14:m>
                  <m:oMath xmlns:m="http://schemas.openxmlformats.org/officeDocument/2006/math">
                    <m:r>
                      <a:rPr lang="it-IT" altLang="en-US" sz="1800" i="1" smtClean="0">
                        <a:solidFill>
                          <a:schemeClr val="bg1"/>
                        </a:solidFill>
                        <a:latin typeface="Cambria Math" panose="02040503050406030204" pitchFamily="18" charset="0"/>
                        <a:ea typeface="Cambria Math" panose="02040503050406030204" pitchFamily="18" charset="0"/>
                      </a:rPr>
                      <m:t>×</m:t>
                    </m:r>
                  </m:oMath>
                </a14:m>
                <a:r>
                  <a:rPr lang="it-IT" altLang="en-US" sz="1800" dirty="0">
                    <a:solidFill>
                      <a:schemeClr val="bg1"/>
                    </a:solidFill>
                  </a:rPr>
                  <a:t>10m ogni 200 m), con una combinazione di prati, erbe, siepi ed alberi</a:t>
                </a:r>
              </a:p>
              <a:p>
                <a:pPr marL="509588" lvl="1" indent="-342900" algn="just">
                  <a:spcBef>
                    <a:spcPct val="0"/>
                  </a:spcBef>
                  <a:buFont typeface="Courier New" panose="02070309020205020404" pitchFamily="49" charset="0"/>
                  <a:buChar char="o"/>
                </a:pPr>
                <a:r>
                  <a:rPr lang="it-IT" altLang="en-US" sz="1800" dirty="0">
                    <a:solidFill>
                      <a:schemeClr val="bg1"/>
                    </a:solidFill>
                  </a:rPr>
                  <a:t>effetto di filtro dell’aria e riduzione dell’ICU comparabile a quello di un parco di (200×200) </a:t>
                </a:r>
                <a14:m>
                  <m:oMath xmlns:m="http://schemas.openxmlformats.org/officeDocument/2006/math">
                    <m:sSup>
                      <m:sSupPr>
                        <m:ctrlPr>
                          <a:rPr lang="it-IT" altLang="en-US" sz="1800" i="1">
                            <a:solidFill>
                              <a:schemeClr val="bg1"/>
                            </a:solidFill>
                            <a:latin typeface="Cambria Math" panose="02040503050406030204" pitchFamily="18" charset="0"/>
                          </a:rPr>
                        </m:ctrlPr>
                      </m:sSupPr>
                      <m:e>
                        <m:r>
                          <m:rPr>
                            <m:sty m:val="p"/>
                          </m:rPr>
                          <a:rPr lang="it-IT" altLang="en-US" sz="1800">
                            <a:solidFill>
                              <a:schemeClr val="bg1"/>
                            </a:solidFill>
                            <a:latin typeface="Cambria Math" panose="02040503050406030204" pitchFamily="18" charset="0"/>
                          </a:rPr>
                          <m:t>m</m:t>
                        </m:r>
                      </m:e>
                      <m:sup>
                        <m:r>
                          <a:rPr lang="it-IT" altLang="en-US" sz="1800">
                            <a:solidFill>
                              <a:schemeClr val="bg1"/>
                            </a:solidFill>
                            <a:latin typeface="Cambria Math" panose="02040503050406030204" pitchFamily="18" charset="0"/>
                          </a:rPr>
                          <m:t>2</m:t>
                        </m:r>
                      </m:sup>
                    </m:sSup>
                  </m:oMath>
                </a14:m>
                <a:endParaRPr lang="it-IT" altLang="en-US" sz="1800" dirty="0">
                  <a:solidFill>
                    <a:schemeClr val="bg1"/>
                  </a:solidFill>
                </a:endParaRPr>
              </a:p>
            </p:txBody>
          </p:sp>
        </mc:Choice>
        <mc:Fallback xmlns="">
          <p:sp>
            <p:nvSpPr>
              <p:cNvPr id="4" name="Rectangle 6"/>
              <p:cNvSpPr>
                <a:spLocks noRot="1" noChangeAspect="1" noMove="1" noResize="1" noEditPoints="1" noAdjustHandles="1" noChangeArrowheads="1" noChangeShapeType="1" noTextEdit="1"/>
              </p:cNvSpPr>
              <p:nvPr/>
            </p:nvSpPr>
            <p:spPr bwMode="auto">
              <a:xfrm>
                <a:off x="304800" y="1342072"/>
                <a:ext cx="6858000" cy="1477328"/>
              </a:xfrm>
              <a:prstGeom prst="rect">
                <a:avLst/>
              </a:prstGeom>
              <a:blipFill>
                <a:blip r:embed="rId2"/>
                <a:stretch>
                  <a:fillRect l="-533" t="-2058" r="-711" b="-5350"/>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pic>
        <p:nvPicPr>
          <p:cNvPr id="74754" name="Picture 2" descr="Immagine correl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06846"/>
            <a:ext cx="5400001" cy="3600000"/>
          </a:xfrm>
          <a:prstGeom prst="rect">
            <a:avLst/>
          </a:prstGeom>
          <a:noFill/>
          <a:extLst>
            <a:ext uri="{909E8E84-426E-40DD-AFC4-6F175D3DCCD1}">
              <a14:hiddenFill xmlns:a14="http://schemas.microsoft.com/office/drawing/2010/main">
                <a:solidFill>
                  <a:srgbClr val="FFFFFF"/>
                </a:solidFill>
              </a14:hiddenFill>
            </a:ext>
          </a:extLst>
        </p:spPr>
      </p:pic>
      <p:sp>
        <p:nvSpPr>
          <p:cNvPr id="2" name="Rettangolo 1"/>
          <p:cNvSpPr/>
          <p:nvPr/>
        </p:nvSpPr>
        <p:spPr>
          <a:xfrm>
            <a:off x="1590001" y="6519446"/>
            <a:ext cx="5562600" cy="338554"/>
          </a:xfrm>
          <a:prstGeom prst="rect">
            <a:avLst/>
          </a:prstGeom>
        </p:spPr>
        <p:txBody>
          <a:bodyPr wrap="square">
            <a:spAutoFit/>
          </a:bodyPr>
          <a:lstStyle/>
          <a:p>
            <a:pPr algn="just"/>
            <a:r>
              <a:rPr lang="it-IT" altLang="en-US" sz="1600" dirty="0">
                <a:solidFill>
                  <a:schemeClr val="bg1"/>
                </a:solidFill>
              </a:rPr>
              <a:t>Seattle   		                   	                                         Praga</a:t>
            </a:r>
          </a:p>
        </p:txBody>
      </p:sp>
      <p:pic>
        <p:nvPicPr>
          <p:cNvPr id="74756" name="Picture 4" descr="http://www.contemporist.com/photos/ciglermarani_park_0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777" b="9236"/>
          <a:stretch/>
        </p:blipFill>
        <p:spPr bwMode="auto">
          <a:xfrm>
            <a:off x="4609601" y="2906846"/>
            <a:ext cx="2800000" cy="3600000"/>
          </a:xfrm>
          <a:prstGeom prst="rect">
            <a:avLst/>
          </a:prstGeom>
          <a:noFill/>
          <a:extLst>
            <a:ext uri="{909E8E84-426E-40DD-AFC4-6F175D3DCCD1}">
              <a14:hiddenFill xmlns:a14="http://schemas.microsoft.com/office/drawing/2010/main">
                <a:solidFill>
                  <a:srgbClr val="FFFFFF"/>
                </a:solidFill>
              </a14:hiddenFill>
            </a:ext>
          </a:extLst>
        </p:spPr>
      </p:pic>
      <p:sp>
        <p:nvSpPr>
          <p:cNvPr id="6" name="Segnaposto numero diapositiva 5">
            <a:extLst>
              <a:ext uri="{FF2B5EF4-FFF2-40B4-BE49-F238E27FC236}">
                <a16:creationId xmlns:a16="http://schemas.microsoft.com/office/drawing/2014/main" id="{DA569FC7-8C01-4094-BEC0-84F38933981F}"/>
              </a:ext>
            </a:extLst>
          </p:cNvPr>
          <p:cNvSpPr>
            <a:spLocks noGrp="1"/>
          </p:cNvSpPr>
          <p:nvPr>
            <p:ph type="sldNum" sz="quarter" idx="12"/>
          </p:nvPr>
        </p:nvSpPr>
        <p:spPr/>
        <p:txBody>
          <a:bodyPr/>
          <a:lstStyle/>
          <a:p>
            <a:pPr>
              <a:defRPr/>
            </a:pPr>
            <a:fld id="{17B29711-8223-4211-945F-5E16C8362079}" type="slidenum">
              <a:rPr lang="it-IT" altLang="en-US" smtClean="0"/>
              <a:pPr>
                <a:defRPr/>
              </a:pPr>
              <a:t>112</a:t>
            </a:fld>
            <a:endParaRPr lang="it-IT" altLang="en-US"/>
          </a:p>
        </p:txBody>
      </p:sp>
      <p:sp>
        <p:nvSpPr>
          <p:cNvPr id="11" name="Rectangle 2">
            <a:extLst>
              <a:ext uri="{FF2B5EF4-FFF2-40B4-BE49-F238E27FC236}">
                <a16:creationId xmlns:a16="http://schemas.microsoft.com/office/drawing/2014/main" id="{A6307673-A43C-4662-B7E4-9D7775D50EE2}"/>
              </a:ext>
            </a:extLst>
          </p:cNvPr>
          <p:cNvSpPr>
            <a:spLocks noChangeArrowheads="1"/>
          </p:cNvSpPr>
          <p:nvPr/>
        </p:nvSpPr>
        <p:spPr bwMode="auto">
          <a:xfrm>
            <a:off x="228600" y="14755"/>
            <a:ext cx="11658600" cy="899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Greening: verde diffuso attraverso Park Cool </a:t>
            </a:r>
            <a:r>
              <a:rPr lang="it-IT" altLang="en-US" sz="2800" b="1" dirty="0" err="1">
                <a:solidFill>
                  <a:srgbClr val="FFCC00"/>
                </a:solidFill>
                <a:latin typeface="Verdana" panose="020B0604030504040204" pitchFamily="34" charset="0"/>
              </a:rPr>
              <a:t>Islands</a:t>
            </a:r>
            <a:r>
              <a:rPr lang="it-IT" altLang="en-US" sz="2800" b="1" dirty="0">
                <a:solidFill>
                  <a:srgbClr val="FFCC00"/>
                </a:solidFill>
                <a:latin typeface="Verdana" panose="020B0604030504040204" pitchFamily="34" charset="0"/>
              </a:rPr>
              <a:t>, pocket parks e altre soluzioni innovative</a:t>
            </a:r>
          </a:p>
        </p:txBody>
      </p:sp>
      <p:pic>
        <p:nvPicPr>
          <p:cNvPr id="12" name="Picture 4" descr="What is a CityTree? Pollution Solutions Online">
            <a:extLst>
              <a:ext uri="{FF2B5EF4-FFF2-40B4-BE49-F238E27FC236}">
                <a16:creationId xmlns:a16="http://schemas.microsoft.com/office/drawing/2014/main" id="{E2323D3A-F267-4077-BA08-654F78F64F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6200" y="2910355"/>
            <a:ext cx="2402048" cy="36000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CityTree - Reducing Urban Air Pollution One Bench at a Time - WorldAtlas">
            <a:extLst>
              <a:ext uri="{FF2B5EF4-FFF2-40B4-BE49-F238E27FC236}">
                <a16:creationId xmlns:a16="http://schemas.microsoft.com/office/drawing/2014/main" id="{BE258169-B0FD-4B02-9B4B-3A999330548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58400" y="2906846"/>
            <a:ext cx="1900000" cy="3600000"/>
          </a:xfrm>
          <a:prstGeom prst="rect">
            <a:avLst/>
          </a:prstGeom>
          <a:noFill/>
          <a:extLst>
            <a:ext uri="{909E8E84-426E-40DD-AFC4-6F175D3DCCD1}">
              <a14:hiddenFill xmlns:a14="http://schemas.microsoft.com/office/drawing/2010/main">
                <a:solidFill>
                  <a:srgbClr val="FFFFFF"/>
                </a:solidFill>
              </a14:hiddenFill>
            </a:ext>
          </a:extLst>
        </p:spPr>
      </p:pic>
      <p:sp>
        <p:nvSpPr>
          <p:cNvPr id="14" name="Rettangolo 13">
            <a:extLst>
              <a:ext uri="{FF2B5EF4-FFF2-40B4-BE49-F238E27FC236}">
                <a16:creationId xmlns:a16="http://schemas.microsoft.com/office/drawing/2014/main" id="{EBC9DBDC-49B7-4D39-9618-620DE2FF2E86}"/>
              </a:ext>
            </a:extLst>
          </p:cNvPr>
          <p:cNvSpPr/>
          <p:nvPr/>
        </p:nvSpPr>
        <p:spPr>
          <a:xfrm>
            <a:off x="9744587" y="6496853"/>
            <a:ext cx="1232315" cy="338554"/>
          </a:xfrm>
          <a:prstGeom prst="rect">
            <a:avLst/>
          </a:prstGeom>
        </p:spPr>
        <p:txBody>
          <a:bodyPr wrap="square">
            <a:spAutoFit/>
          </a:bodyPr>
          <a:lstStyle/>
          <a:p>
            <a:pPr algn="just"/>
            <a:r>
              <a:rPr lang="it-IT" altLang="en-US" sz="1600" dirty="0">
                <a:solidFill>
                  <a:schemeClr val="bg1"/>
                </a:solidFill>
              </a:rPr>
              <a:t>Londra</a:t>
            </a:r>
          </a:p>
        </p:txBody>
      </p:sp>
      <mc:AlternateContent xmlns:mc="http://schemas.openxmlformats.org/markup-compatibility/2006" xmlns:a14="http://schemas.microsoft.com/office/drawing/2010/main">
        <mc:Choice Requires="a14">
          <p:sp>
            <p:nvSpPr>
              <p:cNvPr id="16" name="Rectangle 6">
                <a:extLst>
                  <a:ext uri="{FF2B5EF4-FFF2-40B4-BE49-F238E27FC236}">
                    <a16:creationId xmlns:a16="http://schemas.microsoft.com/office/drawing/2014/main" id="{B9F002CE-F573-4B66-8C4E-E530FFBAEEAC}"/>
                  </a:ext>
                </a:extLst>
              </p:cNvPr>
              <p:cNvSpPr>
                <a:spLocks noChangeArrowheads="1"/>
              </p:cNvSpPr>
              <p:nvPr/>
            </p:nvSpPr>
            <p:spPr bwMode="auto">
              <a:xfrm>
                <a:off x="7391400" y="864275"/>
                <a:ext cx="4716521" cy="2031325"/>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1800" dirty="0" err="1">
                    <a:solidFill>
                      <a:srgbClr val="FFFF00"/>
                    </a:solidFill>
                  </a:rPr>
                  <a:t>CityTree</a:t>
                </a:r>
                <a:r>
                  <a:rPr lang="it-IT" altLang="en-US" sz="1800" dirty="0">
                    <a:solidFill>
                      <a:srgbClr val="FFFF00"/>
                    </a:solidFill>
                  </a:rPr>
                  <a:t> (Green City Solutions)</a:t>
                </a:r>
                <a:r>
                  <a:rPr lang="it-IT" altLang="en-US" sz="1800" dirty="0">
                    <a:solidFill>
                      <a:schemeClr val="bg1"/>
                    </a:solidFill>
                  </a:rPr>
                  <a:t>:</a:t>
                </a:r>
              </a:p>
              <a:p>
                <a:pPr algn="just">
                  <a:spcBef>
                    <a:spcPct val="0"/>
                  </a:spcBef>
                  <a:buFont typeface="Courier New" panose="02070309020205020404" pitchFamily="49" charset="0"/>
                  <a:buChar char="o"/>
                </a:pPr>
                <a:r>
                  <a:rPr lang="it-IT" altLang="en-US" sz="1800" dirty="0">
                    <a:solidFill>
                      <a:schemeClr val="bg1"/>
                    </a:solidFill>
                  </a:rPr>
                  <a:t>1.600+ piante di muschio/</a:t>
                </a:r>
                <a14:m>
                  <m:oMath xmlns:m="http://schemas.openxmlformats.org/officeDocument/2006/math">
                    <m:sSup>
                      <m:sSupPr>
                        <m:ctrlPr>
                          <a:rPr lang="it-IT" altLang="en-US" sz="1800" i="1" smtClean="0">
                            <a:solidFill>
                              <a:schemeClr val="bg1"/>
                            </a:solidFill>
                            <a:latin typeface="Cambria Math" panose="02040503050406030204" pitchFamily="18" charset="0"/>
                          </a:rPr>
                        </m:ctrlPr>
                      </m:sSupPr>
                      <m:e>
                        <m:r>
                          <m:rPr>
                            <m:sty m:val="p"/>
                          </m:rPr>
                          <a:rPr lang="it-IT" altLang="en-US" sz="1800" b="0" i="0" smtClean="0">
                            <a:solidFill>
                              <a:schemeClr val="bg1"/>
                            </a:solidFill>
                            <a:latin typeface="Cambria Math" panose="02040503050406030204" pitchFamily="18" charset="0"/>
                          </a:rPr>
                          <m:t>m</m:t>
                        </m:r>
                      </m:e>
                      <m:sup>
                        <m:r>
                          <a:rPr lang="it-IT" altLang="en-US" sz="1800" b="0" i="0" smtClean="0">
                            <a:solidFill>
                              <a:schemeClr val="bg1"/>
                            </a:solidFill>
                            <a:latin typeface="Cambria Math" panose="02040503050406030204" pitchFamily="18" charset="0"/>
                          </a:rPr>
                          <m:t>2</m:t>
                        </m:r>
                      </m:sup>
                    </m:sSup>
                  </m:oMath>
                </a14:m>
                <a:r>
                  <a:rPr lang="it-IT" altLang="en-US" sz="1800" dirty="0">
                    <a:solidFill>
                      <a:schemeClr val="bg1"/>
                    </a:solidFill>
                  </a:rPr>
                  <a:t> permettono di assorbire la stessa </a:t>
                </a:r>
                <a14:m>
                  <m:oMath xmlns:m="http://schemas.openxmlformats.org/officeDocument/2006/math">
                    <m:sSub>
                      <m:sSubPr>
                        <m:ctrlPr>
                          <a:rPr lang="it-IT" altLang="en-US" sz="1800" i="1" smtClean="0">
                            <a:solidFill>
                              <a:schemeClr val="bg1"/>
                            </a:solidFill>
                            <a:latin typeface="Cambria Math" panose="02040503050406030204" pitchFamily="18" charset="0"/>
                          </a:rPr>
                        </m:ctrlPr>
                      </m:sSubPr>
                      <m:e>
                        <m:r>
                          <a:rPr lang="it-IT" altLang="en-US" sz="1800" b="0" i="1" smtClean="0">
                            <a:solidFill>
                              <a:schemeClr val="bg1"/>
                            </a:solidFill>
                            <a:latin typeface="Cambria Math" panose="02040503050406030204" pitchFamily="18" charset="0"/>
                          </a:rPr>
                          <m:t>𝐶𝑂</m:t>
                        </m:r>
                      </m:e>
                      <m:sub>
                        <m:r>
                          <a:rPr lang="it-IT" altLang="en-US" sz="1800" b="0" i="1" smtClean="0">
                            <a:solidFill>
                              <a:schemeClr val="bg1"/>
                            </a:solidFill>
                            <a:latin typeface="Cambria Math" panose="02040503050406030204" pitchFamily="18" charset="0"/>
                          </a:rPr>
                          <m:t>2</m:t>
                        </m:r>
                      </m:sub>
                    </m:sSub>
                  </m:oMath>
                </a14:m>
                <a:r>
                  <a:rPr lang="it-IT" altLang="en-US" sz="1800" dirty="0">
                    <a:solidFill>
                      <a:schemeClr val="bg1"/>
                    </a:solidFill>
                  </a:rPr>
                  <a:t> di 275 alberi</a:t>
                </a:r>
              </a:p>
              <a:p>
                <a:pPr algn="just">
                  <a:spcBef>
                    <a:spcPct val="0"/>
                  </a:spcBef>
                  <a:buFont typeface="Courier New" panose="02070309020205020404" pitchFamily="49" charset="0"/>
                  <a:buChar char="o"/>
                </a:pPr>
                <a:r>
                  <a:rPr lang="it-IT" altLang="en-US" sz="1800" dirty="0">
                    <a:solidFill>
                      <a:schemeClr val="bg1"/>
                    </a:solidFill>
                  </a:rPr>
                  <a:t>riduce l’inquinamento atmosferico e acustico e l’ICU</a:t>
                </a:r>
              </a:p>
              <a:p>
                <a:pPr algn="just">
                  <a:spcBef>
                    <a:spcPct val="0"/>
                  </a:spcBef>
                  <a:buFont typeface="Courier New" panose="02070309020205020404" pitchFamily="49" charset="0"/>
                  <a:buChar char="o"/>
                </a:pPr>
                <a:r>
                  <a:rPr lang="it-IT" altLang="en-US" sz="1800" dirty="0">
                    <a:solidFill>
                      <a:schemeClr val="bg1"/>
                    </a:solidFill>
                  </a:rPr>
                  <a:t>può essere integrato con panchine o altre strutture occupando uno spazio molto piccolo</a:t>
                </a:r>
              </a:p>
            </p:txBody>
          </p:sp>
        </mc:Choice>
        <mc:Fallback xmlns="">
          <p:sp>
            <p:nvSpPr>
              <p:cNvPr id="16" name="Rectangle 6">
                <a:extLst>
                  <a:ext uri="{FF2B5EF4-FFF2-40B4-BE49-F238E27FC236}">
                    <a16:creationId xmlns:a16="http://schemas.microsoft.com/office/drawing/2014/main" id="{B9F002CE-F573-4B66-8C4E-E530FFBAEEAC}"/>
                  </a:ext>
                </a:extLst>
              </p:cNvPr>
              <p:cNvSpPr>
                <a:spLocks noRot="1" noChangeAspect="1" noMove="1" noResize="1" noEditPoints="1" noAdjustHandles="1" noChangeArrowheads="1" noChangeShapeType="1" noTextEdit="1"/>
              </p:cNvSpPr>
              <p:nvPr/>
            </p:nvSpPr>
            <p:spPr bwMode="auto">
              <a:xfrm>
                <a:off x="7391400" y="864275"/>
                <a:ext cx="4716521" cy="2031325"/>
              </a:xfrm>
              <a:prstGeom prst="rect">
                <a:avLst/>
              </a:prstGeom>
              <a:blipFill>
                <a:blip r:embed="rId7"/>
                <a:stretch>
                  <a:fillRect l="-906" t="-1802" r="-1035" b="-3904"/>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Tree>
    <p:extLst>
      <p:ext uri="{BB962C8B-B14F-4D97-AF65-F5344CB8AC3E}">
        <p14:creationId xmlns:p14="http://schemas.microsoft.com/office/powerpoint/2010/main" val="79024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1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
                                        <p:tgtEl>
                                          <p:spTgt spid="1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10"/>
                                        <p:tgtEl>
                                          <p:spTgt spid="1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P spid="16"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3C869AD0-9FCD-3F0D-DA61-90CD5EA4CF4D}"/>
              </a:ext>
            </a:extLst>
          </p:cNvPr>
          <p:cNvSpPr>
            <a:spLocks noGrp="1"/>
          </p:cNvSpPr>
          <p:nvPr>
            <p:ph type="sldNum" sz="quarter" idx="12"/>
          </p:nvPr>
        </p:nvSpPr>
        <p:spPr/>
        <p:txBody>
          <a:bodyPr/>
          <a:lstStyle/>
          <a:p>
            <a:pPr>
              <a:defRPr/>
            </a:pPr>
            <a:fld id="{A2DE0798-E235-4305-A757-6FD5C182A6FF}" type="slidenum">
              <a:rPr lang="it-IT" altLang="en-US" smtClean="0"/>
              <a:pPr>
                <a:defRPr/>
              </a:pPr>
              <a:t>113</a:t>
            </a:fld>
            <a:endParaRPr lang="it-IT" altLang="en-US"/>
          </a:p>
        </p:txBody>
      </p:sp>
      <p:pic>
        <p:nvPicPr>
          <p:cNvPr id="4" name="Immagine 3">
            <a:extLst>
              <a:ext uri="{FF2B5EF4-FFF2-40B4-BE49-F238E27FC236}">
                <a16:creationId xmlns:a16="http://schemas.microsoft.com/office/drawing/2014/main" id="{9DE0B28C-592C-812D-F829-B098D5A9CEA1}"/>
              </a:ext>
            </a:extLst>
          </p:cNvPr>
          <p:cNvPicPr>
            <a:picLocks noChangeAspect="1"/>
          </p:cNvPicPr>
          <p:nvPr/>
        </p:nvPicPr>
        <p:blipFill>
          <a:blip r:embed="rId2"/>
          <a:stretch>
            <a:fillRect/>
          </a:stretch>
        </p:blipFill>
        <p:spPr>
          <a:xfrm>
            <a:off x="1676400" y="1201656"/>
            <a:ext cx="8901458" cy="5656344"/>
          </a:xfrm>
          <a:prstGeom prst="rect">
            <a:avLst/>
          </a:prstGeom>
        </p:spPr>
      </p:pic>
      <p:sp>
        <p:nvSpPr>
          <p:cNvPr id="6" name="CasellaDiTesto 5">
            <a:extLst>
              <a:ext uri="{FF2B5EF4-FFF2-40B4-BE49-F238E27FC236}">
                <a16:creationId xmlns:a16="http://schemas.microsoft.com/office/drawing/2014/main" id="{131C4396-2747-5345-52C8-150E85A77DC3}"/>
              </a:ext>
            </a:extLst>
          </p:cNvPr>
          <p:cNvSpPr txBox="1"/>
          <p:nvPr/>
        </p:nvSpPr>
        <p:spPr>
          <a:xfrm>
            <a:off x="609600" y="632192"/>
            <a:ext cx="10882658" cy="461665"/>
          </a:xfrm>
          <a:prstGeom prst="rect">
            <a:avLst/>
          </a:prstGeom>
          <a:noFill/>
        </p:spPr>
        <p:txBody>
          <a:bodyPr wrap="square">
            <a:spAutoFit/>
          </a:bodyPr>
          <a:lstStyle/>
          <a:p>
            <a:pPr marL="342900" marR="0" indent="-342900" algn="ctr">
              <a:buFont typeface="Arial" panose="020B0604020202020204" pitchFamily="34" charset="0"/>
              <a:buChar char="•"/>
            </a:pPr>
            <a:r>
              <a:rPr lang="it-IT" sz="2400" b="0" u="none" strike="noStrike" baseline="0" dirty="0">
                <a:solidFill>
                  <a:srgbClr val="FFFFFF"/>
                </a:solidFill>
                <a:latin typeface="Times New Roman" panose="02020603050405020304" pitchFamily="18" charset="0"/>
                <a:cs typeface="Times New Roman" panose="02020603050405020304" pitchFamily="18" charset="0"/>
              </a:rPr>
              <a:t>Philadelphia (USA): interramento della </a:t>
            </a:r>
            <a:r>
              <a:rPr lang="it-IT" sz="2400" b="0" u="none" strike="noStrike" baseline="0" dirty="0" err="1">
                <a:solidFill>
                  <a:srgbClr val="FFFFFF"/>
                </a:solidFill>
                <a:latin typeface="Times New Roman" panose="02020603050405020304" pitchFamily="18" charset="0"/>
                <a:cs typeface="Times New Roman" panose="02020603050405020304" pitchFamily="18" charset="0"/>
              </a:rPr>
              <a:t>highway</a:t>
            </a:r>
            <a:r>
              <a:rPr lang="it-IT" sz="2400" b="0" u="none" strike="noStrike" baseline="0" dirty="0">
                <a:solidFill>
                  <a:srgbClr val="FFFFFF"/>
                </a:solidFill>
                <a:latin typeface="Times New Roman" panose="02020603050405020304" pitchFamily="18" charset="0"/>
                <a:cs typeface="Times New Roman" panose="02020603050405020304" pitchFamily="18" charset="0"/>
              </a:rPr>
              <a:t> Vin St </a:t>
            </a:r>
            <a:r>
              <a:rPr lang="it-IT" sz="2400" b="0" u="none" strike="noStrike" baseline="0" dirty="0" err="1">
                <a:solidFill>
                  <a:srgbClr val="FFFFFF"/>
                </a:solidFill>
                <a:latin typeface="Times New Roman" panose="02020603050405020304" pitchFamily="18" charset="0"/>
                <a:cs typeface="Times New Roman" panose="02020603050405020304" pitchFamily="18" charset="0"/>
              </a:rPr>
              <a:t>Expy</a:t>
            </a:r>
            <a:endParaRPr lang="it-IT" sz="24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F4FC55BF-1CC4-10C0-49E5-3A9C3AD94D52}"/>
              </a:ext>
            </a:extLst>
          </p:cNvPr>
          <p:cNvSpPr>
            <a:spLocks noChangeArrowheads="1"/>
          </p:cNvSpPr>
          <p:nvPr/>
        </p:nvSpPr>
        <p:spPr bwMode="auto">
          <a:xfrm>
            <a:off x="1600200" y="-1"/>
            <a:ext cx="8991600" cy="757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Greening: verde diffuso</a:t>
            </a:r>
          </a:p>
        </p:txBody>
      </p:sp>
    </p:spTree>
    <p:extLst>
      <p:ext uri="{BB962C8B-B14F-4D97-AF65-F5344CB8AC3E}">
        <p14:creationId xmlns:p14="http://schemas.microsoft.com/office/powerpoint/2010/main" val="159362550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0D989735-04F4-E0F8-AA3E-0F1492FCCF17}"/>
              </a:ext>
            </a:extLst>
          </p:cNvPr>
          <p:cNvSpPr>
            <a:spLocks noGrp="1"/>
          </p:cNvSpPr>
          <p:nvPr>
            <p:ph type="sldNum" sz="quarter" idx="12"/>
          </p:nvPr>
        </p:nvSpPr>
        <p:spPr/>
        <p:txBody>
          <a:bodyPr/>
          <a:lstStyle/>
          <a:p>
            <a:pPr>
              <a:defRPr/>
            </a:pPr>
            <a:fld id="{3BD2B576-A382-469D-B746-95024665603F}" type="slidenum">
              <a:rPr lang="it-IT" altLang="it-IT" smtClean="0"/>
              <a:pPr>
                <a:defRPr/>
              </a:pPr>
              <a:t>114</a:t>
            </a:fld>
            <a:endParaRPr lang="it-IT" altLang="it-IT"/>
          </a:p>
        </p:txBody>
      </p:sp>
      <p:pic>
        <p:nvPicPr>
          <p:cNvPr id="2050" name="Picture 2">
            <a:extLst>
              <a:ext uri="{FF2B5EF4-FFF2-40B4-BE49-F238E27FC236}">
                <a16:creationId xmlns:a16="http://schemas.microsoft.com/office/drawing/2014/main" id="{BB297ED2-CD31-C2DA-8EDB-B5DFAD5B42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531"/>
          <a:stretch/>
        </p:blipFill>
        <p:spPr bwMode="auto">
          <a:xfrm>
            <a:off x="4876800" y="3629025"/>
            <a:ext cx="7315200" cy="32289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17A9885-082F-FC0E-3F28-E7AEAD79B09F}"/>
              </a:ext>
            </a:extLst>
          </p:cNvPr>
          <p:cNvSpPr>
            <a:spLocks noChangeArrowheads="1"/>
          </p:cNvSpPr>
          <p:nvPr/>
        </p:nvSpPr>
        <p:spPr bwMode="auto">
          <a:xfrm>
            <a:off x="0" y="-1"/>
            <a:ext cx="4976336" cy="1881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Greening a Città del Messico: da urbanistica tattica a pianificazione</a:t>
            </a:r>
          </a:p>
        </p:txBody>
      </p:sp>
      <p:pic>
        <p:nvPicPr>
          <p:cNvPr id="2054" name="Picture 6">
            <a:extLst>
              <a:ext uri="{FF2B5EF4-FFF2-40B4-BE49-F238E27FC236}">
                <a16:creationId xmlns:a16="http://schemas.microsoft.com/office/drawing/2014/main" id="{9485A0A9-B46D-75C1-A0B3-14F8543353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b="10080"/>
          <a:stretch/>
        </p:blipFill>
        <p:spPr bwMode="auto">
          <a:xfrm>
            <a:off x="-1" y="1881510"/>
            <a:ext cx="4976337" cy="503404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Vertical Gardens helped Mexico reduce pollution, can Hyd take to it?">
            <a:extLst>
              <a:ext uri="{FF2B5EF4-FFF2-40B4-BE49-F238E27FC236}">
                <a16:creationId xmlns:a16="http://schemas.microsoft.com/office/drawing/2014/main" id="{537B3BDF-1964-C2F2-2056-C2A7F7EB2B7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54" r="10161"/>
          <a:stretch/>
        </p:blipFill>
        <p:spPr bwMode="auto">
          <a:xfrm>
            <a:off x="4976336" y="-1"/>
            <a:ext cx="7215664" cy="3624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94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animEffect transition="in" filter="fade">
                                      <p:cBhvr>
                                        <p:cTn id="7" dur="10"/>
                                        <p:tgtEl>
                                          <p:spTgt spid="2056"/>
                                        </p:tgtEl>
                                      </p:cBhvr>
                                    </p:animEffect>
                                  </p:childTnLst>
                                </p:cTn>
                              </p:par>
                              <p:par>
                                <p:cTn id="8" presetID="10" presetClass="entr" presetSubtype="0" fill="hold" nodeType="withEffect">
                                  <p:stCondLst>
                                    <p:cond delay="0"/>
                                  </p:stCondLst>
                                  <p:childTnLst>
                                    <p:set>
                                      <p:cBhvr>
                                        <p:cTn id="9" dur="1" fill="hold">
                                          <p:stCondLst>
                                            <p:cond delay="0"/>
                                          </p:stCondLst>
                                        </p:cTn>
                                        <p:tgtEl>
                                          <p:spTgt spid="2050"/>
                                        </p:tgtEl>
                                        <p:attrNameLst>
                                          <p:attrName>style.visibility</p:attrName>
                                        </p:attrNameLst>
                                      </p:cBhvr>
                                      <p:to>
                                        <p:strVal val="visible"/>
                                      </p:to>
                                    </p:set>
                                    <p:animEffect transition="in" filter="fade">
                                      <p:cBhvr>
                                        <p:cTn id="10" dur="1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47F7BA34-A427-BDE0-AD47-906A0B4AC6A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D2B576-A382-469D-B746-95024665603F}" type="slidenum">
              <a:rPr kumimoji="0" lang="it-IT" altLang="it-IT"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115</a:t>
            </a:fld>
            <a:endParaRPr kumimoji="0" lang="it-IT" altLang="it-IT"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Immagine 5">
            <a:extLst>
              <a:ext uri="{FF2B5EF4-FFF2-40B4-BE49-F238E27FC236}">
                <a16:creationId xmlns:a16="http://schemas.microsoft.com/office/drawing/2014/main" id="{82FBF258-64F5-14F1-9164-D209DB730C64}"/>
              </a:ext>
            </a:extLst>
          </p:cNvPr>
          <p:cNvPicPr>
            <a:picLocks noChangeAspect="1"/>
          </p:cNvPicPr>
          <p:nvPr/>
        </p:nvPicPr>
        <p:blipFill rotWithShape="1">
          <a:blip r:embed="rId2"/>
          <a:srcRect t="3793" b="41540"/>
          <a:stretch/>
        </p:blipFill>
        <p:spPr>
          <a:xfrm>
            <a:off x="0" y="1292662"/>
            <a:ext cx="12192000" cy="4650938"/>
          </a:xfrm>
          <a:prstGeom prst="rect">
            <a:avLst/>
          </a:prstGeom>
        </p:spPr>
      </p:pic>
      <p:pic>
        <p:nvPicPr>
          <p:cNvPr id="8" name="Immagine 7">
            <a:extLst>
              <a:ext uri="{FF2B5EF4-FFF2-40B4-BE49-F238E27FC236}">
                <a16:creationId xmlns:a16="http://schemas.microsoft.com/office/drawing/2014/main" id="{2145D26A-DFF3-B590-E54B-A8B93FB3216E}"/>
              </a:ext>
            </a:extLst>
          </p:cNvPr>
          <p:cNvPicPr>
            <a:picLocks noChangeAspect="1"/>
          </p:cNvPicPr>
          <p:nvPr/>
        </p:nvPicPr>
        <p:blipFill rotWithShape="1">
          <a:blip r:embed="rId2"/>
          <a:srcRect l="3960" t="84303" r="2192"/>
          <a:stretch/>
        </p:blipFill>
        <p:spPr>
          <a:xfrm>
            <a:off x="166448" y="6030000"/>
            <a:ext cx="6615352" cy="792000"/>
          </a:xfrm>
          <a:prstGeom prst="rect">
            <a:avLst/>
          </a:prstGeom>
        </p:spPr>
      </p:pic>
      <p:pic>
        <p:nvPicPr>
          <p:cNvPr id="10" name="Immagine 9">
            <a:extLst>
              <a:ext uri="{FF2B5EF4-FFF2-40B4-BE49-F238E27FC236}">
                <a16:creationId xmlns:a16="http://schemas.microsoft.com/office/drawing/2014/main" id="{605C87CD-FBDE-0A50-4FF6-3F89B85D3EE8}"/>
              </a:ext>
            </a:extLst>
          </p:cNvPr>
          <p:cNvPicPr>
            <a:picLocks noChangeAspect="1"/>
          </p:cNvPicPr>
          <p:nvPr/>
        </p:nvPicPr>
        <p:blipFill rotWithShape="1">
          <a:blip r:embed="rId2"/>
          <a:srcRect t="64444" r="2648" b="15697"/>
          <a:stretch/>
        </p:blipFill>
        <p:spPr>
          <a:xfrm>
            <a:off x="6691552" y="6066000"/>
            <a:ext cx="5424248" cy="792000"/>
          </a:xfrm>
          <a:prstGeom prst="rect">
            <a:avLst/>
          </a:prstGeom>
        </p:spPr>
      </p:pic>
      <p:pic>
        <p:nvPicPr>
          <p:cNvPr id="11" name="Immagine 10">
            <a:extLst>
              <a:ext uri="{FF2B5EF4-FFF2-40B4-BE49-F238E27FC236}">
                <a16:creationId xmlns:a16="http://schemas.microsoft.com/office/drawing/2014/main" id="{5D752EB0-146B-E2A6-4CB7-E66FA0B3A02E}"/>
              </a:ext>
            </a:extLst>
          </p:cNvPr>
          <p:cNvPicPr>
            <a:picLocks noChangeAspect="1"/>
          </p:cNvPicPr>
          <p:nvPr/>
        </p:nvPicPr>
        <p:blipFill rotWithShape="1">
          <a:blip r:embed="rId3"/>
          <a:srcRect t="8502" b="56213"/>
          <a:stretch/>
        </p:blipFill>
        <p:spPr>
          <a:xfrm>
            <a:off x="2286000" y="1"/>
            <a:ext cx="4923673" cy="1096444"/>
          </a:xfrm>
          <a:prstGeom prst="rect">
            <a:avLst/>
          </a:prstGeom>
        </p:spPr>
      </p:pic>
      <p:pic>
        <p:nvPicPr>
          <p:cNvPr id="12" name="Immagine 11">
            <a:extLst>
              <a:ext uri="{FF2B5EF4-FFF2-40B4-BE49-F238E27FC236}">
                <a16:creationId xmlns:a16="http://schemas.microsoft.com/office/drawing/2014/main" id="{02795387-9325-D49C-57F7-0F2AC77FD84A}"/>
              </a:ext>
            </a:extLst>
          </p:cNvPr>
          <p:cNvPicPr>
            <a:picLocks noChangeAspect="1"/>
          </p:cNvPicPr>
          <p:nvPr/>
        </p:nvPicPr>
        <p:blipFill rotWithShape="1">
          <a:blip r:embed="rId3"/>
          <a:srcRect l="6852" t="47476" b="6410"/>
          <a:stretch/>
        </p:blipFill>
        <p:spPr>
          <a:xfrm>
            <a:off x="5895223" y="0"/>
            <a:ext cx="4143567" cy="1096445"/>
          </a:xfrm>
          <a:prstGeom prst="rect">
            <a:avLst/>
          </a:prstGeom>
        </p:spPr>
      </p:pic>
      <p:sp>
        <p:nvSpPr>
          <p:cNvPr id="13" name="CasellaDiTesto 12">
            <a:extLst>
              <a:ext uri="{FF2B5EF4-FFF2-40B4-BE49-F238E27FC236}">
                <a16:creationId xmlns:a16="http://schemas.microsoft.com/office/drawing/2014/main" id="{B8BB47DE-C89D-CBFC-CC31-68B01FBB2075}"/>
              </a:ext>
            </a:extLst>
          </p:cNvPr>
          <p:cNvSpPr txBox="1"/>
          <p:nvPr/>
        </p:nvSpPr>
        <p:spPr>
          <a:xfrm>
            <a:off x="5943600" y="2738"/>
            <a:ext cx="3790974" cy="1292662"/>
          </a:xfrm>
          <a:prstGeom prst="rect">
            <a:avLst/>
          </a:prstGeom>
          <a:solidFill>
            <a:schemeClr val="bg1"/>
          </a:solid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2600" b="1"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S</a:t>
            </a:r>
            <a:r>
              <a:rPr kumimoji="0" lang="en-US" sz="26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ocialità</a:t>
            </a:r>
            <a:r>
              <a:rPr kumimoji="0" lang="en-US" sz="2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e</a:t>
            </a: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2600" b="1" i="0" u="none" strike="noStrike" kern="1200" cap="none" spc="0" normalizeH="0" baseline="0" noProof="0" dirty="0" err="1">
                <a:ln>
                  <a:noFill/>
                </a:ln>
                <a:solidFill>
                  <a:srgbClr val="008000"/>
                </a:solidFill>
                <a:effectLst/>
                <a:uLnTx/>
                <a:uFillTx/>
                <a:latin typeface="Calibri" panose="020F0502020204030204" pitchFamily="34" charset="0"/>
                <a:ea typeface="+mn-ea"/>
                <a:cs typeface="+mn-cs"/>
              </a:rPr>
              <a:t>A</a:t>
            </a:r>
            <a:r>
              <a:rPr kumimoji="0" lang="en-US" sz="2600" b="0" i="0" u="none" strike="noStrike" kern="1200" cap="none" spc="0" normalizeH="0" baseline="0" noProof="0" dirty="0" err="1">
                <a:ln>
                  <a:noFill/>
                </a:ln>
                <a:solidFill>
                  <a:srgbClr val="008000"/>
                </a:solidFill>
                <a:effectLst/>
                <a:uLnTx/>
                <a:uFillTx/>
                <a:latin typeface="Calibri" panose="020F0502020204030204" pitchFamily="34" charset="0"/>
                <a:ea typeface="+mn-ea"/>
                <a:cs typeface="+mn-cs"/>
              </a:rPr>
              <a:t>zioni</a:t>
            </a:r>
            <a:r>
              <a:rPr kumimoji="0" lang="en-US" sz="2600" b="0" i="0" u="none" strike="noStrike" kern="1200" cap="none" spc="0" normalizeH="0" baseline="0" noProof="0" dirty="0">
                <a:ln>
                  <a:noFill/>
                </a:ln>
                <a:solidFill>
                  <a:srgbClr val="008000"/>
                </a:solidFill>
                <a:effectLst/>
                <a:uLnTx/>
                <a:uFillTx/>
                <a:latin typeface="Calibri" panose="020F0502020204030204" pitchFamily="34" charset="0"/>
                <a:ea typeface="+mn-ea"/>
                <a:cs typeface="+mn-cs"/>
              </a:rPr>
              <a:t> </a:t>
            </a:r>
            <a:r>
              <a:rPr kumimoji="0" lang="en-US" sz="2600" b="0" i="0" u="none" strike="noStrike" kern="1200" cap="none" spc="0" normalizeH="0" baseline="0" noProof="0" dirty="0" err="1">
                <a:ln>
                  <a:noFill/>
                </a:ln>
                <a:solidFill>
                  <a:srgbClr val="008000"/>
                </a:solidFill>
                <a:effectLst/>
                <a:uLnTx/>
                <a:uFillTx/>
                <a:latin typeface="Calibri" panose="020F0502020204030204" pitchFamily="34" charset="0"/>
                <a:ea typeface="+mn-ea"/>
                <a:cs typeface="+mn-cs"/>
              </a:rPr>
              <a:t>microclimatiche</a:t>
            </a:r>
            <a:r>
              <a:rPr kumimoji="0" lang="en-US" sz="2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per</a:t>
            </a: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2600" b="1"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MU</a:t>
            </a:r>
            <a:r>
              <a:rPr kumimoji="0" lang="en-US" sz="26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linu</a:t>
            </a:r>
            <a:r>
              <a:rPr kumimoji="0" lang="en-US" sz="2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a:t>
            </a:r>
            <a:r>
              <a:rPr kumimoji="0" lang="en-US" sz="26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Becciu</a:t>
            </a:r>
            <a:endParaRPr kumimoji="0" lang="en-US" sz="2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01208338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egnaposto numero diapositiva 3">
            <a:extLst>
              <a:ext uri="{FF2B5EF4-FFF2-40B4-BE49-F238E27FC236}">
                <a16:creationId xmlns:a16="http://schemas.microsoft.com/office/drawing/2014/main" id="{ECB28C08-BFA0-F7CD-475D-0571CEE8EF2B}"/>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E3E4570-7CAF-4828-A2A8-F745F71D6D37}" type="slidenum">
              <a:rPr kumimoji="0" lang="it-IT" altLang="it-IT"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116</a:t>
            </a:fld>
            <a:endParaRPr kumimoji="0" lang="it-IT" altLang="it-IT"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Immagine 5">
            <a:extLst>
              <a:ext uri="{FF2B5EF4-FFF2-40B4-BE49-F238E27FC236}">
                <a16:creationId xmlns:a16="http://schemas.microsoft.com/office/drawing/2014/main" id="{9C6472CD-BC47-BED3-6089-38FEAAE853EC}"/>
              </a:ext>
            </a:extLst>
          </p:cNvPr>
          <p:cNvPicPr>
            <a:picLocks noChangeAspect="1"/>
          </p:cNvPicPr>
          <p:nvPr/>
        </p:nvPicPr>
        <p:blipFill>
          <a:blip r:embed="rId2"/>
          <a:stretch>
            <a:fillRect/>
          </a:stretch>
        </p:blipFill>
        <p:spPr>
          <a:xfrm>
            <a:off x="6594714" y="4228968"/>
            <a:ext cx="5001323" cy="2019582"/>
          </a:xfrm>
          <a:prstGeom prst="rect">
            <a:avLst/>
          </a:prstGeom>
        </p:spPr>
      </p:pic>
      <p:pic>
        <p:nvPicPr>
          <p:cNvPr id="12" name="Immagine 11">
            <a:extLst>
              <a:ext uri="{FF2B5EF4-FFF2-40B4-BE49-F238E27FC236}">
                <a16:creationId xmlns:a16="http://schemas.microsoft.com/office/drawing/2014/main" id="{51B310B3-1B7A-FF50-8CF8-E1D3866E57A9}"/>
              </a:ext>
            </a:extLst>
          </p:cNvPr>
          <p:cNvPicPr>
            <a:picLocks noChangeAspect="1"/>
          </p:cNvPicPr>
          <p:nvPr/>
        </p:nvPicPr>
        <p:blipFill>
          <a:blip r:embed="rId3"/>
          <a:stretch>
            <a:fillRect/>
          </a:stretch>
        </p:blipFill>
        <p:spPr>
          <a:xfrm>
            <a:off x="457200" y="152400"/>
            <a:ext cx="4520361" cy="2941729"/>
          </a:xfrm>
          <a:prstGeom prst="rect">
            <a:avLst/>
          </a:prstGeom>
        </p:spPr>
      </p:pic>
      <p:grpSp>
        <p:nvGrpSpPr>
          <p:cNvPr id="14" name="Gruppo 13">
            <a:extLst>
              <a:ext uri="{FF2B5EF4-FFF2-40B4-BE49-F238E27FC236}">
                <a16:creationId xmlns:a16="http://schemas.microsoft.com/office/drawing/2014/main" id="{F5615849-74C3-F1C9-2E2E-9D9DAFD42882}"/>
              </a:ext>
            </a:extLst>
          </p:cNvPr>
          <p:cNvGrpSpPr/>
          <p:nvPr/>
        </p:nvGrpSpPr>
        <p:grpSpPr>
          <a:xfrm>
            <a:off x="6289914" y="171450"/>
            <a:ext cx="5610921" cy="3733800"/>
            <a:chOff x="6581078" y="1"/>
            <a:chExt cx="5610921" cy="3733800"/>
          </a:xfrm>
        </p:grpSpPr>
        <p:pic>
          <p:nvPicPr>
            <p:cNvPr id="8" name="Immagine 7">
              <a:extLst>
                <a:ext uri="{FF2B5EF4-FFF2-40B4-BE49-F238E27FC236}">
                  <a16:creationId xmlns:a16="http://schemas.microsoft.com/office/drawing/2014/main" id="{8F1A2F5D-1DF4-C58C-D588-9B0A1533E5E7}"/>
                </a:ext>
              </a:extLst>
            </p:cNvPr>
            <p:cNvPicPr>
              <a:picLocks noChangeAspect="1"/>
            </p:cNvPicPr>
            <p:nvPr/>
          </p:nvPicPr>
          <p:blipFill rotWithShape="1">
            <a:blip r:embed="rId4"/>
            <a:srcRect l="2019"/>
            <a:stretch/>
          </p:blipFill>
          <p:spPr>
            <a:xfrm>
              <a:off x="6581078" y="1"/>
              <a:ext cx="5610921" cy="3733800"/>
            </a:xfrm>
            <a:prstGeom prst="rect">
              <a:avLst/>
            </a:prstGeom>
          </p:spPr>
        </p:pic>
        <p:sp>
          <p:nvSpPr>
            <p:cNvPr id="13" name="Rettangolo 12">
              <a:extLst>
                <a:ext uri="{FF2B5EF4-FFF2-40B4-BE49-F238E27FC236}">
                  <a16:creationId xmlns:a16="http://schemas.microsoft.com/office/drawing/2014/main" id="{58DBBE91-5C79-2A08-53BF-5EE834C5CEED}"/>
                </a:ext>
              </a:extLst>
            </p:cNvPr>
            <p:cNvSpPr/>
            <p:nvPr/>
          </p:nvSpPr>
          <p:spPr>
            <a:xfrm>
              <a:off x="6581078" y="3200400"/>
              <a:ext cx="581722" cy="30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7" name="Gruppo 16">
            <a:extLst>
              <a:ext uri="{FF2B5EF4-FFF2-40B4-BE49-F238E27FC236}">
                <a16:creationId xmlns:a16="http://schemas.microsoft.com/office/drawing/2014/main" id="{C881F3A0-D4F4-5E9D-A809-5DE18A0EC92E}"/>
              </a:ext>
            </a:extLst>
          </p:cNvPr>
          <p:cNvGrpSpPr/>
          <p:nvPr/>
        </p:nvGrpSpPr>
        <p:grpSpPr>
          <a:xfrm>
            <a:off x="685800" y="3021164"/>
            <a:ext cx="4749036" cy="3352800"/>
            <a:chOff x="6337084" y="3378201"/>
            <a:chExt cx="4749036" cy="3352800"/>
          </a:xfrm>
        </p:grpSpPr>
        <p:pic>
          <p:nvPicPr>
            <p:cNvPr id="10" name="Immagine 9">
              <a:extLst>
                <a:ext uri="{FF2B5EF4-FFF2-40B4-BE49-F238E27FC236}">
                  <a16:creationId xmlns:a16="http://schemas.microsoft.com/office/drawing/2014/main" id="{B79AE107-1EF7-605B-2B3C-41411B8A577A}"/>
                </a:ext>
              </a:extLst>
            </p:cNvPr>
            <p:cNvPicPr>
              <a:picLocks noChangeAspect="1"/>
            </p:cNvPicPr>
            <p:nvPr/>
          </p:nvPicPr>
          <p:blipFill rotWithShape="1">
            <a:blip r:embed="rId5"/>
            <a:srcRect l="1140" r="-1"/>
            <a:stretch/>
          </p:blipFill>
          <p:spPr>
            <a:xfrm>
              <a:off x="6378893" y="3378201"/>
              <a:ext cx="4707227" cy="3352800"/>
            </a:xfrm>
            <a:prstGeom prst="rect">
              <a:avLst/>
            </a:prstGeom>
          </p:spPr>
        </p:pic>
        <p:sp>
          <p:nvSpPr>
            <p:cNvPr id="15" name="Rettangolo 14">
              <a:extLst>
                <a:ext uri="{FF2B5EF4-FFF2-40B4-BE49-F238E27FC236}">
                  <a16:creationId xmlns:a16="http://schemas.microsoft.com/office/drawing/2014/main" id="{A7BBEC5D-814D-3BEE-C702-997A829AE920}"/>
                </a:ext>
              </a:extLst>
            </p:cNvPr>
            <p:cNvSpPr/>
            <p:nvPr/>
          </p:nvSpPr>
          <p:spPr>
            <a:xfrm>
              <a:off x="6378894" y="3505200"/>
              <a:ext cx="749516" cy="762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ttangolo 15">
              <a:extLst>
                <a:ext uri="{FF2B5EF4-FFF2-40B4-BE49-F238E27FC236}">
                  <a16:creationId xmlns:a16="http://schemas.microsoft.com/office/drawing/2014/main" id="{F96B3FC9-C16A-18CE-5C43-EB72A875B107}"/>
                </a:ext>
              </a:extLst>
            </p:cNvPr>
            <p:cNvSpPr/>
            <p:nvPr/>
          </p:nvSpPr>
          <p:spPr>
            <a:xfrm>
              <a:off x="6337084" y="5959475"/>
              <a:ext cx="749516" cy="51752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63704066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ottotitolo 2">
            <a:extLst>
              <a:ext uri="{FF2B5EF4-FFF2-40B4-BE49-F238E27FC236}">
                <a16:creationId xmlns:a16="http://schemas.microsoft.com/office/drawing/2014/main" id="{83FC5B27-FBE7-B086-D906-C471D24C4E80}"/>
              </a:ext>
            </a:extLst>
          </p:cNvPr>
          <p:cNvSpPr>
            <a:spLocks noGrp="1"/>
          </p:cNvSpPr>
          <p:nvPr>
            <p:ph type="subTitle" idx="1"/>
          </p:nvPr>
        </p:nvSpPr>
        <p:spPr>
          <a:xfrm>
            <a:off x="457200" y="914400"/>
            <a:ext cx="11277600" cy="2362200"/>
          </a:xfrm>
        </p:spPr>
        <p:txBody>
          <a:bodyPr>
            <a:normAutofit/>
          </a:bodyPr>
          <a:lstStyle/>
          <a:p>
            <a:pPr marL="285750" indent="-285750" algn="just" defTabSz="457200" fontAlgn="base">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La </a:t>
            </a:r>
            <a:r>
              <a:rPr lang="it-IT" dirty="0">
                <a:solidFill>
                  <a:srgbClr val="FFFF00"/>
                </a:solidFill>
                <a:latin typeface="Times New Roman" panose="02020603050405020304" pitchFamily="18" charset="0"/>
                <a:cs typeface="Times New Roman" panose="02020603050405020304" pitchFamily="18" charset="0"/>
              </a:rPr>
              <a:t>pianificazione del verde </a:t>
            </a:r>
            <a:r>
              <a:rPr lang="it-IT" dirty="0">
                <a:solidFill>
                  <a:schemeClr val="bg1"/>
                </a:solidFill>
                <a:latin typeface="Times New Roman" panose="02020603050405020304" pitchFamily="18" charset="0"/>
                <a:cs typeface="Times New Roman" panose="02020603050405020304" pitchFamily="18" charset="0"/>
              </a:rPr>
              <a:t>dovrebbe fornire ombreggiatura durante il giorno (per bloccare la radiazione a onde corte), piantando alberi con chioma a ombrello e LAD elevato (ma attenzione al trattenimento della radiazione emessa a onda corta la notte e alla riduzione di ventilazione)</a:t>
            </a:r>
          </a:p>
          <a:p>
            <a:pPr marL="285750" indent="-285750" algn="just" defTabSz="457200" fontAlgn="base">
              <a:buFont typeface="Arial" panose="020B0604020202020204" pitchFamily="34" charset="0"/>
              <a:buChar char="•"/>
            </a:pPr>
            <a:r>
              <a:rPr lang="it-IT" dirty="0">
                <a:solidFill>
                  <a:srgbClr val="FFFF00"/>
                </a:solidFill>
                <a:latin typeface="Times New Roman" panose="02020603050405020304" pitchFamily="18" charset="0"/>
                <a:cs typeface="Times New Roman" panose="02020603050405020304" pitchFamily="18" charset="0"/>
              </a:rPr>
              <a:t>Gli alberi dovrebbero essere piantati sul lato est, ovest e sud</a:t>
            </a:r>
            <a:r>
              <a:rPr lang="it-IT" dirty="0">
                <a:solidFill>
                  <a:schemeClr val="bg1"/>
                </a:solidFill>
                <a:latin typeface="Times New Roman" panose="02020603050405020304" pitchFamily="18" charset="0"/>
                <a:cs typeface="Times New Roman" panose="02020603050405020304" pitchFamily="18" charset="0"/>
              </a:rPr>
              <a:t> degli edifici per ridurre il guadagno di calore da radiazione diretta (onda corta), nell'emisfero boreale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Segnaposto numero diapositiva 3">
            <a:extLst>
              <a:ext uri="{FF2B5EF4-FFF2-40B4-BE49-F238E27FC236}">
                <a16:creationId xmlns:a16="http://schemas.microsoft.com/office/drawing/2014/main" id="{D7ACF487-6377-7B12-883A-9D5A6A77A58E}"/>
              </a:ext>
            </a:extLst>
          </p:cNvPr>
          <p:cNvSpPr>
            <a:spLocks noGrp="1"/>
          </p:cNvSpPr>
          <p:nvPr>
            <p:ph type="sldNum" sz="quarter" idx="12"/>
          </p:nvPr>
        </p:nvSpPr>
        <p:spPr/>
        <p:txBody>
          <a:bodyPr/>
          <a:lstStyle/>
          <a:p>
            <a:pPr>
              <a:defRPr/>
            </a:pPr>
            <a:fld id="{3C55072A-9E16-4F1F-AD72-50A7FCD81C33}" type="slidenum">
              <a:rPr lang="it-IT" altLang="en-US" smtClean="0"/>
              <a:pPr>
                <a:defRPr/>
              </a:pPr>
              <a:t>117</a:t>
            </a:fld>
            <a:endParaRPr lang="it-IT" altLang="en-US"/>
          </a:p>
        </p:txBody>
      </p:sp>
      <p:sp>
        <p:nvSpPr>
          <p:cNvPr id="2" name="Rectangle 2">
            <a:extLst>
              <a:ext uri="{FF2B5EF4-FFF2-40B4-BE49-F238E27FC236}">
                <a16:creationId xmlns:a16="http://schemas.microsoft.com/office/drawing/2014/main" id="{B66A0AF8-2491-2040-B9B3-5C5441C4B7CD}"/>
              </a:ext>
            </a:extLst>
          </p:cNvPr>
          <p:cNvSpPr>
            <a:spLocks noChangeArrowheads="1"/>
          </p:cNvSpPr>
          <p:nvPr/>
        </p:nvSpPr>
        <p:spPr bwMode="auto">
          <a:xfrm>
            <a:off x="1600200" y="0"/>
            <a:ext cx="8991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a:t>
            </a:r>
            <a:r>
              <a:rPr lang="it-IT" altLang="en-US" sz="2800" b="1" dirty="0">
                <a:solidFill>
                  <a:srgbClr val="FFCC00"/>
                </a:solidFill>
                <a:latin typeface="Verdana" panose="020B0604030504040204" pitchFamily="34" charset="0"/>
              </a:rPr>
              <a:t>Greening per la riduzione dell’ICU</a:t>
            </a:r>
          </a:p>
        </p:txBody>
      </p:sp>
      <p:sp>
        <p:nvSpPr>
          <p:cNvPr id="5" name="Sottotitolo 2">
            <a:extLst>
              <a:ext uri="{FF2B5EF4-FFF2-40B4-BE49-F238E27FC236}">
                <a16:creationId xmlns:a16="http://schemas.microsoft.com/office/drawing/2014/main" id="{F8C65676-E436-9FD5-4320-EC67997BB8CD}"/>
              </a:ext>
            </a:extLst>
          </p:cNvPr>
          <p:cNvSpPr txBox="1">
            <a:spLocks/>
          </p:cNvSpPr>
          <p:nvPr/>
        </p:nvSpPr>
        <p:spPr>
          <a:xfrm>
            <a:off x="457200" y="3276600"/>
            <a:ext cx="11277600" cy="2514600"/>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just" defTabSz="457200" fontAlgn="base">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Aumentare l'area verde e permeabile con prati, erbe e arbusti, a scapito dell'uso di materiali di pavimentazione tradizionale impermeabile (anche per smorzamento piene), </a:t>
            </a:r>
            <a:r>
              <a:rPr lang="it-IT" dirty="0">
                <a:solidFill>
                  <a:srgbClr val="FFFF00"/>
                </a:solidFill>
                <a:latin typeface="Times New Roman" panose="02020603050405020304" pitchFamily="18" charset="0"/>
                <a:cs typeface="Times New Roman" panose="02020603050405020304" pitchFamily="18" charset="0"/>
              </a:rPr>
              <a:t>anche con tecniche innovative e compatte come i Park Cool Island/pocket park </a:t>
            </a:r>
            <a:endParaRPr lang="it-IT" dirty="0">
              <a:solidFill>
                <a:schemeClr val="bg1"/>
              </a:solidFill>
              <a:latin typeface="Times New Roman" panose="02020603050405020304" pitchFamily="18" charset="0"/>
              <a:cs typeface="Times New Roman" panose="02020603050405020304" pitchFamily="18" charset="0"/>
            </a:endParaRPr>
          </a:p>
          <a:p>
            <a:pPr marL="285750" indent="-285750" algn="just" defTabSz="457200" fontAlgn="base">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Il coefficiente di trasferimento del calore convettivo (traspirazione) aumenta all'aumentare della velocità del vento, quindi sarebbe importante </a:t>
            </a:r>
            <a:r>
              <a:rPr lang="it-IT" dirty="0">
                <a:solidFill>
                  <a:srgbClr val="FFFF00"/>
                </a:solidFill>
                <a:latin typeface="Times New Roman" panose="02020603050405020304" pitchFamily="18" charset="0"/>
                <a:cs typeface="Times New Roman" panose="02020603050405020304" pitchFamily="18" charset="0"/>
              </a:rPr>
              <a:t>accoppiare l’incanalamento/filtrazione del vento e la pianificazione del verde</a:t>
            </a:r>
            <a:r>
              <a:rPr lang="it-IT" dirty="0">
                <a:solidFill>
                  <a:schemeClr val="bg1"/>
                </a:solidFill>
                <a:latin typeface="Times New Roman" panose="02020603050405020304" pitchFamily="18" charset="0"/>
                <a:cs typeface="Times New Roman" panose="02020603050405020304" pitchFamily="18" charset="0"/>
              </a:rPr>
              <a:t>, accoppiando l’effetto di riduzione della velocità del vento e di riduzione della temperatura superficiale</a:t>
            </a: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592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746D52D-0C36-463F-98C0-D9D4BB2237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1" y="0"/>
            <a:ext cx="9144000" cy="6871122"/>
          </a:xfrm>
          <a:prstGeom prst="rect">
            <a:avLst/>
          </a:prstGeom>
          <a:noFill/>
          <a:extLst>
            <a:ext uri="{909E8E84-426E-40DD-AFC4-6F175D3DCCD1}">
              <a14:hiddenFill xmlns:a14="http://schemas.microsoft.com/office/drawing/2010/main">
                <a:solidFill>
                  <a:srgbClr val="FFFFFF"/>
                </a:solidFill>
              </a14:hiddenFill>
            </a:ext>
          </a:extLst>
        </p:spPr>
      </p:pic>
      <p:pic>
        <p:nvPicPr>
          <p:cNvPr id="4" name="Immagine 3">
            <a:extLst>
              <a:ext uri="{FF2B5EF4-FFF2-40B4-BE49-F238E27FC236}">
                <a16:creationId xmlns:a16="http://schemas.microsoft.com/office/drawing/2014/main" id="{A4E3FF95-D33C-4C54-B1AA-5F614155D333}"/>
              </a:ext>
            </a:extLst>
          </p:cNvPr>
          <p:cNvPicPr>
            <a:picLocks noChangeAspect="1"/>
          </p:cNvPicPr>
          <p:nvPr/>
        </p:nvPicPr>
        <p:blipFill>
          <a:blip r:embed="rId3"/>
          <a:stretch>
            <a:fillRect/>
          </a:stretch>
        </p:blipFill>
        <p:spPr>
          <a:xfrm>
            <a:off x="-1" y="5208165"/>
            <a:ext cx="3048001" cy="1649835"/>
          </a:xfrm>
          <a:prstGeom prst="rect">
            <a:avLst/>
          </a:prstGeom>
        </p:spPr>
      </p:pic>
      <p:sp>
        <p:nvSpPr>
          <p:cNvPr id="3" name="Segnaposto numero diapositiva 2">
            <a:extLst>
              <a:ext uri="{FF2B5EF4-FFF2-40B4-BE49-F238E27FC236}">
                <a16:creationId xmlns:a16="http://schemas.microsoft.com/office/drawing/2014/main" id="{BAD0E645-2ACA-4829-84F1-F19FE913BDCE}"/>
              </a:ext>
            </a:extLst>
          </p:cNvPr>
          <p:cNvSpPr>
            <a:spLocks noGrp="1"/>
          </p:cNvSpPr>
          <p:nvPr>
            <p:ph type="sldNum" sz="quarter" idx="12"/>
          </p:nvPr>
        </p:nvSpPr>
        <p:spPr/>
        <p:txBody>
          <a:bodyPr/>
          <a:lstStyle/>
          <a:p>
            <a:pPr>
              <a:defRPr/>
            </a:pPr>
            <a:fld id="{17B29711-8223-4211-945F-5E16C8362079}" type="slidenum">
              <a:rPr lang="it-IT" altLang="en-US" smtClean="0"/>
              <a:pPr>
                <a:defRPr/>
              </a:pPr>
              <a:t>118</a:t>
            </a:fld>
            <a:endParaRPr lang="it-IT" altLang="en-US"/>
          </a:p>
        </p:txBody>
      </p:sp>
      <p:sp>
        <p:nvSpPr>
          <p:cNvPr id="7" name="Rectangle 2">
            <a:extLst>
              <a:ext uri="{FF2B5EF4-FFF2-40B4-BE49-F238E27FC236}">
                <a16:creationId xmlns:a16="http://schemas.microsoft.com/office/drawing/2014/main" id="{784C876B-931E-49E8-B2DB-09DE22792AD9}"/>
              </a:ext>
            </a:extLst>
          </p:cNvPr>
          <p:cNvSpPr>
            <a:spLocks noChangeArrowheads="1"/>
          </p:cNvSpPr>
          <p:nvPr/>
        </p:nvSpPr>
        <p:spPr bwMode="auto">
          <a:xfrm>
            <a:off x="0" y="0"/>
            <a:ext cx="3048000"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Greening:</a:t>
            </a:r>
          </a:p>
          <a:p>
            <a:pPr algn="ctr">
              <a:spcBef>
                <a:spcPct val="0"/>
              </a:spcBef>
              <a:buNone/>
            </a:pPr>
            <a:r>
              <a:rPr lang="it-IT" altLang="en-US" sz="2800" b="1" dirty="0">
                <a:solidFill>
                  <a:srgbClr val="FFCC00"/>
                </a:solidFill>
                <a:latin typeface="Verdana" panose="020B0604030504040204" pitchFamily="34" charset="0"/>
              </a:rPr>
              <a:t>limitazioni</a:t>
            </a:r>
          </a:p>
        </p:txBody>
      </p:sp>
    </p:spTree>
    <p:extLst>
      <p:ext uri="{BB962C8B-B14F-4D97-AF65-F5344CB8AC3E}">
        <p14:creationId xmlns:p14="http://schemas.microsoft.com/office/powerpoint/2010/main" val="66118936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3DC4CDF2-5D83-1617-AD1A-655DB708C08D}"/>
              </a:ext>
            </a:extLst>
          </p:cNvPr>
          <p:cNvPicPr>
            <a:picLocks noChangeAspect="1"/>
          </p:cNvPicPr>
          <p:nvPr/>
        </p:nvPicPr>
        <p:blipFill>
          <a:blip r:embed="rId2"/>
          <a:srcRect r="3674"/>
          <a:stretch>
            <a:fillRect/>
          </a:stretch>
        </p:blipFill>
        <p:spPr>
          <a:xfrm>
            <a:off x="380999" y="493463"/>
            <a:ext cx="11277601" cy="5754345"/>
          </a:xfrm>
          <a:prstGeom prst="rect">
            <a:avLst/>
          </a:prstGeom>
        </p:spPr>
      </p:pic>
      <p:sp>
        <p:nvSpPr>
          <p:cNvPr id="5" name="Rectangle 2">
            <a:extLst>
              <a:ext uri="{FF2B5EF4-FFF2-40B4-BE49-F238E27FC236}">
                <a16:creationId xmlns:a16="http://schemas.microsoft.com/office/drawing/2014/main" id="{375243FB-47B7-02B3-CC0F-7587307FF5CB}"/>
              </a:ext>
            </a:extLst>
          </p:cNvPr>
          <p:cNvSpPr>
            <a:spLocks noChangeArrowheads="1"/>
          </p:cNvSpPr>
          <p:nvPr/>
        </p:nvSpPr>
        <p:spPr bwMode="auto">
          <a:xfrm>
            <a:off x="1600200" y="0"/>
            <a:ext cx="8991600" cy="466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Greening: limitazioni</a:t>
            </a:r>
          </a:p>
        </p:txBody>
      </p:sp>
      <p:sp>
        <p:nvSpPr>
          <p:cNvPr id="7" name="CasellaDiTesto 6">
            <a:extLst>
              <a:ext uri="{FF2B5EF4-FFF2-40B4-BE49-F238E27FC236}">
                <a16:creationId xmlns:a16="http://schemas.microsoft.com/office/drawing/2014/main" id="{1A8F43A4-2FCE-C4BC-0146-8C6C594B8531}"/>
              </a:ext>
            </a:extLst>
          </p:cNvPr>
          <p:cNvSpPr txBox="1"/>
          <p:nvPr/>
        </p:nvSpPr>
        <p:spPr>
          <a:xfrm>
            <a:off x="0" y="6211669"/>
            <a:ext cx="12192000" cy="646331"/>
          </a:xfrm>
          <a:prstGeom prst="rect">
            <a:avLst/>
          </a:prstGeom>
          <a:noFill/>
        </p:spPr>
        <p:txBody>
          <a:bodyPr wrap="square">
            <a:spAutoFit/>
          </a:bodyPr>
          <a:lstStyle/>
          <a:p>
            <a:pPr algn="ctr"/>
            <a:r>
              <a:rPr lang="it-IT" altLang="en-US" dirty="0">
                <a:solidFill>
                  <a:schemeClr val="bg1"/>
                </a:solidFill>
                <a:latin typeface="Times New Roman" panose="02020603050405020304" pitchFamily="18" charset="0"/>
                <a:cs typeface="Times New Roman" panose="02020603050405020304" pitchFamily="18" charset="0"/>
              </a:rPr>
              <a:t>Review dei risultati ottenuti in vari climi (LCZ: Local </a:t>
            </a:r>
            <a:r>
              <a:rPr lang="it-IT" altLang="en-US" dirty="0" err="1">
                <a:solidFill>
                  <a:schemeClr val="bg1"/>
                </a:solidFill>
                <a:latin typeface="Times New Roman" panose="02020603050405020304" pitchFamily="18" charset="0"/>
                <a:cs typeface="Times New Roman" panose="02020603050405020304" pitchFamily="18" charset="0"/>
              </a:rPr>
              <a:t>Climate</a:t>
            </a:r>
            <a:r>
              <a:rPr lang="it-IT" altLang="en-US" dirty="0">
                <a:solidFill>
                  <a:schemeClr val="bg1"/>
                </a:solidFill>
                <a:latin typeface="Times New Roman" panose="02020603050405020304" pitchFamily="18" charset="0"/>
                <a:cs typeface="Times New Roman" panose="02020603050405020304" pitchFamily="18" charset="0"/>
              </a:rPr>
              <a:t> Zone) e configurazioni urbane (</a:t>
            </a:r>
            <a:r>
              <a:rPr lang="en-US" dirty="0">
                <a:solidFill>
                  <a:schemeClr val="bg1"/>
                </a:solidFill>
                <a:latin typeface="Times New Roman" panose="02020603050405020304" pitchFamily="18" charset="0"/>
                <a:cs typeface="Times New Roman" panose="02020603050405020304" pitchFamily="18" charset="0"/>
              </a:rPr>
              <a:t>Li et al., 2024, Cooling efficacy of trees across cities is determined by background climate, urban morphology, and tree trait. </a:t>
            </a:r>
            <a:r>
              <a:rPr lang="en-US" i="1" dirty="0">
                <a:solidFill>
                  <a:schemeClr val="bg1"/>
                </a:solidFill>
                <a:latin typeface="Times New Roman" panose="02020603050405020304" pitchFamily="18" charset="0"/>
                <a:cs typeface="Times New Roman" panose="02020603050405020304" pitchFamily="18" charset="0"/>
              </a:rPr>
              <a:t>Commun Earth Environ 5, 754</a:t>
            </a:r>
            <a:r>
              <a:rPr lang="en-US" dirty="0">
                <a:solidFill>
                  <a:schemeClr val="bg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66609401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1FF6BBC6-2895-747D-221E-7298334ED2C0}"/>
              </a:ext>
            </a:extLst>
          </p:cNvPr>
          <p:cNvSpPr>
            <a:spLocks noGrp="1"/>
          </p:cNvSpPr>
          <p:nvPr>
            <p:ph type="sldNum" sz="quarter" idx="12"/>
          </p:nvPr>
        </p:nvSpPr>
        <p:spPr/>
        <p:txBody>
          <a:bodyPr/>
          <a:lstStyle/>
          <a:p>
            <a:pPr>
              <a:defRPr/>
            </a:pPr>
            <a:fld id="{A2DE0798-E235-4305-A757-6FD5C182A6FF}" type="slidenum">
              <a:rPr lang="it-IT" altLang="en-US" smtClean="0"/>
              <a:pPr>
                <a:defRPr/>
              </a:pPr>
              <a:t>120</a:t>
            </a:fld>
            <a:endParaRPr lang="it-IT" altLang="en-US"/>
          </a:p>
        </p:txBody>
      </p:sp>
      <p:sp>
        <p:nvSpPr>
          <p:cNvPr id="4" name="CasellaDiTesto 3">
            <a:extLst>
              <a:ext uri="{FF2B5EF4-FFF2-40B4-BE49-F238E27FC236}">
                <a16:creationId xmlns:a16="http://schemas.microsoft.com/office/drawing/2014/main" id="{F976F331-AA6C-9B5A-D1E3-4AB5A87B38D4}"/>
              </a:ext>
            </a:extLst>
          </p:cNvPr>
          <p:cNvSpPr txBox="1"/>
          <p:nvPr/>
        </p:nvSpPr>
        <p:spPr>
          <a:xfrm>
            <a:off x="152400" y="429935"/>
            <a:ext cx="11811000" cy="5970865"/>
          </a:xfrm>
          <a:prstGeom prst="rect">
            <a:avLst/>
          </a:prstGeom>
          <a:noFill/>
        </p:spPr>
        <p:txBody>
          <a:bodyPr wrap="square">
            <a:spAutoFit/>
          </a:bodyPr>
          <a:lstStyle/>
          <a:p>
            <a:endParaRPr lang="it-IT" sz="20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Clima tropicale pluviale (umidità elevata): riduzione della temperatura diurna fino a 2 °C ma incremento di quella notturna fino 0,8 °C</a:t>
            </a:r>
          </a:p>
          <a:p>
            <a:pPr marL="342900" indent="-342900" algn="just">
              <a:buFont typeface="Arial" panose="020B0604020202020204" pitchFamily="34" charset="0"/>
              <a:buChar char="•"/>
            </a:pPr>
            <a:endParaRPr lang="it-IT" sz="8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Clima tropicale secco: riduzione della temperatura diurna fino a 12 °C ma incremento di quella notturna fino 0,8 °C </a:t>
            </a:r>
          </a:p>
          <a:p>
            <a:pPr marL="342900" indent="-342900" algn="just">
              <a:buFont typeface="Arial" panose="020B0604020202020204" pitchFamily="34" charset="0"/>
              <a:buChar char="•"/>
            </a:pPr>
            <a:endParaRPr lang="it-IT" sz="8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Clima arido: riduzione della temperatura diurna fino a 9 °C ma incremento di quella notturna fino a 0,4 °C </a:t>
            </a:r>
          </a:p>
          <a:p>
            <a:pPr marL="342900" indent="-342900" algn="just">
              <a:buFont typeface="Arial" panose="020B0604020202020204" pitchFamily="34" charset="0"/>
              <a:buChar char="•"/>
            </a:pPr>
            <a:endParaRPr lang="it-IT" sz="8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Clima temperato e continentale: riduzione della temperatura diurna fino a 6 °C ma incremento di quella notturna fino a 1,5 °C</a:t>
            </a:r>
          </a:p>
          <a:p>
            <a:pPr marL="342900" indent="-342900" algn="just">
              <a:buFont typeface="Arial" panose="020B0604020202020204" pitchFamily="34" charset="0"/>
              <a:buChar char="•"/>
            </a:pPr>
            <a:endParaRPr lang="it-IT" sz="22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it-IT" sz="22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Nei </a:t>
            </a:r>
            <a:r>
              <a:rPr lang="it-IT" sz="2200" dirty="0">
                <a:solidFill>
                  <a:srgbClr val="FFFF00"/>
                </a:solidFill>
                <a:latin typeface="Times New Roman" panose="02020603050405020304" pitchFamily="18" charset="0"/>
                <a:cs typeface="Times New Roman" panose="02020603050405020304" pitchFamily="18" charset="0"/>
              </a:rPr>
              <a:t>climi temperati e continentali </a:t>
            </a:r>
            <a:r>
              <a:rPr lang="it-IT" sz="2200" dirty="0">
                <a:solidFill>
                  <a:schemeClr val="bg1"/>
                </a:solidFill>
                <a:latin typeface="Times New Roman" panose="02020603050405020304" pitchFamily="18" charset="0"/>
                <a:cs typeface="Times New Roman" panose="02020603050405020304" pitchFamily="18" charset="0"/>
              </a:rPr>
              <a:t>(e in quelli tropicali con morfologia urbana aperta), </a:t>
            </a:r>
            <a:r>
              <a:rPr lang="it-IT" sz="2200" dirty="0">
                <a:solidFill>
                  <a:srgbClr val="FFFF00"/>
                </a:solidFill>
                <a:latin typeface="Times New Roman" panose="02020603050405020304" pitchFamily="18" charset="0"/>
                <a:cs typeface="Times New Roman" panose="02020603050405020304" pitchFamily="18" charset="0"/>
              </a:rPr>
              <a:t>l'uso misto </a:t>
            </a:r>
            <a:r>
              <a:rPr lang="it-IT" sz="2200" dirty="0">
                <a:solidFill>
                  <a:schemeClr val="bg1"/>
                </a:solidFill>
                <a:latin typeface="Times New Roman" panose="02020603050405020304" pitchFamily="18" charset="0"/>
                <a:cs typeface="Times New Roman" panose="02020603050405020304" pitchFamily="18" charset="0"/>
              </a:rPr>
              <a:t>di alberi decidui e sempreverdi fornisce </a:t>
            </a:r>
            <a:r>
              <a:rPr lang="it-IT" sz="2200" dirty="0">
                <a:solidFill>
                  <a:srgbClr val="FFFF00"/>
                </a:solidFill>
                <a:latin typeface="Times New Roman" panose="02020603050405020304" pitchFamily="18" charset="0"/>
                <a:cs typeface="Times New Roman" panose="02020603050405020304" pitchFamily="18" charset="0"/>
              </a:rPr>
              <a:t>circa 0,5 °C in più di raffreddamento rispetto all'approccio di una singola specie </a:t>
            </a:r>
          </a:p>
          <a:p>
            <a:pPr marL="342900" indent="-342900" algn="just">
              <a:buFont typeface="Arial" panose="020B0604020202020204" pitchFamily="34" charset="0"/>
              <a:buChar char="•"/>
            </a:pPr>
            <a:endParaRPr lang="it-IT" sz="8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Nei </a:t>
            </a:r>
            <a:r>
              <a:rPr lang="it-IT" sz="2200" dirty="0">
                <a:solidFill>
                  <a:srgbClr val="FFFF00"/>
                </a:solidFill>
                <a:latin typeface="Times New Roman" panose="02020603050405020304" pitchFamily="18" charset="0"/>
                <a:cs typeface="Times New Roman" panose="02020603050405020304" pitchFamily="18" charset="0"/>
              </a:rPr>
              <a:t>climi aridi </a:t>
            </a:r>
            <a:r>
              <a:rPr lang="it-IT" sz="2200" dirty="0">
                <a:solidFill>
                  <a:schemeClr val="bg1"/>
                </a:solidFill>
                <a:latin typeface="Times New Roman" panose="02020603050405020304" pitchFamily="18" charset="0"/>
                <a:cs typeface="Times New Roman" panose="02020603050405020304" pitchFamily="18" charset="0"/>
              </a:rPr>
              <a:t>(e in quelli tropicali con morfologia urbana chiusa), </a:t>
            </a:r>
            <a:r>
              <a:rPr lang="it-IT" sz="2200" dirty="0">
                <a:solidFill>
                  <a:srgbClr val="FFFF00"/>
                </a:solidFill>
                <a:latin typeface="Times New Roman" panose="02020603050405020304" pitchFamily="18" charset="0"/>
                <a:cs typeface="Times New Roman" panose="02020603050405020304" pitchFamily="18" charset="0"/>
              </a:rPr>
              <a:t>l’uso di specie sempreverdi </a:t>
            </a:r>
            <a:r>
              <a:rPr lang="it-IT" sz="2200" dirty="0">
                <a:solidFill>
                  <a:schemeClr val="bg1"/>
                </a:solidFill>
                <a:latin typeface="Times New Roman" panose="02020603050405020304" pitchFamily="18" charset="0"/>
                <a:cs typeface="Times New Roman" panose="02020603050405020304" pitchFamily="18" charset="0"/>
              </a:rPr>
              <a:t>dimostra un </a:t>
            </a:r>
            <a:r>
              <a:rPr lang="it-IT" sz="2200" dirty="0">
                <a:solidFill>
                  <a:srgbClr val="FFFF00"/>
                </a:solidFill>
                <a:latin typeface="Times New Roman" panose="02020603050405020304" pitchFamily="18" charset="0"/>
                <a:cs typeface="Times New Roman" panose="02020603050405020304" pitchFamily="18" charset="0"/>
              </a:rPr>
              <a:t>raffreddamento più efficace</a:t>
            </a:r>
          </a:p>
        </p:txBody>
      </p:sp>
      <p:sp>
        <p:nvSpPr>
          <p:cNvPr id="3" name="Rectangle 2">
            <a:extLst>
              <a:ext uri="{FF2B5EF4-FFF2-40B4-BE49-F238E27FC236}">
                <a16:creationId xmlns:a16="http://schemas.microsoft.com/office/drawing/2014/main" id="{A6693ED7-9E3D-0E5A-A7D5-5859339F8707}"/>
              </a:ext>
            </a:extLst>
          </p:cNvPr>
          <p:cNvSpPr>
            <a:spLocks noChangeArrowheads="1"/>
          </p:cNvSpPr>
          <p:nvPr/>
        </p:nvSpPr>
        <p:spPr bwMode="auto">
          <a:xfrm>
            <a:off x="1600200" y="-76200"/>
            <a:ext cx="89916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en-US" altLang="en-US" sz="2800" b="1" dirty="0">
                <a:solidFill>
                  <a:srgbClr val="FFCC00"/>
                </a:solidFill>
                <a:latin typeface="Verdana" panose="020B0604030504040204" pitchFamily="34" charset="0"/>
              </a:rPr>
              <a:t>5. Greening e zone </a:t>
            </a:r>
            <a:r>
              <a:rPr lang="en-US" altLang="en-US" sz="2800" b="1" dirty="0" err="1">
                <a:solidFill>
                  <a:srgbClr val="FFCC00"/>
                </a:solidFill>
                <a:latin typeface="Verdana" panose="020B0604030504040204" pitchFamily="34" charset="0"/>
              </a:rPr>
              <a:t>climatiche</a:t>
            </a:r>
            <a:endParaRPr lang="en-US" altLang="en-US" sz="2800" b="1" dirty="0">
              <a:solidFill>
                <a:srgbClr val="FFCC00"/>
              </a:solidFill>
              <a:latin typeface="Verdana" panose="020B0604030504040204" pitchFamily="34" charset="0"/>
            </a:endParaRPr>
          </a:p>
        </p:txBody>
      </p:sp>
    </p:spTree>
    <p:extLst>
      <p:ext uri="{BB962C8B-B14F-4D97-AF65-F5344CB8AC3E}">
        <p14:creationId xmlns:p14="http://schemas.microsoft.com/office/powerpoint/2010/main" val="295393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0" end="10"/>
                                            </p:txEl>
                                          </p:spTgt>
                                        </p:tgtEl>
                                        <p:attrNameLst>
                                          <p:attrName>style.visibility</p:attrName>
                                        </p:attrNameLst>
                                      </p:cBhvr>
                                      <p:to>
                                        <p:strVal val="visible"/>
                                      </p:to>
                                    </p:set>
                                    <p:animEffect transition="in" filter="fade">
                                      <p:cBhvr>
                                        <p:cTn id="7" dur="10"/>
                                        <p:tgtEl>
                                          <p:spTgt spid="4">
                                            <p:txEl>
                                              <p:pRg st="10" end="1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2" end="12"/>
                                            </p:txEl>
                                          </p:spTgt>
                                        </p:tgtEl>
                                        <p:attrNameLst>
                                          <p:attrName>style.visibility</p:attrName>
                                        </p:attrNameLst>
                                      </p:cBhvr>
                                      <p:to>
                                        <p:strVal val="visible"/>
                                      </p:to>
                                    </p:set>
                                    <p:animEffect transition="in" filter="fade">
                                      <p:cBhvr>
                                        <p:cTn id="10" dur="1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5" name="Rectangle 5"/>
          <p:cNvSpPr>
            <a:spLocks noChangeArrowheads="1"/>
          </p:cNvSpPr>
          <p:nvPr/>
        </p:nvSpPr>
        <p:spPr bwMode="auto">
          <a:xfrm>
            <a:off x="0" y="1066800"/>
            <a:ext cx="4962971" cy="586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indent="155575">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176213" indent="-176213" algn="just">
              <a:buFont typeface="Arial" panose="020B0604020202020204" pitchFamily="34" charset="0"/>
              <a:buChar char="•"/>
            </a:pPr>
            <a:r>
              <a:rPr lang="it-IT" altLang="en-US" sz="2000" dirty="0">
                <a:solidFill>
                  <a:srgbClr val="FFFF00"/>
                </a:solidFill>
                <a:latin typeface="Times New Roman" panose="02020603050405020304" pitchFamily="18" charset="0"/>
                <a:cs typeface="Times New Roman" panose="02020603050405020304" pitchFamily="18" charset="0"/>
              </a:rPr>
              <a:t>Abbassare la temperatura sfruttando l’evaporazione dell’acqua </a:t>
            </a:r>
            <a:r>
              <a:rPr lang="it-IT" altLang="en-US" sz="2000" dirty="0">
                <a:solidFill>
                  <a:schemeClr val="bg1"/>
                </a:solidFill>
                <a:latin typeface="Times New Roman" panose="02020603050405020304" pitchFamily="18" charset="0"/>
                <a:cs typeface="Times New Roman" panose="02020603050405020304" pitchFamily="18" charset="0"/>
              </a:rPr>
              <a:t>(sottrazione di calore entalpico dovuta al passaggio dell’aria attraverso particelle d’acqua)</a:t>
            </a:r>
          </a:p>
          <a:p>
            <a:pPr marL="176213" indent="-176213" algn="just">
              <a:buFont typeface="Arial" panose="020B0604020202020204" pitchFamily="34" charset="0"/>
              <a:buChar char="•"/>
            </a:pPr>
            <a:endParaRPr lang="it-IT" altLang="en-US" sz="600" dirty="0">
              <a:solidFill>
                <a:schemeClr val="bg1"/>
              </a:solidFill>
              <a:latin typeface="Times New Roman" panose="02020603050405020304" pitchFamily="18" charset="0"/>
              <a:cs typeface="Times New Roman" panose="02020603050405020304" pitchFamily="18" charset="0"/>
            </a:endParaRPr>
          </a:p>
          <a:p>
            <a:pPr marL="176213" indent="-176213" algn="just">
              <a:buFont typeface="Arial" panose="020B0604020202020204" pitchFamily="34" charset="0"/>
              <a:buChar char="•"/>
            </a:pPr>
            <a:r>
              <a:rPr lang="it-IT" altLang="en-US" sz="2000" dirty="0">
                <a:solidFill>
                  <a:srgbClr val="FFFF00"/>
                </a:solidFill>
                <a:latin typeface="Times New Roman" panose="02020603050405020304" pitchFamily="18" charset="0"/>
                <a:cs typeface="Times New Roman" panose="02020603050405020304" pitchFamily="18" charset="0"/>
              </a:rPr>
              <a:t>Acqua: maggiore inerzia termica</a:t>
            </a:r>
            <a:r>
              <a:rPr lang="it-IT" altLang="en-US" sz="2000" dirty="0">
                <a:solidFill>
                  <a:schemeClr val="bg1"/>
                </a:solidFill>
                <a:latin typeface="Times New Roman" panose="02020603050405020304" pitchFamily="18" charset="0"/>
                <a:cs typeface="Times New Roman" panose="02020603050405020304" pitchFamily="18" charset="0"/>
              </a:rPr>
              <a:t> rispetto all’aria, quindi anche maggiore effetto mitigativo (la sua capacità termica è circa 4 volte più grande di quella dei materiali da costruzione): </a:t>
            </a:r>
            <a:r>
              <a:rPr lang="it-IT" altLang="en-US" sz="2000" dirty="0">
                <a:solidFill>
                  <a:srgbClr val="FFFF00"/>
                </a:solidFill>
                <a:latin typeface="Times New Roman" panose="02020603050405020304" pitchFamily="18" charset="0"/>
                <a:cs typeface="Times New Roman" panose="02020603050405020304" pitchFamily="18" charset="0"/>
              </a:rPr>
              <a:t>dissipatori di calore</a:t>
            </a:r>
            <a:endParaRPr lang="it-IT" altLang="en-US" sz="2000" dirty="0">
              <a:solidFill>
                <a:schemeClr val="bg1"/>
              </a:solidFill>
              <a:latin typeface="Times New Roman" panose="02020603050405020304" pitchFamily="18" charset="0"/>
              <a:cs typeface="Times New Roman" panose="02020603050405020304" pitchFamily="18" charset="0"/>
            </a:endParaRPr>
          </a:p>
          <a:p>
            <a:pPr marL="176213" indent="-176213" algn="just">
              <a:buFont typeface="Arial" panose="020B0604020202020204" pitchFamily="34" charset="0"/>
              <a:buChar char="•"/>
            </a:pPr>
            <a:endParaRPr lang="it-IT" altLang="en-US" sz="600" dirty="0">
              <a:solidFill>
                <a:schemeClr val="bg1"/>
              </a:solidFill>
              <a:latin typeface="Times New Roman" panose="02020603050405020304" pitchFamily="18" charset="0"/>
              <a:cs typeface="Times New Roman" panose="02020603050405020304" pitchFamily="18" charset="0"/>
            </a:endParaRPr>
          </a:p>
          <a:p>
            <a:pPr marL="176213" indent="-176213" algn="just">
              <a:buFont typeface="Arial" panose="020B0604020202020204" pitchFamily="34" charset="0"/>
              <a:buChar char="•"/>
            </a:pPr>
            <a:r>
              <a:rPr lang="it-IT" altLang="en-US" sz="2000" dirty="0">
                <a:solidFill>
                  <a:schemeClr val="bg1"/>
                </a:solidFill>
                <a:latin typeface="Times New Roman" panose="02020603050405020304" pitchFamily="18" charset="0"/>
                <a:cs typeface="Times New Roman" panose="02020603050405020304" pitchFamily="18" charset="0"/>
              </a:rPr>
              <a:t>Tecnica efficace in climi caldi e secchi, perfetta nelle corti, ma attenzione nei climi umidi (</a:t>
            </a:r>
            <a:r>
              <a:rPr lang="it-IT" altLang="en-US" sz="2000" dirty="0">
                <a:solidFill>
                  <a:srgbClr val="FFFF00"/>
                </a:solidFill>
                <a:latin typeface="Times New Roman" panose="02020603050405020304" pitchFamily="18" charset="0"/>
                <a:cs typeface="Times New Roman" panose="02020603050405020304" pitchFamily="18" charset="0"/>
              </a:rPr>
              <a:t>aumenta l’umidità, anche del 10%</a:t>
            </a:r>
            <a:r>
              <a:rPr lang="it-IT" altLang="en-US" sz="2000" dirty="0">
                <a:solidFill>
                  <a:schemeClr val="bg1"/>
                </a:solidFill>
                <a:latin typeface="Times New Roman" panose="02020603050405020304" pitchFamily="18" charset="0"/>
                <a:cs typeface="Times New Roman" panose="02020603050405020304" pitchFamily="18" charset="0"/>
              </a:rPr>
              <a:t>)</a:t>
            </a:r>
          </a:p>
          <a:p>
            <a:pPr marL="176213" indent="-176213" algn="just">
              <a:buFont typeface="Arial" panose="020B0604020202020204" pitchFamily="34" charset="0"/>
              <a:buChar char="•"/>
            </a:pPr>
            <a:endParaRPr lang="it-IT" altLang="en-US" sz="600" dirty="0">
              <a:solidFill>
                <a:schemeClr val="bg1"/>
              </a:solidFill>
              <a:latin typeface="Times New Roman" panose="02020603050405020304" pitchFamily="18" charset="0"/>
              <a:cs typeface="Times New Roman" panose="02020603050405020304" pitchFamily="18" charset="0"/>
            </a:endParaRPr>
          </a:p>
          <a:p>
            <a:pPr marL="176213" indent="-176213" algn="just">
              <a:buFont typeface="Arial" panose="020B0604020202020204" pitchFamily="34" charset="0"/>
              <a:buChar char="•"/>
            </a:pPr>
            <a:r>
              <a:rPr lang="it-IT" altLang="en-US" sz="2000" dirty="0">
                <a:solidFill>
                  <a:schemeClr val="bg1"/>
                </a:solidFill>
                <a:latin typeface="Times New Roman" panose="02020603050405020304" pitchFamily="18" charset="0"/>
                <a:cs typeface="Times New Roman" panose="02020603050405020304" pitchFamily="18" charset="0"/>
              </a:rPr>
              <a:t>Tipicamente si sfruttano fonti d’acqua </a:t>
            </a:r>
            <a:r>
              <a:rPr lang="it-IT" altLang="en-US" sz="2000" dirty="0">
                <a:solidFill>
                  <a:srgbClr val="FFFF00"/>
                </a:solidFill>
                <a:latin typeface="Times New Roman" panose="02020603050405020304" pitchFamily="18" charset="0"/>
                <a:cs typeface="Times New Roman" panose="02020603050405020304" pitchFamily="18" charset="0"/>
              </a:rPr>
              <a:t>artificiali</a:t>
            </a:r>
            <a:r>
              <a:rPr lang="it-IT" altLang="en-US" sz="2000" dirty="0">
                <a:solidFill>
                  <a:schemeClr val="bg1"/>
                </a:solidFill>
                <a:latin typeface="Times New Roman" panose="02020603050405020304" pitchFamily="18" charset="0"/>
                <a:cs typeface="Times New Roman" panose="02020603050405020304" pitchFamily="18" charset="0"/>
              </a:rPr>
              <a:t> (piscine, fontane, spray, etc.); meno facile controllare l’utilizzo di quelle </a:t>
            </a:r>
            <a:r>
              <a:rPr lang="it-IT" altLang="en-US" sz="2000" dirty="0">
                <a:solidFill>
                  <a:srgbClr val="FFFF00"/>
                </a:solidFill>
                <a:latin typeface="Times New Roman" panose="02020603050405020304" pitchFamily="18" charset="0"/>
                <a:cs typeface="Times New Roman" panose="02020603050405020304" pitchFamily="18" charset="0"/>
              </a:rPr>
              <a:t>naturali</a:t>
            </a:r>
            <a:r>
              <a:rPr lang="it-IT" altLang="en-US" sz="2000" dirty="0">
                <a:solidFill>
                  <a:schemeClr val="bg1"/>
                </a:solidFill>
                <a:latin typeface="Times New Roman" panose="02020603050405020304" pitchFamily="18" charset="0"/>
                <a:cs typeface="Times New Roman" panose="02020603050405020304" pitchFamily="18" charset="0"/>
              </a:rPr>
              <a:t> (mare, laghi, etc.)</a:t>
            </a:r>
          </a:p>
          <a:p>
            <a:pPr marL="176213" indent="-176213" algn="just">
              <a:buFont typeface="Arial" panose="020B0604020202020204" pitchFamily="34" charset="0"/>
              <a:buChar char="•"/>
            </a:pPr>
            <a:endParaRPr lang="it-IT" altLang="en-US" sz="600" dirty="0">
              <a:solidFill>
                <a:schemeClr val="bg1"/>
              </a:solidFill>
              <a:latin typeface="Times New Roman" panose="02020603050405020304" pitchFamily="18" charset="0"/>
              <a:cs typeface="Times New Roman" panose="02020603050405020304" pitchFamily="18" charset="0"/>
            </a:endParaRPr>
          </a:p>
        </p:txBody>
      </p:sp>
      <p:sp>
        <p:nvSpPr>
          <p:cNvPr id="2" name="Rettangolo 1">
            <a:extLst>
              <a:ext uri="{FF2B5EF4-FFF2-40B4-BE49-F238E27FC236}">
                <a16:creationId xmlns:a16="http://schemas.microsoft.com/office/drawing/2014/main" id="{131085AA-33BB-4968-9AA2-CCE803A8C9CC}"/>
              </a:ext>
            </a:extLst>
          </p:cNvPr>
          <p:cNvSpPr/>
          <p:nvPr/>
        </p:nvSpPr>
        <p:spPr>
          <a:xfrm>
            <a:off x="4953000" y="-76200"/>
            <a:ext cx="7239000" cy="69342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11" name="Picture 2" descr="EVAPORATIVE COOLING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2989" y="304800"/>
            <a:ext cx="7199011" cy="6416675"/>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numero diapositiva 2">
            <a:extLst>
              <a:ext uri="{FF2B5EF4-FFF2-40B4-BE49-F238E27FC236}">
                <a16:creationId xmlns:a16="http://schemas.microsoft.com/office/drawing/2014/main" id="{2C2E865C-B081-442D-866B-2FCD1D39F602}"/>
              </a:ext>
            </a:extLst>
          </p:cNvPr>
          <p:cNvSpPr>
            <a:spLocks noGrp="1"/>
          </p:cNvSpPr>
          <p:nvPr>
            <p:ph type="sldNum" sz="quarter" idx="12"/>
          </p:nvPr>
        </p:nvSpPr>
        <p:spPr/>
        <p:txBody>
          <a:bodyPr/>
          <a:lstStyle/>
          <a:p>
            <a:pPr>
              <a:defRPr/>
            </a:pPr>
            <a:fld id="{BFA544E5-8A74-4CD4-A7D7-8CDD5E9E70E2}" type="slidenum">
              <a:rPr lang="it-IT" altLang="en-US" smtClean="0"/>
              <a:pPr>
                <a:defRPr/>
              </a:pPr>
              <a:t>121</a:t>
            </a:fld>
            <a:endParaRPr lang="it-IT" altLang="en-US"/>
          </a:p>
        </p:txBody>
      </p:sp>
      <p:sp>
        <p:nvSpPr>
          <p:cNvPr id="4" name="Rectangle 2">
            <a:extLst>
              <a:ext uri="{FF2B5EF4-FFF2-40B4-BE49-F238E27FC236}">
                <a16:creationId xmlns:a16="http://schemas.microsoft.com/office/drawing/2014/main" id="{960CCF43-2701-7399-02A8-48711DC922E9}"/>
              </a:ext>
            </a:extLst>
          </p:cNvPr>
          <p:cNvSpPr>
            <a:spLocks noChangeArrowheads="1"/>
          </p:cNvSpPr>
          <p:nvPr/>
        </p:nvSpPr>
        <p:spPr bwMode="auto">
          <a:xfrm>
            <a:off x="0" y="0"/>
            <a:ext cx="49929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200" b="1" dirty="0">
                <a:solidFill>
                  <a:srgbClr val="FFCC00"/>
                </a:solidFill>
                <a:latin typeface="Verdana" panose="020B0604030504040204" pitchFamily="34" charset="0"/>
              </a:rPr>
              <a:t>5. </a:t>
            </a:r>
            <a:r>
              <a:rPr lang="en-US" altLang="en-US" sz="2200" b="1" dirty="0">
                <a:solidFill>
                  <a:srgbClr val="FFCC00"/>
                </a:solidFill>
                <a:latin typeface="Verdana" panose="020B0604030504040204" pitchFamily="34" charset="0"/>
              </a:rPr>
              <a:t>Evaporative cooling (</a:t>
            </a:r>
            <a:r>
              <a:rPr lang="en-US" altLang="en-US" sz="2200" b="1" dirty="0" err="1">
                <a:solidFill>
                  <a:srgbClr val="FFCC00"/>
                </a:solidFill>
                <a:latin typeface="Verdana" panose="020B0604030504040204" pitchFamily="34" charset="0"/>
              </a:rPr>
              <a:t>Raffreddamento</a:t>
            </a:r>
            <a:r>
              <a:rPr lang="en-US" altLang="en-US" sz="2200" b="1" dirty="0">
                <a:solidFill>
                  <a:srgbClr val="FFCC00"/>
                </a:solidFill>
                <a:latin typeface="Verdana" panose="020B0604030504040204" pitchFamily="34" charset="0"/>
              </a:rPr>
              <a:t> </a:t>
            </a:r>
            <a:r>
              <a:rPr lang="en-US" altLang="en-US" sz="2200" b="1" dirty="0" err="1">
                <a:solidFill>
                  <a:srgbClr val="FFCC00"/>
                </a:solidFill>
                <a:latin typeface="Verdana" panose="020B0604030504040204" pitchFamily="34" charset="0"/>
              </a:rPr>
              <a:t>evaporativo</a:t>
            </a:r>
            <a:r>
              <a:rPr lang="en-US" altLang="en-US" sz="2200" b="1" dirty="0">
                <a:solidFill>
                  <a:srgbClr val="FFCC00"/>
                </a:solidFill>
                <a:latin typeface="Verdana" panose="020B0604030504040204" pitchFamily="34" charset="0"/>
              </a:rPr>
              <a:t>)</a:t>
            </a:r>
          </a:p>
        </p:txBody>
      </p:sp>
    </p:spTree>
    <p:extLst>
      <p:ext uri="{BB962C8B-B14F-4D97-AF65-F5344CB8AC3E}">
        <p14:creationId xmlns:p14="http://schemas.microsoft.com/office/powerpoint/2010/main" val="40470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885">
                                            <p:txEl>
                                              <p:pRg st="2" end="2"/>
                                            </p:txEl>
                                          </p:spTgt>
                                        </p:tgtEl>
                                        <p:attrNameLst>
                                          <p:attrName>style.visibility</p:attrName>
                                        </p:attrNameLst>
                                      </p:cBhvr>
                                      <p:to>
                                        <p:strVal val="visible"/>
                                      </p:to>
                                    </p:set>
                                    <p:animEffect transition="in" filter="fade">
                                      <p:cBhvr>
                                        <p:cTn id="7" dur="10"/>
                                        <p:tgtEl>
                                          <p:spTgt spid="122885">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885">
                                            <p:txEl>
                                              <p:pRg st="4" end="4"/>
                                            </p:txEl>
                                          </p:spTgt>
                                        </p:tgtEl>
                                        <p:attrNameLst>
                                          <p:attrName>style.visibility</p:attrName>
                                        </p:attrNameLst>
                                      </p:cBhvr>
                                      <p:to>
                                        <p:strVal val="visible"/>
                                      </p:to>
                                    </p:set>
                                    <p:animEffect transition="in" filter="fade">
                                      <p:cBhvr>
                                        <p:cTn id="10" dur="10"/>
                                        <p:tgtEl>
                                          <p:spTgt spid="122885">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22885">
                                            <p:txEl>
                                              <p:pRg st="6" end="6"/>
                                            </p:txEl>
                                          </p:spTgt>
                                        </p:tgtEl>
                                        <p:attrNameLst>
                                          <p:attrName>style.visibility</p:attrName>
                                        </p:attrNameLst>
                                      </p:cBhvr>
                                      <p:to>
                                        <p:strVal val="visible"/>
                                      </p:to>
                                    </p:set>
                                    <p:animEffect transition="in" filter="fade">
                                      <p:cBhvr>
                                        <p:cTn id="15" dur="10"/>
                                        <p:tgtEl>
                                          <p:spTgt spid="12288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92092A97-6775-6FE8-D9FB-63267E3D0B03}"/>
              </a:ext>
            </a:extLst>
          </p:cNvPr>
          <p:cNvSpPr>
            <a:spLocks noGrp="1"/>
          </p:cNvSpPr>
          <p:nvPr>
            <p:ph type="sldNum" sz="quarter" idx="12"/>
          </p:nvPr>
        </p:nvSpPr>
        <p:spPr/>
        <p:txBody>
          <a:bodyPr/>
          <a:lstStyle/>
          <a:p>
            <a:pPr>
              <a:defRPr/>
            </a:pPr>
            <a:fld id="{A2DE0798-E235-4305-A757-6FD5C182A6FF}" type="slidenum">
              <a:rPr lang="it-IT" altLang="en-US" smtClean="0"/>
              <a:pPr>
                <a:defRPr/>
              </a:pPr>
              <a:t>122</a:t>
            </a:fld>
            <a:endParaRPr lang="it-IT" altLang="en-US"/>
          </a:p>
        </p:txBody>
      </p:sp>
      <p:pic>
        <p:nvPicPr>
          <p:cNvPr id="4" name="Immagine 3">
            <a:extLst>
              <a:ext uri="{FF2B5EF4-FFF2-40B4-BE49-F238E27FC236}">
                <a16:creationId xmlns:a16="http://schemas.microsoft.com/office/drawing/2014/main" id="{28724BB0-57F8-FABA-566E-01525DF24FF2}"/>
              </a:ext>
            </a:extLst>
          </p:cNvPr>
          <p:cNvPicPr>
            <a:picLocks noChangeAspect="1"/>
          </p:cNvPicPr>
          <p:nvPr/>
        </p:nvPicPr>
        <p:blipFill>
          <a:blip r:embed="rId2"/>
          <a:stretch>
            <a:fillRect/>
          </a:stretch>
        </p:blipFill>
        <p:spPr>
          <a:xfrm>
            <a:off x="0" y="0"/>
            <a:ext cx="8119872" cy="6858000"/>
          </a:xfrm>
          <a:prstGeom prst="rect">
            <a:avLst/>
          </a:prstGeom>
        </p:spPr>
      </p:pic>
      <p:sp>
        <p:nvSpPr>
          <p:cNvPr id="6" name="CasellaDiTesto 5">
            <a:extLst>
              <a:ext uri="{FF2B5EF4-FFF2-40B4-BE49-F238E27FC236}">
                <a16:creationId xmlns:a16="http://schemas.microsoft.com/office/drawing/2014/main" id="{0C5CA3A2-CEF0-E077-470C-66AAF8A167B4}"/>
              </a:ext>
            </a:extLst>
          </p:cNvPr>
          <p:cNvSpPr txBox="1"/>
          <p:nvPr/>
        </p:nvSpPr>
        <p:spPr>
          <a:xfrm>
            <a:off x="8272272" y="1828800"/>
            <a:ext cx="3691128" cy="3046988"/>
          </a:xfrm>
          <a:prstGeom prst="rect">
            <a:avLst/>
          </a:prstGeom>
          <a:noFill/>
        </p:spPr>
        <p:txBody>
          <a:bodyPr wrap="square">
            <a:spAutoFit/>
          </a:bodyPr>
          <a:lstStyle/>
          <a:p>
            <a:pPr marL="342900" indent="-342900">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Misura della riduzione di temperatura con un </a:t>
            </a:r>
            <a:r>
              <a:rPr lang="it-IT" sz="2400" dirty="0">
                <a:solidFill>
                  <a:srgbClr val="FFFF00"/>
                </a:solidFill>
                <a:latin typeface="Times New Roman" panose="02020603050405020304" pitchFamily="18" charset="0"/>
                <a:cs typeface="Times New Roman" panose="02020603050405020304" pitchFamily="18" charset="0"/>
              </a:rPr>
              <a:t>sistema di water spray (nebulizzazione) </a:t>
            </a:r>
            <a:r>
              <a:rPr lang="it-IT" sz="2400" dirty="0">
                <a:solidFill>
                  <a:schemeClr val="bg1"/>
                </a:solidFill>
                <a:latin typeface="Times New Roman" panose="02020603050405020304" pitchFamily="18" charset="0"/>
                <a:cs typeface="Times New Roman" panose="02020603050405020304" pitchFamily="18" charset="0"/>
              </a:rPr>
              <a:t>a Centocelle, Roma (Italia), alle 14:00, con diverse portate del sistema di nebulizzazione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 name="Rectangle 2">
            <a:extLst>
              <a:ext uri="{FF2B5EF4-FFF2-40B4-BE49-F238E27FC236}">
                <a16:creationId xmlns:a16="http://schemas.microsoft.com/office/drawing/2014/main" id="{13B7077D-4B1F-107C-1F6F-107632C4C86E}"/>
              </a:ext>
            </a:extLst>
          </p:cNvPr>
          <p:cNvSpPr>
            <a:spLocks noChangeArrowheads="1"/>
          </p:cNvSpPr>
          <p:nvPr/>
        </p:nvSpPr>
        <p:spPr bwMode="auto">
          <a:xfrm>
            <a:off x="8119872" y="0"/>
            <a:ext cx="4072127"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400" b="1" dirty="0">
                <a:solidFill>
                  <a:srgbClr val="FFCC00"/>
                </a:solidFill>
                <a:latin typeface="Verdana" panose="020B0604030504040204" pitchFamily="34" charset="0"/>
              </a:rPr>
              <a:t>5. </a:t>
            </a:r>
            <a:r>
              <a:rPr lang="en-US" altLang="en-US" sz="2400" b="1" dirty="0">
                <a:solidFill>
                  <a:srgbClr val="FFCC00"/>
                </a:solidFill>
                <a:latin typeface="Verdana" panose="020B0604030504040204" pitchFamily="34" charset="0"/>
              </a:rPr>
              <a:t>Evaporative cooling: </a:t>
            </a:r>
            <a:r>
              <a:rPr lang="en-US" altLang="en-US" sz="2400" b="1" dirty="0" err="1">
                <a:solidFill>
                  <a:srgbClr val="FFCC00"/>
                </a:solidFill>
                <a:latin typeface="Verdana" panose="020B0604030504040204" pitchFamily="34" charset="0"/>
              </a:rPr>
              <a:t>nebulizzazione</a:t>
            </a:r>
            <a:endParaRPr lang="en-US" altLang="en-US" sz="2400" b="1" dirty="0">
              <a:solidFill>
                <a:srgbClr val="FFCC00"/>
              </a:solidFill>
              <a:latin typeface="Verdana" panose="020B0604030504040204" pitchFamily="34" charset="0"/>
            </a:endParaRPr>
          </a:p>
        </p:txBody>
      </p:sp>
    </p:spTree>
    <p:extLst>
      <p:ext uri="{BB962C8B-B14F-4D97-AF65-F5344CB8AC3E}">
        <p14:creationId xmlns:p14="http://schemas.microsoft.com/office/powerpoint/2010/main" val="216285788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0538427F-CDCB-9875-69C3-906AE25E00E3}"/>
              </a:ext>
            </a:extLst>
          </p:cNvPr>
          <p:cNvSpPr>
            <a:spLocks noGrp="1"/>
          </p:cNvSpPr>
          <p:nvPr>
            <p:ph type="sldNum" sz="quarter" idx="12"/>
          </p:nvPr>
        </p:nvSpPr>
        <p:spPr/>
        <p:txBody>
          <a:bodyPr/>
          <a:lstStyle/>
          <a:p>
            <a:pPr>
              <a:defRPr/>
            </a:pPr>
            <a:fld id="{A2DE0798-E235-4305-A757-6FD5C182A6FF}" type="slidenum">
              <a:rPr lang="it-IT" altLang="en-US" smtClean="0"/>
              <a:pPr>
                <a:defRPr/>
              </a:pPr>
              <a:t>123</a:t>
            </a:fld>
            <a:endParaRPr lang="it-IT" altLang="en-US"/>
          </a:p>
        </p:txBody>
      </p:sp>
      <p:pic>
        <p:nvPicPr>
          <p:cNvPr id="4" name="Immagine 3">
            <a:extLst>
              <a:ext uri="{FF2B5EF4-FFF2-40B4-BE49-F238E27FC236}">
                <a16:creationId xmlns:a16="http://schemas.microsoft.com/office/drawing/2014/main" id="{A96E1306-874D-3DBB-5D6D-B3F4538129AF}"/>
              </a:ext>
            </a:extLst>
          </p:cNvPr>
          <p:cNvPicPr>
            <a:picLocks noChangeAspect="1"/>
          </p:cNvPicPr>
          <p:nvPr/>
        </p:nvPicPr>
        <p:blipFill>
          <a:blip r:embed="rId2"/>
          <a:srcRect l="2865" t="5276" r="4033" b="11492"/>
          <a:stretch/>
        </p:blipFill>
        <p:spPr>
          <a:xfrm>
            <a:off x="6749835" y="-19490"/>
            <a:ext cx="5442165" cy="3460586"/>
          </a:xfrm>
          <a:prstGeom prst="rect">
            <a:avLst/>
          </a:prstGeom>
        </p:spPr>
      </p:pic>
      <p:pic>
        <p:nvPicPr>
          <p:cNvPr id="4100" name="Picture 4">
            <a:extLst>
              <a:ext uri="{FF2B5EF4-FFF2-40B4-BE49-F238E27FC236}">
                <a16:creationId xmlns:a16="http://schemas.microsoft.com/office/drawing/2014/main" id="{93BCC32B-DDE6-D7BB-E474-C98962E5CA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783"/>
          <a:stretch/>
        </p:blipFill>
        <p:spPr bwMode="auto">
          <a:xfrm>
            <a:off x="6248400" y="3429000"/>
            <a:ext cx="5114953" cy="346091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1B4ABA66-1EEC-05F8-1CD1-78E863AD50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2571749"/>
            <a:ext cx="5715000" cy="42862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F4C9C18B-425F-08E9-3B76-1D54C7D69903}"/>
              </a:ext>
            </a:extLst>
          </p:cNvPr>
          <p:cNvSpPr>
            <a:spLocks noChangeArrowheads="1"/>
          </p:cNvSpPr>
          <p:nvPr/>
        </p:nvSpPr>
        <p:spPr bwMode="auto">
          <a:xfrm>
            <a:off x="-31963" y="-152400"/>
            <a:ext cx="6781798"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600" b="1" dirty="0">
                <a:solidFill>
                  <a:srgbClr val="FFCC00"/>
                </a:solidFill>
                <a:latin typeface="Verdana" panose="020B0604030504040204" pitchFamily="34" charset="0"/>
              </a:rPr>
              <a:t>5. </a:t>
            </a:r>
            <a:r>
              <a:rPr lang="en-US" altLang="en-US" sz="2600" b="1" dirty="0">
                <a:solidFill>
                  <a:srgbClr val="FFCC00"/>
                </a:solidFill>
                <a:latin typeface="Verdana" panose="020B0604030504040204" pitchFamily="34" charset="0"/>
              </a:rPr>
              <a:t>Evaporative cooling: </a:t>
            </a:r>
            <a:r>
              <a:rPr lang="en-US" altLang="en-US" sz="2600" b="1" dirty="0" err="1">
                <a:solidFill>
                  <a:srgbClr val="FFCC00"/>
                </a:solidFill>
                <a:latin typeface="Verdana" panose="020B0604030504040204" pitchFamily="34" charset="0"/>
              </a:rPr>
              <a:t>nebulizzazione</a:t>
            </a:r>
            <a:r>
              <a:rPr lang="en-US" altLang="en-US" sz="2600" b="1" dirty="0">
                <a:solidFill>
                  <a:srgbClr val="FFCC00"/>
                </a:solidFill>
                <a:latin typeface="Verdana" panose="020B0604030504040204" pitchFamily="34" charset="0"/>
              </a:rPr>
              <a:t> + </a:t>
            </a:r>
            <a:r>
              <a:rPr lang="en-US" altLang="en-US" sz="2600" b="1" dirty="0" err="1">
                <a:solidFill>
                  <a:srgbClr val="FFCC00"/>
                </a:solidFill>
                <a:latin typeface="Verdana" panose="020B0604030504040204" pitchFamily="34" charset="0"/>
              </a:rPr>
              <a:t>ombreggiamento</a:t>
            </a:r>
            <a:endParaRPr lang="en-US" altLang="en-US" sz="2600" b="1" dirty="0">
              <a:solidFill>
                <a:srgbClr val="FFCC00"/>
              </a:solidFill>
              <a:latin typeface="Verdana" panose="020B0604030504040204" pitchFamily="34" charset="0"/>
            </a:endParaRPr>
          </a:p>
        </p:txBody>
      </p:sp>
      <p:sp>
        <p:nvSpPr>
          <p:cNvPr id="6" name="Rettangolo 5">
            <a:extLst>
              <a:ext uri="{FF2B5EF4-FFF2-40B4-BE49-F238E27FC236}">
                <a16:creationId xmlns:a16="http://schemas.microsoft.com/office/drawing/2014/main" id="{55202A98-9A5A-25AD-D895-5F840E6166D1}"/>
              </a:ext>
            </a:extLst>
          </p:cNvPr>
          <p:cNvSpPr/>
          <p:nvPr/>
        </p:nvSpPr>
        <p:spPr>
          <a:xfrm>
            <a:off x="76201" y="987528"/>
            <a:ext cx="6673634" cy="1446550"/>
          </a:xfrm>
          <a:prstGeom prst="rect">
            <a:avLst/>
          </a:prstGeom>
        </p:spPr>
        <p:txBody>
          <a:bodyPr wrap="square">
            <a:spAutoFit/>
          </a:bodyPr>
          <a:lstStyle/>
          <a:p>
            <a:pPr marL="342900" indent="-342900" algn="just">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Accoppiamento di pergole e sistema di raffreddamento evaporativo con water spray realizzato nel parcheggio per i padiglioni dell’</a:t>
            </a:r>
            <a:r>
              <a:rPr lang="it-IT" sz="2200" dirty="0">
                <a:solidFill>
                  <a:srgbClr val="FFFF00"/>
                </a:solidFill>
                <a:latin typeface="Times New Roman" panose="02020603050405020304" pitchFamily="18" charset="0"/>
                <a:cs typeface="Times New Roman" panose="02020603050405020304" pitchFamily="18" charset="0"/>
              </a:rPr>
              <a:t>Expo di Siviglia</a:t>
            </a:r>
            <a:r>
              <a:rPr lang="it-IT" sz="2200" dirty="0">
                <a:solidFill>
                  <a:schemeClr val="bg1"/>
                </a:solidFill>
                <a:latin typeface="Times New Roman" panose="02020603050405020304" pitchFamily="18" charset="0"/>
                <a:cs typeface="Times New Roman" panose="02020603050405020304" pitchFamily="18" charset="0"/>
              </a:rPr>
              <a:t> del 1992 (Spagna): </a:t>
            </a:r>
            <a:r>
              <a:rPr lang="it-IT" sz="2200" dirty="0">
                <a:solidFill>
                  <a:srgbClr val="FFFF00"/>
                </a:solidFill>
                <a:latin typeface="Times New Roman" panose="02020603050405020304" pitchFamily="18" charset="0"/>
                <a:cs typeface="Times New Roman" panose="02020603050405020304" pitchFamily="18" charset="0"/>
              </a:rPr>
              <a:t>riduzione della PET fino a -15°C</a:t>
            </a:r>
            <a:r>
              <a:rPr lang="it-IT" sz="2200" dirty="0">
                <a:solidFill>
                  <a:schemeClr val="bg1"/>
                </a:solidFill>
                <a:latin typeface="Times New Roman" panose="02020603050405020304" pitchFamily="18" charset="0"/>
                <a:cs typeface="Times New Roman" panose="02020603050405020304" pitchFamily="18" charset="0"/>
              </a:rPr>
              <a:t>.</a:t>
            </a:r>
            <a:endParaRPr lang="en-US"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3479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10"/>
                                        <p:tgtEl>
                                          <p:spTgt spid="4102"/>
                                        </p:tgtEl>
                                      </p:cBhvr>
                                    </p:animEffect>
                                  </p:childTnLst>
                                </p:cTn>
                              </p:par>
                              <p:par>
                                <p:cTn id="8" presetID="10" presetClass="entr" presetSubtype="0" fill="hold" nodeType="withEffect">
                                  <p:stCondLst>
                                    <p:cond delay="0"/>
                                  </p:stCondLst>
                                  <p:childTnLst>
                                    <p:set>
                                      <p:cBhvr>
                                        <p:cTn id="9" dur="1" fill="hold">
                                          <p:stCondLst>
                                            <p:cond delay="0"/>
                                          </p:stCondLst>
                                        </p:cTn>
                                        <p:tgtEl>
                                          <p:spTgt spid="4100"/>
                                        </p:tgtEl>
                                        <p:attrNameLst>
                                          <p:attrName>style.visibility</p:attrName>
                                        </p:attrNameLst>
                                      </p:cBhvr>
                                      <p:to>
                                        <p:strVal val="visible"/>
                                      </p:to>
                                    </p:set>
                                    <p:animEffect transition="in" filter="fade">
                                      <p:cBhvr>
                                        <p:cTn id="10" dur="1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490C15A0-82D9-560C-82EB-183B032C3149}"/>
              </a:ext>
            </a:extLst>
          </p:cNvPr>
          <p:cNvSpPr>
            <a:spLocks noGrp="1"/>
          </p:cNvSpPr>
          <p:nvPr>
            <p:ph type="sldNum" sz="quarter" idx="12"/>
          </p:nvPr>
        </p:nvSpPr>
        <p:spPr/>
        <p:txBody>
          <a:bodyPr/>
          <a:lstStyle/>
          <a:p>
            <a:pPr>
              <a:defRPr/>
            </a:pPr>
            <a:fld id="{A2DE0798-E235-4305-A757-6FD5C182A6FF}" type="slidenum">
              <a:rPr lang="it-IT" altLang="en-US" smtClean="0"/>
              <a:pPr>
                <a:defRPr/>
              </a:pPr>
              <a:t>124</a:t>
            </a:fld>
            <a:endParaRPr lang="it-IT" altLang="en-US" dirty="0"/>
          </a:p>
        </p:txBody>
      </p:sp>
      <p:pic>
        <p:nvPicPr>
          <p:cNvPr id="1026" name="Picture 2" descr="Bioclimatica: La progettazione del microclima urbano">
            <a:extLst>
              <a:ext uri="{FF2B5EF4-FFF2-40B4-BE49-F238E27FC236}">
                <a16:creationId xmlns:a16="http://schemas.microsoft.com/office/drawing/2014/main" id="{E935C5CF-8AE8-4761-07F8-913F8759393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ttangolo 2">
            <a:extLst>
              <a:ext uri="{FF2B5EF4-FFF2-40B4-BE49-F238E27FC236}">
                <a16:creationId xmlns:a16="http://schemas.microsoft.com/office/drawing/2014/main" id="{DF75721D-AA08-47B6-215D-606AAE866C77}"/>
              </a:ext>
            </a:extLst>
          </p:cNvPr>
          <p:cNvSpPr/>
          <p:nvPr/>
        </p:nvSpPr>
        <p:spPr>
          <a:xfrm>
            <a:off x="9143999" y="1371600"/>
            <a:ext cx="2971801" cy="5016758"/>
          </a:xfrm>
          <a:prstGeom prst="rect">
            <a:avLst/>
          </a:prstGeom>
        </p:spPr>
        <p:txBody>
          <a:bodyPr wrap="square">
            <a:spAutoFit/>
          </a:bodyPr>
          <a:lstStyle/>
          <a:p>
            <a:pPr marL="90488" indent="-90488">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Sistema di raffreddamento evaporativo realizzato mediante </a:t>
            </a:r>
            <a:r>
              <a:rPr lang="it-IT" sz="2000" dirty="0">
                <a:solidFill>
                  <a:srgbClr val="FFFF00"/>
                </a:solidFill>
                <a:latin typeface="Times New Roman" panose="02020603050405020304" pitchFamily="18" charset="0"/>
                <a:cs typeface="Times New Roman" panose="02020603050405020304" pitchFamily="18" charset="0"/>
              </a:rPr>
              <a:t>water spray </a:t>
            </a:r>
            <a:r>
              <a:rPr lang="it-IT" sz="2000" dirty="0">
                <a:solidFill>
                  <a:schemeClr val="bg1"/>
                </a:solidFill>
                <a:latin typeface="Times New Roman" panose="02020603050405020304" pitchFamily="18" charset="0"/>
                <a:cs typeface="Times New Roman" panose="02020603050405020304" pitchFamily="18" charset="0"/>
              </a:rPr>
              <a:t>nel </a:t>
            </a:r>
            <a:r>
              <a:rPr lang="it-IT" sz="2000" dirty="0">
                <a:solidFill>
                  <a:srgbClr val="FFFF00"/>
                </a:solidFill>
                <a:latin typeface="Times New Roman" panose="02020603050405020304" pitchFamily="18" charset="0"/>
                <a:cs typeface="Times New Roman" panose="02020603050405020304" pitchFamily="18" charset="0"/>
              </a:rPr>
              <a:t>parcheggio dell’aeroporto Barajas di Madrid </a:t>
            </a:r>
            <a:r>
              <a:rPr lang="it-IT" sz="2000" dirty="0">
                <a:solidFill>
                  <a:schemeClr val="bg1"/>
                </a:solidFill>
                <a:latin typeface="Times New Roman" panose="02020603050405020304" pitchFamily="18" charset="0"/>
                <a:cs typeface="Times New Roman" panose="02020603050405020304" pitchFamily="18" charset="0"/>
              </a:rPr>
              <a:t>(Spagna)</a:t>
            </a:r>
          </a:p>
          <a:p>
            <a:pPr marL="90488" indent="-90488">
              <a:buFont typeface="Arial" panose="020B0604020202020204" pitchFamily="34" charset="0"/>
              <a:buChar char="•"/>
            </a:pPr>
            <a:endParaRPr lang="it-IT" sz="2000" dirty="0">
              <a:solidFill>
                <a:schemeClr val="bg1"/>
              </a:solidFill>
              <a:latin typeface="Times New Roman" panose="02020603050405020304" pitchFamily="18" charset="0"/>
              <a:cs typeface="Times New Roman" panose="02020603050405020304" pitchFamily="18" charset="0"/>
            </a:endParaRPr>
          </a:p>
          <a:p>
            <a:pPr marL="90488" indent="-90488">
              <a:buFont typeface="Arial" panose="020B0604020202020204" pitchFamily="34" charset="0"/>
              <a:buChar char="•"/>
            </a:pPr>
            <a:r>
              <a:rPr lang="it-IT" sz="2000" dirty="0">
                <a:solidFill>
                  <a:schemeClr val="bg1"/>
                </a:solidFill>
                <a:latin typeface="Times New Roman" panose="02020603050405020304" pitchFamily="18" charset="0"/>
                <a:cs typeface="Times New Roman" panose="02020603050405020304" pitchFamily="18" charset="0"/>
              </a:rPr>
              <a:t>L’effetto è significativo e l’incremento di umidità favorevole, trattandosi di una zona a clima semiarido</a:t>
            </a:r>
          </a:p>
          <a:p>
            <a:pPr marL="90488" indent="-90488">
              <a:buFont typeface="Arial" panose="020B0604020202020204" pitchFamily="34" charset="0"/>
              <a:buChar char="•"/>
            </a:pPr>
            <a:endParaRPr lang="it-IT" sz="2000" dirty="0">
              <a:solidFill>
                <a:schemeClr val="bg1"/>
              </a:solidFill>
              <a:latin typeface="Times New Roman" panose="02020603050405020304" pitchFamily="18" charset="0"/>
              <a:cs typeface="Times New Roman" panose="02020603050405020304" pitchFamily="18" charset="0"/>
            </a:endParaRPr>
          </a:p>
          <a:p>
            <a:pPr marL="90488" indent="-90488">
              <a:buFont typeface="Arial" panose="020B0604020202020204" pitchFamily="34" charset="0"/>
              <a:buChar char="•"/>
            </a:pPr>
            <a:r>
              <a:rPr lang="it-IT" sz="2000" dirty="0">
                <a:solidFill>
                  <a:srgbClr val="FFFF00"/>
                </a:solidFill>
                <a:latin typeface="Times New Roman" panose="02020603050405020304" pitchFamily="18" charset="0"/>
                <a:cs typeface="Times New Roman" panose="02020603050405020304" pitchFamily="18" charset="0"/>
              </a:rPr>
              <a:t>Problema delle quantità di acqua da utilizzare: </a:t>
            </a:r>
            <a:r>
              <a:rPr lang="it-IT" sz="2000" dirty="0">
                <a:solidFill>
                  <a:schemeClr val="bg1"/>
                </a:solidFill>
                <a:latin typeface="Times New Roman" panose="02020603050405020304" pitchFamily="18" charset="0"/>
                <a:cs typeface="Times New Roman" panose="02020603050405020304" pitchFamily="18" charset="0"/>
              </a:rPr>
              <a:t>ogni spray impiega circa 2 g/s</a:t>
            </a:r>
            <a:r>
              <a:rPr lang="it-IT" sz="2000" dirty="0">
                <a:solidFill>
                  <a:srgbClr val="FFFF00"/>
                </a:solidFill>
                <a:latin typeface="Times New Roman" panose="02020603050405020304" pitchFamily="18" charset="0"/>
                <a:cs typeface="Times New Roman" panose="02020603050405020304" pitchFamily="18" charset="0"/>
              </a:rPr>
              <a:t> </a:t>
            </a:r>
            <a:endParaRPr lang="en-US" sz="2000" dirty="0">
              <a:solidFill>
                <a:srgbClr val="FFFF00"/>
              </a:solidFill>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95B05443-D887-7A42-A672-689FBAC62812}"/>
              </a:ext>
            </a:extLst>
          </p:cNvPr>
          <p:cNvSpPr>
            <a:spLocks noChangeArrowheads="1"/>
          </p:cNvSpPr>
          <p:nvPr/>
        </p:nvSpPr>
        <p:spPr bwMode="auto">
          <a:xfrm>
            <a:off x="9144000" y="0"/>
            <a:ext cx="3047999"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400" b="1" dirty="0">
                <a:solidFill>
                  <a:srgbClr val="FFCC00"/>
                </a:solidFill>
                <a:latin typeface="Verdana" panose="020B0604030504040204" pitchFamily="34" charset="0"/>
              </a:rPr>
              <a:t>5. </a:t>
            </a:r>
            <a:r>
              <a:rPr lang="en-US" altLang="en-US" sz="2400" b="1" dirty="0">
                <a:solidFill>
                  <a:srgbClr val="FFCC00"/>
                </a:solidFill>
                <a:latin typeface="Verdana" panose="020B0604030504040204" pitchFamily="34" charset="0"/>
              </a:rPr>
              <a:t>Evaporative cooling: </a:t>
            </a:r>
            <a:r>
              <a:rPr lang="en-US" altLang="en-US" sz="2400" b="1" dirty="0" err="1">
                <a:solidFill>
                  <a:srgbClr val="FFCC00"/>
                </a:solidFill>
                <a:latin typeface="Verdana" panose="020B0604030504040204" pitchFamily="34" charset="0"/>
              </a:rPr>
              <a:t>nebulizzazione</a:t>
            </a:r>
            <a:endParaRPr lang="en-US" altLang="en-US" sz="2400" b="1" dirty="0">
              <a:solidFill>
                <a:srgbClr val="FFCC00"/>
              </a:solidFill>
              <a:latin typeface="Verdana" panose="020B0604030504040204" pitchFamily="34" charset="0"/>
            </a:endParaRPr>
          </a:p>
        </p:txBody>
      </p:sp>
    </p:spTree>
    <p:extLst>
      <p:ext uri="{BB962C8B-B14F-4D97-AF65-F5344CB8AC3E}">
        <p14:creationId xmlns:p14="http://schemas.microsoft.com/office/powerpoint/2010/main" val="364322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C942B9B6-BE89-B6B8-53DA-B9C696E1D46F}"/>
              </a:ext>
            </a:extLst>
          </p:cNvPr>
          <p:cNvSpPr>
            <a:spLocks noGrp="1"/>
          </p:cNvSpPr>
          <p:nvPr>
            <p:ph type="sldNum" sz="quarter" idx="12"/>
          </p:nvPr>
        </p:nvSpPr>
        <p:spPr/>
        <p:txBody>
          <a:bodyPr/>
          <a:lstStyle/>
          <a:p>
            <a:pPr>
              <a:defRPr/>
            </a:pPr>
            <a:fld id="{A2DE0798-E235-4305-A757-6FD5C182A6FF}" type="slidenum">
              <a:rPr lang="it-IT" altLang="en-US" smtClean="0"/>
              <a:pPr>
                <a:defRPr/>
              </a:pPr>
              <a:t>125</a:t>
            </a:fld>
            <a:endParaRPr lang="it-IT" altLang="en-US"/>
          </a:p>
        </p:txBody>
      </p:sp>
      <p:sp>
        <p:nvSpPr>
          <p:cNvPr id="5" name="Rectangle 2">
            <a:extLst>
              <a:ext uri="{FF2B5EF4-FFF2-40B4-BE49-F238E27FC236}">
                <a16:creationId xmlns:a16="http://schemas.microsoft.com/office/drawing/2014/main" id="{3163B87E-C729-292B-9B8A-4593B1977E24}"/>
              </a:ext>
            </a:extLst>
          </p:cNvPr>
          <p:cNvSpPr>
            <a:spLocks noChangeArrowheads="1"/>
          </p:cNvSpPr>
          <p:nvPr/>
        </p:nvSpPr>
        <p:spPr bwMode="auto">
          <a:xfrm>
            <a:off x="0" y="0"/>
            <a:ext cx="12192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200" b="1" dirty="0">
                <a:solidFill>
                  <a:srgbClr val="FFCC00"/>
                </a:solidFill>
                <a:latin typeface="Verdana" panose="020B0604030504040204" pitchFamily="34" charset="0"/>
              </a:rPr>
              <a:t>5. </a:t>
            </a:r>
            <a:r>
              <a:rPr lang="en-US" altLang="en-US" sz="2200" b="1" dirty="0">
                <a:solidFill>
                  <a:srgbClr val="FFCC00"/>
                </a:solidFill>
                <a:latin typeface="Verdana" panose="020B0604030504040204" pitchFamily="34" charset="0"/>
              </a:rPr>
              <a:t>Evaporative cooling: </a:t>
            </a:r>
            <a:r>
              <a:rPr lang="en-US" altLang="en-US" sz="2200" b="1" dirty="0" err="1">
                <a:solidFill>
                  <a:srgbClr val="FFCC00"/>
                </a:solidFill>
                <a:latin typeface="Verdana" panose="020B0604030504040204" pitchFamily="34" charset="0"/>
              </a:rPr>
              <a:t>vasche</a:t>
            </a:r>
            <a:r>
              <a:rPr lang="en-US" altLang="en-US" sz="2200" b="1" dirty="0">
                <a:solidFill>
                  <a:srgbClr val="FFCC00"/>
                </a:solidFill>
                <a:latin typeface="Verdana" panose="020B0604030504040204" pitchFamily="34" charset="0"/>
              </a:rPr>
              <a:t> e </a:t>
            </a:r>
            <a:r>
              <a:rPr lang="en-US" altLang="en-US" sz="2200" b="1" dirty="0" err="1">
                <a:solidFill>
                  <a:srgbClr val="FFCC00"/>
                </a:solidFill>
                <a:latin typeface="Verdana" panose="020B0604030504040204" pitchFamily="34" charset="0"/>
              </a:rPr>
              <a:t>fontane</a:t>
            </a:r>
            <a:r>
              <a:rPr lang="en-US" altLang="en-US" sz="2200" b="1" dirty="0">
                <a:solidFill>
                  <a:srgbClr val="FFCC00"/>
                </a:solidFill>
                <a:latin typeface="Verdana" panose="020B0604030504040204" pitchFamily="34" charset="0"/>
              </a:rPr>
              <a:t> </a:t>
            </a:r>
          </a:p>
        </p:txBody>
      </p:sp>
      <p:sp>
        <p:nvSpPr>
          <p:cNvPr id="7" name="CasellaDiTesto 6">
            <a:extLst>
              <a:ext uri="{FF2B5EF4-FFF2-40B4-BE49-F238E27FC236}">
                <a16:creationId xmlns:a16="http://schemas.microsoft.com/office/drawing/2014/main" id="{836F979F-BA36-8001-5E54-C466C22B4BA9}"/>
              </a:ext>
            </a:extLst>
          </p:cNvPr>
          <p:cNvSpPr txBox="1"/>
          <p:nvPr/>
        </p:nvSpPr>
        <p:spPr>
          <a:xfrm>
            <a:off x="228600" y="610612"/>
            <a:ext cx="11734800" cy="3046988"/>
          </a:xfrm>
          <a:prstGeom prst="rect">
            <a:avLst/>
          </a:prstGeom>
          <a:noFill/>
        </p:spPr>
        <p:txBody>
          <a:bodyPr wrap="square">
            <a:spAutoFit/>
          </a:bodyPr>
          <a:lstStyle/>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Vasche e fontane: facilmente includibili in progetti di riqualificazione urbana che, specialmente nei periodi più caldi e nei climi più secchi, possono apportare notevoli benefici, attraverso la riduzione delle temperature (soprattutto dei picchi); aumento di albedo</a:t>
            </a:r>
          </a:p>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Miglioramento del pregio estetico</a:t>
            </a:r>
          </a:p>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Laminazione delle acque</a:t>
            </a:r>
          </a:p>
          <a:p>
            <a:pPr marL="342900" indent="-342900" algn="just">
              <a:buFont typeface="Arial" panose="020B0604020202020204" pitchFamily="34" charset="0"/>
              <a:buChar char="•"/>
            </a:pPr>
            <a:r>
              <a:rPr lang="it-IT" sz="2400" dirty="0">
                <a:solidFill>
                  <a:schemeClr val="bg1"/>
                </a:solidFill>
                <a:latin typeface="Times New Roman" panose="02020603050405020304" pitchFamily="18" charset="0"/>
                <a:cs typeface="Times New Roman" panose="02020603050405020304" pitchFamily="18" charset="0"/>
              </a:rPr>
              <a:t>Possono essere </a:t>
            </a:r>
            <a:r>
              <a:rPr lang="it-IT" sz="2400" dirty="0">
                <a:solidFill>
                  <a:srgbClr val="FFFF00"/>
                </a:solidFill>
                <a:latin typeface="Times New Roman" panose="02020603050405020304" pitchFamily="18" charset="0"/>
                <a:cs typeface="Times New Roman" panose="02020603050405020304" pitchFamily="18" charset="0"/>
              </a:rPr>
              <a:t>fruibili</a:t>
            </a:r>
            <a:r>
              <a:rPr lang="it-IT" sz="2400" dirty="0">
                <a:solidFill>
                  <a:schemeClr val="bg1"/>
                </a:solidFill>
                <a:latin typeface="Times New Roman" panose="02020603050405020304" pitchFamily="18" charset="0"/>
                <a:cs typeface="Times New Roman" panose="02020603050405020304" pitchFamily="18" charset="0"/>
              </a:rPr>
              <a:t> (per es., nelle piazze) o </a:t>
            </a:r>
            <a:r>
              <a:rPr lang="it-IT" sz="2400" dirty="0">
                <a:solidFill>
                  <a:srgbClr val="FFFF00"/>
                </a:solidFill>
                <a:latin typeface="Times New Roman" panose="02020603050405020304" pitchFamily="18" charset="0"/>
                <a:cs typeface="Times New Roman" panose="02020603050405020304" pitchFamily="18" charset="0"/>
              </a:rPr>
              <a:t>non fruibili </a:t>
            </a:r>
            <a:r>
              <a:rPr lang="it-IT" sz="2400" dirty="0">
                <a:solidFill>
                  <a:schemeClr val="bg1"/>
                </a:solidFill>
                <a:latin typeface="Times New Roman" panose="02020603050405020304" pitchFamily="18" charset="0"/>
                <a:cs typeface="Times New Roman" panose="02020603050405020304" pitchFamily="18" charset="0"/>
              </a:rPr>
              <a:t>(per es., in mezzo a rotatorie)</a:t>
            </a:r>
          </a:p>
          <a:p>
            <a:pPr marL="342900" indent="-342900" algn="just">
              <a:buFont typeface="Arial" panose="020B0604020202020204" pitchFamily="34" charset="0"/>
              <a:buChar char="•"/>
            </a:pPr>
            <a:r>
              <a:rPr lang="it-IT" sz="2400" dirty="0">
                <a:solidFill>
                  <a:srgbClr val="FFFF00"/>
                </a:solidFill>
                <a:latin typeface="Times New Roman" panose="02020603050405020304" pitchFamily="18" charset="0"/>
                <a:cs typeface="Times New Roman" panose="02020603050405020304" pitchFamily="18" charset="0"/>
              </a:rPr>
              <a:t>Le vasche dovrebbero avere il lato lungo allineato al vento prevalente</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Palazzo Reale Torino, Italy">
            <a:extLst>
              <a:ext uri="{FF2B5EF4-FFF2-40B4-BE49-F238E27FC236}">
                <a16:creationId xmlns:a16="http://schemas.microsoft.com/office/drawing/2014/main" id="{E4B38DEA-EEA7-4C0C-0EC1-186EF14FF2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557" b="14430"/>
          <a:stretch>
            <a:fillRect/>
          </a:stretch>
        </p:blipFill>
        <p:spPr bwMode="auto">
          <a:xfrm>
            <a:off x="1172" y="3799853"/>
            <a:ext cx="5986884" cy="3058147"/>
          </a:xfrm>
          <a:prstGeom prst="rect">
            <a:avLst/>
          </a:prstGeom>
          <a:noFill/>
          <a:extLst>
            <a:ext uri="{909E8E84-426E-40DD-AFC4-6F175D3DCCD1}">
              <a14:hiddenFill xmlns:a14="http://schemas.microsoft.com/office/drawing/2010/main">
                <a:solidFill>
                  <a:srgbClr val="FFFFFF"/>
                </a:solidFill>
              </a14:hiddenFill>
            </a:ext>
          </a:extLst>
        </p:spPr>
      </p:pic>
      <p:pic>
        <p:nvPicPr>
          <p:cNvPr id="10" name="Immagine 9">
            <a:extLst>
              <a:ext uri="{FF2B5EF4-FFF2-40B4-BE49-F238E27FC236}">
                <a16:creationId xmlns:a16="http://schemas.microsoft.com/office/drawing/2014/main" id="{291341B3-FDD4-4B69-AB59-852205D7C1CE}"/>
              </a:ext>
            </a:extLst>
          </p:cNvPr>
          <p:cNvPicPr>
            <a:picLocks noChangeAspect="1"/>
          </p:cNvPicPr>
          <p:nvPr/>
        </p:nvPicPr>
        <p:blipFill>
          <a:blip r:embed="rId3"/>
          <a:stretch>
            <a:fillRect/>
          </a:stretch>
        </p:blipFill>
        <p:spPr>
          <a:xfrm>
            <a:off x="5961391" y="3794660"/>
            <a:ext cx="6231938" cy="3058147"/>
          </a:xfrm>
          <a:prstGeom prst="rect">
            <a:avLst/>
          </a:prstGeom>
        </p:spPr>
      </p:pic>
    </p:spTree>
    <p:extLst>
      <p:ext uri="{BB962C8B-B14F-4D97-AF65-F5344CB8AC3E}">
        <p14:creationId xmlns:p14="http://schemas.microsoft.com/office/powerpoint/2010/main" val="349591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animEffect transition="in" filter="fade">
                                      <p:cBhvr>
                                        <p:cTn id="7" dur="10"/>
                                        <p:tgtEl>
                                          <p:spTgt spid="7">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4" end="4"/>
                                            </p:txEl>
                                          </p:spTgt>
                                        </p:tgtEl>
                                        <p:attrNameLst>
                                          <p:attrName>style.visibility</p:attrName>
                                        </p:attrNameLst>
                                      </p:cBhvr>
                                      <p:to>
                                        <p:strVal val="visible"/>
                                      </p:to>
                                    </p:set>
                                    <p:animEffect transition="in" filter="fade">
                                      <p:cBhvr>
                                        <p:cTn id="10" dur="1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p:cNvSpPr/>
          <p:nvPr/>
        </p:nvSpPr>
        <p:spPr>
          <a:xfrm>
            <a:off x="5943599" y="457200"/>
            <a:ext cx="6265997" cy="707886"/>
          </a:xfrm>
          <a:prstGeom prst="rect">
            <a:avLst/>
          </a:prstGeom>
        </p:spPr>
        <p:txBody>
          <a:bodyPr wrap="square">
            <a:spAutoFit/>
          </a:bodyPr>
          <a:lstStyle/>
          <a:p>
            <a:pPr algn="ctr"/>
            <a:r>
              <a:rPr lang="en-US" sz="2000" dirty="0">
                <a:solidFill>
                  <a:srgbClr val="FFFF00"/>
                </a:solidFill>
                <a:latin typeface="Times New Roman" panose="02020603050405020304" pitchFamily="18" charset="0"/>
                <a:cs typeface="Times New Roman" panose="02020603050405020304" pitchFamily="18" charset="0"/>
              </a:rPr>
              <a:t>Water pools </a:t>
            </a:r>
            <a:r>
              <a:rPr lang="en-US" sz="2000" dirty="0" err="1">
                <a:solidFill>
                  <a:srgbClr val="FFFF00"/>
                </a:solidFill>
                <a:latin typeface="Times New Roman" panose="02020603050405020304" pitchFamily="18" charset="0"/>
                <a:cs typeface="Times New Roman" panose="02020603050405020304" pitchFamily="18" charset="0"/>
              </a:rPr>
              <a:t>della</a:t>
            </a:r>
            <a:r>
              <a:rPr lang="en-US" sz="2000" dirty="0">
                <a:solidFill>
                  <a:srgbClr val="FFFF00"/>
                </a:solidFill>
                <a:latin typeface="Times New Roman" panose="02020603050405020304" pitchFamily="18" charset="0"/>
                <a:cs typeface="Times New Roman" panose="02020603050405020304" pitchFamily="18" charset="0"/>
              </a:rPr>
              <a:t> Pearl Academy of Fashion, Jaipur </a:t>
            </a:r>
            <a:r>
              <a:rPr lang="en-US" sz="2000" dirty="0">
                <a:solidFill>
                  <a:schemeClr val="bg1"/>
                </a:solidFill>
                <a:latin typeface="Times New Roman" panose="02020603050405020304" pitchFamily="18" charset="0"/>
                <a:cs typeface="Times New Roman" panose="02020603050405020304" pitchFamily="18" charset="0"/>
              </a:rPr>
              <a:t>(India); Manit Rastogi per Morphogenesis  </a:t>
            </a:r>
          </a:p>
        </p:txBody>
      </p:sp>
      <p:pic>
        <p:nvPicPr>
          <p:cNvPr id="5" name="Immagine 4"/>
          <p:cNvPicPr>
            <a:picLocks noChangeAspect="1"/>
          </p:cNvPicPr>
          <p:nvPr/>
        </p:nvPicPr>
        <p:blipFill rotWithShape="1">
          <a:blip r:embed="rId3"/>
          <a:srcRect l="3360" t="10416" r="28332" b="4167"/>
          <a:stretch/>
        </p:blipFill>
        <p:spPr>
          <a:xfrm>
            <a:off x="-19265" y="0"/>
            <a:ext cx="5945268" cy="3996000"/>
          </a:xfrm>
          <a:prstGeom prst="rect">
            <a:avLst/>
          </a:prstGeom>
        </p:spPr>
      </p:pic>
      <p:pic>
        <p:nvPicPr>
          <p:cNvPr id="6" name="Picture 4" descr="The entire building is raised above the ground and a pool of water -- integrated into a recreation and exhibition space -- keeps temperatures low through evaporative cooling. As architect Manit Rastogi says, &amp;quot;When water evaporates in heat, it immediately brings down the temperature of the space around it.&amp;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22" y="3535181"/>
            <a:ext cx="5944425" cy="3348289"/>
          </a:xfrm>
          <a:prstGeom prst="rect">
            <a:avLst/>
          </a:prstGeom>
          <a:noFill/>
          <a:extLst>
            <a:ext uri="{909E8E84-426E-40DD-AFC4-6F175D3DCCD1}">
              <a14:hiddenFill xmlns:a14="http://schemas.microsoft.com/office/drawing/2010/main">
                <a:solidFill>
                  <a:srgbClr val="FFFFFF"/>
                </a:solidFill>
              </a14:hiddenFill>
            </a:ext>
          </a:extLst>
        </p:spPr>
      </p:pic>
      <p:pic>
        <p:nvPicPr>
          <p:cNvPr id="9" name="Immagine 8">
            <a:extLst>
              <a:ext uri="{FF2B5EF4-FFF2-40B4-BE49-F238E27FC236}">
                <a16:creationId xmlns:a16="http://schemas.microsoft.com/office/drawing/2014/main" id="{55BEF7E6-DBED-4D14-AC57-C9134F266F47}"/>
              </a:ext>
            </a:extLst>
          </p:cNvPr>
          <p:cNvPicPr>
            <a:picLocks noChangeAspect="1"/>
          </p:cNvPicPr>
          <p:nvPr/>
        </p:nvPicPr>
        <p:blipFill rotWithShape="1">
          <a:blip r:embed="rId5"/>
          <a:srcRect l="29375" t="18605" r="30625" b="36123"/>
          <a:stretch>
            <a:fillRect/>
          </a:stretch>
        </p:blipFill>
        <p:spPr>
          <a:xfrm>
            <a:off x="6061917" y="1165174"/>
            <a:ext cx="5976000" cy="3635426"/>
          </a:xfrm>
          <a:prstGeom prst="rect">
            <a:avLst/>
          </a:prstGeom>
        </p:spPr>
      </p:pic>
      <p:sp>
        <p:nvSpPr>
          <p:cNvPr id="2" name="Segnaposto numero diapositiva 1">
            <a:extLst>
              <a:ext uri="{FF2B5EF4-FFF2-40B4-BE49-F238E27FC236}">
                <a16:creationId xmlns:a16="http://schemas.microsoft.com/office/drawing/2014/main" id="{FCA0CA83-1D9B-4229-8390-103B38770023}"/>
              </a:ext>
            </a:extLst>
          </p:cNvPr>
          <p:cNvSpPr>
            <a:spLocks noGrp="1"/>
          </p:cNvSpPr>
          <p:nvPr>
            <p:ph type="sldNum" sz="quarter" idx="12"/>
          </p:nvPr>
        </p:nvSpPr>
        <p:spPr/>
        <p:txBody>
          <a:bodyPr/>
          <a:lstStyle/>
          <a:p>
            <a:pPr>
              <a:defRPr/>
            </a:pPr>
            <a:fld id="{17B29711-8223-4211-945F-5E16C8362079}" type="slidenum">
              <a:rPr lang="it-IT" altLang="en-US" smtClean="0"/>
              <a:pPr>
                <a:defRPr/>
              </a:pPr>
              <a:t>126</a:t>
            </a:fld>
            <a:endParaRPr lang="it-IT" altLang="en-US"/>
          </a:p>
        </p:txBody>
      </p:sp>
      <p:sp>
        <p:nvSpPr>
          <p:cNvPr id="3" name="Rectangle 2">
            <a:extLst>
              <a:ext uri="{FF2B5EF4-FFF2-40B4-BE49-F238E27FC236}">
                <a16:creationId xmlns:a16="http://schemas.microsoft.com/office/drawing/2014/main" id="{7E62CBF1-64D4-73BC-538A-B7EDB7427DA3}"/>
              </a:ext>
            </a:extLst>
          </p:cNvPr>
          <p:cNvSpPr>
            <a:spLocks noChangeArrowheads="1"/>
          </p:cNvSpPr>
          <p:nvPr/>
        </p:nvSpPr>
        <p:spPr bwMode="auto">
          <a:xfrm>
            <a:off x="5926002" y="0"/>
            <a:ext cx="6265997"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700" b="1" dirty="0">
                <a:solidFill>
                  <a:srgbClr val="FFCC00"/>
                </a:solidFill>
                <a:latin typeface="Verdana" panose="020B0604030504040204" pitchFamily="34" charset="0"/>
              </a:rPr>
              <a:t>5. </a:t>
            </a:r>
            <a:r>
              <a:rPr lang="en-US" altLang="en-US" sz="2700" b="1" dirty="0">
                <a:solidFill>
                  <a:srgbClr val="FFCC00"/>
                </a:solidFill>
                <a:latin typeface="Verdana" panose="020B0604030504040204" pitchFamily="34" charset="0"/>
              </a:rPr>
              <a:t>Evaporative cooling: </a:t>
            </a:r>
            <a:r>
              <a:rPr lang="en-US" altLang="en-US" sz="2700" b="1" dirty="0" err="1">
                <a:solidFill>
                  <a:srgbClr val="FFCC00"/>
                </a:solidFill>
                <a:latin typeface="Verdana" panose="020B0604030504040204" pitchFamily="34" charset="0"/>
              </a:rPr>
              <a:t>vasche</a:t>
            </a:r>
            <a:r>
              <a:rPr lang="en-US" altLang="en-US" sz="2700" b="1" dirty="0">
                <a:solidFill>
                  <a:srgbClr val="FFCC00"/>
                </a:solidFill>
                <a:latin typeface="Verdana" panose="020B0604030504040204" pitchFamily="34" charset="0"/>
              </a:rPr>
              <a:t> </a:t>
            </a:r>
          </a:p>
        </p:txBody>
      </p:sp>
      <p:pic>
        <p:nvPicPr>
          <p:cNvPr id="7" name="Immagine 6">
            <a:extLst>
              <a:ext uri="{FF2B5EF4-FFF2-40B4-BE49-F238E27FC236}">
                <a16:creationId xmlns:a16="http://schemas.microsoft.com/office/drawing/2014/main" id="{39872B64-7FA3-246E-DE93-86440B3362EE}"/>
              </a:ext>
            </a:extLst>
          </p:cNvPr>
          <p:cNvPicPr>
            <a:picLocks noChangeAspect="1"/>
          </p:cNvPicPr>
          <p:nvPr/>
        </p:nvPicPr>
        <p:blipFill rotWithShape="1">
          <a:blip r:embed="rId5"/>
          <a:srcRect l="29510" t="67351" r="30881" b="6103"/>
          <a:stretch>
            <a:fillRect/>
          </a:stretch>
        </p:blipFill>
        <p:spPr>
          <a:xfrm>
            <a:off x="6063600" y="4716566"/>
            <a:ext cx="5976000" cy="2152809"/>
          </a:xfrm>
          <a:prstGeom prst="rect">
            <a:avLst/>
          </a:prstGeom>
        </p:spPr>
      </p:pic>
    </p:spTree>
    <p:extLst>
      <p:ext uri="{BB962C8B-B14F-4D97-AF65-F5344CB8AC3E}">
        <p14:creationId xmlns:p14="http://schemas.microsoft.com/office/powerpoint/2010/main" val="419098779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ottotitolo 2">
            <a:extLst>
              <a:ext uri="{FF2B5EF4-FFF2-40B4-BE49-F238E27FC236}">
                <a16:creationId xmlns:a16="http://schemas.microsoft.com/office/drawing/2014/main" id="{83FC5B27-FBE7-B086-D906-C471D24C4E80}"/>
              </a:ext>
            </a:extLst>
          </p:cNvPr>
          <p:cNvSpPr>
            <a:spLocks noGrp="1"/>
          </p:cNvSpPr>
          <p:nvPr>
            <p:ph type="subTitle" idx="1"/>
          </p:nvPr>
        </p:nvSpPr>
        <p:spPr>
          <a:xfrm>
            <a:off x="152400" y="1752600"/>
            <a:ext cx="11734800" cy="4648200"/>
          </a:xfrm>
        </p:spPr>
        <p:txBody>
          <a:bodyPr>
            <a:normAutofit fontScale="92500" lnSpcReduction="10000"/>
          </a:bodyPr>
          <a:lstStyle/>
          <a:p>
            <a:pPr marL="342900" indent="-342900" algn="just" defTabSz="457200">
              <a:spcBef>
                <a:spcPct val="0"/>
              </a:spcBef>
              <a:buChar char="•"/>
            </a:pPr>
            <a:r>
              <a:rPr lang="it-IT" dirty="0">
                <a:solidFill>
                  <a:schemeClr val="bg1"/>
                </a:solidFill>
                <a:latin typeface="Times New Roman" panose="02020603050405020304" pitchFamily="18" charset="0"/>
              </a:rPr>
              <a:t>Misurata correlazione diretta tra albedo e aumento di temperatura esterna, quindi i </a:t>
            </a:r>
            <a:r>
              <a:rPr lang="it-IT" dirty="0">
                <a:solidFill>
                  <a:srgbClr val="FFFF00"/>
                </a:solidFill>
                <a:latin typeface="Times New Roman" panose="02020603050405020304" pitchFamily="18" charset="0"/>
              </a:rPr>
              <a:t>materiali ad alta albedo senza proprietà retroriflettenti sono consigliati solo per i tetti degli edifici più alti della zona di intervento</a:t>
            </a:r>
            <a:r>
              <a:rPr lang="en-US" dirty="0">
                <a:solidFill>
                  <a:srgbClr val="FFFF00"/>
                </a:solidFill>
                <a:latin typeface="Times New Roman" panose="02020603050405020304" pitchFamily="18" charset="0"/>
              </a:rPr>
              <a:t> </a:t>
            </a:r>
          </a:p>
          <a:p>
            <a:pPr marL="342900" indent="-342900" algn="just" defTabSz="457200">
              <a:spcBef>
                <a:spcPct val="0"/>
              </a:spcBef>
              <a:buChar char="•"/>
            </a:pPr>
            <a:endParaRPr lang="en-US" sz="2200" dirty="0">
              <a:solidFill>
                <a:schemeClr val="bg1"/>
              </a:solidFill>
              <a:latin typeface="Times New Roman" panose="02020603050405020304" pitchFamily="18" charset="0"/>
            </a:endParaRPr>
          </a:p>
          <a:p>
            <a:pPr marL="342900" indent="-342900" algn="just" defTabSz="457200">
              <a:spcBef>
                <a:spcPct val="0"/>
              </a:spcBef>
              <a:buChar char="•"/>
            </a:pPr>
            <a:r>
              <a:rPr lang="it-IT" dirty="0">
                <a:solidFill>
                  <a:srgbClr val="FFFF00"/>
                </a:solidFill>
                <a:latin typeface="Times New Roman" panose="02020603050405020304" pitchFamily="18" charset="0"/>
              </a:rPr>
              <a:t>Retroriflettanza</a:t>
            </a:r>
            <a:r>
              <a:rPr lang="it-IT" dirty="0">
                <a:solidFill>
                  <a:schemeClr val="bg1"/>
                </a:solidFill>
                <a:latin typeface="Times New Roman" panose="02020603050405020304" pitchFamily="18" charset="0"/>
              </a:rPr>
              <a:t>: il raggio incidente viene riflesso indietro verso la sorgente (quindi si riduce anche la diffusione); l'aumento della temperatura esterna è inferiore quando si utilizzano vernici retroriflettenti rispetto a materiali altamente riflettenti</a:t>
            </a:r>
            <a:endParaRPr lang="en-US" dirty="0">
              <a:solidFill>
                <a:schemeClr val="bg1"/>
              </a:solidFill>
              <a:latin typeface="Times New Roman" panose="02020603050405020304" pitchFamily="18" charset="0"/>
            </a:endParaRPr>
          </a:p>
          <a:p>
            <a:pPr marL="342900" indent="-342900" algn="just" defTabSz="457200">
              <a:spcBef>
                <a:spcPct val="0"/>
              </a:spcBef>
              <a:buChar char="•"/>
            </a:pPr>
            <a:endParaRPr lang="en-US" sz="2000" dirty="0">
              <a:solidFill>
                <a:schemeClr val="bg1"/>
              </a:solidFill>
              <a:latin typeface="Times New Roman" panose="02020603050405020304" pitchFamily="18" charset="0"/>
            </a:endParaRPr>
          </a:p>
          <a:p>
            <a:pPr marL="342900" indent="-342900" algn="just" defTabSz="457200">
              <a:spcBef>
                <a:spcPct val="0"/>
              </a:spcBef>
              <a:buChar char="•"/>
            </a:pPr>
            <a:r>
              <a:rPr lang="it-IT" dirty="0">
                <a:solidFill>
                  <a:schemeClr val="bg1"/>
                </a:solidFill>
                <a:latin typeface="Times New Roman" panose="02020603050405020304" pitchFamily="18" charset="0"/>
              </a:rPr>
              <a:t>Misurata forte correlazione diretta tra la frazione superficiale di terreno impermeabile e l’aumento di temperatura dell'aria, quindi bisognerebbe </a:t>
            </a:r>
            <a:r>
              <a:rPr lang="it-IT" dirty="0">
                <a:solidFill>
                  <a:srgbClr val="FFFF00"/>
                </a:solidFill>
                <a:latin typeface="Times New Roman" panose="02020603050405020304" pitchFamily="18" charset="0"/>
              </a:rPr>
              <a:t>ridurre le aree impermeabili a favore di pavimentazioni porose e verde</a:t>
            </a:r>
            <a:endParaRPr lang="en-US" dirty="0">
              <a:solidFill>
                <a:srgbClr val="FFFF00"/>
              </a:solidFill>
              <a:latin typeface="Times New Roman" panose="02020603050405020304" pitchFamily="18" charset="0"/>
            </a:endParaRPr>
          </a:p>
          <a:p>
            <a:pPr marL="342900" indent="-342900" algn="just" defTabSz="457200">
              <a:spcBef>
                <a:spcPct val="0"/>
              </a:spcBef>
              <a:buChar char="•"/>
            </a:pPr>
            <a:endParaRPr lang="en-US" sz="2000" dirty="0">
              <a:solidFill>
                <a:schemeClr val="bg1"/>
              </a:solidFill>
              <a:latin typeface="Times New Roman" panose="02020603050405020304" pitchFamily="18" charset="0"/>
            </a:endParaRPr>
          </a:p>
          <a:p>
            <a:pPr marL="342900" indent="-342900" algn="just" defTabSz="457200">
              <a:spcBef>
                <a:spcPct val="0"/>
              </a:spcBef>
              <a:buChar char="•"/>
            </a:pPr>
            <a:r>
              <a:rPr lang="it-IT" dirty="0">
                <a:solidFill>
                  <a:schemeClr val="bg1"/>
                </a:solidFill>
                <a:latin typeface="Times New Roman" panose="02020603050405020304" pitchFamily="18" charset="0"/>
              </a:rPr>
              <a:t>«</a:t>
            </a:r>
            <a:r>
              <a:rPr lang="it-IT" dirty="0">
                <a:solidFill>
                  <a:srgbClr val="FFFF00"/>
                </a:solidFill>
                <a:latin typeface="Times New Roman" panose="02020603050405020304" pitchFamily="18" charset="0"/>
              </a:rPr>
              <a:t>Progettazione attiva</a:t>
            </a:r>
            <a:r>
              <a:rPr lang="it-IT" dirty="0">
                <a:solidFill>
                  <a:schemeClr val="bg1"/>
                </a:solidFill>
                <a:latin typeface="Times New Roman" panose="02020603050405020304" pitchFamily="18" charset="0"/>
              </a:rPr>
              <a:t>»: utilizzo di materiali (es., tegole fotovoltaiche) e strutture (es., pannelli fotovoltaici) non passivi dal punto di vista energetico (per esempio, utilizzare i pannelli o le coperture fotovoltaiche per convertire la radiazione solare in eccesso in elettricità, fornendo al contempo ombreggiatura per spazi esterni o edifici; sarebbe importante anche l’integrazione, almeno in </a:t>
            </a:r>
            <a:r>
              <a:rPr lang="it-IT" dirty="0" err="1">
                <a:solidFill>
                  <a:schemeClr val="bg1"/>
                </a:solidFill>
                <a:latin typeface="Times New Roman" panose="02020603050405020304" pitchFamily="18" charset="0"/>
              </a:rPr>
              <a:t>microreti</a:t>
            </a:r>
            <a:r>
              <a:rPr lang="it-IT" dirty="0">
                <a:solidFill>
                  <a:schemeClr val="bg1"/>
                </a:solidFill>
                <a:latin typeface="Times New Roman" panose="02020603050405020304" pitchFamily="18" charset="0"/>
              </a:rPr>
              <a:t>, di generatori e accumulatori)</a:t>
            </a:r>
          </a:p>
        </p:txBody>
      </p:sp>
      <p:sp>
        <p:nvSpPr>
          <p:cNvPr id="4" name="Segnaposto numero diapositiva 3">
            <a:extLst>
              <a:ext uri="{FF2B5EF4-FFF2-40B4-BE49-F238E27FC236}">
                <a16:creationId xmlns:a16="http://schemas.microsoft.com/office/drawing/2014/main" id="{D7ACF487-6377-7B12-883A-9D5A6A77A58E}"/>
              </a:ext>
            </a:extLst>
          </p:cNvPr>
          <p:cNvSpPr>
            <a:spLocks noGrp="1"/>
          </p:cNvSpPr>
          <p:nvPr>
            <p:ph type="sldNum" sz="quarter" idx="12"/>
          </p:nvPr>
        </p:nvSpPr>
        <p:spPr/>
        <p:txBody>
          <a:bodyPr/>
          <a:lstStyle/>
          <a:p>
            <a:pPr>
              <a:defRPr/>
            </a:pPr>
            <a:fld id="{3C55072A-9E16-4F1F-AD72-50A7FCD81C33}" type="slidenum">
              <a:rPr lang="it-IT" altLang="en-US" smtClean="0"/>
              <a:pPr>
                <a:defRPr/>
              </a:pPr>
              <a:t>127</a:t>
            </a:fld>
            <a:endParaRPr lang="it-IT" altLang="en-US" dirty="0"/>
          </a:p>
        </p:txBody>
      </p:sp>
      <p:sp>
        <p:nvSpPr>
          <p:cNvPr id="2" name="Rectangle 2">
            <a:extLst>
              <a:ext uri="{FF2B5EF4-FFF2-40B4-BE49-F238E27FC236}">
                <a16:creationId xmlns:a16="http://schemas.microsoft.com/office/drawing/2014/main" id="{455DFEF4-B2BF-FCCB-2750-69E24E482FB8}"/>
              </a:ext>
            </a:extLst>
          </p:cNvPr>
          <p:cNvSpPr>
            <a:spLocks noChangeArrowheads="1"/>
          </p:cNvSpPr>
          <p:nvPr/>
        </p:nvSpPr>
        <p:spPr bwMode="auto">
          <a:xfrm>
            <a:off x="0" y="9144"/>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superfici e materiali</a:t>
            </a:r>
          </a:p>
        </p:txBody>
      </p:sp>
      <p:sp>
        <p:nvSpPr>
          <p:cNvPr id="6" name="CasellaDiTesto 5">
            <a:extLst>
              <a:ext uri="{FF2B5EF4-FFF2-40B4-BE49-F238E27FC236}">
                <a16:creationId xmlns:a16="http://schemas.microsoft.com/office/drawing/2014/main" id="{796F92EA-C6F3-8EC5-1888-C78D99EA96C2}"/>
              </a:ext>
            </a:extLst>
          </p:cNvPr>
          <p:cNvSpPr txBox="1"/>
          <p:nvPr/>
        </p:nvSpPr>
        <p:spPr>
          <a:xfrm>
            <a:off x="152400" y="838200"/>
            <a:ext cx="11734800" cy="701731"/>
          </a:xfrm>
          <a:prstGeom prst="rect">
            <a:avLst/>
          </a:prstGeom>
          <a:noFill/>
        </p:spPr>
        <p:txBody>
          <a:bodyPr wrap="square">
            <a:spAutoFit/>
          </a:bodyPr>
          <a:lstStyle/>
          <a:p>
            <a:pPr marL="342900" indent="-342900" algn="just">
              <a:lnSpc>
                <a:spcPct val="90000"/>
              </a:lnSpc>
              <a:spcBef>
                <a:spcPct val="0"/>
              </a:spcBef>
              <a:buFont typeface="Arial" panose="020B0604020202020204" pitchFamily="34" charset="0"/>
              <a:buChar char="•"/>
            </a:pPr>
            <a:r>
              <a:rPr lang="it-IT" altLang="en-US" sz="2200" dirty="0">
                <a:solidFill>
                  <a:srgbClr val="FFFF00"/>
                </a:solidFill>
                <a:latin typeface="Times New Roman" panose="02020603050405020304" pitchFamily="18" charset="0"/>
              </a:rPr>
              <a:t>Albedo ed emissività </a:t>
            </a:r>
            <a:r>
              <a:rPr lang="it-IT" altLang="en-US" sz="2200" dirty="0">
                <a:solidFill>
                  <a:schemeClr val="bg1"/>
                </a:solidFill>
                <a:latin typeface="Times New Roman" panose="02020603050405020304" pitchFamily="18" charset="0"/>
              </a:rPr>
              <a:t>(materiali, pitture, ecc.), recentemente biomateriali, oltre alle tecniche attive – per es., pannelli e materiali fotovoltaici</a:t>
            </a:r>
            <a:endParaRPr lang="it-IT" sz="2200" dirty="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66248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C4955C10-4E1A-1B54-EACA-66D126F90106}"/>
              </a:ext>
            </a:extLst>
          </p:cNvPr>
          <p:cNvSpPr txBox="1"/>
          <p:nvPr/>
        </p:nvSpPr>
        <p:spPr>
          <a:xfrm>
            <a:off x="76200" y="381000"/>
            <a:ext cx="11887200" cy="1477328"/>
          </a:xfrm>
          <a:prstGeom prst="rect">
            <a:avLst/>
          </a:prstGeom>
          <a:noFill/>
        </p:spPr>
        <p:txBody>
          <a:bodyPr wrap="square">
            <a:spAutoFit/>
          </a:bodyPr>
          <a:lstStyle/>
          <a:p>
            <a:pPr marL="285750" indent="-285750" algn="just">
              <a:buFont typeface="Arial" panose="020B0604020202020204" pitchFamily="34" charset="0"/>
              <a:buChar char="•"/>
            </a:pPr>
            <a:r>
              <a:rPr lang="it-IT" dirty="0">
                <a:solidFill>
                  <a:schemeClr val="bg1"/>
                </a:solidFill>
                <a:latin typeface="Times New Roman" panose="02020603050405020304" pitchFamily="18" charset="0"/>
              </a:rPr>
              <a:t>Inizialmente le pellicole e vernici retroriflettenti erano rivolte principalmente alle industrie del trasporto stradale, ferroviario e aereo (segnali e indicazioni altamente visibili in tutte le condizioni meteorologiche), ora sfruttate anche per l’edilizia</a:t>
            </a:r>
          </a:p>
          <a:p>
            <a:pPr marL="285750" indent="-285750" algn="just">
              <a:buFont typeface="Arial" panose="020B0604020202020204" pitchFamily="34" charset="0"/>
              <a:buChar char="•"/>
            </a:pPr>
            <a:r>
              <a:rPr lang="it-IT" dirty="0">
                <a:solidFill>
                  <a:schemeClr val="bg1"/>
                </a:solidFill>
                <a:latin typeface="Times New Roman" panose="02020603050405020304" pitchFamily="18" charset="0"/>
              </a:rPr>
              <a:t>I materiali retroriflettenti </a:t>
            </a:r>
            <a:r>
              <a:rPr lang="it-IT" dirty="0">
                <a:solidFill>
                  <a:srgbClr val="FFFF00"/>
                </a:solidFill>
                <a:latin typeface="Times New Roman" panose="02020603050405020304" pitchFamily="18" charset="0"/>
              </a:rPr>
              <a:t>possono migliorare anche il comfort termico interno negli edifici (fino a oltre 7° C)</a:t>
            </a:r>
          </a:p>
          <a:p>
            <a:pPr marL="285750" indent="-285750" algn="just">
              <a:buFont typeface="Arial" panose="020B0604020202020204" pitchFamily="34" charset="0"/>
              <a:buChar char="•"/>
            </a:pPr>
            <a:r>
              <a:rPr lang="it-IT" dirty="0">
                <a:solidFill>
                  <a:schemeClr val="bg1"/>
                </a:solidFill>
                <a:latin typeface="Times New Roman" panose="02020603050405020304" pitchFamily="18" charset="0"/>
              </a:rPr>
              <a:t>Due tipologie principali (con microsfere o </a:t>
            </a:r>
            <a:r>
              <a:rPr lang="it-IT" dirty="0" err="1">
                <a:solidFill>
                  <a:schemeClr val="bg1"/>
                </a:solidFill>
                <a:latin typeface="Times New Roman" panose="02020603050405020304" pitchFamily="18" charset="0"/>
              </a:rPr>
              <a:t>microprismi</a:t>
            </a:r>
            <a:r>
              <a:rPr lang="it-IT" dirty="0">
                <a:solidFill>
                  <a:schemeClr val="bg1"/>
                </a:solidFill>
                <a:latin typeface="Times New Roman" panose="02020603050405020304" pitchFamily="18" charset="0"/>
              </a:rPr>
              <a:t> di materiali vetrosi) e due tecniche principali di realizzazione (elementi retroriflettenti mescolati o applicati)</a:t>
            </a:r>
            <a:endParaRPr lang="en-US" dirty="0">
              <a:solidFill>
                <a:schemeClr val="bg1"/>
              </a:solidFill>
              <a:latin typeface="Times New Roman" panose="02020603050405020304" pitchFamily="18" charset="0"/>
            </a:endParaRPr>
          </a:p>
        </p:txBody>
      </p:sp>
      <p:sp>
        <p:nvSpPr>
          <p:cNvPr id="3" name="Rectangle 2">
            <a:extLst>
              <a:ext uri="{FF2B5EF4-FFF2-40B4-BE49-F238E27FC236}">
                <a16:creationId xmlns:a16="http://schemas.microsoft.com/office/drawing/2014/main" id="{2227A4C8-956A-332B-CD1F-14AAED7C5CCF}"/>
              </a:ext>
            </a:extLst>
          </p:cNvPr>
          <p:cNvSpPr>
            <a:spLocks noChangeArrowheads="1"/>
          </p:cNvSpPr>
          <p:nvPr/>
        </p:nvSpPr>
        <p:spPr bwMode="auto">
          <a:xfrm>
            <a:off x="0" y="9144"/>
            <a:ext cx="12192000" cy="448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materiale retroriflettenti</a:t>
            </a:r>
          </a:p>
        </p:txBody>
      </p:sp>
      <p:grpSp>
        <p:nvGrpSpPr>
          <p:cNvPr id="9" name="Gruppo 8">
            <a:extLst>
              <a:ext uri="{FF2B5EF4-FFF2-40B4-BE49-F238E27FC236}">
                <a16:creationId xmlns:a16="http://schemas.microsoft.com/office/drawing/2014/main" id="{7C1B234D-685C-BE5E-34F2-17133ED3D75E}"/>
              </a:ext>
            </a:extLst>
          </p:cNvPr>
          <p:cNvGrpSpPr/>
          <p:nvPr/>
        </p:nvGrpSpPr>
        <p:grpSpPr>
          <a:xfrm>
            <a:off x="5105400" y="3453797"/>
            <a:ext cx="7086600" cy="3404203"/>
            <a:chOff x="5562600" y="3429000"/>
            <a:chExt cx="6629400" cy="3124200"/>
          </a:xfrm>
        </p:grpSpPr>
        <p:sp>
          <p:nvSpPr>
            <p:cNvPr id="8" name="Rettangolo 7">
              <a:extLst>
                <a:ext uri="{FF2B5EF4-FFF2-40B4-BE49-F238E27FC236}">
                  <a16:creationId xmlns:a16="http://schemas.microsoft.com/office/drawing/2014/main" id="{FD2D3957-CF2B-5437-45B7-40CA3EDE2309}"/>
                </a:ext>
              </a:extLst>
            </p:cNvPr>
            <p:cNvSpPr/>
            <p:nvPr/>
          </p:nvSpPr>
          <p:spPr>
            <a:xfrm>
              <a:off x="5562600" y="3429000"/>
              <a:ext cx="6629400" cy="31242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2BF21613-D44B-99BE-9440-AC4A182A64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6809" y="3509427"/>
              <a:ext cx="6535191" cy="2953532"/>
            </a:xfrm>
            <a:prstGeom prst="rect">
              <a:avLst/>
            </a:prstGeom>
            <a:noFill/>
            <a:extLst>
              <a:ext uri="{909E8E84-426E-40DD-AFC4-6F175D3DCCD1}">
                <a14:hiddenFill xmlns:a14="http://schemas.microsoft.com/office/drawing/2010/main">
                  <a:solidFill>
                    <a:srgbClr val="FFFFFF"/>
                  </a:solidFill>
                </a14:hiddenFill>
              </a:ext>
            </a:extLst>
          </p:spPr>
        </p:pic>
      </p:grpSp>
      <p:sp>
        <p:nvSpPr>
          <p:cNvPr id="6" name="CasellaDiTesto 5">
            <a:extLst>
              <a:ext uri="{FF2B5EF4-FFF2-40B4-BE49-F238E27FC236}">
                <a16:creationId xmlns:a16="http://schemas.microsoft.com/office/drawing/2014/main" id="{D7ABFAF8-0AA8-7875-5786-BF310C18C443}"/>
              </a:ext>
            </a:extLst>
          </p:cNvPr>
          <p:cNvSpPr txBox="1"/>
          <p:nvPr/>
        </p:nvSpPr>
        <p:spPr>
          <a:xfrm>
            <a:off x="76200" y="3276600"/>
            <a:ext cx="4953000" cy="3416320"/>
          </a:xfrm>
          <a:prstGeom prst="rect">
            <a:avLst/>
          </a:prstGeom>
          <a:noFill/>
        </p:spPr>
        <p:txBody>
          <a:bodyPr wrap="square">
            <a:spAutoFit/>
          </a:bodyPr>
          <a:lstStyle/>
          <a:p>
            <a:pPr marL="285750" indent="-285750" algn="just">
              <a:buFont typeface="Arial" panose="020B0604020202020204" pitchFamily="34" charset="0"/>
              <a:buChar char="•"/>
            </a:pPr>
            <a:r>
              <a:rPr lang="it-IT" dirty="0">
                <a:solidFill>
                  <a:srgbClr val="FFFF00"/>
                </a:solidFill>
                <a:latin typeface="Times New Roman" panose="02020603050405020304" pitchFamily="18" charset="0"/>
              </a:rPr>
              <a:t>Tecniche di realizzazione</a:t>
            </a:r>
            <a:r>
              <a:rPr lang="it-IT" dirty="0">
                <a:solidFill>
                  <a:schemeClr val="bg1"/>
                </a:solidFill>
                <a:latin typeface="Times New Roman" panose="02020603050405020304" pitchFamily="18" charset="0"/>
              </a:rPr>
              <a:t>: </a:t>
            </a:r>
          </a:p>
          <a:p>
            <a:pPr marL="742950" lvl="1" indent="-285750" algn="just">
              <a:buFont typeface="Courier New" panose="02070309020205020404" pitchFamily="49" charset="0"/>
              <a:buChar char="o"/>
            </a:pPr>
            <a:r>
              <a:rPr lang="it-IT" dirty="0">
                <a:solidFill>
                  <a:schemeClr val="bg1"/>
                </a:solidFill>
                <a:latin typeface="Times New Roman" panose="02020603050405020304" pitchFamily="18" charset="0"/>
              </a:rPr>
              <a:t>microsfere </a:t>
            </a:r>
            <a:r>
              <a:rPr lang="it-IT" dirty="0">
                <a:solidFill>
                  <a:srgbClr val="FFFF00"/>
                </a:solidFill>
                <a:latin typeface="Times New Roman" panose="02020603050405020304" pitchFamily="18" charset="0"/>
              </a:rPr>
              <a:t>mescolate</a:t>
            </a:r>
            <a:r>
              <a:rPr lang="it-IT" dirty="0">
                <a:solidFill>
                  <a:schemeClr val="bg1"/>
                </a:solidFill>
                <a:latin typeface="Times New Roman" panose="02020603050405020304" pitchFamily="18" charset="0"/>
              </a:rPr>
              <a:t> con una base trasparente (es., poliuretano); non utilizzabile con i </a:t>
            </a:r>
            <a:r>
              <a:rPr lang="it-IT" dirty="0" err="1">
                <a:solidFill>
                  <a:schemeClr val="bg1"/>
                </a:solidFill>
                <a:latin typeface="Times New Roman" panose="02020603050405020304" pitchFamily="18" charset="0"/>
              </a:rPr>
              <a:t>microprismi</a:t>
            </a:r>
            <a:r>
              <a:rPr lang="it-IT" dirty="0">
                <a:solidFill>
                  <a:schemeClr val="bg1"/>
                </a:solidFill>
                <a:latin typeface="Times New Roman" panose="02020603050405020304" pitchFamily="18" charset="0"/>
              </a:rPr>
              <a:t> e adatto a </a:t>
            </a:r>
            <a:r>
              <a:rPr lang="it-IT" dirty="0">
                <a:solidFill>
                  <a:srgbClr val="FFFF00"/>
                </a:solidFill>
                <a:latin typeface="Times New Roman" panose="02020603050405020304" pitchFamily="18" charset="0"/>
              </a:rPr>
              <a:t>rivestimenti sottili </a:t>
            </a:r>
            <a:r>
              <a:rPr lang="it-IT" dirty="0">
                <a:solidFill>
                  <a:schemeClr val="bg1"/>
                </a:solidFill>
                <a:latin typeface="Times New Roman" panose="02020603050405020304" pitchFamily="18" charset="0"/>
              </a:rPr>
              <a:t>(in modo che le microperle siano sufficientemente esposte alla luce in entrata); </a:t>
            </a:r>
            <a:r>
              <a:rPr lang="it-IT" dirty="0">
                <a:solidFill>
                  <a:srgbClr val="FFFF00"/>
                </a:solidFill>
                <a:latin typeface="Times New Roman" panose="02020603050405020304" pitchFamily="18" charset="0"/>
              </a:rPr>
              <a:t>più economici</a:t>
            </a:r>
            <a:endParaRPr lang="en-US" dirty="0">
              <a:solidFill>
                <a:srgbClr val="FFFF00"/>
              </a:solidFill>
              <a:latin typeface="Times New Roman" panose="02020603050405020304" pitchFamily="18" charset="0"/>
            </a:endParaRPr>
          </a:p>
          <a:p>
            <a:pPr marL="742950" lvl="1" indent="-285750" algn="just">
              <a:buFont typeface="Courier New" panose="02070309020205020404" pitchFamily="49" charset="0"/>
              <a:buChar char="o"/>
            </a:pPr>
            <a:r>
              <a:rPr lang="it-IT" dirty="0">
                <a:solidFill>
                  <a:schemeClr val="bg1"/>
                </a:solidFill>
                <a:latin typeface="Times New Roman" panose="02020603050405020304" pitchFamily="18" charset="0"/>
              </a:rPr>
              <a:t>elementi vetrosi (sia microsfere che </a:t>
            </a:r>
            <a:r>
              <a:rPr lang="it-IT" dirty="0" err="1">
                <a:solidFill>
                  <a:schemeClr val="bg1"/>
                </a:solidFill>
                <a:latin typeface="Times New Roman" panose="02020603050405020304" pitchFamily="18" charset="0"/>
              </a:rPr>
              <a:t>microprismi</a:t>
            </a:r>
            <a:r>
              <a:rPr lang="it-IT" dirty="0">
                <a:solidFill>
                  <a:schemeClr val="bg1"/>
                </a:solidFill>
                <a:latin typeface="Times New Roman" panose="02020603050405020304" pitchFamily="18" charset="0"/>
              </a:rPr>
              <a:t>) </a:t>
            </a:r>
            <a:r>
              <a:rPr lang="it-IT" dirty="0">
                <a:solidFill>
                  <a:srgbClr val="FFFF00"/>
                </a:solidFill>
                <a:latin typeface="Times New Roman" panose="02020603050405020304" pitchFamily="18" charset="0"/>
              </a:rPr>
              <a:t>cosparsi</a:t>
            </a:r>
            <a:r>
              <a:rPr lang="it-IT" dirty="0">
                <a:solidFill>
                  <a:schemeClr val="bg1"/>
                </a:solidFill>
                <a:latin typeface="Times New Roman" panose="02020603050405020304" pitchFamily="18" charset="0"/>
              </a:rPr>
              <a:t> sopra una base trasparente o colorata; è possibile avere </a:t>
            </a:r>
            <a:r>
              <a:rPr lang="it-IT" dirty="0">
                <a:solidFill>
                  <a:srgbClr val="FFFF00"/>
                </a:solidFill>
                <a:latin typeface="Times New Roman" panose="02020603050405020304" pitchFamily="18" charset="0"/>
              </a:rPr>
              <a:t>spessori maggiori e l’effetto di retroriflettanza è maggiore</a:t>
            </a:r>
            <a:r>
              <a:rPr lang="it-IT" dirty="0">
                <a:solidFill>
                  <a:schemeClr val="bg1"/>
                </a:solidFill>
                <a:latin typeface="Times New Roman" panose="02020603050405020304" pitchFamily="18" charset="0"/>
              </a:rPr>
              <a:t>; </a:t>
            </a:r>
            <a:r>
              <a:rPr lang="it-IT" dirty="0">
                <a:solidFill>
                  <a:srgbClr val="FFFF00"/>
                </a:solidFill>
                <a:latin typeface="Times New Roman" panose="02020603050405020304" pitchFamily="18" charset="0"/>
              </a:rPr>
              <a:t>più costosi</a:t>
            </a:r>
          </a:p>
        </p:txBody>
      </p:sp>
      <p:sp>
        <p:nvSpPr>
          <p:cNvPr id="7" name="CasellaDiTesto 6">
            <a:extLst>
              <a:ext uri="{FF2B5EF4-FFF2-40B4-BE49-F238E27FC236}">
                <a16:creationId xmlns:a16="http://schemas.microsoft.com/office/drawing/2014/main" id="{8C0D450E-4B27-42F1-2EDF-E559E7482042}"/>
              </a:ext>
            </a:extLst>
          </p:cNvPr>
          <p:cNvSpPr txBox="1"/>
          <p:nvPr/>
        </p:nvSpPr>
        <p:spPr>
          <a:xfrm>
            <a:off x="76200" y="1828800"/>
            <a:ext cx="11887200" cy="1477328"/>
          </a:xfrm>
          <a:prstGeom prst="rect">
            <a:avLst/>
          </a:prstGeom>
          <a:noFill/>
        </p:spPr>
        <p:txBody>
          <a:bodyPr wrap="square">
            <a:spAutoFit/>
          </a:bodyPr>
          <a:lstStyle/>
          <a:p>
            <a:pPr marL="285750" indent="-285750" algn="just">
              <a:buFont typeface="Arial" panose="020B0604020202020204" pitchFamily="34" charset="0"/>
              <a:buChar char="•"/>
            </a:pPr>
            <a:r>
              <a:rPr lang="it-IT" dirty="0">
                <a:solidFill>
                  <a:srgbClr val="FFFF00"/>
                </a:solidFill>
                <a:latin typeface="Times New Roman" panose="02020603050405020304" pitchFamily="18" charset="0"/>
              </a:rPr>
              <a:t>Tipologie</a:t>
            </a:r>
            <a:r>
              <a:rPr lang="it-IT" dirty="0">
                <a:solidFill>
                  <a:schemeClr val="bg1"/>
                </a:solidFill>
                <a:latin typeface="Times New Roman" panose="02020603050405020304" pitchFamily="18" charset="0"/>
              </a:rPr>
              <a:t>: </a:t>
            </a:r>
          </a:p>
          <a:p>
            <a:pPr marL="742950" lvl="1" indent="-285750" algn="just">
              <a:buFont typeface="Courier New" panose="02070309020205020404" pitchFamily="49" charset="0"/>
              <a:buChar char="o"/>
            </a:pPr>
            <a:r>
              <a:rPr lang="it-IT" dirty="0">
                <a:solidFill>
                  <a:schemeClr val="bg1"/>
                </a:solidFill>
                <a:latin typeface="Times New Roman" panose="02020603050405020304" pitchFamily="18" charset="0"/>
              </a:rPr>
              <a:t>i materiali retroriflettenti con </a:t>
            </a:r>
            <a:r>
              <a:rPr lang="it-IT" dirty="0" err="1">
                <a:solidFill>
                  <a:srgbClr val="FFFF00"/>
                </a:solidFill>
                <a:latin typeface="Times New Roman" panose="02020603050405020304" pitchFamily="18" charset="0"/>
              </a:rPr>
              <a:t>microprismi</a:t>
            </a:r>
            <a:r>
              <a:rPr lang="it-IT" dirty="0">
                <a:solidFill>
                  <a:schemeClr val="bg1"/>
                </a:solidFill>
                <a:latin typeface="Times New Roman" panose="02020603050405020304" pitchFamily="18" charset="0"/>
              </a:rPr>
              <a:t> hanno una </a:t>
            </a:r>
            <a:r>
              <a:rPr lang="it-IT" dirty="0">
                <a:solidFill>
                  <a:srgbClr val="FFFF00"/>
                </a:solidFill>
                <a:latin typeface="Times New Roman" panose="02020603050405020304" pitchFamily="18" charset="0"/>
              </a:rPr>
              <a:t>retroriflettanza del 20% ÷ 30%</a:t>
            </a:r>
            <a:r>
              <a:rPr lang="it-IT" dirty="0">
                <a:solidFill>
                  <a:schemeClr val="bg1"/>
                </a:solidFill>
                <a:latin typeface="Times New Roman" panose="02020603050405020304" pitchFamily="18" charset="0"/>
              </a:rPr>
              <a:t>; sono stati i primi ad essere realizzati</a:t>
            </a:r>
          </a:p>
          <a:p>
            <a:pPr marL="742950" lvl="1" indent="-285750" algn="just">
              <a:buFont typeface="Courier New" panose="02070309020205020404" pitchFamily="49" charset="0"/>
              <a:buChar char="o"/>
            </a:pPr>
            <a:r>
              <a:rPr lang="it-IT" dirty="0">
                <a:solidFill>
                  <a:schemeClr val="bg1"/>
                </a:solidFill>
                <a:latin typeface="Times New Roman" panose="02020603050405020304" pitchFamily="18" charset="0"/>
              </a:rPr>
              <a:t>quelli con </a:t>
            </a:r>
            <a:r>
              <a:rPr lang="it-IT" dirty="0">
                <a:solidFill>
                  <a:srgbClr val="FFFF00"/>
                </a:solidFill>
                <a:latin typeface="Times New Roman" panose="02020603050405020304" pitchFamily="18" charset="0"/>
              </a:rPr>
              <a:t>microsfere</a:t>
            </a:r>
            <a:r>
              <a:rPr lang="it-IT" dirty="0">
                <a:solidFill>
                  <a:schemeClr val="bg1"/>
                </a:solidFill>
                <a:latin typeface="Times New Roman" panose="02020603050405020304" pitchFamily="18" charset="0"/>
              </a:rPr>
              <a:t> sono di più semplice realizzazione, hanno </a:t>
            </a:r>
            <a:r>
              <a:rPr lang="it-IT" dirty="0">
                <a:solidFill>
                  <a:srgbClr val="FFFF00"/>
                </a:solidFill>
                <a:latin typeface="Times New Roman" panose="02020603050405020304" pitchFamily="18" charset="0"/>
              </a:rPr>
              <a:t>valori di retroriflettanza che possono superare il 50% </a:t>
            </a:r>
            <a:r>
              <a:rPr lang="it-IT" dirty="0">
                <a:solidFill>
                  <a:schemeClr val="bg1"/>
                </a:solidFill>
                <a:latin typeface="Times New Roman" panose="02020603050405020304" pitchFamily="18" charset="0"/>
              </a:rPr>
              <a:t>e funzionano meglio con alti angoli di incidenza del raggio luminoso (sono quindi </a:t>
            </a:r>
            <a:r>
              <a:rPr lang="it-IT" dirty="0">
                <a:solidFill>
                  <a:srgbClr val="FFFF00"/>
                </a:solidFill>
                <a:latin typeface="Times New Roman" panose="02020603050405020304" pitchFamily="18" charset="0"/>
              </a:rPr>
              <a:t>più adatti anche per le pareti</a:t>
            </a:r>
            <a:r>
              <a:rPr lang="it-IT" dirty="0">
                <a:solidFill>
                  <a:schemeClr val="bg1"/>
                </a:solidFill>
                <a:latin typeface="Times New Roman" panose="02020603050405020304" pitchFamily="18" charset="0"/>
              </a:rPr>
              <a:t>)</a:t>
            </a:r>
            <a:endParaRPr lang="en-US" dirty="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38696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77D74B7E-6E9C-58B1-A065-13242D54E81F}"/>
              </a:ext>
            </a:extLst>
          </p:cNvPr>
          <p:cNvSpPr>
            <a:spLocks noGrp="1"/>
          </p:cNvSpPr>
          <p:nvPr>
            <p:ph type="sldNum" sz="quarter" idx="12"/>
          </p:nvPr>
        </p:nvSpPr>
        <p:spPr/>
        <p:txBody>
          <a:bodyPr/>
          <a:lstStyle/>
          <a:p>
            <a:pPr>
              <a:defRPr/>
            </a:pPr>
            <a:fld id="{A2DE0798-E235-4305-A757-6FD5C182A6FF}" type="slidenum">
              <a:rPr lang="it-IT" altLang="en-US" smtClean="0"/>
              <a:pPr>
                <a:defRPr/>
              </a:pPr>
              <a:t>129</a:t>
            </a:fld>
            <a:endParaRPr lang="it-IT" altLang="en-US"/>
          </a:p>
        </p:txBody>
      </p:sp>
      <p:pic>
        <p:nvPicPr>
          <p:cNvPr id="5" name="Immagine 4">
            <a:extLst>
              <a:ext uri="{FF2B5EF4-FFF2-40B4-BE49-F238E27FC236}">
                <a16:creationId xmlns:a16="http://schemas.microsoft.com/office/drawing/2014/main" id="{029EE445-A898-B2D2-70E0-6D8F37C229E4}"/>
              </a:ext>
            </a:extLst>
          </p:cNvPr>
          <p:cNvPicPr>
            <a:picLocks noChangeAspect="1"/>
          </p:cNvPicPr>
          <p:nvPr/>
        </p:nvPicPr>
        <p:blipFill>
          <a:blip r:embed="rId2"/>
          <a:srcRect t="933"/>
          <a:stretch>
            <a:fillRect/>
          </a:stretch>
        </p:blipFill>
        <p:spPr>
          <a:xfrm>
            <a:off x="110471" y="914400"/>
            <a:ext cx="11929129" cy="5976000"/>
          </a:xfrm>
          <a:prstGeom prst="rect">
            <a:avLst/>
          </a:prstGeom>
        </p:spPr>
      </p:pic>
      <p:sp>
        <p:nvSpPr>
          <p:cNvPr id="3" name="CasellaDiTesto 2">
            <a:extLst>
              <a:ext uri="{FF2B5EF4-FFF2-40B4-BE49-F238E27FC236}">
                <a16:creationId xmlns:a16="http://schemas.microsoft.com/office/drawing/2014/main" id="{D9C1E167-A350-9124-8571-5B13D9AD4CAE}"/>
              </a:ext>
            </a:extLst>
          </p:cNvPr>
          <p:cNvSpPr txBox="1"/>
          <p:nvPr/>
        </p:nvSpPr>
        <p:spPr>
          <a:xfrm>
            <a:off x="76200" y="457200"/>
            <a:ext cx="11887200" cy="400110"/>
          </a:xfrm>
          <a:prstGeom prst="rect">
            <a:avLst/>
          </a:prstGeom>
          <a:noFill/>
        </p:spPr>
        <p:txBody>
          <a:bodyPr wrap="square">
            <a:spAutoFit/>
          </a:bodyPr>
          <a:lstStyle/>
          <a:p>
            <a:pPr marL="285750" indent="-285750" algn="ctr">
              <a:buFont typeface="Arial" panose="020B0604020202020204" pitchFamily="34" charset="0"/>
              <a:buChar char="•"/>
            </a:pPr>
            <a:r>
              <a:rPr lang="it-IT" sz="2000" dirty="0">
                <a:solidFill>
                  <a:schemeClr val="bg1"/>
                </a:solidFill>
                <a:latin typeface="Times New Roman" panose="02020603050405020304" pitchFamily="18" charset="0"/>
              </a:rPr>
              <a:t>Esempi di realizzazione di pannelli retroriflettenti con </a:t>
            </a:r>
            <a:r>
              <a:rPr lang="it-IT" sz="2000" dirty="0" err="1">
                <a:solidFill>
                  <a:schemeClr val="bg1"/>
                </a:solidFill>
                <a:latin typeface="Times New Roman" panose="02020603050405020304" pitchFamily="18" charset="0"/>
              </a:rPr>
              <a:t>microprismi</a:t>
            </a:r>
            <a:r>
              <a:rPr lang="it-IT" sz="2000" dirty="0">
                <a:solidFill>
                  <a:schemeClr val="bg1"/>
                </a:solidFill>
                <a:latin typeface="Times New Roman" panose="02020603050405020304" pitchFamily="18" charset="0"/>
              </a:rPr>
              <a:t> (sopra) e microsfere (sotto) </a:t>
            </a:r>
            <a:endParaRPr lang="en-US" sz="2000" dirty="0">
              <a:solidFill>
                <a:schemeClr val="bg1"/>
              </a:solidFill>
              <a:latin typeface="Times New Roman" panose="02020603050405020304" pitchFamily="18" charset="0"/>
            </a:endParaRPr>
          </a:p>
        </p:txBody>
      </p:sp>
      <p:sp>
        <p:nvSpPr>
          <p:cNvPr id="4" name="Rectangle 2">
            <a:extLst>
              <a:ext uri="{FF2B5EF4-FFF2-40B4-BE49-F238E27FC236}">
                <a16:creationId xmlns:a16="http://schemas.microsoft.com/office/drawing/2014/main" id="{4EB64A44-2679-6933-9BAD-A869CCB91BFC}"/>
              </a:ext>
            </a:extLst>
          </p:cNvPr>
          <p:cNvSpPr>
            <a:spLocks noChangeArrowheads="1"/>
          </p:cNvSpPr>
          <p:nvPr/>
        </p:nvSpPr>
        <p:spPr bwMode="auto">
          <a:xfrm>
            <a:off x="0" y="9144"/>
            <a:ext cx="12192000" cy="448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materiale retroriflettenti</a:t>
            </a:r>
          </a:p>
        </p:txBody>
      </p:sp>
    </p:spTree>
    <p:extLst>
      <p:ext uri="{BB962C8B-B14F-4D97-AF65-F5344CB8AC3E}">
        <p14:creationId xmlns:p14="http://schemas.microsoft.com/office/powerpoint/2010/main" val="39948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94678A4C-3BA8-9123-3661-5B0AC6CF45AE}"/>
              </a:ext>
            </a:extLst>
          </p:cNvPr>
          <p:cNvSpPr>
            <a:spLocks noGrp="1"/>
          </p:cNvSpPr>
          <p:nvPr>
            <p:ph type="sldNum" sz="quarter" idx="12"/>
          </p:nvPr>
        </p:nvSpPr>
        <p:spPr/>
        <p:txBody>
          <a:bodyPr/>
          <a:lstStyle/>
          <a:p>
            <a:pPr>
              <a:defRPr/>
            </a:pPr>
            <a:fld id="{A2DE0798-E235-4305-A757-6FD5C182A6FF}" type="slidenum">
              <a:rPr lang="it-IT" altLang="en-US" smtClean="0"/>
              <a:pPr>
                <a:defRPr/>
              </a:pPr>
              <a:t>130</a:t>
            </a:fld>
            <a:endParaRPr lang="it-IT" altLang="en-US"/>
          </a:p>
        </p:txBody>
      </p:sp>
      <p:pic>
        <p:nvPicPr>
          <p:cNvPr id="4" name="Immagine 3">
            <a:extLst>
              <a:ext uri="{FF2B5EF4-FFF2-40B4-BE49-F238E27FC236}">
                <a16:creationId xmlns:a16="http://schemas.microsoft.com/office/drawing/2014/main" id="{AB5913C4-4185-E10B-1C61-6E060800A9B1}"/>
              </a:ext>
            </a:extLst>
          </p:cNvPr>
          <p:cNvPicPr>
            <a:picLocks noChangeAspect="1"/>
          </p:cNvPicPr>
          <p:nvPr/>
        </p:nvPicPr>
        <p:blipFill rotWithShape="1">
          <a:blip r:embed="rId2">
            <a:extLst>
              <a:ext uri="{28A0092B-C50C-407E-A947-70E740481C1C}">
                <a14:useLocalDpi xmlns:a14="http://schemas.microsoft.com/office/drawing/2010/main" val="0"/>
              </a:ext>
            </a:extLst>
          </a:blip>
          <a:srcRect l="10000" r="31111"/>
          <a:stretch/>
        </p:blipFill>
        <p:spPr>
          <a:xfrm rot="5400000">
            <a:off x="-588645" y="1392555"/>
            <a:ext cx="5791200" cy="4530090"/>
          </a:xfrm>
          <a:prstGeom prst="rect">
            <a:avLst/>
          </a:prstGeom>
        </p:spPr>
      </p:pic>
      <p:pic>
        <p:nvPicPr>
          <p:cNvPr id="6" name="Immagine 5">
            <a:extLst>
              <a:ext uri="{FF2B5EF4-FFF2-40B4-BE49-F238E27FC236}">
                <a16:creationId xmlns:a16="http://schemas.microsoft.com/office/drawing/2014/main" id="{F690EA73-EE08-5BE3-8204-758AAFDCFEA3}"/>
              </a:ext>
            </a:extLst>
          </p:cNvPr>
          <p:cNvPicPr>
            <a:picLocks noChangeAspect="1"/>
          </p:cNvPicPr>
          <p:nvPr/>
        </p:nvPicPr>
        <p:blipFill rotWithShape="1">
          <a:blip r:embed="rId3">
            <a:extLst>
              <a:ext uri="{28A0092B-C50C-407E-A947-70E740481C1C}">
                <a14:useLocalDpi xmlns:a14="http://schemas.microsoft.com/office/drawing/2010/main" val="0"/>
              </a:ext>
            </a:extLst>
          </a:blip>
          <a:srcRect l="6875" r="4376"/>
          <a:stretch/>
        </p:blipFill>
        <p:spPr>
          <a:xfrm>
            <a:off x="4590124" y="1950003"/>
            <a:ext cx="7525676" cy="3906058"/>
          </a:xfrm>
          <a:prstGeom prst="rect">
            <a:avLst/>
          </a:prstGeom>
        </p:spPr>
      </p:pic>
      <p:sp>
        <p:nvSpPr>
          <p:cNvPr id="3" name="Rectangle 2">
            <a:extLst>
              <a:ext uri="{FF2B5EF4-FFF2-40B4-BE49-F238E27FC236}">
                <a16:creationId xmlns:a16="http://schemas.microsoft.com/office/drawing/2014/main" id="{77C0B358-8419-14DE-0CAA-797FEDD243F2}"/>
              </a:ext>
            </a:extLst>
          </p:cNvPr>
          <p:cNvSpPr>
            <a:spLocks noChangeArrowheads="1"/>
          </p:cNvSpPr>
          <p:nvPr/>
        </p:nvSpPr>
        <p:spPr bwMode="auto">
          <a:xfrm>
            <a:off x="0" y="9144"/>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superficie</a:t>
            </a:r>
          </a:p>
        </p:txBody>
      </p:sp>
    </p:spTree>
    <p:extLst>
      <p:ext uri="{BB962C8B-B14F-4D97-AF65-F5344CB8AC3E}">
        <p14:creationId xmlns:p14="http://schemas.microsoft.com/office/powerpoint/2010/main" val="2238230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stretch>
            <a:fillRect/>
          </a:stretch>
        </p:blipFill>
        <p:spPr>
          <a:xfrm>
            <a:off x="609600" y="848842"/>
            <a:ext cx="4038600" cy="6009158"/>
          </a:xfrm>
          <a:prstGeom prst="rect">
            <a:avLst/>
          </a:prstGeom>
        </p:spPr>
      </p:pic>
      <p:sp>
        <p:nvSpPr>
          <p:cNvPr id="8" name="Rectangle 2">
            <a:extLst>
              <a:ext uri="{FF2B5EF4-FFF2-40B4-BE49-F238E27FC236}">
                <a16:creationId xmlns:a16="http://schemas.microsoft.com/office/drawing/2014/main" id="{32FFAEEB-5C3C-4122-B47D-1FCE996EA3FD}"/>
              </a:ext>
            </a:extLst>
          </p:cNvPr>
          <p:cNvSpPr>
            <a:spLocks noChangeArrowheads="1"/>
          </p:cNvSpPr>
          <p:nvPr/>
        </p:nvSpPr>
        <p:spPr bwMode="auto">
          <a:xfrm>
            <a:off x="304800" y="69682"/>
            <a:ext cx="46482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strategie </a:t>
            </a:r>
          </a:p>
        </p:txBody>
      </p:sp>
      <p:grpSp>
        <p:nvGrpSpPr>
          <p:cNvPr id="2" name="Gruppo 1">
            <a:extLst>
              <a:ext uri="{FF2B5EF4-FFF2-40B4-BE49-F238E27FC236}">
                <a16:creationId xmlns:a16="http://schemas.microsoft.com/office/drawing/2014/main" id="{598B4D08-5376-4B04-A86B-9CA4B7F859A5}"/>
              </a:ext>
            </a:extLst>
          </p:cNvPr>
          <p:cNvGrpSpPr/>
          <p:nvPr/>
        </p:nvGrpSpPr>
        <p:grpSpPr>
          <a:xfrm>
            <a:off x="5276888" y="0"/>
            <a:ext cx="6915112" cy="6880110"/>
            <a:chOff x="5276888" y="0"/>
            <a:chExt cx="6915112" cy="6880110"/>
          </a:xfrm>
        </p:grpSpPr>
        <p:sp>
          <p:nvSpPr>
            <p:cNvPr id="16" name="Rettangolo 5">
              <a:extLst>
                <a:ext uri="{FF2B5EF4-FFF2-40B4-BE49-F238E27FC236}">
                  <a16:creationId xmlns:a16="http://schemas.microsoft.com/office/drawing/2014/main" id="{EE3DE32B-4BEA-4A25-9305-B7D842B21353}"/>
                </a:ext>
              </a:extLst>
            </p:cNvPr>
            <p:cNvSpPr>
              <a:spLocks noChangeAspect="1" noChangeArrowheads="1"/>
            </p:cNvSpPr>
            <p:nvPr/>
          </p:nvSpPr>
          <p:spPr bwMode="auto">
            <a:xfrm>
              <a:off x="5276888" y="0"/>
              <a:ext cx="6915112" cy="684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defTabSz="6858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defTabSz="6858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defTabSz="6858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defTabSz="6858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defTabSz="6858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6858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6858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6858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6858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endParaRPr lang="en-US" altLang="en-US" sz="1800">
                <a:solidFill>
                  <a:srgbClr val="3333FF"/>
                </a:solidFill>
                <a:latin typeface="Verdana" panose="020B0604030504040204" pitchFamily="34" charset="0"/>
              </a:endParaRPr>
            </a:p>
          </p:txBody>
        </p:sp>
        <p:sp>
          <p:nvSpPr>
            <p:cNvPr id="17" name="CasellaDiTesto 1">
              <a:extLst>
                <a:ext uri="{FF2B5EF4-FFF2-40B4-BE49-F238E27FC236}">
                  <a16:creationId xmlns:a16="http://schemas.microsoft.com/office/drawing/2014/main" id="{42AA9A87-9B88-4F06-B6FF-483A9DAFA155}"/>
                </a:ext>
              </a:extLst>
            </p:cNvPr>
            <p:cNvSpPr txBox="1">
              <a:spLocks noChangeArrowheads="1"/>
            </p:cNvSpPr>
            <p:nvPr/>
          </p:nvSpPr>
          <p:spPr bwMode="auto">
            <a:xfrm>
              <a:off x="6419888" y="4762"/>
              <a:ext cx="22669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it-IT" altLang="en-US" sz="1200" b="1" dirty="0">
                  <a:solidFill>
                    <a:srgbClr val="3333FF"/>
                  </a:solidFill>
                  <a:latin typeface="Verdana" panose="020B0604030504040204" pitchFamily="34" charset="0"/>
                </a:rPr>
                <a:t>Ambienti urbani</a:t>
              </a:r>
            </a:p>
            <a:p>
              <a:pPr algn="ctr" eaLnBrk="1" hangingPunct="1">
                <a:lnSpc>
                  <a:spcPct val="100000"/>
                </a:lnSpc>
                <a:spcBef>
                  <a:spcPct val="0"/>
                </a:spcBef>
                <a:buFontTx/>
                <a:buNone/>
              </a:pPr>
              <a:r>
                <a:rPr lang="it-IT" altLang="en-US" sz="1200" b="1" dirty="0">
                  <a:solidFill>
                    <a:srgbClr val="3333FF"/>
                  </a:solidFill>
                  <a:latin typeface="Verdana" panose="020B0604030504040204" pitchFamily="34" charset="0"/>
                </a:rPr>
                <a:t>più freschi</a:t>
              </a:r>
              <a:endParaRPr lang="en-US" altLang="en-US" sz="1400" b="1" dirty="0">
                <a:solidFill>
                  <a:srgbClr val="3333FF"/>
                </a:solidFill>
                <a:latin typeface="Verdana" panose="020B0604030504040204" pitchFamily="34" charset="0"/>
              </a:endParaRPr>
            </a:p>
          </p:txBody>
        </p:sp>
        <p:sp>
          <p:nvSpPr>
            <p:cNvPr id="18" name="CasellaDiTesto 2">
              <a:extLst>
                <a:ext uri="{FF2B5EF4-FFF2-40B4-BE49-F238E27FC236}">
                  <a16:creationId xmlns:a16="http://schemas.microsoft.com/office/drawing/2014/main" id="{E5F94D7D-D9B4-410C-8624-0939498B8C8D}"/>
                </a:ext>
              </a:extLst>
            </p:cNvPr>
            <p:cNvSpPr txBox="1">
              <a:spLocks noChangeArrowheads="1"/>
            </p:cNvSpPr>
            <p:nvPr/>
          </p:nvSpPr>
          <p:spPr bwMode="auto">
            <a:xfrm>
              <a:off x="9848888" y="0"/>
              <a:ext cx="22669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it-IT" altLang="en-US" sz="1200" b="1" dirty="0">
                  <a:solidFill>
                    <a:srgbClr val="FF0000"/>
                  </a:solidFill>
                  <a:latin typeface="Verdana" panose="020B0604030504040204" pitchFamily="34" charset="0"/>
                </a:rPr>
                <a:t>Ambienti urbani</a:t>
              </a:r>
            </a:p>
            <a:p>
              <a:pPr algn="ctr" eaLnBrk="1" hangingPunct="1">
                <a:lnSpc>
                  <a:spcPct val="100000"/>
                </a:lnSpc>
                <a:spcBef>
                  <a:spcPct val="0"/>
                </a:spcBef>
                <a:buFontTx/>
                <a:buNone/>
              </a:pPr>
              <a:r>
                <a:rPr lang="it-IT" altLang="en-US" sz="1200" b="1" dirty="0">
                  <a:solidFill>
                    <a:srgbClr val="FF0000"/>
                  </a:solidFill>
                  <a:latin typeface="Verdana" panose="020B0604030504040204" pitchFamily="34" charset="0"/>
                </a:rPr>
                <a:t>più caldi</a:t>
              </a:r>
              <a:endParaRPr lang="en-US" altLang="en-US" sz="1400" b="1" dirty="0">
                <a:solidFill>
                  <a:srgbClr val="FF0000"/>
                </a:solidFill>
                <a:latin typeface="Verdana" panose="020B0604030504040204" pitchFamily="34" charset="0"/>
              </a:endParaRPr>
            </a:p>
          </p:txBody>
        </p:sp>
        <p:pic>
          <p:nvPicPr>
            <p:cNvPr id="19" name="Immagine 3">
              <a:extLst>
                <a:ext uri="{FF2B5EF4-FFF2-40B4-BE49-F238E27FC236}">
                  <a16:creationId xmlns:a16="http://schemas.microsoft.com/office/drawing/2014/main" id="{A09C03EA-8E77-4292-99A4-4410D4100597}"/>
                </a:ext>
              </a:extLst>
            </p:cNvPr>
            <p:cNvPicPr>
              <a:picLocks noChangeAspect="1"/>
            </p:cNvPicPr>
            <p:nvPr/>
          </p:nvPicPr>
          <p:blipFill>
            <a:blip r:embed="rId3">
              <a:extLst>
                <a:ext uri="{28A0092B-C50C-407E-A947-70E740481C1C}">
                  <a14:useLocalDpi xmlns:a14="http://schemas.microsoft.com/office/drawing/2010/main" val="0"/>
                </a:ext>
              </a:extLst>
            </a:blip>
            <a:srcRect l="29700" t="-10739" r="29887" b="752"/>
            <a:stretch>
              <a:fillRect/>
            </a:stretch>
          </p:blipFill>
          <p:spPr bwMode="auto">
            <a:xfrm>
              <a:off x="8686800" y="21000"/>
              <a:ext cx="1242368" cy="360000"/>
            </a:xfrm>
            <a:prstGeom prst="rect">
              <a:avLst/>
            </a:prstGeom>
            <a:noFill/>
            <a:ln w="15875">
              <a:noFill/>
              <a:miter lim="800000"/>
              <a:headEnd/>
              <a:tailEnd/>
            </a:ln>
            <a:extLst>
              <a:ext uri="{909E8E84-426E-40DD-AFC4-6F175D3DCCD1}">
                <a14:hiddenFill xmlns:a14="http://schemas.microsoft.com/office/drawing/2010/main">
                  <a:solidFill>
                    <a:srgbClr val="FFFFFF"/>
                  </a:solidFill>
                </a14:hiddenFill>
              </a:ext>
            </a:extLst>
          </p:spPr>
        </p:pic>
        <p:pic>
          <p:nvPicPr>
            <p:cNvPr id="20" name="Immagine 4">
              <a:extLst>
                <a:ext uri="{FF2B5EF4-FFF2-40B4-BE49-F238E27FC236}">
                  <a16:creationId xmlns:a16="http://schemas.microsoft.com/office/drawing/2014/main" id="{C8AE080C-285F-4EB5-8FA4-ABB9286B048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76888" y="450000"/>
              <a:ext cx="6915112" cy="64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CasellaDiTesto 1">
              <a:extLst>
                <a:ext uri="{FF2B5EF4-FFF2-40B4-BE49-F238E27FC236}">
                  <a16:creationId xmlns:a16="http://schemas.microsoft.com/office/drawing/2014/main" id="{70E84236-2782-4E69-9045-B18218737A0A}"/>
                </a:ext>
              </a:extLst>
            </p:cNvPr>
            <p:cNvSpPr txBox="1">
              <a:spLocks noChangeArrowheads="1"/>
            </p:cNvSpPr>
            <p:nvPr/>
          </p:nvSpPr>
          <p:spPr bwMode="auto">
            <a:xfrm>
              <a:off x="5334000" y="104001"/>
              <a:ext cx="108588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it-IT" altLang="en-US" sz="1200" b="1" dirty="0">
                  <a:solidFill>
                    <a:srgbClr val="008000"/>
                  </a:solidFill>
                  <a:latin typeface="Verdana" panose="020B0604030504040204" pitchFamily="34" charset="0"/>
                </a:rPr>
                <a:t>Sorgente</a:t>
              </a:r>
              <a:endParaRPr lang="en-US" altLang="en-US" sz="1400" b="1" dirty="0">
                <a:solidFill>
                  <a:srgbClr val="008000"/>
                </a:solidFill>
                <a:latin typeface="Verdana" panose="020B0604030504040204" pitchFamily="34" charset="0"/>
              </a:endParaRPr>
            </a:p>
          </p:txBody>
        </p:sp>
        <p:sp>
          <p:nvSpPr>
            <p:cNvPr id="22" name="CasellaDiTesto 21">
              <a:extLst>
                <a:ext uri="{FF2B5EF4-FFF2-40B4-BE49-F238E27FC236}">
                  <a16:creationId xmlns:a16="http://schemas.microsoft.com/office/drawing/2014/main" id="{A6A85D20-4576-4717-A6C2-E682EB5170A9}"/>
                </a:ext>
              </a:extLst>
            </p:cNvPr>
            <p:cNvSpPr txBox="1"/>
            <p:nvPr/>
          </p:nvSpPr>
          <p:spPr>
            <a:xfrm>
              <a:off x="5364000" y="1242000"/>
              <a:ext cx="937312" cy="400687"/>
            </a:xfrm>
            <a:prstGeom prst="rect">
              <a:avLst/>
            </a:prstGeom>
            <a:solidFill>
              <a:schemeClr val="bg1"/>
            </a:solidFill>
          </p:spPr>
          <p:txBody>
            <a:bodyPr wrap="square" rtlCol="0">
              <a:spAutoFit/>
            </a:bodyPr>
            <a:lstStyle/>
            <a:p>
              <a:pPr>
                <a:lnSpc>
                  <a:spcPts val="1200"/>
                </a:lnSpc>
              </a:pPr>
              <a:r>
                <a:rPr lang="it-IT" sz="1300" b="1" dirty="0">
                  <a:solidFill>
                    <a:srgbClr val="008000"/>
                  </a:solidFill>
                  <a:latin typeface="Times New Roman" panose="02020603050405020304" pitchFamily="18" charset="0"/>
                  <a:cs typeface="Times New Roman" panose="02020603050405020304" pitchFamily="18" charset="0"/>
                </a:rPr>
                <a:t>Solar Radiation</a:t>
              </a:r>
            </a:p>
          </p:txBody>
        </p:sp>
        <p:sp>
          <p:nvSpPr>
            <p:cNvPr id="23" name="CasellaDiTesto 22">
              <a:extLst>
                <a:ext uri="{FF2B5EF4-FFF2-40B4-BE49-F238E27FC236}">
                  <a16:creationId xmlns:a16="http://schemas.microsoft.com/office/drawing/2014/main" id="{84DF92F0-B815-4A2A-8545-B1361D0AA8D8}"/>
                </a:ext>
              </a:extLst>
            </p:cNvPr>
            <p:cNvSpPr txBox="1"/>
            <p:nvPr/>
          </p:nvSpPr>
          <p:spPr>
            <a:xfrm>
              <a:off x="5364000" y="2647890"/>
              <a:ext cx="1004512" cy="400687"/>
            </a:xfrm>
            <a:prstGeom prst="rect">
              <a:avLst/>
            </a:prstGeom>
            <a:solidFill>
              <a:schemeClr val="bg1"/>
            </a:solidFill>
          </p:spPr>
          <p:txBody>
            <a:bodyPr wrap="square" rtlCol="0">
              <a:spAutoFit/>
            </a:bodyPr>
            <a:lstStyle/>
            <a:p>
              <a:pPr>
                <a:lnSpc>
                  <a:spcPts val="1200"/>
                </a:lnSpc>
              </a:pPr>
              <a:r>
                <a:rPr lang="it-IT" sz="1300" b="1" dirty="0" err="1">
                  <a:solidFill>
                    <a:srgbClr val="008000"/>
                  </a:solidFill>
                  <a:latin typeface="Times New Roman" panose="02020603050405020304" pitchFamily="18" charset="0"/>
                  <a:cs typeface="Times New Roman" panose="02020603050405020304" pitchFamily="18" charset="0"/>
                </a:rPr>
                <a:t>Terrestrial</a:t>
              </a:r>
              <a:r>
                <a:rPr lang="it-IT" sz="1300" b="1" dirty="0">
                  <a:solidFill>
                    <a:srgbClr val="008000"/>
                  </a:solidFill>
                  <a:latin typeface="Times New Roman" panose="02020603050405020304" pitchFamily="18" charset="0"/>
                  <a:cs typeface="Times New Roman" panose="02020603050405020304" pitchFamily="18" charset="0"/>
                </a:rPr>
                <a:t> Radiation</a:t>
              </a:r>
            </a:p>
          </p:txBody>
        </p:sp>
        <p:sp>
          <p:nvSpPr>
            <p:cNvPr id="24" name="CasellaDiTesto 23">
              <a:extLst>
                <a:ext uri="{FF2B5EF4-FFF2-40B4-BE49-F238E27FC236}">
                  <a16:creationId xmlns:a16="http://schemas.microsoft.com/office/drawing/2014/main" id="{CE7A3CCD-DCF1-4BAB-B9E1-C076EFE0D3EC}"/>
                </a:ext>
              </a:extLst>
            </p:cNvPr>
            <p:cNvSpPr txBox="1"/>
            <p:nvPr/>
          </p:nvSpPr>
          <p:spPr>
            <a:xfrm>
              <a:off x="5364000" y="4068000"/>
              <a:ext cx="903488" cy="249877"/>
            </a:xfrm>
            <a:prstGeom prst="rect">
              <a:avLst/>
            </a:prstGeom>
            <a:solidFill>
              <a:schemeClr val="bg1"/>
            </a:solidFill>
          </p:spPr>
          <p:txBody>
            <a:bodyPr wrap="square" rtlCol="0">
              <a:spAutoFit/>
            </a:bodyPr>
            <a:lstStyle/>
            <a:p>
              <a:pPr>
                <a:lnSpc>
                  <a:spcPts val="1200"/>
                </a:lnSpc>
              </a:pPr>
              <a:r>
                <a:rPr lang="it-IT" sz="1400" b="1" dirty="0">
                  <a:solidFill>
                    <a:srgbClr val="008000"/>
                  </a:solidFill>
                  <a:latin typeface="Times New Roman" panose="02020603050405020304" pitchFamily="18" charset="0"/>
                  <a:cs typeface="Times New Roman" panose="02020603050405020304" pitchFamily="18" charset="0"/>
                </a:rPr>
                <a:t>Wind</a:t>
              </a:r>
            </a:p>
          </p:txBody>
        </p:sp>
        <p:sp>
          <p:nvSpPr>
            <p:cNvPr id="25" name="CasellaDiTesto 24">
              <a:extLst>
                <a:ext uri="{FF2B5EF4-FFF2-40B4-BE49-F238E27FC236}">
                  <a16:creationId xmlns:a16="http://schemas.microsoft.com/office/drawing/2014/main" id="{80E35CB5-57B7-4B78-ABBA-1935FAE5F309}"/>
                </a:ext>
              </a:extLst>
            </p:cNvPr>
            <p:cNvSpPr txBox="1"/>
            <p:nvPr/>
          </p:nvSpPr>
          <p:spPr>
            <a:xfrm>
              <a:off x="5334000" y="5257800"/>
              <a:ext cx="1139099" cy="400687"/>
            </a:xfrm>
            <a:prstGeom prst="rect">
              <a:avLst/>
            </a:prstGeom>
            <a:solidFill>
              <a:schemeClr val="bg1"/>
            </a:solidFill>
          </p:spPr>
          <p:txBody>
            <a:bodyPr wrap="square" rtlCol="0">
              <a:spAutoFit/>
            </a:bodyPr>
            <a:lstStyle/>
            <a:p>
              <a:pPr>
                <a:lnSpc>
                  <a:spcPts val="1200"/>
                </a:lnSpc>
              </a:pPr>
              <a:r>
                <a:rPr lang="it-IT" sz="1300" b="1" dirty="0">
                  <a:solidFill>
                    <a:srgbClr val="008000"/>
                  </a:solidFill>
                  <a:latin typeface="Times New Roman" panose="02020603050405020304" pitchFamily="18" charset="0"/>
                  <a:cs typeface="Times New Roman" panose="02020603050405020304" pitchFamily="18" charset="0"/>
                </a:rPr>
                <a:t>Air Temperature</a:t>
              </a:r>
            </a:p>
          </p:txBody>
        </p:sp>
        <p:sp>
          <p:nvSpPr>
            <p:cNvPr id="26" name="CasellaDiTesto 25">
              <a:extLst>
                <a:ext uri="{FF2B5EF4-FFF2-40B4-BE49-F238E27FC236}">
                  <a16:creationId xmlns:a16="http://schemas.microsoft.com/office/drawing/2014/main" id="{2BD6E42E-9DA5-4ED9-8CD8-FE5BA636F9E4}"/>
                </a:ext>
              </a:extLst>
            </p:cNvPr>
            <p:cNvSpPr txBox="1"/>
            <p:nvPr/>
          </p:nvSpPr>
          <p:spPr>
            <a:xfrm>
              <a:off x="5364000" y="6372000"/>
              <a:ext cx="1043312" cy="400110"/>
            </a:xfrm>
            <a:prstGeom prst="rect">
              <a:avLst/>
            </a:prstGeom>
            <a:solidFill>
              <a:schemeClr val="bg1"/>
            </a:solidFill>
          </p:spPr>
          <p:txBody>
            <a:bodyPr wrap="square" rtlCol="0">
              <a:spAutoFit/>
            </a:bodyPr>
            <a:lstStyle/>
            <a:p>
              <a:pPr>
                <a:lnSpc>
                  <a:spcPts val="1200"/>
                </a:lnSpc>
              </a:pPr>
              <a:r>
                <a:rPr lang="it-IT" sz="1300" b="1" dirty="0">
                  <a:solidFill>
                    <a:srgbClr val="008000"/>
                  </a:solidFill>
                  <a:latin typeface="Times New Roman" panose="02020603050405020304" pitchFamily="18" charset="0"/>
                  <a:cs typeface="Times New Roman" panose="02020603050405020304" pitchFamily="18" charset="0"/>
                </a:rPr>
                <a:t>Air </a:t>
              </a:r>
              <a:r>
                <a:rPr lang="it-IT" sz="1300" b="1" dirty="0" err="1">
                  <a:solidFill>
                    <a:srgbClr val="008000"/>
                  </a:solidFill>
                  <a:latin typeface="Times New Roman" panose="02020603050405020304" pitchFamily="18" charset="0"/>
                  <a:cs typeface="Times New Roman" panose="02020603050405020304" pitchFamily="18" charset="0"/>
                </a:rPr>
                <a:t>Humidity</a:t>
              </a:r>
              <a:endParaRPr lang="it-IT" sz="1300" b="1" dirty="0">
                <a:solidFill>
                  <a:srgbClr val="008000"/>
                </a:solidFill>
                <a:latin typeface="Times New Roman" panose="02020603050405020304" pitchFamily="18" charset="0"/>
                <a:cs typeface="Times New Roman" panose="02020603050405020304" pitchFamily="18" charset="0"/>
              </a:endParaRPr>
            </a:p>
          </p:txBody>
        </p:sp>
        <p:sp>
          <p:nvSpPr>
            <p:cNvPr id="27" name="CasellaDiTesto 26">
              <a:extLst>
                <a:ext uri="{FF2B5EF4-FFF2-40B4-BE49-F238E27FC236}">
                  <a16:creationId xmlns:a16="http://schemas.microsoft.com/office/drawing/2014/main" id="{BF14124F-8FEE-4DCD-B936-B32AFCEC13C3}"/>
                </a:ext>
              </a:extLst>
            </p:cNvPr>
            <p:cNvSpPr txBox="1"/>
            <p:nvPr/>
          </p:nvSpPr>
          <p:spPr>
            <a:xfrm>
              <a:off x="6487912" y="1447800"/>
              <a:ext cx="903488" cy="246221"/>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Solid</a:t>
              </a:r>
            </a:p>
          </p:txBody>
        </p:sp>
        <p:sp>
          <p:nvSpPr>
            <p:cNvPr id="28" name="CasellaDiTesto 27">
              <a:extLst>
                <a:ext uri="{FF2B5EF4-FFF2-40B4-BE49-F238E27FC236}">
                  <a16:creationId xmlns:a16="http://schemas.microsoft.com/office/drawing/2014/main" id="{2EEC0371-6B8C-42F0-8230-00E4CF476171}"/>
                </a:ext>
              </a:extLst>
            </p:cNvPr>
            <p:cNvSpPr txBox="1"/>
            <p:nvPr/>
          </p:nvSpPr>
          <p:spPr>
            <a:xfrm>
              <a:off x="6487912" y="2682000"/>
              <a:ext cx="9034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Cool </a:t>
              </a:r>
              <a:r>
                <a:rPr lang="it-IT" sz="1100" b="1" dirty="0" err="1">
                  <a:latin typeface="Times New Roman" panose="02020603050405020304" pitchFamily="18" charset="0"/>
                  <a:cs typeface="Times New Roman" panose="02020603050405020304" pitchFamily="18" charset="0"/>
                </a:rPr>
                <a:t>wall</a:t>
              </a:r>
              <a:r>
                <a:rPr lang="it-IT" sz="1100" b="1" dirty="0">
                  <a:latin typeface="Times New Roman" panose="02020603050405020304" pitchFamily="18" charset="0"/>
                  <a:cs typeface="Times New Roman" panose="02020603050405020304" pitchFamily="18" charset="0"/>
                </a:rPr>
                <a:t> Open </a:t>
              </a:r>
              <a:r>
                <a:rPr lang="it-IT" sz="1100" b="1" dirty="0" err="1">
                  <a:latin typeface="Times New Roman" panose="02020603050405020304" pitchFamily="18" charset="0"/>
                  <a:cs typeface="Times New Roman" panose="02020603050405020304" pitchFamily="18" charset="0"/>
                </a:rPr>
                <a:t>sky</a:t>
              </a:r>
              <a:endParaRPr lang="it-IT" sz="1100" b="1" dirty="0">
                <a:latin typeface="Times New Roman" panose="02020603050405020304" pitchFamily="18" charset="0"/>
                <a:cs typeface="Times New Roman" panose="02020603050405020304" pitchFamily="18" charset="0"/>
              </a:endParaRPr>
            </a:p>
          </p:txBody>
        </p:sp>
        <p:sp>
          <p:nvSpPr>
            <p:cNvPr id="29" name="CasellaDiTesto 28">
              <a:extLst>
                <a:ext uri="{FF2B5EF4-FFF2-40B4-BE49-F238E27FC236}">
                  <a16:creationId xmlns:a16="http://schemas.microsoft.com/office/drawing/2014/main" id="{C76EC6F6-27A8-4885-98AD-4D3916D5E4A2}"/>
                </a:ext>
              </a:extLst>
            </p:cNvPr>
            <p:cNvSpPr txBox="1"/>
            <p:nvPr/>
          </p:nvSpPr>
          <p:spPr>
            <a:xfrm>
              <a:off x="6487912" y="409569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Channel </a:t>
              </a:r>
              <a:r>
                <a:rPr lang="it-IT" sz="1100" b="1" dirty="0" err="1">
                  <a:latin typeface="Times New Roman" panose="02020603050405020304" pitchFamily="18" charset="0"/>
                  <a:cs typeface="Times New Roman" panose="02020603050405020304" pitchFamily="18" charset="0"/>
                </a:rPr>
                <a:t>wind</a:t>
              </a:r>
              <a:r>
                <a:rPr lang="it-IT" sz="1100" b="1" dirty="0">
                  <a:latin typeface="Times New Roman" panose="02020603050405020304" pitchFamily="18" charset="0"/>
                  <a:cs typeface="Times New Roman" panose="02020603050405020304" pitchFamily="18" charset="0"/>
                </a:rPr>
                <a:t> Fan</a:t>
              </a:r>
            </a:p>
          </p:txBody>
        </p:sp>
        <p:sp>
          <p:nvSpPr>
            <p:cNvPr id="30" name="CasellaDiTesto 29">
              <a:extLst>
                <a:ext uri="{FF2B5EF4-FFF2-40B4-BE49-F238E27FC236}">
                  <a16:creationId xmlns:a16="http://schemas.microsoft.com/office/drawing/2014/main" id="{46E61E52-DF2F-4B31-8DEA-4E1826A33774}"/>
                </a:ext>
              </a:extLst>
            </p:cNvPr>
            <p:cNvSpPr txBox="1"/>
            <p:nvPr/>
          </p:nvSpPr>
          <p:spPr>
            <a:xfrm>
              <a:off x="6477000" y="5292000"/>
              <a:ext cx="1085888" cy="400110"/>
            </a:xfrm>
            <a:prstGeom prst="rect">
              <a:avLst/>
            </a:prstGeom>
            <a:solidFill>
              <a:schemeClr val="bg1"/>
            </a:solidFill>
          </p:spPr>
          <p:txBody>
            <a:bodyPr wrap="square" rtlCol="0">
              <a:spAutoFit/>
            </a:bodyPr>
            <a:lstStyle/>
            <a:p>
              <a:pPr>
                <a:lnSpc>
                  <a:spcPts val="1200"/>
                </a:lnSpc>
              </a:pPr>
              <a:r>
                <a:rPr lang="it-IT" sz="1050" b="1" dirty="0">
                  <a:latin typeface="Times New Roman" panose="02020603050405020304" pitchFamily="18" charset="0"/>
                  <a:cs typeface="Times New Roman" panose="02020603050405020304" pitchFamily="18" charset="0"/>
                </a:rPr>
                <a:t>Wet Ground </a:t>
              </a:r>
              <a:r>
                <a:rPr lang="it-IT" sz="1050" b="1" dirty="0" err="1">
                  <a:latin typeface="Times New Roman" panose="02020603050405020304" pitchFamily="18" charset="0"/>
                  <a:cs typeface="Times New Roman" panose="02020603050405020304" pitchFamily="18" charset="0"/>
                </a:rPr>
                <a:t>Depression</a:t>
              </a:r>
              <a:endParaRPr lang="it-IT" sz="1050" b="1" dirty="0">
                <a:latin typeface="Times New Roman" panose="02020603050405020304" pitchFamily="18" charset="0"/>
                <a:cs typeface="Times New Roman" panose="02020603050405020304" pitchFamily="18" charset="0"/>
              </a:endParaRPr>
            </a:p>
          </p:txBody>
        </p:sp>
        <p:sp>
          <p:nvSpPr>
            <p:cNvPr id="31" name="CasellaDiTesto 30">
              <a:extLst>
                <a:ext uri="{FF2B5EF4-FFF2-40B4-BE49-F238E27FC236}">
                  <a16:creationId xmlns:a16="http://schemas.microsoft.com/office/drawing/2014/main" id="{7E9126E5-C8F1-4D92-95B1-14C40CD44A6C}"/>
                </a:ext>
              </a:extLst>
            </p:cNvPr>
            <p:cNvSpPr txBox="1"/>
            <p:nvPr/>
          </p:nvSpPr>
          <p:spPr>
            <a:xfrm>
              <a:off x="6477000" y="6611779"/>
              <a:ext cx="1085888" cy="246221"/>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Wet </a:t>
              </a:r>
              <a:r>
                <a:rPr lang="it-IT" sz="1100" b="1" dirty="0" err="1">
                  <a:latin typeface="Times New Roman" panose="02020603050405020304" pitchFamily="18" charset="0"/>
                  <a:cs typeface="Times New Roman" panose="02020603050405020304" pitchFamily="18" charset="0"/>
                </a:rPr>
                <a:t>surfaces</a:t>
              </a:r>
              <a:endParaRPr lang="it-IT" sz="1100" b="1" dirty="0">
                <a:latin typeface="Times New Roman" panose="02020603050405020304" pitchFamily="18" charset="0"/>
                <a:cs typeface="Times New Roman" panose="02020603050405020304" pitchFamily="18" charset="0"/>
              </a:endParaRPr>
            </a:p>
          </p:txBody>
        </p:sp>
        <p:sp>
          <p:nvSpPr>
            <p:cNvPr id="32" name="CasellaDiTesto 31">
              <a:extLst>
                <a:ext uri="{FF2B5EF4-FFF2-40B4-BE49-F238E27FC236}">
                  <a16:creationId xmlns:a16="http://schemas.microsoft.com/office/drawing/2014/main" id="{B1F4F715-AC9E-4129-A9A7-87EAEB4FDFB4}"/>
                </a:ext>
              </a:extLst>
            </p:cNvPr>
            <p:cNvSpPr txBox="1"/>
            <p:nvPr/>
          </p:nvSpPr>
          <p:spPr>
            <a:xfrm>
              <a:off x="7630912" y="1447800"/>
              <a:ext cx="903488" cy="246221"/>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Leafy</a:t>
              </a:r>
              <a:endParaRPr lang="it-IT" sz="1100" b="1" dirty="0">
                <a:latin typeface="Times New Roman" panose="02020603050405020304" pitchFamily="18" charset="0"/>
                <a:cs typeface="Times New Roman" panose="02020603050405020304" pitchFamily="18" charset="0"/>
              </a:endParaRPr>
            </a:p>
          </p:txBody>
        </p:sp>
        <p:sp>
          <p:nvSpPr>
            <p:cNvPr id="33" name="CasellaDiTesto 32">
              <a:extLst>
                <a:ext uri="{FF2B5EF4-FFF2-40B4-BE49-F238E27FC236}">
                  <a16:creationId xmlns:a16="http://schemas.microsoft.com/office/drawing/2014/main" id="{271C3262-D3EB-4244-BA92-528EABE010D0}"/>
                </a:ext>
              </a:extLst>
            </p:cNvPr>
            <p:cNvSpPr txBox="1"/>
            <p:nvPr/>
          </p:nvSpPr>
          <p:spPr>
            <a:xfrm>
              <a:off x="8773912" y="1447800"/>
              <a:ext cx="903488" cy="246221"/>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Leafless</a:t>
              </a:r>
              <a:endParaRPr lang="it-IT" sz="1100" b="1" dirty="0">
                <a:latin typeface="Times New Roman" panose="02020603050405020304" pitchFamily="18" charset="0"/>
                <a:cs typeface="Times New Roman" panose="02020603050405020304" pitchFamily="18" charset="0"/>
              </a:endParaRPr>
            </a:p>
          </p:txBody>
        </p:sp>
        <p:sp>
          <p:nvSpPr>
            <p:cNvPr id="34" name="CasellaDiTesto 33">
              <a:extLst>
                <a:ext uri="{FF2B5EF4-FFF2-40B4-BE49-F238E27FC236}">
                  <a16:creationId xmlns:a16="http://schemas.microsoft.com/office/drawing/2014/main" id="{3C4374DF-B063-469B-89AA-33F769D64A82}"/>
                </a:ext>
              </a:extLst>
            </p:cNvPr>
            <p:cNvSpPr txBox="1"/>
            <p:nvPr/>
          </p:nvSpPr>
          <p:spPr>
            <a:xfrm>
              <a:off x="9916912" y="1447800"/>
              <a:ext cx="903488" cy="246221"/>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Open</a:t>
              </a:r>
            </a:p>
          </p:txBody>
        </p:sp>
        <p:sp>
          <p:nvSpPr>
            <p:cNvPr id="35" name="CasellaDiTesto 34">
              <a:extLst>
                <a:ext uri="{FF2B5EF4-FFF2-40B4-BE49-F238E27FC236}">
                  <a16:creationId xmlns:a16="http://schemas.microsoft.com/office/drawing/2014/main" id="{F5BAF9DF-E9E6-41D7-B207-9D2B548AA305}"/>
                </a:ext>
              </a:extLst>
            </p:cNvPr>
            <p:cNvSpPr txBox="1"/>
            <p:nvPr/>
          </p:nvSpPr>
          <p:spPr>
            <a:xfrm>
              <a:off x="11059912" y="1447800"/>
              <a:ext cx="903488" cy="246221"/>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Reflecting</a:t>
              </a:r>
              <a:endParaRPr lang="it-IT" sz="1100" b="1" dirty="0">
                <a:latin typeface="Times New Roman" panose="02020603050405020304" pitchFamily="18" charset="0"/>
                <a:cs typeface="Times New Roman" panose="02020603050405020304" pitchFamily="18" charset="0"/>
              </a:endParaRPr>
            </a:p>
          </p:txBody>
        </p:sp>
        <p:cxnSp>
          <p:nvCxnSpPr>
            <p:cNvPr id="36" name="Connettore diritto 35">
              <a:extLst>
                <a:ext uri="{FF2B5EF4-FFF2-40B4-BE49-F238E27FC236}">
                  <a16:creationId xmlns:a16="http://schemas.microsoft.com/office/drawing/2014/main" id="{D089F012-18C2-4FD5-9D90-5FB020107B21}"/>
                </a:ext>
              </a:extLst>
            </p:cNvPr>
            <p:cNvCxnSpPr/>
            <p:nvPr/>
          </p:nvCxnSpPr>
          <p:spPr>
            <a:xfrm>
              <a:off x="5334000" y="1656000"/>
              <a:ext cx="67818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CasellaDiTesto 36">
              <a:extLst>
                <a:ext uri="{FF2B5EF4-FFF2-40B4-BE49-F238E27FC236}">
                  <a16:creationId xmlns:a16="http://schemas.microsoft.com/office/drawing/2014/main" id="{CC0E23B4-7EEE-46B3-83DF-4CA0F3D78C05}"/>
                </a:ext>
              </a:extLst>
            </p:cNvPr>
            <p:cNvSpPr txBox="1"/>
            <p:nvPr/>
          </p:nvSpPr>
          <p:spPr>
            <a:xfrm>
              <a:off x="7630912" y="2682000"/>
              <a:ext cx="9796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Cool ground Open </a:t>
              </a:r>
              <a:r>
                <a:rPr lang="it-IT" sz="1100" b="1" dirty="0" err="1">
                  <a:latin typeface="Times New Roman" panose="02020603050405020304" pitchFamily="18" charset="0"/>
                  <a:cs typeface="Times New Roman" panose="02020603050405020304" pitchFamily="18" charset="0"/>
                </a:rPr>
                <a:t>sky</a:t>
              </a:r>
              <a:endParaRPr lang="it-IT" sz="1100" b="1" dirty="0">
                <a:latin typeface="Times New Roman" panose="02020603050405020304" pitchFamily="18" charset="0"/>
                <a:cs typeface="Times New Roman" panose="02020603050405020304" pitchFamily="18" charset="0"/>
              </a:endParaRPr>
            </a:p>
          </p:txBody>
        </p:sp>
        <p:sp>
          <p:nvSpPr>
            <p:cNvPr id="38" name="CasellaDiTesto 37">
              <a:extLst>
                <a:ext uri="{FF2B5EF4-FFF2-40B4-BE49-F238E27FC236}">
                  <a16:creationId xmlns:a16="http://schemas.microsoft.com/office/drawing/2014/main" id="{88A5A123-63E5-4C2B-AAF9-ABE2F78C2B2C}"/>
                </a:ext>
              </a:extLst>
            </p:cNvPr>
            <p:cNvSpPr txBox="1"/>
            <p:nvPr/>
          </p:nvSpPr>
          <p:spPr>
            <a:xfrm>
              <a:off x="8763000" y="2682000"/>
              <a:ext cx="1066800"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Warm</a:t>
              </a:r>
              <a:r>
                <a:rPr lang="it-IT" sz="1100" b="1" dirty="0">
                  <a:latin typeface="Times New Roman" panose="02020603050405020304" pitchFamily="18" charset="0"/>
                  <a:cs typeface="Times New Roman" panose="02020603050405020304" pitchFamily="18" charset="0"/>
                </a:rPr>
                <a:t> ground </a:t>
              </a:r>
              <a:r>
                <a:rPr lang="it-IT" sz="1100" b="1" dirty="0" err="1">
                  <a:latin typeface="Times New Roman" panose="02020603050405020304" pitchFamily="18" charset="0"/>
                  <a:cs typeface="Times New Roman" panose="02020603050405020304" pitchFamily="18" charset="0"/>
                </a:rPr>
                <a:t>Obscured</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sky</a:t>
              </a:r>
              <a:endParaRPr lang="it-IT" sz="1100" b="1" dirty="0">
                <a:latin typeface="Times New Roman" panose="02020603050405020304" pitchFamily="18" charset="0"/>
                <a:cs typeface="Times New Roman" panose="02020603050405020304" pitchFamily="18" charset="0"/>
              </a:endParaRPr>
            </a:p>
          </p:txBody>
        </p:sp>
        <p:sp>
          <p:nvSpPr>
            <p:cNvPr id="39" name="CasellaDiTesto 38">
              <a:extLst>
                <a:ext uri="{FF2B5EF4-FFF2-40B4-BE49-F238E27FC236}">
                  <a16:creationId xmlns:a16="http://schemas.microsoft.com/office/drawing/2014/main" id="{5AAD3102-5EF1-40B9-890B-4A9FCE865D75}"/>
                </a:ext>
              </a:extLst>
            </p:cNvPr>
            <p:cNvSpPr txBox="1"/>
            <p:nvPr/>
          </p:nvSpPr>
          <p:spPr>
            <a:xfrm>
              <a:off x="9906000" y="2682000"/>
              <a:ext cx="1066800"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Warm</a:t>
              </a:r>
              <a:r>
                <a:rPr lang="it-IT" sz="1100" b="1" dirty="0">
                  <a:latin typeface="Times New Roman" panose="02020603050405020304" pitchFamily="18" charset="0"/>
                  <a:cs typeface="Times New Roman" panose="02020603050405020304" pitchFamily="18" charset="0"/>
                </a:rPr>
                <a:t> ground </a:t>
              </a:r>
              <a:r>
                <a:rPr lang="it-IT" sz="1100" b="1" dirty="0" err="1">
                  <a:latin typeface="Times New Roman" panose="02020603050405020304" pitchFamily="18" charset="0"/>
                  <a:cs typeface="Times New Roman" panose="02020603050405020304" pitchFamily="18" charset="0"/>
                </a:rPr>
                <a:t>Blocked</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sky</a:t>
              </a:r>
              <a:endParaRPr lang="it-IT" sz="1100" b="1" dirty="0">
                <a:latin typeface="Times New Roman" panose="02020603050405020304" pitchFamily="18" charset="0"/>
                <a:cs typeface="Times New Roman" panose="02020603050405020304" pitchFamily="18" charset="0"/>
              </a:endParaRPr>
            </a:p>
          </p:txBody>
        </p:sp>
        <p:sp>
          <p:nvSpPr>
            <p:cNvPr id="40" name="CasellaDiTesto 39">
              <a:extLst>
                <a:ext uri="{FF2B5EF4-FFF2-40B4-BE49-F238E27FC236}">
                  <a16:creationId xmlns:a16="http://schemas.microsoft.com/office/drawing/2014/main" id="{3AE64D19-3769-4AD2-AA82-FAD9F31550C4}"/>
                </a:ext>
              </a:extLst>
            </p:cNvPr>
            <p:cNvSpPr txBox="1"/>
            <p:nvPr/>
          </p:nvSpPr>
          <p:spPr>
            <a:xfrm>
              <a:off x="11049000" y="2682000"/>
              <a:ext cx="1066800"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Warm</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wall</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Blocked</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sky</a:t>
              </a:r>
              <a:endParaRPr lang="it-IT" sz="1100" b="1" dirty="0">
                <a:latin typeface="Times New Roman" panose="02020603050405020304" pitchFamily="18" charset="0"/>
                <a:cs typeface="Times New Roman" panose="02020603050405020304" pitchFamily="18" charset="0"/>
              </a:endParaRPr>
            </a:p>
          </p:txBody>
        </p:sp>
        <p:cxnSp>
          <p:nvCxnSpPr>
            <p:cNvPr id="41" name="Connettore diritto 40">
              <a:extLst>
                <a:ext uri="{FF2B5EF4-FFF2-40B4-BE49-F238E27FC236}">
                  <a16:creationId xmlns:a16="http://schemas.microsoft.com/office/drawing/2014/main" id="{30C4F047-67D5-4433-9F14-F55ECAD308AC}"/>
                </a:ext>
              </a:extLst>
            </p:cNvPr>
            <p:cNvCxnSpPr/>
            <p:nvPr/>
          </p:nvCxnSpPr>
          <p:spPr>
            <a:xfrm>
              <a:off x="5334000" y="3048000"/>
              <a:ext cx="67818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CasellaDiTesto 41">
              <a:extLst>
                <a:ext uri="{FF2B5EF4-FFF2-40B4-BE49-F238E27FC236}">
                  <a16:creationId xmlns:a16="http://schemas.microsoft.com/office/drawing/2014/main" id="{DD07B83C-FE21-4890-A521-FA4CE91DEE9A}"/>
                </a:ext>
              </a:extLst>
            </p:cNvPr>
            <p:cNvSpPr txBox="1"/>
            <p:nvPr/>
          </p:nvSpPr>
          <p:spPr>
            <a:xfrm>
              <a:off x="7600912" y="4068000"/>
              <a:ext cx="1085888" cy="246221"/>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Open to </a:t>
              </a:r>
              <a:r>
                <a:rPr lang="it-IT" sz="1100" b="1" dirty="0" err="1">
                  <a:latin typeface="Times New Roman" panose="02020603050405020304" pitchFamily="18" charset="0"/>
                  <a:cs typeface="Times New Roman" panose="02020603050405020304" pitchFamily="18" charset="0"/>
                </a:rPr>
                <a:t>wind</a:t>
              </a:r>
              <a:endParaRPr lang="it-IT" sz="1100" b="1" dirty="0">
                <a:latin typeface="Times New Roman" panose="02020603050405020304" pitchFamily="18" charset="0"/>
                <a:cs typeface="Times New Roman" panose="02020603050405020304" pitchFamily="18" charset="0"/>
              </a:endParaRPr>
            </a:p>
          </p:txBody>
        </p:sp>
        <p:sp>
          <p:nvSpPr>
            <p:cNvPr id="43" name="CasellaDiTesto 42">
              <a:extLst>
                <a:ext uri="{FF2B5EF4-FFF2-40B4-BE49-F238E27FC236}">
                  <a16:creationId xmlns:a16="http://schemas.microsoft.com/office/drawing/2014/main" id="{9DF5A198-FE80-469B-8119-1F2866558CF7}"/>
                </a:ext>
              </a:extLst>
            </p:cNvPr>
            <p:cNvSpPr txBox="1"/>
            <p:nvPr/>
          </p:nvSpPr>
          <p:spPr>
            <a:xfrm>
              <a:off x="8763000" y="406800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Open </a:t>
              </a:r>
              <a:r>
                <a:rPr lang="it-IT" sz="1100" b="1" dirty="0" err="1">
                  <a:latin typeface="Times New Roman" panose="02020603050405020304" pitchFamily="18" charset="0"/>
                  <a:cs typeface="Times New Roman" panose="02020603050405020304" pitchFamily="18" charset="0"/>
                </a:rPr>
                <a:t>Windbreak</a:t>
              </a:r>
              <a:endParaRPr lang="it-IT" sz="1100" b="1" dirty="0">
                <a:latin typeface="Times New Roman" panose="02020603050405020304" pitchFamily="18" charset="0"/>
                <a:cs typeface="Times New Roman" panose="02020603050405020304" pitchFamily="18" charset="0"/>
              </a:endParaRPr>
            </a:p>
          </p:txBody>
        </p:sp>
        <p:sp>
          <p:nvSpPr>
            <p:cNvPr id="44" name="CasellaDiTesto 43">
              <a:extLst>
                <a:ext uri="{FF2B5EF4-FFF2-40B4-BE49-F238E27FC236}">
                  <a16:creationId xmlns:a16="http://schemas.microsoft.com/office/drawing/2014/main" id="{7F161FF3-15E8-4AF0-B4D7-1F410B8693F6}"/>
                </a:ext>
              </a:extLst>
            </p:cNvPr>
            <p:cNvSpPr txBox="1"/>
            <p:nvPr/>
          </p:nvSpPr>
          <p:spPr>
            <a:xfrm>
              <a:off x="9906000" y="406800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50% </a:t>
              </a:r>
              <a:r>
                <a:rPr lang="it-IT" sz="1100" b="1" dirty="0" err="1">
                  <a:latin typeface="Times New Roman" panose="02020603050405020304" pitchFamily="18" charset="0"/>
                  <a:cs typeface="Times New Roman" panose="02020603050405020304" pitchFamily="18" charset="0"/>
                </a:rPr>
                <a:t>Porous</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Windbreak</a:t>
              </a:r>
              <a:endParaRPr lang="it-IT" sz="1100" b="1" dirty="0">
                <a:latin typeface="Times New Roman" panose="02020603050405020304" pitchFamily="18" charset="0"/>
                <a:cs typeface="Times New Roman" panose="02020603050405020304" pitchFamily="18" charset="0"/>
              </a:endParaRPr>
            </a:p>
          </p:txBody>
        </p:sp>
        <p:sp>
          <p:nvSpPr>
            <p:cNvPr id="45" name="CasellaDiTesto 44">
              <a:extLst>
                <a:ext uri="{FF2B5EF4-FFF2-40B4-BE49-F238E27FC236}">
                  <a16:creationId xmlns:a16="http://schemas.microsoft.com/office/drawing/2014/main" id="{0BFD96B7-F99E-4C1C-A3A2-A332924FE760}"/>
                </a:ext>
              </a:extLst>
            </p:cNvPr>
            <p:cNvSpPr txBox="1"/>
            <p:nvPr/>
          </p:nvSpPr>
          <p:spPr>
            <a:xfrm>
              <a:off x="11029912" y="406800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3-Sided Solid </a:t>
              </a:r>
              <a:r>
                <a:rPr lang="it-IT" sz="1100" b="1" dirty="0" err="1">
                  <a:latin typeface="Times New Roman" panose="02020603050405020304" pitchFamily="18" charset="0"/>
                  <a:cs typeface="Times New Roman" panose="02020603050405020304" pitchFamily="18" charset="0"/>
                </a:rPr>
                <a:t>Structure</a:t>
              </a:r>
              <a:endParaRPr lang="it-IT" sz="1100" b="1" dirty="0">
                <a:latin typeface="Times New Roman" panose="02020603050405020304" pitchFamily="18" charset="0"/>
                <a:cs typeface="Times New Roman" panose="02020603050405020304" pitchFamily="18" charset="0"/>
              </a:endParaRPr>
            </a:p>
          </p:txBody>
        </p:sp>
        <p:cxnSp>
          <p:nvCxnSpPr>
            <p:cNvPr id="46" name="Connettore diritto 45">
              <a:extLst>
                <a:ext uri="{FF2B5EF4-FFF2-40B4-BE49-F238E27FC236}">
                  <a16:creationId xmlns:a16="http://schemas.microsoft.com/office/drawing/2014/main" id="{8E52EC1A-36B4-428C-B75C-160D5AB2CBC8}"/>
                </a:ext>
              </a:extLst>
            </p:cNvPr>
            <p:cNvCxnSpPr/>
            <p:nvPr/>
          </p:nvCxnSpPr>
          <p:spPr>
            <a:xfrm>
              <a:off x="5334000" y="4446000"/>
              <a:ext cx="67818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CasellaDiTesto 46">
              <a:extLst>
                <a:ext uri="{FF2B5EF4-FFF2-40B4-BE49-F238E27FC236}">
                  <a16:creationId xmlns:a16="http://schemas.microsoft.com/office/drawing/2014/main" id="{E53E17F3-7F4F-4549-80FA-0ED62253225F}"/>
                </a:ext>
              </a:extLst>
            </p:cNvPr>
            <p:cNvSpPr txBox="1"/>
            <p:nvPr/>
          </p:nvSpPr>
          <p:spPr>
            <a:xfrm>
              <a:off x="7620000" y="5292000"/>
              <a:ext cx="1085888" cy="400110"/>
            </a:xfrm>
            <a:prstGeom prst="rect">
              <a:avLst/>
            </a:prstGeom>
            <a:solidFill>
              <a:schemeClr val="bg1"/>
            </a:solidFill>
          </p:spPr>
          <p:txBody>
            <a:bodyPr wrap="square" rtlCol="0">
              <a:spAutoFit/>
            </a:bodyPr>
            <a:lstStyle/>
            <a:p>
              <a:pPr>
                <a:lnSpc>
                  <a:spcPts val="1200"/>
                </a:lnSpc>
              </a:pPr>
              <a:r>
                <a:rPr lang="it-IT" sz="1000" b="1" dirty="0" err="1">
                  <a:latin typeface="Times New Roman" panose="02020603050405020304" pitchFamily="18" charset="0"/>
                  <a:cs typeface="Times New Roman" panose="02020603050405020304" pitchFamily="18" charset="0"/>
                </a:rPr>
                <a:t>Shaded</a:t>
              </a:r>
              <a:r>
                <a:rPr lang="it-IT" sz="1000" b="1" dirty="0">
                  <a:latin typeface="Times New Roman" panose="02020603050405020304" pitchFamily="18" charset="0"/>
                  <a:cs typeface="Times New Roman" panose="02020603050405020304" pitchFamily="18" charset="0"/>
                </a:rPr>
                <a:t> Ground </a:t>
              </a:r>
              <a:r>
                <a:rPr lang="it-IT" sz="1000" b="1" dirty="0" err="1">
                  <a:latin typeface="Times New Roman" panose="02020603050405020304" pitchFamily="18" charset="0"/>
                  <a:cs typeface="Times New Roman" panose="02020603050405020304" pitchFamily="18" charset="0"/>
                </a:rPr>
                <a:t>Depression</a:t>
              </a:r>
              <a:endParaRPr lang="it-IT" sz="1000" b="1" dirty="0">
                <a:latin typeface="Times New Roman" panose="02020603050405020304" pitchFamily="18" charset="0"/>
                <a:cs typeface="Times New Roman" panose="02020603050405020304" pitchFamily="18" charset="0"/>
              </a:endParaRPr>
            </a:p>
          </p:txBody>
        </p:sp>
        <p:sp>
          <p:nvSpPr>
            <p:cNvPr id="48" name="CasellaDiTesto 47">
              <a:extLst>
                <a:ext uri="{FF2B5EF4-FFF2-40B4-BE49-F238E27FC236}">
                  <a16:creationId xmlns:a16="http://schemas.microsoft.com/office/drawing/2014/main" id="{B710EC9A-648C-457E-AD26-1D789E921097}"/>
                </a:ext>
              </a:extLst>
            </p:cNvPr>
            <p:cNvSpPr txBox="1"/>
            <p:nvPr/>
          </p:nvSpPr>
          <p:spPr>
            <a:xfrm>
              <a:off x="8763000" y="5256000"/>
              <a:ext cx="1085888"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Vegetated</a:t>
              </a:r>
              <a:r>
                <a:rPr lang="it-IT" sz="1100" b="1" dirty="0">
                  <a:latin typeface="Times New Roman" panose="02020603050405020304" pitchFamily="18" charset="0"/>
                  <a:cs typeface="Times New Roman" panose="02020603050405020304" pitchFamily="18" charset="0"/>
                </a:rPr>
                <a:t> Ground</a:t>
              </a:r>
            </a:p>
          </p:txBody>
        </p:sp>
        <p:sp>
          <p:nvSpPr>
            <p:cNvPr id="49" name="CasellaDiTesto 48">
              <a:extLst>
                <a:ext uri="{FF2B5EF4-FFF2-40B4-BE49-F238E27FC236}">
                  <a16:creationId xmlns:a16="http://schemas.microsoft.com/office/drawing/2014/main" id="{043E2A87-78F0-47B9-B2F7-4945D3CCFDB3}"/>
                </a:ext>
              </a:extLst>
            </p:cNvPr>
            <p:cNvSpPr txBox="1"/>
            <p:nvPr/>
          </p:nvSpPr>
          <p:spPr>
            <a:xfrm>
              <a:off x="9906000" y="525600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Dry Surface </a:t>
              </a:r>
              <a:r>
                <a:rPr lang="it-IT" sz="1100" b="1" dirty="0" err="1">
                  <a:latin typeface="Times New Roman" panose="02020603050405020304" pitchFamily="18" charset="0"/>
                  <a:cs typeface="Times New Roman" panose="02020603050405020304" pitchFamily="18" charset="0"/>
                </a:rPr>
                <a:t>Upwind</a:t>
              </a:r>
              <a:endParaRPr lang="it-IT" sz="1100" b="1" dirty="0">
                <a:latin typeface="Times New Roman" panose="02020603050405020304" pitchFamily="18" charset="0"/>
                <a:cs typeface="Times New Roman" panose="02020603050405020304" pitchFamily="18" charset="0"/>
              </a:endParaRPr>
            </a:p>
          </p:txBody>
        </p:sp>
        <p:sp>
          <p:nvSpPr>
            <p:cNvPr id="50" name="CasellaDiTesto 49">
              <a:extLst>
                <a:ext uri="{FF2B5EF4-FFF2-40B4-BE49-F238E27FC236}">
                  <a16:creationId xmlns:a16="http://schemas.microsoft.com/office/drawing/2014/main" id="{C8774CA4-D86C-4FCE-B6A4-CF6080278C60}"/>
                </a:ext>
              </a:extLst>
            </p:cNvPr>
            <p:cNvSpPr txBox="1"/>
            <p:nvPr/>
          </p:nvSpPr>
          <p:spPr>
            <a:xfrm>
              <a:off x="11029912" y="5256000"/>
              <a:ext cx="1085888" cy="400110"/>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Dry and Dark </a:t>
              </a:r>
              <a:r>
                <a:rPr lang="it-IT" sz="1100" b="1" dirty="0" err="1">
                  <a:latin typeface="Times New Roman" panose="02020603050405020304" pitchFamily="18" charset="0"/>
                  <a:cs typeface="Times New Roman" panose="02020603050405020304" pitchFamily="18" charset="0"/>
                </a:rPr>
                <a:t>Surfaces</a:t>
              </a:r>
              <a:endParaRPr lang="it-IT" sz="1100" b="1" dirty="0">
                <a:latin typeface="Times New Roman" panose="02020603050405020304" pitchFamily="18" charset="0"/>
                <a:cs typeface="Times New Roman" panose="02020603050405020304" pitchFamily="18" charset="0"/>
              </a:endParaRPr>
            </a:p>
          </p:txBody>
        </p:sp>
        <p:cxnSp>
          <p:nvCxnSpPr>
            <p:cNvPr id="51" name="Connettore diritto 50">
              <a:extLst>
                <a:ext uri="{FF2B5EF4-FFF2-40B4-BE49-F238E27FC236}">
                  <a16:creationId xmlns:a16="http://schemas.microsoft.com/office/drawing/2014/main" id="{2F861223-2394-43B9-95E3-C4F60CE4BF6A}"/>
                </a:ext>
              </a:extLst>
            </p:cNvPr>
            <p:cNvCxnSpPr/>
            <p:nvPr/>
          </p:nvCxnSpPr>
          <p:spPr>
            <a:xfrm>
              <a:off x="5334000" y="5652000"/>
              <a:ext cx="67818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CasellaDiTesto 51">
              <a:extLst>
                <a:ext uri="{FF2B5EF4-FFF2-40B4-BE49-F238E27FC236}">
                  <a16:creationId xmlns:a16="http://schemas.microsoft.com/office/drawing/2014/main" id="{A8700A2F-AA6E-4052-8F28-D1D9AD8CF59D}"/>
                </a:ext>
              </a:extLst>
            </p:cNvPr>
            <p:cNvSpPr txBox="1"/>
            <p:nvPr/>
          </p:nvSpPr>
          <p:spPr>
            <a:xfrm>
              <a:off x="7620000" y="6480000"/>
              <a:ext cx="1085888"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Vegetated</a:t>
              </a:r>
              <a:r>
                <a:rPr lang="it-IT" sz="1100" b="1" dirty="0">
                  <a:latin typeface="Times New Roman" panose="02020603050405020304" pitchFamily="18" charset="0"/>
                  <a:cs typeface="Times New Roman" panose="02020603050405020304" pitchFamily="18" charset="0"/>
                </a:rPr>
                <a:t> </a:t>
              </a:r>
              <a:r>
                <a:rPr lang="it-IT" sz="1100" b="1" dirty="0" err="1">
                  <a:latin typeface="Times New Roman" panose="02020603050405020304" pitchFamily="18" charset="0"/>
                  <a:cs typeface="Times New Roman" panose="02020603050405020304" pitchFamily="18" charset="0"/>
                </a:rPr>
                <a:t>Surfaces</a:t>
              </a:r>
              <a:endParaRPr lang="it-IT" sz="1100" b="1" dirty="0">
                <a:latin typeface="Times New Roman" panose="02020603050405020304" pitchFamily="18" charset="0"/>
                <a:cs typeface="Times New Roman" panose="02020603050405020304" pitchFamily="18" charset="0"/>
              </a:endParaRPr>
            </a:p>
          </p:txBody>
        </p:sp>
        <p:sp>
          <p:nvSpPr>
            <p:cNvPr id="53" name="CasellaDiTesto 52">
              <a:extLst>
                <a:ext uri="{FF2B5EF4-FFF2-40B4-BE49-F238E27FC236}">
                  <a16:creationId xmlns:a16="http://schemas.microsoft.com/office/drawing/2014/main" id="{4F1BBF8A-9E64-458F-87BE-EDF969AC078C}"/>
                </a:ext>
              </a:extLst>
            </p:cNvPr>
            <p:cNvSpPr txBox="1"/>
            <p:nvPr/>
          </p:nvSpPr>
          <p:spPr>
            <a:xfrm>
              <a:off x="8763000" y="6480000"/>
              <a:ext cx="1085888" cy="400110"/>
            </a:xfrm>
            <a:prstGeom prst="rect">
              <a:avLst/>
            </a:prstGeom>
            <a:solidFill>
              <a:schemeClr val="bg1"/>
            </a:solidFill>
          </p:spPr>
          <p:txBody>
            <a:bodyPr wrap="square" rtlCol="0">
              <a:spAutoFit/>
            </a:bodyPr>
            <a:lstStyle/>
            <a:p>
              <a:pPr>
                <a:lnSpc>
                  <a:spcPts val="1200"/>
                </a:lnSpc>
              </a:pPr>
              <a:r>
                <a:rPr lang="it-IT" sz="1100" b="1" dirty="0" err="1">
                  <a:latin typeface="Times New Roman" panose="02020603050405020304" pitchFamily="18" charset="0"/>
                  <a:cs typeface="Times New Roman" panose="02020603050405020304" pitchFamily="18" charset="0"/>
                </a:rPr>
                <a:t>Vegetated</a:t>
              </a:r>
              <a:r>
                <a:rPr lang="it-IT" sz="1100" b="1" dirty="0">
                  <a:latin typeface="Times New Roman" panose="02020603050405020304" pitchFamily="18" charset="0"/>
                  <a:cs typeface="Times New Roman" panose="02020603050405020304" pitchFamily="18" charset="0"/>
                </a:rPr>
                <a:t> Ground</a:t>
              </a:r>
            </a:p>
          </p:txBody>
        </p:sp>
        <p:sp>
          <p:nvSpPr>
            <p:cNvPr id="54" name="CasellaDiTesto 53">
              <a:extLst>
                <a:ext uri="{FF2B5EF4-FFF2-40B4-BE49-F238E27FC236}">
                  <a16:creationId xmlns:a16="http://schemas.microsoft.com/office/drawing/2014/main" id="{8D1401CE-C0CE-48F7-BCCE-3F4456204794}"/>
                </a:ext>
              </a:extLst>
            </p:cNvPr>
            <p:cNvSpPr txBox="1"/>
            <p:nvPr/>
          </p:nvSpPr>
          <p:spPr>
            <a:xfrm>
              <a:off x="9895091" y="6611779"/>
              <a:ext cx="1153909" cy="246221"/>
            </a:xfrm>
            <a:prstGeom prst="rect">
              <a:avLst/>
            </a:prstGeom>
            <a:solidFill>
              <a:schemeClr val="bg1"/>
            </a:solidFill>
          </p:spPr>
          <p:txBody>
            <a:bodyPr wrap="square" rtlCol="0">
              <a:spAutoFit/>
            </a:bodyPr>
            <a:lstStyle/>
            <a:p>
              <a:pPr>
                <a:lnSpc>
                  <a:spcPts val="1200"/>
                </a:lnSpc>
              </a:pPr>
              <a:r>
                <a:rPr lang="it-IT" sz="1100" b="1" dirty="0">
                  <a:latin typeface="Times New Roman" panose="02020603050405020304" pitchFamily="18" charset="0"/>
                  <a:cs typeface="Times New Roman" panose="02020603050405020304" pitchFamily="18" charset="0"/>
                </a:rPr>
                <a:t>Cool Ground</a:t>
              </a:r>
            </a:p>
          </p:txBody>
        </p:sp>
        <p:sp>
          <p:nvSpPr>
            <p:cNvPr id="55" name="CasellaDiTesto 54">
              <a:extLst>
                <a:ext uri="{FF2B5EF4-FFF2-40B4-BE49-F238E27FC236}">
                  <a16:creationId xmlns:a16="http://schemas.microsoft.com/office/drawing/2014/main" id="{6B685FD8-8B15-4C3A-9DAA-3B2FD5935DEF}"/>
                </a:ext>
              </a:extLst>
            </p:cNvPr>
            <p:cNvSpPr txBox="1"/>
            <p:nvPr/>
          </p:nvSpPr>
          <p:spPr>
            <a:xfrm>
              <a:off x="11029911" y="6611779"/>
              <a:ext cx="1085889" cy="246221"/>
            </a:xfrm>
            <a:prstGeom prst="rect">
              <a:avLst/>
            </a:prstGeom>
            <a:solidFill>
              <a:schemeClr val="bg1"/>
            </a:solidFill>
          </p:spPr>
          <p:txBody>
            <a:bodyPr wrap="square" rtlCol="0">
              <a:spAutoFit/>
            </a:bodyPr>
            <a:lstStyle/>
            <a:p>
              <a:pPr>
                <a:lnSpc>
                  <a:spcPts val="1200"/>
                </a:lnSpc>
              </a:pPr>
              <a:r>
                <a:rPr lang="it-IT" sz="1000" b="1" dirty="0">
                  <a:latin typeface="Times New Roman" panose="02020603050405020304" pitchFamily="18" charset="0"/>
                  <a:cs typeface="Times New Roman" panose="02020603050405020304" pitchFamily="18" charset="0"/>
                </a:rPr>
                <a:t>Cool </a:t>
              </a:r>
              <a:r>
                <a:rPr lang="it-IT" sz="1000" b="1" dirty="0" err="1">
                  <a:latin typeface="Times New Roman" panose="02020603050405020304" pitchFamily="18" charset="0"/>
                  <a:cs typeface="Times New Roman" panose="02020603050405020304" pitchFamily="18" charset="0"/>
                </a:rPr>
                <a:t>Surfaces</a:t>
              </a:r>
              <a:endParaRPr lang="it-IT" sz="1000" b="1" dirty="0">
                <a:latin typeface="Times New Roman" panose="02020603050405020304" pitchFamily="18" charset="0"/>
                <a:cs typeface="Times New Roman" panose="02020603050405020304" pitchFamily="18" charset="0"/>
              </a:endParaRPr>
            </a:p>
          </p:txBody>
        </p:sp>
        <p:cxnSp>
          <p:nvCxnSpPr>
            <p:cNvPr id="56" name="Connettore diritto 55">
              <a:extLst>
                <a:ext uri="{FF2B5EF4-FFF2-40B4-BE49-F238E27FC236}">
                  <a16:creationId xmlns:a16="http://schemas.microsoft.com/office/drawing/2014/main" id="{532960E8-9512-42B7-85E6-A1D4F53B7695}"/>
                </a:ext>
              </a:extLst>
            </p:cNvPr>
            <p:cNvCxnSpPr/>
            <p:nvPr/>
          </p:nvCxnSpPr>
          <p:spPr>
            <a:xfrm>
              <a:off x="5334000" y="6822000"/>
              <a:ext cx="67818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Rettangolo 56">
              <a:extLst>
                <a:ext uri="{FF2B5EF4-FFF2-40B4-BE49-F238E27FC236}">
                  <a16:creationId xmlns:a16="http://schemas.microsoft.com/office/drawing/2014/main" id="{7883D28C-AB58-4BA0-87ED-05019DAF056C}"/>
                </a:ext>
              </a:extLst>
            </p:cNvPr>
            <p:cNvSpPr/>
            <p:nvPr/>
          </p:nvSpPr>
          <p:spPr>
            <a:xfrm>
              <a:off x="5311800" y="0"/>
              <a:ext cx="6804000" cy="6840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58" name="Connettore diritto 57">
              <a:extLst>
                <a:ext uri="{FF2B5EF4-FFF2-40B4-BE49-F238E27FC236}">
                  <a16:creationId xmlns:a16="http://schemas.microsoft.com/office/drawing/2014/main" id="{BB16D34B-C1A6-4621-B358-4A94388EEAF3}"/>
                </a:ext>
              </a:extLst>
            </p:cNvPr>
            <p:cNvCxnSpPr>
              <a:cxnSpLocks/>
            </p:cNvCxnSpPr>
            <p:nvPr/>
          </p:nvCxnSpPr>
          <p:spPr>
            <a:xfrm rot="16200000">
              <a:off x="4398900" y="3672000"/>
              <a:ext cx="63720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Connettore diritto 58">
              <a:extLst>
                <a:ext uri="{FF2B5EF4-FFF2-40B4-BE49-F238E27FC236}">
                  <a16:creationId xmlns:a16="http://schemas.microsoft.com/office/drawing/2014/main" id="{25A36051-EAAC-4955-8D19-C55199D1A72D}"/>
                </a:ext>
              </a:extLst>
            </p:cNvPr>
            <p:cNvCxnSpPr>
              <a:cxnSpLocks/>
            </p:cNvCxnSpPr>
            <p:nvPr/>
          </p:nvCxnSpPr>
          <p:spPr>
            <a:xfrm rot="16200000">
              <a:off x="5544000" y="3672000"/>
              <a:ext cx="63720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Connettore diritto 59">
              <a:extLst>
                <a:ext uri="{FF2B5EF4-FFF2-40B4-BE49-F238E27FC236}">
                  <a16:creationId xmlns:a16="http://schemas.microsoft.com/office/drawing/2014/main" id="{1F9C472B-16E8-4D84-B454-83BCF17692DC}"/>
                </a:ext>
              </a:extLst>
            </p:cNvPr>
            <p:cNvCxnSpPr>
              <a:cxnSpLocks/>
            </p:cNvCxnSpPr>
            <p:nvPr/>
          </p:nvCxnSpPr>
          <p:spPr>
            <a:xfrm rot="16200000">
              <a:off x="6678000" y="3672000"/>
              <a:ext cx="63720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Connettore diritto 60">
              <a:extLst>
                <a:ext uri="{FF2B5EF4-FFF2-40B4-BE49-F238E27FC236}">
                  <a16:creationId xmlns:a16="http://schemas.microsoft.com/office/drawing/2014/main" id="{245C7406-7464-4646-A138-C197D3C5EC02}"/>
                </a:ext>
              </a:extLst>
            </p:cNvPr>
            <p:cNvCxnSpPr>
              <a:cxnSpLocks/>
            </p:cNvCxnSpPr>
            <p:nvPr/>
          </p:nvCxnSpPr>
          <p:spPr>
            <a:xfrm rot="16200000">
              <a:off x="7848000" y="3672000"/>
              <a:ext cx="63720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Rettangolo 61">
              <a:extLst>
                <a:ext uri="{FF2B5EF4-FFF2-40B4-BE49-F238E27FC236}">
                  <a16:creationId xmlns:a16="http://schemas.microsoft.com/office/drawing/2014/main" id="{2ADA3DA4-243C-4E68-8C24-CBB392A43EB7}"/>
                </a:ext>
              </a:extLst>
            </p:cNvPr>
            <p:cNvSpPr/>
            <p:nvPr/>
          </p:nvSpPr>
          <p:spPr>
            <a:xfrm>
              <a:off x="5356800" y="36000"/>
              <a:ext cx="1080000" cy="6750000"/>
            </a:xfrm>
            <a:prstGeom prst="rect">
              <a:avLst/>
            </a:prstGeom>
            <a:noFill/>
            <a:ln w="5080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solidFill>
                  <a:srgbClr val="008000"/>
                </a:solidFill>
              </a:endParaRPr>
            </a:p>
          </p:txBody>
        </p:sp>
      </p:grpSp>
    </p:spTree>
    <p:extLst>
      <p:ext uri="{BB962C8B-B14F-4D97-AF65-F5344CB8AC3E}">
        <p14:creationId xmlns:p14="http://schemas.microsoft.com/office/powerpoint/2010/main" val="28878048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94FD8DDE-174C-E913-E8D1-B2510F5B4C00}"/>
              </a:ext>
            </a:extLst>
          </p:cNvPr>
          <p:cNvSpPr>
            <a:spLocks noGrp="1"/>
          </p:cNvSpPr>
          <p:nvPr>
            <p:ph type="sldNum" sz="quarter" idx="12"/>
          </p:nvPr>
        </p:nvSpPr>
        <p:spPr/>
        <p:txBody>
          <a:bodyPr/>
          <a:lstStyle/>
          <a:p>
            <a:pPr>
              <a:defRPr/>
            </a:pPr>
            <a:fld id="{A2DE0798-E235-4305-A757-6FD5C182A6FF}" type="slidenum">
              <a:rPr lang="it-IT" altLang="en-US" smtClean="0"/>
              <a:pPr>
                <a:defRPr/>
              </a:pPr>
              <a:t>132</a:t>
            </a:fld>
            <a:endParaRPr lang="it-IT" altLang="en-US"/>
          </a:p>
        </p:txBody>
      </p:sp>
      <p:pic>
        <p:nvPicPr>
          <p:cNvPr id="4" name="Immagine 3">
            <a:extLst>
              <a:ext uri="{FF2B5EF4-FFF2-40B4-BE49-F238E27FC236}">
                <a16:creationId xmlns:a16="http://schemas.microsoft.com/office/drawing/2014/main" id="{DFE251F0-26CB-B8A6-6479-B8E3330F0873}"/>
              </a:ext>
            </a:extLst>
          </p:cNvPr>
          <p:cNvPicPr>
            <a:picLocks noChangeAspect="1"/>
          </p:cNvPicPr>
          <p:nvPr/>
        </p:nvPicPr>
        <p:blipFill>
          <a:blip r:embed="rId2"/>
          <a:stretch>
            <a:fillRect/>
          </a:stretch>
        </p:blipFill>
        <p:spPr>
          <a:xfrm>
            <a:off x="2375778" y="0"/>
            <a:ext cx="9816222" cy="6858000"/>
          </a:xfrm>
          <a:prstGeom prst="rect">
            <a:avLst/>
          </a:prstGeom>
        </p:spPr>
      </p:pic>
      <p:sp>
        <p:nvSpPr>
          <p:cNvPr id="5" name="Rectangle 2">
            <a:extLst>
              <a:ext uri="{FF2B5EF4-FFF2-40B4-BE49-F238E27FC236}">
                <a16:creationId xmlns:a16="http://schemas.microsoft.com/office/drawing/2014/main" id="{CF7C8FDF-E2AD-03AF-C8E4-0549D79E7C67}"/>
              </a:ext>
            </a:extLst>
          </p:cNvPr>
          <p:cNvSpPr>
            <a:spLocks noChangeArrowheads="1"/>
          </p:cNvSpPr>
          <p:nvPr/>
        </p:nvSpPr>
        <p:spPr bwMode="auto">
          <a:xfrm>
            <a:off x="0" y="69682"/>
            <a:ext cx="2375778" cy="67121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Comfort esterno in ambiente costruito: strategie </a:t>
            </a:r>
          </a:p>
        </p:txBody>
      </p:sp>
    </p:spTree>
    <p:extLst>
      <p:ext uri="{BB962C8B-B14F-4D97-AF65-F5344CB8AC3E}">
        <p14:creationId xmlns:p14="http://schemas.microsoft.com/office/powerpoint/2010/main" val="52216079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152400" y="152400"/>
            <a:ext cx="5486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5. Progettazione microclimatica urbana</a:t>
            </a:r>
          </a:p>
        </p:txBody>
      </p:sp>
      <p:sp>
        <p:nvSpPr>
          <p:cNvPr id="10" name="TextShape 1">
            <a:extLst>
              <a:ext uri="{FF2B5EF4-FFF2-40B4-BE49-F238E27FC236}">
                <a16:creationId xmlns:a16="http://schemas.microsoft.com/office/drawing/2014/main" id="{30F7A07D-8B31-4F84-99DB-497D5EDDB081}"/>
              </a:ext>
            </a:extLst>
          </p:cNvPr>
          <p:cNvSpPr txBox="1"/>
          <p:nvPr/>
        </p:nvSpPr>
        <p:spPr>
          <a:xfrm>
            <a:off x="152400" y="1066800"/>
            <a:ext cx="4876800" cy="1021896"/>
          </a:xfrm>
          <a:prstGeom prst="rect">
            <a:avLst/>
          </a:prstGeom>
        </p:spPr>
        <p:txBody>
          <a:bodyPr wrap="square" lIns="0" tIns="0" rIns="0" bIns="0"/>
          <a:lstStyle/>
          <a:p>
            <a:pPr marL="342900" indent="-342900">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La scelta delle strategie microclimatiche di mitigazione non deve dipendere da considerazioni esclusivamente architettoniche o esclusivamente microclimatiche</a:t>
            </a:r>
          </a:p>
          <a:p>
            <a:pPr marL="342900" indent="-342900" algn="just">
              <a:lnSpc>
                <a:spcPts val="1996"/>
              </a:lnSpc>
              <a:buSzPct val="100000"/>
              <a:buFont typeface="Arial" panose="020B0604020202020204" pitchFamily="34" charset="0"/>
              <a:buChar char="•"/>
            </a:pPr>
            <a:endParaRPr sz="2200" dirty="0">
              <a:solidFill>
                <a:schemeClr val="bg1"/>
              </a:solidFill>
              <a:cs typeface="Times New Roman" pitchFamily="18" charset="0"/>
            </a:endParaRPr>
          </a:p>
        </p:txBody>
      </p:sp>
      <p:sp>
        <p:nvSpPr>
          <p:cNvPr id="11" name="TextShape 1">
            <a:extLst>
              <a:ext uri="{FF2B5EF4-FFF2-40B4-BE49-F238E27FC236}">
                <a16:creationId xmlns:a16="http://schemas.microsoft.com/office/drawing/2014/main" id="{B9B17E47-11BD-42E9-816B-55C7BA9C4969}"/>
              </a:ext>
            </a:extLst>
          </p:cNvPr>
          <p:cNvSpPr txBox="1"/>
          <p:nvPr/>
        </p:nvSpPr>
        <p:spPr>
          <a:xfrm>
            <a:off x="152400" y="2438400"/>
            <a:ext cx="4876800" cy="3048000"/>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chemeClr val="bg1"/>
                </a:solidFill>
                <a:latin typeface="Times New Roman" panose="02020603050405020304" pitchFamily="18" charset="0"/>
                <a:cs typeface="Times New Roman" panose="02020603050405020304" pitchFamily="18" charset="0"/>
              </a:rPr>
              <a:t>Il </a:t>
            </a:r>
            <a:r>
              <a:rPr lang="it-IT" sz="2200" dirty="0">
                <a:solidFill>
                  <a:srgbClr val="FFFF00"/>
                </a:solidFill>
                <a:latin typeface="Times New Roman" panose="02020603050405020304" pitchFamily="18" charset="0"/>
                <a:cs typeface="Times New Roman" panose="02020603050405020304" pitchFamily="18" charset="0"/>
              </a:rPr>
              <a:t>processo progettuale</a:t>
            </a:r>
            <a:r>
              <a:rPr lang="it-IT" sz="2200" dirty="0">
                <a:solidFill>
                  <a:schemeClr val="bg1"/>
                </a:solidFill>
                <a:latin typeface="Times New Roman" panose="02020603050405020304" pitchFamily="18" charset="0"/>
                <a:cs typeface="Times New Roman" panose="02020603050405020304" pitchFamily="18" charset="0"/>
              </a:rPr>
              <a:t>:</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parte dagli eventuali vincoli urbanistici, volumetrici, economici  e dalle eventuali criticità micrometeorologiche;</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prima proposta</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verifica della prima proposta dal punto di vista micrometeorologico;</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eventuali adattamenti e seconda proposta;</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verifica della seconda proposta;</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etc.</a:t>
            </a:r>
          </a:p>
          <a:p>
            <a:pPr marL="630238" lvl="1" indent="-273050" algn="just">
              <a:lnSpc>
                <a:spcPts val="1996"/>
              </a:lnSpc>
              <a:buSzPct val="100000"/>
              <a:buFont typeface="+mj-lt"/>
              <a:buAutoNum type="arabicPeriod"/>
            </a:pPr>
            <a:r>
              <a:rPr lang="it-IT" sz="2000" dirty="0">
                <a:solidFill>
                  <a:schemeClr val="bg1"/>
                </a:solidFill>
                <a:latin typeface="Times New Roman" panose="02020603050405020304" pitchFamily="18" charset="0"/>
                <a:cs typeface="Times New Roman" panose="02020603050405020304" pitchFamily="18" charset="0"/>
              </a:rPr>
              <a:t>proposta finale</a:t>
            </a:r>
            <a:endParaRPr sz="2000" dirty="0">
              <a:solidFill>
                <a:schemeClr val="bg1"/>
              </a:solidFill>
              <a:latin typeface="Times New Roman" panose="02020603050405020304" pitchFamily="18" charset="0"/>
              <a:cs typeface="Times New Roman" panose="02020603050405020304" pitchFamily="18" charset="0"/>
            </a:endParaRPr>
          </a:p>
        </p:txBody>
      </p:sp>
      <p:sp>
        <p:nvSpPr>
          <p:cNvPr id="12" name="TextShape 1">
            <a:extLst>
              <a:ext uri="{FF2B5EF4-FFF2-40B4-BE49-F238E27FC236}">
                <a16:creationId xmlns:a16="http://schemas.microsoft.com/office/drawing/2014/main" id="{663F6EEE-D7EA-44DE-BB63-4F57B232FD24}"/>
              </a:ext>
            </a:extLst>
          </p:cNvPr>
          <p:cNvSpPr txBox="1"/>
          <p:nvPr/>
        </p:nvSpPr>
        <p:spPr>
          <a:xfrm>
            <a:off x="152400" y="5638800"/>
            <a:ext cx="5029200" cy="741136"/>
          </a:xfrm>
          <a:prstGeom prst="rect">
            <a:avLst/>
          </a:prstGeom>
        </p:spPr>
        <p:txBody>
          <a:bodyPr wrap="square" lIns="0" tIns="0" rIns="0" bIns="0"/>
          <a:lstStyle/>
          <a:p>
            <a:pPr marL="342900" indent="-342900" algn="just">
              <a:lnSpc>
                <a:spcPts val="1996"/>
              </a:lnSpc>
              <a:buSzPct val="100000"/>
              <a:buFont typeface="Arial" panose="020B0604020202020204" pitchFamily="34" charset="0"/>
              <a:buChar char="•"/>
            </a:pPr>
            <a:r>
              <a:rPr lang="it-IT" sz="2200" dirty="0">
                <a:solidFill>
                  <a:srgbClr val="FFFF00"/>
                </a:solidFill>
                <a:latin typeface="Times New Roman" panose="02020603050405020304" pitchFamily="18" charset="0"/>
                <a:cs typeface="Times New Roman" panose="02020603050405020304" pitchFamily="18" charset="0"/>
              </a:rPr>
              <a:t>Processo progettuale ricorsivo in cui  esigenze architettoniche e microclimatica interagiscono </a:t>
            </a:r>
            <a:endParaRPr sz="2200" dirty="0">
              <a:solidFill>
                <a:schemeClr val="bg1"/>
              </a:solidFill>
              <a:latin typeface="Times New Roman" panose="02020603050405020304" pitchFamily="18" charset="0"/>
              <a:cs typeface="Times New Roman" panose="02020603050405020304" pitchFamily="18" charset="0"/>
            </a:endParaRPr>
          </a:p>
        </p:txBody>
      </p:sp>
      <p:pic>
        <p:nvPicPr>
          <p:cNvPr id="5" name="Immagine 4">
            <a:extLst>
              <a:ext uri="{FF2B5EF4-FFF2-40B4-BE49-F238E27FC236}">
                <a16:creationId xmlns:a16="http://schemas.microsoft.com/office/drawing/2014/main" id="{8EE98847-5DB1-41B7-B2C2-E80F7D3DD4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0"/>
            <a:ext cx="6876000" cy="6876000"/>
          </a:xfrm>
          <a:prstGeom prst="rect">
            <a:avLst/>
          </a:prstGeom>
        </p:spPr>
      </p:pic>
      <p:sp>
        <p:nvSpPr>
          <p:cNvPr id="2" name="Segnaposto numero diapositiva 1">
            <a:extLst>
              <a:ext uri="{FF2B5EF4-FFF2-40B4-BE49-F238E27FC236}">
                <a16:creationId xmlns:a16="http://schemas.microsoft.com/office/drawing/2014/main" id="{D17FFBC4-113F-4545-9757-10C04574C92B}"/>
              </a:ext>
            </a:extLst>
          </p:cNvPr>
          <p:cNvSpPr>
            <a:spLocks noGrp="1"/>
          </p:cNvSpPr>
          <p:nvPr>
            <p:ph type="sldNum" sz="quarter" idx="12"/>
          </p:nvPr>
        </p:nvSpPr>
        <p:spPr/>
        <p:txBody>
          <a:bodyPr/>
          <a:lstStyle/>
          <a:p>
            <a:pPr>
              <a:defRPr/>
            </a:pPr>
            <a:fld id="{17B29711-8223-4211-945F-5E16C8362079}" type="slidenum">
              <a:rPr lang="it-IT" altLang="en-US" smtClean="0"/>
              <a:pPr>
                <a:defRPr/>
              </a:pPr>
              <a:t>133</a:t>
            </a:fld>
            <a:endParaRPr lang="it-IT" altLang="en-US"/>
          </a:p>
        </p:txBody>
      </p:sp>
    </p:spTree>
    <p:extLst>
      <p:ext uri="{BB962C8B-B14F-4D97-AF65-F5344CB8AC3E}">
        <p14:creationId xmlns:p14="http://schemas.microsoft.com/office/powerpoint/2010/main" val="320468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9B43C8EA-FDD6-4CF0-AB28-1D5E70160823}"/>
              </a:ext>
            </a:extLst>
          </p:cNvPr>
          <p:cNvPicPr>
            <a:picLocks noChangeAspect="1"/>
          </p:cNvPicPr>
          <p:nvPr/>
        </p:nvPicPr>
        <p:blipFill>
          <a:blip r:embed="rId2"/>
          <a:stretch>
            <a:fillRect/>
          </a:stretch>
        </p:blipFill>
        <p:spPr>
          <a:xfrm>
            <a:off x="228600" y="4419600"/>
            <a:ext cx="2880000" cy="2408778"/>
          </a:xfrm>
          <a:prstGeom prst="rect">
            <a:avLst/>
          </a:prstGeom>
        </p:spPr>
      </p:pic>
      <p:sp>
        <p:nvSpPr>
          <p:cNvPr id="7" name="TextShape 1">
            <a:extLst>
              <a:ext uri="{FF2B5EF4-FFF2-40B4-BE49-F238E27FC236}">
                <a16:creationId xmlns:a16="http://schemas.microsoft.com/office/drawing/2014/main" id="{13557674-D2A6-47F7-80A9-575C5856D56F}"/>
              </a:ext>
            </a:extLst>
          </p:cNvPr>
          <p:cNvSpPr txBox="1"/>
          <p:nvPr/>
        </p:nvSpPr>
        <p:spPr>
          <a:xfrm>
            <a:off x="746276" y="4140210"/>
            <a:ext cx="2006657" cy="355590"/>
          </a:xfrm>
          <a:prstGeom prst="rect">
            <a:avLst/>
          </a:prstGeom>
        </p:spPr>
        <p:txBody>
          <a:bodyPr wrap="square" lIns="0" tIns="0" rIns="0" bIns="0"/>
          <a:lstStyle/>
          <a:p>
            <a:pPr algn="just">
              <a:lnSpc>
                <a:spcPts val="1497"/>
              </a:lnSpc>
              <a:buSzPct val="100000"/>
            </a:pPr>
            <a:r>
              <a:rPr lang="it-IT" dirty="0">
                <a:solidFill>
                  <a:schemeClr val="bg1"/>
                </a:solidFill>
                <a:latin typeface="Times New Roman" panose="02020603050405020304" pitchFamily="18" charset="0"/>
                <a:cs typeface="Times New Roman" panose="02020603050405020304" pitchFamily="18" charset="0"/>
              </a:rPr>
              <a:t>Stato di fatto</a:t>
            </a:r>
            <a:endParaRPr lang="it-IT" sz="2400" dirty="0">
              <a:solidFill>
                <a:schemeClr val="bg1"/>
              </a:solidFill>
              <a:latin typeface="Times New Roman" panose="02020603050405020304" pitchFamily="18" charset="0"/>
              <a:cs typeface="Times New Roman" panose="02020603050405020304" pitchFamily="18" charset="0"/>
            </a:endParaRPr>
          </a:p>
        </p:txBody>
      </p:sp>
      <p:pic>
        <p:nvPicPr>
          <p:cNvPr id="24" name="Immagine 23">
            <a:extLst>
              <a:ext uri="{FF2B5EF4-FFF2-40B4-BE49-F238E27FC236}">
                <a16:creationId xmlns:a16="http://schemas.microsoft.com/office/drawing/2014/main" id="{B81114F1-EAB4-4E1B-8F3B-45479852325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77" t="12581" r="16539" b="13925"/>
          <a:stretch/>
        </p:blipFill>
        <p:spPr bwMode="auto">
          <a:xfrm>
            <a:off x="251341" y="1550414"/>
            <a:ext cx="2880000" cy="2528447"/>
          </a:xfrm>
          <a:prstGeom prst="rect">
            <a:avLst/>
          </a:prstGeom>
          <a:noFill/>
          <a:ln>
            <a:noFill/>
          </a:ln>
          <a:extLst>
            <a:ext uri="{53640926-AAD7-44D8-BBD7-CCE9431645EC}">
              <a14:shadowObscured xmlns:a14="http://schemas.microsoft.com/office/drawing/2010/main"/>
            </a:ext>
          </a:extLst>
        </p:spPr>
      </p:pic>
      <p:grpSp>
        <p:nvGrpSpPr>
          <p:cNvPr id="28" name="Gruppo 27">
            <a:extLst>
              <a:ext uri="{FF2B5EF4-FFF2-40B4-BE49-F238E27FC236}">
                <a16:creationId xmlns:a16="http://schemas.microsoft.com/office/drawing/2014/main" id="{61CB8209-F27A-4996-9751-AB93EC8AFC66}"/>
              </a:ext>
            </a:extLst>
          </p:cNvPr>
          <p:cNvGrpSpPr/>
          <p:nvPr/>
        </p:nvGrpSpPr>
        <p:grpSpPr>
          <a:xfrm>
            <a:off x="4189963" y="2346325"/>
            <a:ext cx="7697237" cy="4038600"/>
            <a:chOff x="4189963" y="1905000"/>
            <a:chExt cx="7697237" cy="4038600"/>
          </a:xfrm>
        </p:grpSpPr>
        <p:sp>
          <p:nvSpPr>
            <p:cNvPr id="6" name="Rettangolo 5">
              <a:extLst>
                <a:ext uri="{FF2B5EF4-FFF2-40B4-BE49-F238E27FC236}">
                  <a16:creationId xmlns:a16="http://schemas.microsoft.com/office/drawing/2014/main" id="{35F78132-9200-4AA9-AD1A-6F4A12B5DB29}"/>
                </a:ext>
              </a:extLst>
            </p:cNvPr>
            <p:cNvSpPr/>
            <p:nvPr/>
          </p:nvSpPr>
          <p:spPr>
            <a:xfrm>
              <a:off x="4189963" y="1905000"/>
              <a:ext cx="7697237" cy="403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uppo 8">
              <a:extLst>
                <a:ext uri="{FF2B5EF4-FFF2-40B4-BE49-F238E27FC236}">
                  <a16:creationId xmlns:a16="http://schemas.microsoft.com/office/drawing/2014/main" id="{6EA024CA-5D6A-48B0-B859-DBBD03F9E1AF}"/>
                </a:ext>
              </a:extLst>
            </p:cNvPr>
            <p:cNvGrpSpPr>
              <a:grpSpLocks noChangeAspect="1"/>
            </p:cNvGrpSpPr>
            <p:nvPr/>
          </p:nvGrpSpPr>
          <p:grpSpPr>
            <a:xfrm>
              <a:off x="4305552" y="4036642"/>
              <a:ext cx="7516257" cy="1830758"/>
              <a:chOff x="838200" y="2209801"/>
              <a:chExt cx="10748541" cy="2618052"/>
            </a:xfrm>
          </p:grpSpPr>
          <p:sp>
            <p:nvSpPr>
              <p:cNvPr id="10" name="Rettangolo 9">
                <a:extLst>
                  <a:ext uri="{FF2B5EF4-FFF2-40B4-BE49-F238E27FC236}">
                    <a16:creationId xmlns:a16="http://schemas.microsoft.com/office/drawing/2014/main" id="{EA61DD73-E49E-43E9-B986-C9B68BD14E6A}"/>
                  </a:ext>
                </a:extLst>
              </p:cNvPr>
              <p:cNvSpPr/>
              <p:nvPr/>
            </p:nvSpPr>
            <p:spPr>
              <a:xfrm>
                <a:off x="838200" y="2209801"/>
                <a:ext cx="10748541" cy="2514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dirty="0"/>
              </a:p>
            </p:txBody>
          </p:sp>
          <p:pic>
            <p:nvPicPr>
              <p:cNvPr id="11" name="Immagine 10">
                <a:extLst>
                  <a:ext uri="{FF2B5EF4-FFF2-40B4-BE49-F238E27FC236}">
                    <a16:creationId xmlns:a16="http://schemas.microsoft.com/office/drawing/2014/main" id="{A77DEE50-6DA5-4606-84B1-22284BA2B582}"/>
                  </a:ext>
                </a:extLst>
              </p:cNvPr>
              <p:cNvPicPr>
                <a:picLocks noChangeAspect="1"/>
              </p:cNvPicPr>
              <p:nvPr/>
            </p:nvPicPr>
            <p:blipFill rotWithShape="1">
              <a:blip r:embed="rId4"/>
              <a:srcRect l="80101" t="4817" r="8810" b="1485"/>
              <a:stretch/>
            </p:blipFill>
            <p:spPr bwMode="auto">
              <a:xfrm>
                <a:off x="5943600" y="2295207"/>
                <a:ext cx="341148" cy="2160000"/>
              </a:xfrm>
              <a:prstGeom prst="rect">
                <a:avLst/>
              </a:prstGeom>
              <a:ln>
                <a:noFill/>
              </a:ln>
              <a:extLst>
                <a:ext uri="{53640926-AAD7-44D8-BBD7-CCE9431645EC}">
                  <a14:shadowObscured xmlns:a14="http://schemas.microsoft.com/office/drawing/2010/main"/>
                </a:ext>
              </a:extLst>
            </p:spPr>
          </p:pic>
          <p:pic>
            <p:nvPicPr>
              <p:cNvPr id="12" name="Immagine 11">
                <a:extLst>
                  <a:ext uri="{FF2B5EF4-FFF2-40B4-BE49-F238E27FC236}">
                    <a16:creationId xmlns:a16="http://schemas.microsoft.com/office/drawing/2014/main" id="{BE622CC6-5D75-465F-A0B8-AD4321506444}"/>
                  </a:ext>
                </a:extLst>
              </p:cNvPr>
              <p:cNvPicPr>
                <a:picLocks noChangeAspect="1"/>
              </p:cNvPicPr>
              <p:nvPr/>
            </p:nvPicPr>
            <p:blipFill rotWithShape="1">
              <a:blip r:embed="rId5"/>
              <a:srcRect l="3540" t="5065" r="19466"/>
              <a:stretch/>
            </p:blipFill>
            <p:spPr bwMode="auto">
              <a:xfrm>
                <a:off x="3646891" y="2295207"/>
                <a:ext cx="2334809" cy="2160000"/>
              </a:xfrm>
              <a:prstGeom prst="rect">
                <a:avLst/>
              </a:prstGeom>
              <a:ln>
                <a:noFill/>
              </a:ln>
              <a:extLst>
                <a:ext uri="{53640926-AAD7-44D8-BBD7-CCE9431645EC}">
                  <a14:shadowObscured xmlns:a14="http://schemas.microsoft.com/office/drawing/2010/main"/>
                </a:ext>
              </a:extLst>
            </p:spPr>
          </p:pic>
          <p:pic>
            <p:nvPicPr>
              <p:cNvPr id="13" name="Immagine 12">
                <a:extLst>
                  <a:ext uri="{FF2B5EF4-FFF2-40B4-BE49-F238E27FC236}">
                    <a16:creationId xmlns:a16="http://schemas.microsoft.com/office/drawing/2014/main" id="{64980185-C9EE-4D1F-B649-BB04D9DFF71F}"/>
                  </a:ext>
                </a:extLst>
              </p:cNvPr>
              <p:cNvPicPr>
                <a:picLocks noChangeAspect="1"/>
              </p:cNvPicPr>
              <p:nvPr/>
            </p:nvPicPr>
            <p:blipFill rotWithShape="1">
              <a:blip r:embed="rId6"/>
              <a:srcRect l="3736" t="5314" r="19699"/>
              <a:stretch/>
            </p:blipFill>
            <p:spPr bwMode="auto">
              <a:xfrm>
                <a:off x="6284748" y="2295207"/>
                <a:ext cx="2331784" cy="2160000"/>
              </a:xfrm>
              <a:prstGeom prst="rect">
                <a:avLst/>
              </a:prstGeom>
              <a:ln>
                <a:noFill/>
              </a:ln>
              <a:extLst>
                <a:ext uri="{53640926-AAD7-44D8-BBD7-CCE9431645EC}">
                  <a14:shadowObscured xmlns:a14="http://schemas.microsoft.com/office/drawing/2010/main"/>
                </a:ext>
              </a:extLst>
            </p:spPr>
          </p:pic>
          <p:pic>
            <p:nvPicPr>
              <p:cNvPr id="14" name="Immagine 13">
                <a:extLst>
                  <a:ext uri="{FF2B5EF4-FFF2-40B4-BE49-F238E27FC236}">
                    <a16:creationId xmlns:a16="http://schemas.microsoft.com/office/drawing/2014/main" id="{08898A40-EE35-4585-A088-D366F504CF7E}"/>
                  </a:ext>
                </a:extLst>
              </p:cNvPr>
              <p:cNvPicPr>
                <a:picLocks noChangeAspect="1"/>
              </p:cNvPicPr>
              <p:nvPr/>
            </p:nvPicPr>
            <p:blipFill rotWithShape="1">
              <a:blip r:embed="rId7"/>
              <a:srcRect l="3238" t="5320" r="19559"/>
              <a:stretch/>
            </p:blipFill>
            <p:spPr bwMode="auto">
              <a:xfrm>
                <a:off x="8903971" y="2295207"/>
                <a:ext cx="2351781" cy="2160000"/>
              </a:xfrm>
              <a:prstGeom prst="rect">
                <a:avLst/>
              </a:prstGeom>
              <a:ln>
                <a:noFill/>
              </a:ln>
              <a:extLst>
                <a:ext uri="{53640926-AAD7-44D8-BBD7-CCE9431645EC}">
                  <a14:shadowObscured xmlns:a14="http://schemas.microsoft.com/office/drawing/2010/main"/>
                </a:ext>
              </a:extLst>
            </p:spPr>
          </p:pic>
          <p:grpSp>
            <p:nvGrpSpPr>
              <p:cNvPr id="15" name="Gruppo 14">
                <a:extLst>
                  <a:ext uri="{FF2B5EF4-FFF2-40B4-BE49-F238E27FC236}">
                    <a16:creationId xmlns:a16="http://schemas.microsoft.com/office/drawing/2014/main" id="{13973DF9-3935-46DA-BA51-BB1EB54CAF90}"/>
                  </a:ext>
                </a:extLst>
              </p:cNvPr>
              <p:cNvGrpSpPr/>
              <p:nvPr/>
            </p:nvGrpSpPr>
            <p:grpSpPr>
              <a:xfrm>
                <a:off x="914401" y="2295207"/>
                <a:ext cx="2733245" cy="2160000"/>
                <a:chOff x="914401" y="2295207"/>
                <a:chExt cx="2733245" cy="2160000"/>
              </a:xfrm>
            </p:grpSpPr>
            <p:pic>
              <p:nvPicPr>
                <p:cNvPr id="22" name="Immagine 21">
                  <a:extLst>
                    <a:ext uri="{FF2B5EF4-FFF2-40B4-BE49-F238E27FC236}">
                      <a16:creationId xmlns:a16="http://schemas.microsoft.com/office/drawing/2014/main" id="{B9AAF840-8BED-4CC5-BD18-FA9310887C2C}"/>
                    </a:ext>
                  </a:extLst>
                </p:cNvPr>
                <p:cNvPicPr>
                  <a:picLocks noChangeAspect="1"/>
                </p:cNvPicPr>
                <p:nvPr/>
              </p:nvPicPr>
              <p:blipFill rotWithShape="1">
                <a:blip r:embed="rId8"/>
                <a:srcRect l="1992" t="5320" r="18523"/>
                <a:stretch/>
              </p:blipFill>
              <p:spPr bwMode="auto">
                <a:xfrm>
                  <a:off x="914401" y="2295207"/>
                  <a:ext cx="2424929" cy="2160000"/>
                </a:xfrm>
                <a:prstGeom prst="rect">
                  <a:avLst/>
                </a:prstGeom>
                <a:ln>
                  <a:noFill/>
                </a:ln>
                <a:extLst>
                  <a:ext uri="{53640926-AAD7-44D8-BBD7-CCE9431645EC}">
                    <a14:shadowObscured xmlns:a14="http://schemas.microsoft.com/office/drawing/2010/main"/>
                  </a:ext>
                </a:extLst>
              </p:spPr>
            </p:pic>
            <p:pic>
              <p:nvPicPr>
                <p:cNvPr id="23" name="Immagine 22">
                  <a:extLst>
                    <a:ext uri="{FF2B5EF4-FFF2-40B4-BE49-F238E27FC236}">
                      <a16:creationId xmlns:a16="http://schemas.microsoft.com/office/drawing/2014/main" id="{7E831282-E681-4DB2-913F-307D8F0AC3C6}"/>
                    </a:ext>
                  </a:extLst>
                </p:cNvPr>
                <p:cNvPicPr>
                  <a:picLocks noChangeAspect="1"/>
                </p:cNvPicPr>
                <p:nvPr/>
              </p:nvPicPr>
              <p:blipFill rotWithShape="1">
                <a:blip r:embed="rId9"/>
                <a:srcRect l="81733" t="4816" r="8084"/>
                <a:stretch/>
              </p:blipFill>
              <p:spPr bwMode="auto">
                <a:xfrm>
                  <a:off x="3339690" y="2295207"/>
                  <a:ext cx="307956" cy="2160000"/>
                </a:xfrm>
                <a:prstGeom prst="rect">
                  <a:avLst/>
                </a:prstGeom>
                <a:ln>
                  <a:noFill/>
                </a:ln>
                <a:extLst>
                  <a:ext uri="{53640926-AAD7-44D8-BBD7-CCE9431645EC}">
                    <a14:shadowObscured xmlns:a14="http://schemas.microsoft.com/office/drawing/2010/main"/>
                  </a:ext>
                </a:extLst>
              </p:spPr>
            </p:pic>
          </p:grpSp>
          <p:pic>
            <p:nvPicPr>
              <p:cNvPr id="16" name="Immagine 15">
                <a:extLst>
                  <a:ext uri="{FF2B5EF4-FFF2-40B4-BE49-F238E27FC236}">
                    <a16:creationId xmlns:a16="http://schemas.microsoft.com/office/drawing/2014/main" id="{12E0BA36-0B10-49D9-A3AB-BD8FACC722DE}"/>
                  </a:ext>
                </a:extLst>
              </p:cNvPr>
              <p:cNvPicPr>
                <a:picLocks noChangeAspect="1"/>
              </p:cNvPicPr>
              <p:nvPr/>
            </p:nvPicPr>
            <p:blipFill rotWithShape="1">
              <a:blip r:embed="rId10"/>
              <a:srcRect l="82705" t="5811" r="7571"/>
              <a:stretch/>
            </p:blipFill>
            <p:spPr bwMode="auto">
              <a:xfrm>
                <a:off x="8616533" y="2295207"/>
                <a:ext cx="297597" cy="2160000"/>
              </a:xfrm>
              <a:prstGeom prst="rect">
                <a:avLst/>
              </a:prstGeom>
              <a:ln>
                <a:noFill/>
              </a:ln>
              <a:extLst>
                <a:ext uri="{53640926-AAD7-44D8-BBD7-CCE9431645EC}">
                  <a14:shadowObscured xmlns:a14="http://schemas.microsoft.com/office/drawing/2010/main"/>
                </a:ext>
              </a:extLst>
            </p:spPr>
          </p:pic>
          <p:pic>
            <p:nvPicPr>
              <p:cNvPr id="17" name="Immagine 16">
                <a:extLst>
                  <a:ext uri="{FF2B5EF4-FFF2-40B4-BE49-F238E27FC236}">
                    <a16:creationId xmlns:a16="http://schemas.microsoft.com/office/drawing/2014/main" id="{ACA2A7C0-1D09-46E4-B780-6C0342B58888}"/>
                  </a:ext>
                </a:extLst>
              </p:cNvPr>
              <p:cNvPicPr/>
              <p:nvPr/>
            </p:nvPicPr>
            <p:blipFill rotWithShape="1">
              <a:blip r:embed="rId11"/>
              <a:srcRect l="82078" t="5480" r="7085"/>
              <a:stretch/>
            </p:blipFill>
            <p:spPr bwMode="auto">
              <a:xfrm>
                <a:off x="11245592" y="2295207"/>
                <a:ext cx="341148" cy="2160000"/>
              </a:xfrm>
              <a:prstGeom prst="rect">
                <a:avLst/>
              </a:prstGeom>
              <a:ln>
                <a:noFill/>
              </a:ln>
              <a:extLst>
                <a:ext uri="{53640926-AAD7-44D8-BBD7-CCE9431645EC}">
                  <a14:shadowObscured xmlns:a14="http://schemas.microsoft.com/office/drawing/2010/main"/>
                </a:ext>
              </a:extLst>
            </p:spPr>
          </p:pic>
          <p:sp>
            <p:nvSpPr>
              <p:cNvPr id="18" name="CasellaDiTesto 17">
                <a:extLst>
                  <a:ext uri="{FF2B5EF4-FFF2-40B4-BE49-F238E27FC236}">
                    <a16:creationId xmlns:a16="http://schemas.microsoft.com/office/drawing/2014/main" id="{93FCF477-E423-4E4F-ADD7-C37D9EB4AE4D}"/>
                  </a:ext>
                </a:extLst>
              </p:cNvPr>
              <p:cNvSpPr txBox="1"/>
              <p:nvPr/>
            </p:nvSpPr>
            <p:spPr>
              <a:xfrm>
                <a:off x="1611840" y="4405240"/>
                <a:ext cx="1315263" cy="396119"/>
              </a:xfrm>
              <a:prstGeom prst="rect">
                <a:avLst/>
              </a:prstGeom>
              <a:noFill/>
            </p:spPr>
            <p:txBody>
              <a:bodyPr wrap="none" rtlCol="0">
                <a:spAutoFit/>
              </a:bodyPr>
              <a:lstStyle/>
              <a:p>
                <a:r>
                  <a:rPr lang="it-IT" sz="1200" dirty="0"/>
                  <a:t>Vento [m/s]</a:t>
                </a:r>
              </a:p>
            </p:txBody>
          </p:sp>
          <p:sp>
            <p:nvSpPr>
              <p:cNvPr id="19" name="CasellaDiTesto 18">
                <a:extLst>
                  <a:ext uri="{FF2B5EF4-FFF2-40B4-BE49-F238E27FC236}">
                    <a16:creationId xmlns:a16="http://schemas.microsoft.com/office/drawing/2014/main" id="{416A4796-BDED-4540-BBC6-86AF62F9F459}"/>
                  </a:ext>
                </a:extLst>
              </p:cNvPr>
              <p:cNvSpPr txBox="1"/>
              <p:nvPr/>
            </p:nvSpPr>
            <p:spPr>
              <a:xfrm>
                <a:off x="3979931" y="4405240"/>
                <a:ext cx="1887068" cy="374112"/>
              </a:xfrm>
              <a:prstGeom prst="rect">
                <a:avLst/>
              </a:prstGeom>
              <a:noFill/>
            </p:spPr>
            <p:txBody>
              <a:bodyPr wrap="none" rtlCol="0">
                <a:spAutoFit/>
              </a:bodyPr>
              <a:lstStyle/>
              <a:p>
                <a:r>
                  <a:rPr lang="it-IT" sz="1100" dirty="0"/>
                  <a:t>Umidità relativa [%]</a:t>
                </a:r>
              </a:p>
            </p:txBody>
          </p:sp>
          <p:sp>
            <p:nvSpPr>
              <p:cNvPr id="20" name="CasellaDiTesto 19">
                <a:extLst>
                  <a:ext uri="{FF2B5EF4-FFF2-40B4-BE49-F238E27FC236}">
                    <a16:creationId xmlns:a16="http://schemas.microsoft.com/office/drawing/2014/main" id="{74CC778D-24DD-4FB5-9B46-0D9ED94914E8}"/>
                  </a:ext>
                </a:extLst>
              </p:cNvPr>
              <p:cNvSpPr txBox="1"/>
              <p:nvPr/>
            </p:nvSpPr>
            <p:spPr>
              <a:xfrm>
                <a:off x="6719645" y="4405240"/>
                <a:ext cx="1683049" cy="374112"/>
              </a:xfrm>
              <a:prstGeom prst="rect">
                <a:avLst/>
              </a:prstGeom>
              <a:noFill/>
            </p:spPr>
            <p:txBody>
              <a:bodyPr wrap="none" rtlCol="0">
                <a:spAutoFit/>
              </a:bodyPr>
              <a:lstStyle/>
              <a:p>
                <a:r>
                  <a:rPr lang="it-IT" sz="1100" dirty="0"/>
                  <a:t>Temperatura [°C]</a:t>
                </a:r>
                <a:endParaRPr lang="it-IT" sz="1200" dirty="0"/>
              </a:p>
            </p:txBody>
          </p:sp>
          <p:sp>
            <p:nvSpPr>
              <p:cNvPr id="21" name="CasellaDiTesto 20">
                <a:extLst>
                  <a:ext uri="{FF2B5EF4-FFF2-40B4-BE49-F238E27FC236}">
                    <a16:creationId xmlns:a16="http://schemas.microsoft.com/office/drawing/2014/main" id="{80E84878-9CB0-4237-8B0D-EF33EF7ACBBE}"/>
                  </a:ext>
                </a:extLst>
              </p:cNvPr>
              <p:cNvSpPr txBox="1"/>
              <p:nvPr/>
            </p:nvSpPr>
            <p:spPr>
              <a:xfrm>
                <a:off x="9827780" y="4405240"/>
                <a:ext cx="1003217" cy="422613"/>
              </a:xfrm>
              <a:prstGeom prst="rect">
                <a:avLst/>
              </a:prstGeom>
              <a:noFill/>
            </p:spPr>
            <p:txBody>
              <a:bodyPr wrap="none" rtlCol="0">
                <a:spAutoFit/>
              </a:bodyPr>
              <a:lstStyle/>
              <a:p>
                <a:r>
                  <a:rPr lang="it-IT" sz="1200" dirty="0"/>
                  <a:t>PMV [-]</a:t>
                </a:r>
              </a:p>
            </p:txBody>
          </p:sp>
        </p:grpSp>
        <p:pic>
          <p:nvPicPr>
            <p:cNvPr id="4" name="Immagine 3">
              <a:extLst>
                <a:ext uri="{FF2B5EF4-FFF2-40B4-BE49-F238E27FC236}">
                  <a16:creationId xmlns:a16="http://schemas.microsoft.com/office/drawing/2014/main" id="{C014E39F-D4B4-4719-87D4-27676DD84C2E}"/>
                </a:ext>
              </a:extLst>
            </p:cNvPr>
            <p:cNvPicPr>
              <a:picLocks noChangeAspect="1"/>
            </p:cNvPicPr>
            <p:nvPr/>
          </p:nvPicPr>
          <p:blipFill>
            <a:blip r:embed="rId12"/>
            <a:stretch>
              <a:fillRect/>
            </a:stretch>
          </p:blipFill>
          <p:spPr>
            <a:xfrm>
              <a:off x="4305553" y="1981200"/>
              <a:ext cx="5301570" cy="2000772"/>
            </a:xfrm>
            <a:prstGeom prst="rect">
              <a:avLst/>
            </a:prstGeom>
          </p:spPr>
        </p:pic>
        <p:pic>
          <p:nvPicPr>
            <p:cNvPr id="5" name="Immagine 4">
              <a:extLst>
                <a:ext uri="{FF2B5EF4-FFF2-40B4-BE49-F238E27FC236}">
                  <a16:creationId xmlns:a16="http://schemas.microsoft.com/office/drawing/2014/main" id="{82180898-3AC7-432D-AAC0-72E94657B7D2}"/>
                </a:ext>
              </a:extLst>
            </p:cNvPr>
            <p:cNvPicPr>
              <a:picLocks noChangeAspect="1"/>
            </p:cNvPicPr>
            <p:nvPr/>
          </p:nvPicPr>
          <p:blipFill>
            <a:blip r:embed="rId13"/>
            <a:stretch>
              <a:fillRect/>
            </a:stretch>
          </p:blipFill>
          <p:spPr>
            <a:xfrm>
              <a:off x="9603719" y="1981200"/>
              <a:ext cx="2221493" cy="2000772"/>
            </a:xfrm>
            <a:prstGeom prst="rect">
              <a:avLst/>
            </a:prstGeom>
          </p:spPr>
        </p:pic>
        <p:sp>
          <p:nvSpPr>
            <p:cNvPr id="26" name="Freccia a destra 25">
              <a:extLst>
                <a:ext uri="{FF2B5EF4-FFF2-40B4-BE49-F238E27FC236}">
                  <a16:creationId xmlns:a16="http://schemas.microsoft.com/office/drawing/2014/main" id="{9F587D35-B61E-4C4B-B2E4-5E7ED7BEE2FA}"/>
                </a:ext>
              </a:extLst>
            </p:cNvPr>
            <p:cNvSpPr>
              <a:spLocks noChangeAspect="1"/>
            </p:cNvSpPr>
            <p:nvPr/>
          </p:nvSpPr>
          <p:spPr>
            <a:xfrm rot="12540000">
              <a:off x="9176972" y="3281071"/>
              <a:ext cx="614525" cy="308621"/>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27" name="CasellaDiTesto 26">
              <a:extLst>
                <a:ext uri="{FF2B5EF4-FFF2-40B4-BE49-F238E27FC236}">
                  <a16:creationId xmlns:a16="http://schemas.microsoft.com/office/drawing/2014/main" id="{228CD213-9481-4A93-BE0F-1D4047AEA651}"/>
                </a:ext>
              </a:extLst>
            </p:cNvPr>
            <p:cNvSpPr txBox="1"/>
            <p:nvPr/>
          </p:nvSpPr>
          <p:spPr>
            <a:xfrm>
              <a:off x="9067305" y="3488836"/>
              <a:ext cx="760480" cy="305701"/>
            </a:xfrm>
            <a:prstGeom prst="rect">
              <a:avLst/>
            </a:prstGeom>
          </p:spPr>
          <p:txBody>
            <a:bodyPr wrap="square" lIns="81638" tIns="40819" rIns="81638" bIns="40819" rtlCol="0">
              <a:spAutoFit/>
            </a:bodyPr>
            <a:lstStyle/>
            <a:p>
              <a:pPr>
                <a:buSzPct val="25000"/>
              </a:pPr>
              <a:r>
                <a:rPr lang="it-IT" sz="1451" b="1" dirty="0">
                  <a:solidFill>
                    <a:srgbClr val="FF0000"/>
                  </a:solidFill>
                  <a:latin typeface="Times New Roman"/>
                </a:rPr>
                <a:t>Vento</a:t>
              </a:r>
            </a:p>
          </p:txBody>
        </p:sp>
      </p:grpSp>
      <p:sp>
        <p:nvSpPr>
          <p:cNvPr id="25" name="Freccia a destra 24">
            <a:extLst>
              <a:ext uri="{FF2B5EF4-FFF2-40B4-BE49-F238E27FC236}">
                <a16:creationId xmlns:a16="http://schemas.microsoft.com/office/drawing/2014/main" id="{3A5727A6-FB9C-47D8-B3B7-54FCDCB34623}"/>
              </a:ext>
            </a:extLst>
          </p:cNvPr>
          <p:cNvSpPr>
            <a:spLocks noChangeAspect="1"/>
          </p:cNvSpPr>
          <p:nvPr/>
        </p:nvSpPr>
        <p:spPr>
          <a:xfrm>
            <a:off x="3335323" y="4177725"/>
            <a:ext cx="931877" cy="46800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3" name="Segnaposto numero diapositiva 2">
            <a:extLst>
              <a:ext uri="{FF2B5EF4-FFF2-40B4-BE49-F238E27FC236}">
                <a16:creationId xmlns:a16="http://schemas.microsoft.com/office/drawing/2014/main" id="{830FC3DA-588B-9C4F-F316-63C9E14C50FD}"/>
              </a:ext>
            </a:extLst>
          </p:cNvPr>
          <p:cNvSpPr>
            <a:spLocks noGrp="1"/>
          </p:cNvSpPr>
          <p:nvPr>
            <p:ph type="sldNum" sz="quarter" idx="12"/>
          </p:nvPr>
        </p:nvSpPr>
        <p:spPr>
          <a:xfrm>
            <a:off x="8610600" y="6111875"/>
            <a:ext cx="2743200" cy="365125"/>
          </a:xfrm>
        </p:spPr>
        <p:txBody>
          <a:bodyPr/>
          <a:lstStyle/>
          <a:p>
            <a:pPr>
              <a:defRPr/>
            </a:pPr>
            <a:fld id="{17B29711-8223-4211-945F-5E16C8362079}" type="slidenum">
              <a:rPr lang="it-IT" altLang="en-US" smtClean="0"/>
              <a:pPr>
                <a:defRPr/>
              </a:pPr>
              <a:t>134</a:t>
            </a:fld>
            <a:endParaRPr lang="it-IT" altLang="en-US"/>
          </a:p>
        </p:txBody>
      </p:sp>
      <p:sp>
        <p:nvSpPr>
          <p:cNvPr id="29" name="Rectangle 2">
            <a:extLst>
              <a:ext uri="{FF2B5EF4-FFF2-40B4-BE49-F238E27FC236}">
                <a16:creationId xmlns:a16="http://schemas.microsoft.com/office/drawing/2014/main" id="{A858A840-6209-A101-5CFA-29A60C6CC571}"/>
              </a:ext>
            </a:extLst>
          </p:cNvPr>
          <p:cNvSpPr>
            <a:spLocks noChangeArrowheads="1"/>
          </p:cNvSpPr>
          <p:nvPr/>
        </p:nvSpPr>
        <p:spPr bwMode="auto">
          <a:xfrm>
            <a:off x="76200" y="0"/>
            <a:ext cx="8151613"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300" b="1" dirty="0">
                <a:solidFill>
                  <a:srgbClr val="FFCC00"/>
                </a:solidFill>
                <a:latin typeface="Verdana" panose="020B0604030504040204" pitchFamily="34" charset="0"/>
              </a:rPr>
              <a:t>5. Progettazione microclimatica urbana (ambiente urbano da costruire): il caso studio del Master Plan per il Campus universitario di Maputo (Mozambico)</a:t>
            </a:r>
          </a:p>
        </p:txBody>
      </p:sp>
      <p:pic>
        <p:nvPicPr>
          <p:cNvPr id="30" name="Immagine 29">
            <a:extLst>
              <a:ext uri="{FF2B5EF4-FFF2-40B4-BE49-F238E27FC236}">
                <a16:creationId xmlns:a16="http://schemas.microsoft.com/office/drawing/2014/main" id="{4444B388-2284-DC54-6ADD-299B01ACBAC2}"/>
              </a:ext>
            </a:extLst>
          </p:cNvPr>
          <p:cNvPicPr>
            <a:picLocks noChangeAspect="1"/>
          </p:cNvPicPr>
          <p:nvPr/>
        </p:nvPicPr>
        <p:blipFill>
          <a:blip r:embed="rId14"/>
          <a:stretch>
            <a:fillRect/>
          </a:stretch>
        </p:blipFill>
        <p:spPr>
          <a:xfrm>
            <a:off x="8227813" y="4750"/>
            <a:ext cx="3964187" cy="2388842"/>
          </a:xfrm>
          <a:prstGeom prst="rect">
            <a:avLst/>
          </a:prstGeom>
        </p:spPr>
      </p:pic>
      <p:sp>
        <p:nvSpPr>
          <p:cNvPr id="31" name="Ovale 30">
            <a:extLst>
              <a:ext uri="{FF2B5EF4-FFF2-40B4-BE49-F238E27FC236}">
                <a16:creationId xmlns:a16="http://schemas.microsoft.com/office/drawing/2014/main" id="{2F0ADE88-E1EA-A633-5BB1-0FEEEE5BE56F}"/>
              </a:ext>
            </a:extLst>
          </p:cNvPr>
          <p:cNvSpPr/>
          <p:nvPr/>
        </p:nvSpPr>
        <p:spPr>
          <a:xfrm>
            <a:off x="10210800" y="1600200"/>
            <a:ext cx="152400" cy="1524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913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28"/>
                                        </p:tgtEl>
                                        <p:attrNameLst>
                                          <p:attrName>style.visibility</p:attrName>
                                        </p:attrNameLst>
                                      </p:cBhvr>
                                      <p:to>
                                        <p:strVal val="visible"/>
                                      </p:to>
                                    </p:set>
                                    <p:animEffect transition="in" filter="fade">
                                      <p:cBhvr>
                                        <p:cTn id="10" dur="1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37B5CF9B-971A-4290-8EEF-5A7312704476}"/>
              </a:ext>
            </a:extLst>
          </p:cNvPr>
          <p:cNvPicPr>
            <a:picLocks noChangeAspect="1"/>
          </p:cNvPicPr>
          <p:nvPr/>
        </p:nvPicPr>
        <p:blipFill rotWithShape="1">
          <a:blip r:embed="rId2"/>
          <a:srcRect b="10786"/>
          <a:stretch/>
        </p:blipFill>
        <p:spPr>
          <a:xfrm>
            <a:off x="2856000" y="3891692"/>
            <a:ext cx="3240000" cy="2661508"/>
          </a:xfrm>
          <a:prstGeom prst="rect">
            <a:avLst/>
          </a:prstGeom>
        </p:spPr>
      </p:pic>
      <p:sp>
        <p:nvSpPr>
          <p:cNvPr id="12" name="TextShape 1">
            <a:extLst>
              <a:ext uri="{FF2B5EF4-FFF2-40B4-BE49-F238E27FC236}">
                <a16:creationId xmlns:a16="http://schemas.microsoft.com/office/drawing/2014/main" id="{35752A18-88E4-4ECE-9662-F70519B8678A}"/>
              </a:ext>
            </a:extLst>
          </p:cNvPr>
          <p:cNvSpPr txBox="1"/>
          <p:nvPr/>
        </p:nvSpPr>
        <p:spPr>
          <a:xfrm>
            <a:off x="0" y="3276600"/>
            <a:ext cx="2889974" cy="3429000"/>
          </a:xfrm>
          <a:prstGeom prst="rect">
            <a:avLst/>
          </a:prstGeom>
        </p:spPr>
        <p:txBody>
          <a:bodyPr wrap="square" lIns="0" tIns="0" rIns="0" bIns="0"/>
          <a:lstStyle/>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Progetto definitivo dell'elemento edilizio a pettine</a:t>
            </a:r>
            <a:endParaRPr lang="it-IT" sz="900" dirty="0">
              <a:solidFill>
                <a:schemeClr val="bg1"/>
              </a:solidFill>
              <a:latin typeface="Times New Roman" panose="02020603050405020304" pitchFamily="18" charset="0"/>
              <a:cs typeface="Times New Roman" panose="02020603050405020304" pitchFamily="18" charset="0"/>
            </a:endParaRPr>
          </a:p>
          <a:p>
            <a:pPr marL="92075" indent="-92075">
              <a:lnSpc>
                <a:spcPts val="1497"/>
              </a:lnSpc>
              <a:buSzPct val="100000"/>
              <a:buFont typeface="Arial" panose="020B0604020202020204" pitchFamily="34" charset="0"/>
              <a:buChar char="•"/>
            </a:pPr>
            <a:endParaRPr lang="it-IT" sz="600" dirty="0">
              <a:solidFill>
                <a:schemeClr val="bg1"/>
              </a:solidFill>
              <a:latin typeface="Times New Roman" panose="02020603050405020304" pitchFamily="18" charset="0"/>
              <a:cs typeface="Times New Roman" panose="02020603050405020304" pitchFamily="18" charset="0"/>
            </a:endParaRP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Vincoli</a:t>
            </a:r>
            <a:endParaRPr lang="it-IT" sz="1600" dirty="0">
              <a:solidFill>
                <a:schemeClr val="bg1"/>
              </a:solidFill>
              <a:latin typeface="Times New Roman" panose="02020603050405020304" pitchFamily="18" charset="0"/>
              <a:cs typeface="Times New Roman" panose="02020603050405020304" pitchFamily="18" charset="0"/>
            </a:endParaRPr>
          </a:p>
          <a:p>
            <a:pPr marL="92075" indent="-92075">
              <a:lnSpc>
                <a:spcPts val="1497"/>
              </a:lnSpc>
              <a:buSzPct val="100000"/>
              <a:buFont typeface="Arial" panose="020B0604020202020204" pitchFamily="34" charset="0"/>
              <a:buChar char="•"/>
            </a:pPr>
            <a:endParaRPr lang="it-IT" sz="500" dirty="0">
              <a:solidFill>
                <a:schemeClr val="bg1"/>
              </a:solidFill>
              <a:latin typeface="Times New Roman" panose="02020603050405020304" pitchFamily="18" charset="0"/>
              <a:cs typeface="Times New Roman" panose="02020603050405020304" pitchFamily="18" charset="0"/>
            </a:endParaRP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Tipologia edificio</a:t>
            </a: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Rapporto di forma canyon </a:t>
            </a:r>
          </a:p>
          <a:p>
            <a:pPr marL="92075" indent="-92075">
              <a:lnSpc>
                <a:spcPts val="1497"/>
              </a:lnSpc>
              <a:buSzPct val="100000"/>
            </a:pPr>
            <a:r>
              <a:rPr lang="it-IT" dirty="0">
                <a:solidFill>
                  <a:schemeClr val="bg1"/>
                </a:solidFill>
                <a:latin typeface="Times New Roman" panose="02020603050405020304" pitchFamily="18" charset="0"/>
                <a:cs typeface="Times New Roman" panose="02020603050405020304" pitchFamily="18" charset="0"/>
              </a:rPr>
              <a:t>    (</a:t>
            </a:r>
            <a:r>
              <a:rPr lang="it-IT" dirty="0" err="1">
                <a:solidFill>
                  <a:schemeClr val="bg1"/>
                </a:solidFill>
                <a:latin typeface="Times New Roman" panose="02020603050405020304" pitchFamily="18" charset="0"/>
                <a:cs typeface="Times New Roman" panose="02020603050405020304" pitchFamily="18" charset="0"/>
              </a:rPr>
              <a:t>ARc</a:t>
            </a:r>
            <a:r>
              <a:rPr lang="it-IT" dirty="0">
                <a:solidFill>
                  <a:schemeClr val="bg1"/>
                </a:solidFill>
                <a:latin typeface="Times New Roman" panose="02020603050405020304" pitchFamily="18" charset="0"/>
                <a:cs typeface="Times New Roman" panose="02020603050405020304" pitchFamily="18" charset="0"/>
              </a:rPr>
              <a:t>: 2,7) </a:t>
            </a: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Rapporto di forma edificio </a:t>
            </a:r>
          </a:p>
          <a:p>
            <a:pPr marL="92075" indent="-92075">
              <a:lnSpc>
                <a:spcPts val="1497"/>
              </a:lnSpc>
              <a:buSzPct val="100000"/>
            </a:pPr>
            <a:r>
              <a:rPr lang="it-IT" dirty="0">
                <a:solidFill>
                  <a:schemeClr val="bg1"/>
                </a:solidFill>
                <a:latin typeface="Times New Roman" panose="02020603050405020304" pitchFamily="18" charset="0"/>
                <a:cs typeface="Times New Roman" panose="02020603050405020304" pitchFamily="18" charset="0"/>
              </a:rPr>
              <a:t>    (</a:t>
            </a:r>
            <a:r>
              <a:rPr lang="it-IT" dirty="0" err="1">
                <a:solidFill>
                  <a:schemeClr val="bg1"/>
                </a:solidFill>
                <a:latin typeface="Times New Roman" panose="02020603050405020304" pitchFamily="18" charset="0"/>
                <a:cs typeface="Times New Roman" panose="02020603050405020304" pitchFamily="18" charset="0"/>
              </a:rPr>
              <a:t>ARb</a:t>
            </a:r>
            <a:r>
              <a:rPr lang="it-IT" dirty="0">
                <a:solidFill>
                  <a:schemeClr val="bg1"/>
                </a:solidFill>
                <a:latin typeface="Times New Roman" panose="02020603050405020304" pitchFamily="18" charset="0"/>
                <a:cs typeface="Times New Roman" panose="02020603050405020304" pitchFamily="18" charset="0"/>
              </a:rPr>
              <a:t>: 1,76)</a:t>
            </a: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Orientazione (angolo sul vento principale ⁓ 45° per smorzare senza bloccare, e spina di collegamento a ovest per favorire  ombreggiamento pomeridiano)</a:t>
            </a:r>
          </a:p>
          <a:p>
            <a:pPr marL="92075" indent="-92075">
              <a:lnSpc>
                <a:spcPts val="1497"/>
              </a:lnSpc>
              <a:buSzPct val="100000"/>
              <a:buFont typeface="Arial" panose="020B0604020202020204" pitchFamily="34" charset="0"/>
              <a:buChar char="•"/>
            </a:pPr>
            <a:r>
              <a:rPr lang="it-IT" dirty="0">
                <a:solidFill>
                  <a:schemeClr val="bg1"/>
                </a:solidFill>
                <a:latin typeface="Times New Roman" panose="02020603050405020304" pitchFamily="18" charset="0"/>
                <a:cs typeface="Times New Roman" panose="02020603050405020304" pitchFamily="18" charset="0"/>
              </a:rPr>
              <a:t>Distribuzione complessi</a:t>
            </a:r>
            <a:endParaRPr lang="en-US" sz="2400" dirty="0">
              <a:solidFill>
                <a:schemeClr val="bg1"/>
              </a:solidFill>
            </a:endParaRPr>
          </a:p>
        </p:txBody>
      </p:sp>
      <p:pic>
        <p:nvPicPr>
          <p:cNvPr id="19" name="Immagine 18">
            <a:extLst>
              <a:ext uri="{FF2B5EF4-FFF2-40B4-BE49-F238E27FC236}">
                <a16:creationId xmlns:a16="http://schemas.microsoft.com/office/drawing/2014/main" id="{F62C133C-6975-4393-A50B-4BCD05E925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5999" y="1081831"/>
            <a:ext cx="3240000" cy="2816632"/>
          </a:xfrm>
          <a:prstGeom prst="rect">
            <a:avLst/>
          </a:prstGeom>
        </p:spPr>
      </p:pic>
      <p:grpSp>
        <p:nvGrpSpPr>
          <p:cNvPr id="4" name="Gruppo 3">
            <a:extLst>
              <a:ext uri="{FF2B5EF4-FFF2-40B4-BE49-F238E27FC236}">
                <a16:creationId xmlns:a16="http://schemas.microsoft.com/office/drawing/2014/main" id="{42C2C4E5-CC99-427F-8F47-32865766B168}"/>
              </a:ext>
            </a:extLst>
          </p:cNvPr>
          <p:cNvGrpSpPr>
            <a:grpSpLocks noChangeAspect="1"/>
          </p:cNvGrpSpPr>
          <p:nvPr/>
        </p:nvGrpSpPr>
        <p:grpSpPr>
          <a:xfrm>
            <a:off x="6181579" y="1219200"/>
            <a:ext cx="6010421" cy="5184000"/>
            <a:chOff x="6402090" y="1790850"/>
            <a:chExt cx="5256510" cy="4533750"/>
          </a:xfrm>
        </p:grpSpPr>
        <p:grpSp>
          <p:nvGrpSpPr>
            <p:cNvPr id="17" name="Gruppo 16">
              <a:extLst>
                <a:ext uri="{FF2B5EF4-FFF2-40B4-BE49-F238E27FC236}">
                  <a16:creationId xmlns:a16="http://schemas.microsoft.com/office/drawing/2014/main" id="{F196CEDA-AFC4-4BCE-A075-F0D729D8824C}"/>
                </a:ext>
              </a:extLst>
            </p:cNvPr>
            <p:cNvGrpSpPr>
              <a:grpSpLocks noChangeAspect="1"/>
            </p:cNvGrpSpPr>
            <p:nvPr/>
          </p:nvGrpSpPr>
          <p:grpSpPr>
            <a:xfrm>
              <a:off x="6402090" y="1790850"/>
              <a:ext cx="5256510" cy="4533750"/>
              <a:chOff x="5257800" y="914400"/>
              <a:chExt cx="6096000" cy="5257800"/>
            </a:xfrm>
          </p:grpSpPr>
          <p:sp>
            <p:nvSpPr>
              <p:cNvPr id="5" name="Rettangolo 4">
                <a:extLst>
                  <a:ext uri="{FF2B5EF4-FFF2-40B4-BE49-F238E27FC236}">
                    <a16:creationId xmlns:a16="http://schemas.microsoft.com/office/drawing/2014/main" id="{F27444DA-BE62-4F47-BFBC-E7CBDE509C94}"/>
                  </a:ext>
                </a:extLst>
              </p:cNvPr>
              <p:cNvSpPr/>
              <p:nvPr/>
            </p:nvSpPr>
            <p:spPr>
              <a:xfrm>
                <a:off x="5257800" y="914400"/>
                <a:ext cx="6096000" cy="52578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pic>
            <p:nvPicPr>
              <p:cNvPr id="6" name="Immagine 5">
                <a:extLst>
                  <a:ext uri="{FF2B5EF4-FFF2-40B4-BE49-F238E27FC236}">
                    <a16:creationId xmlns:a16="http://schemas.microsoft.com/office/drawing/2014/main" id="{A9D25573-6A28-42D3-AEB9-E8013AA1058D}"/>
                  </a:ext>
                </a:extLst>
              </p:cNvPr>
              <p:cNvPicPr/>
              <p:nvPr/>
            </p:nvPicPr>
            <p:blipFill rotWithShape="1">
              <a:blip r:embed="rId4"/>
              <a:srcRect l="2242" t="4817" r="8810" b="1485"/>
              <a:stretch/>
            </p:blipFill>
            <p:spPr bwMode="auto">
              <a:xfrm>
                <a:off x="8382000" y="932815"/>
                <a:ext cx="2872740" cy="2267585"/>
              </a:xfrm>
              <a:prstGeom prst="rect">
                <a:avLst/>
              </a:prstGeom>
              <a:ln>
                <a:noFill/>
              </a:ln>
              <a:extLst>
                <a:ext uri="{53640926-AAD7-44D8-BBD7-CCE9431645EC}">
                  <a14:shadowObscured xmlns:a14="http://schemas.microsoft.com/office/drawing/2010/main"/>
                </a:ext>
              </a:extLst>
            </p:spPr>
          </p:pic>
          <p:pic>
            <p:nvPicPr>
              <p:cNvPr id="7" name="Immagine 6">
                <a:extLst>
                  <a:ext uri="{FF2B5EF4-FFF2-40B4-BE49-F238E27FC236}">
                    <a16:creationId xmlns:a16="http://schemas.microsoft.com/office/drawing/2014/main" id="{48073427-1876-4E56-B16E-E80C8E5BC5B8}"/>
                  </a:ext>
                </a:extLst>
              </p:cNvPr>
              <p:cNvPicPr/>
              <p:nvPr/>
            </p:nvPicPr>
            <p:blipFill rotWithShape="1">
              <a:blip r:embed="rId5"/>
              <a:srcRect l="1246" t="4816" r="8085"/>
              <a:stretch/>
            </p:blipFill>
            <p:spPr bwMode="auto">
              <a:xfrm>
                <a:off x="5357087" y="990600"/>
                <a:ext cx="2832735" cy="2231390"/>
              </a:xfrm>
              <a:prstGeom prst="rect">
                <a:avLst/>
              </a:prstGeom>
              <a:ln>
                <a:noFill/>
              </a:ln>
              <a:extLst>
                <a:ext uri="{53640926-AAD7-44D8-BBD7-CCE9431645EC}">
                  <a14:shadowObscured xmlns:a14="http://schemas.microsoft.com/office/drawing/2010/main"/>
                </a:ext>
              </a:extLst>
            </p:spPr>
          </p:pic>
          <p:pic>
            <p:nvPicPr>
              <p:cNvPr id="9" name="Immagine 8">
                <a:extLst>
                  <a:ext uri="{FF2B5EF4-FFF2-40B4-BE49-F238E27FC236}">
                    <a16:creationId xmlns:a16="http://schemas.microsoft.com/office/drawing/2014/main" id="{7A9F86A6-1A62-4123-88C3-7C284F3EB542}"/>
                  </a:ext>
                </a:extLst>
              </p:cNvPr>
              <p:cNvPicPr/>
              <p:nvPr/>
            </p:nvPicPr>
            <p:blipFill rotWithShape="1">
              <a:blip r:embed="rId6"/>
              <a:srcRect l="1121" t="5811" r="7571"/>
              <a:stretch/>
            </p:blipFill>
            <p:spPr bwMode="auto">
              <a:xfrm>
                <a:off x="5357087" y="3599815"/>
                <a:ext cx="2933700" cy="2267585"/>
              </a:xfrm>
              <a:prstGeom prst="rect">
                <a:avLst/>
              </a:prstGeom>
              <a:ln>
                <a:noFill/>
              </a:ln>
              <a:extLst>
                <a:ext uri="{53640926-AAD7-44D8-BBD7-CCE9431645EC}">
                  <a14:shadowObscured xmlns:a14="http://schemas.microsoft.com/office/drawing/2010/main"/>
                </a:ext>
              </a:extLst>
            </p:spPr>
          </p:pic>
          <p:pic>
            <p:nvPicPr>
              <p:cNvPr id="10" name="Immagine 9">
                <a:extLst>
                  <a:ext uri="{FF2B5EF4-FFF2-40B4-BE49-F238E27FC236}">
                    <a16:creationId xmlns:a16="http://schemas.microsoft.com/office/drawing/2014/main" id="{048FAC1F-68FC-4A2C-9EEB-8BA0BD4E9D84}"/>
                  </a:ext>
                </a:extLst>
              </p:cNvPr>
              <p:cNvPicPr/>
              <p:nvPr/>
            </p:nvPicPr>
            <p:blipFill rotWithShape="1">
              <a:blip r:embed="rId7"/>
              <a:srcRect l="872" t="5480" r="7085"/>
              <a:stretch/>
            </p:blipFill>
            <p:spPr bwMode="auto">
              <a:xfrm>
                <a:off x="8382000" y="3625215"/>
                <a:ext cx="2897505" cy="2231390"/>
              </a:xfrm>
              <a:prstGeom prst="rect">
                <a:avLst/>
              </a:prstGeom>
              <a:ln>
                <a:noFill/>
              </a:ln>
              <a:extLst>
                <a:ext uri="{53640926-AAD7-44D8-BBD7-CCE9431645EC}">
                  <a14:shadowObscured xmlns:a14="http://schemas.microsoft.com/office/drawing/2010/main"/>
                </a:ext>
              </a:extLst>
            </p:spPr>
          </p:pic>
          <p:sp>
            <p:nvSpPr>
              <p:cNvPr id="13" name="CasellaDiTesto 12">
                <a:extLst>
                  <a:ext uri="{FF2B5EF4-FFF2-40B4-BE49-F238E27FC236}">
                    <a16:creationId xmlns:a16="http://schemas.microsoft.com/office/drawing/2014/main" id="{522E51C2-ABDC-46A3-8609-7C0B8DDE8F65}"/>
                  </a:ext>
                </a:extLst>
              </p:cNvPr>
              <p:cNvSpPr txBox="1"/>
              <p:nvPr/>
            </p:nvSpPr>
            <p:spPr>
              <a:xfrm>
                <a:off x="6240366" y="3124200"/>
                <a:ext cx="932835" cy="280942"/>
              </a:xfrm>
              <a:prstGeom prst="rect">
                <a:avLst/>
              </a:prstGeom>
              <a:noFill/>
            </p:spPr>
            <p:txBody>
              <a:bodyPr wrap="none" rtlCol="0">
                <a:spAutoFit/>
              </a:bodyPr>
              <a:lstStyle/>
              <a:p>
                <a:r>
                  <a:rPr lang="it-IT" sz="1200" dirty="0"/>
                  <a:t>Vento [m/s]</a:t>
                </a:r>
              </a:p>
            </p:txBody>
          </p:sp>
          <p:sp>
            <p:nvSpPr>
              <p:cNvPr id="14" name="CasellaDiTesto 13">
                <a:extLst>
                  <a:ext uri="{FF2B5EF4-FFF2-40B4-BE49-F238E27FC236}">
                    <a16:creationId xmlns:a16="http://schemas.microsoft.com/office/drawing/2014/main" id="{2C994B47-B07C-43A0-BE4B-275746B18EF9}"/>
                  </a:ext>
                </a:extLst>
              </p:cNvPr>
              <p:cNvSpPr txBox="1"/>
              <p:nvPr/>
            </p:nvSpPr>
            <p:spPr>
              <a:xfrm>
                <a:off x="9148936" y="3124200"/>
                <a:ext cx="1438012" cy="280942"/>
              </a:xfrm>
              <a:prstGeom prst="rect">
                <a:avLst/>
              </a:prstGeom>
              <a:noFill/>
            </p:spPr>
            <p:txBody>
              <a:bodyPr wrap="none" rtlCol="0">
                <a:spAutoFit/>
              </a:bodyPr>
              <a:lstStyle/>
              <a:p>
                <a:r>
                  <a:rPr lang="en-US" sz="1200" dirty="0" err="1"/>
                  <a:t>Umidità</a:t>
                </a:r>
                <a:r>
                  <a:rPr lang="en-US" sz="1200" dirty="0"/>
                  <a:t> </a:t>
                </a:r>
                <a:r>
                  <a:rPr lang="en-US" sz="1200" dirty="0" err="1"/>
                  <a:t>relativa</a:t>
                </a:r>
                <a:r>
                  <a:rPr lang="en-US" sz="1200" dirty="0"/>
                  <a:t> [%]</a:t>
                </a:r>
              </a:p>
            </p:txBody>
          </p:sp>
          <p:sp>
            <p:nvSpPr>
              <p:cNvPr id="15" name="CasellaDiTesto 14">
                <a:extLst>
                  <a:ext uri="{FF2B5EF4-FFF2-40B4-BE49-F238E27FC236}">
                    <a16:creationId xmlns:a16="http://schemas.microsoft.com/office/drawing/2014/main" id="{EE7BDCE0-2123-48C4-BB1F-510210D312BC}"/>
                  </a:ext>
                </a:extLst>
              </p:cNvPr>
              <p:cNvSpPr txBox="1"/>
              <p:nvPr/>
            </p:nvSpPr>
            <p:spPr>
              <a:xfrm>
                <a:off x="6206283" y="5791200"/>
                <a:ext cx="1261447" cy="280942"/>
              </a:xfrm>
              <a:prstGeom prst="rect">
                <a:avLst/>
              </a:prstGeom>
              <a:noFill/>
            </p:spPr>
            <p:txBody>
              <a:bodyPr wrap="none" rtlCol="0">
                <a:spAutoFit/>
              </a:bodyPr>
              <a:lstStyle/>
              <a:p>
                <a:r>
                  <a:rPr lang="it-IT" sz="1200" dirty="0"/>
                  <a:t>Temperatura [°C]</a:t>
                </a:r>
              </a:p>
            </p:txBody>
          </p:sp>
          <p:sp>
            <p:nvSpPr>
              <p:cNvPr id="16" name="CasellaDiTesto 15">
                <a:extLst>
                  <a:ext uri="{FF2B5EF4-FFF2-40B4-BE49-F238E27FC236}">
                    <a16:creationId xmlns:a16="http://schemas.microsoft.com/office/drawing/2014/main" id="{F4F670E0-787E-4E53-A114-7857CC0BD96A}"/>
                  </a:ext>
                </a:extLst>
              </p:cNvPr>
              <p:cNvSpPr txBox="1"/>
              <p:nvPr/>
            </p:nvSpPr>
            <p:spPr>
              <a:xfrm>
                <a:off x="9448800" y="5791200"/>
                <a:ext cx="762566" cy="321236"/>
              </a:xfrm>
              <a:prstGeom prst="rect">
                <a:avLst/>
              </a:prstGeom>
              <a:noFill/>
            </p:spPr>
            <p:txBody>
              <a:bodyPr wrap="none" rtlCol="0">
                <a:spAutoFit/>
              </a:bodyPr>
              <a:lstStyle/>
              <a:p>
                <a:r>
                  <a:rPr lang="it-IT" sz="1200" dirty="0"/>
                  <a:t>PMV [-]</a:t>
                </a:r>
              </a:p>
            </p:txBody>
          </p:sp>
        </p:grpSp>
        <mc:AlternateContent xmlns:mc="http://schemas.openxmlformats.org/markup-compatibility/2006" xmlns:p14="http://schemas.microsoft.com/office/powerpoint/2010/main">
          <mc:Choice Requires="p14">
            <p:contentPart p14:bwMode="auto" r:id="rId8">
              <p14:nvContentPartPr>
                <p14:cNvPr id="3" name="Input penna 2">
                  <a:extLst>
                    <a:ext uri="{FF2B5EF4-FFF2-40B4-BE49-F238E27FC236}">
                      <a16:creationId xmlns:a16="http://schemas.microsoft.com/office/drawing/2014/main" id="{81CE623E-2A69-4A18-A524-6FC33A32DB28}"/>
                    </a:ext>
                  </a:extLst>
                </p14:cNvPr>
                <p14:cNvContentPartPr>
                  <a14:cpLocks xmlns:a14="http://schemas.microsoft.com/office/drawing/2010/main" noChangeAspect="1"/>
                </p14:cNvContentPartPr>
                <p14:nvPr/>
              </p14:nvContentPartPr>
              <p14:xfrm>
                <a:off x="6402111" y="4881819"/>
                <a:ext cx="291" cy="291"/>
              </p14:xfrm>
            </p:contentPart>
          </mc:Choice>
          <mc:Fallback xmlns="">
            <p:pic>
              <p:nvPicPr>
                <p:cNvPr id="3" name="Input penna 2">
                  <a:extLst>
                    <a:ext uri="{FF2B5EF4-FFF2-40B4-BE49-F238E27FC236}">
                      <a16:creationId xmlns:a16="http://schemas.microsoft.com/office/drawing/2014/main" id="{81CE623E-2A69-4A18-A524-6FC33A32DB28}"/>
                    </a:ext>
                  </a:extLst>
                </p:cNvPr>
                <p:cNvPicPr>
                  <a:picLocks noChangeAspect="1"/>
                </p:cNvPicPr>
                <p:nvPr/>
              </p:nvPicPr>
              <p:blipFill>
                <a:blip r:embed="rId9"/>
                <a:stretch>
                  <a:fillRect/>
                </a:stretch>
              </p:blipFill>
              <p:spPr>
                <a:xfrm>
                  <a:off x="6394545" y="4874253"/>
                  <a:ext cx="15423" cy="15423"/>
                </a:xfrm>
                <a:prstGeom prst="rect">
                  <a:avLst/>
                </a:prstGeom>
              </p:spPr>
            </p:pic>
          </mc:Fallback>
        </mc:AlternateContent>
      </p:grpSp>
      <p:sp>
        <p:nvSpPr>
          <p:cNvPr id="18" name="Freccia a destra 17">
            <a:extLst>
              <a:ext uri="{FF2B5EF4-FFF2-40B4-BE49-F238E27FC236}">
                <a16:creationId xmlns:a16="http://schemas.microsoft.com/office/drawing/2014/main" id="{F95ECFB2-379C-470D-A58E-5A988E8AB1E1}"/>
              </a:ext>
            </a:extLst>
          </p:cNvPr>
          <p:cNvSpPr>
            <a:spLocks noChangeAspect="1"/>
          </p:cNvSpPr>
          <p:nvPr/>
        </p:nvSpPr>
        <p:spPr>
          <a:xfrm>
            <a:off x="5545305" y="3657600"/>
            <a:ext cx="1020988" cy="48676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22" name="Rettangolo 21">
            <a:extLst>
              <a:ext uri="{FF2B5EF4-FFF2-40B4-BE49-F238E27FC236}">
                <a16:creationId xmlns:a16="http://schemas.microsoft.com/office/drawing/2014/main" id="{84498CDC-089C-4A37-94C1-7EC9A619F67E}"/>
              </a:ext>
            </a:extLst>
          </p:cNvPr>
          <p:cNvSpPr/>
          <p:nvPr/>
        </p:nvSpPr>
        <p:spPr>
          <a:xfrm>
            <a:off x="4008126" y="4024023"/>
            <a:ext cx="612000" cy="1080000"/>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23" name="Rettangolo 22">
            <a:extLst>
              <a:ext uri="{FF2B5EF4-FFF2-40B4-BE49-F238E27FC236}">
                <a16:creationId xmlns:a16="http://schemas.microsoft.com/office/drawing/2014/main" id="{FED27A89-2359-4F9E-9CCA-6395A6DEA742}"/>
              </a:ext>
            </a:extLst>
          </p:cNvPr>
          <p:cNvSpPr/>
          <p:nvPr/>
        </p:nvSpPr>
        <p:spPr>
          <a:xfrm>
            <a:off x="4008183" y="5185047"/>
            <a:ext cx="504000" cy="900000"/>
          </a:xfrm>
          <a:prstGeom prst="rect">
            <a:avLst/>
          </a:prstGeom>
          <a:noFill/>
          <a:ln w="317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24" name="CasellaDiTesto 23">
            <a:extLst>
              <a:ext uri="{FF2B5EF4-FFF2-40B4-BE49-F238E27FC236}">
                <a16:creationId xmlns:a16="http://schemas.microsoft.com/office/drawing/2014/main" id="{187B333C-3F20-4AEF-BE65-66E2CCD4CEAC}"/>
              </a:ext>
            </a:extLst>
          </p:cNvPr>
          <p:cNvSpPr txBox="1"/>
          <p:nvPr/>
        </p:nvSpPr>
        <p:spPr>
          <a:xfrm>
            <a:off x="4727456" y="3888904"/>
            <a:ext cx="1013419" cy="492443"/>
          </a:xfrm>
          <a:prstGeom prst="rect">
            <a:avLst/>
          </a:prstGeom>
          <a:noFill/>
        </p:spPr>
        <p:txBody>
          <a:bodyPr wrap="none" rtlCol="0">
            <a:spAutoFit/>
          </a:bodyPr>
          <a:lstStyle/>
          <a:p>
            <a:pPr algn="ctr"/>
            <a:r>
              <a:rPr lang="it-IT" sz="1300" b="1" dirty="0">
                <a:solidFill>
                  <a:srgbClr val="FF0000"/>
                </a:solidFill>
              </a:rPr>
              <a:t>NORTHERN </a:t>
            </a:r>
          </a:p>
          <a:p>
            <a:pPr algn="ctr"/>
            <a:r>
              <a:rPr lang="it-IT" sz="1300" b="1" dirty="0">
                <a:solidFill>
                  <a:srgbClr val="FF0000"/>
                </a:solidFill>
              </a:rPr>
              <a:t>COMPLEX</a:t>
            </a:r>
          </a:p>
        </p:txBody>
      </p:sp>
      <p:sp>
        <p:nvSpPr>
          <p:cNvPr id="25" name="CasellaDiTesto 24">
            <a:extLst>
              <a:ext uri="{FF2B5EF4-FFF2-40B4-BE49-F238E27FC236}">
                <a16:creationId xmlns:a16="http://schemas.microsoft.com/office/drawing/2014/main" id="{E3C91D70-8037-42D9-A3D6-6D20489DFD37}"/>
              </a:ext>
            </a:extLst>
          </p:cNvPr>
          <p:cNvSpPr txBox="1"/>
          <p:nvPr/>
        </p:nvSpPr>
        <p:spPr>
          <a:xfrm>
            <a:off x="4413180" y="6060757"/>
            <a:ext cx="997389" cy="492443"/>
          </a:xfrm>
          <a:prstGeom prst="rect">
            <a:avLst/>
          </a:prstGeom>
          <a:noFill/>
        </p:spPr>
        <p:txBody>
          <a:bodyPr wrap="none" rtlCol="0">
            <a:spAutoFit/>
          </a:bodyPr>
          <a:lstStyle/>
          <a:p>
            <a:pPr algn="ctr"/>
            <a:r>
              <a:rPr lang="it-IT" sz="1300" b="1" dirty="0">
                <a:solidFill>
                  <a:srgbClr val="00B050"/>
                </a:solidFill>
              </a:rPr>
              <a:t>SOUTHERN </a:t>
            </a:r>
          </a:p>
          <a:p>
            <a:pPr algn="ctr"/>
            <a:r>
              <a:rPr lang="it-IT" sz="1300" b="1" dirty="0">
                <a:solidFill>
                  <a:srgbClr val="00B050"/>
                </a:solidFill>
              </a:rPr>
              <a:t>COMPLEX</a:t>
            </a:r>
          </a:p>
        </p:txBody>
      </p:sp>
      <p:pic>
        <p:nvPicPr>
          <p:cNvPr id="29" name="Immagine 28">
            <a:extLst>
              <a:ext uri="{FF2B5EF4-FFF2-40B4-BE49-F238E27FC236}">
                <a16:creationId xmlns:a16="http://schemas.microsoft.com/office/drawing/2014/main" id="{E675425B-0C47-4EF5-8C80-FB15419D74C1}"/>
              </a:ext>
            </a:extLst>
          </p:cNvPr>
          <p:cNvPicPr>
            <a:picLocks noChangeAspect="1"/>
          </p:cNvPicPr>
          <p:nvPr/>
        </p:nvPicPr>
        <p:blipFill rotWithShape="1">
          <a:blip r:embed="rId10"/>
          <a:srcRect b="51573"/>
          <a:stretch/>
        </p:blipFill>
        <p:spPr>
          <a:xfrm>
            <a:off x="-1633" y="685800"/>
            <a:ext cx="2668633" cy="2465694"/>
          </a:xfrm>
          <a:prstGeom prst="rect">
            <a:avLst/>
          </a:prstGeom>
        </p:spPr>
      </p:pic>
      <p:sp>
        <p:nvSpPr>
          <p:cNvPr id="8" name="Segnaposto numero diapositiva 7">
            <a:extLst>
              <a:ext uri="{FF2B5EF4-FFF2-40B4-BE49-F238E27FC236}">
                <a16:creationId xmlns:a16="http://schemas.microsoft.com/office/drawing/2014/main" id="{F0130463-3EE3-92B3-F22D-2DF1E6917850}"/>
              </a:ext>
            </a:extLst>
          </p:cNvPr>
          <p:cNvSpPr>
            <a:spLocks noGrp="1"/>
          </p:cNvSpPr>
          <p:nvPr>
            <p:ph type="sldNum" sz="quarter" idx="12"/>
          </p:nvPr>
        </p:nvSpPr>
        <p:spPr>
          <a:xfrm>
            <a:off x="8696179" y="6203950"/>
            <a:ext cx="2743200" cy="365125"/>
          </a:xfrm>
        </p:spPr>
        <p:txBody>
          <a:bodyPr/>
          <a:lstStyle/>
          <a:p>
            <a:pPr>
              <a:defRPr/>
            </a:pPr>
            <a:fld id="{17B29711-8223-4211-945F-5E16C8362079}" type="slidenum">
              <a:rPr lang="it-IT" altLang="en-US" smtClean="0"/>
              <a:pPr>
                <a:defRPr/>
              </a:pPr>
              <a:t>135</a:t>
            </a:fld>
            <a:endParaRPr lang="it-IT" altLang="en-US"/>
          </a:p>
        </p:txBody>
      </p:sp>
      <p:sp>
        <p:nvSpPr>
          <p:cNvPr id="11" name="Rectangle 2">
            <a:extLst>
              <a:ext uri="{FF2B5EF4-FFF2-40B4-BE49-F238E27FC236}">
                <a16:creationId xmlns:a16="http://schemas.microsoft.com/office/drawing/2014/main" id="{9BF3126D-A1E0-7E82-E351-4340F8604607}"/>
              </a:ext>
            </a:extLst>
          </p:cNvPr>
          <p:cNvSpPr>
            <a:spLocks noChangeArrowheads="1"/>
          </p:cNvSpPr>
          <p:nvPr/>
        </p:nvSpPr>
        <p:spPr bwMode="auto">
          <a:xfrm>
            <a:off x="76200" y="0"/>
            <a:ext cx="12115800" cy="1019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300" b="1" dirty="0">
                <a:solidFill>
                  <a:srgbClr val="FFCC00"/>
                </a:solidFill>
                <a:latin typeface="Verdana" panose="020B0604030504040204" pitchFamily="34" charset="0"/>
              </a:rPr>
              <a:t>5. Progettazione microclimatica urbana (ambiente urbano da costruire): il caso studio del Master Plan per il Campus universitario di Maputo (Mozambico)</a:t>
            </a:r>
          </a:p>
        </p:txBody>
      </p:sp>
      <p:pic>
        <p:nvPicPr>
          <p:cNvPr id="20" name="Immagine 19">
            <a:extLst>
              <a:ext uri="{FF2B5EF4-FFF2-40B4-BE49-F238E27FC236}">
                <a16:creationId xmlns:a16="http://schemas.microsoft.com/office/drawing/2014/main" id="{EF99BD9E-2FF0-FE5A-BD67-20BFEEF92F24}"/>
              </a:ext>
            </a:extLst>
          </p:cNvPr>
          <p:cNvPicPr>
            <a:picLocks noChangeAspect="1"/>
          </p:cNvPicPr>
          <p:nvPr/>
        </p:nvPicPr>
        <p:blipFill>
          <a:blip r:embed="rId3" cstate="print">
            <a:extLst>
              <a:ext uri="{28A0092B-C50C-407E-A947-70E740481C1C}">
                <a14:useLocalDpi xmlns:a14="http://schemas.microsoft.com/office/drawing/2010/main" val="0"/>
              </a:ext>
            </a:extLst>
          </a:blip>
          <a:srcRect l="75713" t="90024" r="2570" b="4149"/>
          <a:stretch>
            <a:fillRect/>
          </a:stretch>
        </p:blipFill>
        <p:spPr>
          <a:xfrm>
            <a:off x="4789218" y="3581400"/>
            <a:ext cx="1306782" cy="304800"/>
          </a:xfrm>
          <a:prstGeom prst="rect">
            <a:avLst/>
          </a:prstGeom>
        </p:spPr>
      </p:pic>
      <p:sp>
        <p:nvSpPr>
          <p:cNvPr id="21" name="Freccia a destra 20">
            <a:extLst>
              <a:ext uri="{FF2B5EF4-FFF2-40B4-BE49-F238E27FC236}">
                <a16:creationId xmlns:a16="http://schemas.microsoft.com/office/drawing/2014/main" id="{190C060D-FC9A-A993-9CC9-A437540FA91D}"/>
              </a:ext>
            </a:extLst>
          </p:cNvPr>
          <p:cNvSpPr>
            <a:spLocks noChangeAspect="1"/>
          </p:cNvSpPr>
          <p:nvPr/>
        </p:nvSpPr>
        <p:spPr>
          <a:xfrm rot="12871163">
            <a:off x="5484697" y="5912348"/>
            <a:ext cx="614525" cy="308621"/>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26" name="CasellaDiTesto 25">
            <a:extLst>
              <a:ext uri="{FF2B5EF4-FFF2-40B4-BE49-F238E27FC236}">
                <a16:creationId xmlns:a16="http://schemas.microsoft.com/office/drawing/2014/main" id="{C199ECB5-4D0C-006F-E54F-1041E41CA3B4}"/>
              </a:ext>
            </a:extLst>
          </p:cNvPr>
          <p:cNvSpPr txBox="1"/>
          <p:nvPr/>
        </p:nvSpPr>
        <p:spPr>
          <a:xfrm>
            <a:off x="5487920" y="6247499"/>
            <a:ext cx="760480" cy="305701"/>
          </a:xfrm>
          <a:prstGeom prst="rect">
            <a:avLst/>
          </a:prstGeom>
        </p:spPr>
        <p:txBody>
          <a:bodyPr wrap="square" lIns="81638" tIns="40819" rIns="81638" bIns="40819" rtlCol="0">
            <a:spAutoFit/>
          </a:bodyPr>
          <a:lstStyle/>
          <a:p>
            <a:pPr>
              <a:buSzPct val="25000"/>
            </a:pPr>
            <a:r>
              <a:rPr lang="it-IT" sz="1451" b="1" dirty="0">
                <a:latin typeface="Times New Roman"/>
              </a:rPr>
              <a:t>Vento</a:t>
            </a:r>
          </a:p>
        </p:txBody>
      </p:sp>
    </p:spTree>
    <p:extLst>
      <p:ext uri="{BB962C8B-B14F-4D97-AF65-F5344CB8AC3E}">
        <p14:creationId xmlns:p14="http://schemas.microsoft.com/office/powerpoint/2010/main" val="385781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10"/>
                                        <p:tgtEl>
                                          <p:spTgt spid="2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animEffect transition="in" filter="fade">
                                      <p:cBhvr>
                                        <p:cTn id="13" dur="10"/>
                                        <p:tgtEl>
                                          <p:spTgt spid="2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10"/>
                                        <p:tgtEl>
                                          <p:spTgt spid="2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0"/>
                                        <p:tgtEl>
                                          <p:spTgt spid="2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10"/>
                                        <p:tgtEl>
                                          <p:spTgt spid="2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10"/>
                                        <p:tgtEl>
                                          <p:spTgt spid="2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10"/>
                                        <p:tgtEl>
                                          <p:spTgt spid="18"/>
                                        </p:tgtEl>
                                      </p:cBhvr>
                                    </p:animEffect>
                                  </p:childTnLst>
                                </p:cTn>
                              </p:par>
                              <p:par>
                                <p:cTn id="31" presetID="10"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2" grpId="0" animBg="1"/>
      <p:bldP spid="23" grpId="0" animBg="1"/>
      <p:bldP spid="24" grpId="0"/>
      <p:bldP spid="25" grpId="0"/>
      <p:bldP spid="21" grpId="0" animBg="1"/>
      <p:bldP spid="26" grpId="0"/>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uppo 24">
            <a:extLst>
              <a:ext uri="{FF2B5EF4-FFF2-40B4-BE49-F238E27FC236}">
                <a16:creationId xmlns:a16="http://schemas.microsoft.com/office/drawing/2014/main" id="{7F0C5A84-7CBC-44AB-8B3A-E08774E095CB}"/>
              </a:ext>
            </a:extLst>
          </p:cNvPr>
          <p:cNvGrpSpPr>
            <a:grpSpLocks noChangeAspect="1"/>
          </p:cNvGrpSpPr>
          <p:nvPr/>
        </p:nvGrpSpPr>
        <p:grpSpPr>
          <a:xfrm>
            <a:off x="4156380" y="1295400"/>
            <a:ext cx="7739351" cy="5423933"/>
            <a:chOff x="4360862" y="1497807"/>
            <a:chExt cx="6343650" cy="4445794"/>
          </a:xfrm>
        </p:grpSpPr>
        <p:sp>
          <p:nvSpPr>
            <p:cNvPr id="26" name="Rettangolo 25">
              <a:extLst>
                <a:ext uri="{FF2B5EF4-FFF2-40B4-BE49-F238E27FC236}">
                  <a16:creationId xmlns:a16="http://schemas.microsoft.com/office/drawing/2014/main" id="{86D3A0A6-D14C-4DC3-BB5B-69509903F0ED}"/>
                </a:ext>
              </a:extLst>
            </p:cNvPr>
            <p:cNvSpPr/>
            <p:nvPr/>
          </p:nvSpPr>
          <p:spPr>
            <a:xfrm>
              <a:off x="4360862" y="1497807"/>
              <a:ext cx="6343650" cy="4445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grpSp>
          <p:nvGrpSpPr>
            <p:cNvPr id="23" name="Gruppo 22">
              <a:extLst>
                <a:ext uri="{FF2B5EF4-FFF2-40B4-BE49-F238E27FC236}">
                  <a16:creationId xmlns:a16="http://schemas.microsoft.com/office/drawing/2014/main" id="{42126D36-F3CC-4FF3-908E-DD6FC04108FF}"/>
                </a:ext>
              </a:extLst>
            </p:cNvPr>
            <p:cNvGrpSpPr>
              <a:grpSpLocks noChangeAspect="1"/>
            </p:cNvGrpSpPr>
            <p:nvPr/>
          </p:nvGrpSpPr>
          <p:grpSpPr>
            <a:xfrm>
              <a:off x="4475162" y="3600450"/>
              <a:ext cx="3024238" cy="2241000"/>
              <a:chOff x="5486400" y="930275"/>
              <a:chExt cx="3886200" cy="2879725"/>
            </a:xfrm>
          </p:grpSpPr>
          <p:sp>
            <p:nvSpPr>
              <p:cNvPr id="21" name="Rettangolo 20">
                <a:extLst>
                  <a:ext uri="{FF2B5EF4-FFF2-40B4-BE49-F238E27FC236}">
                    <a16:creationId xmlns:a16="http://schemas.microsoft.com/office/drawing/2014/main" id="{35CD9152-D9A9-40E7-8024-895A7928310C}"/>
                  </a:ext>
                </a:extLst>
              </p:cNvPr>
              <p:cNvSpPr/>
              <p:nvPr/>
            </p:nvSpPr>
            <p:spPr>
              <a:xfrm>
                <a:off x="5486400" y="930275"/>
                <a:ext cx="3886200" cy="2879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grpSp>
            <p:nvGrpSpPr>
              <p:cNvPr id="7" name="Gruppo 6">
                <a:extLst>
                  <a:ext uri="{FF2B5EF4-FFF2-40B4-BE49-F238E27FC236}">
                    <a16:creationId xmlns:a16="http://schemas.microsoft.com/office/drawing/2014/main" id="{098D8BF2-A389-4729-B650-3000D143FCED}"/>
                  </a:ext>
                </a:extLst>
              </p:cNvPr>
              <p:cNvGrpSpPr/>
              <p:nvPr/>
            </p:nvGrpSpPr>
            <p:grpSpPr>
              <a:xfrm>
                <a:off x="5606472" y="1143000"/>
                <a:ext cx="3611563" cy="2590800"/>
                <a:chOff x="5661890" y="838200"/>
                <a:chExt cx="3611563" cy="2590800"/>
              </a:xfrm>
            </p:grpSpPr>
            <p:pic>
              <p:nvPicPr>
                <p:cNvPr id="8" name="Immagine 201">
                  <a:extLst>
                    <a:ext uri="{FF2B5EF4-FFF2-40B4-BE49-F238E27FC236}">
                      <a16:creationId xmlns:a16="http://schemas.microsoft.com/office/drawing/2014/main" id="{7AC0E66E-0757-4322-824B-EE5B3CDCE9C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1357" r="19125"/>
                <a:stretch>
                  <a:fillRect/>
                </a:stretch>
              </p:blipFill>
              <p:spPr bwMode="auto">
                <a:xfrm>
                  <a:off x="5661890" y="838200"/>
                  <a:ext cx="1698625" cy="2590800"/>
                </a:xfrm>
                <a:prstGeom prst="rect">
                  <a:avLst/>
                </a:prstGeom>
                <a:noFill/>
                <a:extLst>
                  <a:ext uri="{909E8E84-426E-40DD-AFC4-6F175D3DCCD1}">
                    <a14:hiddenFill xmlns:a14="http://schemas.microsoft.com/office/drawing/2010/main">
                      <a:solidFill>
                        <a:srgbClr val="FFFFFF"/>
                      </a:solidFill>
                    </a14:hiddenFill>
                  </a:ext>
                </a:extLst>
              </p:spPr>
            </p:pic>
            <p:pic>
              <p:nvPicPr>
                <p:cNvPr id="9" name="Immagine 199">
                  <a:extLst>
                    <a:ext uri="{FF2B5EF4-FFF2-40B4-BE49-F238E27FC236}">
                      <a16:creationId xmlns:a16="http://schemas.microsoft.com/office/drawing/2014/main" id="{DF291264-EFAA-4EA9-91AF-13F851F33BE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1169" t="3696" r="36311"/>
                <a:stretch>
                  <a:fillRect/>
                </a:stretch>
              </p:blipFill>
              <p:spPr bwMode="auto">
                <a:xfrm>
                  <a:off x="7360515" y="838200"/>
                  <a:ext cx="1524000" cy="2590800"/>
                </a:xfrm>
                <a:prstGeom prst="rect">
                  <a:avLst/>
                </a:prstGeom>
                <a:noFill/>
                <a:extLst>
                  <a:ext uri="{909E8E84-426E-40DD-AFC4-6F175D3DCCD1}">
                    <a14:hiddenFill xmlns:a14="http://schemas.microsoft.com/office/drawing/2010/main">
                      <a:solidFill>
                        <a:srgbClr val="FFFFFF"/>
                      </a:solidFill>
                    </a14:hiddenFill>
                  </a:ext>
                </a:extLst>
              </p:spPr>
            </p:pic>
            <p:pic>
              <p:nvPicPr>
                <p:cNvPr id="10" name="Immagine 202">
                  <a:extLst>
                    <a:ext uri="{FF2B5EF4-FFF2-40B4-BE49-F238E27FC236}">
                      <a16:creationId xmlns:a16="http://schemas.microsoft.com/office/drawing/2014/main" id="{EC35EEEB-EE23-4A69-91DC-A7B446368E9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79237"/>
                <a:stretch>
                  <a:fillRect/>
                </a:stretch>
              </p:blipFill>
              <p:spPr bwMode="auto">
                <a:xfrm>
                  <a:off x="8884515" y="906462"/>
                  <a:ext cx="388938" cy="2522538"/>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22" name="Gruppo 21">
              <a:extLst>
                <a:ext uri="{FF2B5EF4-FFF2-40B4-BE49-F238E27FC236}">
                  <a16:creationId xmlns:a16="http://schemas.microsoft.com/office/drawing/2014/main" id="{3282C6FD-0C3E-42D9-B607-AC3C7AFBF79B}"/>
                </a:ext>
              </a:extLst>
            </p:cNvPr>
            <p:cNvGrpSpPr/>
            <p:nvPr/>
          </p:nvGrpSpPr>
          <p:grpSpPr>
            <a:xfrm>
              <a:off x="4470466" y="1497807"/>
              <a:ext cx="2957627" cy="2159794"/>
              <a:chOff x="1676400" y="3810000"/>
              <a:chExt cx="3886200" cy="2879725"/>
            </a:xfrm>
          </p:grpSpPr>
          <p:sp>
            <p:nvSpPr>
              <p:cNvPr id="18" name="Rettangolo 17">
                <a:extLst>
                  <a:ext uri="{FF2B5EF4-FFF2-40B4-BE49-F238E27FC236}">
                    <a16:creationId xmlns:a16="http://schemas.microsoft.com/office/drawing/2014/main" id="{ADB3E066-54F8-4A92-B8CD-86D0A2028C43}"/>
                  </a:ext>
                </a:extLst>
              </p:cNvPr>
              <p:cNvSpPr/>
              <p:nvPr/>
            </p:nvSpPr>
            <p:spPr>
              <a:xfrm>
                <a:off x="1676400" y="3810000"/>
                <a:ext cx="3886200" cy="2879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grpSp>
            <p:nvGrpSpPr>
              <p:cNvPr id="11" name="Gruppo 10">
                <a:extLst>
                  <a:ext uri="{FF2B5EF4-FFF2-40B4-BE49-F238E27FC236}">
                    <a16:creationId xmlns:a16="http://schemas.microsoft.com/office/drawing/2014/main" id="{472B3C12-F7CA-4C6C-AED1-16D4FAECF04C}"/>
                  </a:ext>
                </a:extLst>
              </p:cNvPr>
              <p:cNvGrpSpPr/>
              <p:nvPr/>
            </p:nvGrpSpPr>
            <p:grpSpPr>
              <a:xfrm>
                <a:off x="1812925" y="4037963"/>
                <a:ext cx="3597275" cy="2591437"/>
                <a:chOff x="5225732" y="2133280"/>
                <a:chExt cx="3597275" cy="2591437"/>
              </a:xfrm>
            </p:grpSpPr>
            <p:pic>
              <p:nvPicPr>
                <p:cNvPr id="12" name="Immagine 11">
                  <a:extLst>
                    <a:ext uri="{FF2B5EF4-FFF2-40B4-BE49-F238E27FC236}">
                      <a16:creationId xmlns:a16="http://schemas.microsoft.com/office/drawing/2014/main" id="{5FC1E58D-2FCB-4D4D-A124-A0765F7811A7}"/>
                    </a:ext>
                  </a:extLst>
                </p:cNvPr>
                <p:cNvPicPr/>
                <p:nvPr/>
              </p:nvPicPr>
              <p:blipFill rotWithShape="1">
                <a:blip r:embed="rId5"/>
                <a:srcRect r="14844"/>
                <a:stretch/>
              </p:blipFill>
              <p:spPr bwMode="auto">
                <a:xfrm>
                  <a:off x="5225732" y="2133282"/>
                  <a:ext cx="1740535" cy="2591435"/>
                </a:xfrm>
                <a:prstGeom prst="rect">
                  <a:avLst/>
                </a:prstGeom>
                <a:ln>
                  <a:noFill/>
                </a:ln>
                <a:extLst>
                  <a:ext uri="{53640926-AAD7-44D8-BBD7-CCE9431645EC}">
                    <a14:shadowObscured xmlns:a14="http://schemas.microsoft.com/office/drawing/2010/main"/>
                  </a:ext>
                </a:extLst>
              </p:spPr>
            </p:pic>
            <p:pic>
              <p:nvPicPr>
                <p:cNvPr id="13" name="Immagine 12">
                  <a:extLst>
                    <a:ext uri="{FF2B5EF4-FFF2-40B4-BE49-F238E27FC236}">
                      <a16:creationId xmlns:a16="http://schemas.microsoft.com/office/drawing/2014/main" id="{2A822F28-9866-47EA-B872-E9196676E5B5}"/>
                    </a:ext>
                  </a:extLst>
                </p:cNvPr>
                <p:cNvPicPr/>
                <p:nvPr/>
              </p:nvPicPr>
              <p:blipFill rotWithShape="1">
                <a:blip r:embed="rId6"/>
                <a:srcRect r="16191"/>
                <a:stretch/>
              </p:blipFill>
              <p:spPr bwMode="auto">
                <a:xfrm>
                  <a:off x="6966267" y="2133281"/>
                  <a:ext cx="1546860" cy="2591435"/>
                </a:xfrm>
                <a:prstGeom prst="rect">
                  <a:avLst/>
                </a:prstGeom>
                <a:ln>
                  <a:noFill/>
                </a:ln>
                <a:extLst>
                  <a:ext uri="{53640926-AAD7-44D8-BBD7-CCE9431645EC}">
                    <a14:shadowObscured xmlns:a14="http://schemas.microsoft.com/office/drawing/2010/main"/>
                  </a:ext>
                </a:extLst>
              </p:spPr>
            </p:pic>
            <p:pic>
              <p:nvPicPr>
                <p:cNvPr id="14" name="Immagine 13">
                  <a:extLst>
                    <a:ext uri="{FF2B5EF4-FFF2-40B4-BE49-F238E27FC236}">
                      <a16:creationId xmlns:a16="http://schemas.microsoft.com/office/drawing/2014/main" id="{8FD0593D-6866-431D-A7A3-572139B195FC}"/>
                    </a:ext>
                  </a:extLst>
                </p:cNvPr>
                <p:cNvPicPr/>
                <p:nvPr/>
              </p:nvPicPr>
              <p:blipFill rotWithShape="1">
                <a:blip r:embed="rId7"/>
                <a:srcRect l="82857"/>
                <a:stretch/>
              </p:blipFill>
              <p:spPr bwMode="auto">
                <a:xfrm>
                  <a:off x="8506777" y="2133280"/>
                  <a:ext cx="316230" cy="2591435"/>
                </a:xfrm>
                <a:prstGeom prst="rect">
                  <a:avLst/>
                </a:prstGeom>
                <a:ln>
                  <a:noFill/>
                </a:ln>
                <a:extLst>
                  <a:ext uri="{53640926-AAD7-44D8-BBD7-CCE9431645EC}">
                    <a14:shadowObscured xmlns:a14="http://schemas.microsoft.com/office/drawing/2010/main"/>
                  </a:ext>
                </a:extLst>
              </p:spPr>
            </p:pic>
          </p:grpSp>
        </p:grpSp>
        <p:grpSp>
          <p:nvGrpSpPr>
            <p:cNvPr id="19" name="Gruppo 18">
              <a:extLst>
                <a:ext uri="{FF2B5EF4-FFF2-40B4-BE49-F238E27FC236}">
                  <a16:creationId xmlns:a16="http://schemas.microsoft.com/office/drawing/2014/main" id="{94B21751-A069-4D79-ADF9-D33AA569608F}"/>
                </a:ext>
              </a:extLst>
            </p:cNvPr>
            <p:cNvGrpSpPr/>
            <p:nvPr/>
          </p:nvGrpSpPr>
          <p:grpSpPr>
            <a:xfrm>
              <a:off x="7701505" y="1503522"/>
              <a:ext cx="2914650" cy="2159794"/>
              <a:chOff x="7239000" y="3810000"/>
              <a:chExt cx="3886200" cy="2879725"/>
            </a:xfrm>
          </p:grpSpPr>
          <p:sp>
            <p:nvSpPr>
              <p:cNvPr id="2" name="Rettangolo 1">
                <a:extLst>
                  <a:ext uri="{FF2B5EF4-FFF2-40B4-BE49-F238E27FC236}">
                    <a16:creationId xmlns:a16="http://schemas.microsoft.com/office/drawing/2014/main" id="{EB180B73-F83A-4C40-99E1-B287375FA98D}"/>
                  </a:ext>
                </a:extLst>
              </p:cNvPr>
              <p:cNvSpPr/>
              <p:nvPr/>
            </p:nvSpPr>
            <p:spPr>
              <a:xfrm>
                <a:off x="7239000" y="3810000"/>
                <a:ext cx="3886200" cy="2879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pic>
            <p:nvPicPr>
              <p:cNvPr id="15" name="Immagine 14">
                <a:extLst>
                  <a:ext uri="{FF2B5EF4-FFF2-40B4-BE49-F238E27FC236}">
                    <a16:creationId xmlns:a16="http://schemas.microsoft.com/office/drawing/2014/main" id="{94E59AEB-4584-4739-AD72-CAF14AC27E56}"/>
                  </a:ext>
                </a:extLst>
              </p:cNvPr>
              <p:cNvPicPr/>
              <p:nvPr/>
            </p:nvPicPr>
            <p:blipFill rotWithShape="1">
              <a:blip r:embed="rId8"/>
              <a:srcRect r="18313"/>
              <a:stretch/>
            </p:blipFill>
            <p:spPr bwMode="auto">
              <a:xfrm>
                <a:off x="7356475" y="4037965"/>
                <a:ext cx="1740535" cy="2591435"/>
              </a:xfrm>
              <a:prstGeom prst="rect">
                <a:avLst/>
              </a:prstGeom>
              <a:ln>
                <a:noFill/>
              </a:ln>
              <a:extLst>
                <a:ext uri="{53640926-AAD7-44D8-BBD7-CCE9431645EC}">
                  <a14:shadowObscured xmlns:a14="http://schemas.microsoft.com/office/drawing/2010/main"/>
                </a:ext>
              </a:extLst>
            </p:spPr>
          </p:pic>
          <p:pic>
            <p:nvPicPr>
              <p:cNvPr id="16" name="Immagine 15">
                <a:extLst>
                  <a:ext uri="{FF2B5EF4-FFF2-40B4-BE49-F238E27FC236}">
                    <a16:creationId xmlns:a16="http://schemas.microsoft.com/office/drawing/2014/main" id="{35D1DC65-5524-4442-A456-3E6F91E5E760}"/>
                  </a:ext>
                </a:extLst>
              </p:cNvPr>
              <p:cNvPicPr/>
              <p:nvPr/>
            </p:nvPicPr>
            <p:blipFill rotWithShape="1">
              <a:blip r:embed="rId9"/>
              <a:srcRect r="19816"/>
              <a:stretch/>
            </p:blipFill>
            <p:spPr bwMode="auto">
              <a:xfrm>
                <a:off x="9097010" y="4037965"/>
                <a:ext cx="1546860" cy="2590800"/>
              </a:xfrm>
              <a:prstGeom prst="rect">
                <a:avLst/>
              </a:prstGeom>
              <a:ln>
                <a:noFill/>
              </a:ln>
              <a:extLst>
                <a:ext uri="{53640926-AAD7-44D8-BBD7-CCE9431645EC}">
                  <a14:shadowObscured xmlns:a14="http://schemas.microsoft.com/office/drawing/2010/main"/>
                </a:ext>
              </a:extLst>
            </p:spPr>
          </p:pic>
          <p:pic>
            <p:nvPicPr>
              <p:cNvPr id="17" name="Immagine 16">
                <a:extLst>
                  <a:ext uri="{FF2B5EF4-FFF2-40B4-BE49-F238E27FC236}">
                    <a16:creationId xmlns:a16="http://schemas.microsoft.com/office/drawing/2014/main" id="{DED5B94A-7E95-4384-A54A-C05E16B34452}"/>
                  </a:ext>
                </a:extLst>
              </p:cNvPr>
              <p:cNvPicPr/>
              <p:nvPr/>
            </p:nvPicPr>
            <p:blipFill rotWithShape="1">
              <a:blip r:embed="rId10"/>
              <a:srcRect l="78999"/>
              <a:stretch/>
            </p:blipFill>
            <p:spPr bwMode="auto">
              <a:xfrm>
                <a:off x="10643870" y="4037965"/>
                <a:ext cx="405130" cy="2590800"/>
              </a:xfrm>
              <a:prstGeom prst="rect">
                <a:avLst/>
              </a:prstGeom>
              <a:ln>
                <a:noFill/>
              </a:ln>
              <a:extLst>
                <a:ext uri="{53640926-AAD7-44D8-BBD7-CCE9431645EC}">
                  <a14:shadowObscured xmlns:a14="http://schemas.microsoft.com/office/drawing/2010/main"/>
                </a:ext>
              </a:extLst>
            </p:spPr>
          </p:pic>
        </p:grpSp>
        <p:grpSp>
          <p:nvGrpSpPr>
            <p:cNvPr id="24" name="Gruppo 23">
              <a:extLst>
                <a:ext uri="{FF2B5EF4-FFF2-40B4-BE49-F238E27FC236}">
                  <a16:creationId xmlns:a16="http://schemas.microsoft.com/office/drawing/2014/main" id="{C65C5354-7F62-4936-BB95-FF297F322C61}"/>
                </a:ext>
              </a:extLst>
            </p:cNvPr>
            <p:cNvGrpSpPr>
              <a:grpSpLocks noChangeAspect="1"/>
            </p:cNvGrpSpPr>
            <p:nvPr/>
          </p:nvGrpSpPr>
          <p:grpSpPr>
            <a:xfrm>
              <a:off x="7768866" y="3746250"/>
              <a:ext cx="2821346" cy="2079000"/>
              <a:chOff x="533400" y="930275"/>
              <a:chExt cx="4114800" cy="3032125"/>
            </a:xfrm>
          </p:grpSpPr>
          <p:sp>
            <p:nvSpPr>
              <p:cNvPr id="20" name="Rettangolo 19">
                <a:extLst>
                  <a:ext uri="{FF2B5EF4-FFF2-40B4-BE49-F238E27FC236}">
                    <a16:creationId xmlns:a16="http://schemas.microsoft.com/office/drawing/2014/main" id="{D0EBB3EB-DAA6-46D1-94C4-6AAFADA7253B}"/>
                  </a:ext>
                </a:extLst>
              </p:cNvPr>
              <p:cNvSpPr/>
              <p:nvPr/>
            </p:nvSpPr>
            <p:spPr>
              <a:xfrm>
                <a:off x="533400" y="930275"/>
                <a:ext cx="4114800" cy="30321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grpSp>
            <p:nvGrpSpPr>
              <p:cNvPr id="3" name="Gruppo 2">
                <a:extLst>
                  <a:ext uri="{FF2B5EF4-FFF2-40B4-BE49-F238E27FC236}">
                    <a16:creationId xmlns:a16="http://schemas.microsoft.com/office/drawing/2014/main" id="{D6EC98E6-ED52-4375-8CCA-F3510F066F47}"/>
                  </a:ext>
                </a:extLst>
              </p:cNvPr>
              <p:cNvGrpSpPr/>
              <p:nvPr/>
            </p:nvGrpSpPr>
            <p:grpSpPr>
              <a:xfrm>
                <a:off x="594129" y="1006475"/>
                <a:ext cx="3990162" cy="2879725"/>
                <a:chOff x="5138420" y="1989137"/>
                <a:chExt cx="3990162" cy="2879725"/>
              </a:xfrm>
              <a:solidFill>
                <a:schemeClr val="bg1"/>
              </a:solidFill>
            </p:grpSpPr>
            <p:pic>
              <p:nvPicPr>
                <p:cNvPr id="4" name="Immagine 3">
                  <a:extLst>
                    <a:ext uri="{FF2B5EF4-FFF2-40B4-BE49-F238E27FC236}">
                      <a16:creationId xmlns:a16="http://schemas.microsoft.com/office/drawing/2014/main" id="{595C065B-F153-493D-9868-CCBDCF26A8FE}"/>
                    </a:ext>
                  </a:extLst>
                </p:cNvPr>
                <p:cNvPicPr/>
                <p:nvPr/>
              </p:nvPicPr>
              <p:blipFill rotWithShape="1">
                <a:blip r:embed="rId11"/>
                <a:srcRect r="15628"/>
                <a:stretch/>
              </p:blipFill>
              <p:spPr bwMode="auto">
                <a:xfrm>
                  <a:off x="5138420" y="1989137"/>
                  <a:ext cx="1915160" cy="2879725"/>
                </a:xfrm>
                <a:prstGeom prst="rect">
                  <a:avLst/>
                </a:prstGeom>
                <a:grpFill/>
                <a:ln>
                  <a:noFill/>
                </a:ln>
                <a:extLst>
                  <a:ext uri="{53640926-AAD7-44D8-BBD7-CCE9431645EC}">
                    <a14:shadowObscured xmlns:a14="http://schemas.microsoft.com/office/drawing/2010/main"/>
                  </a:ext>
                </a:extLst>
              </p:spPr>
            </p:pic>
            <p:pic>
              <p:nvPicPr>
                <p:cNvPr id="5" name="Immagine 4">
                  <a:extLst>
                    <a:ext uri="{FF2B5EF4-FFF2-40B4-BE49-F238E27FC236}">
                      <a16:creationId xmlns:a16="http://schemas.microsoft.com/office/drawing/2014/main" id="{C7805617-9374-4541-BA65-1F296F93E43E}"/>
                    </a:ext>
                  </a:extLst>
                </p:cNvPr>
                <p:cNvPicPr/>
                <p:nvPr/>
              </p:nvPicPr>
              <p:blipFill rotWithShape="1">
                <a:blip r:embed="rId12" cstate="print">
                  <a:extLst>
                    <a:ext uri="{28A0092B-C50C-407E-A947-70E740481C1C}">
                      <a14:useLocalDpi xmlns:a14="http://schemas.microsoft.com/office/drawing/2010/main" val="0"/>
                    </a:ext>
                  </a:extLst>
                </a:blip>
                <a:srcRect l="21427" t="5118" r="27352"/>
                <a:stretch/>
              </p:blipFill>
              <p:spPr bwMode="auto">
                <a:xfrm>
                  <a:off x="7055307" y="1989137"/>
                  <a:ext cx="2073275" cy="2879725"/>
                </a:xfrm>
                <a:prstGeom prst="rect">
                  <a:avLst/>
                </a:prstGeom>
                <a:grpFill/>
                <a:ln>
                  <a:noFill/>
                </a:ln>
                <a:extLst>
                  <a:ext uri="{53640926-AAD7-44D8-BBD7-CCE9431645EC}">
                    <a14:shadowObscured xmlns:a14="http://schemas.microsoft.com/office/drawing/2010/main"/>
                  </a:ext>
                </a:extLst>
              </p:spPr>
            </p:pic>
          </p:grpSp>
        </p:grpSp>
        <p:sp>
          <p:nvSpPr>
            <p:cNvPr id="27" name="CasellaDiTesto 26">
              <a:extLst>
                <a:ext uri="{FF2B5EF4-FFF2-40B4-BE49-F238E27FC236}">
                  <a16:creationId xmlns:a16="http://schemas.microsoft.com/office/drawing/2014/main" id="{030C1E1A-22B9-40AB-B0A6-46F3B04482B1}"/>
                </a:ext>
              </a:extLst>
            </p:cNvPr>
            <p:cNvSpPr txBox="1"/>
            <p:nvPr/>
          </p:nvSpPr>
          <p:spPr>
            <a:xfrm>
              <a:off x="5671922" y="3512042"/>
              <a:ext cx="868004" cy="227046"/>
            </a:xfrm>
            <a:prstGeom prst="rect">
              <a:avLst/>
            </a:prstGeom>
            <a:noFill/>
          </p:spPr>
          <p:txBody>
            <a:bodyPr wrap="square" rtlCol="0">
              <a:spAutoFit/>
            </a:bodyPr>
            <a:lstStyle/>
            <a:p>
              <a:r>
                <a:rPr lang="it-IT" sz="1200" dirty="0"/>
                <a:t>Vento [m/s]</a:t>
              </a:r>
            </a:p>
          </p:txBody>
        </p:sp>
        <p:sp>
          <p:nvSpPr>
            <p:cNvPr id="28" name="CasellaDiTesto 27">
              <a:extLst>
                <a:ext uri="{FF2B5EF4-FFF2-40B4-BE49-F238E27FC236}">
                  <a16:creationId xmlns:a16="http://schemas.microsoft.com/office/drawing/2014/main" id="{23544756-BD1B-4E31-BF35-33A73F5760AD}"/>
                </a:ext>
              </a:extLst>
            </p:cNvPr>
            <p:cNvSpPr txBox="1"/>
            <p:nvPr/>
          </p:nvSpPr>
          <p:spPr>
            <a:xfrm>
              <a:off x="8614069" y="3546001"/>
              <a:ext cx="1568464" cy="227046"/>
            </a:xfrm>
            <a:prstGeom prst="rect">
              <a:avLst/>
            </a:prstGeom>
            <a:noFill/>
          </p:spPr>
          <p:txBody>
            <a:bodyPr wrap="square" rtlCol="0">
              <a:spAutoFit/>
            </a:bodyPr>
            <a:lstStyle/>
            <a:p>
              <a:r>
                <a:rPr lang="it-IT" sz="1200" dirty="0"/>
                <a:t>Umidità relativa [%]</a:t>
              </a:r>
            </a:p>
          </p:txBody>
        </p:sp>
        <p:sp>
          <p:nvSpPr>
            <p:cNvPr id="29" name="CasellaDiTesto 28">
              <a:extLst>
                <a:ext uri="{FF2B5EF4-FFF2-40B4-BE49-F238E27FC236}">
                  <a16:creationId xmlns:a16="http://schemas.microsoft.com/office/drawing/2014/main" id="{BDF5030D-03D2-42FD-84AA-CB8CD965FE38}"/>
                </a:ext>
              </a:extLst>
            </p:cNvPr>
            <p:cNvSpPr txBox="1"/>
            <p:nvPr/>
          </p:nvSpPr>
          <p:spPr>
            <a:xfrm>
              <a:off x="5467516" y="5706001"/>
              <a:ext cx="1480058" cy="227046"/>
            </a:xfrm>
            <a:prstGeom prst="rect">
              <a:avLst/>
            </a:prstGeom>
            <a:noFill/>
          </p:spPr>
          <p:txBody>
            <a:bodyPr wrap="square" rtlCol="0">
              <a:spAutoFit/>
            </a:bodyPr>
            <a:lstStyle/>
            <a:p>
              <a:r>
                <a:rPr lang="it-IT" sz="1200" dirty="0"/>
                <a:t>Temperatura [°C]</a:t>
              </a:r>
            </a:p>
          </p:txBody>
        </p:sp>
        <p:sp>
          <p:nvSpPr>
            <p:cNvPr id="30" name="CasellaDiTesto 29">
              <a:extLst>
                <a:ext uri="{FF2B5EF4-FFF2-40B4-BE49-F238E27FC236}">
                  <a16:creationId xmlns:a16="http://schemas.microsoft.com/office/drawing/2014/main" id="{AA1A6B46-42AE-4109-9E79-BA5905FDEACC}"/>
                </a:ext>
              </a:extLst>
            </p:cNvPr>
            <p:cNvSpPr txBox="1"/>
            <p:nvPr/>
          </p:nvSpPr>
          <p:spPr>
            <a:xfrm>
              <a:off x="9010535" y="5706001"/>
              <a:ext cx="632483" cy="227046"/>
            </a:xfrm>
            <a:prstGeom prst="rect">
              <a:avLst/>
            </a:prstGeom>
            <a:noFill/>
          </p:spPr>
          <p:txBody>
            <a:bodyPr wrap="square" rtlCol="0">
              <a:spAutoFit/>
            </a:bodyPr>
            <a:lstStyle/>
            <a:p>
              <a:r>
                <a:rPr lang="it-IT" sz="1200" dirty="0"/>
                <a:t>PMV [-]</a:t>
              </a:r>
            </a:p>
          </p:txBody>
        </p:sp>
        <p:sp>
          <p:nvSpPr>
            <p:cNvPr id="36" name="Rettangolo 35">
              <a:extLst>
                <a:ext uri="{FF2B5EF4-FFF2-40B4-BE49-F238E27FC236}">
                  <a16:creationId xmlns:a16="http://schemas.microsoft.com/office/drawing/2014/main" id="{7C4DF8E1-A51C-4E5D-9111-F45E0EC521BF}"/>
                </a:ext>
              </a:extLst>
            </p:cNvPr>
            <p:cNvSpPr/>
            <p:nvPr/>
          </p:nvSpPr>
          <p:spPr>
            <a:xfrm>
              <a:off x="4870350" y="1700808"/>
              <a:ext cx="972000" cy="1692000"/>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37" name="Rettangolo 36">
              <a:extLst>
                <a:ext uri="{FF2B5EF4-FFF2-40B4-BE49-F238E27FC236}">
                  <a16:creationId xmlns:a16="http://schemas.microsoft.com/office/drawing/2014/main" id="{3E4C39CC-484E-40BA-A4C5-9C576945A53B}"/>
                </a:ext>
              </a:extLst>
            </p:cNvPr>
            <p:cNvSpPr/>
            <p:nvPr/>
          </p:nvSpPr>
          <p:spPr>
            <a:xfrm>
              <a:off x="8061870" y="1700808"/>
              <a:ext cx="972000" cy="1692000"/>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38" name="Rettangolo 37">
              <a:extLst>
                <a:ext uri="{FF2B5EF4-FFF2-40B4-BE49-F238E27FC236}">
                  <a16:creationId xmlns:a16="http://schemas.microsoft.com/office/drawing/2014/main" id="{A33C8478-738E-4146-BA3D-69171BFB1945}"/>
                </a:ext>
              </a:extLst>
            </p:cNvPr>
            <p:cNvSpPr/>
            <p:nvPr/>
          </p:nvSpPr>
          <p:spPr>
            <a:xfrm>
              <a:off x="8061870" y="3825232"/>
              <a:ext cx="1008000" cy="1728000"/>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39" name="Rettangolo 38">
              <a:extLst>
                <a:ext uri="{FF2B5EF4-FFF2-40B4-BE49-F238E27FC236}">
                  <a16:creationId xmlns:a16="http://schemas.microsoft.com/office/drawing/2014/main" id="{EAEB5C88-DD4E-473F-AB75-495E212CDBAC}"/>
                </a:ext>
              </a:extLst>
            </p:cNvPr>
            <p:cNvSpPr/>
            <p:nvPr/>
          </p:nvSpPr>
          <p:spPr>
            <a:xfrm>
              <a:off x="4857662" y="3816000"/>
              <a:ext cx="1008000" cy="1728000"/>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40" name="Rettangolo 39">
              <a:extLst>
                <a:ext uri="{FF2B5EF4-FFF2-40B4-BE49-F238E27FC236}">
                  <a16:creationId xmlns:a16="http://schemas.microsoft.com/office/drawing/2014/main" id="{DC3C30A4-1765-4496-84D1-3C73C10D5A23}"/>
                </a:ext>
              </a:extLst>
            </p:cNvPr>
            <p:cNvSpPr/>
            <p:nvPr/>
          </p:nvSpPr>
          <p:spPr>
            <a:xfrm>
              <a:off x="6153662" y="1700808"/>
              <a:ext cx="900000" cy="1692000"/>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41" name="Rettangolo 40">
              <a:extLst>
                <a:ext uri="{FF2B5EF4-FFF2-40B4-BE49-F238E27FC236}">
                  <a16:creationId xmlns:a16="http://schemas.microsoft.com/office/drawing/2014/main" id="{A3DC3D5B-73C7-4ED9-9515-A0A89016C7BC}"/>
                </a:ext>
              </a:extLst>
            </p:cNvPr>
            <p:cNvSpPr/>
            <p:nvPr/>
          </p:nvSpPr>
          <p:spPr>
            <a:xfrm>
              <a:off x="9322110" y="1700808"/>
              <a:ext cx="900000" cy="1692000"/>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42" name="Rettangolo 41">
              <a:extLst>
                <a:ext uri="{FF2B5EF4-FFF2-40B4-BE49-F238E27FC236}">
                  <a16:creationId xmlns:a16="http://schemas.microsoft.com/office/drawing/2014/main" id="{121F2269-B9FA-4E9B-AFBE-E75527722E53}"/>
                </a:ext>
              </a:extLst>
            </p:cNvPr>
            <p:cNvSpPr/>
            <p:nvPr/>
          </p:nvSpPr>
          <p:spPr>
            <a:xfrm>
              <a:off x="9357662" y="3816000"/>
              <a:ext cx="900000" cy="1728000"/>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43" name="Rettangolo 42">
              <a:extLst>
                <a:ext uri="{FF2B5EF4-FFF2-40B4-BE49-F238E27FC236}">
                  <a16:creationId xmlns:a16="http://schemas.microsoft.com/office/drawing/2014/main" id="{DDC9ADB1-59EB-423B-AF89-BFEDD03FE486}"/>
                </a:ext>
              </a:extLst>
            </p:cNvPr>
            <p:cNvSpPr/>
            <p:nvPr/>
          </p:nvSpPr>
          <p:spPr>
            <a:xfrm>
              <a:off x="6153662" y="3834000"/>
              <a:ext cx="900000" cy="1728000"/>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grpSp>
      <p:sp>
        <p:nvSpPr>
          <p:cNvPr id="45" name="TextShape 1">
            <a:extLst>
              <a:ext uri="{FF2B5EF4-FFF2-40B4-BE49-F238E27FC236}">
                <a16:creationId xmlns:a16="http://schemas.microsoft.com/office/drawing/2014/main" id="{1A5C6AEC-D1AB-4142-8848-682632D379D0}"/>
              </a:ext>
            </a:extLst>
          </p:cNvPr>
          <p:cNvSpPr txBox="1"/>
          <p:nvPr/>
        </p:nvSpPr>
        <p:spPr>
          <a:xfrm>
            <a:off x="381000" y="1371600"/>
            <a:ext cx="3667583" cy="1143000"/>
          </a:xfrm>
          <a:prstGeom prst="rect">
            <a:avLst/>
          </a:prstGeom>
        </p:spPr>
        <p:txBody>
          <a:bodyPr wrap="square" lIns="0" tIns="0" rIns="0" bIns="0"/>
          <a:lstStyle/>
          <a:p>
            <a:pPr>
              <a:buSzPct val="100000"/>
            </a:pPr>
            <a:r>
              <a:rPr lang="it-IT" sz="2400" dirty="0">
                <a:solidFill>
                  <a:schemeClr val="bg1"/>
                </a:solidFill>
                <a:latin typeface="Times New Roman" panose="02020603050405020304" pitchFamily="18" charset="0"/>
                <a:cs typeface="Times New Roman" panose="02020603050405020304" pitchFamily="18" charset="0"/>
              </a:rPr>
              <a:t>Valutazione quantitativa dell'incremento del comfort umano all'aperto</a:t>
            </a:r>
            <a:endParaRPr lang="en-US" sz="2800" dirty="0">
              <a:solidFill>
                <a:schemeClr val="bg1"/>
              </a:solidFill>
              <a:latin typeface="Times New Roman" panose="02020603050405020304" pitchFamily="18" charset="0"/>
              <a:cs typeface="Times New Roman" panose="02020603050405020304" pitchFamily="18" charset="0"/>
            </a:endParaRPr>
          </a:p>
        </p:txBody>
      </p:sp>
      <p:grpSp>
        <p:nvGrpSpPr>
          <p:cNvPr id="31" name="Gruppo 30">
            <a:extLst>
              <a:ext uri="{FF2B5EF4-FFF2-40B4-BE49-F238E27FC236}">
                <a16:creationId xmlns:a16="http://schemas.microsoft.com/office/drawing/2014/main" id="{B0EF01D2-992F-4FA4-8D5F-E4105FD72080}"/>
              </a:ext>
            </a:extLst>
          </p:cNvPr>
          <p:cNvGrpSpPr>
            <a:grpSpLocks noChangeAspect="1"/>
          </p:cNvGrpSpPr>
          <p:nvPr/>
        </p:nvGrpSpPr>
        <p:grpSpPr>
          <a:xfrm>
            <a:off x="304800" y="2625800"/>
            <a:ext cx="3851580" cy="3546400"/>
            <a:chOff x="1513666" y="2388600"/>
            <a:chExt cx="2854143" cy="2628000"/>
          </a:xfrm>
        </p:grpSpPr>
        <p:pic>
          <p:nvPicPr>
            <p:cNvPr id="32" name="Immagine 31">
              <a:extLst>
                <a:ext uri="{FF2B5EF4-FFF2-40B4-BE49-F238E27FC236}">
                  <a16:creationId xmlns:a16="http://schemas.microsoft.com/office/drawing/2014/main" id="{5001030D-78E8-449B-82F4-D8AD68D94AB4}"/>
                </a:ext>
              </a:extLst>
            </p:cNvPr>
            <p:cNvPicPr>
              <a:picLocks noChangeAspect="1"/>
            </p:cNvPicPr>
            <p:nvPr/>
          </p:nvPicPr>
          <p:blipFill>
            <a:blip r:embed="rId13"/>
            <a:stretch>
              <a:fillRect/>
            </a:stretch>
          </p:blipFill>
          <p:spPr>
            <a:xfrm>
              <a:off x="1513666" y="2388600"/>
              <a:ext cx="2854143" cy="2628000"/>
            </a:xfrm>
            <a:prstGeom prst="rect">
              <a:avLst/>
            </a:prstGeom>
          </p:spPr>
        </p:pic>
        <p:sp>
          <p:nvSpPr>
            <p:cNvPr id="33" name="Rettangolo 32">
              <a:extLst>
                <a:ext uri="{FF2B5EF4-FFF2-40B4-BE49-F238E27FC236}">
                  <a16:creationId xmlns:a16="http://schemas.microsoft.com/office/drawing/2014/main" id="{8A6919CD-FE4B-48AE-9713-324EE33EAB55}"/>
                </a:ext>
              </a:extLst>
            </p:cNvPr>
            <p:cNvSpPr/>
            <p:nvPr/>
          </p:nvSpPr>
          <p:spPr>
            <a:xfrm>
              <a:off x="2457536" y="2484000"/>
              <a:ext cx="599231" cy="972000"/>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34" name="Rettangolo 33">
              <a:extLst>
                <a:ext uri="{FF2B5EF4-FFF2-40B4-BE49-F238E27FC236}">
                  <a16:creationId xmlns:a16="http://schemas.microsoft.com/office/drawing/2014/main" id="{5D39D78C-C28E-49D6-9547-0AC3C4816C4E}"/>
                </a:ext>
              </a:extLst>
            </p:cNvPr>
            <p:cNvSpPr/>
            <p:nvPr/>
          </p:nvSpPr>
          <p:spPr>
            <a:xfrm>
              <a:off x="2457536" y="3501008"/>
              <a:ext cx="457199" cy="827234"/>
            </a:xfrm>
            <a:prstGeom prst="rect">
              <a:avLst/>
            </a:prstGeom>
            <a:noFill/>
            <a:ln w="317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00"/>
            </a:p>
          </p:txBody>
        </p:sp>
        <p:sp>
          <p:nvSpPr>
            <p:cNvPr id="6" name="CasellaDiTesto 5">
              <a:extLst>
                <a:ext uri="{FF2B5EF4-FFF2-40B4-BE49-F238E27FC236}">
                  <a16:creationId xmlns:a16="http://schemas.microsoft.com/office/drawing/2014/main" id="{4F4ADE08-3D5D-498C-BEE6-636B1B81EBFA}"/>
                </a:ext>
              </a:extLst>
            </p:cNvPr>
            <p:cNvSpPr txBox="1"/>
            <p:nvPr/>
          </p:nvSpPr>
          <p:spPr>
            <a:xfrm>
              <a:off x="2956144" y="2419131"/>
              <a:ext cx="1013419" cy="492443"/>
            </a:xfrm>
            <a:prstGeom prst="rect">
              <a:avLst/>
            </a:prstGeom>
            <a:noFill/>
          </p:spPr>
          <p:txBody>
            <a:bodyPr wrap="none" rtlCol="0">
              <a:spAutoFit/>
            </a:bodyPr>
            <a:lstStyle/>
            <a:p>
              <a:pPr algn="ctr"/>
              <a:r>
                <a:rPr lang="it-IT" sz="1300" b="1" dirty="0">
                  <a:solidFill>
                    <a:srgbClr val="FF0000"/>
                  </a:solidFill>
                </a:rPr>
                <a:t>NORTHERN </a:t>
              </a:r>
            </a:p>
            <a:p>
              <a:pPr algn="ctr"/>
              <a:r>
                <a:rPr lang="it-IT" sz="1300" b="1" dirty="0">
                  <a:solidFill>
                    <a:srgbClr val="FF0000"/>
                  </a:solidFill>
                </a:rPr>
                <a:t>COMPLEX</a:t>
              </a:r>
            </a:p>
          </p:txBody>
        </p:sp>
        <p:sp>
          <p:nvSpPr>
            <p:cNvPr id="46" name="CasellaDiTesto 45">
              <a:extLst>
                <a:ext uri="{FF2B5EF4-FFF2-40B4-BE49-F238E27FC236}">
                  <a16:creationId xmlns:a16="http://schemas.microsoft.com/office/drawing/2014/main" id="{74C768FB-AEAC-4745-8135-27980F67FA86}"/>
                </a:ext>
              </a:extLst>
            </p:cNvPr>
            <p:cNvSpPr txBox="1"/>
            <p:nvPr/>
          </p:nvSpPr>
          <p:spPr>
            <a:xfrm>
              <a:off x="2786744" y="4241824"/>
              <a:ext cx="997389" cy="492443"/>
            </a:xfrm>
            <a:prstGeom prst="rect">
              <a:avLst/>
            </a:prstGeom>
            <a:noFill/>
          </p:spPr>
          <p:txBody>
            <a:bodyPr wrap="none" rtlCol="0">
              <a:spAutoFit/>
            </a:bodyPr>
            <a:lstStyle/>
            <a:p>
              <a:pPr algn="ctr"/>
              <a:r>
                <a:rPr lang="it-IT" sz="1300" b="1" dirty="0">
                  <a:solidFill>
                    <a:srgbClr val="00B050"/>
                  </a:solidFill>
                </a:rPr>
                <a:t>SOUTHERN </a:t>
              </a:r>
            </a:p>
            <a:p>
              <a:pPr algn="ctr"/>
              <a:r>
                <a:rPr lang="it-IT" sz="1300" b="1" dirty="0">
                  <a:solidFill>
                    <a:srgbClr val="00B050"/>
                  </a:solidFill>
                </a:rPr>
                <a:t>COMPLEX</a:t>
              </a:r>
            </a:p>
          </p:txBody>
        </p:sp>
      </p:grpSp>
      <p:sp>
        <p:nvSpPr>
          <p:cNvPr id="35" name="Segnaposto numero diapositiva 34">
            <a:extLst>
              <a:ext uri="{FF2B5EF4-FFF2-40B4-BE49-F238E27FC236}">
                <a16:creationId xmlns:a16="http://schemas.microsoft.com/office/drawing/2014/main" id="{B86D4A54-A7EF-2BFD-BA6A-A8A237506EFE}"/>
              </a:ext>
            </a:extLst>
          </p:cNvPr>
          <p:cNvSpPr>
            <a:spLocks noGrp="1"/>
          </p:cNvSpPr>
          <p:nvPr>
            <p:ph type="sldNum" sz="quarter" idx="12"/>
          </p:nvPr>
        </p:nvSpPr>
        <p:spPr/>
        <p:txBody>
          <a:bodyPr/>
          <a:lstStyle/>
          <a:p>
            <a:pPr>
              <a:defRPr/>
            </a:pPr>
            <a:fld id="{17B29711-8223-4211-945F-5E16C8362079}" type="slidenum">
              <a:rPr lang="it-IT" altLang="en-US" smtClean="0"/>
              <a:pPr>
                <a:defRPr/>
              </a:pPr>
              <a:t>136</a:t>
            </a:fld>
            <a:endParaRPr lang="it-IT" altLang="en-US"/>
          </a:p>
        </p:txBody>
      </p:sp>
      <p:sp>
        <p:nvSpPr>
          <p:cNvPr id="47" name="Rectangle 2">
            <a:extLst>
              <a:ext uri="{FF2B5EF4-FFF2-40B4-BE49-F238E27FC236}">
                <a16:creationId xmlns:a16="http://schemas.microsoft.com/office/drawing/2014/main" id="{70A60F06-0324-F49D-9700-C6F46208677C}"/>
              </a:ext>
            </a:extLst>
          </p:cNvPr>
          <p:cNvSpPr>
            <a:spLocks noChangeArrowheads="1"/>
          </p:cNvSpPr>
          <p:nvPr/>
        </p:nvSpPr>
        <p:spPr bwMode="auto">
          <a:xfrm>
            <a:off x="76200" y="0"/>
            <a:ext cx="12115800" cy="1019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300" b="1" dirty="0">
                <a:solidFill>
                  <a:srgbClr val="FFCC00"/>
                </a:solidFill>
                <a:latin typeface="Verdana" panose="020B0604030504040204" pitchFamily="34" charset="0"/>
              </a:rPr>
              <a:t>5. Progettazione microclimatica urbana (ambiente urbano da costruire): il caso studio del Master Plan per il Campus universitario di Maputo (Mozambico)</a:t>
            </a:r>
          </a:p>
        </p:txBody>
      </p:sp>
    </p:spTree>
    <p:extLst>
      <p:ext uri="{BB962C8B-B14F-4D97-AF65-F5344CB8AC3E}">
        <p14:creationId xmlns:p14="http://schemas.microsoft.com/office/powerpoint/2010/main" val="421625186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153D6-A182-0019-C1F5-35176146476E}"/>
            </a:ext>
          </a:extLst>
        </p:cNvPr>
        <p:cNvGrpSpPr/>
        <p:nvPr/>
      </p:nvGrpSpPr>
      <p:grpSpPr>
        <a:xfrm>
          <a:off x="0" y="0"/>
          <a:ext cx="0" cy="0"/>
          <a:chOff x="0" y="0"/>
          <a:chExt cx="0" cy="0"/>
        </a:xfrm>
      </p:grpSpPr>
      <p:sp>
        <p:nvSpPr>
          <p:cNvPr id="3" name="Segnaposto numero diapositiva 2">
            <a:extLst>
              <a:ext uri="{FF2B5EF4-FFF2-40B4-BE49-F238E27FC236}">
                <a16:creationId xmlns:a16="http://schemas.microsoft.com/office/drawing/2014/main" id="{56C7CED1-09AC-1232-03EA-04E0B30BF6B1}"/>
              </a:ext>
            </a:extLst>
          </p:cNvPr>
          <p:cNvSpPr>
            <a:spLocks noGrp="1"/>
          </p:cNvSpPr>
          <p:nvPr>
            <p:ph type="sldNum" sz="quarter" idx="12"/>
          </p:nvPr>
        </p:nvSpPr>
        <p:spPr/>
        <p:txBody>
          <a:bodyPr/>
          <a:lstStyle/>
          <a:p>
            <a:pPr>
              <a:defRPr/>
            </a:pPr>
            <a:fld id="{8E3E4570-7CAF-4828-A2A8-F745F71D6D37}" type="slidenum">
              <a:rPr lang="it-IT" altLang="it-IT" smtClean="0"/>
              <a:pPr>
                <a:defRPr/>
              </a:pPr>
              <a:t>137</a:t>
            </a:fld>
            <a:endParaRPr lang="it-IT" altLang="it-IT"/>
          </a:p>
        </p:txBody>
      </p:sp>
      <p:sp>
        <p:nvSpPr>
          <p:cNvPr id="6" name="Rectangle 2">
            <a:extLst>
              <a:ext uri="{FF2B5EF4-FFF2-40B4-BE49-F238E27FC236}">
                <a16:creationId xmlns:a16="http://schemas.microsoft.com/office/drawing/2014/main" id="{72943CCB-DB5C-6357-ABFB-7D63D1FA5B4F}"/>
              </a:ext>
            </a:extLst>
          </p:cNvPr>
          <p:cNvSpPr>
            <a:spLocks noChangeArrowheads="1"/>
          </p:cNvSpPr>
          <p:nvPr/>
        </p:nvSpPr>
        <p:spPr bwMode="auto">
          <a:xfrm>
            <a:off x="-1" y="-76200"/>
            <a:ext cx="12192001" cy="924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300" b="1" dirty="0">
                <a:solidFill>
                  <a:srgbClr val="FFCC00"/>
                </a:solidFill>
                <a:latin typeface="Verdana" panose="020B0604030504040204" pitchFamily="34" charset="0"/>
              </a:rPr>
              <a:t>Progettazione microclimatica urbana (nell’ambiente urbano costruito):</a:t>
            </a:r>
          </a:p>
          <a:p>
            <a:pPr algn="ctr">
              <a:spcBef>
                <a:spcPct val="0"/>
              </a:spcBef>
              <a:buNone/>
            </a:pPr>
            <a:r>
              <a:rPr lang="it-IT" altLang="en-US" sz="2300" b="1" dirty="0">
                <a:solidFill>
                  <a:srgbClr val="FFCC00"/>
                </a:solidFill>
                <a:latin typeface="Verdana" panose="020B0604030504040204" pitchFamily="34" charset="0"/>
              </a:rPr>
              <a:t>progetto degli interventi di mitigazione ad Osidda (NU)</a:t>
            </a:r>
          </a:p>
        </p:txBody>
      </p:sp>
      <p:pic>
        <p:nvPicPr>
          <p:cNvPr id="4" name="image11.png">
            <a:extLst>
              <a:ext uri="{FF2B5EF4-FFF2-40B4-BE49-F238E27FC236}">
                <a16:creationId xmlns:a16="http://schemas.microsoft.com/office/drawing/2014/main" id="{018FF774-DC56-8A83-B4B1-0F26D9C81D3D}"/>
              </a:ext>
            </a:extLst>
          </p:cNvPr>
          <p:cNvPicPr/>
          <p:nvPr/>
        </p:nvPicPr>
        <p:blipFill>
          <a:blip r:embed="rId2"/>
          <a:srcRect l="1976" t="2239" r="1976" b="66418"/>
          <a:stretch>
            <a:fillRect/>
          </a:stretch>
        </p:blipFill>
        <p:spPr>
          <a:xfrm>
            <a:off x="1142999" y="3979004"/>
            <a:ext cx="9144001" cy="2878996"/>
          </a:xfrm>
          <a:prstGeom prst="rect">
            <a:avLst/>
          </a:prstGeom>
          <a:ln/>
        </p:spPr>
      </p:pic>
      <p:grpSp>
        <p:nvGrpSpPr>
          <p:cNvPr id="20" name="Gruppo 19">
            <a:extLst>
              <a:ext uri="{FF2B5EF4-FFF2-40B4-BE49-F238E27FC236}">
                <a16:creationId xmlns:a16="http://schemas.microsoft.com/office/drawing/2014/main" id="{EC0C6E43-31D1-6198-4AA4-0CA0C4C38452}"/>
              </a:ext>
            </a:extLst>
          </p:cNvPr>
          <p:cNvGrpSpPr/>
          <p:nvPr/>
        </p:nvGrpSpPr>
        <p:grpSpPr>
          <a:xfrm>
            <a:off x="6250641" y="848583"/>
            <a:ext cx="5943600" cy="3107736"/>
            <a:chOff x="6095999" y="1447801"/>
            <a:chExt cx="6188710" cy="3276600"/>
          </a:xfrm>
        </p:grpSpPr>
        <p:sp>
          <p:nvSpPr>
            <p:cNvPr id="9" name="Rettangolo 8">
              <a:extLst>
                <a:ext uri="{FF2B5EF4-FFF2-40B4-BE49-F238E27FC236}">
                  <a16:creationId xmlns:a16="http://schemas.microsoft.com/office/drawing/2014/main" id="{D11BD1BE-3232-27E4-C67D-AADE58BB0614}"/>
                </a:ext>
              </a:extLst>
            </p:cNvPr>
            <p:cNvSpPr/>
            <p:nvPr/>
          </p:nvSpPr>
          <p:spPr>
            <a:xfrm>
              <a:off x="6095999" y="1447801"/>
              <a:ext cx="6096001" cy="3276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Immagine 18" descr="Immagine che contiene testo, mappa, schermata&#10;&#10;Il contenuto generato dall'IA potrebbe non essere corretto.">
              <a:extLst>
                <a:ext uri="{FF2B5EF4-FFF2-40B4-BE49-F238E27FC236}">
                  <a16:creationId xmlns:a16="http://schemas.microsoft.com/office/drawing/2014/main" id="{327659E8-8901-8791-A7DC-E304CA56230C}"/>
                </a:ext>
              </a:extLst>
            </p:cNvPr>
            <p:cNvPicPr>
              <a:picLocks noChangeAspect="1"/>
            </p:cNvPicPr>
            <p:nvPr/>
          </p:nvPicPr>
          <p:blipFill>
            <a:blip r:embed="rId3" cstate="print">
              <a:extLst>
                <a:ext uri="{28A0092B-C50C-407E-A947-70E740481C1C}">
                  <a14:useLocalDpi xmlns:a14="http://schemas.microsoft.com/office/drawing/2010/main" val="0"/>
                </a:ext>
              </a:extLst>
            </a:blip>
            <a:srcRect t="36469"/>
            <a:stretch>
              <a:fillRect/>
            </a:stretch>
          </p:blipFill>
          <p:spPr>
            <a:xfrm>
              <a:off x="6095999" y="1504315"/>
              <a:ext cx="6188710" cy="3220085"/>
            </a:xfrm>
            <a:prstGeom prst="rect">
              <a:avLst/>
            </a:prstGeom>
          </p:spPr>
        </p:pic>
      </p:grpSp>
      <p:pic>
        <p:nvPicPr>
          <p:cNvPr id="21" name="image1.jpg" descr="Immagine che contiene cielo, aria aperta, edificio, casa&#10;&#10;Il contenuto generato dall'IA potrebbe non essere corretto.">
            <a:extLst>
              <a:ext uri="{FF2B5EF4-FFF2-40B4-BE49-F238E27FC236}">
                <a16:creationId xmlns:a16="http://schemas.microsoft.com/office/drawing/2014/main" id="{5FD992B1-360E-C2D6-C755-CA09F82FD18A}"/>
              </a:ext>
            </a:extLst>
          </p:cNvPr>
          <p:cNvPicPr/>
          <p:nvPr/>
        </p:nvPicPr>
        <p:blipFill rotWithShape="1">
          <a:blip r:embed="rId4"/>
          <a:srcRect l="147" r="-625"/>
          <a:stretch>
            <a:fillRect/>
          </a:stretch>
        </p:blipFill>
        <p:spPr bwMode="auto">
          <a:xfrm>
            <a:off x="-1" y="1295400"/>
            <a:ext cx="6172201" cy="2312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00399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621CD-C6DD-E674-48A6-7D5DE6BF1A9A}"/>
            </a:ext>
          </a:extLst>
        </p:cNvPr>
        <p:cNvGrpSpPr/>
        <p:nvPr/>
      </p:nvGrpSpPr>
      <p:grpSpPr>
        <a:xfrm>
          <a:off x="0" y="0"/>
          <a:ext cx="0" cy="0"/>
          <a:chOff x="0" y="0"/>
          <a:chExt cx="0" cy="0"/>
        </a:xfrm>
      </p:grpSpPr>
      <p:sp>
        <p:nvSpPr>
          <p:cNvPr id="17" name="Rettangolo 16">
            <a:extLst>
              <a:ext uri="{FF2B5EF4-FFF2-40B4-BE49-F238E27FC236}">
                <a16:creationId xmlns:a16="http://schemas.microsoft.com/office/drawing/2014/main" id="{71322C7B-50CB-047D-7FE6-79D24FF8EB52}"/>
              </a:ext>
            </a:extLst>
          </p:cNvPr>
          <p:cNvSpPr/>
          <p:nvPr/>
        </p:nvSpPr>
        <p:spPr>
          <a:xfrm>
            <a:off x="886897" y="5220000"/>
            <a:ext cx="3304103" cy="16002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numero diapositiva 2">
            <a:extLst>
              <a:ext uri="{FF2B5EF4-FFF2-40B4-BE49-F238E27FC236}">
                <a16:creationId xmlns:a16="http://schemas.microsoft.com/office/drawing/2014/main" id="{71B5E717-DF1C-C0AB-B77A-9FBCC02D33A1}"/>
              </a:ext>
            </a:extLst>
          </p:cNvPr>
          <p:cNvSpPr>
            <a:spLocks noGrp="1"/>
          </p:cNvSpPr>
          <p:nvPr>
            <p:ph type="sldNum" sz="quarter" idx="12"/>
          </p:nvPr>
        </p:nvSpPr>
        <p:spPr/>
        <p:txBody>
          <a:bodyPr/>
          <a:lstStyle/>
          <a:p>
            <a:pPr>
              <a:defRPr/>
            </a:pPr>
            <a:fld id="{8E3E4570-7CAF-4828-A2A8-F745F71D6D37}" type="slidenum">
              <a:rPr lang="it-IT" altLang="it-IT" smtClean="0"/>
              <a:pPr>
                <a:defRPr/>
              </a:pPr>
              <a:t>138</a:t>
            </a:fld>
            <a:endParaRPr lang="it-IT" altLang="it-IT"/>
          </a:p>
        </p:txBody>
      </p:sp>
      <p:sp>
        <p:nvSpPr>
          <p:cNvPr id="6" name="Rectangle 2">
            <a:extLst>
              <a:ext uri="{FF2B5EF4-FFF2-40B4-BE49-F238E27FC236}">
                <a16:creationId xmlns:a16="http://schemas.microsoft.com/office/drawing/2014/main" id="{52CD8CAB-DDDF-512B-4D4C-EDB3ACE6BCA8}"/>
              </a:ext>
            </a:extLst>
          </p:cNvPr>
          <p:cNvSpPr>
            <a:spLocks noChangeArrowheads="1"/>
          </p:cNvSpPr>
          <p:nvPr/>
        </p:nvSpPr>
        <p:spPr bwMode="auto">
          <a:xfrm>
            <a:off x="6123630" y="-18000"/>
            <a:ext cx="6068370" cy="1463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200" b="1" dirty="0">
                <a:solidFill>
                  <a:srgbClr val="FFCC00"/>
                </a:solidFill>
                <a:latin typeface="Verdana" panose="020B0604030504040204" pitchFamily="34" charset="0"/>
              </a:rPr>
              <a:t>Progettazione microclimatica urbana (nell’ambiente urbano costruito):</a:t>
            </a:r>
          </a:p>
          <a:p>
            <a:pPr algn="ctr">
              <a:spcBef>
                <a:spcPct val="0"/>
              </a:spcBef>
              <a:buNone/>
            </a:pPr>
            <a:r>
              <a:rPr lang="it-IT" altLang="en-US" sz="2200" b="1" dirty="0">
                <a:solidFill>
                  <a:srgbClr val="FFCC00"/>
                </a:solidFill>
                <a:latin typeface="Verdana" panose="020B0604030504040204" pitchFamily="34" charset="0"/>
              </a:rPr>
              <a:t>progetto degli interventi di mitigazione ad Osidda (NU)</a:t>
            </a:r>
          </a:p>
        </p:txBody>
      </p:sp>
      <p:grpSp>
        <p:nvGrpSpPr>
          <p:cNvPr id="19" name="Gruppo 18">
            <a:extLst>
              <a:ext uri="{FF2B5EF4-FFF2-40B4-BE49-F238E27FC236}">
                <a16:creationId xmlns:a16="http://schemas.microsoft.com/office/drawing/2014/main" id="{4D4E4494-2852-B3D5-A221-6C64AF346720}"/>
              </a:ext>
            </a:extLst>
          </p:cNvPr>
          <p:cNvGrpSpPr>
            <a:grpSpLocks noChangeAspect="1"/>
          </p:cNvGrpSpPr>
          <p:nvPr/>
        </p:nvGrpSpPr>
        <p:grpSpPr>
          <a:xfrm>
            <a:off x="-11" y="0"/>
            <a:ext cx="6123641" cy="5184000"/>
            <a:chOff x="0" y="0"/>
            <a:chExt cx="5194439" cy="4397374"/>
          </a:xfrm>
        </p:grpSpPr>
        <p:sp>
          <p:nvSpPr>
            <p:cNvPr id="9" name="Rettangolo 8">
              <a:extLst>
                <a:ext uri="{FF2B5EF4-FFF2-40B4-BE49-F238E27FC236}">
                  <a16:creationId xmlns:a16="http://schemas.microsoft.com/office/drawing/2014/main" id="{47BA7D50-F442-B96E-5BDC-121788F52068}"/>
                </a:ext>
              </a:extLst>
            </p:cNvPr>
            <p:cNvSpPr/>
            <p:nvPr/>
          </p:nvSpPr>
          <p:spPr>
            <a:xfrm>
              <a:off x="0" y="0"/>
              <a:ext cx="5194439" cy="43973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image10.png" descr="Immagine che contiene testo, barriera corallina, schermata, mappa&#10;&#10;Il contenuto generato dall'IA potrebbe non essere corretto.">
              <a:extLst>
                <a:ext uri="{FF2B5EF4-FFF2-40B4-BE49-F238E27FC236}">
                  <a16:creationId xmlns:a16="http://schemas.microsoft.com/office/drawing/2014/main" id="{71B637B0-24D2-1D3B-764F-3F94E2E00DB3}"/>
                </a:ext>
              </a:extLst>
            </p:cNvPr>
            <p:cNvPicPr/>
            <p:nvPr/>
          </p:nvPicPr>
          <p:blipFill>
            <a:blip r:embed="rId2"/>
            <a:srcRect/>
            <a:stretch>
              <a:fillRect/>
            </a:stretch>
          </p:blipFill>
          <p:spPr>
            <a:xfrm>
              <a:off x="0" y="0"/>
              <a:ext cx="2486024" cy="4397374"/>
            </a:xfrm>
            <a:prstGeom prst="rect">
              <a:avLst/>
            </a:prstGeom>
            <a:ln/>
          </p:spPr>
        </p:pic>
        <p:pic>
          <p:nvPicPr>
            <p:cNvPr id="8" name="image7.png" descr="Immagine che contiene testo, schermata, barriera corallina, grafica&#10;&#10;Il contenuto generato dall'IA potrebbe non essere corretto.">
              <a:extLst>
                <a:ext uri="{FF2B5EF4-FFF2-40B4-BE49-F238E27FC236}">
                  <a16:creationId xmlns:a16="http://schemas.microsoft.com/office/drawing/2014/main" id="{D552C3DC-01F0-8882-DC11-DB3FC5DA05CF}"/>
                </a:ext>
              </a:extLst>
            </p:cNvPr>
            <p:cNvPicPr/>
            <p:nvPr/>
          </p:nvPicPr>
          <p:blipFill>
            <a:blip r:embed="rId3"/>
            <a:srcRect/>
            <a:stretch>
              <a:fillRect/>
            </a:stretch>
          </p:blipFill>
          <p:spPr>
            <a:xfrm>
              <a:off x="2463869" y="805650"/>
              <a:ext cx="2730570" cy="3591724"/>
            </a:xfrm>
            <a:prstGeom prst="rect">
              <a:avLst/>
            </a:prstGeom>
            <a:ln/>
          </p:spPr>
        </p:pic>
      </p:grpSp>
      <p:pic>
        <p:nvPicPr>
          <p:cNvPr id="11" name="image6.jpg" descr="Immagine che contiene Aerofotogrammetria, Urbanistica, sobborgo, Vista aerea&#10;&#10;Il contenuto generato dall'IA potrebbe non essere corretto.">
            <a:extLst>
              <a:ext uri="{FF2B5EF4-FFF2-40B4-BE49-F238E27FC236}">
                <a16:creationId xmlns:a16="http://schemas.microsoft.com/office/drawing/2014/main" id="{D11B7405-4319-DA06-1F7F-B1BAD556E9A8}"/>
              </a:ext>
            </a:extLst>
          </p:cNvPr>
          <p:cNvPicPr>
            <a:picLocks noChangeAspect="1"/>
          </p:cNvPicPr>
          <p:nvPr/>
        </p:nvPicPr>
        <p:blipFill>
          <a:blip r:embed="rId4"/>
          <a:srcRect t="107" b="105"/>
          <a:stretch>
            <a:fillRect/>
          </a:stretch>
        </p:blipFill>
        <p:spPr>
          <a:xfrm>
            <a:off x="7982375" y="1524000"/>
            <a:ext cx="3883657" cy="2511650"/>
          </a:xfrm>
          <a:prstGeom prst="rect">
            <a:avLst/>
          </a:prstGeom>
          <a:ln/>
        </p:spPr>
      </p:pic>
      <p:pic>
        <p:nvPicPr>
          <p:cNvPr id="14" name="image5.jpg">
            <a:extLst>
              <a:ext uri="{FF2B5EF4-FFF2-40B4-BE49-F238E27FC236}">
                <a16:creationId xmlns:a16="http://schemas.microsoft.com/office/drawing/2014/main" id="{2C928311-0D78-6170-79EC-AE64BEED0352}"/>
              </a:ext>
            </a:extLst>
          </p:cNvPr>
          <p:cNvPicPr>
            <a:picLocks noChangeAspect="1"/>
          </p:cNvPicPr>
          <p:nvPr/>
        </p:nvPicPr>
        <p:blipFill>
          <a:blip r:embed="rId5"/>
          <a:srcRect l="51431" t="7550" r="3994" b="53185"/>
          <a:stretch>
            <a:fillRect/>
          </a:stretch>
        </p:blipFill>
        <p:spPr>
          <a:xfrm>
            <a:off x="6192371" y="4296000"/>
            <a:ext cx="2965444" cy="1800000"/>
          </a:xfrm>
          <a:prstGeom prst="rect">
            <a:avLst/>
          </a:prstGeom>
          <a:ln/>
        </p:spPr>
      </p:pic>
      <p:pic>
        <p:nvPicPr>
          <p:cNvPr id="15" name="image5.jpg">
            <a:extLst>
              <a:ext uri="{FF2B5EF4-FFF2-40B4-BE49-F238E27FC236}">
                <a16:creationId xmlns:a16="http://schemas.microsoft.com/office/drawing/2014/main" id="{C49DA1F3-549A-C2E4-0A55-61F7B093EE35}"/>
              </a:ext>
            </a:extLst>
          </p:cNvPr>
          <p:cNvPicPr>
            <a:picLocks noChangeAspect="1"/>
          </p:cNvPicPr>
          <p:nvPr/>
        </p:nvPicPr>
        <p:blipFill>
          <a:blip r:embed="rId5"/>
          <a:srcRect l="51070" t="55245" r="4355" b="5490"/>
          <a:stretch>
            <a:fillRect/>
          </a:stretch>
        </p:blipFill>
        <p:spPr>
          <a:xfrm>
            <a:off x="9157815" y="4296000"/>
            <a:ext cx="2965444" cy="1800000"/>
          </a:xfrm>
          <a:prstGeom prst="rect">
            <a:avLst/>
          </a:prstGeom>
          <a:ln/>
        </p:spPr>
      </p:pic>
      <p:pic>
        <p:nvPicPr>
          <p:cNvPr id="16" name="image12.png">
            <a:extLst>
              <a:ext uri="{FF2B5EF4-FFF2-40B4-BE49-F238E27FC236}">
                <a16:creationId xmlns:a16="http://schemas.microsoft.com/office/drawing/2014/main" id="{64FA0663-3DB6-BAE7-3D28-93FDBD357C53}"/>
              </a:ext>
            </a:extLst>
          </p:cNvPr>
          <p:cNvPicPr>
            <a:picLocks noChangeAspect="1"/>
          </p:cNvPicPr>
          <p:nvPr/>
        </p:nvPicPr>
        <p:blipFill>
          <a:blip r:embed="rId6"/>
          <a:srcRect l="50898" t="66667"/>
          <a:stretch>
            <a:fillRect/>
          </a:stretch>
        </p:blipFill>
        <p:spPr>
          <a:xfrm>
            <a:off x="914400" y="5197475"/>
            <a:ext cx="3301661" cy="1656000"/>
          </a:xfrm>
          <a:prstGeom prst="rect">
            <a:avLst/>
          </a:prstGeom>
          <a:ln/>
        </p:spPr>
      </p:pic>
      <p:sp>
        <p:nvSpPr>
          <p:cNvPr id="13" name="Freccia a destra 12">
            <a:extLst>
              <a:ext uri="{FF2B5EF4-FFF2-40B4-BE49-F238E27FC236}">
                <a16:creationId xmlns:a16="http://schemas.microsoft.com/office/drawing/2014/main" id="{99C00A8B-4EFF-376A-A934-D440C7C35556}"/>
              </a:ext>
            </a:extLst>
          </p:cNvPr>
          <p:cNvSpPr/>
          <p:nvPr/>
        </p:nvSpPr>
        <p:spPr>
          <a:xfrm rot="5400000">
            <a:off x="8641478" y="3764678"/>
            <a:ext cx="978643" cy="48360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Rettangolo 17">
            <a:extLst>
              <a:ext uri="{FF2B5EF4-FFF2-40B4-BE49-F238E27FC236}">
                <a16:creationId xmlns:a16="http://schemas.microsoft.com/office/drawing/2014/main" id="{F1A6D16D-CCCF-F2A0-6309-F94DB6219795}"/>
              </a:ext>
            </a:extLst>
          </p:cNvPr>
          <p:cNvSpPr/>
          <p:nvPr/>
        </p:nvSpPr>
        <p:spPr>
          <a:xfrm>
            <a:off x="914400" y="5334000"/>
            <a:ext cx="228600" cy="228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ccia a destra 9">
            <a:extLst>
              <a:ext uri="{FF2B5EF4-FFF2-40B4-BE49-F238E27FC236}">
                <a16:creationId xmlns:a16="http://schemas.microsoft.com/office/drawing/2014/main" id="{A3FCAD75-3DB6-254E-0A81-0A1414C012D6}"/>
              </a:ext>
            </a:extLst>
          </p:cNvPr>
          <p:cNvSpPr/>
          <p:nvPr/>
        </p:nvSpPr>
        <p:spPr>
          <a:xfrm>
            <a:off x="5943600" y="1973284"/>
            <a:ext cx="2286000" cy="48360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Freccia a destra 1">
            <a:extLst>
              <a:ext uri="{FF2B5EF4-FFF2-40B4-BE49-F238E27FC236}">
                <a16:creationId xmlns:a16="http://schemas.microsoft.com/office/drawing/2014/main" id="{049D9CDB-D1B5-48CF-6B04-AA2A2C5F82D2}"/>
              </a:ext>
            </a:extLst>
          </p:cNvPr>
          <p:cNvSpPr/>
          <p:nvPr/>
        </p:nvSpPr>
        <p:spPr>
          <a:xfrm flipH="1">
            <a:off x="4191000" y="5534792"/>
            <a:ext cx="2286000" cy="48360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384253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10"/>
                                        <p:tgtEl>
                                          <p:spTgt spid="14"/>
                                        </p:tgtEl>
                                      </p:cBhvr>
                                    </p:animEffect>
                                  </p:childTnLst>
                                </p:cTn>
                              </p:par>
                              <p:par>
                                <p:cTn id="19" presetID="10"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
                                        <p:tgtEl>
                                          <p:spTgt spid="1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10"/>
                                        <p:tgtEl>
                                          <p:spTgt spid="17"/>
                                        </p:tgtEl>
                                      </p:cBhvr>
                                    </p:animEffect>
                                  </p:childTnLst>
                                </p:cTn>
                              </p:par>
                              <p:par>
                                <p:cTn id="30" presetID="10" presetClass="entr" presetSubtype="0" fill="hold" nodeType="with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
                                        <p:tgtEl>
                                          <p:spTgt spid="1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1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3" grpId="0" animBg="1"/>
      <p:bldP spid="18" grpId="0" animBg="1"/>
      <p:bldP spid="10" grpId="0" animBg="1"/>
      <p:bldP spid="2"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2"/>
          <p:cNvSpPr>
            <a:spLocks noChangeArrowheads="1"/>
          </p:cNvSpPr>
          <p:nvPr/>
        </p:nvSpPr>
        <p:spPr bwMode="auto">
          <a:xfrm>
            <a:off x="152400" y="7620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2" name="Segnaposto numero diapositiva 1">
            <a:extLst>
              <a:ext uri="{FF2B5EF4-FFF2-40B4-BE49-F238E27FC236}">
                <a16:creationId xmlns:a16="http://schemas.microsoft.com/office/drawing/2014/main" id="{E583B29F-459C-4578-9B2F-D5DFBDA260A9}"/>
              </a:ext>
            </a:extLst>
          </p:cNvPr>
          <p:cNvSpPr>
            <a:spLocks noGrp="1"/>
          </p:cNvSpPr>
          <p:nvPr>
            <p:ph type="sldNum" sz="quarter" idx="12"/>
          </p:nvPr>
        </p:nvSpPr>
        <p:spPr/>
        <p:txBody>
          <a:bodyPr/>
          <a:lstStyle/>
          <a:p>
            <a:pPr>
              <a:defRPr/>
            </a:pPr>
            <a:fld id="{17B29711-8223-4211-945F-5E16C8362079}" type="slidenum">
              <a:rPr lang="it-IT" altLang="en-US" smtClean="0"/>
              <a:pPr>
                <a:defRPr/>
              </a:pPr>
              <a:t>139</a:t>
            </a:fld>
            <a:endParaRPr lang="it-IT" altLang="en-US"/>
          </a:p>
        </p:txBody>
      </p:sp>
      <p:sp>
        <p:nvSpPr>
          <p:cNvPr id="4" name="Rectangle 3">
            <a:extLst>
              <a:ext uri="{FF2B5EF4-FFF2-40B4-BE49-F238E27FC236}">
                <a16:creationId xmlns:a16="http://schemas.microsoft.com/office/drawing/2014/main" id="{514F8A0A-BC98-7167-B453-758B7C872A30}"/>
              </a:ext>
            </a:extLst>
          </p:cNvPr>
          <p:cNvSpPr txBox="1">
            <a:spLocks noChangeArrowheads="1"/>
          </p:cNvSpPr>
          <p:nvPr/>
        </p:nvSpPr>
        <p:spPr bwMode="auto">
          <a:xfrm>
            <a:off x="457200" y="1066800"/>
            <a:ext cx="11277600" cy="327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eaLnBrk="1" hangingPunct="1">
              <a:lnSpc>
                <a:spcPct val="90000"/>
              </a:lnSpc>
            </a:pPr>
            <a:r>
              <a:rPr lang="it-IT" altLang="en-US" sz="2400" dirty="0">
                <a:solidFill>
                  <a:srgbClr val="FFFF00"/>
                </a:solidFill>
                <a:latin typeface="Times New Roman" panose="02020603050405020304" pitchFamily="18" charset="0"/>
                <a:cs typeface="Times New Roman" panose="02020603050405020304" pitchFamily="18" charset="0"/>
              </a:rPr>
              <a:t>CNR-DT 207/2008</a:t>
            </a:r>
            <a:r>
              <a:rPr lang="it-IT" altLang="en-US" sz="2400" dirty="0">
                <a:solidFill>
                  <a:schemeClr val="bg1"/>
                </a:solidFill>
                <a:latin typeface="Times New Roman" panose="02020603050405020304" pitchFamily="18" charset="0"/>
                <a:cs typeface="Times New Roman" panose="02020603050405020304" pitchFamily="18" charset="0"/>
              </a:rPr>
              <a:t>: Istruzioni (sia in senso normativo che istruttivo) per la valutazione delle azioni e degli effetti del vento sulle costruzioni</a:t>
            </a:r>
          </a:p>
          <a:p>
            <a:pPr algn="just" eaLnBrk="1" hangingPunct="1">
              <a:lnSpc>
                <a:spcPct val="90000"/>
              </a:lnSpc>
            </a:pPr>
            <a:endParaRPr lang="it-IT" altLang="en-US" sz="2400" dirty="0">
              <a:solidFill>
                <a:schemeClr val="bg1"/>
              </a:solidFill>
              <a:latin typeface="Times New Roman" panose="02020603050405020304" pitchFamily="18" charset="0"/>
              <a:cs typeface="Times New Roman" panose="02020603050405020304" pitchFamily="18" charset="0"/>
            </a:endParaRPr>
          </a:p>
          <a:p>
            <a:pPr algn="just" eaLnBrk="1" hangingPunct="1">
              <a:lnSpc>
                <a:spcPct val="90000"/>
              </a:lnSpc>
            </a:pPr>
            <a:r>
              <a:rPr lang="it-IT" altLang="en-US" sz="2400" dirty="0">
                <a:solidFill>
                  <a:schemeClr val="bg1"/>
                </a:solidFill>
                <a:latin typeface="Times New Roman" panose="02020603050405020304" pitchFamily="18" charset="0"/>
                <a:cs typeface="Times New Roman" panose="02020603050405020304" pitchFamily="18" charset="0"/>
              </a:rPr>
              <a:t>Metodo di calcolo e coefficienti aerodinamici (edifici a pianta rettangolare e circolare, tettoie, insegne e tabelloni, etc.) e esempi di applicazioni</a:t>
            </a:r>
          </a:p>
          <a:p>
            <a:pPr algn="just" eaLnBrk="1" hangingPunct="1">
              <a:lnSpc>
                <a:spcPct val="90000"/>
              </a:lnSpc>
            </a:pPr>
            <a:endParaRPr lang="it-IT" altLang="en-US" sz="2400" dirty="0">
              <a:solidFill>
                <a:schemeClr val="bg1"/>
              </a:solidFill>
              <a:latin typeface="Times New Roman" panose="02020603050405020304" pitchFamily="18" charset="0"/>
              <a:cs typeface="Times New Roman" panose="02020603050405020304" pitchFamily="18" charset="0"/>
            </a:endParaRPr>
          </a:p>
          <a:p>
            <a:pPr algn="just" eaLnBrk="1" hangingPunct="1">
              <a:lnSpc>
                <a:spcPct val="90000"/>
              </a:lnSpc>
            </a:pPr>
            <a:r>
              <a:rPr lang="it-IT" altLang="en-US" sz="2400" dirty="0">
                <a:solidFill>
                  <a:schemeClr val="bg1"/>
                </a:solidFill>
                <a:latin typeface="Times New Roman" panose="02020603050405020304" pitchFamily="18" charset="0"/>
                <a:cs typeface="Times New Roman" panose="02020603050405020304" pitchFamily="18" charset="0"/>
              </a:rPr>
              <a:t>Alcuni </a:t>
            </a:r>
            <a:r>
              <a:rPr lang="it-IT" altLang="en-US" sz="2400" dirty="0">
                <a:solidFill>
                  <a:srgbClr val="FFFF00"/>
                </a:solidFill>
                <a:latin typeface="Times New Roman" panose="02020603050405020304" pitchFamily="18" charset="0"/>
                <a:cs typeface="Times New Roman" panose="02020603050405020304" pitchFamily="18" charset="0"/>
              </a:rPr>
              <a:t>aggiornamenti</a:t>
            </a:r>
            <a:r>
              <a:rPr lang="it-IT" altLang="en-US" sz="2400" dirty="0">
                <a:solidFill>
                  <a:schemeClr val="bg1"/>
                </a:solidFill>
                <a:latin typeface="Times New Roman" panose="02020603050405020304" pitchFamily="18" charset="0"/>
                <a:cs typeface="Times New Roman" panose="02020603050405020304" pitchFamily="18" charset="0"/>
              </a:rPr>
              <a:t> (pochi) nella </a:t>
            </a:r>
            <a:r>
              <a:rPr lang="it-IT" altLang="en-US" sz="2400" dirty="0">
                <a:solidFill>
                  <a:srgbClr val="FFFF00"/>
                </a:solidFill>
                <a:latin typeface="Times New Roman" panose="02020603050405020304" pitchFamily="18" charset="0"/>
                <a:cs typeface="Times New Roman" panose="02020603050405020304" pitchFamily="18" charset="0"/>
              </a:rPr>
              <a:t>Circolare esplicativa</a:t>
            </a:r>
            <a:r>
              <a:rPr lang="it-IT" altLang="en-US" sz="2400" dirty="0">
                <a:solidFill>
                  <a:schemeClr val="bg1"/>
                </a:solidFill>
                <a:latin typeface="Times New Roman" panose="02020603050405020304" pitchFamily="18" charset="0"/>
                <a:cs typeface="Times New Roman" panose="02020603050405020304" pitchFamily="18" charset="0"/>
              </a:rPr>
              <a:t> delle </a:t>
            </a:r>
            <a:r>
              <a:rPr lang="it-IT" altLang="en-US" sz="2400" dirty="0">
                <a:solidFill>
                  <a:srgbClr val="FFFF00"/>
                </a:solidFill>
                <a:latin typeface="Times New Roman" panose="02020603050405020304" pitchFamily="18" charset="0"/>
                <a:cs typeface="Times New Roman" panose="02020603050405020304" pitchFamily="18" charset="0"/>
              </a:rPr>
              <a:t>NTC</a:t>
            </a:r>
            <a:r>
              <a:rPr lang="it-IT" altLang="en-US" sz="2400" dirty="0">
                <a:solidFill>
                  <a:schemeClr val="bg1"/>
                </a:solidFill>
                <a:latin typeface="Times New Roman" panose="02020603050405020304" pitchFamily="18" charset="0"/>
                <a:cs typeface="Times New Roman" panose="02020603050405020304" pitchFamily="18" charset="0"/>
              </a:rPr>
              <a:t> (Norme Tecniche per le Costruzioni) </a:t>
            </a:r>
            <a:r>
              <a:rPr lang="it-IT" altLang="en-US" sz="2400" dirty="0">
                <a:solidFill>
                  <a:srgbClr val="FFFF00"/>
                </a:solidFill>
                <a:latin typeface="Times New Roman" panose="02020603050405020304" pitchFamily="18" charset="0"/>
                <a:cs typeface="Times New Roman" panose="02020603050405020304" pitchFamily="18" charset="0"/>
              </a:rPr>
              <a:t>2018</a:t>
            </a:r>
            <a:endParaRPr lang="en-US" altLang="en-US" sz="2800"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2671702"/>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BDC7B-56D7-9E00-AD08-F6ED636C9A86}"/>
            </a:ext>
          </a:extLst>
        </p:cNvPr>
        <p:cNvGrpSpPr/>
        <p:nvPr/>
      </p:nvGrpSpPr>
      <p:grpSpPr>
        <a:xfrm>
          <a:off x="0" y="0"/>
          <a:ext cx="0" cy="0"/>
          <a:chOff x="0" y="0"/>
          <a:chExt cx="0" cy="0"/>
        </a:xfrm>
      </p:grpSpPr>
      <p:sp>
        <p:nvSpPr>
          <p:cNvPr id="3" name="Rettangolo 2">
            <a:extLst>
              <a:ext uri="{FF2B5EF4-FFF2-40B4-BE49-F238E27FC236}">
                <a16:creationId xmlns:a16="http://schemas.microsoft.com/office/drawing/2014/main" id="{702C3715-E12C-5B45-7424-58211FBDB4F8}"/>
              </a:ext>
            </a:extLst>
          </p:cNvPr>
          <p:cNvSpPr/>
          <p:nvPr/>
        </p:nvSpPr>
        <p:spPr>
          <a:xfrm>
            <a:off x="685800" y="2514600"/>
            <a:ext cx="11049000" cy="43434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6" name="Rectangle 2">
            <a:extLst>
              <a:ext uri="{FF2B5EF4-FFF2-40B4-BE49-F238E27FC236}">
                <a16:creationId xmlns:a16="http://schemas.microsoft.com/office/drawing/2014/main" id="{91C6AC4F-D751-E6B7-F077-9227B4C50627}"/>
              </a:ext>
            </a:extLst>
          </p:cNvPr>
          <p:cNvSpPr>
            <a:spLocks noChangeArrowheads="1"/>
          </p:cNvSpPr>
          <p:nvPr/>
        </p:nvSpPr>
        <p:spPr bwMode="auto">
          <a:xfrm>
            <a:off x="152400" y="7620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11" name="Rectangle 3">
            <a:extLst>
              <a:ext uri="{FF2B5EF4-FFF2-40B4-BE49-F238E27FC236}">
                <a16:creationId xmlns:a16="http://schemas.microsoft.com/office/drawing/2014/main" id="{09236792-41DE-E3A7-09CB-DC8190219D25}"/>
              </a:ext>
            </a:extLst>
          </p:cNvPr>
          <p:cNvSpPr txBox="1">
            <a:spLocks noChangeArrowheads="1"/>
          </p:cNvSpPr>
          <p:nvPr/>
        </p:nvSpPr>
        <p:spPr bwMode="auto">
          <a:xfrm>
            <a:off x="278978" y="1085633"/>
            <a:ext cx="11608222" cy="743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eaLnBrk="1" hangingPunct="1">
              <a:lnSpc>
                <a:spcPct val="90000"/>
              </a:lnSpc>
            </a:pPr>
            <a:r>
              <a:rPr lang="it-IT" altLang="en-US" sz="2400" dirty="0">
                <a:solidFill>
                  <a:srgbClr val="FFFF00"/>
                </a:solidFill>
                <a:latin typeface="Times New Roman" panose="02020603050405020304" pitchFamily="18" charset="0"/>
                <a:cs typeface="Times New Roman" panose="02020603050405020304" pitchFamily="18" charset="0"/>
              </a:rPr>
              <a:t>Edifici isolati</a:t>
            </a:r>
            <a:r>
              <a:rPr lang="it-IT" altLang="en-US" sz="2400" dirty="0">
                <a:solidFill>
                  <a:schemeClr val="bg1"/>
                </a:solidFill>
                <a:latin typeface="Times New Roman" panose="02020603050405020304" pitchFamily="18" charset="0"/>
                <a:cs typeface="Times New Roman" panose="02020603050405020304" pitchFamily="18" charset="0"/>
              </a:rPr>
              <a:t>: pressioni generalmente positive sulla facciata sopravento (regione 1) e negative su quella sottovento (regione 3), negli spigoli sopravvento (regione 2) e sul tetto</a:t>
            </a:r>
            <a:endParaRPr lang="en-US" altLang="en-US" sz="2800" dirty="0">
              <a:solidFill>
                <a:schemeClr val="bg1"/>
              </a:solidFill>
              <a:latin typeface="Times New Roman" panose="02020603050405020304" pitchFamily="18" charset="0"/>
              <a:cs typeface="Times New Roman" panose="02020603050405020304" pitchFamily="18" charset="0"/>
            </a:endParaRPr>
          </a:p>
        </p:txBody>
      </p:sp>
      <p:sp>
        <p:nvSpPr>
          <p:cNvPr id="2" name="Segnaposto numero diapositiva 1">
            <a:extLst>
              <a:ext uri="{FF2B5EF4-FFF2-40B4-BE49-F238E27FC236}">
                <a16:creationId xmlns:a16="http://schemas.microsoft.com/office/drawing/2014/main" id="{466A41AF-E44D-4671-7DA6-F9C2F289A854}"/>
              </a:ext>
            </a:extLst>
          </p:cNvPr>
          <p:cNvSpPr>
            <a:spLocks noGrp="1"/>
          </p:cNvSpPr>
          <p:nvPr>
            <p:ph type="sldNum" sz="quarter" idx="12"/>
          </p:nvPr>
        </p:nvSpPr>
        <p:spPr/>
        <p:txBody>
          <a:bodyPr/>
          <a:lstStyle/>
          <a:p>
            <a:pPr>
              <a:defRPr/>
            </a:pPr>
            <a:fld id="{17B29711-8223-4211-945F-5E16C8362079}" type="slidenum">
              <a:rPr lang="it-IT" altLang="en-US" smtClean="0"/>
              <a:pPr>
                <a:defRPr/>
              </a:pPr>
              <a:t>140</a:t>
            </a:fld>
            <a:endParaRPr lang="it-IT" altLang="en-US"/>
          </a:p>
        </p:txBody>
      </p:sp>
      <p:grpSp>
        <p:nvGrpSpPr>
          <p:cNvPr id="13" name="Gruppo 12">
            <a:extLst>
              <a:ext uri="{FF2B5EF4-FFF2-40B4-BE49-F238E27FC236}">
                <a16:creationId xmlns:a16="http://schemas.microsoft.com/office/drawing/2014/main" id="{DB287B09-929B-DA82-0DD5-5A860646AC42}"/>
              </a:ext>
            </a:extLst>
          </p:cNvPr>
          <p:cNvGrpSpPr>
            <a:grpSpLocks noChangeAspect="1"/>
          </p:cNvGrpSpPr>
          <p:nvPr/>
        </p:nvGrpSpPr>
        <p:grpSpPr>
          <a:xfrm>
            <a:off x="1458450" y="2773200"/>
            <a:ext cx="9300922" cy="3780000"/>
            <a:chOff x="6019800" y="813397"/>
            <a:chExt cx="6224344" cy="2451483"/>
          </a:xfrm>
        </p:grpSpPr>
        <p:pic>
          <p:nvPicPr>
            <p:cNvPr id="14" name="Picture 6" descr="lect071">
              <a:extLst>
                <a:ext uri="{FF2B5EF4-FFF2-40B4-BE49-F238E27FC236}">
                  <a16:creationId xmlns:a16="http://schemas.microsoft.com/office/drawing/2014/main" id="{59307526-C39E-B7F0-0AE9-8D00B62D1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843" r="46447" b="6911"/>
            <a:stretch/>
          </p:blipFill>
          <p:spPr>
            <a:xfrm>
              <a:off x="8763000" y="813397"/>
              <a:ext cx="3481144" cy="2448000"/>
            </a:xfrm>
            <a:prstGeom prst="rect">
              <a:avLst/>
            </a:prstGeom>
            <a:noFill/>
          </p:spPr>
        </p:pic>
        <p:pic>
          <p:nvPicPr>
            <p:cNvPr id="15" name="Picture 4">
              <a:extLst>
                <a:ext uri="{FF2B5EF4-FFF2-40B4-BE49-F238E27FC236}">
                  <a16:creationId xmlns:a16="http://schemas.microsoft.com/office/drawing/2014/main" id="{F024963D-A58B-D968-5D5F-A04FC28FE9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605"/>
            <a:stretch/>
          </p:blipFill>
          <p:spPr bwMode="auto">
            <a:xfrm>
              <a:off x="6019800" y="816880"/>
              <a:ext cx="2835162" cy="24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CasellaDiTesto 15">
              <a:extLst>
                <a:ext uri="{FF2B5EF4-FFF2-40B4-BE49-F238E27FC236}">
                  <a16:creationId xmlns:a16="http://schemas.microsoft.com/office/drawing/2014/main" id="{72BFCA7C-ACD9-67BF-8919-EF9ECA8F8998}"/>
                </a:ext>
              </a:extLst>
            </p:cNvPr>
            <p:cNvSpPr txBox="1"/>
            <p:nvPr/>
          </p:nvSpPr>
          <p:spPr>
            <a:xfrm>
              <a:off x="8763000" y="998678"/>
              <a:ext cx="495829" cy="259488"/>
            </a:xfrm>
            <a:prstGeom prst="rect">
              <a:avLst/>
            </a:prstGeom>
            <a:solidFill>
              <a:schemeClr val="bg1"/>
            </a:solidFill>
          </p:spPr>
          <p:txBody>
            <a:bodyPr wrap="none" rtlCol="0">
              <a:spAutoFit/>
            </a:bodyPr>
            <a:lstStyle/>
            <a:p>
              <a:r>
                <a:rPr lang="en-US" sz="2000" dirty="0"/>
                <a:t>Wind</a:t>
              </a:r>
            </a:p>
          </p:txBody>
        </p:sp>
        <p:sp>
          <p:nvSpPr>
            <p:cNvPr id="17" name="CasellaDiTesto 16">
              <a:extLst>
                <a:ext uri="{FF2B5EF4-FFF2-40B4-BE49-F238E27FC236}">
                  <a16:creationId xmlns:a16="http://schemas.microsoft.com/office/drawing/2014/main" id="{87E32DC0-B092-3DE5-4CD8-CF30F80F42C9}"/>
                </a:ext>
              </a:extLst>
            </p:cNvPr>
            <p:cNvSpPr txBox="1"/>
            <p:nvPr/>
          </p:nvSpPr>
          <p:spPr>
            <a:xfrm>
              <a:off x="9923951" y="2571622"/>
              <a:ext cx="686780" cy="259488"/>
            </a:xfrm>
            <a:prstGeom prst="rect">
              <a:avLst/>
            </a:prstGeom>
            <a:solidFill>
              <a:schemeClr val="bg1"/>
            </a:solidFill>
          </p:spPr>
          <p:txBody>
            <a:bodyPr wrap="none" rtlCol="0">
              <a:spAutoFit/>
            </a:bodyPr>
            <a:lstStyle/>
            <a:p>
              <a:r>
                <a:rPr lang="en-US" sz="2000" dirty="0"/>
                <a:t>Building</a:t>
              </a:r>
            </a:p>
          </p:txBody>
        </p:sp>
        <p:sp>
          <p:nvSpPr>
            <p:cNvPr id="18" name="CasellaDiTesto 17">
              <a:extLst>
                <a:ext uri="{FF2B5EF4-FFF2-40B4-BE49-F238E27FC236}">
                  <a16:creationId xmlns:a16="http://schemas.microsoft.com/office/drawing/2014/main" id="{ADE2E595-3FD5-DC89-2E6F-88E3EB9C6416}"/>
                </a:ext>
              </a:extLst>
            </p:cNvPr>
            <p:cNvSpPr txBox="1"/>
            <p:nvPr/>
          </p:nvSpPr>
          <p:spPr>
            <a:xfrm>
              <a:off x="11201400" y="2790148"/>
              <a:ext cx="990600" cy="219566"/>
            </a:xfrm>
            <a:prstGeom prst="rect">
              <a:avLst/>
            </a:prstGeom>
            <a:solidFill>
              <a:schemeClr val="bg1"/>
            </a:solidFill>
          </p:spPr>
          <p:txBody>
            <a:bodyPr wrap="square" rtlCol="0">
              <a:spAutoFit/>
            </a:bodyPr>
            <a:lstStyle/>
            <a:p>
              <a:r>
                <a:rPr lang="en-US" sz="1600" dirty="0"/>
                <a:t>Ground level</a:t>
              </a:r>
            </a:p>
          </p:txBody>
        </p:sp>
        <p:sp>
          <p:nvSpPr>
            <p:cNvPr id="19" name="CasellaDiTesto 18">
              <a:extLst>
                <a:ext uri="{FF2B5EF4-FFF2-40B4-BE49-F238E27FC236}">
                  <a16:creationId xmlns:a16="http://schemas.microsoft.com/office/drawing/2014/main" id="{CB468AF4-EE8D-EFFB-04F2-5565DA5504DF}"/>
                </a:ext>
              </a:extLst>
            </p:cNvPr>
            <p:cNvSpPr txBox="1"/>
            <p:nvPr/>
          </p:nvSpPr>
          <p:spPr>
            <a:xfrm>
              <a:off x="9900000" y="1762086"/>
              <a:ext cx="768000" cy="379250"/>
            </a:xfrm>
            <a:prstGeom prst="rect">
              <a:avLst/>
            </a:prstGeom>
            <a:solidFill>
              <a:schemeClr val="bg1"/>
            </a:solidFill>
          </p:spPr>
          <p:txBody>
            <a:bodyPr wrap="square" rtlCol="0">
              <a:spAutoFit/>
            </a:bodyPr>
            <a:lstStyle/>
            <a:p>
              <a:r>
                <a:rPr lang="en-US" sz="1600" b="1" dirty="0">
                  <a:solidFill>
                    <a:srgbClr val="CC0000"/>
                  </a:solidFill>
                </a:rPr>
                <a:t>Positive pressure</a:t>
              </a:r>
            </a:p>
          </p:txBody>
        </p:sp>
        <p:sp>
          <p:nvSpPr>
            <p:cNvPr id="20" name="Rettangolo 19">
              <a:extLst>
                <a:ext uri="{FF2B5EF4-FFF2-40B4-BE49-F238E27FC236}">
                  <a16:creationId xmlns:a16="http://schemas.microsoft.com/office/drawing/2014/main" id="{955FD646-AF43-80E5-81DD-81BC017AE210}"/>
                </a:ext>
              </a:extLst>
            </p:cNvPr>
            <p:cNvSpPr/>
            <p:nvPr/>
          </p:nvSpPr>
          <p:spPr>
            <a:xfrm>
              <a:off x="9982200" y="1404000"/>
              <a:ext cx="457200" cy="144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asellaDiTesto 20">
              <a:extLst>
                <a:ext uri="{FF2B5EF4-FFF2-40B4-BE49-F238E27FC236}">
                  <a16:creationId xmlns:a16="http://schemas.microsoft.com/office/drawing/2014/main" id="{E62A67B8-245B-D9A7-9AD9-7A1A8B6BCF24}"/>
                </a:ext>
              </a:extLst>
            </p:cNvPr>
            <p:cNvSpPr txBox="1"/>
            <p:nvPr/>
          </p:nvSpPr>
          <p:spPr>
            <a:xfrm>
              <a:off x="9906000" y="1371600"/>
              <a:ext cx="691800" cy="219566"/>
            </a:xfrm>
            <a:prstGeom prst="rect">
              <a:avLst/>
            </a:prstGeom>
            <a:noFill/>
            <a:ln>
              <a:noFill/>
            </a:ln>
          </p:spPr>
          <p:txBody>
            <a:bodyPr wrap="square" rtlCol="0">
              <a:spAutoFit/>
            </a:bodyPr>
            <a:lstStyle/>
            <a:p>
              <a:r>
                <a:rPr lang="en-US" sz="1600" b="1" dirty="0">
                  <a:solidFill>
                    <a:srgbClr val="00B050"/>
                  </a:solidFill>
                </a:rPr>
                <a:t>Suction</a:t>
              </a:r>
            </a:p>
          </p:txBody>
        </p:sp>
      </p:grpSp>
      <p:sp>
        <p:nvSpPr>
          <p:cNvPr id="5" name="CasellaDiTesto 4">
            <a:extLst>
              <a:ext uri="{FF2B5EF4-FFF2-40B4-BE49-F238E27FC236}">
                <a16:creationId xmlns:a16="http://schemas.microsoft.com/office/drawing/2014/main" id="{2DF388D6-C763-0B1C-41F9-7F9C854152B0}"/>
              </a:ext>
            </a:extLst>
          </p:cNvPr>
          <p:cNvSpPr txBox="1"/>
          <p:nvPr/>
        </p:nvSpPr>
        <p:spPr>
          <a:xfrm>
            <a:off x="2667000" y="6214646"/>
            <a:ext cx="1147608" cy="338554"/>
          </a:xfrm>
          <a:prstGeom prst="rect">
            <a:avLst/>
          </a:prstGeom>
          <a:solidFill>
            <a:schemeClr val="bg1"/>
          </a:solidFill>
        </p:spPr>
        <p:txBody>
          <a:bodyPr wrap="square" rtlCol="0">
            <a:spAutoFit/>
          </a:bodyPr>
          <a:lstStyle/>
          <a:p>
            <a:r>
              <a:rPr lang="en-US" sz="1600" b="1" dirty="0">
                <a:solidFill>
                  <a:srgbClr val="CC0000"/>
                </a:solidFill>
              </a:rPr>
              <a:t>Region 1</a:t>
            </a:r>
          </a:p>
        </p:txBody>
      </p:sp>
      <p:sp>
        <p:nvSpPr>
          <p:cNvPr id="6" name="CasellaDiTesto 5">
            <a:extLst>
              <a:ext uri="{FF2B5EF4-FFF2-40B4-BE49-F238E27FC236}">
                <a16:creationId xmlns:a16="http://schemas.microsoft.com/office/drawing/2014/main" id="{BE0075B7-B591-74F8-672A-776CC9FE9D8B}"/>
              </a:ext>
            </a:extLst>
          </p:cNvPr>
          <p:cNvSpPr txBox="1"/>
          <p:nvPr/>
        </p:nvSpPr>
        <p:spPr>
          <a:xfrm>
            <a:off x="4114800" y="2743200"/>
            <a:ext cx="1033744" cy="338554"/>
          </a:xfrm>
          <a:prstGeom prst="rect">
            <a:avLst/>
          </a:prstGeom>
          <a:solidFill>
            <a:schemeClr val="bg1"/>
          </a:solidFill>
          <a:ln>
            <a:noFill/>
          </a:ln>
        </p:spPr>
        <p:txBody>
          <a:bodyPr wrap="square" rtlCol="0">
            <a:spAutoFit/>
          </a:bodyPr>
          <a:lstStyle/>
          <a:p>
            <a:r>
              <a:rPr lang="en-US" sz="1600" b="1" dirty="0">
                <a:solidFill>
                  <a:srgbClr val="00B050"/>
                </a:solidFill>
              </a:rPr>
              <a:t>Region 2</a:t>
            </a:r>
          </a:p>
        </p:txBody>
      </p:sp>
      <p:sp>
        <p:nvSpPr>
          <p:cNvPr id="7" name="CasellaDiTesto 6">
            <a:extLst>
              <a:ext uri="{FF2B5EF4-FFF2-40B4-BE49-F238E27FC236}">
                <a16:creationId xmlns:a16="http://schemas.microsoft.com/office/drawing/2014/main" id="{BD8B977F-1461-99CB-64E5-F193733A9469}"/>
              </a:ext>
            </a:extLst>
          </p:cNvPr>
          <p:cNvSpPr txBox="1"/>
          <p:nvPr/>
        </p:nvSpPr>
        <p:spPr>
          <a:xfrm>
            <a:off x="4681256" y="4385846"/>
            <a:ext cx="1033744" cy="338554"/>
          </a:xfrm>
          <a:prstGeom prst="rect">
            <a:avLst/>
          </a:prstGeom>
          <a:solidFill>
            <a:schemeClr val="bg1"/>
          </a:solidFill>
          <a:ln>
            <a:noFill/>
          </a:ln>
        </p:spPr>
        <p:txBody>
          <a:bodyPr wrap="square" rtlCol="0">
            <a:spAutoFit/>
          </a:bodyPr>
          <a:lstStyle/>
          <a:p>
            <a:r>
              <a:rPr lang="en-US" sz="1600" b="1" dirty="0">
                <a:solidFill>
                  <a:srgbClr val="00B050"/>
                </a:solidFill>
              </a:rPr>
              <a:t>Region 3</a:t>
            </a:r>
          </a:p>
        </p:txBody>
      </p:sp>
    </p:spTree>
    <p:extLst>
      <p:ext uri="{BB962C8B-B14F-4D97-AF65-F5344CB8AC3E}">
        <p14:creationId xmlns:p14="http://schemas.microsoft.com/office/powerpoint/2010/main" val="2471979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Elementi multimediali online 5" title="Verona, devastante tromba d'aria a Montecchia di Crosara: case scoperchiate">
            <a:hlinkClick r:id="" action="ppaction://media"/>
            <a:extLst>
              <a:ext uri="{FF2B5EF4-FFF2-40B4-BE49-F238E27FC236}">
                <a16:creationId xmlns:a16="http://schemas.microsoft.com/office/drawing/2014/main" id="{FBCF7F5E-5D11-4329-AD10-8E02C44F394F}"/>
              </a:ext>
            </a:extLst>
          </p:cNvPr>
          <p:cNvPicPr>
            <a:picLocks noRot="1" noChangeAspect="1"/>
          </p:cNvPicPr>
          <p:nvPr>
            <a:videoFile r:link="rId1"/>
          </p:nvPr>
        </p:nvPicPr>
        <p:blipFill>
          <a:blip r:embed="rId3"/>
          <a:stretch>
            <a:fillRect/>
          </a:stretch>
        </p:blipFill>
        <p:spPr>
          <a:xfrm>
            <a:off x="990600" y="586725"/>
            <a:ext cx="10363200" cy="5829301"/>
          </a:xfrm>
          <a:prstGeom prst="rect">
            <a:avLst/>
          </a:prstGeom>
        </p:spPr>
      </p:pic>
      <p:sp>
        <p:nvSpPr>
          <p:cNvPr id="7" name="Rettangolo 6">
            <a:extLst>
              <a:ext uri="{FF2B5EF4-FFF2-40B4-BE49-F238E27FC236}">
                <a16:creationId xmlns:a16="http://schemas.microsoft.com/office/drawing/2014/main" id="{AAE81D7D-B300-49EC-9513-0AD81DFE53AB}"/>
              </a:ext>
            </a:extLst>
          </p:cNvPr>
          <p:cNvSpPr/>
          <p:nvPr/>
        </p:nvSpPr>
        <p:spPr>
          <a:xfrm>
            <a:off x="3657600" y="6400800"/>
            <a:ext cx="4860690" cy="369332"/>
          </a:xfrm>
          <a:prstGeom prst="rect">
            <a:avLst/>
          </a:prstGeom>
        </p:spPr>
        <p:txBody>
          <a:bodyPr wrap="none">
            <a:spAutoFit/>
          </a:bodyPr>
          <a:lstStyle/>
          <a:p>
            <a:r>
              <a:rPr lang="it-IT" dirty="0">
                <a:solidFill>
                  <a:schemeClr val="bg1"/>
                </a:solidFill>
              </a:rPr>
              <a:t>https://www.youtube.com/watch?v=SheblUXxs4g</a:t>
            </a:r>
          </a:p>
        </p:txBody>
      </p:sp>
      <p:sp>
        <p:nvSpPr>
          <p:cNvPr id="10" name="Rectangle 2">
            <a:extLst>
              <a:ext uri="{FF2B5EF4-FFF2-40B4-BE49-F238E27FC236}">
                <a16:creationId xmlns:a16="http://schemas.microsoft.com/office/drawing/2014/main" id="{4FAEB30F-515D-40FD-BC76-5E0938699EA7}"/>
              </a:ext>
            </a:extLst>
          </p:cNvPr>
          <p:cNvSpPr>
            <a:spLocks noChangeArrowheads="1"/>
          </p:cNvSpPr>
          <p:nvPr/>
        </p:nvSpPr>
        <p:spPr bwMode="auto">
          <a:xfrm>
            <a:off x="0" y="0"/>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3" name="Segnaposto numero diapositiva 2">
            <a:extLst>
              <a:ext uri="{FF2B5EF4-FFF2-40B4-BE49-F238E27FC236}">
                <a16:creationId xmlns:a16="http://schemas.microsoft.com/office/drawing/2014/main" id="{9F478554-F08B-4C88-BF54-855F5751E847}"/>
              </a:ext>
            </a:extLst>
          </p:cNvPr>
          <p:cNvSpPr>
            <a:spLocks noGrp="1"/>
          </p:cNvSpPr>
          <p:nvPr>
            <p:ph type="sldNum" sz="quarter" idx="12"/>
          </p:nvPr>
        </p:nvSpPr>
        <p:spPr/>
        <p:txBody>
          <a:bodyPr/>
          <a:lstStyle/>
          <a:p>
            <a:pPr>
              <a:defRPr/>
            </a:pPr>
            <a:fld id="{17B29711-8223-4211-945F-5E16C8362079}" type="slidenum">
              <a:rPr lang="it-IT" altLang="en-US" smtClean="0"/>
              <a:pPr>
                <a:defRPr/>
              </a:pPr>
              <a:t>141</a:t>
            </a:fld>
            <a:endParaRPr lang="it-IT" altLang="en-US"/>
          </a:p>
        </p:txBody>
      </p:sp>
    </p:spTree>
    <p:extLst>
      <p:ext uri="{BB962C8B-B14F-4D97-AF65-F5344CB8AC3E}">
        <p14:creationId xmlns:p14="http://schemas.microsoft.com/office/powerpoint/2010/main" val="32814447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A4825-57B0-35D9-52AE-BD95A9087574}"/>
            </a:ext>
          </a:extLst>
        </p:cNvPr>
        <p:cNvGrpSpPr/>
        <p:nvPr/>
      </p:nvGrpSpPr>
      <p:grpSpPr>
        <a:xfrm>
          <a:off x="0" y="0"/>
          <a:ext cx="0" cy="0"/>
          <a:chOff x="0" y="0"/>
          <a:chExt cx="0" cy="0"/>
        </a:xfrm>
      </p:grpSpPr>
      <p:sp>
        <p:nvSpPr>
          <p:cNvPr id="6" name="Rectangle 3">
            <a:extLst>
              <a:ext uri="{FF2B5EF4-FFF2-40B4-BE49-F238E27FC236}">
                <a16:creationId xmlns:a16="http://schemas.microsoft.com/office/drawing/2014/main" id="{695CB46A-69F6-20F6-B66E-23DC8E4E47BC}"/>
              </a:ext>
            </a:extLst>
          </p:cNvPr>
          <p:cNvSpPr txBox="1">
            <a:spLocks noChangeArrowheads="1"/>
          </p:cNvSpPr>
          <p:nvPr/>
        </p:nvSpPr>
        <p:spPr bwMode="auto">
          <a:xfrm>
            <a:off x="253789" y="609600"/>
            <a:ext cx="11684422" cy="989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lnSpc>
                <a:spcPct val="90000"/>
              </a:lnSpc>
            </a:pPr>
            <a:r>
              <a:rPr lang="it-IT" altLang="en-US" sz="2400" dirty="0">
                <a:solidFill>
                  <a:schemeClr val="bg1"/>
                </a:solidFill>
                <a:latin typeface="Times New Roman" panose="02020603050405020304" pitchFamily="18" charset="0"/>
                <a:cs typeface="Times New Roman" panose="02020603050405020304" pitchFamily="18" charset="0"/>
              </a:rPr>
              <a:t>Bisogna tener conto anche delle forze aerodinamiche dovute:</a:t>
            </a:r>
          </a:p>
          <a:p>
            <a:pPr eaLnBrk="1" hangingPunct="1">
              <a:lnSpc>
                <a:spcPct val="90000"/>
              </a:lnSpc>
            </a:pPr>
            <a:r>
              <a:rPr lang="it-IT" altLang="en-US" sz="2400" dirty="0">
                <a:solidFill>
                  <a:srgbClr val="FFFF00"/>
                </a:solidFill>
                <a:latin typeface="Times New Roman" panose="02020603050405020304" pitchFamily="18" charset="0"/>
                <a:cs typeface="Times New Roman" panose="02020603050405020304" pitchFamily="18" charset="0"/>
              </a:rPr>
              <a:t>alla presenza di altri edifici a monte</a:t>
            </a:r>
          </a:p>
          <a:p>
            <a:pPr eaLnBrk="1" hangingPunct="1">
              <a:lnSpc>
                <a:spcPct val="90000"/>
              </a:lnSpc>
            </a:pPr>
            <a:r>
              <a:rPr lang="en-US" altLang="en-US" sz="2400" dirty="0">
                <a:solidFill>
                  <a:srgbClr val="FFFF00"/>
                </a:solidFill>
                <a:latin typeface="Times New Roman" panose="02020603050405020304" pitchFamily="18" charset="0"/>
                <a:cs typeface="Times New Roman" panose="02020603050405020304" pitchFamily="18" charset="0"/>
              </a:rPr>
              <a:t>al </a:t>
            </a:r>
            <a:r>
              <a:rPr lang="it-IT" altLang="en-US" sz="2400" dirty="0">
                <a:solidFill>
                  <a:srgbClr val="FFFF00"/>
                </a:solidFill>
                <a:latin typeface="Times New Roman" panose="02020603050405020304" pitchFamily="18" charset="0"/>
                <a:cs typeface="Times New Roman" panose="02020603050405020304" pitchFamily="18" charset="0"/>
              </a:rPr>
              <a:t>distacco alternato di vortici (vortex </a:t>
            </a:r>
            <a:r>
              <a:rPr lang="it-IT" altLang="en-US" sz="2400" dirty="0" err="1">
                <a:solidFill>
                  <a:srgbClr val="FFFF00"/>
                </a:solidFill>
                <a:latin typeface="Times New Roman" panose="02020603050405020304" pitchFamily="18" charset="0"/>
                <a:cs typeface="Times New Roman" panose="02020603050405020304" pitchFamily="18" charset="0"/>
              </a:rPr>
              <a:t>shedding</a:t>
            </a:r>
            <a:r>
              <a:rPr lang="it-IT" altLang="en-US" sz="2400" dirty="0">
                <a:solidFill>
                  <a:srgbClr val="FFFF00"/>
                </a:solidFill>
                <a:latin typeface="Times New Roman" panose="02020603050405020304" pitchFamily="18" charset="0"/>
                <a:cs typeface="Times New Roman" panose="02020603050405020304" pitchFamily="18" charset="0"/>
              </a:rPr>
              <a:t>) a valle (Karman vortex street)  </a:t>
            </a:r>
            <a:r>
              <a:rPr lang="en-US" altLang="en-US" sz="2000" dirty="0">
                <a:solidFill>
                  <a:schemeClr val="bg1"/>
                </a:solidFill>
                <a:latin typeface="Times New Roman" panose="02020603050405020304" pitchFamily="18" charset="0"/>
                <a:cs typeface="Times New Roman" panose="02020603050405020304" pitchFamily="18" charset="0"/>
              </a:rPr>
              <a:t>(https://www.youtube.com/watch?v=q9R68qwzjQ8&amp;feature=emb_logo)</a:t>
            </a:r>
            <a:endParaRPr lang="it-IT" altLang="en-US" sz="2200" dirty="0">
              <a:solidFill>
                <a:schemeClr val="bg1"/>
              </a:solidFill>
              <a:latin typeface="Times New Roman" panose="02020603050405020304" pitchFamily="18" charset="0"/>
              <a:cs typeface="Times New Roman" panose="02020603050405020304" pitchFamily="18" charset="0"/>
            </a:endParaRPr>
          </a:p>
        </p:txBody>
      </p:sp>
      <p:sp>
        <p:nvSpPr>
          <p:cNvPr id="49156" name="Rectangle 2">
            <a:extLst>
              <a:ext uri="{FF2B5EF4-FFF2-40B4-BE49-F238E27FC236}">
                <a16:creationId xmlns:a16="http://schemas.microsoft.com/office/drawing/2014/main" id="{2FC6A2D9-4AA9-FD6F-DC3A-0B3F6EF869B0}"/>
              </a:ext>
            </a:extLst>
          </p:cNvPr>
          <p:cNvSpPr>
            <a:spLocks noChangeArrowheads="1"/>
          </p:cNvSpPr>
          <p:nvPr/>
        </p:nvSpPr>
        <p:spPr bwMode="auto">
          <a:xfrm>
            <a:off x="152400" y="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pic>
        <p:nvPicPr>
          <p:cNvPr id="2" name="Elementi multimediali online 1" title="Simulation of Vortex Shedding : Standard CAARC Building - Zonal Larged Eddy Simulations (LES)">
            <a:hlinkClick r:id="" action="ppaction://media"/>
            <a:extLst>
              <a:ext uri="{FF2B5EF4-FFF2-40B4-BE49-F238E27FC236}">
                <a16:creationId xmlns:a16="http://schemas.microsoft.com/office/drawing/2014/main" id="{A279C64D-2653-DC1D-19C9-4A27BF908367}"/>
              </a:ext>
            </a:extLst>
          </p:cNvPr>
          <p:cNvPicPr>
            <a:picLocks noRot="1" noChangeAspect="1"/>
          </p:cNvPicPr>
          <p:nvPr>
            <a:videoFile r:link="rId1"/>
          </p:nvPr>
        </p:nvPicPr>
        <p:blipFill>
          <a:blip r:embed="rId3"/>
          <a:stretch>
            <a:fillRect/>
          </a:stretch>
        </p:blipFill>
        <p:spPr>
          <a:xfrm>
            <a:off x="1696836" y="2178000"/>
            <a:ext cx="8320000" cy="4680000"/>
          </a:xfrm>
          <a:prstGeom prst="rect">
            <a:avLst/>
          </a:prstGeom>
        </p:spPr>
      </p:pic>
      <p:sp>
        <p:nvSpPr>
          <p:cNvPr id="4" name="Segnaposto numero diapositiva 3">
            <a:extLst>
              <a:ext uri="{FF2B5EF4-FFF2-40B4-BE49-F238E27FC236}">
                <a16:creationId xmlns:a16="http://schemas.microsoft.com/office/drawing/2014/main" id="{08C64366-6AC8-FFF1-7DDB-EFEDAC8E60C2}"/>
              </a:ext>
            </a:extLst>
          </p:cNvPr>
          <p:cNvSpPr>
            <a:spLocks noGrp="1"/>
          </p:cNvSpPr>
          <p:nvPr>
            <p:ph type="sldNum" sz="quarter" idx="12"/>
          </p:nvPr>
        </p:nvSpPr>
        <p:spPr/>
        <p:txBody>
          <a:bodyPr/>
          <a:lstStyle/>
          <a:p>
            <a:pPr>
              <a:defRPr/>
            </a:pPr>
            <a:fld id="{17B29711-8223-4211-945F-5E16C8362079}" type="slidenum">
              <a:rPr lang="it-IT" altLang="en-US" smtClean="0"/>
              <a:pPr>
                <a:defRPr/>
              </a:pPr>
              <a:t>142</a:t>
            </a:fld>
            <a:endParaRPr lang="it-IT" altLang="en-US"/>
          </a:p>
        </p:txBody>
      </p:sp>
    </p:spTree>
    <p:extLst>
      <p:ext uri="{BB962C8B-B14F-4D97-AF65-F5344CB8AC3E}">
        <p14:creationId xmlns:p14="http://schemas.microsoft.com/office/powerpoint/2010/main" val="345940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6"/>
          <p:cNvSpPr>
            <a:spLocks noChangeArrowheads="1"/>
          </p:cNvSpPr>
          <p:nvPr/>
        </p:nvSpPr>
        <p:spPr bwMode="auto">
          <a:xfrm>
            <a:off x="585183" y="2133600"/>
            <a:ext cx="467261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dirty="0">
                <a:solidFill>
                  <a:srgbClr val="FFFF00"/>
                </a:solidFill>
              </a:rPr>
              <a:t>Interferenza</a:t>
            </a:r>
            <a:r>
              <a:rPr lang="it-IT" altLang="en-US" sz="2400" dirty="0">
                <a:solidFill>
                  <a:schemeClr val="bg1"/>
                </a:solidFill>
              </a:rPr>
              <a:t> </a:t>
            </a:r>
          </a:p>
          <a:p>
            <a:pPr marL="342900" indent="-342900" algn="just">
              <a:spcBef>
                <a:spcPct val="0"/>
              </a:spcBef>
            </a:pPr>
            <a:endParaRPr lang="it-IT" altLang="en-US" sz="2400" dirty="0">
              <a:solidFill>
                <a:schemeClr val="bg1"/>
              </a:solidFill>
            </a:endParaRPr>
          </a:p>
          <a:p>
            <a:pPr marL="342900" indent="-342900" algn="just">
              <a:spcBef>
                <a:spcPct val="0"/>
              </a:spcBef>
            </a:pPr>
            <a:r>
              <a:rPr lang="it-IT" altLang="en-US" sz="2400" dirty="0">
                <a:solidFill>
                  <a:schemeClr val="bg1"/>
                </a:solidFill>
              </a:rPr>
              <a:t>Effetto del </a:t>
            </a:r>
            <a:r>
              <a:rPr lang="it-IT" altLang="en-US" sz="2400" dirty="0">
                <a:solidFill>
                  <a:srgbClr val="FFFF00"/>
                </a:solidFill>
              </a:rPr>
              <a:t>canyon urbano</a:t>
            </a:r>
            <a:r>
              <a:rPr lang="it-IT" altLang="en-US" sz="2400" dirty="0">
                <a:solidFill>
                  <a:schemeClr val="bg1"/>
                </a:solidFill>
              </a:rPr>
              <a:t>: distribuzione della pressione sulla superficie degli edifici per diverse distanze</a:t>
            </a:r>
            <a:endParaRPr lang="pl-PL" altLang="en-US" sz="2400" dirty="0">
              <a:solidFill>
                <a:schemeClr val="bg1"/>
              </a:solidFill>
            </a:endParaRPr>
          </a:p>
        </p:txBody>
      </p:sp>
      <p:grpSp>
        <p:nvGrpSpPr>
          <p:cNvPr id="3" name="Gruppo 2"/>
          <p:cNvGrpSpPr>
            <a:grpSpLocks noChangeAspect="1"/>
          </p:cNvGrpSpPr>
          <p:nvPr/>
        </p:nvGrpSpPr>
        <p:grpSpPr>
          <a:xfrm>
            <a:off x="6376383" y="5255"/>
            <a:ext cx="5815617" cy="6876000"/>
            <a:chOff x="3886200" y="762000"/>
            <a:chExt cx="4779962" cy="5651500"/>
          </a:xfrm>
        </p:grpSpPr>
        <p:pic>
          <p:nvPicPr>
            <p:cNvPr id="4915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6200" y="762000"/>
              <a:ext cx="4779962" cy="565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asellaDiTesto 1"/>
            <p:cNvSpPr txBox="1"/>
            <p:nvPr/>
          </p:nvSpPr>
          <p:spPr>
            <a:xfrm>
              <a:off x="5867400" y="2057400"/>
              <a:ext cx="609600" cy="202373"/>
            </a:xfrm>
            <a:prstGeom prst="rect">
              <a:avLst/>
            </a:prstGeom>
            <a:solidFill>
              <a:schemeClr val="bg1"/>
            </a:solidFill>
          </p:spPr>
          <p:txBody>
            <a:bodyPr wrap="square" rtlCol="0">
              <a:spAutoFit/>
            </a:bodyPr>
            <a:lstStyle/>
            <a:p>
              <a:r>
                <a:rPr lang="it-IT" sz="1000" dirty="0"/>
                <a:t>W/H=1</a:t>
              </a:r>
              <a:endParaRPr lang="en-US" sz="1000" dirty="0"/>
            </a:p>
          </p:txBody>
        </p:sp>
        <p:sp>
          <p:nvSpPr>
            <p:cNvPr id="6" name="CasellaDiTesto 5"/>
            <p:cNvSpPr txBox="1"/>
            <p:nvPr/>
          </p:nvSpPr>
          <p:spPr>
            <a:xfrm>
              <a:off x="5867400" y="3429000"/>
              <a:ext cx="609600" cy="202373"/>
            </a:xfrm>
            <a:prstGeom prst="rect">
              <a:avLst/>
            </a:prstGeom>
            <a:solidFill>
              <a:schemeClr val="bg1"/>
            </a:solidFill>
          </p:spPr>
          <p:txBody>
            <a:bodyPr wrap="square" rtlCol="0">
              <a:spAutoFit/>
            </a:bodyPr>
            <a:lstStyle/>
            <a:p>
              <a:r>
                <a:rPr lang="it-IT" sz="1000" dirty="0"/>
                <a:t>W/H=2</a:t>
              </a:r>
              <a:endParaRPr lang="en-US" sz="1000" dirty="0"/>
            </a:p>
          </p:txBody>
        </p:sp>
        <p:sp>
          <p:nvSpPr>
            <p:cNvPr id="7" name="CasellaDiTesto 6"/>
            <p:cNvSpPr txBox="1"/>
            <p:nvPr/>
          </p:nvSpPr>
          <p:spPr>
            <a:xfrm>
              <a:off x="5943600" y="4706779"/>
              <a:ext cx="609600" cy="202373"/>
            </a:xfrm>
            <a:prstGeom prst="rect">
              <a:avLst/>
            </a:prstGeom>
            <a:solidFill>
              <a:schemeClr val="bg1"/>
            </a:solidFill>
          </p:spPr>
          <p:txBody>
            <a:bodyPr wrap="square" rtlCol="0">
              <a:spAutoFit/>
            </a:bodyPr>
            <a:lstStyle/>
            <a:p>
              <a:r>
                <a:rPr lang="it-IT" sz="1000" dirty="0"/>
                <a:t>W/H=3</a:t>
              </a:r>
              <a:endParaRPr lang="en-US" sz="1000" dirty="0"/>
            </a:p>
          </p:txBody>
        </p:sp>
        <p:sp>
          <p:nvSpPr>
            <p:cNvPr id="8" name="CasellaDiTesto 7"/>
            <p:cNvSpPr txBox="1"/>
            <p:nvPr/>
          </p:nvSpPr>
          <p:spPr>
            <a:xfrm>
              <a:off x="5943600" y="6002179"/>
              <a:ext cx="609600" cy="202373"/>
            </a:xfrm>
            <a:prstGeom prst="rect">
              <a:avLst/>
            </a:prstGeom>
            <a:solidFill>
              <a:schemeClr val="bg1"/>
            </a:solidFill>
          </p:spPr>
          <p:txBody>
            <a:bodyPr wrap="square" rtlCol="0">
              <a:spAutoFit/>
            </a:bodyPr>
            <a:lstStyle/>
            <a:p>
              <a:r>
                <a:rPr lang="it-IT" sz="1000" dirty="0"/>
                <a:t>W/H&gt;3</a:t>
              </a:r>
              <a:endParaRPr lang="en-US" sz="1000" dirty="0"/>
            </a:p>
          </p:txBody>
        </p:sp>
      </p:grpSp>
      <p:sp>
        <p:nvSpPr>
          <p:cNvPr id="10" name="Rectangle 2">
            <a:extLst>
              <a:ext uri="{FF2B5EF4-FFF2-40B4-BE49-F238E27FC236}">
                <a16:creationId xmlns:a16="http://schemas.microsoft.com/office/drawing/2014/main" id="{A34A0C1D-F9B3-434D-892B-06C7E0194878}"/>
              </a:ext>
            </a:extLst>
          </p:cNvPr>
          <p:cNvSpPr>
            <a:spLocks noChangeArrowheads="1"/>
          </p:cNvSpPr>
          <p:nvPr/>
        </p:nvSpPr>
        <p:spPr bwMode="auto">
          <a:xfrm>
            <a:off x="126578" y="275431"/>
            <a:ext cx="59436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5" name="Segnaposto numero diapositiva 4">
            <a:extLst>
              <a:ext uri="{FF2B5EF4-FFF2-40B4-BE49-F238E27FC236}">
                <a16:creationId xmlns:a16="http://schemas.microsoft.com/office/drawing/2014/main" id="{97AAF86C-5B07-4D25-90A9-6329D6487FAE}"/>
              </a:ext>
            </a:extLst>
          </p:cNvPr>
          <p:cNvSpPr>
            <a:spLocks noGrp="1"/>
          </p:cNvSpPr>
          <p:nvPr>
            <p:ph type="sldNum" sz="quarter" idx="12"/>
          </p:nvPr>
        </p:nvSpPr>
        <p:spPr/>
        <p:txBody>
          <a:bodyPr/>
          <a:lstStyle/>
          <a:p>
            <a:pPr>
              <a:defRPr/>
            </a:pPr>
            <a:fld id="{17B29711-8223-4211-945F-5E16C8362079}" type="slidenum">
              <a:rPr lang="it-IT" altLang="en-US" smtClean="0"/>
              <a:pPr>
                <a:defRPr/>
              </a:pPr>
              <a:t>143</a:t>
            </a:fld>
            <a:endParaRPr lang="it-IT" altLang="en-US"/>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2"/>
          <p:cNvSpPr>
            <a:spLocks noChangeArrowheads="1"/>
          </p:cNvSpPr>
          <p:nvPr/>
        </p:nvSpPr>
        <p:spPr bwMode="auto">
          <a:xfrm>
            <a:off x="152400" y="7620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4" name="Segnaposto numero diapositiva 3">
            <a:extLst>
              <a:ext uri="{FF2B5EF4-FFF2-40B4-BE49-F238E27FC236}">
                <a16:creationId xmlns:a16="http://schemas.microsoft.com/office/drawing/2014/main" id="{C483FFF7-5A93-4F65-8E17-041FBC364EC9}"/>
              </a:ext>
            </a:extLst>
          </p:cNvPr>
          <p:cNvSpPr>
            <a:spLocks noGrp="1"/>
          </p:cNvSpPr>
          <p:nvPr>
            <p:ph type="sldNum" sz="quarter" idx="12"/>
          </p:nvPr>
        </p:nvSpPr>
        <p:spPr/>
        <p:txBody>
          <a:bodyPr/>
          <a:lstStyle/>
          <a:p>
            <a:pPr>
              <a:defRPr/>
            </a:pPr>
            <a:fld id="{17B29711-8223-4211-945F-5E16C8362079}" type="slidenum">
              <a:rPr lang="it-IT" altLang="en-US" smtClean="0"/>
              <a:pPr>
                <a:defRPr/>
              </a:pPr>
              <a:t>144</a:t>
            </a:fld>
            <a:endParaRPr lang="it-IT" altLang="en-US"/>
          </a:p>
        </p:txBody>
      </p:sp>
      <p:sp>
        <p:nvSpPr>
          <p:cNvPr id="10" name="Rectangle 3">
            <a:extLst>
              <a:ext uri="{FF2B5EF4-FFF2-40B4-BE49-F238E27FC236}">
                <a16:creationId xmlns:a16="http://schemas.microsoft.com/office/drawing/2014/main" id="{7AB94DD5-3F4B-8485-B84F-9EE05485B053}"/>
              </a:ext>
            </a:extLst>
          </p:cNvPr>
          <p:cNvSpPr txBox="1">
            <a:spLocks noChangeArrowheads="1"/>
          </p:cNvSpPr>
          <p:nvPr/>
        </p:nvSpPr>
        <p:spPr bwMode="auto">
          <a:xfrm>
            <a:off x="457200" y="838920"/>
            <a:ext cx="11288210" cy="1294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eaLnBrk="1" hangingPunct="1">
              <a:lnSpc>
                <a:spcPct val="90000"/>
              </a:lnSpc>
            </a:pPr>
            <a:r>
              <a:rPr lang="it-IT" altLang="en-US" sz="2200" dirty="0">
                <a:solidFill>
                  <a:srgbClr val="FFFF00"/>
                </a:solidFill>
                <a:latin typeface="Times New Roman" panose="02020603050405020304" pitchFamily="18" charset="0"/>
                <a:cs typeface="Times New Roman" panose="02020603050405020304" pitchFamily="18" charset="0"/>
              </a:rPr>
              <a:t>Vortex </a:t>
            </a:r>
            <a:r>
              <a:rPr lang="it-IT" altLang="en-US" sz="2200" dirty="0" err="1">
                <a:solidFill>
                  <a:srgbClr val="FFFF00"/>
                </a:solidFill>
                <a:latin typeface="Times New Roman" panose="02020603050405020304" pitchFamily="18" charset="0"/>
                <a:cs typeface="Times New Roman" panose="02020603050405020304" pitchFamily="18" charset="0"/>
              </a:rPr>
              <a:t>shedding</a:t>
            </a:r>
            <a:r>
              <a:rPr lang="it-IT" altLang="en-US" sz="2200" dirty="0">
                <a:solidFill>
                  <a:schemeClr val="bg1"/>
                </a:solidFill>
                <a:latin typeface="Times New Roman" panose="02020603050405020304" pitchFamily="18" charset="0"/>
                <a:cs typeface="Times New Roman" panose="02020603050405020304" pitchFamily="18" charset="0"/>
              </a:rPr>
              <a:t>: genera zone alternate di bassa pressione sulla struttura, generando una forza oscillante perpendicolare alla direzione del vento (pericolo risonanza)</a:t>
            </a:r>
          </a:p>
        </p:txBody>
      </p:sp>
      <p:pic>
        <p:nvPicPr>
          <p:cNvPr id="12" name="Immagine 11">
            <a:extLst>
              <a:ext uri="{FF2B5EF4-FFF2-40B4-BE49-F238E27FC236}">
                <a16:creationId xmlns:a16="http://schemas.microsoft.com/office/drawing/2014/main" id="{022C69A9-49DA-6203-6B9E-53325C09DCBD}"/>
              </a:ext>
            </a:extLst>
          </p:cNvPr>
          <p:cNvPicPr>
            <a:picLocks noChangeAspect="1"/>
          </p:cNvPicPr>
          <p:nvPr/>
        </p:nvPicPr>
        <p:blipFill>
          <a:blip r:embed="rId2"/>
          <a:stretch>
            <a:fillRect/>
          </a:stretch>
        </p:blipFill>
        <p:spPr>
          <a:xfrm>
            <a:off x="1992702" y="1817195"/>
            <a:ext cx="8141898" cy="4997073"/>
          </a:xfrm>
          <a:prstGeom prst="rect">
            <a:avLst/>
          </a:prstGeom>
        </p:spPr>
      </p:pic>
    </p:spTree>
    <p:extLst>
      <p:ext uri="{BB962C8B-B14F-4D97-AF65-F5344CB8AC3E}">
        <p14:creationId xmlns:p14="http://schemas.microsoft.com/office/powerpoint/2010/main" val="417928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egnaposto numero diapositiva 3">
            <a:extLst>
              <a:ext uri="{FF2B5EF4-FFF2-40B4-BE49-F238E27FC236}">
                <a16:creationId xmlns:a16="http://schemas.microsoft.com/office/drawing/2014/main" id="{0BCB4312-750C-D2D2-BE45-9C5682A3CDC6}"/>
              </a:ext>
            </a:extLst>
          </p:cNvPr>
          <p:cNvSpPr>
            <a:spLocks noGrp="1"/>
          </p:cNvSpPr>
          <p:nvPr>
            <p:ph type="sldNum" sz="quarter" idx="12"/>
          </p:nvPr>
        </p:nvSpPr>
        <p:spPr/>
        <p:txBody>
          <a:bodyPr/>
          <a:lstStyle/>
          <a:p>
            <a:pPr>
              <a:defRPr/>
            </a:pPr>
            <a:fld id="{17B29711-8223-4211-945F-5E16C8362079}" type="slidenum">
              <a:rPr lang="it-IT" altLang="en-US" smtClean="0"/>
              <a:pPr>
                <a:defRPr/>
              </a:pPr>
              <a:t>145</a:t>
            </a:fld>
            <a:endParaRPr lang="it-IT" altLang="en-US"/>
          </a:p>
        </p:txBody>
      </p:sp>
      <p:pic>
        <p:nvPicPr>
          <p:cNvPr id="6" name="Elementi multimediali online 5" title="Galloping Gertie  the Tacoma Bridge">
            <a:hlinkClick r:id="" action="ppaction://media"/>
            <a:extLst>
              <a:ext uri="{FF2B5EF4-FFF2-40B4-BE49-F238E27FC236}">
                <a16:creationId xmlns:a16="http://schemas.microsoft.com/office/drawing/2014/main" id="{19C74CDB-83DC-C9BA-E047-B991DE1138F0}"/>
              </a:ext>
            </a:extLst>
          </p:cNvPr>
          <p:cNvPicPr>
            <a:picLocks noRot="1" noChangeAspect="1"/>
          </p:cNvPicPr>
          <p:nvPr>
            <a:videoFile r:link="rId1"/>
          </p:nvPr>
        </p:nvPicPr>
        <p:blipFill>
          <a:blip r:embed="rId3"/>
          <a:stretch>
            <a:fillRect/>
          </a:stretch>
        </p:blipFill>
        <p:spPr>
          <a:xfrm>
            <a:off x="990600" y="1089152"/>
            <a:ext cx="10210350" cy="5768848"/>
          </a:xfrm>
          <a:prstGeom prst="rect">
            <a:avLst/>
          </a:prstGeom>
        </p:spPr>
      </p:pic>
      <p:sp>
        <p:nvSpPr>
          <p:cNvPr id="7" name="Rectangle 2">
            <a:extLst>
              <a:ext uri="{FF2B5EF4-FFF2-40B4-BE49-F238E27FC236}">
                <a16:creationId xmlns:a16="http://schemas.microsoft.com/office/drawing/2014/main" id="{358F3BE2-7C71-4DC2-A8FE-39C31D3A8450}"/>
              </a:ext>
            </a:extLst>
          </p:cNvPr>
          <p:cNvSpPr>
            <a:spLocks noChangeArrowheads="1"/>
          </p:cNvSpPr>
          <p:nvPr/>
        </p:nvSpPr>
        <p:spPr bwMode="auto">
          <a:xfrm>
            <a:off x="152400" y="7620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sp>
        <p:nvSpPr>
          <p:cNvPr id="8" name="Titolo 1">
            <a:extLst>
              <a:ext uri="{FF2B5EF4-FFF2-40B4-BE49-F238E27FC236}">
                <a16:creationId xmlns:a16="http://schemas.microsoft.com/office/drawing/2014/main" id="{A7426E32-DCB3-4341-4F95-0D2E10E6E08E}"/>
              </a:ext>
            </a:extLst>
          </p:cNvPr>
          <p:cNvSpPr>
            <a:spLocks noGrp="1"/>
          </p:cNvSpPr>
          <p:nvPr>
            <p:ph type="title"/>
          </p:nvPr>
        </p:nvSpPr>
        <p:spPr>
          <a:xfrm>
            <a:off x="3429000" y="685800"/>
            <a:ext cx="4953000" cy="411163"/>
          </a:xfrm>
        </p:spPr>
        <p:txBody>
          <a:bodyPr>
            <a:normAutofit fontScale="90000"/>
          </a:bodyPr>
          <a:lstStyle/>
          <a:p>
            <a:r>
              <a:rPr lang="it-IT" sz="2400" dirty="0">
                <a:solidFill>
                  <a:schemeClr val="bg1"/>
                </a:solidFill>
                <a:latin typeface="Times New Roman" panose="02020603050405020304" pitchFamily="18" charset="0"/>
                <a:ea typeface="+mn-ea"/>
                <a:cs typeface="Times New Roman" panose="02020603050405020304" pitchFamily="18" charset="0"/>
              </a:rPr>
              <a:t>Tacoma bridge (Washington, USA) , 1940</a:t>
            </a:r>
          </a:p>
        </p:txBody>
      </p:sp>
    </p:spTree>
    <p:extLst>
      <p:ext uri="{BB962C8B-B14F-4D97-AF65-F5344CB8AC3E}">
        <p14:creationId xmlns:p14="http://schemas.microsoft.com/office/powerpoint/2010/main" val="75306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numero diapositiva 1">
            <a:extLst>
              <a:ext uri="{FF2B5EF4-FFF2-40B4-BE49-F238E27FC236}">
                <a16:creationId xmlns:a16="http://schemas.microsoft.com/office/drawing/2014/main" id="{4C628BD2-5812-1269-E421-20347A741BDD}"/>
              </a:ext>
            </a:extLst>
          </p:cNvPr>
          <p:cNvSpPr>
            <a:spLocks noGrp="1"/>
          </p:cNvSpPr>
          <p:nvPr>
            <p:ph type="sldNum" sz="quarter" idx="12"/>
          </p:nvPr>
        </p:nvSpPr>
        <p:spPr/>
        <p:txBody>
          <a:bodyPr/>
          <a:lstStyle/>
          <a:p>
            <a:pPr>
              <a:defRPr/>
            </a:pPr>
            <a:fld id="{3BD2B576-A382-469D-B746-95024665603F}" type="slidenum">
              <a:rPr lang="it-IT" altLang="it-IT" smtClean="0"/>
              <a:pPr>
                <a:defRPr/>
              </a:pPr>
              <a:t>146</a:t>
            </a:fld>
            <a:endParaRPr lang="it-IT" altLang="it-IT"/>
          </a:p>
        </p:txBody>
      </p:sp>
      <p:sp>
        <p:nvSpPr>
          <p:cNvPr id="3" name="Rectangle 2">
            <a:extLst>
              <a:ext uri="{FF2B5EF4-FFF2-40B4-BE49-F238E27FC236}">
                <a16:creationId xmlns:a16="http://schemas.microsoft.com/office/drawing/2014/main" id="{A693B123-37C9-7878-09B5-AA915145D642}"/>
              </a:ext>
            </a:extLst>
          </p:cNvPr>
          <p:cNvSpPr>
            <a:spLocks noChangeArrowheads="1"/>
          </p:cNvSpPr>
          <p:nvPr/>
        </p:nvSpPr>
        <p:spPr bwMode="auto">
          <a:xfrm>
            <a:off x="1600200" y="1"/>
            <a:ext cx="9067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a:t>
            </a:r>
          </a:p>
        </p:txBody>
      </p:sp>
      <p:pic>
        <p:nvPicPr>
          <p:cNvPr id="1026" name="Picture 2" descr="Tallest Buildings in New York City 2024 | Civitatis">
            <a:extLst>
              <a:ext uri="{FF2B5EF4-FFF2-40B4-BE49-F238E27FC236}">
                <a16:creationId xmlns:a16="http://schemas.microsoft.com/office/drawing/2014/main" id="{6085CD94-32F1-EAF5-3F38-C484E8FEAF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35" b="8244"/>
          <a:stretch>
            <a:fillRect/>
          </a:stretch>
        </p:blipFill>
        <p:spPr bwMode="auto">
          <a:xfrm>
            <a:off x="838200" y="1781040"/>
            <a:ext cx="10439400" cy="50726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B70679EF-1018-423D-F505-550E708EDD6B}"/>
              </a:ext>
            </a:extLst>
          </p:cNvPr>
          <p:cNvSpPr>
            <a:spLocks noChangeArrowheads="1"/>
          </p:cNvSpPr>
          <p:nvPr/>
        </p:nvSpPr>
        <p:spPr bwMode="auto">
          <a:xfrm>
            <a:off x="152400" y="457200"/>
            <a:ext cx="117348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pPr>
            <a:r>
              <a:rPr lang="it-IT" altLang="en-US" sz="2000" dirty="0">
                <a:solidFill>
                  <a:srgbClr val="FFFF00"/>
                </a:solidFill>
              </a:rPr>
              <a:t>432 Park Avenue</a:t>
            </a:r>
            <a:r>
              <a:rPr lang="it-IT" altLang="en-US" sz="2000" dirty="0">
                <a:solidFill>
                  <a:schemeClr val="bg1"/>
                </a:solidFill>
              </a:rPr>
              <a:t>, New York (USA), Rafael </a:t>
            </a:r>
            <a:r>
              <a:rPr lang="it-IT" altLang="en-US" sz="2000" dirty="0" err="1">
                <a:solidFill>
                  <a:schemeClr val="bg1"/>
                </a:solidFill>
              </a:rPr>
              <a:t>Viñoly</a:t>
            </a:r>
            <a:r>
              <a:rPr lang="it-IT" altLang="en-US" sz="2000" dirty="0">
                <a:solidFill>
                  <a:schemeClr val="bg1"/>
                </a:solidFill>
              </a:rPr>
              <a:t>: edificio residenziale più alto del mondo</a:t>
            </a:r>
          </a:p>
          <a:p>
            <a:pPr algn="just">
              <a:spcBef>
                <a:spcPct val="0"/>
              </a:spcBef>
            </a:pPr>
            <a:r>
              <a:rPr lang="it-IT" altLang="en-US" sz="2000" dirty="0">
                <a:solidFill>
                  <a:schemeClr val="bg1"/>
                </a:solidFill>
              </a:rPr>
              <a:t>Aperture di due piani ogni dodici piani per ridurre il carico frontale del vento</a:t>
            </a:r>
          </a:p>
          <a:p>
            <a:pPr algn="just">
              <a:spcBef>
                <a:spcPct val="0"/>
              </a:spcBef>
            </a:pPr>
            <a:r>
              <a:rPr lang="it-IT" altLang="en-US" sz="2000" dirty="0">
                <a:solidFill>
                  <a:schemeClr val="bg1"/>
                </a:solidFill>
              </a:rPr>
              <a:t>Ma nelle giornate di vento: oscillazioni, crepe, ascensori che si bloccano, pavimenti che scricchiolano, tubazioni che si rompono...e rischio crollo</a:t>
            </a:r>
          </a:p>
        </p:txBody>
      </p:sp>
    </p:spTree>
    <p:extLst>
      <p:ext uri="{BB962C8B-B14F-4D97-AF65-F5344CB8AC3E}">
        <p14:creationId xmlns:p14="http://schemas.microsoft.com/office/powerpoint/2010/main" val="3381961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1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olo 1">
                <a:extLst>
                  <a:ext uri="{FF2B5EF4-FFF2-40B4-BE49-F238E27FC236}">
                    <a16:creationId xmlns:a16="http://schemas.microsoft.com/office/drawing/2014/main" id="{85960CFD-D304-BFFA-6C94-1773DECE1D74}"/>
                  </a:ext>
                </a:extLst>
              </p:cNvPr>
              <p:cNvSpPr>
                <a:spLocks noGrp="1"/>
              </p:cNvSpPr>
              <p:nvPr>
                <p:ph type="title"/>
              </p:nvPr>
            </p:nvSpPr>
            <p:spPr>
              <a:xfrm>
                <a:off x="6324600" y="609600"/>
                <a:ext cx="5740822" cy="1981200"/>
              </a:xfrm>
            </p:spPr>
            <p:txBody>
              <a:bodyPr>
                <a:noAutofit/>
              </a:bodyPr>
              <a:lstStyle/>
              <a:p>
                <a:pPr marL="342900" indent="-342900" algn="just">
                  <a:buFont typeface="Arial" panose="020B0604020202020204" pitchFamily="34" charset="0"/>
                  <a:buChar char="•"/>
                </a:pPr>
                <a:r>
                  <a:rPr lang="it-IT" sz="2000" dirty="0">
                    <a:solidFill>
                      <a:schemeClr val="bg1"/>
                    </a:solidFill>
                    <a:latin typeface="Times New Roman" panose="02020603050405020304" pitchFamily="18" charset="0"/>
                    <a:ea typeface="+mn-ea"/>
                    <a:cs typeface="Times New Roman" panose="02020603050405020304" pitchFamily="18" charset="0"/>
                  </a:rPr>
                  <a:t>Re critico per sviluppo vortici di Von Karman:</a:t>
                </a:r>
                <a:br>
                  <a:rPr lang="it-IT" sz="2000" dirty="0">
                    <a:solidFill>
                      <a:schemeClr val="bg1"/>
                    </a:solidFill>
                    <a:latin typeface="Times New Roman" panose="02020603050405020304" pitchFamily="18" charset="0"/>
                    <a:ea typeface="+mn-ea"/>
                    <a:cs typeface="Times New Roman" panose="02020603050405020304" pitchFamily="18" charset="0"/>
                  </a:rPr>
                </a:br>
                <a:r>
                  <a:rPr lang="it-IT" sz="2000" dirty="0">
                    <a:solidFill>
                      <a:schemeClr val="bg1"/>
                    </a:solidFill>
                    <a:latin typeface="Times New Roman" panose="02020603050405020304" pitchFamily="18" charset="0"/>
                    <a:ea typeface="+mn-ea"/>
                    <a:cs typeface="Times New Roman" panose="02020603050405020304" pitchFamily="18" charset="0"/>
                  </a:rPr>
                  <a:t>considerando che la viscosità cinematica dell’aria a 20°C  </a:t>
                </a:r>
                <a14:m>
                  <m:oMath xmlns:m="http://schemas.openxmlformats.org/officeDocument/2006/math">
                    <m:r>
                      <m:rPr>
                        <m:sty m:val="p"/>
                      </m:rPr>
                      <a:rPr lang="el-GR"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υ</m:t>
                    </m:r>
                    <m:r>
                      <a:rPr lang="it-IT" sz="2000" b="0" i="0" smtClean="0">
                        <a:solidFill>
                          <a:schemeClr val="bg1"/>
                        </a:solidFill>
                        <a:latin typeface="Cambria Math" panose="02040503050406030204" pitchFamily="18" charset="0"/>
                        <a:ea typeface="+mn-ea"/>
                        <a:cs typeface="Times New Roman" panose="02020603050405020304" pitchFamily="18" charset="0"/>
                      </a:rPr>
                      <m:t>=</m:t>
                    </m:r>
                    <m:r>
                      <a:rPr lang="it-IT" sz="2000" b="0" i="1" smtClean="0">
                        <a:solidFill>
                          <a:schemeClr val="bg1"/>
                        </a:solidFill>
                        <a:latin typeface="Cambria Math" panose="02040503050406030204" pitchFamily="18" charset="0"/>
                        <a:ea typeface="+mn-ea"/>
                        <a:cs typeface="Times New Roman" panose="02020603050405020304" pitchFamily="18" charset="0"/>
                      </a:rPr>
                      <m:t>15</m:t>
                    </m:r>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m:t>
                    </m:r>
                    <m:sSup>
                      <m:sSupPr>
                        <m:ctrlP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ctrlPr>
                      </m:sSupPr>
                      <m:e>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10</m:t>
                        </m:r>
                      </m:e>
                      <m:sup>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−6</m:t>
                        </m:r>
                      </m:sup>
                    </m:sSup>
                    <m:f>
                      <m:fPr>
                        <m:ctrlP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ctrlPr>
                      </m:fPr>
                      <m:num>
                        <m:sSup>
                          <m:sSupPr>
                            <m:ctrlP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ctrlPr>
                          </m:sSupPr>
                          <m:e>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𝑚</m:t>
                            </m:r>
                          </m:e>
                          <m:sup>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2</m:t>
                            </m:r>
                          </m:sup>
                        </m:sSup>
                      </m:num>
                      <m:den>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𝑠</m:t>
                        </m:r>
                      </m:den>
                    </m:f>
                  </m:oMath>
                </a14:m>
                <a:r>
                  <a:rPr lang="it-IT" sz="2000" dirty="0">
                    <a:solidFill>
                      <a:schemeClr val="bg1"/>
                    </a:solidFill>
                    <a:latin typeface="Times New Roman" panose="02020603050405020304" pitchFamily="18" charset="0"/>
                    <a:ea typeface="+mn-ea"/>
                    <a:cs typeface="Times New Roman" panose="02020603050405020304" pitchFamily="18" charset="0"/>
                  </a:rPr>
                  <a:t> , già per </a:t>
                </a:r>
                <a14:m>
                  <m:oMath xmlns:m="http://schemas.openxmlformats.org/officeDocument/2006/math">
                    <m:r>
                      <a:rPr lang="it-IT" sz="2000" b="0" i="1" smtClean="0">
                        <a:solidFill>
                          <a:schemeClr val="bg1"/>
                        </a:solidFill>
                        <a:latin typeface="Cambria Math" panose="02040503050406030204" pitchFamily="18" charset="0"/>
                        <a:ea typeface="+mn-ea"/>
                        <a:cs typeface="Times New Roman" panose="02020603050405020304" pitchFamily="18" charset="0"/>
                      </a:rPr>
                      <m:t>𝑈𝐷</m:t>
                    </m:r>
                    <m:r>
                      <a:rPr lang="it-IT" sz="2000" b="0" i="1" smtClean="0">
                        <a:solidFill>
                          <a:schemeClr val="bg1"/>
                        </a:solidFill>
                        <a:latin typeface="Cambria Math" panose="02040503050406030204" pitchFamily="18" charset="0"/>
                        <a:ea typeface="+mn-ea"/>
                        <a:cs typeface="Times New Roman" panose="02020603050405020304" pitchFamily="18" charset="0"/>
                      </a:rPr>
                      <m:t>&gt;0,23</m:t>
                    </m:r>
                  </m:oMath>
                </a14:m>
                <a:r>
                  <a:rPr lang="it-IT" sz="2000" dirty="0">
                    <a:solidFill>
                      <a:schemeClr val="bg1"/>
                    </a:solidFill>
                    <a:latin typeface="Times New Roman" panose="02020603050405020304" pitchFamily="18" charset="0"/>
                    <a:ea typeface="+mn-ea"/>
                    <a:cs typeface="Times New Roman" panose="02020603050405020304" pitchFamily="18" charset="0"/>
                  </a:rPr>
                  <a:t> si instaurano i vortici turbolenti di Von Karman (</a:t>
                </a:r>
                <a:r>
                  <a:rPr lang="it-IT" sz="2000" i="1" dirty="0">
                    <a:solidFill>
                      <a:schemeClr val="bg1"/>
                    </a:solidFill>
                    <a:latin typeface="Times New Roman" panose="02020603050405020304" pitchFamily="18" charset="0"/>
                    <a:ea typeface="+mn-ea"/>
                    <a:cs typeface="Times New Roman" panose="02020603050405020304" pitchFamily="18" charset="0"/>
                  </a:rPr>
                  <a:t>D</a:t>
                </a:r>
                <a:r>
                  <a:rPr lang="it-IT" sz="2000" dirty="0">
                    <a:solidFill>
                      <a:schemeClr val="bg1"/>
                    </a:solidFill>
                    <a:latin typeface="Times New Roman" panose="02020603050405020304" pitchFamily="18" charset="0"/>
                    <a:ea typeface="+mn-ea"/>
                    <a:cs typeface="Times New Roman" panose="02020603050405020304" pitchFamily="18" charset="0"/>
                  </a:rPr>
                  <a:t> [m] è la dimensione trasversale dell’edificio, </a:t>
                </a:r>
                <a:r>
                  <a:rPr lang="it-IT" sz="2000" i="1" dirty="0">
                    <a:solidFill>
                      <a:schemeClr val="bg1"/>
                    </a:solidFill>
                    <a:latin typeface="Times New Roman" panose="02020603050405020304" pitchFamily="18" charset="0"/>
                    <a:ea typeface="+mn-ea"/>
                    <a:cs typeface="Times New Roman" panose="02020603050405020304" pitchFamily="18" charset="0"/>
                  </a:rPr>
                  <a:t>U</a:t>
                </a:r>
                <a:r>
                  <a:rPr lang="it-IT" sz="2000" dirty="0">
                    <a:solidFill>
                      <a:schemeClr val="bg1"/>
                    </a:solidFill>
                    <a:latin typeface="Times New Roman" panose="02020603050405020304" pitchFamily="18" charset="0"/>
                    <a:ea typeface="+mn-ea"/>
                    <a:cs typeface="Times New Roman" panose="02020603050405020304" pitchFamily="18" charset="0"/>
                  </a:rPr>
                  <a:t> [m/s] è la velocità del vento)!</a:t>
                </a:r>
              </a:p>
            </p:txBody>
          </p:sp>
        </mc:Choice>
        <mc:Fallback>
          <p:sp>
            <p:nvSpPr>
              <p:cNvPr id="2" name="Titolo 1">
                <a:extLst>
                  <a:ext uri="{FF2B5EF4-FFF2-40B4-BE49-F238E27FC236}">
                    <a16:creationId xmlns:a16="http://schemas.microsoft.com/office/drawing/2014/main" id="{85960CFD-D304-BFFA-6C94-1773DECE1D74}"/>
                  </a:ext>
                </a:extLst>
              </p:cNvPr>
              <p:cNvSpPr>
                <a:spLocks noGrp="1" noRot="1" noChangeAspect="1" noMove="1" noResize="1" noEditPoints="1" noAdjustHandles="1" noChangeArrowheads="1" noChangeShapeType="1" noTextEdit="1"/>
              </p:cNvSpPr>
              <p:nvPr>
                <p:ph type="title"/>
              </p:nvPr>
            </p:nvSpPr>
            <p:spPr>
              <a:xfrm>
                <a:off x="6324600" y="609600"/>
                <a:ext cx="5740822" cy="1981200"/>
              </a:xfrm>
              <a:blipFill>
                <a:blip r:embed="rId2"/>
                <a:stretch>
                  <a:fillRect l="-956" t="-923" r="-1169" b="-3077"/>
                </a:stretch>
              </a:blipFill>
            </p:spPr>
            <p:txBody>
              <a:bodyPr/>
              <a:lstStyle/>
              <a:p>
                <a:r>
                  <a:rPr lang="en-US">
                    <a:noFill/>
                  </a:rPr>
                  <a:t> </a:t>
                </a:r>
              </a:p>
            </p:txBody>
          </p:sp>
        </mc:Fallback>
      </mc:AlternateContent>
      <p:sp>
        <p:nvSpPr>
          <p:cNvPr id="4" name="Segnaposto numero diapositiva 3">
            <a:extLst>
              <a:ext uri="{FF2B5EF4-FFF2-40B4-BE49-F238E27FC236}">
                <a16:creationId xmlns:a16="http://schemas.microsoft.com/office/drawing/2014/main" id="{0BCB4312-750C-D2D2-BE45-9C5682A3CDC6}"/>
              </a:ext>
            </a:extLst>
          </p:cNvPr>
          <p:cNvSpPr>
            <a:spLocks noGrp="1"/>
          </p:cNvSpPr>
          <p:nvPr>
            <p:ph type="sldNum" sz="quarter" idx="12"/>
          </p:nvPr>
        </p:nvSpPr>
        <p:spPr/>
        <p:txBody>
          <a:bodyPr/>
          <a:lstStyle/>
          <a:p>
            <a:pPr>
              <a:defRPr/>
            </a:pPr>
            <a:fld id="{17B29711-8223-4211-945F-5E16C8362079}" type="slidenum">
              <a:rPr lang="it-IT" altLang="en-US" smtClean="0"/>
              <a:pPr>
                <a:defRPr/>
              </a:pPr>
              <a:t>147</a:t>
            </a:fld>
            <a:endParaRPr lang="it-IT" altLang="en-US" dirty="0"/>
          </a:p>
        </p:txBody>
      </p:sp>
      <p:sp>
        <p:nvSpPr>
          <p:cNvPr id="7" name="Rectangle 2">
            <a:extLst>
              <a:ext uri="{FF2B5EF4-FFF2-40B4-BE49-F238E27FC236}">
                <a16:creationId xmlns:a16="http://schemas.microsoft.com/office/drawing/2014/main" id="{358F3BE2-7C71-4DC2-A8FE-39C31D3A8450}"/>
              </a:ext>
            </a:extLst>
          </p:cNvPr>
          <p:cNvSpPr>
            <a:spLocks noChangeArrowheads="1"/>
          </p:cNvSpPr>
          <p:nvPr/>
        </p:nvSpPr>
        <p:spPr bwMode="auto">
          <a:xfrm>
            <a:off x="152400" y="76200"/>
            <a:ext cx="11913022"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aerodinamiche</a:t>
            </a:r>
          </a:p>
        </p:txBody>
      </p:sp>
      <p:pic>
        <p:nvPicPr>
          <p:cNvPr id="9" name="Immagine 8">
            <a:extLst>
              <a:ext uri="{FF2B5EF4-FFF2-40B4-BE49-F238E27FC236}">
                <a16:creationId xmlns:a16="http://schemas.microsoft.com/office/drawing/2014/main" id="{56EE0DDF-73DB-52C1-827F-5D99B26124C8}"/>
              </a:ext>
            </a:extLst>
          </p:cNvPr>
          <p:cNvPicPr>
            <a:picLocks noChangeAspect="1"/>
          </p:cNvPicPr>
          <p:nvPr/>
        </p:nvPicPr>
        <p:blipFill>
          <a:blip r:embed="rId3"/>
          <a:srcRect l="3404" r="2418"/>
          <a:stretch>
            <a:fillRect/>
          </a:stretch>
        </p:blipFill>
        <p:spPr>
          <a:xfrm>
            <a:off x="0" y="676274"/>
            <a:ext cx="6324600" cy="6181725"/>
          </a:xfrm>
          <a:prstGeom prst="rect">
            <a:avLst/>
          </a:prstGeom>
        </p:spPr>
      </p:pic>
      <mc:AlternateContent xmlns:mc="http://schemas.openxmlformats.org/markup-compatibility/2006">
        <mc:Choice xmlns:a14="http://schemas.microsoft.com/office/drawing/2010/main" Requires="a14">
          <p:sp>
            <p:nvSpPr>
              <p:cNvPr id="11" name="Titolo 1">
                <a:extLst>
                  <a:ext uri="{FF2B5EF4-FFF2-40B4-BE49-F238E27FC236}">
                    <a16:creationId xmlns:a16="http://schemas.microsoft.com/office/drawing/2014/main" id="{85F90E0F-953F-CE82-130C-3CFA56852CBE}"/>
                  </a:ext>
                </a:extLst>
              </p:cNvPr>
              <p:cNvSpPr txBox="1">
                <a:spLocks/>
              </p:cNvSpPr>
              <p:nvPr/>
            </p:nvSpPr>
            <p:spPr>
              <a:xfrm>
                <a:off x="6324600" y="2667000"/>
                <a:ext cx="5740822" cy="9906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it-IT" sz="2000" dirty="0">
                    <a:solidFill>
                      <a:schemeClr val="bg1"/>
                    </a:solidFill>
                    <a:latin typeface="Times New Roman" panose="02020603050405020304" pitchFamily="18" charset="0"/>
                    <a:ea typeface="+mn-ea"/>
                    <a:cs typeface="Times New Roman" panose="02020603050405020304" pitchFamily="18" charset="0"/>
                  </a:rPr>
                  <a:t>Il </a:t>
                </a:r>
                <a:r>
                  <a:rPr lang="it-IT" sz="2000" dirty="0">
                    <a:solidFill>
                      <a:srgbClr val="FFFF00"/>
                    </a:solidFill>
                    <a:latin typeface="Times New Roman" panose="02020603050405020304" pitchFamily="18" charset="0"/>
                    <a:ea typeface="+mn-ea"/>
                    <a:cs typeface="Times New Roman" panose="02020603050405020304" pitchFamily="18" charset="0"/>
                  </a:rPr>
                  <a:t>numero di </a:t>
                </a:r>
                <a:r>
                  <a:rPr lang="it-IT" sz="2000" dirty="0" err="1">
                    <a:solidFill>
                      <a:srgbClr val="FFFF00"/>
                    </a:solidFill>
                    <a:latin typeface="Times New Roman" panose="02020603050405020304" pitchFamily="18" charset="0"/>
                    <a:ea typeface="+mn-ea"/>
                    <a:cs typeface="Times New Roman" panose="02020603050405020304" pitchFamily="18" charset="0"/>
                  </a:rPr>
                  <a:t>Strouhal</a:t>
                </a:r>
                <a:r>
                  <a:rPr lang="it-IT" sz="2000" dirty="0">
                    <a:solidFill>
                      <a:srgbClr val="FFFF00"/>
                    </a:solidFill>
                    <a:latin typeface="Times New Roman" panose="02020603050405020304" pitchFamily="18" charset="0"/>
                    <a:ea typeface="+mn-ea"/>
                    <a:cs typeface="Times New Roman" panose="02020603050405020304" pitchFamily="18" charset="0"/>
                  </a:rPr>
                  <a:t> </a:t>
                </a:r>
                <a14:m>
                  <m:oMath xmlns:m="http://schemas.openxmlformats.org/officeDocument/2006/math">
                    <m:r>
                      <a:rPr lang="it-IT" sz="2000" i="1" smtClean="0">
                        <a:solidFill>
                          <a:srgbClr val="FFFF00"/>
                        </a:solidFill>
                        <a:latin typeface="Cambria Math" panose="02040503050406030204" pitchFamily="18" charset="0"/>
                        <a:ea typeface="+mn-ea"/>
                        <a:cs typeface="Times New Roman" panose="02020603050405020304" pitchFamily="18" charset="0"/>
                      </a:rPr>
                      <m:t>𝑆</m:t>
                    </m:r>
                    <m:r>
                      <a:rPr lang="it-IT" sz="2000" i="1" smtClean="0">
                        <a:solidFill>
                          <a:srgbClr val="FFFF00"/>
                        </a:solidFill>
                        <a:latin typeface="Cambria Math" panose="02040503050406030204" pitchFamily="18" charset="0"/>
                        <a:ea typeface="+mn-ea"/>
                        <a:cs typeface="Times New Roman" panose="02020603050405020304" pitchFamily="18" charset="0"/>
                      </a:rPr>
                      <m:t>=</m:t>
                    </m:r>
                    <m:f>
                      <m:fPr>
                        <m:ctrlPr>
                          <a:rPr lang="it-IT" sz="2000" i="1" smtClean="0">
                            <a:solidFill>
                              <a:srgbClr val="FFFF00"/>
                            </a:solidFill>
                            <a:latin typeface="Cambria Math" panose="02040503050406030204" pitchFamily="18" charset="0"/>
                            <a:ea typeface="+mn-ea"/>
                            <a:cs typeface="Times New Roman" panose="02020603050405020304" pitchFamily="18" charset="0"/>
                          </a:rPr>
                        </m:ctrlPr>
                      </m:fPr>
                      <m:num>
                        <m:sSub>
                          <m:sSubPr>
                            <m:ctrlPr>
                              <a:rPr lang="it-IT" sz="2000" i="1">
                                <a:solidFill>
                                  <a:srgbClr val="FFFF00"/>
                                </a:solidFill>
                                <a:latin typeface="Cambria Math" panose="02040503050406030204" pitchFamily="18" charset="0"/>
                                <a:cs typeface="Times New Roman" panose="02020603050405020304" pitchFamily="18" charset="0"/>
                              </a:rPr>
                            </m:ctrlPr>
                          </m:sSubPr>
                          <m:e>
                            <m:r>
                              <a:rPr lang="it-IT" sz="2000" i="1">
                                <a:solidFill>
                                  <a:srgbClr val="FFFF00"/>
                                </a:solidFill>
                                <a:latin typeface="Cambria Math" panose="02040503050406030204" pitchFamily="18" charset="0"/>
                                <a:cs typeface="Times New Roman" panose="02020603050405020304" pitchFamily="18" charset="0"/>
                              </a:rPr>
                              <m:t>𝑓</m:t>
                            </m:r>
                          </m:e>
                          <m:sub>
                            <m:r>
                              <a:rPr lang="it-IT" sz="2000" i="1">
                                <a:solidFill>
                                  <a:srgbClr val="FFFF00"/>
                                </a:solidFill>
                                <a:latin typeface="Cambria Math" panose="02040503050406030204" pitchFamily="18" charset="0"/>
                                <a:cs typeface="Times New Roman" panose="02020603050405020304" pitchFamily="18" charset="0"/>
                              </a:rPr>
                              <m:t>𝑣</m:t>
                            </m:r>
                          </m:sub>
                        </m:sSub>
                        <m:r>
                          <a:rPr lang="it-IT" sz="2000" i="1"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𝐷</m:t>
                        </m:r>
                      </m:num>
                      <m:den>
                        <m:r>
                          <a:rPr lang="it-IT" sz="2000" i="1" smtClean="0">
                            <a:solidFill>
                              <a:srgbClr val="FFFF00"/>
                            </a:solidFill>
                            <a:latin typeface="Cambria Math" panose="02040503050406030204" pitchFamily="18" charset="0"/>
                            <a:ea typeface="+mn-ea"/>
                            <a:cs typeface="Times New Roman" panose="02020603050405020304" pitchFamily="18" charset="0"/>
                          </a:rPr>
                          <m:t>𝑈</m:t>
                        </m:r>
                      </m:den>
                    </m:f>
                    <m:r>
                      <a:rPr lang="it-IT" sz="2000" i="1" smtClean="0">
                        <a:solidFill>
                          <a:srgbClr val="FFFF00"/>
                        </a:solidFill>
                        <a:latin typeface="Cambria Math" panose="02040503050406030204" pitchFamily="18" charset="0"/>
                        <a:ea typeface="+mn-ea"/>
                        <a:cs typeface="Times New Roman" panose="02020603050405020304" pitchFamily="18" charset="0"/>
                      </a:rPr>
                      <m:t>=0,21</m:t>
                    </m:r>
                  </m:oMath>
                </a14:m>
                <a:r>
                  <a:rPr lang="it-IT" sz="2000" dirty="0">
                    <a:solidFill>
                      <a:schemeClr val="bg1"/>
                    </a:solidFill>
                    <a:latin typeface="Times New Roman" panose="02020603050405020304" pitchFamily="18" charset="0"/>
                    <a:ea typeface="+mn-ea"/>
                    <a:cs typeface="Times New Roman" panose="02020603050405020304" pitchFamily="18" charset="0"/>
                  </a:rPr>
                  <a:t> lega U e D alla frequenza dei vortici </a:t>
                </a:r>
                <a14:m>
                  <m:oMath xmlns:m="http://schemas.openxmlformats.org/officeDocument/2006/math">
                    <m:sSub>
                      <m:sSubPr>
                        <m:ctrlPr>
                          <a:rPr lang="it-IT" sz="2000" i="1">
                            <a:solidFill>
                              <a:schemeClr val="bg1"/>
                            </a:solidFill>
                            <a:latin typeface="Cambria Math" panose="02040503050406030204" pitchFamily="18" charset="0"/>
                            <a:cs typeface="Times New Roman" panose="02020603050405020304" pitchFamily="18" charset="0"/>
                          </a:rPr>
                        </m:ctrlPr>
                      </m:sSubPr>
                      <m:e>
                        <m:r>
                          <a:rPr lang="it-IT" sz="2000" i="1">
                            <a:solidFill>
                              <a:schemeClr val="bg1"/>
                            </a:solidFill>
                            <a:latin typeface="Cambria Math" panose="02040503050406030204" pitchFamily="18" charset="0"/>
                            <a:cs typeface="Times New Roman" panose="02020603050405020304" pitchFamily="18" charset="0"/>
                          </a:rPr>
                          <m:t>𝑓</m:t>
                        </m:r>
                      </m:e>
                      <m:sub>
                        <m:r>
                          <a:rPr lang="it-IT" sz="2000" i="1">
                            <a:solidFill>
                              <a:schemeClr val="bg1"/>
                            </a:solidFill>
                            <a:latin typeface="Cambria Math" panose="02040503050406030204" pitchFamily="18" charset="0"/>
                            <a:cs typeface="Times New Roman" panose="02020603050405020304" pitchFamily="18" charset="0"/>
                          </a:rPr>
                          <m:t>𝑣</m:t>
                        </m:r>
                      </m:sub>
                    </m:sSub>
                  </m:oMath>
                </a14:m>
                <a:r>
                  <a:rPr lang="it-IT" sz="2000" dirty="0">
                    <a:solidFill>
                      <a:schemeClr val="bg1"/>
                    </a:solidFill>
                    <a:latin typeface="Times New Roman" panose="02020603050405020304" pitchFamily="18" charset="0"/>
                    <a:ea typeface="+mn-ea"/>
                    <a:cs typeface="Times New Roman" panose="02020603050405020304" pitchFamily="18" charset="0"/>
                  </a:rPr>
                  <a:t> [Hz] cui avviene la </a:t>
                </a:r>
                <a:r>
                  <a:rPr lang="it-IT" sz="2000" dirty="0">
                    <a:solidFill>
                      <a:srgbClr val="FFFF00"/>
                    </a:solidFill>
                    <a:latin typeface="Times New Roman" panose="02020603050405020304" pitchFamily="18" charset="0"/>
                    <a:ea typeface="+mn-ea"/>
                    <a:cs typeface="Times New Roman" panose="02020603050405020304" pitchFamily="18" charset="0"/>
                  </a:rPr>
                  <a:t>risonanza</a:t>
                </a:r>
                <a:r>
                  <a:rPr lang="it-IT" sz="2000" dirty="0">
                    <a:solidFill>
                      <a:schemeClr val="bg1"/>
                    </a:solidFill>
                    <a:latin typeface="Times New Roman" panose="02020603050405020304" pitchFamily="18" charset="0"/>
                    <a:ea typeface="+mn-ea"/>
                    <a:cs typeface="Times New Roman" panose="02020603050405020304" pitchFamily="18" charset="0"/>
                  </a:rPr>
                  <a:t> (per edifici sino a 50 piani)</a:t>
                </a:r>
              </a:p>
            </p:txBody>
          </p:sp>
        </mc:Choice>
        <mc:Fallback>
          <p:sp>
            <p:nvSpPr>
              <p:cNvPr id="11" name="Titolo 1">
                <a:extLst>
                  <a:ext uri="{FF2B5EF4-FFF2-40B4-BE49-F238E27FC236}">
                    <a16:creationId xmlns:a16="http://schemas.microsoft.com/office/drawing/2014/main" id="{85F90E0F-953F-CE82-130C-3CFA56852CBE}"/>
                  </a:ext>
                </a:extLst>
              </p:cNvPr>
              <p:cNvSpPr txBox="1">
                <a:spLocks noRot="1" noChangeAspect="1" noMove="1" noResize="1" noEditPoints="1" noAdjustHandles="1" noChangeArrowheads="1" noChangeShapeType="1" noTextEdit="1"/>
              </p:cNvSpPr>
              <p:nvPr/>
            </p:nvSpPr>
            <p:spPr>
              <a:xfrm>
                <a:off x="6324600" y="2667000"/>
                <a:ext cx="5740822" cy="990600"/>
              </a:xfrm>
              <a:prstGeom prst="rect">
                <a:avLst/>
              </a:prstGeom>
              <a:blipFill>
                <a:blip r:embed="rId4"/>
                <a:stretch>
                  <a:fillRect l="-956" t="-2469" r="-1169" b="-14198"/>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2" name="Titolo 1">
                <a:extLst>
                  <a:ext uri="{FF2B5EF4-FFF2-40B4-BE49-F238E27FC236}">
                    <a16:creationId xmlns:a16="http://schemas.microsoft.com/office/drawing/2014/main" id="{3ED25E68-89A9-5D03-188A-EA29DF882753}"/>
                  </a:ext>
                </a:extLst>
              </p:cNvPr>
              <p:cNvSpPr txBox="1">
                <a:spLocks/>
              </p:cNvSpPr>
              <p:nvPr/>
            </p:nvSpPr>
            <p:spPr>
              <a:xfrm>
                <a:off x="6324600" y="3886200"/>
                <a:ext cx="5740822" cy="27590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it-IT" sz="2000" dirty="0">
                    <a:solidFill>
                      <a:srgbClr val="FFFF00"/>
                    </a:solidFill>
                    <a:latin typeface="Times New Roman" panose="02020603050405020304" pitchFamily="18" charset="0"/>
                    <a:ea typeface="+mn-ea"/>
                    <a:cs typeface="Times New Roman" panose="02020603050405020304" pitchFamily="18" charset="0"/>
                  </a:rPr>
                  <a:t>Se la frequenza dei vortici </a:t>
                </a:r>
                <a:r>
                  <a:rPr lang="it-IT" sz="2000" dirty="0">
                    <a:solidFill>
                      <a:srgbClr val="FFFF00"/>
                    </a:solidFill>
                    <a:latin typeface="Times New Roman" panose="02020603050405020304" pitchFamily="18" charset="0"/>
                    <a:cs typeface="Times New Roman" panose="02020603050405020304" pitchFamily="18" charset="0"/>
                  </a:rPr>
                  <a:t>(</a:t>
                </a:r>
                <a14:m>
                  <m:oMath xmlns:m="http://schemas.openxmlformats.org/officeDocument/2006/math">
                    <m:sSub>
                      <m:sSubPr>
                        <m:ctrlPr>
                          <a:rPr lang="it-IT" sz="2000" i="1">
                            <a:solidFill>
                              <a:srgbClr val="FFFF00"/>
                            </a:solidFill>
                            <a:latin typeface="Cambria Math" panose="02040503050406030204" pitchFamily="18" charset="0"/>
                            <a:cs typeface="Times New Roman" panose="02020603050405020304" pitchFamily="18" charset="0"/>
                          </a:rPr>
                        </m:ctrlPr>
                      </m:sSubPr>
                      <m:e>
                        <m:r>
                          <a:rPr lang="it-IT" sz="2000" i="1">
                            <a:solidFill>
                              <a:srgbClr val="FFFF00"/>
                            </a:solidFill>
                            <a:latin typeface="Cambria Math" panose="02040503050406030204" pitchFamily="18" charset="0"/>
                            <a:cs typeface="Times New Roman" panose="02020603050405020304" pitchFamily="18" charset="0"/>
                          </a:rPr>
                          <m:t>𝑓</m:t>
                        </m:r>
                      </m:e>
                      <m:sub>
                        <m:r>
                          <a:rPr lang="it-IT" sz="2000" b="0" i="1" smtClean="0">
                            <a:solidFill>
                              <a:srgbClr val="FFFF00"/>
                            </a:solidFill>
                            <a:latin typeface="Cambria Math" panose="02040503050406030204" pitchFamily="18" charset="0"/>
                            <a:cs typeface="Times New Roman" panose="02020603050405020304" pitchFamily="18" charset="0"/>
                          </a:rPr>
                          <m:t>𝑣</m:t>
                        </m:r>
                      </m:sub>
                    </m:sSub>
                  </m:oMath>
                </a14:m>
                <a:r>
                  <a:rPr lang="it-IT" sz="2000" dirty="0">
                    <a:solidFill>
                      <a:srgbClr val="FFFF00"/>
                    </a:solidFill>
                    <a:latin typeface="Times New Roman" panose="02020603050405020304" pitchFamily="18" charset="0"/>
                    <a:cs typeface="Times New Roman" panose="02020603050405020304" pitchFamily="18" charset="0"/>
                  </a:rPr>
                  <a:t>) </a:t>
                </a:r>
                <a:r>
                  <a:rPr lang="it-IT" sz="2000" dirty="0">
                    <a:solidFill>
                      <a:srgbClr val="FFFF00"/>
                    </a:solidFill>
                    <a:latin typeface="Times New Roman" panose="02020603050405020304" pitchFamily="18" charset="0"/>
                    <a:ea typeface="+mn-ea"/>
                    <a:cs typeface="Times New Roman" panose="02020603050405020304" pitchFamily="18" charset="0"/>
                  </a:rPr>
                  <a:t>è la stessa di una delle frequenze di oscillazione naturali della struttura (</a:t>
                </a:r>
                <a14:m>
                  <m:oMath xmlns:m="http://schemas.openxmlformats.org/officeDocument/2006/math">
                    <m:sSub>
                      <m:sSubPr>
                        <m:ctrlPr>
                          <a:rPr lang="it-IT" sz="2000" i="1" smtClean="0">
                            <a:solidFill>
                              <a:srgbClr val="FFFF00"/>
                            </a:solidFill>
                            <a:latin typeface="Cambria Math" panose="02040503050406030204" pitchFamily="18" charset="0"/>
                            <a:ea typeface="+mn-ea"/>
                            <a:cs typeface="Times New Roman" panose="02020603050405020304" pitchFamily="18" charset="0"/>
                          </a:rPr>
                        </m:ctrlPr>
                      </m:sSubPr>
                      <m:e>
                        <m:r>
                          <a:rPr lang="it-IT" sz="2000" b="0" i="1" smtClean="0">
                            <a:solidFill>
                              <a:srgbClr val="FFFF00"/>
                            </a:solidFill>
                            <a:latin typeface="Cambria Math" panose="02040503050406030204" pitchFamily="18" charset="0"/>
                            <a:ea typeface="+mn-ea"/>
                            <a:cs typeface="Times New Roman" panose="02020603050405020304" pitchFamily="18" charset="0"/>
                          </a:rPr>
                          <m:t>𝑓</m:t>
                        </m:r>
                      </m:e>
                      <m:sub>
                        <m:r>
                          <a:rPr lang="it-IT" sz="2000" b="0" i="1" smtClean="0">
                            <a:solidFill>
                              <a:srgbClr val="FFFF00"/>
                            </a:solidFill>
                            <a:latin typeface="Cambria Math" panose="02040503050406030204" pitchFamily="18" charset="0"/>
                            <a:ea typeface="+mn-ea"/>
                            <a:cs typeface="Times New Roman" panose="02020603050405020304" pitchFamily="18" charset="0"/>
                          </a:rPr>
                          <m:t>𝑏</m:t>
                        </m:r>
                      </m:sub>
                    </m:sSub>
                  </m:oMath>
                </a14:m>
                <a:r>
                  <a:rPr lang="it-IT" sz="2000" dirty="0">
                    <a:solidFill>
                      <a:srgbClr val="FFFF00"/>
                    </a:solidFill>
                    <a:latin typeface="Times New Roman" panose="02020603050405020304" pitchFamily="18" charset="0"/>
                    <a:ea typeface="+mn-ea"/>
                    <a:cs typeface="Times New Roman" panose="02020603050405020304" pitchFamily="18" charset="0"/>
                  </a:rPr>
                  <a:t>), possono verificarsi risonanza e grandi vibrazioni</a:t>
                </a:r>
                <a:endParaRPr lang="it-IT" sz="2000" dirty="0">
                  <a:solidFill>
                    <a:schemeClr val="bg1"/>
                  </a:solidFill>
                  <a:latin typeface="Times New Roman" panose="02020603050405020304" pitchFamily="18" charset="0"/>
                  <a:ea typeface="+mn-ea"/>
                  <a:cs typeface="Times New Roman" panose="02020603050405020304" pitchFamily="18" charset="0"/>
                </a:endParaRPr>
              </a:p>
              <a:p>
                <a:pPr marL="342900" indent="-342900" algn="just">
                  <a:buFont typeface="Arial" panose="020B0604020202020204" pitchFamily="34" charset="0"/>
                  <a:buChar char="•"/>
                </a:pPr>
                <a:r>
                  <a:rPr lang="it-IT" sz="2000" dirty="0">
                    <a:solidFill>
                      <a:schemeClr val="bg1"/>
                    </a:solidFill>
                    <a:latin typeface="Times New Roman" panose="02020603050405020304" pitchFamily="18" charset="0"/>
                    <a:ea typeface="+mn-ea"/>
                    <a:cs typeface="Times New Roman" panose="02020603050405020304" pitchFamily="18" charset="0"/>
                  </a:rPr>
                  <a:t>Per edifici di 50 piani, </a:t>
                </a:r>
                <a14:m>
                  <m:oMath xmlns:m="http://schemas.openxmlformats.org/officeDocument/2006/math">
                    <m:sSub>
                      <m:sSubPr>
                        <m:ctrlPr>
                          <a:rPr lang="it-IT" sz="2000" i="1">
                            <a:solidFill>
                              <a:schemeClr val="bg1"/>
                            </a:solidFill>
                            <a:latin typeface="Cambria Math" panose="02040503050406030204" pitchFamily="18" charset="0"/>
                            <a:cs typeface="Times New Roman" panose="02020603050405020304" pitchFamily="18" charset="0"/>
                          </a:rPr>
                        </m:ctrlPr>
                      </m:sSubPr>
                      <m:e>
                        <m:r>
                          <a:rPr lang="it-IT" sz="2000" i="1">
                            <a:solidFill>
                              <a:schemeClr val="bg1"/>
                            </a:solidFill>
                            <a:latin typeface="Cambria Math" panose="02040503050406030204" pitchFamily="18" charset="0"/>
                            <a:cs typeface="Times New Roman" panose="02020603050405020304" pitchFamily="18" charset="0"/>
                          </a:rPr>
                          <m:t>𝑓</m:t>
                        </m:r>
                      </m:e>
                      <m:sub>
                        <m:r>
                          <a:rPr lang="it-IT" sz="2000" i="1">
                            <a:solidFill>
                              <a:schemeClr val="bg1"/>
                            </a:solidFill>
                            <a:latin typeface="Cambria Math" panose="02040503050406030204" pitchFamily="18" charset="0"/>
                            <a:cs typeface="Times New Roman" panose="02020603050405020304" pitchFamily="18" charset="0"/>
                          </a:rPr>
                          <m:t>𝑏</m:t>
                        </m:r>
                      </m:sub>
                    </m:sSub>
                    <m:r>
                      <a:rPr lang="it-IT" sz="2000" b="0" i="1" smtClean="0">
                        <a:solidFill>
                          <a:schemeClr val="bg1"/>
                        </a:solidFill>
                        <a:latin typeface="Cambria Math" panose="02040503050406030204" pitchFamily="18" charset="0"/>
                        <a:cs typeface="Times New Roman" panose="02020603050405020304" pitchFamily="18" charset="0"/>
                      </a:rPr>
                      <m:t>=0,2 </m:t>
                    </m:r>
                    <m:r>
                      <a:rPr lang="it-IT" sz="2000" b="0" i="1" smtClean="0">
                        <a:solidFill>
                          <a:schemeClr val="bg1"/>
                        </a:solidFill>
                        <a:latin typeface="Cambria Math" panose="02040503050406030204" pitchFamily="18" charset="0"/>
                        <a:cs typeface="Times New Roman" panose="02020603050405020304" pitchFamily="18" charset="0"/>
                      </a:rPr>
                      <m:t>𝐻𝑧</m:t>
                    </m:r>
                  </m:oMath>
                </a14:m>
                <a:r>
                  <a:rPr lang="it-IT" sz="2000" dirty="0">
                    <a:solidFill>
                      <a:schemeClr val="bg1"/>
                    </a:solidFill>
                    <a:latin typeface="Times New Roman" panose="02020603050405020304" pitchFamily="18" charset="0"/>
                    <a:ea typeface="+mn-ea"/>
                    <a:cs typeface="Times New Roman" panose="02020603050405020304" pitchFamily="18" charset="0"/>
                  </a:rPr>
                  <a:t>, di 100 piani </a:t>
                </a:r>
                <a14:m>
                  <m:oMath xmlns:m="http://schemas.openxmlformats.org/officeDocument/2006/math">
                    <m:sSub>
                      <m:sSubPr>
                        <m:ctrlPr>
                          <a:rPr lang="it-IT" sz="2000" i="1">
                            <a:solidFill>
                              <a:schemeClr val="bg1"/>
                            </a:solidFill>
                            <a:latin typeface="Cambria Math" panose="02040503050406030204" pitchFamily="18" charset="0"/>
                            <a:cs typeface="Times New Roman" panose="02020603050405020304" pitchFamily="18" charset="0"/>
                          </a:rPr>
                        </m:ctrlPr>
                      </m:sSubPr>
                      <m:e>
                        <m:r>
                          <a:rPr lang="it-IT" sz="2000" i="1">
                            <a:solidFill>
                              <a:schemeClr val="bg1"/>
                            </a:solidFill>
                            <a:latin typeface="Cambria Math" panose="02040503050406030204" pitchFamily="18" charset="0"/>
                            <a:cs typeface="Times New Roman" panose="02020603050405020304" pitchFamily="18" charset="0"/>
                          </a:rPr>
                          <m:t>𝑓</m:t>
                        </m:r>
                      </m:e>
                      <m:sub>
                        <m:r>
                          <a:rPr lang="it-IT" sz="2000" i="1">
                            <a:solidFill>
                              <a:schemeClr val="bg1"/>
                            </a:solidFill>
                            <a:latin typeface="Cambria Math" panose="02040503050406030204" pitchFamily="18" charset="0"/>
                            <a:cs typeface="Times New Roman" panose="02020603050405020304" pitchFamily="18" charset="0"/>
                          </a:rPr>
                          <m:t>𝑏</m:t>
                        </m:r>
                      </m:sub>
                    </m:sSub>
                    <m:r>
                      <a:rPr lang="it-IT" sz="2000" i="1">
                        <a:solidFill>
                          <a:schemeClr val="bg1"/>
                        </a:solidFill>
                        <a:latin typeface="Cambria Math" panose="02040503050406030204" pitchFamily="18" charset="0"/>
                        <a:cs typeface="Times New Roman" panose="02020603050405020304" pitchFamily="18" charset="0"/>
                      </a:rPr>
                      <m:t>=0,</m:t>
                    </m:r>
                    <m:r>
                      <a:rPr lang="it-IT" sz="2000" b="0" i="1" smtClean="0">
                        <a:solidFill>
                          <a:schemeClr val="bg1"/>
                        </a:solidFill>
                        <a:latin typeface="Cambria Math" panose="02040503050406030204" pitchFamily="18" charset="0"/>
                        <a:cs typeface="Times New Roman" panose="02020603050405020304" pitchFamily="18" charset="0"/>
                      </a:rPr>
                      <m:t>1</m:t>
                    </m:r>
                    <m:r>
                      <a:rPr lang="it-IT" sz="2000" b="0" i="1" smtClean="0">
                        <a:solidFill>
                          <a:schemeClr val="bg1"/>
                        </a:solidFill>
                        <a:latin typeface="Cambria Math" panose="02040503050406030204" pitchFamily="18" charset="0"/>
                        <a:ea typeface="Cambria Math" panose="02040503050406030204" pitchFamily="18" charset="0"/>
                        <a:cs typeface="Times New Roman" panose="02020603050405020304" pitchFamily="18" charset="0"/>
                      </a:rPr>
                      <m:t>÷0,125</m:t>
                    </m:r>
                    <m:r>
                      <a:rPr lang="it-IT" sz="2000" i="1">
                        <a:solidFill>
                          <a:schemeClr val="bg1"/>
                        </a:solidFill>
                        <a:latin typeface="Cambria Math" panose="02040503050406030204" pitchFamily="18" charset="0"/>
                        <a:cs typeface="Times New Roman" panose="02020603050405020304" pitchFamily="18" charset="0"/>
                      </a:rPr>
                      <m:t> </m:t>
                    </m:r>
                    <m:r>
                      <a:rPr lang="it-IT" sz="2000" i="1">
                        <a:solidFill>
                          <a:schemeClr val="bg1"/>
                        </a:solidFill>
                        <a:latin typeface="Cambria Math" panose="02040503050406030204" pitchFamily="18" charset="0"/>
                        <a:cs typeface="Times New Roman" panose="02020603050405020304" pitchFamily="18" charset="0"/>
                      </a:rPr>
                      <m:t>𝐻𝑧</m:t>
                    </m:r>
                  </m:oMath>
                </a14:m>
                <a:endParaRPr lang="it-IT" sz="2000" dirty="0">
                  <a:solidFill>
                    <a:schemeClr val="bg1"/>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it-IT" sz="2000" dirty="0">
                    <a:solidFill>
                      <a:schemeClr val="bg1"/>
                    </a:solidFill>
                    <a:latin typeface="Times New Roman" panose="02020603050405020304" pitchFamily="18" charset="0"/>
                    <a:ea typeface="+mn-ea"/>
                    <a:cs typeface="Times New Roman" panose="02020603050405020304" pitchFamily="18" charset="0"/>
                  </a:rPr>
                  <a:t>Questi carichi alternati possono causare il cedimento della struttura a causa del superamento del suo carico massimo, ma è più probabile che si verifichi un </a:t>
                </a:r>
                <a:r>
                  <a:rPr lang="it-IT" sz="2000" dirty="0">
                    <a:solidFill>
                      <a:srgbClr val="FFFF00"/>
                    </a:solidFill>
                    <a:latin typeface="Times New Roman" panose="02020603050405020304" pitchFamily="18" charset="0"/>
                    <a:ea typeface="+mn-ea"/>
                    <a:cs typeface="Times New Roman" panose="02020603050405020304" pitchFamily="18" charset="0"/>
                  </a:rPr>
                  <a:t>cedimento per fatica</a:t>
                </a:r>
              </a:p>
            </p:txBody>
          </p:sp>
        </mc:Choice>
        <mc:Fallback>
          <p:sp>
            <p:nvSpPr>
              <p:cNvPr id="12" name="Titolo 1">
                <a:extLst>
                  <a:ext uri="{FF2B5EF4-FFF2-40B4-BE49-F238E27FC236}">
                    <a16:creationId xmlns:a16="http://schemas.microsoft.com/office/drawing/2014/main" id="{3ED25E68-89A9-5D03-188A-EA29DF882753}"/>
                  </a:ext>
                </a:extLst>
              </p:cNvPr>
              <p:cNvSpPr txBox="1">
                <a:spLocks noRot="1" noChangeAspect="1" noMove="1" noResize="1" noEditPoints="1" noAdjustHandles="1" noChangeArrowheads="1" noChangeShapeType="1" noTextEdit="1"/>
              </p:cNvSpPr>
              <p:nvPr/>
            </p:nvSpPr>
            <p:spPr>
              <a:xfrm>
                <a:off x="6324600" y="3886200"/>
                <a:ext cx="5740822" cy="2759075"/>
              </a:xfrm>
              <a:prstGeom prst="rect">
                <a:avLst/>
              </a:prstGeom>
              <a:blipFill>
                <a:blip r:embed="rId5"/>
                <a:stretch>
                  <a:fillRect l="-956" t="-3761" r="-1169" b="-5310"/>
                </a:stretch>
              </a:blipFill>
            </p:spPr>
            <p:txBody>
              <a:bodyPr/>
              <a:lstStyle/>
              <a:p>
                <a:r>
                  <a:rPr lang="en-US">
                    <a:noFill/>
                  </a:rPr>
                  <a:t> </a:t>
                </a:r>
              </a:p>
            </p:txBody>
          </p:sp>
        </mc:Fallback>
      </mc:AlternateContent>
      <p:pic>
        <p:nvPicPr>
          <p:cNvPr id="5" name="Immagine 4">
            <a:extLst>
              <a:ext uri="{FF2B5EF4-FFF2-40B4-BE49-F238E27FC236}">
                <a16:creationId xmlns:a16="http://schemas.microsoft.com/office/drawing/2014/main" id="{F1B0719B-C403-ACE7-963C-941C22C0455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
                    </a14:imgEffect>
                  </a14:imgLayer>
                </a14:imgProps>
              </a:ext>
            </a:extLst>
          </a:blip>
          <a:srcRect l="52196" t="67951" r="37592" b="28351"/>
          <a:stretch/>
        </p:blipFill>
        <p:spPr>
          <a:xfrm>
            <a:off x="2438400" y="5994000"/>
            <a:ext cx="685800" cy="228601"/>
          </a:xfrm>
          <a:prstGeom prst="rect">
            <a:avLst/>
          </a:prstGeom>
        </p:spPr>
      </p:pic>
    </p:spTree>
    <p:extLst>
      <p:ext uri="{BB962C8B-B14F-4D97-AF65-F5344CB8AC3E}">
        <p14:creationId xmlns:p14="http://schemas.microsoft.com/office/powerpoint/2010/main" val="126415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F30F19B-5112-4688-8208-838196C59293}"/>
              </a:ext>
            </a:extLst>
          </p:cNvPr>
          <p:cNvSpPr>
            <a:spLocks noChangeArrowheads="1"/>
          </p:cNvSpPr>
          <p:nvPr/>
        </p:nvSpPr>
        <p:spPr bwMode="auto">
          <a:xfrm>
            <a:off x="1600200" y="161925"/>
            <a:ext cx="90678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strategie</a:t>
            </a:r>
          </a:p>
        </p:txBody>
      </p:sp>
      <p:sp>
        <p:nvSpPr>
          <p:cNvPr id="3" name="Rectangle 6">
            <a:extLst>
              <a:ext uri="{FF2B5EF4-FFF2-40B4-BE49-F238E27FC236}">
                <a16:creationId xmlns:a16="http://schemas.microsoft.com/office/drawing/2014/main" id="{CD4D1A5B-6B0D-4543-8493-9A1BC9F7877F}"/>
              </a:ext>
            </a:extLst>
          </p:cNvPr>
          <p:cNvSpPr>
            <a:spLocks noChangeArrowheads="1"/>
          </p:cNvSpPr>
          <p:nvPr/>
        </p:nvSpPr>
        <p:spPr bwMode="auto">
          <a:xfrm>
            <a:off x="457200" y="2169855"/>
            <a:ext cx="112014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chemeClr val="bg1"/>
                </a:solidFill>
              </a:rPr>
              <a:t>Si può utilizzare la forma dell’edificio per rendere incoerente il vortex </a:t>
            </a:r>
            <a:r>
              <a:rPr lang="it-IT" altLang="en-US" sz="2200" dirty="0" err="1">
                <a:solidFill>
                  <a:schemeClr val="bg1"/>
                </a:solidFill>
              </a:rPr>
              <a:t>shedding</a:t>
            </a:r>
            <a:r>
              <a:rPr lang="it-IT" altLang="en-US" sz="2200" dirty="0">
                <a:solidFill>
                  <a:schemeClr val="bg1"/>
                </a:solidFill>
              </a:rPr>
              <a:t> ad altezze diverse e ridurre le sollecitazioni strutturali</a:t>
            </a:r>
            <a:endParaRPr lang="pl-PL" altLang="en-US" sz="2200" dirty="0">
              <a:solidFill>
                <a:schemeClr val="bg1"/>
              </a:solidFill>
            </a:endParaRPr>
          </a:p>
        </p:txBody>
      </p:sp>
      <p:sp>
        <p:nvSpPr>
          <p:cNvPr id="6" name="Rectangle 6">
            <a:extLst>
              <a:ext uri="{FF2B5EF4-FFF2-40B4-BE49-F238E27FC236}">
                <a16:creationId xmlns:a16="http://schemas.microsoft.com/office/drawing/2014/main" id="{2DF52FE8-7A1D-4B51-9FFA-58AC22B9A930}"/>
              </a:ext>
            </a:extLst>
          </p:cNvPr>
          <p:cNvSpPr>
            <a:spLocks noChangeArrowheads="1"/>
          </p:cNvSpPr>
          <p:nvPr/>
        </p:nvSpPr>
        <p:spPr bwMode="auto">
          <a:xfrm>
            <a:off x="457200" y="3244096"/>
            <a:ext cx="112014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rgbClr val="FFFF00"/>
                </a:solidFill>
              </a:rPr>
              <a:t>La sezione frontale rettangolare è la più vulnerabile </a:t>
            </a:r>
            <a:r>
              <a:rPr lang="it-IT" altLang="en-US" sz="2200" dirty="0">
                <a:solidFill>
                  <a:schemeClr val="bg1"/>
                </a:solidFill>
              </a:rPr>
              <a:t>(meglio sezioni triangolari, curve o con variazioni di forma) </a:t>
            </a:r>
          </a:p>
          <a:p>
            <a:pPr marL="342900" indent="-342900" algn="just">
              <a:spcBef>
                <a:spcPct val="0"/>
              </a:spcBef>
            </a:pPr>
            <a:endParaRPr lang="it-IT" altLang="en-US" sz="2200" dirty="0">
              <a:solidFill>
                <a:schemeClr val="bg1"/>
              </a:solidFill>
            </a:endParaRPr>
          </a:p>
          <a:p>
            <a:pPr marL="342900" indent="-342900" algn="just">
              <a:spcBef>
                <a:spcPct val="0"/>
              </a:spcBef>
            </a:pPr>
            <a:r>
              <a:rPr lang="it-IT" altLang="en-US" sz="2200" dirty="0">
                <a:solidFill>
                  <a:schemeClr val="bg1"/>
                </a:solidFill>
              </a:rPr>
              <a:t>A seconda della riduzione della sollecitazione, si distinguono </a:t>
            </a:r>
            <a:r>
              <a:rPr lang="it-IT" altLang="en-US" sz="2200" dirty="0">
                <a:solidFill>
                  <a:srgbClr val="FFFF00"/>
                </a:solidFill>
              </a:rPr>
              <a:t>modifiche minori e modifiche maggiori  </a:t>
            </a:r>
            <a:endParaRPr lang="pl-PL" altLang="en-US" sz="2200" dirty="0">
              <a:solidFill>
                <a:srgbClr val="FFFF00"/>
              </a:solidFill>
            </a:endParaRPr>
          </a:p>
        </p:txBody>
      </p:sp>
      <p:sp>
        <p:nvSpPr>
          <p:cNvPr id="5" name="Segnaposto numero diapositiva 4">
            <a:extLst>
              <a:ext uri="{FF2B5EF4-FFF2-40B4-BE49-F238E27FC236}">
                <a16:creationId xmlns:a16="http://schemas.microsoft.com/office/drawing/2014/main" id="{58CDE66C-58FC-4C70-B5F5-F1B22FA20B9C}"/>
              </a:ext>
            </a:extLst>
          </p:cNvPr>
          <p:cNvSpPr>
            <a:spLocks noGrp="1"/>
          </p:cNvSpPr>
          <p:nvPr>
            <p:ph type="sldNum" sz="quarter" idx="12"/>
          </p:nvPr>
        </p:nvSpPr>
        <p:spPr/>
        <p:txBody>
          <a:bodyPr/>
          <a:lstStyle/>
          <a:p>
            <a:pPr>
              <a:defRPr/>
            </a:pPr>
            <a:fld id="{A2DE0798-E235-4305-A757-6FD5C182A6FF}" type="slidenum">
              <a:rPr lang="it-IT" altLang="en-US" smtClean="0"/>
              <a:pPr>
                <a:defRPr/>
              </a:pPr>
              <a:t>148</a:t>
            </a:fld>
            <a:endParaRPr lang="it-IT" altLang="en-US"/>
          </a:p>
        </p:txBody>
      </p:sp>
      <p:sp>
        <p:nvSpPr>
          <p:cNvPr id="4" name="Rectangle 6">
            <a:extLst>
              <a:ext uri="{FF2B5EF4-FFF2-40B4-BE49-F238E27FC236}">
                <a16:creationId xmlns:a16="http://schemas.microsoft.com/office/drawing/2014/main" id="{495D9D39-BB4D-CC62-1DA5-C55E5A0472F0}"/>
              </a:ext>
            </a:extLst>
          </p:cNvPr>
          <p:cNvSpPr>
            <a:spLocks noChangeArrowheads="1"/>
          </p:cNvSpPr>
          <p:nvPr/>
        </p:nvSpPr>
        <p:spPr bwMode="auto">
          <a:xfrm>
            <a:off x="457200" y="1179255"/>
            <a:ext cx="112014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chemeClr val="bg1"/>
                </a:solidFill>
              </a:rPr>
              <a:t>Rinforzare strutturalmente l’edificio aumenta la sua frequenza naturale di oscillazione, ma con un incremento notevole dei costi proporzionale all’altezza dell’edificio </a:t>
            </a:r>
            <a:endParaRPr lang="pl-PL" altLang="en-US" sz="2200" dirty="0">
              <a:solidFill>
                <a:schemeClr val="bg1"/>
              </a:solidFill>
            </a:endParaRPr>
          </a:p>
        </p:txBody>
      </p:sp>
    </p:spTree>
    <p:extLst>
      <p:ext uri="{BB962C8B-B14F-4D97-AF65-F5344CB8AC3E}">
        <p14:creationId xmlns:p14="http://schemas.microsoft.com/office/powerpoint/2010/main" val="3505860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0" y="0"/>
            <a:ext cx="121920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400" b="1" dirty="0">
                <a:solidFill>
                  <a:srgbClr val="FFCC00"/>
                </a:solidFill>
                <a:latin typeface="Verdana" panose="020B0604030504040204" pitchFamily="34" charset="0"/>
              </a:rPr>
              <a:t>6. Sollecitazioni strutturali: strategie legate alla sezione frontale</a:t>
            </a:r>
          </a:p>
        </p:txBody>
      </p:sp>
      <p:sp>
        <p:nvSpPr>
          <p:cNvPr id="47107" name="Rectangle 6"/>
          <p:cNvSpPr>
            <a:spLocks noChangeArrowheads="1"/>
          </p:cNvSpPr>
          <p:nvPr/>
        </p:nvSpPr>
        <p:spPr bwMode="auto">
          <a:xfrm>
            <a:off x="2819400" y="6274713"/>
            <a:ext cx="8686800"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indent="0" algn="just">
              <a:spcBef>
                <a:spcPct val="0"/>
              </a:spcBef>
              <a:buNone/>
            </a:pPr>
            <a:r>
              <a:rPr lang="it-IT" altLang="en-US" sz="2200" dirty="0">
                <a:solidFill>
                  <a:schemeClr val="bg1"/>
                </a:solidFill>
              </a:rPr>
              <a:t> </a:t>
            </a:r>
            <a:r>
              <a:rPr lang="it-IT" altLang="en-US" sz="2200" dirty="0">
                <a:solidFill>
                  <a:srgbClr val="FFFF00"/>
                </a:solidFill>
              </a:rPr>
              <a:t>Burj Al-</a:t>
            </a:r>
            <a:r>
              <a:rPr lang="it-IT" altLang="en-US" sz="2200" dirty="0" err="1">
                <a:solidFill>
                  <a:srgbClr val="FFFF00"/>
                </a:solidFill>
              </a:rPr>
              <a:t>Arab</a:t>
            </a:r>
            <a:r>
              <a:rPr lang="it-IT" altLang="en-US" sz="2200" dirty="0">
                <a:solidFill>
                  <a:srgbClr val="FFFF00"/>
                </a:solidFill>
              </a:rPr>
              <a:t>, Dubai </a:t>
            </a:r>
            <a:r>
              <a:rPr lang="it-IT" altLang="en-US" sz="2200" dirty="0">
                <a:solidFill>
                  <a:schemeClr val="bg1"/>
                </a:solidFill>
              </a:rPr>
              <a:t>(Emirati Arabi Uniti), Tom Wright</a:t>
            </a:r>
          </a:p>
        </p:txBody>
      </p:sp>
      <p:pic>
        <p:nvPicPr>
          <p:cNvPr id="6146" name="Picture 2">
            <a:extLst>
              <a:ext uri="{FF2B5EF4-FFF2-40B4-BE49-F238E27FC236}">
                <a16:creationId xmlns:a16="http://schemas.microsoft.com/office/drawing/2014/main" id="{C1BA3E5A-48DD-4E09-8938-215C3B5382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4852" y="696554"/>
            <a:ext cx="3989895" cy="5544000"/>
          </a:xfrm>
          <a:prstGeom prst="rect">
            <a:avLst/>
          </a:prstGeom>
          <a:noFill/>
          <a:extLst>
            <a:ext uri="{909E8E84-426E-40DD-AFC4-6F175D3DCCD1}">
              <a14:hiddenFill xmlns:a14="http://schemas.microsoft.com/office/drawing/2010/main">
                <a:solidFill>
                  <a:srgbClr val="FFFFFF"/>
                </a:solidFill>
              </a14:hiddenFill>
            </a:ext>
          </a:extLst>
        </p:spPr>
      </p:pic>
      <p:sp>
        <p:nvSpPr>
          <p:cNvPr id="3" name="Segnaposto numero diapositiva 2">
            <a:extLst>
              <a:ext uri="{FF2B5EF4-FFF2-40B4-BE49-F238E27FC236}">
                <a16:creationId xmlns:a16="http://schemas.microsoft.com/office/drawing/2014/main" id="{FB024CA4-58B7-4FC2-86D8-60F4097E1B64}"/>
              </a:ext>
            </a:extLst>
          </p:cNvPr>
          <p:cNvSpPr>
            <a:spLocks noGrp="1"/>
          </p:cNvSpPr>
          <p:nvPr>
            <p:ph type="sldNum" sz="quarter" idx="12"/>
          </p:nvPr>
        </p:nvSpPr>
        <p:spPr/>
        <p:txBody>
          <a:bodyPr/>
          <a:lstStyle/>
          <a:p>
            <a:pPr>
              <a:defRPr/>
            </a:pPr>
            <a:fld id="{3C55072A-9E16-4F1F-AD72-50A7FCD81C33}" type="slidenum">
              <a:rPr lang="it-IT" altLang="en-US" smtClean="0"/>
              <a:pPr>
                <a:defRPr/>
              </a:pPr>
              <a:t>149</a:t>
            </a:fld>
            <a:endParaRPr lang="it-IT" altLang="en-US"/>
          </a:p>
        </p:txBody>
      </p:sp>
    </p:spTree>
    <p:extLst>
      <p:ext uri="{BB962C8B-B14F-4D97-AF65-F5344CB8AC3E}">
        <p14:creationId xmlns:p14="http://schemas.microsoft.com/office/powerpoint/2010/main" val="3639366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F30F19B-5112-4688-8208-838196C59293}"/>
              </a:ext>
            </a:extLst>
          </p:cNvPr>
          <p:cNvSpPr>
            <a:spLocks noChangeArrowheads="1"/>
          </p:cNvSpPr>
          <p:nvPr/>
        </p:nvSpPr>
        <p:spPr bwMode="auto">
          <a:xfrm>
            <a:off x="1" y="0"/>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modifiche minori</a:t>
            </a:r>
          </a:p>
        </p:txBody>
      </p:sp>
      <p:sp>
        <p:nvSpPr>
          <p:cNvPr id="5" name="Rectangle 6">
            <a:extLst>
              <a:ext uri="{FF2B5EF4-FFF2-40B4-BE49-F238E27FC236}">
                <a16:creationId xmlns:a16="http://schemas.microsoft.com/office/drawing/2014/main" id="{5238D4D2-8F99-40A2-A9FB-62B465E67FED}"/>
              </a:ext>
            </a:extLst>
          </p:cNvPr>
          <p:cNvSpPr>
            <a:spLocks noChangeArrowheads="1"/>
          </p:cNvSpPr>
          <p:nvPr/>
        </p:nvSpPr>
        <p:spPr bwMode="auto">
          <a:xfrm>
            <a:off x="152400" y="983159"/>
            <a:ext cx="4343400"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rgbClr val="FFFF00"/>
                </a:solidFill>
              </a:rPr>
              <a:t>Modifiche minori</a:t>
            </a:r>
            <a:r>
              <a:rPr lang="it-IT" altLang="en-US" sz="2200" dirty="0">
                <a:solidFill>
                  <a:schemeClr val="bg1"/>
                </a:solidFill>
              </a:rPr>
              <a:t>: </a:t>
            </a:r>
          </a:p>
          <a:p>
            <a:pPr marL="628650" indent="-268288" algn="just">
              <a:spcBef>
                <a:spcPct val="0"/>
              </a:spcBef>
              <a:buFont typeface="Courier New" panose="02070309020205020404" pitchFamily="49" charset="0"/>
              <a:buChar char="o"/>
            </a:pPr>
            <a:r>
              <a:rPr lang="it-IT" altLang="en-US" sz="2200" dirty="0">
                <a:solidFill>
                  <a:schemeClr val="bg1"/>
                </a:solidFill>
              </a:rPr>
              <a:t>taglio degli angoli</a:t>
            </a:r>
          </a:p>
          <a:p>
            <a:pPr marL="628650" indent="-268288" algn="just">
              <a:spcBef>
                <a:spcPct val="0"/>
              </a:spcBef>
              <a:buFont typeface="Courier New" panose="02070309020205020404" pitchFamily="49" charset="0"/>
              <a:buChar char="o"/>
            </a:pPr>
            <a:r>
              <a:rPr lang="it-IT" altLang="en-US" sz="2200" dirty="0">
                <a:solidFill>
                  <a:schemeClr val="bg1"/>
                </a:solidFill>
              </a:rPr>
              <a:t>arrotondamento degli angoli</a:t>
            </a:r>
          </a:p>
          <a:p>
            <a:pPr marL="628650" indent="-268288" algn="just">
              <a:spcBef>
                <a:spcPct val="0"/>
              </a:spcBef>
              <a:buFont typeface="Courier New" panose="02070309020205020404" pitchFamily="49" charset="0"/>
              <a:buChar char="o"/>
            </a:pPr>
            <a:r>
              <a:rPr lang="it-IT" altLang="en-US" sz="2200" dirty="0">
                <a:solidFill>
                  <a:schemeClr val="bg1"/>
                </a:solidFill>
              </a:rPr>
              <a:t>guide aerodinamiche</a:t>
            </a:r>
          </a:p>
          <a:p>
            <a:pPr marL="628650" indent="-268288" algn="just">
              <a:spcBef>
                <a:spcPct val="0"/>
              </a:spcBef>
              <a:buFont typeface="Courier New" panose="02070309020205020404" pitchFamily="49" charset="0"/>
              <a:buChar char="o"/>
            </a:pPr>
            <a:r>
              <a:rPr lang="it-IT" altLang="en-US" sz="2200" dirty="0">
                <a:solidFill>
                  <a:schemeClr val="bg1"/>
                </a:solidFill>
              </a:rPr>
              <a:t>utilizzo di balconi o di altri elementi che incrementano la rugosità superficiale, etc.</a:t>
            </a:r>
          </a:p>
        </p:txBody>
      </p:sp>
      <p:grpSp>
        <p:nvGrpSpPr>
          <p:cNvPr id="12" name="Gruppo 11">
            <a:extLst>
              <a:ext uri="{FF2B5EF4-FFF2-40B4-BE49-F238E27FC236}">
                <a16:creationId xmlns:a16="http://schemas.microsoft.com/office/drawing/2014/main" id="{70758482-D6F2-0FCA-6ACB-4C08A5853385}"/>
              </a:ext>
            </a:extLst>
          </p:cNvPr>
          <p:cNvGrpSpPr/>
          <p:nvPr/>
        </p:nvGrpSpPr>
        <p:grpSpPr>
          <a:xfrm>
            <a:off x="152400" y="3657600"/>
            <a:ext cx="4343400" cy="2438400"/>
            <a:chOff x="152400" y="3657600"/>
            <a:chExt cx="4114800" cy="2246769"/>
          </a:xfrm>
        </p:grpSpPr>
        <p:sp>
          <p:nvSpPr>
            <p:cNvPr id="4" name="Rettangolo 3">
              <a:extLst>
                <a:ext uri="{FF2B5EF4-FFF2-40B4-BE49-F238E27FC236}">
                  <a16:creationId xmlns:a16="http://schemas.microsoft.com/office/drawing/2014/main" id="{43F2C7F7-D76B-7409-7C47-EF53DAC2884D}"/>
                </a:ext>
              </a:extLst>
            </p:cNvPr>
            <p:cNvSpPr/>
            <p:nvPr/>
          </p:nvSpPr>
          <p:spPr>
            <a:xfrm>
              <a:off x="152400" y="3657600"/>
              <a:ext cx="4114800" cy="224676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uppo 9">
              <a:extLst>
                <a:ext uri="{FF2B5EF4-FFF2-40B4-BE49-F238E27FC236}">
                  <a16:creationId xmlns:a16="http://schemas.microsoft.com/office/drawing/2014/main" id="{AD4FED38-6658-4E07-8F5F-F3D9185F6246}"/>
                </a:ext>
              </a:extLst>
            </p:cNvPr>
            <p:cNvGrpSpPr>
              <a:grpSpLocks noChangeAspect="1"/>
            </p:cNvGrpSpPr>
            <p:nvPr/>
          </p:nvGrpSpPr>
          <p:grpSpPr>
            <a:xfrm>
              <a:off x="378465" y="3886200"/>
              <a:ext cx="3697195" cy="1846800"/>
              <a:chOff x="90487" y="981075"/>
              <a:chExt cx="9801225" cy="4895850"/>
            </a:xfrm>
          </p:grpSpPr>
          <p:pic>
            <p:nvPicPr>
              <p:cNvPr id="7" name="Immagine 6">
                <a:extLst>
                  <a:ext uri="{FF2B5EF4-FFF2-40B4-BE49-F238E27FC236}">
                    <a16:creationId xmlns:a16="http://schemas.microsoft.com/office/drawing/2014/main" id="{1E07B988-E3AC-4FC2-9C4D-923209169DE4}"/>
                  </a:ext>
                </a:extLst>
              </p:cNvPr>
              <p:cNvPicPr>
                <a:picLocks noChangeAspect="1"/>
              </p:cNvPicPr>
              <p:nvPr/>
            </p:nvPicPr>
            <p:blipFill rotWithShape="1">
              <a:blip r:embed="rId2"/>
              <a:srcRect r="18398"/>
              <a:stretch/>
            </p:blipFill>
            <p:spPr>
              <a:xfrm>
                <a:off x="90487" y="981075"/>
                <a:ext cx="9801225" cy="4895850"/>
              </a:xfrm>
              <a:prstGeom prst="rect">
                <a:avLst/>
              </a:prstGeom>
            </p:spPr>
          </p:pic>
          <p:pic>
            <p:nvPicPr>
              <p:cNvPr id="8" name="Immagine 7">
                <a:extLst>
                  <a:ext uri="{FF2B5EF4-FFF2-40B4-BE49-F238E27FC236}">
                    <a16:creationId xmlns:a16="http://schemas.microsoft.com/office/drawing/2014/main" id="{C956F6A4-F7D6-4FBE-80D6-F6365EBD2E38}"/>
                  </a:ext>
                </a:extLst>
              </p:cNvPr>
              <p:cNvPicPr>
                <a:picLocks noChangeAspect="1"/>
              </p:cNvPicPr>
              <p:nvPr/>
            </p:nvPicPr>
            <p:blipFill rotWithShape="1">
              <a:blip r:embed="rId2"/>
              <a:srcRect l="76011" b="56226"/>
              <a:stretch/>
            </p:blipFill>
            <p:spPr>
              <a:xfrm>
                <a:off x="7010400" y="3178761"/>
                <a:ext cx="2881312" cy="2143125"/>
              </a:xfrm>
              <a:prstGeom prst="rect">
                <a:avLst/>
              </a:prstGeom>
            </p:spPr>
          </p:pic>
          <p:sp>
            <p:nvSpPr>
              <p:cNvPr id="9" name="Rettangolo 8">
                <a:extLst>
                  <a:ext uri="{FF2B5EF4-FFF2-40B4-BE49-F238E27FC236}">
                    <a16:creationId xmlns:a16="http://schemas.microsoft.com/office/drawing/2014/main" id="{B8E2CF4D-3BAE-49C4-BEDD-0ACE54052924}"/>
                  </a:ext>
                </a:extLst>
              </p:cNvPr>
              <p:cNvSpPr/>
              <p:nvPr/>
            </p:nvSpPr>
            <p:spPr>
              <a:xfrm>
                <a:off x="9067800" y="981075"/>
                <a:ext cx="823912" cy="2447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grpSp>
        <p:nvGrpSpPr>
          <p:cNvPr id="3" name="Gruppo 2">
            <a:extLst>
              <a:ext uri="{FF2B5EF4-FFF2-40B4-BE49-F238E27FC236}">
                <a16:creationId xmlns:a16="http://schemas.microsoft.com/office/drawing/2014/main" id="{800CB76C-8693-4327-8455-A866228E9109}"/>
              </a:ext>
            </a:extLst>
          </p:cNvPr>
          <p:cNvGrpSpPr/>
          <p:nvPr/>
        </p:nvGrpSpPr>
        <p:grpSpPr>
          <a:xfrm>
            <a:off x="4660000" y="645399"/>
            <a:ext cx="7189333" cy="6167179"/>
            <a:chOff x="4660000" y="645399"/>
            <a:chExt cx="7189333" cy="6167179"/>
          </a:xfrm>
        </p:grpSpPr>
        <p:sp>
          <p:nvSpPr>
            <p:cNvPr id="11" name="Rectangle 6">
              <a:extLst>
                <a:ext uri="{FF2B5EF4-FFF2-40B4-BE49-F238E27FC236}">
                  <a16:creationId xmlns:a16="http://schemas.microsoft.com/office/drawing/2014/main" id="{F11F944B-FEA8-4C1F-8425-911BF46CD25A}"/>
                </a:ext>
              </a:extLst>
            </p:cNvPr>
            <p:cNvSpPr>
              <a:spLocks noChangeArrowheads="1"/>
            </p:cNvSpPr>
            <p:nvPr/>
          </p:nvSpPr>
          <p:spPr bwMode="auto">
            <a:xfrm>
              <a:off x="5562600" y="6412468"/>
              <a:ext cx="54864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None/>
              </a:pPr>
              <a:r>
                <a:rPr lang="it-IT" altLang="en-US" sz="2000" dirty="0">
                  <a:solidFill>
                    <a:srgbClr val="FFFF00"/>
                  </a:solidFill>
                </a:rPr>
                <a:t>Taipei 101, Taipei </a:t>
              </a:r>
              <a:r>
                <a:rPr lang="it-IT" altLang="en-US" sz="2000" dirty="0">
                  <a:solidFill>
                    <a:schemeClr val="bg1"/>
                  </a:solidFill>
                </a:rPr>
                <a:t>(Taiwan), </a:t>
              </a:r>
              <a:r>
                <a:rPr lang="it-IT" altLang="en-US" sz="2000" dirty="0" err="1">
                  <a:solidFill>
                    <a:schemeClr val="bg1"/>
                  </a:solidFill>
                </a:rPr>
                <a:t>C.Y.Lee</a:t>
              </a:r>
              <a:r>
                <a:rPr lang="it-IT" altLang="en-US" sz="2000" dirty="0">
                  <a:solidFill>
                    <a:schemeClr val="bg1"/>
                  </a:solidFill>
                </a:rPr>
                <a:t> &amp; Partners</a:t>
              </a:r>
            </a:p>
          </p:txBody>
        </p:sp>
        <p:pic>
          <p:nvPicPr>
            <p:cNvPr id="2050" name="Picture 2" descr="Taipei 101 - Simple English Wikipedia, the free encyclopedia">
              <a:extLst>
                <a:ext uri="{FF2B5EF4-FFF2-40B4-BE49-F238E27FC236}">
                  <a16:creationId xmlns:a16="http://schemas.microsoft.com/office/drawing/2014/main" id="{65A8632F-6F59-4DB6-A98B-164C91F1E7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0000" y="645400"/>
              <a:ext cx="2872000" cy="5760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lways5Star Guide To The Taiwan - Taipei 101 Building - Always5Star">
              <a:extLst>
                <a:ext uri="{FF2B5EF4-FFF2-40B4-BE49-F238E27FC236}">
                  <a16:creationId xmlns:a16="http://schemas.microsoft.com/office/drawing/2014/main" id="{900E34A7-3342-4C6E-B942-332AF08C58D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2000" y="645399"/>
              <a:ext cx="4317333" cy="5760000"/>
            </a:xfrm>
            <a:prstGeom prst="rect">
              <a:avLst/>
            </a:prstGeom>
            <a:noFill/>
            <a:extLst>
              <a:ext uri="{909E8E84-426E-40DD-AFC4-6F175D3DCCD1}">
                <a14:hiddenFill xmlns:a14="http://schemas.microsoft.com/office/drawing/2010/main">
                  <a:solidFill>
                    <a:srgbClr val="FFFFFF"/>
                  </a:solidFill>
                </a14:hiddenFill>
              </a:ext>
            </a:extLst>
          </p:spPr>
        </p:pic>
      </p:grpSp>
      <p:sp>
        <p:nvSpPr>
          <p:cNvPr id="6" name="Segnaposto numero diapositiva 5">
            <a:extLst>
              <a:ext uri="{FF2B5EF4-FFF2-40B4-BE49-F238E27FC236}">
                <a16:creationId xmlns:a16="http://schemas.microsoft.com/office/drawing/2014/main" id="{9DF519E3-AD58-402C-A84E-D36E699E5B5C}"/>
              </a:ext>
            </a:extLst>
          </p:cNvPr>
          <p:cNvSpPr>
            <a:spLocks noGrp="1"/>
          </p:cNvSpPr>
          <p:nvPr>
            <p:ph type="sldNum" sz="quarter" idx="12"/>
          </p:nvPr>
        </p:nvSpPr>
        <p:spPr/>
        <p:txBody>
          <a:bodyPr/>
          <a:lstStyle/>
          <a:p>
            <a:pPr>
              <a:defRPr/>
            </a:pPr>
            <a:fld id="{A2DE0798-E235-4305-A757-6FD5C182A6FF}" type="slidenum">
              <a:rPr lang="it-IT" altLang="en-US" smtClean="0"/>
              <a:pPr>
                <a:defRPr/>
              </a:pPr>
              <a:t>150</a:t>
            </a:fld>
            <a:endParaRPr lang="it-IT" altLang="en-US"/>
          </a:p>
        </p:txBody>
      </p:sp>
    </p:spTree>
    <p:extLst>
      <p:ext uri="{BB962C8B-B14F-4D97-AF65-F5344CB8AC3E}">
        <p14:creationId xmlns:p14="http://schemas.microsoft.com/office/powerpoint/2010/main" val="406177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F30F19B-5112-4688-8208-838196C59293}"/>
              </a:ext>
            </a:extLst>
          </p:cNvPr>
          <p:cNvSpPr>
            <a:spLocks noChangeArrowheads="1"/>
          </p:cNvSpPr>
          <p:nvPr/>
        </p:nvSpPr>
        <p:spPr bwMode="auto">
          <a:xfrm>
            <a:off x="0" y="0"/>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modifiche maggiori</a:t>
            </a:r>
          </a:p>
        </p:txBody>
      </p:sp>
      <p:sp>
        <p:nvSpPr>
          <p:cNvPr id="5" name="Rectangle 6">
            <a:extLst>
              <a:ext uri="{FF2B5EF4-FFF2-40B4-BE49-F238E27FC236}">
                <a16:creationId xmlns:a16="http://schemas.microsoft.com/office/drawing/2014/main" id="{5238D4D2-8F99-40A2-A9FB-62B465E67FED}"/>
              </a:ext>
            </a:extLst>
          </p:cNvPr>
          <p:cNvSpPr>
            <a:spLocks noChangeArrowheads="1"/>
          </p:cNvSpPr>
          <p:nvPr/>
        </p:nvSpPr>
        <p:spPr bwMode="auto">
          <a:xfrm>
            <a:off x="533400" y="533400"/>
            <a:ext cx="112776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rgbClr val="FFFF00"/>
                </a:solidFill>
              </a:rPr>
              <a:t>Modifiche maggiori</a:t>
            </a:r>
            <a:r>
              <a:rPr lang="it-IT" altLang="en-US" sz="2200" dirty="0">
                <a:solidFill>
                  <a:schemeClr val="bg1"/>
                </a:solidFill>
              </a:rPr>
              <a:t>: </a:t>
            </a:r>
          </a:p>
          <a:p>
            <a:pPr marL="628650" indent="-268288" algn="just">
              <a:spcBef>
                <a:spcPct val="0"/>
              </a:spcBef>
              <a:buFont typeface="Courier New" panose="02070309020205020404" pitchFamily="49" charset="0"/>
              <a:buChar char="o"/>
            </a:pPr>
            <a:r>
              <a:rPr lang="it-IT" altLang="en-US" sz="2200" dirty="0">
                <a:solidFill>
                  <a:schemeClr val="bg1"/>
                </a:solidFill>
              </a:rPr>
              <a:t>tapering (restringimento continuo verso l’alto)</a:t>
            </a:r>
          </a:p>
          <a:p>
            <a:pPr marL="628650" indent="-268288" algn="just">
              <a:spcBef>
                <a:spcPct val="0"/>
              </a:spcBef>
              <a:buFont typeface="Courier New" panose="02070309020205020404" pitchFamily="49" charset="0"/>
              <a:buChar char="o"/>
            </a:pPr>
            <a:r>
              <a:rPr lang="it-IT" altLang="en-US" sz="2200" dirty="0">
                <a:solidFill>
                  <a:schemeClr val="bg1"/>
                </a:solidFill>
              </a:rPr>
              <a:t>set-back (restringimenti discontinui o cambiamenti di forma verso l’alto)</a:t>
            </a:r>
          </a:p>
          <a:p>
            <a:pPr marL="628650" indent="-268288" algn="just">
              <a:spcBef>
                <a:spcPct val="0"/>
              </a:spcBef>
              <a:buFont typeface="Courier New" panose="02070309020205020404" pitchFamily="49" charset="0"/>
              <a:buChar char="o"/>
            </a:pPr>
            <a:r>
              <a:rPr lang="it-IT" altLang="en-US" sz="2200" dirty="0">
                <a:solidFill>
                  <a:schemeClr val="bg1"/>
                </a:solidFill>
              </a:rPr>
              <a:t>aperture</a:t>
            </a:r>
          </a:p>
          <a:p>
            <a:pPr marL="628650" indent="-268288" algn="just">
              <a:spcBef>
                <a:spcPct val="0"/>
              </a:spcBef>
              <a:buFont typeface="Courier New" panose="02070309020205020404" pitchFamily="49" charset="0"/>
              <a:buChar char="o"/>
            </a:pPr>
            <a:r>
              <a:rPr lang="it-IT" altLang="en-US" sz="2200" dirty="0">
                <a:solidFill>
                  <a:schemeClr val="bg1"/>
                </a:solidFill>
              </a:rPr>
              <a:t>forme elicoidali</a:t>
            </a:r>
          </a:p>
        </p:txBody>
      </p:sp>
      <p:pic>
        <p:nvPicPr>
          <p:cNvPr id="4" name="Immagine 3">
            <a:extLst>
              <a:ext uri="{FF2B5EF4-FFF2-40B4-BE49-F238E27FC236}">
                <a16:creationId xmlns:a16="http://schemas.microsoft.com/office/drawing/2014/main" id="{B2B4B4CE-C405-4F61-A7F9-CAA7F6CEA99A}"/>
              </a:ext>
            </a:extLst>
          </p:cNvPr>
          <p:cNvPicPr>
            <a:picLocks noChangeAspect="1"/>
          </p:cNvPicPr>
          <p:nvPr/>
        </p:nvPicPr>
        <p:blipFill rotWithShape="1">
          <a:blip r:embed="rId2"/>
          <a:srcRect r="48898" b="15685"/>
          <a:stretch/>
        </p:blipFill>
        <p:spPr>
          <a:xfrm>
            <a:off x="1828800" y="2286001"/>
            <a:ext cx="1828800" cy="4000679"/>
          </a:xfrm>
          <a:prstGeom prst="rect">
            <a:avLst/>
          </a:prstGeom>
        </p:spPr>
      </p:pic>
      <p:sp>
        <p:nvSpPr>
          <p:cNvPr id="6" name="Rectangle 6">
            <a:extLst>
              <a:ext uri="{FF2B5EF4-FFF2-40B4-BE49-F238E27FC236}">
                <a16:creationId xmlns:a16="http://schemas.microsoft.com/office/drawing/2014/main" id="{6F3641ED-5A27-4A2A-88D5-76388DB20622}"/>
              </a:ext>
            </a:extLst>
          </p:cNvPr>
          <p:cNvSpPr>
            <a:spLocks noChangeArrowheads="1"/>
          </p:cNvSpPr>
          <p:nvPr/>
        </p:nvSpPr>
        <p:spPr bwMode="auto">
          <a:xfrm>
            <a:off x="4648200" y="6326108"/>
            <a:ext cx="2133600" cy="556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ts val="1800"/>
              </a:lnSpc>
              <a:spcBef>
                <a:spcPct val="0"/>
              </a:spcBef>
              <a:buNone/>
            </a:pPr>
            <a:r>
              <a:rPr lang="it-IT" altLang="en-US" sz="2000" dirty="0">
                <a:solidFill>
                  <a:schemeClr val="bg1"/>
                </a:solidFill>
              </a:rPr>
              <a:t>Set-back con forma costante</a:t>
            </a:r>
          </a:p>
        </p:txBody>
      </p:sp>
      <p:pic>
        <p:nvPicPr>
          <p:cNvPr id="7" name="Immagine 6">
            <a:extLst>
              <a:ext uri="{FF2B5EF4-FFF2-40B4-BE49-F238E27FC236}">
                <a16:creationId xmlns:a16="http://schemas.microsoft.com/office/drawing/2014/main" id="{B19EFA0F-9456-4325-8D9C-94A37112E418}"/>
              </a:ext>
            </a:extLst>
          </p:cNvPr>
          <p:cNvPicPr>
            <a:picLocks noChangeAspect="1"/>
          </p:cNvPicPr>
          <p:nvPr/>
        </p:nvPicPr>
        <p:blipFill rotWithShape="1">
          <a:blip r:embed="rId2"/>
          <a:srcRect l="51027" b="15685"/>
          <a:stretch/>
        </p:blipFill>
        <p:spPr>
          <a:xfrm>
            <a:off x="4800600" y="2286000"/>
            <a:ext cx="1752600" cy="4000679"/>
          </a:xfrm>
          <a:prstGeom prst="rect">
            <a:avLst/>
          </a:prstGeom>
        </p:spPr>
      </p:pic>
      <p:sp>
        <p:nvSpPr>
          <p:cNvPr id="8" name="Rectangle 6">
            <a:extLst>
              <a:ext uri="{FF2B5EF4-FFF2-40B4-BE49-F238E27FC236}">
                <a16:creationId xmlns:a16="http://schemas.microsoft.com/office/drawing/2014/main" id="{FFA8D601-F613-405D-8AE8-F088418E524E}"/>
              </a:ext>
            </a:extLst>
          </p:cNvPr>
          <p:cNvSpPr>
            <a:spLocks noChangeArrowheads="1"/>
          </p:cNvSpPr>
          <p:nvPr/>
        </p:nvSpPr>
        <p:spPr bwMode="auto">
          <a:xfrm>
            <a:off x="2133600" y="6326108"/>
            <a:ext cx="12192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None/>
            </a:pPr>
            <a:r>
              <a:rPr lang="it-IT" altLang="en-US" sz="2000" dirty="0">
                <a:solidFill>
                  <a:schemeClr val="bg1"/>
                </a:solidFill>
              </a:rPr>
              <a:t>Tapering</a:t>
            </a:r>
            <a:r>
              <a:rPr lang="it-IT" altLang="en-US" sz="1800" dirty="0">
                <a:solidFill>
                  <a:schemeClr val="bg1"/>
                </a:solidFill>
              </a:rPr>
              <a:t> </a:t>
            </a:r>
          </a:p>
        </p:txBody>
      </p:sp>
      <p:pic>
        <p:nvPicPr>
          <p:cNvPr id="3" name="Immagine 2">
            <a:extLst>
              <a:ext uri="{FF2B5EF4-FFF2-40B4-BE49-F238E27FC236}">
                <a16:creationId xmlns:a16="http://schemas.microsoft.com/office/drawing/2014/main" id="{5DC2A479-1A45-4CAB-9364-96F86745F45A}"/>
              </a:ext>
            </a:extLst>
          </p:cNvPr>
          <p:cNvPicPr>
            <a:picLocks noChangeAspect="1"/>
          </p:cNvPicPr>
          <p:nvPr/>
        </p:nvPicPr>
        <p:blipFill>
          <a:blip r:embed="rId3"/>
          <a:stretch>
            <a:fillRect/>
          </a:stretch>
        </p:blipFill>
        <p:spPr>
          <a:xfrm>
            <a:off x="7543800" y="2292733"/>
            <a:ext cx="3200678" cy="3999600"/>
          </a:xfrm>
          <a:prstGeom prst="rect">
            <a:avLst/>
          </a:prstGeom>
        </p:spPr>
      </p:pic>
      <p:sp>
        <p:nvSpPr>
          <p:cNvPr id="10" name="Rectangle 6">
            <a:extLst>
              <a:ext uri="{FF2B5EF4-FFF2-40B4-BE49-F238E27FC236}">
                <a16:creationId xmlns:a16="http://schemas.microsoft.com/office/drawing/2014/main" id="{A8309DB0-F4EA-4A70-BBC5-239EA0B75D62}"/>
              </a:ext>
            </a:extLst>
          </p:cNvPr>
          <p:cNvSpPr>
            <a:spLocks noChangeArrowheads="1"/>
          </p:cNvSpPr>
          <p:nvPr/>
        </p:nvSpPr>
        <p:spPr bwMode="auto">
          <a:xfrm>
            <a:off x="8001000" y="6324600"/>
            <a:ext cx="2209939" cy="556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lnSpc>
                <a:spcPts val="1800"/>
              </a:lnSpc>
              <a:spcBef>
                <a:spcPct val="0"/>
              </a:spcBef>
              <a:buNone/>
            </a:pPr>
            <a:r>
              <a:rPr lang="it-IT" altLang="en-US" sz="2000" dirty="0">
                <a:solidFill>
                  <a:schemeClr val="bg1"/>
                </a:solidFill>
              </a:rPr>
              <a:t>Set-back con variazione di forma </a:t>
            </a:r>
          </a:p>
        </p:txBody>
      </p:sp>
      <p:sp>
        <p:nvSpPr>
          <p:cNvPr id="9" name="Segnaposto numero diapositiva 8">
            <a:extLst>
              <a:ext uri="{FF2B5EF4-FFF2-40B4-BE49-F238E27FC236}">
                <a16:creationId xmlns:a16="http://schemas.microsoft.com/office/drawing/2014/main" id="{E2F37D01-FA9F-4634-9281-5B99619CAB32}"/>
              </a:ext>
            </a:extLst>
          </p:cNvPr>
          <p:cNvSpPr>
            <a:spLocks noGrp="1"/>
          </p:cNvSpPr>
          <p:nvPr>
            <p:ph type="sldNum" sz="quarter" idx="12"/>
          </p:nvPr>
        </p:nvSpPr>
        <p:spPr/>
        <p:txBody>
          <a:bodyPr/>
          <a:lstStyle/>
          <a:p>
            <a:pPr>
              <a:defRPr/>
            </a:pPr>
            <a:fld id="{A2DE0798-E235-4305-A757-6FD5C182A6FF}" type="slidenum">
              <a:rPr lang="it-IT" altLang="en-US" smtClean="0"/>
              <a:pPr>
                <a:defRPr/>
              </a:pPr>
              <a:t>151</a:t>
            </a:fld>
            <a:endParaRPr lang="it-IT" altLang="en-US"/>
          </a:p>
        </p:txBody>
      </p:sp>
    </p:spTree>
    <p:extLst>
      <p:ext uri="{BB962C8B-B14F-4D97-AF65-F5344CB8AC3E}">
        <p14:creationId xmlns:p14="http://schemas.microsoft.com/office/powerpoint/2010/main" val="339044459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569646-FB42-4524-A942-DDD8CF880585}"/>
              </a:ext>
            </a:extLst>
          </p:cNvPr>
          <p:cNvSpPr>
            <a:spLocks noChangeArrowheads="1"/>
          </p:cNvSpPr>
          <p:nvPr/>
        </p:nvSpPr>
        <p:spPr bwMode="auto">
          <a:xfrm>
            <a:off x="1600200" y="0"/>
            <a:ext cx="90678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tapering</a:t>
            </a:r>
          </a:p>
        </p:txBody>
      </p:sp>
      <p:sp>
        <p:nvSpPr>
          <p:cNvPr id="4" name="Rectangle 6">
            <a:extLst>
              <a:ext uri="{FF2B5EF4-FFF2-40B4-BE49-F238E27FC236}">
                <a16:creationId xmlns:a16="http://schemas.microsoft.com/office/drawing/2014/main" id="{B0D75C46-A04C-4434-872C-14BEAA283493}"/>
              </a:ext>
            </a:extLst>
          </p:cNvPr>
          <p:cNvSpPr>
            <a:spLocks noChangeArrowheads="1"/>
          </p:cNvSpPr>
          <p:nvPr/>
        </p:nvSpPr>
        <p:spPr bwMode="auto">
          <a:xfrm>
            <a:off x="381000" y="5947899"/>
            <a:ext cx="377867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John Hancock Centre, Chicago </a:t>
            </a:r>
            <a:r>
              <a:rPr lang="it-IT" altLang="en-US" sz="1800" dirty="0">
                <a:solidFill>
                  <a:schemeClr val="bg1"/>
                </a:solidFill>
              </a:rPr>
              <a:t>(USA), SOM – </a:t>
            </a:r>
            <a:r>
              <a:rPr lang="it-IT" altLang="en-US" sz="1800" dirty="0" err="1">
                <a:solidFill>
                  <a:schemeClr val="bg1"/>
                </a:solidFill>
              </a:rPr>
              <a:t>Skidmore</a:t>
            </a:r>
            <a:r>
              <a:rPr lang="it-IT" altLang="en-US" sz="1800" dirty="0">
                <a:solidFill>
                  <a:schemeClr val="bg1"/>
                </a:solidFill>
              </a:rPr>
              <a:t>, </a:t>
            </a:r>
            <a:r>
              <a:rPr lang="it-IT" altLang="en-US" sz="1800" dirty="0" err="1">
                <a:solidFill>
                  <a:schemeClr val="bg1"/>
                </a:solidFill>
              </a:rPr>
              <a:t>Owings</a:t>
            </a:r>
            <a:r>
              <a:rPr lang="it-IT" altLang="en-US" sz="1800" dirty="0">
                <a:solidFill>
                  <a:schemeClr val="bg1"/>
                </a:solidFill>
              </a:rPr>
              <a:t> and Merrill</a:t>
            </a:r>
          </a:p>
        </p:txBody>
      </p:sp>
      <p:pic>
        <p:nvPicPr>
          <p:cNvPr id="3074" name="Picture 2" descr="John Hancock Center, Chicago, Illinois, United States | Chicago  architecture, Downtown chicago, Chicago city">
            <a:extLst>
              <a:ext uri="{FF2B5EF4-FFF2-40B4-BE49-F238E27FC236}">
                <a16:creationId xmlns:a16="http://schemas.microsoft.com/office/drawing/2014/main" id="{72CDA47F-D28C-4D28-A4CC-29DE12F7D4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609600"/>
            <a:ext cx="3518754" cy="5400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64152A5-D766-4250-9120-B0BD05833205}"/>
              </a:ext>
            </a:extLst>
          </p:cNvPr>
          <p:cNvSpPr>
            <a:spLocks noChangeArrowheads="1"/>
          </p:cNvSpPr>
          <p:nvPr/>
        </p:nvSpPr>
        <p:spPr bwMode="auto">
          <a:xfrm>
            <a:off x="4450497" y="5932996"/>
            <a:ext cx="342943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Yokohama Landmark Tower, Yokohama </a:t>
            </a:r>
            <a:r>
              <a:rPr lang="it-IT" altLang="en-US" sz="1800" dirty="0">
                <a:solidFill>
                  <a:schemeClr val="bg1"/>
                </a:solidFill>
              </a:rPr>
              <a:t>(Giappone), </a:t>
            </a:r>
            <a:r>
              <a:rPr lang="it-IT" altLang="en-US" sz="1800" dirty="0" err="1">
                <a:solidFill>
                  <a:schemeClr val="bg1"/>
                </a:solidFill>
              </a:rPr>
              <a:t>Kling</a:t>
            </a:r>
            <a:r>
              <a:rPr lang="it-IT" altLang="en-US" sz="1800" dirty="0">
                <a:solidFill>
                  <a:schemeClr val="bg1"/>
                </a:solidFill>
              </a:rPr>
              <a:t> </a:t>
            </a:r>
            <a:r>
              <a:rPr lang="it-IT" altLang="en-US" sz="1800" dirty="0" err="1">
                <a:solidFill>
                  <a:schemeClr val="bg1"/>
                </a:solidFill>
              </a:rPr>
              <a:t>Stubbins</a:t>
            </a:r>
            <a:r>
              <a:rPr lang="it-IT" altLang="en-US" sz="1800" dirty="0">
                <a:solidFill>
                  <a:schemeClr val="bg1"/>
                </a:solidFill>
              </a:rPr>
              <a:t> Association </a:t>
            </a:r>
          </a:p>
        </p:txBody>
      </p:sp>
      <p:pic>
        <p:nvPicPr>
          <p:cNvPr id="3076" name="Picture 4" descr="Yokohama Landmark Tower - Wikipedia">
            <a:extLst>
              <a:ext uri="{FF2B5EF4-FFF2-40B4-BE49-F238E27FC236}">
                <a16:creationId xmlns:a16="http://schemas.microsoft.com/office/drawing/2014/main" id="{9A5F53DE-1538-46CE-ADFF-2FF742C6EE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7200" y="609600"/>
            <a:ext cx="3367206" cy="5400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6">
            <a:extLst>
              <a:ext uri="{FF2B5EF4-FFF2-40B4-BE49-F238E27FC236}">
                <a16:creationId xmlns:a16="http://schemas.microsoft.com/office/drawing/2014/main" id="{F37CF79E-BB29-4972-B800-E6DAE7259728}"/>
              </a:ext>
            </a:extLst>
          </p:cNvPr>
          <p:cNvSpPr>
            <a:spLocks noChangeArrowheads="1"/>
          </p:cNvSpPr>
          <p:nvPr/>
        </p:nvSpPr>
        <p:spPr bwMode="auto">
          <a:xfrm>
            <a:off x="8063224" y="5953819"/>
            <a:ext cx="38862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Transamerica </a:t>
            </a:r>
            <a:r>
              <a:rPr lang="it-IT" altLang="en-US" sz="1800" dirty="0" err="1">
                <a:solidFill>
                  <a:srgbClr val="FFFF00"/>
                </a:solidFill>
              </a:rPr>
              <a:t>Pyramid</a:t>
            </a:r>
            <a:r>
              <a:rPr lang="it-IT" altLang="en-US" sz="1800" dirty="0">
                <a:solidFill>
                  <a:srgbClr val="FFFF00"/>
                </a:solidFill>
              </a:rPr>
              <a:t>, </a:t>
            </a:r>
            <a:r>
              <a:rPr lang="it-IT" altLang="en-US" sz="1800" dirty="0" err="1">
                <a:solidFill>
                  <a:srgbClr val="FFFF00"/>
                </a:solidFill>
              </a:rPr>
              <a:t>S.Francisco</a:t>
            </a:r>
            <a:r>
              <a:rPr lang="it-IT" altLang="en-US" sz="1800" dirty="0">
                <a:solidFill>
                  <a:srgbClr val="FFFF00"/>
                </a:solidFill>
              </a:rPr>
              <a:t> </a:t>
            </a:r>
            <a:r>
              <a:rPr lang="it-IT" altLang="en-US" sz="1800" dirty="0">
                <a:solidFill>
                  <a:schemeClr val="bg1"/>
                </a:solidFill>
              </a:rPr>
              <a:t>(USA), William Pereira </a:t>
            </a:r>
          </a:p>
        </p:txBody>
      </p:sp>
      <p:pic>
        <p:nvPicPr>
          <p:cNvPr id="3078" name="Picture 6" descr="Transamerica Pyramid Center - The Skyscraper Center">
            <a:extLst>
              <a:ext uri="{FF2B5EF4-FFF2-40B4-BE49-F238E27FC236}">
                <a16:creationId xmlns:a16="http://schemas.microsoft.com/office/drawing/2014/main" id="{A554E37E-7BE8-4449-B028-F5962F75BC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9884" y="600075"/>
            <a:ext cx="4050000" cy="5400000"/>
          </a:xfrm>
          <a:prstGeom prst="rect">
            <a:avLst/>
          </a:prstGeom>
          <a:noFill/>
          <a:extLst>
            <a:ext uri="{909E8E84-426E-40DD-AFC4-6F175D3DCCD1}">
              <a14:hiddenFill xmlns:a14="http://schemas.microsoft.com/office/drawing/2010/main">
                <a:solidFill>
                  <a:srgbClr val="FFFFFF"/>
                </a:solidFill>
              </a14:hiddenFill>
            </a:ext>
          </a:extLst>
        </p:spPr>
      </p:pic>
      <p:sp>
        <p:nvSpPr>
          <p:cNvPr id="5" name="Segnaposto numero diapositiva 4">
            <a:extLst>
              <a:ext uri="{FF2B5EF4-FFF2-40B4-BE49-F238E27FC236}">
                <a16:creationId xmlns:a16="http://schemas.microsoft.com/office/drawing/2014/main" id="{3C7F64E2-9AD6-4F89-A9DF-49235432D93D}"/>
              </a:ext>
            </a:extLst>
          </p:cNvPr>
          <p:cNvSpPr>
            <a:spLocks noGrp="1"/>
          </p:cNvSpPr>
          <p:nvPr>
            <p:ph type="sldNum" sz="quarter" idx="12"/>
          </p:nvPr>
        </p:nvSpPr>
        <p:spPr/>
        <p:txBody>
          <a:bodyPr/>
          <a:lstStyle/>
          <a:p>
            <a:pPr>
              <a:defRPr/>
            </a:pPr>
            <a:fld id="{A2DE0798-E235-4305-A757-6FD5C182A6FF}" type="slidenum">
              <a:rPr lang="it-IT" altLang="en-US" smtClean="0"/>
              <a:pPr>
                <a:defRPr/>
              </a:pPr>
              <a:t>152</a:t>
            </a:fld>
            <a:endParaRPr lang="it-IT" altLang="en-US" dirty="0"/>
          </a:p>
        </p:txBody>
      </p:sp>
    </p:spTree>
    <p:extLst>
      <p:ext uri="{BB962C8B-B14F-4D97-AF65-F5344CB8AC3E}">
        <p14:creationId xmlns:p14="http://schemas.microsoft.com/office/powerpoint/2010/main" val="389966626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in on Favorite Places &amp; Spaces">
            <a:extLst>
              <a:ext uri="{FF2B5EF4-FFF2-40B4-BE49-F238E27FC236}">
                <a16:creationId xmlns:a16="http://schemas.microsoft.com/office/drawing/2014/main" id="{36796D5D-2015-4AF1-8902-86BC2EAC056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8880" y="909000"/>
            <a:ext cx="3780000" cy="5040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1569646-FB42-4524-A942-DDD8CF880585}"/>
              </a:ext>
            </a:extLst>
          </p:cNvPr>
          <p:cNvSpPr>
            <a:spLocks noChangeArrowheads="1"/>
          </p:cNvSpPr>
          <p:nvPr/>
        </p:nvSpPr>
        <p:spPr bwMode="auto">
          <a:xfrm>
            <a:off x="0" y="0"/>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set back</a:t>
            </a:r>
          </a:p>
        </p:txBody>
      </p:sp>
      <p:sp>
        <p:nvSpPr>
          <p:cNvPr id="4" name="Rectangle 6">
            <a:extLst>
              <a:ext uri="{FF2B5EF4-FFF2-40B4-BE49-F238E27FC236}">
                <a16:creationId xmlns:a16="http://schemas.microsoft.com/office/drawing/2014/main" id="{B0D75C46-A04C-4434-872C-14BEAA283493}"/>
              </a:ext>
            </a:extLst>
          </p:cNvPr>
          <p:cNvSpPr>
            <a:spLocks noChangeArrowheads="1"/>
          </p:cNvSpPr>
          <p:nvPr/>
        </p:nvSpPr>
        <p:spPr bwMode="auto">
          <a:xfrm>
            <a:off x="7162800" y="5923600"/>
            <a:ext cx="44958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Burij </a:t>
            </a:r>
            <a:r>
              <a:rPr lang="it-IT" altLang="en-US" sz="1800" dirty="0" err="1">
                <a:solidFill>
                  <a:srgbClr val="FFFF00"/>
                </a:solidFill>
              </a:rPr>
              <a:t>Kalipha</a:t>
            </a:r>
            <a:r>
              <a:rPr lang="it-IT" altLang="en-US" sz="1800" dirty="0">
                <a:solidFill>
                  <a:srgbClr val="FFFF00"/>
                </a:solidFill>
              </a:rPr>
              <a:t>, Dubai </a:t>
            </a:r>
            <a:r>
              <a:rPr lang="it-IT" altLang="en-US" sz="1800" dirty="0">
                <a:solidFill>
                  <a:schemeClr val="bg1"/>
                </a:solidFill>
              </a:rPr>
              <a:t>(Emirati Arabi Uniti), 828 m, SOM – </a:t>
            </a:r>
            <a:r>
              <a:rPr lang="it-IT" altLang="en-US" sz="1800" dirty="0" err="1">
                <a:solidFill>
                  <a:schemeClr val="bg1"/>
                </a:solidFill>
              </a:rPr>
              <a:t>Skidmore</a:t>
            </a:r>
            <a:r>
              <a:rPr lang="it-IT" altLang="en-US" sz="1800" dirty="0">
                <a:solidFill>
                  <a:schemeClr val="bg1"/>
                </a:solidFill>
              </a:rPr>
              <a:t>, </a:t>
            </a:r>
            <a:r>
              <a:rPr lang="it-IT" altLang="en-US" sz="1800" dirty="0" err="1">
                <a:solidFill>
                  <a:schemeClr val="bg1"/>
                </a:solidFill>
              </a:rPr>
              <a:t>Owings</a:t>
            </a:r>
            <a:r>
              <a:rPr lang="it-IT" altLang="en-US" sz="1800" dirty="0">
                <a:solidFill>
                  <a:schemeClr val="bg1"/>
                </a:solidFill>
              </a:rPr>
              <a:t> and Merrill</a:t>
            </a:r>
          </a:p>
        </p:txBody>
      </p:sp>
      <p:sp>
        <p:nvSpPr>
          <p:cNvPr id="6" name="Rectangle 6">
            <a:extLst>
              <a:ext uri="{FF2B5EF4-FFF2-40B4-BE49-F238E27FC236}">
                <a16:creationId xmlns:a16="http://schemas.microsoft.com/office/drawing/2014/main" id="{9881C444-5A88-4AEE-B006-B3A20227B75E}"/>
              </a:ext>
            </a:extLst>
          </p:cNvPr>
          <p:cNvSpPr>
            <a:spLocks noChangeArrowheads="1"/>
          </p:cNvSpPr>
          <p:nvPr/>
        </p:nvSpPr>
        <p:spPr bwMode="auto">
          <a:xfrm>
            <a:off x="947776" y="5991443"/>
            <a:ext cx="56054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Sears Tower, Chicago</a:t>
            </a:r>
            <a:r>
              <a:rPr lang="it-IT" altLang="en-US" sz="1800" dirty="0">
                <a:solidFill>
                  <a:schemeClr val="bg1"/>
                </a:solidFill>
              </a:rPr>
              <a:t>, (USA), </a:t>
            </a:r>
            <a:r>
              <a:rPr lang="it-IT" altLang="en-US" sz="1800" dirty="0" err="1">
                <a:solidFill>
                  <a:schemeClr val="bg1"/>
                </a:solidFill>
              </a:rPr>
              <a:t>Fazlur</a:t>
            </a:r>
            <a:r>
              <a:rPr lang="it-IT" altLang="en-US" sz="1800" dirty="0">
                <a:solidFill>
                  <a:schemeClr val="bg1"/>
                </a:solidFill>
              </a:rPr>
              <a:t> Rahman Khan</a:t>
            </a:r>
          </a:p>
        </p:txBody>
      </p:sp>
      <p:pic>
        <p:nvPicPr>
          <p:cNvPr id="5122" name="Picture 2">
            <a:extLst>
              <a:ext uri="{FF2B5EF4-FFF2-40B4-BE49-F238E27FC236}">
                <a16:creationId xmlns:a16="http://schemas.microsoft.com/office/drawing/2014/main" id="{196A90EF-9B9E-430D-84AA-645F3A4674B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776" y="909000"/>
            <a:ext cx="3278334" cy="5040000"/>
          </a:xfrm>
          <a:prstGeom prst="rect">
            <a:avLst/>
          </a:prstGeom>
          <a:noFill/>
          <a:extLst>
            <a:ext uri="{909E8E84-426E-40DD-AFC4-6F175D3DCCD1}">
              <a14:hiddenFill xmlns:a14="http://schemas.microsoft.com/office/drawing/2010/main">
                <a:solidFill>
                  <a:srgbClr val="FFFFFF"/>
                </a:solidFill>
              </a14:hiddenFill>
            </a:ext>
          </a:extLst>
        </p:spPr>
      </p:pic>
      <p:pic>
        <p:nvPicPr>
          <p:cNvPr id="5" name="Immagine 4">
            <a:extLst>
              <a:ext uri="{FF2B5EF4-FFF2-40B4-BE49-F238E27FC236}">
                <a16:creationId xmlns:a16="http://schemas.microsoft.com/office/drawing/2014/main" id="{309E17C4-E29E-4746-8EA3-0BB7C8F46824}"/>
              </a:ext>
            </a:extLst>
          </p:cNvPr>
          <p:cNvPicPr>
            <a:picLocks noChangeAspect="1"/>
          </p:cNvPicPr>
          <p:nvPr/>
        </p:nvPicPr>
        <p:blipFill rotWithShape="1">
          <a:blip r:embed="rId4"/>
          <a:srcRect b="1619"/>
          <a:stretch/>
        </p:blipFill>
        <p:spPr>
          <a:xfrm>
            <a:off x="4209834" y="909000"/>
            <a:ext cx="2381930" cy="5040000"/>
          </a:xfrm>
          <a:prstGeom prst="rect">
            <a:avLst/>
          </a:prstGeom>
        </p:spPr>
      </p:pic>
      <p:sp>
        <p:nvSpPr>
          <p:cNvPr id="7" name="Segnaposto numero diapositiva 6">
            <a:extLst>
              <a:ext uri="{FF2B5EF4-FFF2-40B4-BE49-F238E27FC236}">
                <a16:creationId xmlns:a16="http://schemas.microsoft.com/office/drawing/2014/main" id="{F97613B7-E89E-4BD8-BD98-1AD97B1C0A80}"/>
              </a:ext>
            </a:extLst>
          </p:cNvPr>
          <p:cNvSpPr>
            <a:spLocks noGrp="1"/>
          </p:cNvSpPr>
          <p:nvPr>
            <p:ph type="sldNum" sz="quarter" idx="12"/>
          </p:nvPr>
        </p:nvSpPr>
        <p:spPr/>
        <p:txBody>
          <a:bodyPr/>
          <a:lstStyle/>
          <a:p>
            <a:pPr>
              <a:defRPr/>
            </a:pPr>
            <a:fld id="{A2DE0798-E235-4305-A757-6FD5C182A6FF}" type="slidenum">
              <a:rPr lang="it-IT" altLang="en-US" smtClean="0"/>
              <a:pPr>
                <a:defRPr/>
              </a:pPr>
              <a:t>153</a:t>
            </a:fld>
            <a:endParaRPr lang="it-IT" altLang="en-US"/>
          </a:p>
        </p:txBody>
      </p:sp>
    </p:spTree>
    <p:extLst>
      <p:ext uri="{BB962C8B-B14F-4D97-AF65-F5344CB8AC3E}">
        <p14:creationId xmlns:p14="http://schemas.microsoft.com/office/powerpoint/2010/main" val="321625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569646-FB42-4524-A942-DDD8CF880585}"/>
              </a:ext>
            </a:extLst>
          </p:cNvPr>
          <p:cNvSpPr>
            <a:spLocks noChangeArrowheads="1"/>
          </p:cNvSpPr>
          <p:nvPr/>
        </p:nvSpPr>
        <p:spPr bwMode="auto">
          <a:xfrm>
            <a:off x="0" y="0"/>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it-IT" altLang="en-US" sz="2800" b="1" dirty="0">
                <a:solidFill>
                  <a:srgbClr val="FFCC00"/>
                </a:solidFill>
                <a:latin typeface="Verdana" panose="020B0604030504040204" pitchFamily="34" charset="0"/>
              </a:rPr>
              <a:t>6. Sollecitazioni strutturali: forme elicoidali e aperture</a:t>
            </a:r>
          </a:p>
        </p:txBody>
      </p:sp>
      <p:sp>
        <p:nvSpPr>
          <p:cNvPr id="6" name="Rectangle 6">
            <a:extLst>
              <a:ext uri="{FF2B5EF4-FFF2-40B4-BE49-F238E27FC236}">
                <a16:creationId xmlns:a16="http://schemas.microsoft.com/office/drawing/2014/main" id="{152328EC-9392-4FFD-ABA9-0879BB542725}"/>
              </a:ext>
            </a:extLst>
          </p:cNvPr>
          <p:cNvSpPr>
            <a:spLocks noChangeArrowheads="1"/>
          </p:cNvSpPr>
          <p:nvPr/>
        </p:nvSpPr>
        <p:spPr bwMode="auto">
          <a:xfrm>
            <a:off x="-128121" y="5845946"/>
            <a:ext cx="342943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err="1">
                <a:solidFill>
                  <a:srgbClr val="FFFF00"/>
                </a:solidFill>
              </a:rPr>
              <a:t>Turning</a:t>
            </a:r>
            <a:r>
              <a:rPr lang="it-IT" altLang="en-US" sz="1800" dirty="0">
                <a:solidFill>
                  <a:srgbClr val="FFFF00"/>
                </a:solidFill>
              </a:rPr>
              <a:t> Torso, </a:t>
            </a:r>
            <a:r>
              <a:rPr lang="it-IT" altLang="en-US" sz="1800" dirty="0" err="1">
                <a:solidFill>
                  <a:srgbClr val="FFFF00"/>
                </a:solidFill>
              </a:rPr>
              <a:t>Malmo</a:t>
            </a:r>
            <a:r>
              <a:rPr lang="it-IT" altLang="en-US" sz="1800" dirty="0">
                <a:solidFill>
                  <a:srgbClr val="FFFF00"/>
                </a:solidFill>
              </a:rPr>
              <a:t> </a:t>
            </a:r>
            <a:r>
              <a:rPr lang="it-IT" altLang="en-US" sz="1800" dirty="0">
                <a:solidFill>
                  <a:schemeClr val="bg1"/>
                </a:solidFill>
              </a:rPr>
              <a:t>(Svezia), Santiago Calatrava</a:t>
            </a:r>
          </a:p>
        </p:txBody>
      </p:sp>
      <p:sp>
        <p:nvSpPr>
          <p:cNvPr id="7" name="Rectangle 6">
            <a:extLst>
              <a:ext uri="{FF2B5EF4-FFF2-40B4-BE49-F238E27FC236}">
                <a16:creationId xmlns:a16="http://schemas.microsoft.com/office/drawing/2014/main" id="{C77093CD-67E1-4566-BA69-39263B5A7866}"/>
              </a:ext>
            </a:extLst>
          </p:cNvPr>
          <p:cNvSpPr>
            <a:spLocks noChangeArrowheads="1"/>
          </p:cNvSpPr>
          <p:nvPr/>
        </p:nvSpPr>
        <p:spPr bwMode="auto">
          <a:xfrm>
            <a:off x="2975737" y="5834978"/>
            <a:ext cx="629370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chemeClr val="bg1"/>
                </a:solidFill>
              </a:rPr>
              <a:t>Shanghai World Financial Center (KPF - </a:t>
            </a:r>
            <a:r>
              <a:rPr lang="it-IT" altLang="en-US" sz="1800" dirty="0" err="1">
                <a:solidFill>
                  <a:schemeClr val="bg1"/>
                </a:solidFill>
              </a:rPr>
              <a:t>Kohn</a:t>
            </a:r>
            <a:r>
              <a:rPr lang="it-IT" altLang="en-US" sz="1800" dirty="0">
                <a:solidFill>
                  <a:schemeClr val="bg1"/>
                </a:solidFill>
              </a:rPr>
              <a:t> </a:t>
            </a:r>
            <a:r>
              <a:rPr lang="it-IT" altLang="en-US" sz="1800" dirty="0" err="1">
                <a:solidFill>
                  <a:schemeClr val="bg1"/>
                </a:solidFill>
              </a:rPr>
              <a:t>Pedersen</a:t>
            </a:r>
            <a:r>
              <a:rPr lang="it-IT" altLang="en-US" sz="1800" dirty="0">
                <a:solidFill>
                  <a:schemeClr val="bg1"/>
                </a:solidFill>
              </a:rPr>
              <a:t> Fox Associates), </a:t>
            </a:r>
            <a:r>
              <a:rPr lang="it-IT" altLang="en-US" sz="1800" dirty="0" err="1">
                <a:solidFill>
                  <a:schemeClr val="bg1"/>
                </a:solidFill>
              </a:rPr>
              <a:t>Jin</a:t>
            </a:r>
            <a:r>
              <a:rPr lang="it-IT" altLang="en-US" sz="1800" dirty="0">
                <a:solidFill>
                  <a:schemeClr val="bg1"/>
                </a:solidFill>
              </a:rPr>
              <a:t> Mao Tower (SOM - </a:t>
            </a:r>
            <a:r>
              <a:rPr lang="it-IT" altLang="en-US" sz="1800" dirty="0" err="1">
                <a:solidFill>
                  <a:schemeClr val="bg1"/>
                </a:solidFill>
              </a:rPr>
              <a:t>Skidmore</a:t>
            </a:r>
            <a:r>
              <a:rPr lang="it-IT" altLang="en-US" sz="1800" dirty="0">
                <a:solidFill>
                  <a:schemeClr val="bg1"/>
                </a:solidFill>
              </a:rPr>
              <a:t>, </a:t>
            </a:r>
            <a:r>
              <a:rPr lang="it-IT" altLang="en-US" sz="1800" dirty="0" err="1">
                <a:solidFill>
                  <a:schemeClr val="bg1"/>
                </a:solidFill>
              </a:rPr>
              <a:t>Owings</a:t>
            </a:r>
            <a:r>
              <a:rPr lang="it-IT" altLang="en-US" sz="1800" dirty="0">
                <a:solidFill>
                  <a:schemeClr val="bg1"/>
                </a:solidFill>
              </a:rPr>
              <a:t> and Merrill) e </a:t>
            </a:r>
            <a:r>
              <a:rPr lang="it-IT" altLang="en-US" sz="1800" dirty="0">
                <a:solidFill>
                  <a:srgbClr val="FFFF00"/>
                </a:solidFill>
              </a:rPr>
              <a:t>Shanghai Tower </a:t>
            </a:r>
            <a:r>
              <a:rPr lang="it-IT" altLang="en-US" sz="1800" dirty="0">
                <a:solidFill>
                  <a:schemeClr val="bg1"/>
                </a:solidFill>
              </a:rPr>
              <a:t>(</a:t>
            </a:r>
            <a:r>
              <a:rPr lang="it-IT" altLang="en-US" sz="1800" dirty="0" err="1">
                <a:solidFill>
                  <a:schemeClr val="bg1"/>
                </a:solidFill>
              </a:rPr>
              <a:t>Gensler</a:t>
            </a:r>
            <a:r>
              <a:rPr lang="it-IT" altLang="en-US" sz="1800" dirty="0">
                <a:solidFill>
                  <a:schemeClr val="bg1"/>
                </a:solidFill>
              </a:rPr>
              <a:t> Studio), </a:t>
            </a:r>
            <a:r>
              <a:rPr lang="it-IT" altLang="en-US" sz="1800" dirty="0">
                <a:solidFill>
                  <a:srgbClr val="FFFF00"/>
                </a:solidFill>
              </a:rPr>
              <a:t>Shanghai</a:t>
            </a:r>
            <a:r>
              <a:rPr lang="it-IT" altLang="en-US" sz="1800" dirty="0">
                <a:solidFill>
                  <a:schemeClr val="bg1"/>
                </a:solidFill>
              </a:rPr>
              <a:t> (Cina)</a:t>
            </a:r>
          </a:p>
        </p:txBody>
      </p:sp>
      <p:pic>
        <p:nvPicPr>
          <p:cNvPr id="6146" name="Picture 2" descr="HSB Turning Torso | Knauf Danoline | Archello">
            <a:extLst>
              <a:ext uri="{FF2B5EF4-FFF2-40B4-BE49-F238E27FC236}">
                <a16:creationId xmlns:a16="http://schemas.microsoft.com/office/drawing/2014/main" id="{15F007D1-DCEA-40DF-AC05-40763E2C07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528" r="14042" b="3458"/>
          <a:stretch/>
        </p:blipFill>
        <p:spPr bwMode="auto">
          <a:xfrm>
            <a:off x="76200" y="614978"/>
            <a:ext cx="3173189" cy="52200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HANGHAI TOWER">
            <a:extLst>
              <a:ext uri="{FF2B5EF4-FFF2-40B4-BE49-F238E27FC236}">
                <a16:creationId xmlns:a16="http://schemas.microsoft.com/office/drawing/2014/main" id="{4902C11D-78C9-4871-BC42-F39D1D20CD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614978"/>
            <a:ext cx="5807250" cy="5220000"/>
          </a:xfrm>
          <a:prstGeom prst="rect">
            <a:avLst/>
          </a:prstGeom>
          <a:noFill/>
          <a:extLst>
            <a:ext uri="{909E8E84-426E-40DD-AFC4-6F175D3DCCD1}">
              <a14:hiddenFill xmlns:a14="http://schemas.microsoft.com/office/drawing/2010/main">
                <a:solidFill>
                  <a:srgbClr val="FFFFFF"/>
                </a:solidFill>
              </a14:hiddenFill>
            </a:ext>
          </a:extLst>
        </p:spPr>
      </p:pic>
      <p:sp>
        <p:nvSpPr>
          <p:cNvPr id="2" name="Segnaposto numero diapositiva 1">
            <a:extLst>
              <a:ext uri="{FF2B5EF4-FFF2-40B4-BE49-F238E27FC236}">
                <a16:creationId xmlns:a16="http://schemas.microsoft.com/office/drawing/2014/main" id="{58EE1FCF-1B8A-4480-AFA2-E783D1E67886}"/>
              </a:ext>
            </a:extLst>
          </p:cNvPr>
          <p:cNvSpPr>
            <a:spLocks noGrp="1"/>
          </p:cNvSpPr>
          <p:nvPr>
            <p:ph type="sldNum" sz="quarter" idx="12"/>
          </p:nvPr>
        </p:nvSpPr>
        <p:spPr/>
        <p:txBody>
          <a:bodyPr/>
          <a:lstStyle/>
          <a:p>
            <a:pPr>
              <a:defRPr/>
            </a:pPr>
            <a:fld id="{A2DE0798-E235-4305-A757-6FD5C182A6FF}" type="slidenum">
              <a:rPr lang="it-IT" altLang="en-US" smtClean="0"/>
              <a:pPr>
                <a:defRPr/>
              </a:pPr>
              <a:t>154</a:t>
            </a:fld>
            <a:endParaRPr lang="it-IT" altLang="en-US"/>
          </a:p>
        </p:txBody>
      </p:sp>
      <p:pic>
        <p:nvPicPr>
          <p:cNvPr id="8" name="Immagine 7">
            <a:extLst>
              <a:ext uri="{FF2B5EF4-FFF2-40B4-BE49-F238E27FC236}">
                <a16:creationId xmlns:a16="http://schemas.microsoft.com/office/drawing/2014/main" id="{E3E95F38-F778-B3AF-861F-061F345D732A}"/>
              </a:ext>
            </a:extLst>
          </p:cNvPr>
          <p:cNvPicPr>
            <a:picLocks noChangeAspect="1"/>
          </p:cNvPicPr>
          <p:nvPr/>
        </p:nvPicPr>
        <p:blipFill>
          <a:blip r:embed="rId4"/>
          <a:stretch>
            <a:fillRect/>
          </a:stretch>
        </p:blipFill>
        <p:spPr>
          <a:xfrm>
            <a:off x="9331618" y="614978"/>
            <a:ext cx="2707982" cy="5220000"/>
          </a:xfrm>
          <a:prstGeom prst="rect">
            <a:avLst/>
          </a:prstGeom>
        </p:spPr>
      </p:pic>
      <p:sp>
        <p:nvSpPr>
          <p:cNvPr id="9" name="Rectangle 6">
            <a:extLst>
              <a:ext uri="{FF2B5EF4-FFF2-40B4-BE49-F238E27FC236}">
                <a16:creationId xmlns:a16="http://schemas.microsoft.com/office/drawing/2014/main" id="{736168F6-F875-5CA0-ED79-0D44AA867226}"/>
              </a:ext>
            </a:extLst>
          </p:cNvPr>
          <p:cNvSpPr>
            <a:spLocks noChangeArrowheads="1"/>
          </p:cNvSpPr>
          <p:nvPr/>
        </p:nvSpPr>
        <p:spPr bwMode="auto">
          <a:xfrm>
            <a:off x="9144000" y="5823433"/>
            <a:ext cx="31242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1800" dirty="0">
                <a:solidFill>
                  <a:srgbClr val="FFFF00"/>
                </a:solidFill>
              </a:rPr>
              <a:t>Kingdom Centre Tower, Riyadh </a:t>
            </a:r>
            <a:r>
              <a:rPr lang="it-IT" altLang="en-US" sz="1800" dirty="0">
                <a:solidFill>
                  <a:schemeClr val="bg1"/>
                </a:solidFill>
              </a:rPr>
              <a:t>(Arabia Saudita), </a:t>
            </a:r>
            <a:r>
              <a:rPr lang="it-IT" altLang="en-US" sz="1800" dirty="0" err="1">
                <a:solidFill>
                  <a:schemeClr val="bg1"/>
                </a:solidFill>
              </a:rPr>
              <a:t>Ellerbe</a:t>
            </a:r>
            <a:r>
              <a:rPr lang="it-IT" altLang="en-US" sz="1800" dirty="0">
                <a:solidFill>
                  <a:schemeClr val="bg1"/>
                </a:solidFill>
              </a:rPr>
              <a:t> Becket and </a:t>
            </a:r>
            <a:r>
              <a:rPr lang="it-IT" altLang="en-US" sz="1800" dirty="0" err="1">
                <a:solidFill>
                  <a:schemeClr val="bg1"/>
                </a:solidFill>
              </a:rPr>
              <a:t>Omrania</a:t>
            </a:r>
            <a:r>
              <a:rPr lang="it-IT" altLang="en-US" sz="1800" dirty="0">
                <a:solidFill>
                  <a:schemeClr val="bg1"/>
                </a:solidFill>
              </a:rPr>
              <a:t> Associates</a:t>
            </a:r>
          </a:p>
        </p:txBody>
      </p:sp>
    </p:spTree>
    <p:extLst>
      <p:ext uri="{BB962C8B-B14F-4D97-AF65-F5344CB8AC3E}">
        <p14:creationId xmlns:p14="http://schemas.microsoft.com/office/powerpoint/2010/main" val="380220258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9155" name="Rectangle 6"/>
              <p:cNvSpPr>
                <a:spLocks noChangeArrowheads="1"/>
              </p:cNvSpPr>
              <p:nvPr/>
            </p:nvSpPr>
            <p:spPr bwMode="auto">
              <a:xfrm>
                <a:off x="762000" y="3124200"/>
                <a:ext cx="10668000" cy="3170099"/>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i="1" dirty="0">
                    <a:solidFill>
                      <a:srgbClr val="FFFF00"/>
                    </a:solidFill>
                  </a:rPr>
                  <a:t>P</a:t>
                </a:r>
                <a:r>
                  <a:rPr lang="it-IT" altLang="en-US" sz="2400" dirty="0">
                    <a:solidFill>
                      <a:srgbClr val="FFFF00"/>
                    </a:solidFill>
                  </a:rPr>
                  <a:t> = pressione di progetto </a:t>
                </a:r>
                <a:r>
                  <a:rPr lang="it-IT" altLang="en-US" sz="2400" dirty="0">
                    <a:solidFill>
                      <a:schemeClr val="bg1"/>
                    </a:solidFill>
                  </a:rPr>
                  <a:t>(da calcolare per ogni piano dell’edificio e da moltiplicare per l’area frontale del piano per ottenere la forza esercitata) [</a:t>
                </a:r>
                <a14:m>
                  <m:oMath xmlns:m="http://schemas.openxmlformats.org/officeDocument/2006/math">
                    <m:f>
                      <m:fPr>
                        <m:type m:val="lin"/>
                        <m:ctrlPr>
                          <a:rPr lang="it-IT" altLang="en-US" sz="2400" i="1">
                            <a:solidFill>
                              <a:schemeClr val="bg1"/>
                            </a:solidFill>
                            <a:latin typeface="Cambria Math" panose="02040503050406030204" pitchFamily="18" charset="0"/>
                          </a:rPr>
                        </m:ctrlPr>
                      </m:fPr>
                      <m:num>
                        <m:r>
                          <a:rPr lang="it-IT" altLang="en-US" sz="2400" i="1">
                            <a:solidFill>
                              <a:schemeClr val="bg1"/>
                            </a:solidFill>
                            <a:latin typeface="Cambria Math" panose="02040503050406030204" pitchFamily="18" charset="0"/>
                          </a:rPr>
                          <m:t>𝑁</m:t>
                        </m:r>
                      </m:num>
                      <m:den>
                        <m:sSup>
                          <m:sSupPr>
                            <m:ctrlPr>
                              <a:rPr lang="it-IT" altLang="en-US" sz="2400" i="1">
                                <a:solidFill>
                                  <a:schemeClr val="bg1"/>
                                </a:solidFill>
                                <a:latin typeface="Cambria Math" panose="02040503050406030204" pitchFamily="18" charset="0"/>
                              </a:rPr>
                            </m:ctrlPr>
                          </m:sSupPr>
                          <m:e>
                            <m:r>
                              <a:rPr lang="it-IT" altLang="en-US" sz="2400" i="1">
                                <a:solidFill>
                                  <a:schemeClr val="bg1"/>
                                </a:solidFill>
                                <a:latin typeface="Cambria Math" panose="02040503050406030204" pitchFamily="18" charset="0"/>
                              </a:rPr>
                              <m:t>𝑚</m:t>
                            </m:r>
                          </m:e>
                          <m:sup>
                            <m:r>
                              <a:rPr lang="it-IT" altLang="en-US" sz="2400" i="1">
                                <a:solidFill>
                                  <a:schemeClr val="bg1"/>
                                </a:solidFill>
                                <a:latin typeface="Cambria Math" panose="02040503050406030204" pitchFamily="18" charset="0"/>
                              </a:rPr>
                              <m:t>2</m:t>
                            </m:r>
                          </m:sup>
                        </m:sSup>
                      </m:den>
                    </m:f>
                  </m:oMath>
                </a14:m>
                <a:r>
                  <a:rPr lang="it-IT" altLang="en-US" sz="2400" dirty="0">
                    <a:solidFill>
                      <a:schemeClr val="bg1"/>
                    </a:solidFill>
                  </a:rPr>
                  <a:t>]</a:t>
                </a:r>
              </a:p>
              <a:p>
                <a:pPr marL="342900" indent="-342900" algn="just">
                  <a:spcBef>
                    <a:spcPct val="0"/>
                  </a:spcBef>
                </a:pPr>
                <a:endParaRPr lang="it-IT" altLang="en-US" sz="800" dirty="0">
                  <a:solidFill>
                    <a:schemeClr val="bg1"/>
                  </a:solidFill>
                </a:endParaRPr>
              </a:p>
              <a:p>
                <a:pPr marL="342900" indent="-342900" algn="just">
                  <a:spcBef>
                    <a:spcPct val="0"/>
                  </a:spcBef>
                </a:pPr>
                <a:r>
                  <a:rPr lang="it-IT" altLang="en-US" sz="2400" i="1" dirty="0" err="1">
                    <a:solidFill>
                      <a:srgbClr val="FFFF00"/>
                    </a:solidFill>
                  </a:rPr>
                  <a:t>p</a:t>
                </a:r>
                <a:r>
                  <a:rPr lang="it-IT" altLang="en-US" sz="2400" i="1" baseline="-25000" dirty="0" err="1">
                    <a:solidFill>
                      <a:srgbClr val="FFFF00"/>
                    </a:solidFill>
                  </a:rPr>
                  <a:t>S</a:t>
                </a:r>
                <a:r>
                  <a:rPr lang="it-IT" altLang="en-US" sz="2400" dirty="0">
                    <a:solidFill>
                      <a:srgbClr val="FFFF00"/>
                    </a:solidFill>
                  </a:rPr>
                  <a:t> = pressione statica </a:t>
                </a:r>
                <a:r>
                  <a:rPr lang="it-IT" altLang="en-US" sz="2400" dirty="0">
                    <a:solidFill>
                      <a:schemeClr val="bg1"/>
                    </a:solidFill>
                  </a:rPr>
                  <a:t>= </a:t>
                </a:r>
                <a14:m>
                  <m:oMath xmlns:m="http://schemas.openxmlformats.org/officeDocument/2006/math">
                    <m:r>
                      <a:rPr lang="it-IT" altLang="en-US" sz="2400" i="1">
                        <a:solidFill>
                          <a:schemeClr val="bg1"/>
                        </a:solidFill>
                        <a:latin typeface="Cambria Math" panose="02040503050406030204" pitchFamily="18" charset="0"/>
                      </a:rPr>
                      <m:t>0,613 </m:t>
                    </m:r>
                    <m:sSup>
                      <m:sSupPr>
                        <m:ctrlPr>
                          <a:rPr lang="it-IT" altLang="en-US" sz="2400" i="1">
                            <a:solidFill>
                              <a:schemeClr val="bg1"/>
                            </a:solidFill>
                            <a:latin typeface="Cambria Math" panose="02040503050406030204" pitchFamily="18" charset="0"/>
                          </a:rPr>
                        </m:ctrlPr>
                      </m:sSupPr>
                      <m:e>
                        <m:r>
                          <a:rPr lang="it-IT" altLang="en-US" sz="2400" b="0" i="1" smtClean="0">
                            <a:solidFill>
                              <a:schemeClr val="bg1"/>
                            </a:solidFill>
                            <a:latin typeface="Cambria Math" panose="02040503050406030204" pitchFamily="18" charset="0"/>
                          </a:rPr>
                          <m:t>𝑈</m:t>
                        </m:r>
                      </m:e>
                      <m:sup>
                        <m:r>
                          <a:rPr lang="it-IT" altLang="en-US" sz="2400" i="1">
                            <a:solidFill>
                              <a:schemeClr val="bg1"/>
                            </a:solidFill>
                            <a:latin typeface="Cambria Math" panose="02040503050406030204" pitchFamily="18" charset="0"/>
                          </a:rPr>
                          <m:t>2</m:t>
                        </m:r>
                      </m:sup>
                    </m:sSup>
                  </m:oMath>
                </a14:m>
                <a:r>
                  <a:rPr lang="it-IT" altLang="en-US" sz="2400" dirty="0">
                    <a:solidFill>
                      <a:schemeClr val="bg1"/>
                    </a:solidFill>
                  </a:rPr>
                  <a:t> (</a:t>
                </a:r>
                <a:r>
                  <a:rPr lang="it-IT" altLang="en-US" sz="2400" i="1" dirty="0">
                    <a:solidFill>
                      <a:schemeClr val="bg1"/>
                    </a:solidFill>
                  </a:rPr>
                  <a:t>U</a:t>
                </a:r>
                <a:r>
                  <a:rPr lang="it-IT" altLang="en-US" sz="2400" dirty="0">
                    <a:solidFill>
                      <a:schemeClr val="bg1"/>
                    </a:solidFill>
                  </a:rPr>
                  <a:t> in </a:t>
                </a:r>
                <a14:m>
                  <m:oMath xmlns:m="http://schemas.openxmlformats.org/officeDocument/2006/math">
                    <m:f>
                      <m:fPr>
                        <m:type m:val="lin"/>
                        <m:ctrlPr>
                          <a:rPr lang="it-IT" altLang="en-US" sz="2400" i="1">
                            <a:solidFill>
                              <a:schemeClr val="bg1"/>
                            </a:solidFill>
                            <a:latin typeface="Cambria Math" panose="02040503050406030204" pitchFamily="18" charset="0"/>
                          </a:rPr>
                        </m:ctrlPr>
                      </m:fPr>
                      <m:num>
                        <m:r>
                          <a:rPr lang="it-IT" altLang="en-US" sz="2400" i="1">
                            <a:solidFill>
                              <a:schemeClr val="bg1"/>
                            </a:solidFill>
                            <a:latin typeface="Cambria Math" panose="02040503050406030204" pitchFamily="18" charset="0"/>
                          </a:rPr>
                          <m:t>𝑚</m:t>
                        </m:r>
                      </m:num>
                      <m:den>
                        <m:r>
                          <a:rPr lang="it-IT" altLang="en-US" sz="2400" i="1">
                            <a:solidFill>
                              <a:schemeClr val="bg1"/>
                            </a:solidFill>
                            <a:latin typeface="Cambria Math" panose="02040503050406030204" pitchFamily="18" charset="0"/>
                          </a:rPr>
                          <m:t>𝑠</m:t>
                        </m:r>
                      </m:den>
                    </m:f>
                    <m:r>
                      <a:rPr lang="it-IT" altLang="en-US" sz="2400" i="1">
                        <a:solidFill>
                          <a:schemeClr val="bg1"/>
                        </a:solidFill>
                        <a:latin typeface="Cambria Math" panose="02040503050406030204" pitchFamily="18" charset="0"/>
                      </a:rPr>
                      <m:t> </m:t>
                    </m:r>
                    <m:r>
                      <a:rPr lang="it-IT" altLang="en-US" sz="2400" b="0" i="1" smtClean="0">
                        <a:solidFill>
                          <a:schemeClr val="bg1"/>
                        </a:solidFill>
                        <a:latin typeface="Cambria Math" panose="02040503050406030204" pitchFamily="18" charset="0"/>
                      </a:rPr>
                      <m:t> </m:t>
                    </m:r>
                    <m:r>
                      <m:rPr>
                        <m:sty m:val="p"/>
                      </m:rPr>
                      <a:rPr lang="it-IT" altLang="en-US" sz="2400">
                        <a:solidFill>
                          <a:schemeClr val="bg1"/>
                        </a:solidFill>
                        <a:latin typeface="Cambria Math" panose="02040503050406030204" pitchFamily="18" charset="0"/>
                      </a:rPr>
                      <m:t>e</m:t>
                    </m:r>
                    <m:r>
                      <a:rPr lang="it-IT" altLang="en-US" sz="2400" b="0" i="0" smtClean="0">
                        <a:solidFill>
                          <a:schemeClr val="bg1"/>
                        </a:solidFill>
                        <a:latin typeface="Cambria Math" panose="02040503050406030204" pitchFamily="18" charset="0"/>
                      </a:rPr>
                      <m:t>   </m:t>
                    </m:r>
                    <m:r>
                      <m:rPr>
                        <m:nor/>
                      </m:rPr>
                      <a:rPr lang="it-IT" altLang="en-US" sz="2400" i="1" dirty="0">
                        <a:solidFill>
                          <a:schemeClr val="bg1"/>
                        </a:solidFill>
                      </a:rPr>
                      <m:t>p</m:t>
                    </m:r>
                    <m:r>
                      <m:rPr>
                        <m:nor/>
                      </m:rPr>
                      <a:rPr lang="it-IT" altLang="en-US" sz="2400" i="1" baseline="-25000" dirty="0">
                        <a:solidFill>
                          <a:schemeClr val="bg1"/>
                        </a:solidFill>
                      </a:rPr>
                      <m:t>S</m:t>
                    </m:r>
                    <m:r>
                      <a:rPr lang="it-IT" altLang="en-US" sz="2400" b="0" i="0" baseline="-25000" dirty="0" smtClean="0">
                        <a:solidFill>
                          <a:schemeClr val="bg1"/>
                        </a:solidFill>
                        <a:latin typeface="Cambria Math" panose="02040503050406030204" pitchFamily="18" charset="0"/>
                      </a:rPr>
                      <m:t>  </m:t>
                    </m:r>
                    <m:r>
                      <m:rPr>
                        <m:sty m:val="p"/>
                      </m:rPr>
                      <a:rPr lang="it-IT" altLang="en-US" sz="2400">
                        <a:solidFill>
                          <a:schemeClr val="bg1"/>
                        </a:solidFill>
                        <a:latin typeface="Cambria Math" panose="02040503050406030204" pitchFamily="18" charset="0"/>
                      </a:rPr>
                      <m:t>in</m:t>
                    </m:r>
                    <m:f>
                      <m:fPr>
                        <m:type m:val="lin"/>
                        <m:ctrlPr>
                          <a:rPr lang="it-IT" altLang="en-US" sz="2400" i="1">
                            <a:solidFill>
                              <a:schemeClr val="bg1"/>
                            </a:solidFill>
                            <a:latin typeface="Cambria Math" panose="02040503050406030204" pitchFamily="18" charset="0"/>
                          </a:rPr>
                        </m:ctrlPr>
                      </m:fPr>
                      <m:num>
                        <m:r>
                          <a:rPr lang="it-IT" altLang="en-US" sz="2400" i="1">
                            <a:solidFill>
                              <a:schemeClr val="bg1"/>
                            </a:solidFill>
                            <a:latin typeface="Cambria Math" panose="02040503050406030204" pitchFamily="18" charset="0"/>
                          </a:rPr>
                          <m:t>𝑁</m:t>
                        </m:r>
                      </m:num>
                      <m:den>
                        <m:sSup>
                          <m:sSupPr>
                            <m:ctrlPr>
                              <a:rPr lang="it-IT" altLang="en-US" sz="2400" i="1">
                                <a:solidFill>
                                  <a:schemeClr val="bg1"/>
                                </a:solidFill>
                                <a:latin typeface="Cambria Math" panose="02040503050406030204" pitchFamily="18" charset="0"/>
                              </a:rPr>
                            </m:ctrlPr>
                          </m:sSupPr>
                          <m:e>
                            <m:r>
                              <a:rPr lang="it-IT" altLang="en-US" sz="2400" i="1">
                                <a:solidFill>
                                  <a:schemeClr val="bg1"/>
                                </a:solidFill>
                                <a:latin typeface="Cambria Math" panose="02040503050406030204" pitchFamily="18" charset="0"/>
                              </a:rPr>
                              <m:t>𝑚</m:t>
                            </m:r>
                          </m:e>
                          <m:sup>
                            <m:r>
                              <a:rPr lang="it-IT" altLang="en-US" sz="2400" i="1">
                                <a:solidFill>
                                  <a:schemeClr val="bg1"/>
                                </a:solidFill>
                                <a:latin typeface="Cambria Math" panose="02040503050406030204" pitchFamily="18" charset="0"/>
                              </a:rPr>
                              <m:t>2</m:t>
                            </m:r>
                          </m:sup>
                        </m:sSup>
                      </m:den>
                    </m:f>
                  </m:oMath>
                </a14:m>
                <a:r>
                  <a:rPr lang="it-IT" altLang="en-US" sz="2400" dirty="0">
                    <a:solidFill>
                      <a:schemeClr val="bg1"/>
                    </a:solidFill>
                  </a:rPr>
                  <a:t>)</a:t>
                </a:r>
              </a:p>
              <a:p>
                <a:pPr marL="342900" indent="-342900" algn="just">
                  <a:spcBef>
                    <a:spcPct val="0"/>
                  </a:spcBef>
                </a:pPr>
                <a:endParaRPr lang="it-IT" altLang="en-US" sz="800" dirty="0">
                  <a:solidFill>
                    <a:schemeClr val="bg1"/>
                  </a:solidFill>
                </a:endParaRPr>
              </a:p>
              <a:p>
                <a:pPr marL="342900" indent="-342900" algn="just">
                  <a:spcBef>
                    <a:spcPct val="0"/>
                  </a:spcBef>
                </a:pPr>
                <a:r>
                  <a:rPr lang="it-IT" altLang="en-US" sz="2400" i="1" dirty="0">
                    <a:solidFill>
                      <a:srgbClr val="FFFF00"/>
                    </a:solidFill>
                  </a:rPr>
                  <a:t>C</a:t>
                </a:r>
                <a:r>
                  <a:rPr lang="it-IT" altLang="en-US" sz="2400" i="1" baseline="-25000" dirty="0">
                    <a:solidFill>
                      <a:srgbClr val="FFFF00"/>
                    </a:solidFill>
                  </a:rPr>
                  <a:t>e</a:t>
                </a:r>
                <a:r>
                  <a:rPr lang="it-IT" altLang="en-US" sz="2400" dirty="0">
                    <a:solidFill>
                      <a:srgbClr val="FFFF00"/>
                    </a:solidFill>
                  </a:rPr>
                  <a:t> = coefficiente di altezza, esposizione e vento medio </a:t>
                </a:r>
                <a:r>
                  <a:rPr lang="it-IT" altLang="en-US" sz="2400" dirty="0">
                    <a:solidFill>
                      <a:schemeClr val="bg1"/>
                    </a:solidFill>
                  </a:rPr>
                  <a:t>(adimensionale, tabellato)</a:t>
                </a:r>
              </a:p>
              <a:p>
                <a:pPr marL="342900" indent="-342900" algn="just">
                  <a:spcBef>
                    <a:spcPct val="0"/>
                  </a:spcBef>
                </a:pPr>
                <a:endParaRPr lang="it-IT" altLang="en-US" sz="800" dirty="0">
                  <a:solidFill>
                    <a:schemeClr val="bg1"/>
                  </a:solidFill>
                </a:endParaRPr>
              </a:p>
              <a:p>
                <a:pPr marL="342900" indent="-342900" algn="just">
                  <a:spcBef>
                    <a:spcPct val="0"/>
                  </a:spcBef>
                </a:pPr>
                <a:r>
                  <a:rPr lang="it-IT" altLang="en-US" sz="2400" i="1" dirty="0">
                    <a:solidFill>
                      <a:srgbClr val="FFFF00"/>
                    </a:solidFill>
                  </a:rPr>
                  <a:t>C</a:t>
                </a:r>
                <a:r>
                  <a:rPr lang="it-IT" altLang="en-US" sz="2400" i="1" baseline="-25000" dirty="0">
                    <a:solidFill>
                      <a:srgbClr val="FFFF00"/>
                    </a:solidFill>
                  </a:rPr>
                  <a:t>g</a:t>
                </a:r>
                <a:r>
                  <a:rPr lang="it-IT" altLang="en-US" sz="2400" dirty="0">
                    <a:solidFill>
                      <a:srgbClr val="FFFF00"/>
                    </a:solidFill>
                  </a:rPr>
                  <a:t> = coefficiente di pressione </a:t>
                </a:r>
                <a:r>
                  <a:rPr lang="it-IT" altLang="en-US" sz="2400" dirty="0">
                    <a:solidFill>
                      <a:schemeClr val="bg1"/>
                    </a:solidFill>
                  </a:rPr>
                  <a:t>(adimensionale, tabellato)</a:t>
                </a:r>
              </a:p>
              <a:p>
                <a:pPr marL="342900" indent="-342900" algn="just">
                  <a:spcBef>
                    <a:spcPct val="0"/>
                  </a:spcBef>
                </a:pPr>
                <a:endParaRPr lang="it-IT" altLang="en-US" sz="800" dirty="0">
                  <a:solidFill>
                    <a:schemeClr val="bg1"/>
                  </a:solidFill>
                </a:endParaRPr>
              </a:p>
              <a:p>
                <a:pPr marL="342900" indent="-342900" algn="just">
                  <a:spcBef>
                    <a:spcPct val="0"/>
                  </a:spcBef>
                </a:pPr>
                <a:r>
                  <a:rPr lang="it-IT" altLang="en-US" sz="2400" i="1" dirty="0">
                    <a:solidFill>
                      <a:srgbClr val="FFFF00"/>
                    </a:solidFill>
                  </a:rPr>
                  <a:t>I</a:t>
                </a:r>
                <a:r>
                  <a:rPr lang="it-IT" altLang="en-US" sz="2400" i="1" baseline="-25000" dirty="0">
                    <a:solidFill>
                      <a:srgbClr val="FFFF00"/>
                    </a:solidFill>
                  </a:rPr>
                  <a:t>W</a:t>
                </a:r>
                <a:r>
                  <a:rPr lang="it-IT" altLang="en-US" sz="2400" dirty="0">
                    <a:solidFill>
                      <a:srgbClr val="FFFF00"/>
                    </a:solidFill>
                  </a:rPr>
                  <a:t> = fattore di rilevanza dell’edificio </a:t>
                </a:r>
                <a:r>
                  <a:rPr lang="it-IT" altLang="en-US" sz="2400" dirty="0">
                    <a:solidFill>
                      <a:schemeClr val="bg1"/>
                    </a:solidFill>
                  </a:rPr>
                  <a:t>(adimensionale; 1,00 per edifici normali, 1,15 per edifici di particolare rilevanza)</a:t>
                </a:r>
                <a:endParaRPr lang="pl-PL" altLang="en-US" sz="2400" dirty="0">
                  <a:solidFill>
                    <a:schemeClr val="bg1"/>
                  </a:solidFill>
                </a:endParaRPr>
              </a:p>
            </p:txBody>
          </p:sp>
        </mc:Choice>
        <mc:Fallback xmlns="">
          <p:sp>
            <p:nvSpPr>
              <p:cNvPr id="49155" name="Rectangle 6"/>
              <p:cNvSpPr>
                <a:spLocks noRot="1" noChangeAspect="1" noMove="1" noResize="1" noEditPoints="1" noAdjustHandles="1" noChangeArrowheads="1" noChangeShapeType="1" noTextEdit="1"/>
              </p:cNvSpPr>
              <p:nvPr/>
            </p:nvSpPr>
            <p:spPr bwMode="auto">
              <a:xfrm>
                <a:off x="762000" y="3124200"/>
                <a:ext cx="10668000" cy="3170099"/>
              </a:xfrm>
              <a:prstGeom prst="rect">
                <a:avLst/>
              </a:prstGeom>
              <a:blipFill>
                <a:blip r:embed="rId2"/>
                <a:stretch>
                  <a:fillRect l="-743" t="-6538" r="-857" b="-3269"/>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
        <p:nvSpPr>
          <p:cNvPr id="49156" name="Rectangle 2"/>
          <p:cNvSpPr>
            <a:spLocks noChangeArrowheads="1"/>
          </p:cNvSpPr>
          <p:nvPr/>
        </p:nvSpPr>
        <p:spPr bwMode="auto">
          <a:xfrm>
            <a:off x="0" y="238125"/>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6. Sollecitazioni strutturali: </a:t>
            </a:r>
          </a:p>
          <a:p>
            <a:pPr algn="ctr">
              <a:spcBef>
                <a:spcPct val="0"/>
              </a:spcBef>
              <a:buNone/>
            </a:pPr>
            <a:r>
              <a:rPr lang="it-IT" altLang="en-US" sz="2800" b="1" dirty="0">
                <a:solidFill>
                  <a:srgbClr val="FFCC00"/>
                </a:solidFill>
                <a:latin typeface="Verdana" panose="020B0604030504040204" pitchFamily="34" charset="0"/>
              </a:rPr>
              <a:t>metodo della pressione di progetto</a:t>
            </a:r>
          </a:p>
        </p:txBody>
      </p:sp>
      <mc:AlternateContent xmlns:mc="http://schemas.openxmlformats.org/markup-compatibility/2006">
        <mc:Choice xmlns:a14="http://schemas.microsoft.com/office/drawing/2010/main" Requires="a14">
          <p:sp>
            <p:nvSpPr>
              <p:cNvPr id="4" name="CasellaDiTesto 3"/>
              <p:cNvSpPr txBox="1"/>
              <p:nvPr/>
            </p:nvSpPr>
            <p:spPr>
              <a:xfrm>
                <a:off x="1219200" y="2348488"/>
                <a:ext cx="3352800" cy="623312"/>
              </a:xfrm>
              <a:prstGeom prst="rect">
                <a:avLst/>
              </a:prstGeom>
              <a:solidFill>
                <a:schemeClr val="bg1"/>
              </a:solid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it-IT" sz="3600" i="1" smtClean="0">
                          <a:solidFill>
                            <a:schemeClr val="tx1"/>
                          </a:solidFill>
                          <a:latin typeface="Cambria Math" panose="02040503050406030204" pitchFamily="18" charset="0"/>
                        </a:rPr>
                        <m:t>𝑃</m:t>
                      </m:r>
                      <m:r>
                        <a:rPr lang="it-IT" sz="3600" i="1" smtClean="0">
                          <a:solidFill>
                            <a:schemeClr val="tx1"/>
                          </a:solidFill>
                          <a:latin typeface="Cambria Math" panose="02040503050406030204" pitchFamily="18" charset="0"/>
                        </a:rPr>
                        <m:t>=</m:t>
                      </m:r>
                      <m:sSub>
                        <m:sSubPr>
                          <m:ctrlPr>
                            <a:rPr lang="it-IT" sz="3600" i="1" smtClean="0">
                              <a:solidFill>
                                <a:schemeClr val="tx1"/>
                              </a:solidFill>
                              <a:latin typeface="Cambria Math" panose="02040503050406030204" pitchFamily="18" charset="0"/>
                            </a:rPr>
                          </m:ctrlPr>
                        </m:sSubPr>
                        <m:e>
                          <m:r>
                            <a:rPr lang="it-IT" sz="3600" b="0" i="1" smtClean="0">
                              <a:solidFill>
                                <a:schemeClr val="tx1"/>
                              </a:solidFill>
                              <a:latin typeface="Cambria Math" panose="02040503050406030204" pitchFamily="18" charset="0"/>
                            </a:rPr>
                            <m:t>𝑝</m:t>
                          </m:r>
                        </m:e>
                        <m:sub>
                          <m:r>
                            <a:rPr lang="it-IT" sz="3600" b="0" i="1" smtClean="0">
                              <a:solidFill>
                                <a:schemeClr val="tx1"/>
                              </a:solidFill>
                              <a:latin typeface="Cambria Math" panose="02040503050406030204" pitchFamily="18" charset="0"/>
                            </a:rPr>
                            <m:t>𝑆</m:t>
                          </m:r>
                        </m:sub>
                      </m:sSub>
                      <m:r>
                        <a:rPr lang="it-IT" sz="3600" i="1" smtClean="0">
                          <a:solidFill>
                            <a:schemeClr val="tx1"/>
                          </a:solidFill>
                          <a:latin typeface="Cambria Math" panose="02040503050406030204" pitchFamily="18" charset="0"/>
                        </a:rPr>
                        <m:t> </m:t>
                      </m:r>
                      <m:sSub>
                        <m:sSubPr>
                          <m:ctrlPr>
                            <a:rPr lang="it-IT" sz="3600" i="1" smtClean="0">
                              <a:solidFill>
                                <a:schemeClr val="tx1"/>
                              </a:solidFill>
                              <a:latin typeface="Cambria Math" panose="02040503050406030204" pitchFamily="18" charset="0"/>
                            </a:rPr>
                          </m:ctrlPr>
                        </m:sSubPr>
                        <m:e>
                          <m:r>
                            <a:rPr lang="it-IT" sz="3600" b="0" i="1" smtClean="0">
                              <a:solidFill>
                                <a:schemeClr val="tx1"/>
                              </a:solidFill>
                              <a:latin typeface="Cambria Math" panose="02040503050406030204" pitchFamily="18" charset="0"/>
                            </a:rPr>
                            <m:t>𝐶</m:t>
                          </m:r>
                        </m:e>
                        <m:sub>
                          <m:r>
                            <a:rPr lang="it-IT" sz="3600" b="0" i="1" smtClean="0">
                              <a:solidFill>
                                <a:schemeClr val="tx1"/>
                              </a:solidFill>
                              <a:latin typeface="Cambria Math" panose="02040503050406030204" pitchFamily="18" charset="0"/>
                            </a:rPr>
                            <m:t>𝑒</m:t>
                          </m:r>
                        </m:sub>
                      </m:sSub>
                      <m:r>
                        <a:rPr lang="it-IT" sz="3600" i="1" baseline="-25000">
                          <a:solidFill>
                            <a:schemeClr val="tx1"/>
                          </a:solidFill>
                          <a:latin typeface="Cambria Math" panose="02040503050406030204" pitchFamily="18" charset="0"/>
                        </a:rPr>
                        <m:t> </m:t>
                      </m:r>
                      <m:r>
                        <a:rPr lang="it-IT" sz="3600" i="1">
                          <a:solidFill>
                            <a:schemeClr val="tx1"/>
                          </a:solidFill>
                          <a:latin typeface="Cambria Math" panose="02040503050406030204" pitchFamily="18" charset="0"/>
                        </a:rPr>
                        <m:t>𝐶</m:t>
                      </m:r>
                      <m:r>
                        <a:rPr lang="it-IT" sz="3600" i="1" baseline="-25000">
                          <a:solidFill>
                            <a:schemeClr val="tx1"/>
                          </a:solidFill>
                          <a:latin typeface="Cambria Math" panose="02040503050406030204" pitchFamily="18" charset="0"/>
                        </a:rPr>
                        <m:t>𝑔</m:t>
                      </m:r>
                      <m:r>
                        <a:rPr lang="it-IT" sz="3600" i="1" baseline="-25000">
                          <a:solidFill>
                            <a:schemeClr val="tx1"/>
                          </a:solidFill>
                          <a:latin typeface="Cambria Math" panose="02040503050406030204" pitchFamily="18" charset="0"/>
                        </a:rPr>
                        <m:t> </m:t>
                      </m:r>
                      <m:r>
                        <a:rPr lang="it-IT" sz="3600" i="1">
                          <a:solidFill>
                            <a:schemeClr val="tx1"/>
                          </a:solidFill>
                          <a:latin typeface="Cambria Math" panose="02040503050406030204" pitchFamily="18" charset="0"/>
                        </a:rPr>
                        <m:t>𝐼</m:t>
                      </m:r>
                      <m:r>
                        <a:rPr lang="it-IT" sz="3600" i="1" baseline="-25000">
                          <a:solidFill>
                            <a:schemeClr val="tx1"/>
                          </a:solidFill>
                          <a:latin typeface="Cambria Math" panose="02040503050406030204" pitchFamily="18" charset="0"/>
                        </a:rPr>
                        <m:t>𝑊</m:t>
                      </m:r>
                    </m:oMath>
                  </m:oMathPara>
                </a14:m>
                <a:endParaRPr lang="it-IT" sz="3600" baseline="-25000" dirty="0">
                  <a:solidFill>
                    <a:schemeClr val="tx1"/>
                  </a:solidFill>
                </a:endParaRPr>
              </a:p>
              <a:p>
                <a:endParaRPr lang="en-US" sz="800" baseline="-25000" dirty="0"/>
              </a:p>
            </p:txBody>
          </p:sp>
        </mc:Choice>
        <mc:Fallback>
          <p:sp>
            <p:nvSpPr>
              <p:cNvPr id="4" name="CasellaDiTesto 3"/>
              <p:cNvSpPr txBox="1">
                <a:spLocks noRot="1" noChangeAspect="1" noMove="1" noResize="1" noEditPoints="1" noAdjustHandles="1" noChangeArrowheads="1" noChangeShapeType="1" noTextEdit="1"/>
              </p:cNvSpPr>
              <p:nvPr/>
            </p:nvSpPr>
            <p:spPr>
              <a:xfrm>
                <a:off x="1219200" y="2348488"/>
                <a:ext cx="3352800" cy="623312"/>
              </a:xfrm>
              <a:prstGeom prst="rect">
                <a:avLst/>
              </a:prstGeom>
              <a:blipFill>
                <a:blip r:embed="rId3"/>
                <a:stretch>
                  <a:fillRect/>
                </a:stretch>
              </a:blipFill>
            </p:spPr>
            <p:txBody>
              <a:bodyPr/>
              <a:lstStyle/>
              <a:p>
                <a:r>
                  <a:rPr lang="en-US">
                    <a:noFill/>
                  </a:rPr>
                  <a:t> </a:t>
                </a:r>
              </a:p>
            </p:txBody>
          </p:sp>
        </mc:Fallback>
      </mc:AlternateContent>
      <p:sp>
        <p:nvSpPr>
          <p:cNvPr id="5" name="Rectangle 6">
            <a:extLst>
              <a:ext uri="{FF2B5EF4-FFF2-40B4-BE49-F238E27FC236}">
                <a16:creationId xmlns:a16="http://schemas.microsoft.com/office/drawing/2014/main" id="{15653523-E7CC-40E2-8845-24488EE74775}"/>
              </a:ext>
            </a:extLst>
          </p:cNvPr>
          <p:cNvSpPr>
            <a:spLocks noChangeArrowheads="1"/>
          </p:cNvSpPr>
          <p:nvPr/>
        </p:nvSpPr>
        <p:spPr bwMode="auto">
          <a:xfrm>
            <a:off x="762000" y="1138535"/>
            <a:ext cx="10668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dirty="0">
                <a:solidFill>
                  <a:schemeClr val="bg1"/>
                </a:solidFill>
              </a:rPr>
              <a:t>Quando non è possibile fare simulazioni, si possono usare metodi approssimati</a:t>
            </a:r>
            <a:endParaRPr lang="pl-PL" altLang="en-US" sz="2400" dirty="0">
              <a:solidFill>
                <a:schemeClr val="bg1"/>
              </a:solidFill>
            </a:endParaRPr>
          </a:p>
        </p:txBody>
      </p:sp>
      <p:sp>
        <p:nvSpPr>
          <p:cNvPr id="6" name="Rectangle 6">
            <a:extLst>
              <a:ext uri="{FF2B5EF4-FFF2-40B4-BE49-F238E27FC236}">
                <a16:creationId xmlns:a16="http://schemas.microsoft.com/office/drawing/2014/main" id="{54B9DF66-7DC6-4389-8F2B-8F269E810AF3}"/>
              </a:ext>
            </a:extLst>
          </p:cNvPr>
          <p:cNvSpPr>
            <a:spLocks noChangeArrowheads="1"/>
          </p:cNvSpPr>
          <p:nvPr/>
        </p:nvSpPr>
        <p:spPr bwMode="auto">
          <a:xfrm>
            <a:off x="762000" y="1748135"/>
            <a:ext cx="10668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dirty="0">
                <a:solidFill>
                  <a:srgbClr val="FFFF00"/>
                </a:solidFill>
              </a:rPr>
              <a:t>Metodo della pressione di progetto </a:t>
            </a:r>
            <a:r>
              <a:rPr lang="it-IT" altLang="en-US" sz="2400" dirty="0">
                <a:solidFill>
                  <a:schemeClr val="bg1"/>
                </a:solidFill>
              </a:rPr>
              <a:t>(ASHRAE)</a:t>
            </a:r>
          </a:p>
        </p:txBody>
      </p:sp>
      <p:sp>
        <p:nvSpPr>
          <p:cNvPr id="2" name="Segnaposto numero diapositiva 1">
            <a:extLst>
              <a:ext uri="{FF2B5EF4-FFF2-40B4-BE49-F238E27FC236}">
                <a16:creationId xmlns:a16="http://schemas.microsoft.com/office/drawing/2014/main" id="{F1AF57A0-A767-12C2-C00B-079647C923BD}"/>
              </a:ext>
            </a:extLst>
          </p:cNvPr>
          <p:cNvSpPr>
            <a:spLocks noGrp="1"/>
          </p:cNvSpPr>
          <p:nvPr>
            <p:ph type="sldNum" sz="quarter" idx="12"/>
          </p:nvPr>
        </p:nvSpPr>
        <p:spPr/>
        <p:txBody>
          <a:bodyPr/>
          <a:lstStyle/>
          <a:p>
            <a:pPr>
              <a:defRPr/>
            </a:pPr>
            <a:fld id="{17B29711-8223-4211-945F-5E16C8362079}" type="slidenum">
              <a:rPr lang="it-IT" altLang="en-US" smtClean="0"/>
              <a:pPr>
                <a:defRPr/>
              </a:pPr>
              <a:t>155</a:t>
            </a:fld>
            <a:endParaRPr lang="it-IT" altLang="en-US"/>
          </a:p>
        </p:txBody>
      </p:sp>
    </p:spTree>
    <p:extLst>
      <p:ext uri="{BB962C8B-B14F-4D97-AF65-F5344CB8AC3E}">
        <p14:creationId xmlns:p14="http://schemas.microsoft.com/office/powerpoint/2010/main" val="246798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9155"/>
                                        </p:tgtEl>
                                        <p:attrNameLst>
                                          <p:attrName>style.visibility</p:attrName>
                                        </p:attrNameLst>
                                      </p:cBhvr>
                                      <p:to>
                                        <p:strVal val="visible"/>
                                      </p:to>
                                    </p:set>
                                    <p:animEffect transition="in" filter="fade">
                                      <p:cBhvr>
                                        <p:cTn id="15" dur="1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p:bldP spid="4" grpId="0" animBg="1"/>
      <p:bldP spid="6" grpId="0"/>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uppo 2"/>
          <p:cNvGrpSpPr/>
          <p:nvPr/>
        </p:nvGrpSpPr>
        <p:grpSpPr>
          <a:xfrm>
            <a:off x="2209800" y="1055131"/>
            <a:ext cx="7848600" cy="5257800"/>
            <a:chOff x="457200" y="838200"/>
            <a:chExt cx="8229600" cy="5486400"/>
          </a:xfrm>
          <a:solidFill>
            <a:schemeClr val="bg1"/>
          </a:solidFill>
        </p:grpSpPr>
        <p:sp>
          <p:nvSpPr>
            <p:cNvPr id="2" name="Rettangolo 1"/>
            <p:cNvSpPr/>
            <p:nvPr/>
          </p:nvSpPr>
          <p:spPr bwMode="auto">
            <a:xfrm>
              <a:off x="457200" y="838200"/>
              <a:ext cx="8229600" cy="5486400"/>
            </a:xfrm>
            <a:prstGeom prst="rect">
              <a:avLst/>
            </a:prstGeom>
            <a:grpFill/>
            <a:ln>
              <a:noFill/>
            </a:ln>
            <a:effectLst/>
          </p:spPr>
          <p:txBody>
            <a:bodyPr vert="horz" wrap="square" lIns="91440" tIns="45720" rIns="91440" bIns="45720" numCol="1" rtlCol="0" anchor="t" anchorCtr="0" compatLnSpc="1">
              <a:prstTxWarp prst="textNoShape">
                <a:avLst/>
              </a:prstTxWarp>
            </a:bodyPr>
            <a:lstStyle/>
            <a:p>
              <a:pPr algn="ctr" eaLnBrk="1" hangingPunct="1"/>
              <a:endParaRPr lang="en-US"/>
            </a:p>
          </p:txBody>
        </p:sp>
        <p:pic>
          <p:nvPicPr>
            <p:cNvPr id="14438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t="-1478" b="3971"/>
            <a:stretch/>
          </p:blipFill>
          <p:spPr bwMode="auto">
            <a:xfrm>
              <a:off x="609600" y="914400"/>
              <a:ext cx="7924800" cy="537366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7" name="Rectangle 6"/>
          <p:cNvSpPr>
            <a:spLocks noChangeArrowheads="1"/>
          </p:cNvSpPr>
          <p:nvPr/>
        </p:nvSpPr>
        <p:spPr bwMode="auto">
          <a:xfrm>
            <a:off x="762000" y="6320135"/>
            <a:ext cx="102108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dirty="0">
                <a:solidFill>
                  <a:schemeClr val="bg1"/>
                </a:solidFill>
              </a:rPr>
              <a:t>NB: sommare i valori sulle facce dell’edificio che determinano spinte concordi</a:t>
            </a:r>
            <a:endParaRPr lang="pl-PL" altLang="en-US" sz="2400" dirty="0">
              <a:solidFill>
                <a:schemeClr val="bg1"/>
              </a:solidFill>
            </a:endParaRPr>
          </a:p>
        </p:txBody>
      </p:sp>
      <p:sp>
        <p:nvSpPr>
          <p:cNvPr id="8" name="Rectangle 2">
            <a:extLst>
              <a:ext uri="{FF2B5EF4-FFF2-40B4-BE49-F238E27FC236}">
                <a16:creationId xmlns:a16="http://schemas.microsoft.com/office/drawing/2014/main" id="{E831C67A-C110-4BEF-9774-C214DF1DC24C}"/>
              </a:ext>
            </a:extLst>
          </p:cNvPr>
          <p:cNvSpPr>
            <a:spLocks noChangeArrowheads="1"/>
          </p:cNvSpPr>
          <p:nvPr/>
        </p:nvSpPr>
        <p:spPr bwMode="auto">
          <a:xfrm>
            <a:off x="0" y="161925"/>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6. Metodo della pressione di progetto: </a:t>
            </a:r>
          </a:p>
          <a:p>
            <a:pPr algn="ctr">
              <a:spcBef>
                <a:spcPct val="0"/>
              </a:spcBef>
              <a:buNone/>
            </a:pPr>
            <a:r>
              <a:rPr lang="it-IT" altLang="en-US" sz="2800" b="1" dirty="0">
                <a:solidFill>
                  <a:srgbClr val="FFCC00"/>
                </a:solidFill>
                <a:latin typeface="Verdana" panose="020B0604030504040204" pitchFamily="34" charset="0"/>
              </a:rPr>
              <a:t>coefficiente di altezza, esposizione e vento medio C</a:t>
            </a:r>
            <a:r>
              <a:rPr lang="it-IT" altLang="en-US" sz="2800" b="1" baseline="-25000" dirty="0">
                <a:solidFill>
                  <a:srgbClr val="FFCC00"/>
                </a:solidFill>
                <a:latin typeface="Verdana" panose="020B0604030504040204" pitchFamily="34" charset="0"/>
              </a:rPr>
              <a:t>e </a:t>
            </a:r>
          </a:p>
        </p:txBody>
      </p:sp>
      <p:sp>
        <p:nvSpPr>
          <p:cNvPr id="4" name="Segnaposto numero diapositiva 3">
            <a:extLst>
              <a:ext uri="{FF2B5EF4-FFF2-40B4-BE49-F238E27FC236}">
                <a16:creationId xmlns:a16="http://schemas.microsoft.com/office/drawing/2014/main" id="{68BBB06F-61A8-1DEE-C6C1-74DADB101503}"/>
              </a:ext>
            </a:extLst>
          </p:cNvPr>
          <p:cNvSpPr>
            <a:spLocks noGrp="1"/>
          </p:cNvSpPr>
          <p:nvPr>
            <p:ph type="sldNum" sz="quarter" idx="12"/>
          </p:nvPr>
        </p:nvSpPr>
        <p:spPr/>
        <p:txBody>
          <a:bodyPr/>
          <a:lstStyle/>
          <a:p>
            <a:pPr>
              <a:defRPr/>
            </a:pPr>
            <a:fld id="{A2DE0798-E235-4305-A757-6FD5C182A6FF}" type="slidenum">
              <a:rPr lang="it-IT" altLang="en-US" smtClean="0"/>
              <a:pPr>
                <a:defRPr/>
              </a:pPr>
              <a:t>156</a:t>
            </a:fld>
            <a:endParaRPr lang="it-IT" altLang="en-US"/>
          </a:p>
        </p:txBody>
      </p:sp>
    </p:spTree>
    <p:extLst>
      <p:ext uri="{BB962C8B-B14F-4D97-AF65-F5344CB8AC3E}">
        <p14:creationId xmlns:p14="http://schemas.microsoft.com/office/powerpoint/2010/main" val="1613715352"/>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ChangeArrowheads="1"/>
          </p:cNvSpPr>
          <p:nvPr/>
        </p:nvSpPr>
        <p:spPr bwMode="auto">
          <a:xfrm>
            <a:off x="304800" y="1475125"/>
            <a:ext cx="1150620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i="1" dirty="0" err="1">
                <a:solidFill>
                  <a:srgbClr val="FFFF00"/>
                </a:solidFill>
              </a:rPr>
              <a:t>Exposure</a:t>
            </a:r>
            <a:r>
              <a:rPr lang="it-IT" altLang="en-US" sz="2200" i="1" dirty="0">
                <a:solidFill>
                  <a:srgbClr val="FFFF00"/>
                </a:solidFill>
              </a:rPr>
              <a:t> B</a:t>
            </a:r>
            <a:r>
              <a:rPr lang="it-IT" altLang="en-US" sz="2200" dirty="0">
                <a:solidFill>
                  <a:schemeClr val="bg1"/>
                </a:solidFill>
              </a:rPr>
              <a:t>: l’edificio si trova in un area di raggio di 1 miglio (circa 1,61 km) ricoperta per almeno il 20% (in direzione del vento di progetto) da altri edifici, foreste o irregolarità del terreno</a:t>
            </a:r>
          </a:p>
          <a:p>
            <a:pPr marL="342900" indent="-342900" algn="just">
              <a:spcBef>
                <a:spcPct val="0"/>
              </a:spcBef>
            </a:pPr>
            <a:endParaRPr lang="it-IT" altLang="en-US" sz="2200" dirty="0">
              <a:solidFill>
                <a:schemeClr val="bg1"/>
              </a:solidFill>
            </a:endParaRPr>
          </a:p>
          <a:p>
            <a:pPr marL="342900" indent="-342900" algn="just">
              <a:spcBef>
                <a:spcPct val="0"/>
              </a:spcBef>
            </a:pPr>
            <a:r>
              <a:rPr lang="it-IT" altLang="en-US" sz="2200" i="1" dirty="0" err="1">
                <a:solidFill>
                  <a:srgbClr val="FFFF00"/>
                </a:solidFill>
              </a:rPr>
              <a:t>Exposure</a:t>
            </a:r>
            <a:r>
              <a:rPr lang="it-IT" altLang="en-US" sz="2200" i="1" dirty="0">
                <a:solidFill>
                  <a:srgbClr val="FFFF00"/>
                </a:solidFill>
              </a:rPr>
              <a:t> C</a:t>
            </a:r>
            <a:r>
              <a:rPr lang="it-IT" altLang="en-US" sz="2200" dirty="0">
                <a:solidFill>
                  <a:schemeClr val="bg1"/>
                </a:solidFill>
              </a:rPr>
              <a:t>: l’edificio si trova in un area di raggio di mezzo miglio (circa 0,81 km) prevalentemente piatto e aperto (in direzione del vento di progetto)</a:t>
            </a:r>
          </a:p>
          <a:p>
            <a:pPr marL="342900" indent="-342900" algn="just">
              <a:spcBef>
                <a:spcPct val="0"/>
              </a:spcBef>
            </a:pPr>
            <a:endParaRPr lang="it-IT" altLang="en-US" sz="2200" dirty="0">
              <a:solidFill>
                <a:schemeClr val="bg1"/>
              </a:solidFill>
            </a:endParaRPr>
          </a:p>
          <a:p>
            <a:pPr marL="342900" indent="-342900" algn="just">
              <a:spcBef>
                <a:spcPct val="0"/>
              </a:spcBef>
            </a:pPr>
            <a:r>
              <a:rPr lang="it-IT" altLang="en-US" sz="2200" i="1" dirty="0" err="1">
                <a:solidFill>
                  <a:srgbClr val="FFFF00"/>
                </a:solidFill>
              </a:rPr>
              <a:t>Exposure</a:t>
            </a:r>
            <a:r>
              <a:rPr lang="it-IT" altLang="en-US" sz="2200" i="1" dirty="0">
                <a:solidFill>
                  <a:srgbClr val="FFFF00"/>
                </a:solidFill>
              </a:rPr>
              <a:t> D</a:t>
            </a:r>
            <a:r>
              <a:rPr lang="it-IT" altLang="en-US" sz="2200" dirty="0">
                <a:solidFill>
                  <a:schemeClr val="bg1"/>
                </a:solidFill>
              </a:rPr>
              <a:t>: l’edificio si trova in un area di raggio di 1 miglio completamente aperta al vento (specchi d’acqua); si estende dallo specchio d’acqua verso l’interno per la distanza maggiore tra:</a:t>
            </a:r>
          </a:p>
          <a:p>
            <a:pPr marL="1085850" lvl="1" indent="-342900" algn="just">
              <a:spcBef>
                <a:spcPct val="0"/>
              </a:spcBef>
            </a:pPr>
            <a:r>
              <a:rPr lang="it-IT" altLang="en-US" sz="2200" dirty="0">
                <a:solidFill>
                  <a:schemeClr val="bg1"/>
                </a:solidFill>
              </a:rPr>
              <a:t>¼ miglio (circa 0,4 km)</a:t>
            </a:r>
          </a:p>
          <a:p>
            <a:pPr marL="1085850" lvl="1" indent="-342900" algn="just">
              <a:spcBef>
                <a:spcPct val="0"/>
              </a:spcBef>
            </a:pPr>
            <a:r>
              <a:rPr lang="it-IT" altLang="en-US" sz="2200" dirty="0">
                <a:solidFill>
                  <a:schemeClr val="bg1"/>
                </a:solidFill>
              </a:rPr>
              <a:t>10 volte l’altezza dell’edificio</a:t>
            </a:r>
          </a:p>
        </p:txBody>
      </p:sp>
      <p:sp>
        <p:nvSpPr>
          <p:cNvPr id="5" name="Rectangle 6"/>
          <p:cNvSpPr>
            <a:spLocks noChangeArrowheads="1"/>
          </p:cNvSpPr>
          <p:nvPr/>
        </p:nvSpPr>
        <p:spPr bwMode="auto">
          <a:xfrm>
            <a:off x="304800" y="5029200"/>
            <a:ext cx="112014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200" dirty="0">
                <a:solidFill>
                  <a:schemeClr val="bg1"/>
                </a:solidFill>
              </a:rPr>
              <a:t>Si consiglia di considerare un intero quadrante (90°) centrato sul vento di progetto; in caso di più esposizioni, usare la peggiore</a:t>
            </a:r>
          </a:p>
        </p:txBody>
      </p:sp>
      <p:sp>
        <p:nvSpPr>
          <p:cNvPr id="7" name="Rectangle 2">
            <a:extLst>
              <a:ext uri="{FF2B5EF4-FFF2-40B4-BE49-F238E27FC236}">
                <a16:creationId xmlns:a16="http://schemas.microsoft.com/office/drawing/2014/main" id="{C2521E4F-AF79-416C-9ABE-CC063E120A6E}"/>
              </a:ext>
            </a:extLst>
          </p:cNvPr>
          <p:cNvSpPr>
            <a:spLocks noChangeArrowheads="1"/>
          </p:cNvSpPr>
          <p:nvPr/>
        </p:nvSpPr>
        <p:spPr bwMode="auto">
          <a:xfrm>
            <a:off x="0" y="161925"/>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6. Metodo della pressione di progetto: </a:t>
            </a:r>
          </a:p>
          <a:p>
            <a:pPr algn="ctr">
              <a:spcBef>
                <a:spcPct val="0"/>
              </a:spcBef>
              <a:buNone/>
            </a:pPr>
            <a:r>
              <a:rPr lang="it-IT" altLang="en-US" sz="2800" b="1" dirty="0">
                <a:solidFill>
                  <a:srgbClr val="FFCC00"/>
                </a:solidFill>
                <a:latin typeface="Verdana" panose="020B0604030504040204" pitchFamily="34" charset="0"/>
              </a:rPr>
              <a:t>coefficiente di altezza, esposizione e vento medio C</a:t>
            </a:r>
            <a:r>
              <a:rPr lang="it-IT" altLang="en-US" sz="2800" b="1" baseline="-25000" dirty="0">
                <a:solidFill>
                  <a:srgbClr val="FFCC00"/>
                </a:solidFill>
                <a:latin typeface="Verdana" panose="020B0604030504040204" pitchFamily="34" charset="0"/>
              </a:rPr>
              <a:t>e </a:t>
            </a:r>
          </a:p>
        </p:txBody>
      </p:sp>
      <p:sp>
        <p:nvSpPr>
          <p:cNvPr id="2" name="Segnaposto numero diapositiva 1">
            <a:extLst>
              <a:ext uri="{FF2B5EF4-FFF2-40B4-BE49-F238E27FC236}">
                <a16:creationId xmlns:a16="http://schemas.microsoft.com/office/drawing/2014/main" id="{EB905A74-2709-C46A-2DC3-7CF69E38F4DC}"/>
              </a:ext>
            </a:extLst>
          </p:cNvPr>
          <p:cNvSpPr>
            <a:spLocks noGrp="1"/>
          </p:cNvSpPr>
          <p:nvPr>
            <p:ph type="sldNum" sz="quarter" idx="12"/>
          </p:nvPr>
        </p:nvSpPr>
        <p:spPr/>
        <p:txBody>
          <a:bodyPr/>
          <a:lstStyle/>
          <a:p>
            <a:pPr>
              <a:defRPr/>
            </a:pPr>
            <a:fld id="{A2DE0798-E235-4305-A757-6FD5C182A6FF}" type="slidenum">
              <a:rPr lang="it-IT" altLang="en-US" smtClean="0"/>
              <a:pPr>
                <a:defRPr/>
              </a:pPr>
              <a:t>157</a:t>
            </a:fld>
            <a:endParaRPr lang="it-IT" altLang="en-US"/>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o 4"/>
          <p:cNvGrpSpPr/>
          <p:nvPr/>
        </p:nvGrpSpPr>
        <p:grpSpPr>
          <a:xfrm>
            <a:off x="1981200" y="1138534"/>
            <a:ext cx="8229600" cy="4495800"/>
            <a:chOff x="457200" y="838200"/>
            <a:chExt cx="8229600" cy="4495800"/>
          </a:xfrm>
          <a:solidFill>
            <a:schemeClr val="bg1"/>
          </a:solidFill>
        </p:grpSpPr>
        <p:sp>
          <p:nvSpPr>
            <p:cNvPr id="2" name="Rettangolo 1"/>
            <p:cNvSpPr/>
            <p:nvPr/>
          </p:nvSpPr>
          <p:spPr bwMode="auto">
            <a:xfrm>
              <a:off x="457200" y="838200"/>
              <a:ext cx="8229600" cy="4495800"/>
            </a:xfrm>
            <a:prstGeom prst="rect">
              <a:avLst/>
            </a:prstGeom>
            <a:grpFill/>
            <a:ln>
              <a:noFill/>
            </a:ln>
            <a:effectLst/>
          </p:spPr>
          <p:txBody>
            <a:bodyPr vert="horz" wrap="square" lIns="91440" tIns="45720" rIns="91440" bIns="45720" numCol="1" rtlCol="0" anchor="t" anchorCtr="0" compatLnSpc="1">
              <a:prstTxWarp prst="textNoShape">
                <a:avLst/>
              </a:prstTxWarp>
            </a:bodyPr>
            <a:lstStyle/>
            <a:p>
              <a:pPr algn="ctr" eaLnBrk="1" hangingPunct="1"/>
              <a:endParaRPr lang="en-US"/>
            </a:p>
          </p:txBody>
        </p:sp>
        <p:pic>
          <p:nvPicPr>
            <p:cNvPr id="6"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b="28108"/>
            <a:stretch/>
          </p:blipFill>
          <p:spPr bwMode="auto">
            <a:xfrm>
              <a:off x="533400" y="990600"/>
              <a:ext cx="8135937" cy="41211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9" name="Rectangle 6"/>
          <p:cNvSpPr>
            <a:spLocks noChangeArrowheads="1"/>
          </p:cNvSpPr>
          <p:nvPr/>
        </p:nvSpPr>
        <p:spPr bwMode="auto">
          <a:xfrm>
            <a:off x="685800" y="5939135"/>
            <a:ext cx="10439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pPr>
            <a:r>
              <a:rPr lang="it-IT" altLang="en-US" sz="2400" dirty="0">
                <a:solidFill>
                  <a:schemeClr val="bg1"/>
                </a:solidFill>
              </a:rPr>
              <a:t>NB: sommare i valori sulle facce dell’edificio che determinano spinte concordi</a:t>
            </a:r>
            <a:endParaRPr lang="pl-PL" altLang="en-US" sz="2400" dirty="0">
              <a:solidFill>
                <a:schemeClr val="bg1"/>
              </a:solidFill>
            </a:endParaRPr>
          </a:p>
        </p:txBody>
      </p:sp>
      <p:sp>
        <p:nvSpPr>
          <p:cNvPr id="8" name="Rectangle 2">
            <a:extLst>
              <a:ext uri="{FF2B5EF4-FFF2-40B4-BE49-F238E27FC236}">
                <a16:creationId xmlns:a16="http://schemas.microsoft.com/office/drawing/2014/main" id="{A3E45996-7D27-4A53-8B82-AD28C5CC45F3}"/>
              </a:ext>
            </a:extLst>
          </p:cNvPr>
          <p:cNvSpPr>
            <a:spLocks noChangeArrowheads="1"/>
          </p:cNvSpPr>
          <p:nvPr/>
        </p:nvSpPr>
        <p:spPr bwMode="auto">
          <a:xfrm>
            <a:off x="0" y="161925"/>
            <a:ext cx="1219200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6. Metodo della pressione di progetto: </a:t>
            </a:r>
          </a:p>
          <a:p>
            <a:pPr algn="ctr">
              <a:spcBef>
                <a:spcPct val="0"/>
              </a:spcBef>
              <a:buNone/>
            </a:pPr>
            <a:r>
              <a:rPr lang="it-IT" altLang="en-US" sz="2800" b="1" dirty="0">
                <a:solidFill>
                  <a:srgbClr val="FFCC00"/>
                </a:solidFill>
                <a:latin typeface="Verdana" panose="020B0604030504040204" pitchFamily="34" charset="0"/>
              </a:rPr>
              <a:t>coefficiente di pressione  C</a:t>
            </a:r>
            <a:r>
              <a:rPr lang="it-IT" altLang="en-US" sz="2800" b="1" baseline="-25000" dirty="0">
                <a:solidFill>
                  <a:srgbClr val="FFCC00"/>
                </a:solidFill>
                <a:latin typeface="Verdana" panose="020B0604030504040204" pitchFamily="34" charset="0"/>
              </a:rPr>
              <a:t>g</a:t>
            </a:r>
          </a:p>
        </p:txBody>
      </p:sp>
      <p:sp>
        <p:nvSpPr>
          <p:cNvPr id="4" name="Segnaposto numero diapositiva 3">
            <a:extLst>
              <a:ext uri="{FF2B5EF4-FFF2-40B4-BE49-F238E27FC236}">
                <a16:creationId xmlns:a16="http://schemas.microsoft.com/office/drawing/2014/main" id="{5FBA8C07-C72F-A676-C487-2BE17A45F787}"/>
              </a:ext>
            </a:extLst>
          </p:cNvPr>
          <p:cNvSpPr>
            <a:spLocks noGrp="1"/>
          </p:cNvSpPr>
          <p:nvPr>
            <p:ph type="sldNum" sz="quarter" idx="12"/>
          </p:nvPr>
        </p:nvSpPr>
        <p:spPr/>
        <p:txBody>
          <a:bodyPr/>
          <a:lstStyle/>
          <a:p>
            <a:pPr>
              <a:defRPr/>
            </a:pPr>
            <a:fld id="{A2DE0798-E235-4305-A757-6FD5C182A6FF}" type="slidenum">
              <a:rPr lang="it-IT" altLang="en-US" smtClean="0"/>
              <a:pPr>
                <a:defRPr/>
              </a:pPr>
              <a:t>158</a:t>
            </a:fld>
            <a:endParaRPr lang="it-IT" altLang="en-US"/>
          </a:p>
        </p:txBody>
      </p:sp>
    </p:spTree>
    <p:extLst>
      <p:ext uri="{BB962C8B-B14F-4D97-AF65-F5344CB8AC3E}">
        <p14:creationId xmlns:p14="http://schemas.microsoft.com/office/powerpoint/2010/main" val="237120449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ChangeArrowheads="1"/>
          </p:cNvSpPr>
          <p:nvPr/>
        </p:nvSpPr>
        <p:spPr bwMode="auto">
          <a:xfrm>
            <a:off x="685800" y="1371600"/>
            <a:ext cx="10820400" cy="4124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tabLst>
                <a:tab pos="1257300" algn="l"/>
              </a:tabLst>
            </a:pPr>
            <a:r>
              <a:rPr lang="it-IT" altLang="en-US" sz="2400" i="1" dirty="0">
                <a:solidFill>
                  <a:schemeClr val="bg1"/>
                </a:solidFill>
              </a:rPr>
              <a:t>Calcolare la forza generata dal vento su ogni piano del seguente edificio:</a:t>
            </a:r>
          </a:p>
          <a:p>
            <a:pPr marL="342900" indent="-342900" algn="just">
              <a:spcBef>
                <a:spcPct val="0"/>
              </a:spcBef>
              <a:tabLst>
                <a:tab pos="1257300" algn="l"/>
              </a:tabLst>
            </a:pPr>
            <a:endParaRPr lang="it-IT" altLang="en-US" sz="2400" i="1" dirty="0">
              <a:solidFill>
                <a:schemeClr val="bg1"/>
              </a:solidFill>
            </a:endParaRPr>
          </a:p>
          <a:p>
            <a:pPr marL="1085850" lvl="1" indent="-342900" algn="just">
              <a:spcBef>
                <a:spcPct val="0"/>
              </a:spcBef>
              <a:tabLst>
                <a:tab pos="1257300" algn="l"/>
              </a:tabLst>
            </a:pPr>
            <a:r>
              <a:rPr lang="it-IT" altLang="en-US" sz="2400" i="1" dirty="0">
                <a:solidFill>
                  <a:schemeClr val="bg1"/>
                </a:solidFill>
              </a:rPr>
              <a:t>Torre con uffici Protezione Civile</a:t>
            </a:r>
          </a:p>
          <a:p>
            <a:pPr marL="1085850" lvl="1" indent="-342900" algn="just">
              <a:spcBef>
                <a:spcPct val="0"/>
              </a:spcBef>
              <a:tabLst>
                <a:tab pos="1257300" algn="l"/>
              </a:tabLst>
            </a:pPr>
            <a:r>
              <a:rPr lang="it-IT" altLang="en-US" sz="2400" i="1" dirty="0">
                <a:solidFill>
                  <a:schemeClr val="bg1"/>
                </a:solidFill>
              </a:rPr>
              <a:t>Edificio isolato</a:t>
            </a:r>
          </a:p>
          <a:p>
            <a:pPr marL="1085850" lvl="1" indent="-342900" algn="just">
              <a:spcBef>
                <a:spcPct val="0"/>
              </a:spcBef>
              <a:tabLst>
                <a:tab pos="1257300" algn="l"/>
              </a:tabLst>
            </a:pPr>
            <a:r>
              <a:rPr lang="it-IT" altLang="en-US" sz="2400" i="1" dirty="0">
                <a:solidFill>
                  <a:schemeClr val="bg1"/>
                </a:solidFill>
              </a:rPr>
              <a:t>Edificio simmetrico</a:t>
            </a:r>
          </a:p>
          <a:p>
            <a:pPr marL="1085850" lvl="1" indent="-342900" algn="just">
              <a:spcBef>
                <a:spcPct val="0"/>
              </a:spcBef>
              <a:tabLst>
                <a:tab pos="1257300" algn="l"/>
              </a:tabLst>
            </a:pPr>
            <a:r>
              <a:rPr lang="it-IT" altLang="en-US" sz="2400" i="1" dirty="0">
                <a:solidFill>
                  <a:schemeClr val="bg1"/>
                </a:solidFill>
              </a:rPr>
              <a:t>Altezza complessiva 36,2 m, composto da due piani inferiori di altezza 4,6 m ciascuno, più 9 piani superiori di altezza 3,0 m ciascuno</a:t>
            </a:r>
          </a:p>
          <a:p>
            <a:pPr marL="1085850" lvl="1" indent="-342900" algn="just">
              <a:spcBef>
                <a:spcPct val="0"/>
              </a:spcBef>
              <a:tabLst>
                <a:tab pos="1257300" algn="l"/>
              </a:tabLst>
            </a:pPr>
            <a:r>
              <a:rPr lang="it-IT" altLang="en-US" sz="2400" i="1" dirty="0">
                <a:solidFill>
                  <a:schemeClr val="bg1"/>
                </a:solidFill>
              </a:rPr>
              <a:t>Larghezza 18 m</a:t>
            </a:r>
          </a:p>
          <a:p>
            <a:pPr marL="1085850" lvl="1" indent="-342900" algn="just">
              <a:spcBef>
                <a:spcPct val="0"/>
              </a:spcBef>
              <a:tabLst>
                <a:tab pos="1257300" algn="l"/>
              </a:tabLst>
            </a:pPr>
            <a:r>
              <a:rPr lang="it-IT" altLang="en-US" sz="2400" i="1" dirty="0">
                <a:solidFill>
                  <a:schemeClr val="bg1"/>
                </a:solidFill>
              </a:rPr>
              <a:t>Vento di progetto V=44,7 m/s</a:t>
            </a:r>
          </a:p>
          <a:p>
            <a:pPr marL="1085850" lvl="1" indent="-342900" algn="just">
              <a:spcBef>
                <a:spcPct val="0"/>
              </a:spcBef>
              <a:tabLst>
                <a:tab pos="1257300" algn="l"/>
              </a:tabLst>
            </a:pPr>
            <a:r>
              <a:rPr lang="it-IT" altLang="en-US" sz="2400" i="1" dirty="0" err="1">
                <a:solidFill>
                  <a:schemeClr val="bg1"/>
                </a:solidFill>
              </a:rPr>
              <a:t>Exposure</a:t>
            </a:r>
            <a:r>
              <a:rPr lang="it-IT" altLang="en-US" sz="2400" i="1" dirty="0">
                <a:solidFill>
                  <a:schemeClr val="bg1"/>
                </a:solidFill>
              </a:rPr>
              <a:t> C</a:t>
            </a:r>
          </a:p>
          <a:p>
            <a:pPr marL="342900" indent="-342900" algn="just">
              <a:spcBef>
                <a:spcPct val="0"/>
              </a:spcBef>
            </a:pPr>
            <a:endParaRPr lang="it-IT" altLang="en-US" sz="2200" dirty="0"/>
          </a:p>
        </p:txBody>
      </p:sp>
      <p:sp>
        <p:nvSpPr>
          <p:cNvPr id="6" name="Rectangle 2">
            <a:extLst>
              <a:ext uri="{FF2B5EF4-FFF2-40B4-BE49-F238E27FC236}">
                <a16:creationId xmlns:a16="http://schemas.microsoft.com/office/drawing/2014/main" id="{6AF17F9E-83C0-420E-8EE8-A1ABC67C4D73}"/>
              </a:ext>
            </a:extLst>
          </p:cNvPr>
          <p:cNvSpPr>
            <a:spLocks noChangeArrowheads="1"/>
          </p:cNvSpPr>
          <p:nvPr/>
        </p:nvSpPr>
        <p:spPr bwMode="auto">
          <a:xfrm>
            <a:off x="0" y="76201"/>
            <a:ext cx="12192000" cy="10226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800" b="1" dirty="0">
                <a:solidFill>
                  <a:srgbClr val="FFCC00"/>
                </a:solidFill>
                <a:latin typeface="Verdana" panose="020B0604030504040204" pitchFamily="34" charset="0"/>
              </a:rPr>
              <a:t>6. Sollecitazioni strutturali: metodo della pressione di progetto (esercizio)</a:t>
            </a:r>
            <a:endParaRPr lang="it-IT" altLang="en-US" sz="2800" b="1" baseline="-25000" dirty="0">
              <a:solidFill>
                <a:srgbClr val="FFCC00"/>
              </a:solidFill>
              <a:latin typeface="Verdana" panose="020B0604030504040204" pitchFamily="34" charset="0"/>
            </a:endParaRPr>
          </a:p>
        </p:txBody>
      </p:sp>
      <p:sp>
        <p:nvSpPr>
          <p:cNvPr id="3" name="Segnaposto numero diapositiva 2">
            <a:extLst>
              <a:ext uri="{FF2B5EF4-FFF2-40B4-BE49-F238E27FC236}">
                <a16:creationId xmlns:a16="http://schemas.microsoft.com/office/drawing/2014/main" id="{E2ED6482-179F-FE34-2502-35F76A7EB6A9}"/>
              </a:ext>
            </a:extLst>
          </p:cNvPr>
          <p:cNvSpPr>
            <a:spLocks noGrp="1"/>
          </p:cNvSpPr>
          <p:nvPr>
            <p:ph type="sldNum" sz="quarter" idx="12"/>
          </p:nvPr>
        </p:nvSpPr>
        <p:spPr/>
        <p:txBody>
          <a:bodyPr/>
          <a:lstStyle/>
          <a:p>
            <a:pPr>
              <a:defRPr/>
            </a:pPr>
            <a:fld id="{A2DE0798-E235-4305-A757-6FD5C182A6FF}" type="slidenum">
              <a:rPr lang="it-IT" altLang="en-US" smtClean="0"/>
              <a:pPr>
                <a:defRPr/>
              </a:pPr>
              <a:t>159</a:t>
            </a:fld>
            <a:endParaRPr lang="it-IT" altLang="en-US"/>
          </a:p>
        </p:txBody>
      </p:sp>
    </p:spTree>
    <p:extLst>
      <p:ext uri="{BB962C8B-B14F-4D97-AF65-F5344CB8AC3E}">
        <p14:creationId xmlns:p14="http://schemas.microsoft.com/office/powerpoint/2010/main" val="3066777308"/>
      </p:ext>
    </p:extLst>
  </p:cSld>
  <p:clrMapOvr>
    <a:masterClrMapping/>
  </p:clrMapOvr>
</p:sld>
</file>

<file path=ppt/theme/theme1.xml><?xml version="1.0" encoding="utf-8"?>
<a:theme xmlns:a="http://schemas.openxmlformats.org/drawingml/2006/main" name="Struttura predefinita">
  <a:themeElements>
    <a:clrScheme name="Tema di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i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i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Struttura predefinita">
  <a:themeElements>
    <a:clrScheme name="Tema di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i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i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10633</Words>
  <Application>Microsoft Office PowerPoint</Application>
  <PresentationFormat>Widescreen</PresentationFormat>
  <Paragraphs>1147</Paragraphs>
  <Slides>159</Slides>
  <Notes>11</Notes>
  <HiddenSlides>0</HiddenSlides>
  <MMClips>9</MMClips>
  <ScaleCrop>false</ScaleCrop>
  <HeadingPairs>
    <vt:vector size="8" baseType="variant">
      <vt:variant>
        <vt:lpstr>Caratteri utilizzati</vt:lpstr>
      </vt:variant>
      <vt:variant>
        <vt:i4>13</vt:i4>
      </vt:variant>
      <vt:variant>
        <vt:lpstr>Tema</vt:lpstr>
      </vt:variant>
      <vt:variant>
        <vt:i4>2</vt:i4>
      </vt:variant>
      <vt:variant>
        <vt:lpstr>Server OLE incorporati</vt:lpstr>
      </vt:variant>
      <vt:variant>
        <vt:i4>1</vt:i4>
      </vt:variant>
      <vt:variant>
        <vt:lpstr>Titoli diapositive</vt:lpstr>
      </vt:variant>
      <vt:variant>
        <vt:i4>159</vt:i4>
      </vt:variant>
    </vt:vector>
  </HeadingPairs>
  <TitlesOfParts>
    <vt:vector size="175" baseType="lpstr">
      <vt:lpstr>ＭＳ Ｐゴシック</vt:lpstr>
      <vt:lpstr>Arial</vt:lpstr>
      <vt:lpstr>Arial Nova</vt:lpstr>
      <vt:lpstr>Calibri</vt:lpstr>
      <vt:lpstr>Calibri Light</vt:lpstr>
      <vt:lpstr>Cambria</vt:lpstr>
      <vt:lpstr>Cambria Math</vt:lpstr>
      <vt:lpstr>Century Gothic</vt:lpstr>
      <vt:lpstr>Courier New</vt:lpstr>
      <vt:lpstr>StarSymbol</vt:lpstr>
      <vt:lpstr>Times New Roman</vt:lpstr>
      <vt:lpstr>TimesLTStd-Roman11</vt:lpstr>
      <vt:lpstr>Verdana</vt:lpstr>
      <vt:lpstr>Struttura predefinita</vt:lpstr>
      <vt:lpstr>1_Struttura predefinita</vt:lpstr>
      <vt:lpstr>Equazione</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Tacoma bridge (Washington, USA) , 1940</vt:lpstr>
      <vt:lpstr>Presentazione standard di PowerPoint</vt:lpstr>
      <vt:lpstr>Re critico per sviluppo vortici di Von Karman: considerando che la viscosità cinematica dell’aria a 20°C  υ=15∙10^(-6)  m^2/s , già per UD&gt;0,23 si instaurano i vortici turbolenti di Von Karman (D [m] è la dimensione trasversale dell’edificio, U [m/s] è la velocità del vento)!</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DIT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di PowerPoint</dc:title>
  <dc:creator>DIT</dc:creator>
  <cp:lastModifiedBy>Simone Ferrari</cp:lastModifiedBy>
  <cp:revision>687</cp:revision>
  <dcterms:created xsi:type="dcterms:W3CDTF">2004-05-05T17:36:41Z</dcterms:created>
  <dcterms:modified xsi:type="dcterms:W3CDTF">2025-11-07T11:50:16Z</dcterms:modified>
</cp:coreProperties>
</file>