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75" r:id="rId7"/>
    <p:sldId id="276" r:id="rId8"/>
    <p:sldId id="270" r:id="rId9"/>
    <p:sldId id="261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79" d="100"/>
          <a:sy n="79" d="100"/>
        </p:scale>
        <p:origin x="157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53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14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78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3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1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851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84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77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717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19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05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03690-FF69-41C7-80F8-7B3A2845F5AE}" type="datetimeFigureOut">
              <a:rPr lang="it-IT" smtClean="0"/>
              <a:t>05/11/2025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748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- 8</a:t>
            </a: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Giangaleazzo Visconti (1385-1402)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957928" cy="5218446"/>
          </a:xfrm>
        </p:spPr>
      </p:pic>
    </p:spTree>
    <p:extLst>
      <p:ext uri="{BB962C8B-B14F-4D97-AF65-F5344CB8AC3E}">
        <p14:creationId xmlns:p14="http://schemas.microsoft.com/office/powerpoint/2010/main" val="4166353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2746648" cy="4522514"/>
          </a:xfrm>
        </p:spPr>
        <p:txBody>
          <a:bodyPr/>
          <a:lstStyle/>
          <a:p>
            <a:r>
              <a:rPr lang="it-IT" dirty="0"/>
              <a:t>L’Italia al tempo della pace di Lodi -1454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9202"/>
            <a:ext cx="5293126" cy="6275440"/>
          </a:xfrm>
        </p:spPr>
      </p:pic>
    </p:spTree>
    <p:extLst>
      <p:ext uri="{BB962C8B-B14F-4D97-AF65-F5344CB8AC3E}">
        <p14:creationId xmlns:p14="http://schemas.microsoft.com/office/powerpoint/2010/main" val="1733089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7FF023-9CA2-4AA7-84C3-2F563D375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7" y="0"/>
            <a:ext cx="9064925" cy="6858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0EFC05-7D7B-4292-B608-FC6AC7FBE87A}"/>
              </a:ext>
            </a:extLst>
          </p:cNvPr>
          <p:cNvSpPr txBox="1"/>
          <p:nvPr/>
        </p:nvSpPr>
        <p:spPr>
          <a:xfrm>
            <a:off x="39537" y="260648"/>
            <a:ext cx="18681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rgbClr val="FF0000"/>
                </a:solidFill>
              </a:rPr>
              <a:t>Europa 1350</a:t>
            </a:r>
          </a:p>
        </p:txBody>
      </p:sp>
    </p:spTree>
    <p:extLst>
      <p:ext uri="{BB962C8B-B14F-4D97-AF65-F5344CB8AC3E}">
        <p14:creationId xmlns:p14="http://schemas.microsoft.com/office/powerpoint/2010/main" val="37843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3168352" cy="4234482"/>
          </a:xfrm>
        </p:spPr>
        <p:txBody>
          <a:bodyPr>
            <a:normAutofit/>
          </a:bodyPr>
          <a:lstStyle/>
          <a:p>
            <a:r>
              <a:rPr lang="it-IT" dirty="0"/>
              <a:t>La Guerra dei Cent’anni</a:t>
            </a:r>
            <a:br>
              <a:rPr lang="it-IT" dirty="0"/>
            </a:br>
            <a:br>
              <a:rPr lang="it-IT" dirty="0"/>
            </a:br>
            <a:r>
              <a:rPr lang="it-IT" sz="3200" dirty="0" err="1"/>
              <a:t>Crecy</a:t>
            </a:r>
            <a:r>
              <a:rPr lang="it-IT" sz="3200" dirty="0"/>
              <a:t> 1346</a:t>
            </a:r>
            <a:br>
              <a:rPr lang="it-IT" sz="3200" dirty="0"/>
            </a:br>
            <a:r>
              <a:rPr lang="it-IT" sz="3200" dirty="0"/>
              <a:t>Poitiers 1356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48680"/>
            <a:ext cx="4851990" cy="5941680"/>
          </a:xfrm>
        </p:spPr>
      </p:pic>
    </p:spTree>
    <p:extLst>
      <p:ext uri="{BB962C8B-B14F-4D97-AF65-F5344CB8AC3E}">
        <p14:creationId xmlns:p14="http://schemas.microsoft.com/office/powerpoint/2010/main" val="48151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096344" cy="5184576"/>
          </a:xfrm>
        </p:spPr>
        <p:txBody>
          <a:bodyPr>
            <a:normAutofit fontScale="90000"/>
          </a:bodyPr>
          <a:lstStyle/>
          <a:p>
            <a:r>
              <a:rPr lang="it-IT" dirty="0"/>
              <a:t>Pace di </a:t>
            </a:r>
            <a:r>
              <a:rPr lang="it-IT" dirty="0" err="1"/>
              <a:t>Bretigny</a:t>
            </a:r>
            <a:r>
              <a:rPr lang="it-IT" dirty="0"/>
              <a:t>  1360</a:t>
            </a:r>
            <a:br>
              <a:rPr lang="it-IT" dirty="0"/>
            </a:br>
            <a:br>
              <a:rPr lang="it-IT" dirty="0"/>
            </a:br>
            <a:r>
              <a:rPr lang="it-IT" dirty="0"/>
              <a:t>Ripresa della guerra sotto Carlo V 1364-1380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6672"/>
            <a:ext cx="4752528" cy="5819471"/>
          </a:xfrm>
        </p:spPr>
      </p:pic>
    </p:spTree>
    <p:extLst>
      <p:ext uri="{BB962C8B-B14F-4D97-AF65-F5344CB8AC3E}">
        <p14:creationId xmlns:p14="http://schemas.microsoft.com/office/powerpoint/2010/main" val="3090654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2818656" cy="3730426"/>
          </a:xfrm>
        </p:spPr>
        <p:txBody>
          <a:bodyPr>
            <a:normAutofit/>
          </a:bodyPr>
          <a:lstStyle/>
          <a:p>
            <a:r>
              <a:rPr lang="it-IT" sz="4000" dirty="0"/>
              <a:t>Nuova fase del conflitto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4949728" cy="6043619"/>
          </a:xfrm>
        </p:spPr>
      </p:pic>
    </p:spTree>
    <p:extLst>
      <p:ext uri="{BB962C8B-B14F-4D97-AF65-F5344CB8AC3E}">
        <p14:creationId xmlns:p14="http://schemas.microsoft.com/office/powerpoint/2010/main" val="269337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3024336" cy="3154362"/>
          </a:xfrm>
        </p:spPr>
        <p:txBody>
          <a:bodyPr>
            <a:normAutofit/>
          </a:bodyPr>
          <a:lstStyle/>
          <a:p>
            <a:r>
              <a:rPr lang="it-IT" dirty="0"/>
              <a:t>La conclusione della guerra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4664"/>
            <a:ext cx="5112568" cy="6132978"/>
          </a:xfrm>
        </p:spPr>
      </p:pic>
    </p:spTree>
    <p:extLst>
      <p:ext uri="{BB962C8B-B14F-4D97-AF65-F5344CB8AC3E}">
        <p14:creationId xmlns:p14="http://schemas.microsoft.com/office/powerpoint/2010/main" val="194872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Gli Stati borgognoni 1404-1477">
            <a:extLst>
              <a:ext uri="{FF2B5EF4-FFF2-40B4-BE49-F238E27FC236}">
                <a16:creationId xmlns:a16="http://schemas.microsoft.com/office/drawing/2014/main" id="{ACEB2E18-5C97-516F-D875-B9930365A2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83E3E7B-8607-A6B7-A675-7FEF47C98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5097"/>
            <a:ext cx="48768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82AD9670-244A-E047-CF5A-44AEE8688DFC}"/>
              </a:ext>
            </a:extLst>
          </p:cNvPr>
          <p:cNvSpPr txBox="1"/>
          <p:nvPr/>
        </p:nvSpPr>
        <p:spPr>
          <a:xfrm>
            <a:off x="323528" y="1988840"/>
            <a:ext cx="32403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3200" dirty="0"/>
              <a:t>Uno stato ‘non nazionale’:</a:t>
            </a:r>
          </a:p>
          <a:p>
            <a:r>
              <a:rPr lang="it-IT" sz="3200" dirty="0"/>
              <a:t>I dominî dei Duchi di Borgna nel ‘400</a:t>
            </a:r>
          </a:p>
        </p:txBody>
      </p:sp>
    </p:spTree>
    <p:extLst>
      <p:ext uri="{BB962C8B-B14F-4D97-AF65-F5344CB8AC3E}">
        <p14:creationId xmlns:p14="http://schemas.microsoft.com/office/powerpoint/2010/main" val="388400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conquista o Conquista cristiana a mediados del siglo XIII - Tamaño  completo | Gifex">
            <a:extLst>
              <a:ext uri="{FF2B5EF4-FFF2-40B4-BE49-F238E27FC236}">
                <a16:creationId xmlns:a16="http://schemas.microsoft.com/office/drawing/2014/main" id="{FA013FCB-BE3D-37EF-B9E1-6845D2E09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833" y="0"/>
            <a:ext cx="6466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71E552F-C73C-82D9-147A-14A1AF8146C0}"/>
              </a:ext>
            </a:extLst>
          </p:cNvPr>
          <p:cNvSpPr txBox="1"/>
          <p:nvPr/>
        </p:nvSpPr>
        <p:spPr>
          <a:xfrm>
            <a:off x="179512" y="2564904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I regni iberici alla fine del Medioevo</a:t>
            </a:r>
          </a:p>
        </p:txBody>
      </p:sp>
    </p:spTree>
    <p:extLst>
      <p:ext uri="{BB962C8B-B14F-4D97-AF65-F5344CB8AC3E}">
        <p14:creationId xmlns:p14="http://schemas.microsoft.com/office/powerpoint/2010/main" val="1626765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A0AB40-0FD3-4279-8FC3-F922344E0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16832"/>
            <a:ext cx="2489052" cy="2592288"/>
          </a:xfrm>
        </p:spPr>
        <p:txBody>
          <a:bodyPr>
            <a:normAutofit/>
          </a:bodyPr>
          <a:lstStyle/>
          <a:p>
            <a:r>
              <a:rPr lang="it-IT" sz="3200" dirty="0"/>
              <a:t>L’espansione ottomana dal XIV al XVI secolo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0165F6DF-AE9E-4BD2-B147-EE03EC9223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321"/>
            <a:ext cx="6804248" cy="6512638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1BFCA7-3142-4F22-A779-D4866029D97B}"/>
              </a:ext>
            </a:extLst>
          </p:cNvPr>
          <p:cNvSpPr txBox="1"/>
          <p:nvPr/>
        </p:nvSpPr>
        <p:spPr>
          <a:xfrm>
            <a:off x="107504" y="515719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Kosovo Polje 1389</a:t>
            </a:r>
          </a:p>
          <a:p>
            <a:endParaRPr lang="it-IT" dirty="0"/>
          </a:p>
          <a:p>
            <a:r>
              <a:rPr lang="it-IT" dirty="0" err="1"/>
              <a:t>Nicopoli</a:t>
            </a:r>
            <a:r>
              <a:rPr lang="it-IT" dirty="0"/>
              <a:t> 1396</a:t>
            </a:r>
          </a:p>
          <a:p>
            <a:endParaRPr lang="it-IT" dirty="0"/>
          </a:p>
          <a:p>
            <a:r>
              <a:rPr lang="it-IT" dirty="0"/>
              <a:t>Costantinopoli 1453</a:t>
            </a:r>
          </a:p>
        </p:txBody>
      </p:sp>
    </p:spTree>
    <p:extLst>
      <p:ext uri="{BB962C8B-B14F-4D97-AF65-F5344CB8AC3E}">
        <p14:creationId xmlns:p14="http://schemas.microsoft.com/office/powerpoint/2010/main" val="3373490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2890664" cy="2866330"/>
          </a:xfrm>
        </p:spPr>
        <p:txBody>
          <a:bodyPr>
            <a:normAutofit/>
          </a:bodyPr>
          <a:lstStyle/>
          <a:p>
            <a:r>
              <a:rPr lang="it-IT" dirty="0"/>
              <a:t>L’Italia nel primo ‘300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6632"/>
            <a:ext cx="5472608" cy="6547314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B7873B4-B4DB-4BAF-9259-B0D15CDED8AD}"/>
              </a:ext>
            </a:extLst>
          </p:cNvPr>
          <p:cNvSpPr txBox="1"/>
          <p:nvPr/>
        </p:nvSpPr>
        <p:spPr>
          <a:xfrm>
            <a:off x="201710" y="3933056"/>
            <a:ext cx="3347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Due linee evolutive nel ‘300:</a:t>
            </a:r>
          </a:p>
          <a:p>
            <a:endParaRPr lang="it-IT" sz="2400" dirty="0"/>
          </a:p>
          <a:p>
            <a:r>
              <a:rPr lang="it-IT" sz="2400" dirty="0"/>
              <a:t>- Governo della città</a:t>
            </a:r>
          </a:p>
          <a:p>
            <a:endParaRPr lang="it-IT" sz="2400" dirty="0"/>
          </a:p>
          <a:p>
            <a:r>
              <a:rPr lang="it-IT" sz="2400" dirty="0"/>
              <a:t>- Costruzione dei territori</a:t>
            </a:r>
          </a:p>
        </p:txBody>
      </p:sp>
    </p:spTree>
    <p:extLst>
      <p:ext uri="{BB962C8B-B14F-4D97-AF65-F5344CB8AC3E}">
        <p14:creationId xmlns:p14="http://schemas.microsoft.com/office/powerpoint/2010/main" val="28421188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113</Words>
  <Application>Microsoft Office PowerPoint</Application>
  <PresentationFormat>Presentazione su schermo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Arial</vt:lpstr>
      <vt:lpstr>Calibri</vt:lpstr>
      <vt:lpstr>Tema di Office</vt:lpstr>
      <vt:lpstr>Lorenzo Tanzini Storia medievale</vt:lpstr>
      <vt:lpstr>La Guerra dei Cent’anni  Crecy 1346 Poitiers 1356</vt:lpstr>
      <vt:lpstr>Pace di Bretigny  1360  Ripresa della guerra sotto Carlo V 1364-1380</vt:lpstr>
      <vt:lpstr>Nuova fase del conflitto</vt:lpstr>
      <vt:lpstr>La conclusione della guerra</vt:lpstr>
      <vt:lpstr>Presentazione standard di PowerPoint</vt:lpstr>
      <vt:lpstr>Presentazione standard di PowerPoint</vt:lpstr>
      <vt:lpstr>L’espansione ottomana dal XIV al XVI secolo</vt:lpstr>
      <vt:lpstr>L’Italia nel primo ‘300</vt:lpstr>
      <vt:lpstr>Giangaleazzo Visconti (1385-1402)</vt:lpstr>
      <vt:lpstr>L’Italia al tempo della pace di Lodi -1454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Tanzini</dc:creator>
  <cp:lastModifiedBy>Utente</cp:lastModifiedBy>
  <cp:revision>17</cp:revision>
  <dcterms:created xsi:type="dcterms:W3CDTF">2015-05-27T15:31:59Z</dcterms:created>
  <dcterms:modified xsi:type="dcterms:W3CDTF">2025-11-05T09:38:56Z</dcterms:modified>
</cp:coreProperties>
</file>