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323" r:id="rId2"/>
    <p:sldId id="272" r:id="rId3"/>
    <p:sldId id="302" r:id="rId4"/>
    <p:sldId id="303" r:id="rId5"/>
    <p:sldId id="259" r:id="rId6"/>
    <p:sldId id="304" r:id="rId7"/>
    <p:sldId id="305" r:id="rId8"/>
    <p:sldId id="307" r:id="rId9"/>
    <p:sldId id="306" r:id="rId10"/>
    <p:sldId id="309" r:id="rId11"/>
    <p:sldId id="310" r:id="rId12"/>
    <p:sldId id="316" r:id="rId13"/>
    <p:sldId id="317" r:id="rId14"/>
    <p:sldId id="301" r:id="rId15"/>
    <p:sldId id="283" r:id="rId16"/>
    <p:sldId id="286" r:id="rId17"/>
    <p:sldId id="287" r:id="rId18"/>
    <p:sldId id="312" r:id="rId19"/>
    <p:sldId id="290" r:id="rId20"/>
    <p:sldId id="291" r:id="rId21"/>
    <p:sldId id="292" r:id="rId22"/>
    <p:sldId id="293" r:id="rId23"/>
    <p:sldId id="313" r:id="rId24"/>
    <p:sldId id="288" r:id="rId25"/>
    <p:sldId id="318" r:id="rId26"/>
    <p:sldId id="320" r:id="rId27"/>
    <p:sldId id="295" r:id="rId28"/>
    <p:sldId id="319" r:id="rId29"/>
    <p:sldId id="298" r:id="rId30"/>
    <p:sldId id="308" r:id="rId31"/>
    <p:sldId id="299" r:id="rId32"/>
    <p:sldId id="314" r:id="rId33"/>
    <p:sldId id="324" r:id="rId34"/>
    <p:sldId id="321" r:id="rId35"/>
    <p:sldId id="325" r:id="rId36"/>
    <p:sldId id="322" r:id="rId37"/>
    <p:sldId id="328" r:id="rId38"/>
    <p:sldId id="327" r:id="rId39"/>
    <p:sldId id="315" r:id="rId40"/>
    <p:sldId id="326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10087C"/>
    <a:srgbClr val="9900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82F9BE-2EDE-4968-AB03-3618144AB6E2}" v="1584" dt="2025-10-03T09:38:35.7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6340" autoAdjust="0"/>
  </p:normalViewPr>
  <p:slideViewPr>
    <p:cSldViewPr>
      <p:cViewPr varScale="1">
        <p:scale>
          <a:sx n="88" d="100"/>
          <a:sy n="88" d="100"/>
        </p:scale>
        <p:origin x="394" y="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e Ferrari" userId="fa4b2a5d-859b-4c23-96a3-a2684947884c" providerId="ADAL" clId="{6395C43A-E8F5-44C6-B842-BF2CC2A06386}"/>
    <pc:docChg chg="undo custSel addSld delSld modSld sldOrd">
      <pc:chgData name="Simone Ferrari" userId="fa4b2a5d-859b-4c23-96a3-a2684947884c" providerId="ADAL" clId="{6395C43A-E8F5-44C6-B842-BF2CC2A06386}" dt="2025-10-03T09:38:57.086" v="2327" actId="207"/>
      <pc:docMkLst>
        <pc:docMk/>
      </pc:docMkLst>
      <pc:sldChg chg="delSp modSp mod modAnim">
        <pc:chgData name="Simone Ferrari" userId="fa4b2a5d-859b-4c23-96a3-a2684947884c" providerId="ADAL" clId="{6395C43A-E8F5-44C6-B842-BF2CC2A06386}" dt="2025-10-03T07:30:26.983" v="2059" actId="478"/>
        <pc:sldMkLst>
          <pc:docMk/>
          <pc:sldMk cId="156758323" sldId="259"/>
        </pc:sldMkLst>
        <pc:spChg chg="mod">
          <ac:chgData name="Simone Ferrari" userId="fa4b2a5d-859b-4c23-96a3-a2684947884c" providerId="ADAL" clId="{6395C43A-E8F5-44C6-B842-BF2CC2A06386}" dt="2025-10-01T09:58:10.884" v="16" actId="1036"/>
          <ac:spMkLst>
            <pc:docMk/>
            <pc:sldMk cId="156758323" sldId="259"/>
            <ac:spMk id="4" creationId="{673C0FFC-6622-41F6-8FE8-FCDA31530867}"/>
          </ac:spMkLst>
        </pc:spChg>
        <pc:spChg chg="mod">
          <ac:chgData name="Simone Ferrari" userId="fa4b2a5d-859b-4c23-96a3-a2684947884c" providerId="ADAL" clId="{6395C43A-E8F5-44C6-B842-BF2CC2A06386}" dt="2025-10-01T09:58:10.884" v="16" actId="1036"/>
          <ac:spMkLst>
            <pc:docMk/>
            <pc:sldMk cId="156758323" sldId="259"/>
            <ac:spMk id="25" creationId="{0DC2C720-5311-4654-9B7A-A23BEB8D91E0}"/>
          </ac:spMkLst>
        </pc:spChg>
        <pc:inkChg chg="del">
          <ac:chgData name="Simone Ferrari" userId="fa4b2a5d-859b-4c23-96a3-a2684947884c" providerId="ADAL" clId="{6395C43A-E8F5-44C6-B842-BF2CC2A06386}" dt="2025-10-03T07:30:26.983" v="2059" actId="478"/>
          <ac:inkMkLst>
            <pc:docMk/>
            <pc:sldMk cId="156758323" sldId="259"/>
            <ac:inkMk id="5" creationId="{B0A35681-0A54-45EF-A251-A8291BAB21BF}"/>
          </ac:inkMkLst>
        </pc:inkChg>
      </pc:sldChg>
      <pc:sldChg chg="modSp mod">
        <pc:chgData name="Simone Ferrari" userId="fa4b2a5d-859b-4c23-96a3-a2684947884c" providerId="ADAL" clId="{6395C43A-E8F5-44C6-B842-BF2CC2A06386}" dt="2025-10-02T09:58:51.841" v="633" actId="1035"/>
        <pc:sldMkLst>
          <pc:docMk/>
          <pc:sldMk cId="0" sldId="272"/>
        </pc:sldMkLst>
        <pc:spChg chg="mod">
          <ac:chgData name="Simone Ferrari" userId="fa4b2a5d-859b-4c23-96a3-a2684947884c" providerId="ADAL" clId="{6395C43A-E8F5-44C6-B842-BF2CC2A06386}" dt="2025-10-02T09:58:51.841" v="633" actId="1035"/>
          <ac:spMkLst>
            <pc:docMk/>
            <pc:sldMk cId="0" sldId="272"/>
            <ac:spMk id="21507" creationId="{22800E09-1C3F-4656-B77C-05DF62981AFF}"/>
          </ac:spMkLst>
        </pc:spChg>
      </pc:sldChg>
      <pc:sldChg chg="delSp modSp mod ord">
        <pc:chgData name="Simone Ferrari" userId="fa4b2a5d-859b-4c23-96a3-a2684947884c" providerId="ADAL" clId="{6395C43A-E8F5-44C6-B842-BF2CC2A06386}" dt="2025-10-03T07:37:25.284" v="2321" actId="20577"/>
        <pc:sldMkLst>
          <pc:docMk/>
          <pc:sldMk cId="0" sldId="283"/>
        </pc:sldMkLst>
        <pc:spChg chg="mod">
          <ac:chgData name="Simone Ferrari" userId="fa4b2a5d-859b-4c23-96a3-a2684947884c" providerId="ADAL" clId="{6395C43A-E8F5-44C6-B842-BF2CC2A06386}" dt="2025-10-03T07:37:25.284" v="2321" actId="20577"/>
          <ac:spMkLst>
            <pc:docMk/>
            <pc:sldMk cId="0" sldId="283"/>
            <ac:spMk id="5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0-02T09:59:52.808" v="645" actId="1036"/>
          <ac:spMkLst>
            <pc:docMk/>
            <pc:sldMk cId="0" sldId="283"/>
            <ac:spMk id="14338" creationId="{00000000-0000-0000-0000-000000000000}"/>
          </ac:spMkLst>
        </pc:spChg>
        <pc:picChg chg="del mod">
          <ac:chgData name="Simone Ferrari" userId="fa4b2a5d-859b-4c23-96a3-a2684947884c" providerId="ADAL" clId="{6395C43A-E8F5-44C6-B842-BF2CC2A06386}" dt="2025-10-02T09:59:26.523" v="634" actId="478"/>
          <ac:picMkLst>
            <pc:docMk/>
            <pc:sldMk cId="0" sldId="283"/>
            <ac:picMk id="1026" creationId="{E2FC0246-F646-092F-A426-38B49D8B88B8}"/>
          </ac:picMkLst>
        </pc:picChg>
      </pc:sldChg>
      <pc:sldChg chg="modSp mod ord">
        <pc:chgData name="Simone Ferrari" userId="fa4b2a5d-859b-4c23-96a3-a2684947884c" providerId="ADAL" clId="{6395C43A-E8F5-44C6-B842-BF2CC2A06386}" dt="2025-10-02T15:18:11.905" v="1528"/>
        <pc:sldMkLst>
          <pc:docMk/>
          <pc:sldMk cId="0" sldId="286"/>
        </pc:sldMkLst>
        <pc:spChg chg="mod">
          <ac:chgData name="Simone Ferrari" userId="fa4b2a5d-859b-4c23-96a3-a2684947884c" providerId="ADAL" clId="{6395C43A-E8F5-44C6-B842-BF2CC2A06386}" dt="2025-10-01T10:05:38.912" v="165" actId="403"/>
          <ac:spMkLst>
            <pc:docMk/>
            <pc:sldMk cId="0" sldId="286"/>
            <ac:spMk id="3" creationId="{8E9700EA-B81B-4AEB-B974-89BCD95D9138}"/>
          </ac:spMkLst>
        </pc:spChg>
      </pc:sldChg>
      <pc:sldChg chg="modSp mod ord">
        <pc:chgData name="Simone Ferrari" userId="fa4b2a5d-859b-4c23-96a3-a2684947884c" providerId="ADAL" clId="{6395C43A-E8F5-44C6-B842-BF2CC2A06386}" dt="2025-10-02T15:18:11.905" v="1528"/>
        <pc:sldMkLst>
          <pc:docMk/>
          <pc:sldMk cId="0" sldId="287"/>
        </pc:sldMkLst>
        <pc:spChg chg="mod">
          <ac:chgData name="Simone Ferrari" userId="fa4b2a5d-859b-4c23-96a3-a2684947884c" providerId="ADAL" clId="{6395C43A-E8F5-44C6-B842-BF2CC2A06386}" dt="2025-10-01T10:07:03.073" v="179" actId="1035"/>
          <ac:spMkLst>
            <pc:docMk/>
            <pc:sldMk cId="0" sldId="287"/>
            <ac:spMk id="6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0-01T10:07:07.146" v="180" actId="1035"/>
          <ac:spMkLst>
            <pc:docMk/>
            <pc:sldMk cId="0" sldId="287"/>
            <ac:spMk id="7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0-01T10:06:53.150" v="178" actId="14100"/>
          <ac:spMkLst>
            <pc:docMk/>
            <pc:sldMk cId="0" sldId="287"/>
            <ac:spMk id="8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0-01T10:05:56.404" v="168" actId="14100"/>
          <ac:spMkLst>
            <pc:docMk/>
            <pc:sldMk cId="0" sldId="287"/>
            <ac:spMk id="18435" creationId="{00000000-0000-0000-0000-000000000000}"/>
          </ac:spMkLst>
        </pc:spChg>
      </pc:sldChg>
      <pc:sldChg chg="modSp mod">
        <pc:chgData name="Simone Ferrari" userId="fa4b2a5d-859b-4c23-96a3-a2684947884c" providerId="ADAL" clId="{6395C43A-E8F5-44C6-B842-BF2CC2A06386}" dt="2025-10-01T10:09:46.227" v="245" actId="20577"/>
        <pc:sldMkLst>
          <pc:docMk/>
          <pc:sldMk cId="0" sldId="288"/>
        </pc:sldMkLst>
        <pc:spChg chg="mod">
          <ac:chgData name="Simone Ferrari" userId="fa4b2a5d-859b-4c23-96a3-a2684947884c" providerId="ADAL" clId="{6395C43A-E8F5-44C6-B842-BF2CC2A06386}" dt="2025-10-01T10:08:30.659" v="211" actId="1038"/>
          <ac:spMkLst>
            <pc:docMk/>
            <pc:sldMk cId="0" sldId="288"/>
            <ac:spMk id="3" creationId="{2F49E65F-A93F-4D07-8203-92C5498AB9BC}"/>
          </ac:spMkLst>
        </pc:spChg>
        <pc:spChg chg="mod">
          <ac:chgData name="Simone Ferrari" userId="fa4b2a5d-859b-4c23-96a3-a2684947884c" providerId="ADAL" clId="{6395C43A-E8F5-44C6-B842-BF2CC2A06386}" dt="2025-10-01T10:09:46.227" v="245" actId="20577"/>
          <ac:spMkLst>
            <pc:docMk/>
            <pc:sldMk cId="0" sldId="288"/>
            <ac:spMk id="7" creationId="{4983DE30-84B0-4D0A-843B-5016EE923222}"/>
          </ac:spMkLst>
        </pc:spChg>
        <pc:spChg chg="mod">
          <ac:chgData name="Simone Ferrari" userId="fa4b2a5d-859b-4c23-96a3-a2684947884c" providerId="ADAL" clId="{6395C43A-E8F5-44C6-B842-BF2CC2A06386}" dt="2025-10-01T10:07:42.076" v="188" actId="14100"/>
          <ac:spMkLst>
            <pc:docMk/>
            <pc:sldMk cId="0" sldId="288"/>
            <ac:spMk id="19459" creationId="{00000000-0000-0000-0000-000000000000}"/>
          </ac:spMkLst>
        </pc:spChg>
        <pc:picChg chg="mod">
          <ac:chgData name="Simone Ferrari" userId="fa4b2a5d-859b-4c23-96a3-a2684947884c" providerId="ADAL" clId="{6395C43A-E8F5-44C6-B842-BF2CC2A06386}" dt="2025-10-01T10:08:30.659" v="211" actId="1038"/>
          <ac:picMkLst>
            <pc:docMk/>
            <pc:sldMk cId="0" sldId="288"/>
            <ac:picMk id="2" creationId="{39485ECA-A45D-45DB-881D-F03D74C76321}"/>
          </ac:picMkLst>
        </pc:picChg>
        <pc:picChg chg="mod">
          <ac:chgData name="Simone Ferrari" userId="fa4b2a5d-859b-4c23-96a3-a2684947884c" providerId="ADAL" clId="{6395C43A-E8F5-44C6-B842-BF2CC2A06386}" dt="2025-10-01T10:09:34.820" v="243" actId="14100"/>
          <ac:picMkLst>
            <pc:docMk/>
            <pc:sldMk cId="0" sldId="288"/>
            <ac:picMk id="19460" creationId="{00000000-0000-0000-0000-000000000000}"/>
          </ac:picMkLst>
        </pc:picChg>
      </pc:sldChg>
      <pc:sldChg chg="modSp mod ord">
        <pc:chgData name="Simone Ferrari" userId="fa4b2a5d-859b-4c23-96a3-a2684947884c" providerId="ADAL" clId="{6395C43A-E8F5-44C6-B842-BF2CC2A06386}" dt="2025-10-02T15:21:50.195" v="1556"/>
        <pc:sldMkLst>
          <pc:docMk/>
          <pc:sldMk cId="0" sldId="290"/>
        </pc:sldMkLst>
        <pc:spChg chg="mod">
          <ac:chgData name="Simone Ferrari" userId="fa4b2a5d-859b-4c23-96a3-a2684947884c" providerId="ADAL" clId="{6395C43A-E8F5-44C6-B842-BF2CC2A06386}" dt="2025-10-02T15:21:31.349" v="1550" actId="1037"/>
          <ac:spMkLst>
            <pc:docMk/>
            <pc:sldMk cId="0" sldId="290"/>
            <ac:spMk id="21507" creationId="{00000000-0000-0000-0000-000000000000}"/>
          </ac:spMkLst>
        </pc:spChg>
        <pc:picChg chg="mod">
          <ac:chgData name="Simone Ferrari" userId="fa4b2a5d-859b-4c23-96a3-a2684947884c" providerId="ADAL" clId="{6395C43A-E8F5-44C6-B842-BF2CC2A06386}" dt="2025-10-02T15:21:34.258" v="1554" actId="1036"/>
          <ac:picMkLst>
            <pc:docMk/>
            <pc:sldMk cId="0" sldId="290"/>
            <ac:picMk id="21508" creationId="{00000000-0000-0000-0000-000000000000}"/>
          </ac:picMkLst>
        </pc:picChg>
      </pc:sldChg>
      <pc:sldChg chg="modSp mod ord">
        <pc:chgData name="Simone Ferrari" userId="fa4b2a5d-859b-4c23-96a3-a2684947884c" providerId="ADAL" clId="{6395C43A-E8F5-44C6-B842-BF2CC2A06386}" dt="2025-10-02T15:21:50.195" v="1556"/>
        <pc:sldMkLst>
          <pc:docMk/>
          <pc:sldMk cId="0" sldId="291"/>
        </pc:sldMkLst>
        <pc:spChg chg="mod">
          <ac:chgData name="Simone Ferrari" userId="fa4b2a5d-859b-4c23-96a3-a2684947884c" providerId="ADAL" clId="{6395C43A-E8F5-44C6-B842-BF2CC2A06386}" dt="2025-10-01T10:10:26.331" v="254" actId="14100"/>
          <ac:spMkLst>
            <pc:docMk/>
            <pc:sldMk cId="0" sldId="291"/>
            <ac:spMk id="22531" creationId="{00000000-0000-0000-0000-000000000000}"/>
          </ac:spMkLst>
        </pc:spChg>
      </pc:sldChg>
      <pc:sldChg chg="modSp mod ord">
        <pc:chgData name="Simone Ferrari" userId="fa4b2a5d-859b-4c23-96a3-a2684947884c" providerId="ADAL" clId="{6395C43A-E8F5-44C6-B842-BF2CC2A06386}" dt="2025-10-02T15:22:12.044" v="1558"/>
        <pc:sldMkLst>
          <pc:docMk/>
          <pc:sldMk cId="0" sldId="292"/>
        </pc:sldMkLst>
        <pc:spChg chg="mod">
          <ac:chgData name="Simone Ferrari" userId="fa4b2a5d-859b-4c23-96a3-a2684947884c" providerId="ADAL" clId="{6395C43A-E8F5-44C6-B842-BF2CC2A06386}" dt="2025-10-01T10:20:28.420" v="261" actId="14100"/>
          <ac:spMkLst>
            <pc:docMk/>
            <pc:sldMk cId="0" sldId="292"/>
            <ac:spMk id="24579" creationId="{00000000-0000-0000-0000-000000000000}"/>
          </ac:spMkLst>
        </pc:spChg>
      </pc:sldChg>
      <pc:sldChg chg="modSp mod ord">
        <pc:chgData name="Simone Ferrari" userId="fa4b2a5d-859b-4c23-96a3-a2684947884c" providerId="ADAL" clId="{6395C43A-E8F5-44C6-B842-BF2CC2A06386}" dt="2025-10-02T15:22:12.044" v="1558"/>
        <pc:sldMkLst>
          <pc:docMk/>
          <pc:sldMk cId="0" sldId="293"/>
        </pc:sldMkLst>
        <pc:spChg chg="mod">
          <ac:chgData name="Simone Ferrari" userId="fa4b2a5d-859b-4c23-96a3-a2684947884c" providerId="ADAL" clId="{6395C43A-E8F5-44C6-B842-BF2CC2A06386}" dt="2025-10-01T10:21:20.796" v="268" actId="14100"/>
          <ac:spMkLst>
            <pc:docMk/>
            <pc:sldMk cId="0" sldId="293"/>
            <ac:spMk id="4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0-01T10:20:42.690" v="264" actId="14100"/>
          <ac:spMkLst>
            <pc:docMk/>
            <pc:sldMk cId="0" sldId="293"/>
            <ac:spMk id="25603" creationId="{00000000-0000-0000-0000-000000000000}"/>
          </ac:spMkLst>
        </pc:spChg>
      </pc:sldChg>
      <pc:sldChg chg="modSp mod">
        <pc:chgData name="Simone Ferrari" userId="fa4b2a5d-859b-4c23-96a3-a2684947884c" providerId="ADAL" clId="{6395C43A-E8F5-44C6-B842-BF2CC2A06386}" dt="2025-10-01T10:22:57.324" v="312" actId="403"/>
        <pc:sldMkLst>
          <pc:docMk/>
          <pc:sldMk cId="0" sldId="295"/>
        </pc:sldMkLst>
        <pc:spChg chg="mod">
          <ac:chgData name="Simone Ferrari" userId="fa4b2a5d-859b-4c23-96a3-a2684947884c" providerId="ADAL" clId="{6395C43A-E8F5-44C6-B842-BF2CC2A06386}" dt="2025-10-01T10:22:57.324" v="312" actId="403"/>
          <ac:spMkLst>
            <pc:docMk/>
            <pc:sldMk cId="0" sldId="295"/>
            <ac:spMk id="27652" creationId="{00000000-0000-0000-0000-000000000000}"/>
          </ac:spMkLst>
        </pc:spChg>
      </pc:sldChg>
      <pc:sldChg chg="modSp mod">
        <pc:chgData name="Simone Ferrari" userId="fa4b2a5d-859b-4c23-96a3-a2684947884c" providerId="ADAL" clId="{6395C43A-E8F5-44C6-B842-BF2CC2A06386}" dt="2025-10-02T15:25:04.144" v="1561" actId="1038"/>
        <pc:sldMkLst>
          <pc:docMk/>
          <pc:sldMk cId="0" sldId="298"/>
        </pc:sldMkLst>
        <pc:spChg chg="mod">
          <ac:chgData name="Simone Ferrari" userId="fa4b2a5d-859b-4c23-96a3-a2684947884c" providerId="ADAL" clId="{6395C43A-E8F5-44C6-B842-BF2CC2A06386}" dt="2025-10-01T10:26:54.048" v="424" actId="1038"/>
          <ac:spMkLst>
            <pc:docMk/>
            <pc:sldMk cId="0" sldId="298"/>
            <ac:spMk id="3" creationId="{7249A748-5638-40A8-B7BF-D88CE0BA66CB}"/>
          </ac:spMkLst>
        </pc:spChg>
        <pc:spChg chg="mod">
          <ac:chgData name="Simone Ferrari" userId="fa4b2a5d-859b-4c23-96a3-a2684947884c" providerId="ADAL" clId="{6395C43A-E8F5-44C6-B842-BF2CC2A06386}" dt="2025-10-01T10:27:26.091" v="431" actId="1035"/>
          <ac:spMkLst>
            <pc:docMk/>
            <pc:sldMk cId="0" sldId="298"/>
            <ac:spMk id="5" creationId="{6C15D8CE-6B10-4B94-3D1D-F4BF732EFFC8}"/>
          </ac:spMkLst>
        </pc:spChg>
        <pc:spChg chg="mod">
          <ac:chgData name="Simone Ferrari" userId="fa4b2a5d-859b-4c23-96a3-a2684947884c" providerId="ADAL" clId="{6395C43A-E8F5-44C6-B842-BF2CC2A06386}" dt="2025-10-01T10:27:26.091" v="431" actId="1035"/>
          <ac:spMkLst>
            <pc:docMk/>
            <pc:sldMk cId="0" sldId="298"/>
            <ac:spMk id="6" creationId="{69008551-313B-441D-0FFB-D3669FB378FD}"/>
          </ac:spMkLst>
        </pc:spChg>
        <pc:spChg chg="mod">
          <ac:chgData name="Simone Ferrari" userId="fa4b2a5d-859b-4c23-96a3-a2684947884c" providerId="ADAL" clId="{6395C43A-E8F5-44C6-B842-BF2CC2A06386}" dt="2025-10-01T10:27:26.091" v="431" actId="1035"/>
          <ac:spMkLst>
            <pc:docMk/>
            <pc:sldMk cId="0" sldId="298"/>
            <ac:spMk id="7" creationId="{1612BC3A-53AD-9DFB-9233-B2AACCF924CD}"/>
          </ac:spMkLst>
        </pc:spChg>
        <pc:spChg chg="mod">
          <ac:chgData name="Simone Ferrari" userId="fa4b2a5d-859b-4c23-96a3-a2684947884c" providerId="ADAL" clId="{6395C43A-E8F5-44C6-B842-BF2CC2A06386}" dt="2025-10-02T15:25:04.144" v="1561" actId="1038"/>
          <ac:spMkLst>
            <pc:docMk/>
            <pc:sldMk cId="0" sldId="298"/>
            <ac:spMk id="8" creationId="{3132B273-400B-FCB3-CC1F-089BF4F01201}"/>
          </ac:spMkLst>
        </pc:spChg>
        <pc:spChg chg="mod">
          <ac:chgData name="Simone Ferrari" userId="fa4b2a5d-859b-4c23-96a3-a2684947884c" providerId="ADAL" clId="{6395C43A-E8F5-44C6-B842-BF2CC2A06386}" dt="2025-10-01T10:27:26.091" v="431" actId="1035"/>
          <ac:spMkLst>
            <pc:docMk/>
            <pc:sldMk cId="0" sldId="298"/>
            <ac:spMk id="9" creationId="{A83B1DDF-58FD-D6CB-175D-F30563F8599A}"/>
          </ac:spMkLst>
        </pc:spChg>
        <pc:spChg chg="mod">
          <ac:chgData name="Simone Ferrari" userId="fa4b2a5d-859b-4c23-96a3-a2684947884c" providerId="ADAL" clId="{6395C43A-E8F5-44C6-B842-BF2CC2A06386}" dt="2025-10-01T10:27:26.091" v="431" actId="1035"/>
          <ac:spMkLst>
            <pc:docMk/>
            <pc:sldMk cId="0" sldId="298"/>
            <ac:spMk id="11" creationId="{A27B52BE-8135-EBC2-8C07-F577D0F88725}"/>
          </ac:spMkLst>
        </pc:spChg>
        <pc:spChg chg="mod">
          <ac:chgData name="Simone Ferrari" userId="fa4b2a5d-859b-4c23-96a3-a2684947884c" providerId="ADAL" clId="{6395C43A-E8F5-44C6-B842-BF2CC2A06386}" dt="2025-10-01T10:27:26.091" v="431" actId="1035"/>
          <ac:spMkLst>
            <pc:docMk/>
            <pc:sldMk cId="0" sldId="298"/>
            <ac:spMk id="12" creationId="{7FE51BA6-1F4A-A7F3-851F-9C5C555BB23B}"/>
          </ac:spMkLst>
        </pc:spChg>
        <pc:spChg chg="mod">
          <ac:chgData name="Simone Ferrari" userId="fa4b2a5d-859b-4c23-96a3-a2684947884c" providerId="ADAL" clId="{6395C43A-E8F5-44C6-B842-BF2CC2A06386}" dt="2025-10-01T10:27:47.622" v="433" actId="1036"/>
          <ac:spMkLst>
            <pc:docMk/>
            <pc:sldMk cId="0" sldId="298"/>
            <ac:spMk id="14" creationId="{B202600D-118D-A189-B39C-9807D7AE2601}"/>
          </ac:spMkLst>
        </pc:spChg>
        <pc:spChg chg="mod">
          <ac:chgData name="Simone Ferrari" userId="fa4b2a5d-859b-4c23-96a3-a2684947884c" providerId="ADAL" clId="{6395C43A-E8F5-44C6-B842-BF2CC2A06386}" dt="2025-10-01T10:27:47.622" v="433" actId="1036"/>
          <ac:spMkLst>
            <pc:docMk/>
            <pc:sldMk cId="0" sldId="298"/>
            <ac:spMk id="15" creationId="{E0AB2741-8EB3-45C2-66B1-854EF2927F9B}"/>
          </ac:spMkLst>
        </pc:spChg>
        <pc:spChg chg="mod">
          <ac:chgData name="Simone Ferrari" userId="fa4b2a5d-859b-4c23-96a3-a2684947884c" providerId="ADAL" clId="{6395C43A-E8F5-44C6-B842-BF2CC2A06386}" dt="2025-10-01T10:27:47.622" v="433" actId="1036"/>
          <ac:spMkLst>
            <pc:docMk/>
            <pc:sldMk cId="0" sldId="298"/>
            <ac:spMk id="16" creationId="{D75931DD-4D05-DD0F-D174-F46341CC7E60}"/>
          </ac:spMkLst>
        </pc:spChg>
        <pc:spChg chg="mod">
          <ac:chgData name="Simone Ferrari" userId="fa4b2a5d-859b-4c23-96a3-a2684947884c" providerId="ADAL" clId="{6395C43A-E8F5-44C6-B842-BF2CC2A06386}" dt="2025-10-02T15:24:54.372" v="1560" actId="1038"/>
          <ac:spMkLst>
            <pc:docMk/>
            <pc:sldMk cId="0" sldId="298"/>
            <ac:spMk id="17" creationId="{F82FE93E-ADE7-04C6-69EF-3F817EC40395}"/>
          </ac:spMkLst>
        </pc:spChg>
        <pc:spChg chg="mod">
          <ac:chgData name="Simone Ferrari" userId="fa4b2a5d-859b-4c23-96a3-a2684947884c" providerId="ADAL" clId="{6395C43A-E8F5-44C6-B842-BF2CC2A06386}" dt="2025-10-01T10:27:47.622" v="433" actId="1036"/>
          <ac:spMkLst>
            <pc:docMk/>
            <pc:sldMk cId="0" sldId="298"/>
            <ac:spMk id="18" creationId="{18B03B12-6F06-8319-C187-6BB7AAC36508}"/>
          </ac:spMkLst>
        </pc:spChg>
        <pc:spChg chg="mod">
          <ac:chgData name="Simone Ferrari" userId="fa4b2a5d-859b-4c23-96a3-a2684947884c" providerId="ADAL" clId="{6395C43A-E8F5-44C6-B842-BF2CC2A06386}" dt="2025-10-01T10:27:47.622" v="433" actId="1036"/>
          <ac:spMkLst>
            <pc:docMk/>
            <pc:sldMk cId="0" sldId="298"/>
            <ac:spMk id="19" creationId="{BAA3DF71-595E-012B-10D7-277BE15576B2}"/>
          </ac:spMkLst>
        </pc:spChg>
        <pc:spChg chg="mod">
          <ac:chgData name="Simone Ferrari" userId="fa4b2a5d-859b-4c23-96a3-a2684947884c" providerId="ADAL" clId="{6395C43A-E8F5-44C6-B842-BF2CC2A06386}" dt="2025-10-01T10:27:47.622" v="433" actId="1036"/>
          <ac:spMkLst>
            <pc:docMk/>
            <pc:sldMk cId="0" sldId="298"/>
            <ac:spMk id="20" creationId="{EB756D67-9FA0-7EE8-C16E-531A0035B440}"/>
          </ac:spMkLst>
        </pc:spChg>
        <pc:spChg chg="mod">
          <ac:chgData name="Simone Ferrari" userId="fa4b2a5d-859b-4c23-96a3-a2684947884c" providerId="ADAL" clId="{6395C43A-E8F5-44C6-B842-BF2CC2A06386}" dt="2025-10-01T10:28:46.647" v="444" actId="1035"/>
          <ac:spMkLst>
            <pc:docMk/>
            <pc:sldMk cId="0" sldId="298"/>
            <ac:spMk id="20483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0-01T10:24:37.198" v="357" actId="14100"/>
          <ac:spMkLst>
            <pc:docMk/>
            <pc:sldMk cId="0" sldId="298"/>
            <ac:spMk id="28674" creationId="{00000000-0000-0000-0000-000000000000}"/>
          </ac:spMkLst>
        </pc:spChg>
        <pc:grpChg chg="mod">
          <ac:chgData name="Simone Ferrari" userId="fa4b2a5d-859b-4c23-96a3-a2684947884c" providerId="ADAL" clId="{6395C43A-E8F5-44C6-B842-BF2CC2A06386}" dt="2025-10-01T10:27:26.091" v="431" actId="1035"/>
          <ac:grpSpMkLst>
            <pc:docMk/>
            <pc:sldMk cId="0" sldId="298"/>
            <ac:grpSpMk id="21" creationId="{114D8CD5-C39E-F371-437D-FCABB51985B1}"/>
          </ac:grpSpMkLst>
        </pc:grpChg>
        <pc:grpChg chg="mod">
          <ac:chgData name="Simone Ferrari" userId="fa4b2a5d-859b-4c23-96a3-a2684947884c" providerId="ADAL" clId="{6395C43A-E8F5-44C6-B842-BF2CC2A06386}" dt="2025-10-01T10:27:47.622" v="433" actId="1036"/>
          <ac:grpSpMkLst>
            <pc:docMk/>
            <pc:sldMk cId="0" sldId="298"/>
            <ac:grpSpMk id="22" creationId="{651F71F5-5343-E1E2-81DD-9EE9164C698B}"/>
          </ac:grpSpMkLst>
        </pc:grpChg>
        <pc:picChg chg="mod">
          <ac:chgData name="Simone Ferrari" userId="fa4b2a5d-859b-4c23-96a3-a2684947884c" providerId="ADAL" clId="{6395C43A-E8F5-44C6-B842-BF2CC2A06386}" dt="2025-10-01T10:27:47.622" v="433" actId="1036"/>
          <ac:picMkLst>
            <pc:docMk/>
            <pc:sldMk cId="0" sldId="298"/>
            <ac:picMk id="10" creationId="{CF2D2D21-AAE1-F5C7-40C4-8BD7225D3C12}"/>
          </ac:picMkLst>
        </pc:picChg>
        <pc:picChg chg="mod">
          <ac:chgData name="Simone Ferrari" userId="fa4b2a5d-859b-4c23-96a3-a2684947884c" providerId="ADAL" clId="{6395C43A-E8F5-44C6-B842-BF2CC2A06386}" dt="2025-10-01T10:27:26.091" v="431" actId="1035"/>
          <ac:picMkLst>
            <pc:docMk/>
            <pc:sldMk cId="0" sldId="298"/>
            <ac:picMk id="2050" creationId="{5A1A560D-6F59-2476-601B-3A79F0295C8C}"/>
          </ac:picMkLst>
        </pc:picChg>
        <pc:picChg chg="mod">
          <ac:chgData name="Simone Ferrari" userId="fa4b2a5d-859b-4c23-96a3-a2684947884c" providerId="ADAL" clId="{6395C43A-E8F5-44C6-B842-BF2CC2A06386}" dt="2025-10-01T10:27:47.622" v="433" actId="1036"/>
          <ac:picMkLst>
            <pc:docMk/>
            <pc:sldMk cId="0" sldId="298"/>
            <ac:picMk id="2052" creationId="{C26C19F7-104F-9876-2F12-4BA5E1701F1F}"/>
          </ac:picMkLst>
        </pc:picChg>
        <pc:picChg chg="mod">
          <ac:chgData name="Simone Ferrari" userId="fa4b2a5d-859b-4c23-96a3-a2684947884c" providerId="ADAL" clId="{6395C43A-E8F5-44C6-B842-BF2CC2A06386}" dt="2025-10-01T10:27:26.091" v="431" actId="1035"/>
          <ac:picMkLst>
            <pc:docMk/>
            <pc:sldMk cId="0" sldId="298"/>
            <ac:picMk id="28677" creationId="{00000000-0000-0000-0000-000000000000}"/>
          </ac:picMkLst>
        </pc:picChg>
      </pc:sldChg>
      <pc:sldChg chg="modSp modAnim">
        <pc:chgData name="Simone Ferrari" userId="fa4b2a5d-859b-4c23-96a3-a2684947884c" providerId="ADAL" clId="{6395C43A-E8F5-44C6-B842-BF2CC2A06386}" dt="2025-10-02T15:27:23.430" v="1670"/>
        <pc:sldMkLst>
          <pc:docMk/>
          <pc:sldMk cId="0" sldId="299"/>
        </pc:sldMkLst>
        <pc:spChg chg="mod">
          <ac:chgData name="Simone Ferrari" userId="fa4b2a5d-859b-4c23-96a3-a2684947884c" providerId="ADAL" clId="{6395C43A-E8F5-44C6-B842-BF2CC2A06386}" dt="2025-10-01T10:39:17.939" v="456" actId="403"/>
          <ac:spMkLst>
            <pc:docMk/>
            <pc:sldMk cId="0" sldId="299"/>
            <ac:spMk id="30723" creationId="{00000000-0000-0000-0000-000000000000}"/>
          </ac:spMkLst>
        </pc:spChg>
      </pc:sldChg>
      <pc:sldChg chg="modSp mod">
        <pc:chgData name="Simone Ferrari" userId="fa4b2a5d-859b-4c23-96a3-a2684947884c" providerId="ADAL" clId="{6395C43A-E8F5-44C6-B842-BF2CC2A06386}" dt="2025-10-01T10:05:28.708" v="164" actId="1035"/>
        <pc:sldMkLst>
          <pc:docMk/>
          <pc:sldMk cId="0" sldId="301"/>
        </pc:sldMkLst>
        <pc:spChg chg="mod">
          <ac:chgData name="Simone Ferrari" userId="fa4b2a5d-859b-4c23-96a3-a2684947884c" providerId="ADAL" clId="{6395C43A-E8F5-44C6-B842-BF2CC2A06386}" dt="2025-10-01T10:05:28.708" v="164" actId="1035"/>
          <ac:spMkLst>
            <pc:docMk/>
            <pc:sldMk cId="0" sldId="301"/>
            <ac:spMk id="16386" creationId="{00000000-0000-0000-0000-000000000000}"/>
          </ac:spMkLst>
        </pc:spChg>
        <pc:grpChg chg="mod">
          <ac:chgData name="Simone Ferrari" userId="fa4b2a5d-859b-4c23-96a3-a2684947884c" providerId="ADAL" clId="{6395C43A-E8F5-44C6-B842-BF2CC2A06386}" dt="2025-10-01T10:05:21.195" v="163" actId="1036"/>
          <ac:grpSpMkLst>
            <pc:docMk/>
            <pc:sldMk cId="0" sldId="301"/>
            <ac:grpSpMk id="3" creationId="{83E6025A-6E56-4FAE-B5B5-3E89C8463F95}"/>
          </ac:grpSpMkLst>
        </pc:grpChg>
        <pc:picChg chg="mod">
          <ac:chgData name="Simone Ferrari" userId="fa4b2a5d-859b-4c23-96a3-a2684947884c" providerId="ADAL" clId="{6395C43A-E8F5-44C6-B842-BF2CC2A06386}" dt="2025-10-01T10:05:21.195" v="163" actId="1036"/>
          <ac:picMkLst>
            <pc:docMk/>
            <pc:sldMk cId="0" sldId="301"/>
            <ac:picMk id="7" creationId="{00000000-0000-0000-0000-000000000000}"/>
          </ac:picMkLst>
        </pc:picChg>
        <pc:picChg chg="mod">
          <ac:chgData name="Simone Ferrari" userId="fa4b2a5d-859b-4c23-96a3-a2684947884c" providerId="ADAL" clId="{6395C43A-E8F5-44C6-B842-BF2CC2A06386}" dt="2025-10-01T10:05:21.195" v="163" actId="1036"/>
          <ac:picMkLst>
            <pc:docMk/>
            <pc:sldMk cId="0" sldId="301"/>
            <ac:picMk id="8" creationId="{00000000-0000-0000-0000-000000000000}"/>
          </ac:picMkLst>
        </pc:picChg>
        <pc:picChg chg="mod">
          <ac:chgData name="Simone Ferrari" userId="fa4b2a5d-859b-4c23-96a3-a2684947884c" providerId="ADAL" clId="{6395C43A-E8F5-44C6-B842-BF2CC2A06386}" dt="2025-10-01T10:05:21.195" v="163" actId="1036"/>
          <ac:picMkLst>
            <pc:docMk/>
            <pc:sldMk cId="0" sldId="301"/>
            <ac:picMk id="6148" creationId="{FE472CF9-9EF1-47D7-93C6-17A200EF3408}"/>
          </ac:picMkLst>
        </pc:picChg>
      </pc:sldChg>
      <pc:sldChg chg="delSp modSp mod">
        <pc:chgData name="Simone Ferrari" userId="fa4b2a5d-859b-4c23-96a3-a2684947884c" providerId="ADAL" clId="{6395C43A-E8F5-44C6-B842-BF2CC2A06386}" dt="2025-10-03T07:29:59.131" v="2058" actId="478"/>
        <pc:sldMkLst>
          <pc:docMk/>
          <pc:sldMk cId="0" sldId="302"/>
        </pc:sldMkLst>
        <pc:spChg chg="mod">
          <ac:chgData name="Simone Ferrari" userId="fa4b2a5d-859b-4c23-96a3-a2684947884c" providerId="ADAL" clId="{6395C43A-E8F5-44C6-B842-BF2CC2A06386}" dt="2025-10-03T07:18:43.333" v="2028" actId="20577"/>
          <ac:spMkLst>
            <pc:docMk/>
            <pc:sldMk cId="0" sldId="302"/>
            <ac:spMk id="9" creationId="{463A6102-E729-C1F9-1EE4-BBB2D16B08ED}"/>
          </ac:spMkLst>
        </pc:spChg>
        <pc:inkChg chg="del">
          <ac:chgData name="Simone Ferrari" userId="fa4b2a5d-859b-4c23-96a3-a2684947884c" providerId="ADAL" clId="{6395C43A-E8F5-44C6-B842-BF2CC2A06386}" dt="2025-10-03T07:29:59.131" v="2058" actId="478"/>
          <ac:inkMkLst>
            <pc:docMk/>
            <pc:sldMk cId="0" sldId="302"/>
            <ac:inkMk id="10" creationId="{9CE3B549-E1BB-C3F2-A1C4-50B81BEFB2BE}"/>
          </ac:inkMkLst>
        </pc:inkChg>
      </pc:sldChg>
      <pc:sldChg chg="modSp">
        <pc:chgData name="Simone Ferrari" userId="fa4b2a5d-859b-4c23-96a3-a2684947884c" providerId="ADAL" clId="{6395C43A-E8F5-44C6-B842-BF2CC2A06386}" dt="2025-10-02T09:56:07.996" v="595" actId="207"/>
        <pc:sldMkLst>
          <pc:docMk/>
          <pc:sldMk cId="0" sldId="303"/>
        </pc:sldMkLst>
        <pc:spChg chg="mod">
          <ac:chgData name="Simone Ferrari" userId="fa4b2a5d-859b-4c23-96a3-a2684947884c" providerId="ADAL" clId="{6395C43A-E8F5-44C6-B842-BF2CC2A06386}" dt="2025-10-02T09:56:07.996" v="595" actId="207"/>
          <ac:spMkLst>
            <pc:docMk/>
            <pc:sldMk cId="0" sldId="303"/>
            <ac:spMk id="4" creationId="{2EC26815-F29C-43C3-95AF-302D5790ECFB}"/>
          </ac:spMkLst>
        </pc:spChg>
        <pc:spChg chg="mod">
          <ac:chgData name="Simone Ferrari" userId="fa4b2a5d-859b-4c23-96a3-a2684947884c" providerId="ADAL" clId="{6395C43A-E8F5-44C6-B842-BF2CC2A06386}" dt="2025-10-01T09:56:47.869" v="5" actId="14100"/>
          <ac:spMkLst>
            <pc:docMk/>
            <pc:sldMk cId="0" sldId="303"/>
            <ac:spMk id="5123" creationId="{00000000-0000-0000-0000-000000000000}"/>
          </ac:spMkLst>
        </pc:spChg>
      </pc:sldChg>
      <pc:sldChg chg="modSp mod">
        <pc:chgData name="Simone Ferrari" userId="fa4b2a5d-859b-4c23-96a3-a2684947884c" providerId="ADAL" clId="{6395C43A-E8F5-44C6-B842-BF2CC2A06386}" dt="2025-10-01T09:59:51.691" v="50" actId="1035"/>
        <pc:sldMkLst>
          <pc:docMk/>
          <pc:sldMk cId="0" sldId="304"/>
        </pc:sldMkLst>
        <pc:spChg chg="mod">
          <ac:chgData name="Simone Ferrari" userId="fa4b2a5d-859b-4c23-96a3-a2684947884c" providerId="ADAL" clId="{6395C43A-E8F5-44C6-B842-BF2CC2A06386}" dt="2025-10-01T09:59:30.053" v="39" actId="1037"/>
          <ac:spMkLst>
            <pc:docMk/>
            <pc:sldMk cId="0" sldId="304"/>
            <ac:spMk id="2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0-01T09:59:42.442" v="48" actId="1037"/>
          <ac:spMkLst>
            <pc:docMk/>
            <pc:sldMk cId="0" sldId="304"/>
            <ac:spMk id="6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0-01T09:59:51.691" v="50" actId="1035"/>
          <ac:spMkLst>
            <pc:docMk/>
            <pc:sldMk cId="0" sldId="304"/>
            <ac:spMk id="6147" creationId="{00000000-0000-0000-0000-000000000000}"/>
          </ac:spMkLst>
        </pc:spChg>
        <pc:picChg chg="mod">
          <ac:chgData name="Simone Ferrari" userId="fa4b2a5d-859b-4c23-96a3-a2684947884c" providerId="ADAL" clId="{6395C43A-E8F5-44C6-B842-BF2CC2A06386}" dt="2025-10-01T09:59:19.532" v="36" actId="1038"/>
          <ac:picMkLst>
            <pc:docMk/>
            <pc:sldMk cId="0" sldId="304"/>
            <ac:picMk id="4" creationId="{00000000-0000-0000-0000-000000000000}"/>
          </ac:picMkLst>
        </pc:picChg>
      </pc:sldChg>
      <pc:sldChg chg="modSp">
        <pc:chgData name="Simone Ferrari" userId="fa4b2a5d-859b-4c23-96a3-a2684947884c" providerId="ADAL" clId="{6395C43A-E8F5-44C6-B842-BF2CC2A06386}" dt="2025-10-01T10:00:16.094" v="53" actId="14100"/>
        <pc:sldMkLst>
          <pc:docMk/>
          <pc:sldMk cId="0" sldId="305"/>
        </pc:sldMkLst>
        <pc:spChg chg="mod">
          <ac:chgData name="Simone Ferrari" userId="fa4b2a5d-859b-4c23-96a3-a2684947884c" providerId="ADAL" clId="{6395C43A-E8F5-44C6-B842-BF2CC2A06386}" dt="2025-10-01T10:00:16.094" v="53" actId="14100"/>
          <ac:spMkLst>
            <pc:docMk/>
            <pc:sldMk cId="0" sldId="305"/>
            <ac:spMk id="4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0-01T10:00:02.202" v="51" actId="403"/>
          <ac:spMkLst>
            <pc:docMk/>
            <pc:sldMk cId="0" sldId="305"/>
            <ac:spMk id="8195" creationId="{00000000-0000-0000-0000-000000000000}"/>
          </ac:spMkLst>
        </pc:spChg>
      </pc:sldChg>
      <pc:sldChg chg="addSp modSp mod modAnim">
        <pc:chgData name="Simone Ferrari" userId="fa4b2a5d-859b-4c23-96a3-a2684947884c" providerId="ADAL" clId="{6395C43A-E8F5-44C6-B842-BF2CC2A06386}" dt="2025-10-03T07:34:18.456" v="2283"/>
        <pc:sldMkLst>
          <pc:docMk/>
          <pc:sldMk cId="0" sldId="306"/>
        </pc:sldMkLst>
        <pc:spChg chg="add mod">
          <ac:chgData name="Simone Ferrari" userId="fa4b2a5d-859b-4c23-96a3-a2684947884c" providerId="ADAL" clId="{6395C43A-E8F5-44C6-B842-BF2CC2A06386}" dt="2025-10-03T07:32:43.323" v="2068"/>
          <ac:spMkLst>
            <pc:docMk/>
            <pc:sldMk cId="0" sldId="306"/>
            <ac:spMk id="3" creationId="{55DD0A38-2C67-601E-E5C7-D0171C5063FE}"/>
          </ac:spMkLst>
        </pc:spChg>
        <pc:spChg chg="mod">
          <ac:chgData name="Simone Ferrari" userId="fa4b2a5d-859b-4c23-96a3-a2684947884c" providerId="ADAL" clId="{6395C43A-E8F5-44C6-B842-BF2CC2A06386}" dt="2025-10-03T07:34:04.873" v="2279" actId="1036"/>
          <ac:spMkLst>
            <pc:docMk/>
            <pc:sldMk cId="0" sldId="306"/>
            <ac:spMk id="4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0-03T07:34:08.094" v="2280" actId="1036"/>
          <ac:spMkLst>
            <pc:docMk/>
            <pc:sldMk cId="0" sldId="306"/>
            <ac:spMk id="5" creationId="{00000000-0000-0000-0000-000000000000}"/>
          </ac:spMkLst>
        </pc:spChg>
        <pc:spChg chg="add mod">
          <ac:chgData name="Simone Ferrari" userId="fa4b2a5d-859b-4c23-96a3-a2684947884c" providerId="ADAL" clId="{6395C43A-E8F5-44C6-B842-BF2CC2A06386}" dt="2025-10-03T07:32:43.323" v="2068"/>
          <ac:spMkLst>
            <pc:docMk/>
            <pc:sldMk cId="0" sldId="306"/>
            <ac:spMk id="6" creationId="{520A0479-76AF-33DC-6D0E-F7C2A49FA692}"/>
          </ac:spMkLst>
        </pc:spChg>
        <pc:spChg chg="add mod">
          <ac:chgData name="Simone Ferrari" userId="fa4b2a5d-859b-4c23-96a3-a2684947884c" providerId="ADAL" clId="{6395C43A-E8F5-44C6-B842-BF2CC2A06386}" dt="2025-10-03T07:32:43.323" v="2068"/>
          <ac:spMkLst>
            <pc:docMk/>
            <pc:sldMk cId="0" sldId="306"/>
            <ac:spMk id="7" creationId="{480A7B66-4A93-463B-C59F-53FAFDDBA5E5}"/>
          </ac:spMkLst>
        </pc:spChg>
        <pc:spChg chg="add mod">
          <ac:chgData name="Simone Ferrari" userId="fa4b2a5d-859b-4c23-96a3-a2684947884c" providerId="ADAL" clId="{6395C43A-E8F5-44C6-B842-BF2CC2A06386}" dt="2025-10-03T07:33:55.151" v="2277" actId="1035"/>
          <ac:spMkLst>
            <pc:docMk/>
            <pc:sldMk cId="0" sldId="306"/>
            <ac:spMk id="8" creationId="{54B71477-88B4-E6B6-1343-18B4C384A0E8}"/>
          </ac:spMkLst>
        </pc:spChg>
        <pc:spChg chg="mod">
          <ac:chgData name="Simone Ferrari" userId="fa4b2a5d-859b-4c23-96a3-a2684947884c" providerId="ADAL" clId="{6395C43A-E8F5-44C6-B842-BF2CC2A06386}" dt="2025-10-03T07:32:39.009" v="2067" actId="1035"/>
          <ac:spMkLst>
            <pc:docMk/>
            <pc:sldMk cId="0" sldId="306"/>
            <ac:spMk id="9219" creationId="{00000000-0000-0000-0000-000000000000}"/>
          </ac:spMkLst>
        </pc:spChg>
      </pc:sldChg>
      <pc:sldChg chg="modSp ord">
        <pc:chgData name="Simone Ferrari" userId="fa4b2a5d-859b-4c23-96a3-a2684947884c" providerId="ADAL" clId="{6395C43A-E8F5-44C6-B842-BF2CC2A06386}" dt="2025-10-03T07:31:43.635" v="2061"/>
        <pc:sldMkLst>
          <pc:docMk/>
          <pc:sldMk cId="0" sldId="307"/>
        </pc:sldMkLst>
        <pc:spChg chg="mod">
          <ac:chgData name="Simone Ferrari" userId="fa4b2a5d-859b-4c23-96a3-a2684947884c" providerId="ADAL" clId="{6395C43A-E8F5-44C6-B842-BF2CC2A06386}" dt="2025-10-01T10:01:06.960" v="67" actId="1038"/>
          <ac:spMkLst>
            <pc:docMk/>
            <pc:sldMk cId="0" sldId="307"/>
            <ac:spMk id="4" creationId="{00000000-0000-0000-0000-000000000000}"/>
          </ac:spMkLst>
        </pc:spChg>
      </pc:sldChg>
      <pc:sldChg chg="addSp delSp modSp mod modAnim">
        <pc:chgData name="Simone Ferrari" userId="fa4b2a5d-859b-4c23-96a3-a2684947884c" providerId="ADAL" clId="{6395C43A-E8F5-44C6-B842-BF2CC2A06386}" dt="2025-10-03T07:28:23.301" v="2057"/>
        <pc:sldMkLst>
          <pc:docMk/>
          <pc:sldMk cId="0" sldId="308"/>
        </pc:sldMkLst>
        <pc:spChg chg="del mod topLvl">
          <ac:chgData name="Simone Ferrari" userId="fa4b2a5d-859b-4c23-96a3-a2684947884c" providerId="ADAL" clId="{6395C43A-E8F5-44C6-B842-BF2CC2A06386}" dt="2025-10-03T07:27:42.195" v="2051" actId="478"/>
          <ac:spMkLst>
            <pc:docMk/>
            <pc:sldMk cId="0" sldId="308"/>
            <ac:spMk id="4" creationId="{F2DE37DE-9D5E-AB04-F168-D30D0B2A9F29}"/>
          </ac:spMkLst>
        </pc:spChg>
        <pc:spChg chg="mod">
          <ac:chgData name="Simone Ferrari" userId="fa4b2a5d-859b-4c23-96a3-a2684947884c" providerId="ADAL" clId="{6395C43A-E8F5-44C6-B842-BF2CC2A06386}" dt="2025-10-01T10:29:14.033" v="455" actId="14100"/>
          <ac:spMkLst>
            <pc:docMk/>
            <pc:sldMk cId="0" sldId="308"/>
            <ac:spMk id="10" creationId="{6A509226-A7CC-7566-D49F-5286E7CC1BE0}"/>
          </ac:spMkLst>
        </pc:spChg>
        <pc:spChg chg="mod">
          <ac:chgData name="Simone Ferrari" userId="fa4b2a5d-859b-4c23-96a3-a2684947884c" providerId="ADAL" clId="{6395C43A-E8F5-44C6-B842-BF2CC2A06386}" dt="2025-10-01T10:29:14.033" v="455" actId="14100"/>
          <ac:spMkLst>
            <pc:docMk/>
            <pc:sldMk cId="0" sldId="308"/>
            <ac:spMk id="14" creationId="{B0D3F5BF-BCA9-791B-536E-1B20C44E451D}"/>
          </ac:spMkLst>
        </pc:spChg>
        <pc:spChg chg="mod">
          <ac:chgData name="Simone Ferrari" userId="fa4b2a5d-859b-4c23-96a3-a2684947884c" providerId="ADAL" clId="{6395C43A-E8F5-44C6-B842-BF2CC2A06386}" dt="2025-10-01T10:29:14.033" v="455" actId="14100"/>
          <ac:spMkLst>
            <pc:docMk/>
            <pc:sldMk cId="0" sldId="308"/>
            <ac:spMk id="15" creationId="{ABBF7046-EAC1-192B-37E1-F06F6D35FFE2}"/>
          </ac:spMkLst>
        </pc:spChg>
        <pc:spChg chg="mod">
          <ac:chgData name="Simone Ferrari" userId="fa4b2a5d-859b-4c23-96a3-a2684947884c" providerId="ADAL" clId="{6395C43A-E8F5-44C6-B842-BF2CC2A06386}" dt="2025-10-01T10:29:14.033" v="455" actId="14100"/>
          <ac:spMkLst>
            <pc:docMk/>
            <pc:sldMk cId="0" sldId="308"/>
            <ac:spMk id="16" creationId="{CCEAE2EA-575C-FF27-1CF9-0C88137A1FE6}"/>
          </ac:spMkLst>
        </pc:spChg>
        <pc:spChg chg="mod">
          <ac:chgData name="Simone Ferrari" userId="fa4b2a5d-859b-4c23-96a3-a2684947884c" providerId="ADAL" clId="{6395C43A-E8F5-44C6-B842-BF2CC2A06386}" dt="2025-10-01T10:29:14.033" v="455" actId="14100"/>
          <ac:spMkLst>
            <pc:docMk/>
            <pc:sldMk cId="0" sldId="308"/>
            <ac:spMk id="17" creationId="{6A47A4D7-02D1-6368-B434-F96215879157}"/>
          </ac:spMkLst>
        </pc:spChg>
        <pc:spChg chg="mod">
          <ac:chgData name="Simone Ferrari" userId="fa4b2a5d-859b-4c23-96a3-a2684947884c" providerId="ADAL" clId="{6395C43A-E8F5-44C6-B842-BF2CC2A06386}" dt="2025-10-01T10:29:14.033" v="455" actId="14100"/>
          <ac:spMkLst>
            <pc:docMk/>
            <pc:sldMk cId="0" sldId="308"/>
            <ac:spMk id="18" creationId="{A32F837B-8327-9DA2-F5FE-5AF5B0D58E0D}"/>
          </ac:spMkLst>
        </pc:spChg>
        <pc:spChg chg="mod">
          <ac:chgData name="Simone Ferrari" userId="fa4b2a5d-859b-4c23-96a3-a2684947884c" providerId="ADAL" clId="{6395C43A-E8F5-44C6-B842-BF2CC2A06386}" dt="2025-10-01T10:29:14.033" v="455" actId="14100"/>
          <ac:spMkLst>
            <pc:docMk/>
            <pc:sldMk cId="0" sldId="308"/>
            <ac:spMk id="19" creationId="{0C0DCE75-5CD3-FAAD-89E5-F8E47BA5AF60}"/>
          </ac:spMkLst>
        </pc:spChg>
        <pc:spChg chg="mod">
          <ac:chgData name="Simone Ferrari" userId="fa4b2a5d-859b-4c23-96a3-a2684947884c" providerId="ADAL" clId="{6395C43A-E8F5-44C6-B842-BF2CC2A06386}" dt="2025-10-03T07:27:07.094" v="2045" actId="1035"/>
          <ac:spMkLst>
            <pc:docMk/>
            <pc:sldMk cId="0" sldId="308"/>
            <ac:spMk id="29699" creationId="{00000000-0000-0000-0000-000000000000}"/>
          </ac:spMkLst>
        </pc:spChg>
        <pc:grpChg chg="add del mod">
          <ac:chgData name="Simone Ferrari" userId="fa4b2a5d-859b-4c23-96a3-a2684947884c" providerId="ADAL" clId="{6395C43A-E8F5-44C6-B842-BF2CC2A06386}" dt="2025-10-03T07:27:20.930" v="2047" actId="165"/>
          <ac:grpSpMkLst>
            <pc:docMk/>
            <pc:sldMk cId="0" sldId="308"/>
            <ac:grpSpMk id="3" creationId="{64FCFFE5-53E5-B6F5-E930-4E65FC1059B3}"/>
          </ac:grpSpMkLst>
        </pc:grpChg>
        <pc:grpChg chg="mod">
          <ac:chgData name="Simone Ferrari" userId="fa4b2a5d-859b-4c23-96a3-a2684947884c" providerId="ADAL" clId="{6395C43A-E8F5-44C6-B842-BF2CC2A06386}" dt="2025-10-01T10:29:14.033" v="455" actId="14100"/>
          <ac:grpSpMkLst>
            <pc:docMk/>
            <pc:sldMk cId="0" sldId="308"/>
            <ac:grpSpMk id="20" creationId="{90B82AB4-0A59-C45F-9A87-1A749F3839AA}"/>
          </ac:grpSpMkLst>
        </pc:grpChg>
        <pc:picChg chg="mod topLvl">
          <ac:chgData name="Simone Ferrari" userId="fa4b2a5d-859b-4c23-96a3-a2684947884c" providerId="ADAL" clId="{6395C43A-E8F5-44C6-B842-BF2CC2A06386}" dt="2025-10-03T07:28:02.750" v="2054" actId="1076"/>
          <ac:picMkLst>
            <pc:docMk/>
            <pc:sldMk cId="0" sldId="308"/>
            <ac:picMk id="5" creationId="{D5F7B061-506F-93F4-99D6-2E3348CAF12B}"/>
          </ac:picMkLst>
        </pc:picChg>
        <pc:picChg chg="mod">
          <ac:chgData name="Simone Ferrari" userId="fa4b2a5d-859b-4c23-96a3-a2684947884c" providerId="ADAL" clId="{6395C43A-E8F5-44C6-B842-BF2CC2A06386}" dt="2025-10-01T10:29:14.033" v="455" actId="14100"/>
          <ac:picMkLst>
            <pc:docMk/>
            <pc:sldMk cId="0" sldId="308"/>
            <ac:picMk id="11" creationId="{078FAC5C-3D17-727C-6DFB-22C088BA6C4B}"/>
          </ac:picMkLst>
        </pc:picChg>
        <pc:picChg chg="mod">
          <ac:chgData name="Simone Ferrari" userId="fa4b2a5d-859b-4c23-96a3-a2684947884c" providerId="ADAL" clId="{6395C43A-E8F5-44C6-B842-BF2CC2A06386}" dt="2025-10-01T10:29:14.033" v="455" actId="14100"/>
          <ac:picMkLst>
            <pc:docMk/>
            <pc:sldMk cId="0" sldId="308"/>
            <ac:picMk id="29700" creationId="{00000000-0000-0000-0000-000000000000}"/>
          </ac:picMkLst>
        </pc:picChg>
      </pc:sldChg>
      <pc:sldChg chg="modSp mod">
        <pc:chgData name="Simone Ferrari" userId="fa4b2a5d-859b-4c23-96a3-a2684947884c" providerId="ADAL" clId="{6395C43A-E8F5-44C6-B842-BF2CC2A06386}" dt="2025-10-03T07:34:38.102" v="2284" actId="207"/>
        <pc:sldMkLst>
          <pc:docMk/>
          <pc:sldMk cId="0" sldId="309"/>
        </pc:sldMkLst>
        <pc:spChg chg="mod">
          <ac:chgData name="Simone Ferrari" userId="fa4b2a5d-859b-4c23-96a3-a2684947884c" providerId="ADAL" clId="{6395C43A-E8F5-44C6-B842-BF2CC2A06386}" dt="2025-10-03T07:34:38.102" v="2284" actId="207"/>
          <ac:spMkLst>
            <pc:docMk/>
            <pc:sldMk cId="0" sldId="309"/>
            <ac:spMk id="11267" creationId="{00000000-0000-0000-0000-000000000000}"/>
          </ac:spMkLst>
        </pc:spChg>
      </pc:sldChg>
      <pc:sldChg chg="modSp mod modAnim">
        <pc:chgData name="Simone Ferrari" userId="fa4b2a5d-859b-4c23-96a3-a2684947884c" providerId="ADAL" clId="{6395C43A-E8F5-44C6-B842-BF2CC2A06386}" dt="2025-10-03T07:35:49.692" v="2294" actId="20577"/>
        <pc:sldMkLst>
          <pc:docMk/>
          <pc:sldMk cId="0" sldId="310"/>
        </pc:sldMkLst>
        <pc:spChg chg="mod">
          <ac:chgData name="Simone Ferrari" userId="fa4b2a5d-859b-4c23-96a3-a2684947884c" providerId="ADAL" clId="{6395C43A-E8F5-44C6-B842-BF2CC2A06386}" dt="2025-10-03T07:35:49.692" v="2294" actId="20577"/>
          <ac:spMkLst>
            <pc:docMk/>
            <pc:sldMk cId="0" sldId="310"/>
            <ac:spMk id="3" creationId="{A1544D73-7D43-4C5B-96A6-3574F08899D5}"/>
          </ac:spMkLst>
        </pc:spChg>
        <pc:picChg chg="mod">
          <ac:chgData name="Simone Ferrari" userId="fa4b2a5d-859b-4c23-96a3-a2684947884c" providerId="ADAL" clId="{6395C43A-E8F5-44C6-B842-BF2CC2A06386}" dt="2025-10-02T10:14:48.484" v="790" actId="1076"/>
          <ac:picMkLst>
            <pc:docMk/>
            <pc:sldMk cId="0" sldId="310"/>
            <ac:picMk id="2054" creationId="{89BE97E6-E9F1-4617-963A-F23FD95B971D}"/>
          </ac:picMkLst>
        </pc:picChg>
      </pc:sldChg>
      <pc:sldChg chg="delSp modSp del mod">
        <pc:chgData name="Simone Ferrari" userId="fa4b2a5d-859b-4c23-96a3-a2684947884c" providerId="ADAL" clId="{6395C43A-E8F5-44C6-B842-BF2CC2A06386}" dt="2025-10-02T10:15:58.533" v="796" actId="47"/>
        <pc:sldMkLst>
          <pc:docMk/>
          <pc:sldMk cId="0" sldId="311"/>
        </pc:sldMkLst>
        <pc:spChg chg="del mod">
          <ac:chgData name="Simone Ferrari" userId="fa4b2a5d-859b-4c23-96a3-a2684947884c" providerId="ADAL" clId="{6395C43A-E8F5-44C6-B842-BF2CC2A06386}" dt="2025-10-02T10:10:18.049" v="656" actId="21"/>
          <ac:spMkLst>
            <pc:docMk/>
            <pc:sldMk cId="0" sldId="311"/>
            <ac:spMk id="13314" creationId="{00000000-0000-0000-0000-000000000000}"/>
          </ac:spMkLst>
        </pc:spChg>
        <pc:spChg chg="del">
          <ac:chgData name="Simone Ferrari" userId="fa4b2a5d-859b-4c23-96a3-a2684947884c" providerId="ADAL" clId="{6395C43A-E8F5-44C6-B842-BF2CC2A06386}" dt="2025-10-02T10:10:07.679" v="650" actId="21"/>
          <ac:spMkLst>
            <pc:docMk/>
            <pc:sldMk cId="0" sldId="311"/>
            <ac:spMk id="13315" creationId="{00000000-0000-0000-0000-000000000000}"/>
          </ac:spMkLst>
        </pc:spChg>
      </pc:sldChg>
      <pc:sldChg chg="modSp mod ord">
        <pc:chgData name="Simone Ferrari" userId="fa4b2a5d-859b-4c23-96a3-a2684947884c" providerId="ADAL" clId="{6395C43A-E8F5-44C6-B842-BF2CC2A06386}" dt="2025-10-02T15:16:52.378" v="1526"/>
        <pc:sldMkLst>
          <pc:docMk/>
          <pc:sldMk cId="0" sldId="312"/>
        </pc:sldMkLst>
        <pc:spChg chg="mod">
          <ac:chgData name="Simone Ferrari" userId="fa4b2a5d-859b-4c23-96a3-a2684947884c" providerId="ADAL" clId="{6395C43A-E8F5-44C6-B842-BF2CC2A06386}" dt="2025-10-01T10:05:03.054" v="161" actId="403"/>
          <ac:spMkLst>
            <pc:docMk/>
            <pc:sldMk cId="0" sldId="312"/>
            <ac:spMk id="6" creationId="{00000000-0000-0000-0000-000000000000}"/>
          </ac:spMkLst>
        </pc:spChg>
        <pc:spChg chg="mod">
          <ac:chgData name="Simone Ferrari" userId="fa4b2a5d-859b-4c23-96a3-a2684947884c" providerId="ADAL" clId="{6395C43A-E8F5-44C6-B842-BF2CC2A06386}" dt="2025-10-01T10:04:56.718" v="160" actId="403"/>
          <ac:spMkLst>
            <pc:docMk/>
            <pc:sldMk cId="0" sldId="312"/>
            <ac:spMk id="15362" creationId="{00000000-0000-0000-0000-000000000000}"/>
          </ac:spMkLst>
        </pc:spChg>
      </pc:sldChg>
      <pc:sldChg chg="modSp ord">
        <pc:chgData name="Simone Ferrari" userId="fa4b2a5d-859b-4c23-96a3-a2684947884c" providerId="ADAL" clId="{6395C43A-E8F5-44C6-B842-BF2CC2A06386}" dt="2025-10-02T15:22:12.044" v="1558"/>
        <pc:sldMkLst>
          <pc:docMk/>
          <pc:sldMk cId="0" sldId="313"/>
        </pc:sldMkLst>
        <pc:spChg chg="mod">
          <ac:chgData name="Simone Ferrari" userId="fa4b2a5d-859b-4c23-96a3-a2684947884c" providerId="ADAL" clId="{6395C43A-E8F5-44C6-B842-BF2CC2A06386}" dt="2025-10-01T10:22:11.581" v="292" actId="14100"/>
          <ac:spMkLst>
            <pc:docMk/>
            <pc:sldMk cId="0" sldId="313"/>
            <ac:spMk id="26626" creationId="{00000000-0000-0000-0000-000000000000}"/>
          </ac:spMkLst>
        </pc:spChg>
        <pc:picChg chg="mod">
          <ac:chgData name="Simone Ferrari" userId="fa4b2a5d-859b-4c23-96a3-a2684947884c" providerId="ADAL" clId="{6395C43A-E8F5-44C6-B842-BF2CC2A06386}" dt="2025-10-01T10:22:26.920" v="303" actId="14100"/>
          <ac:picMkLst>
            <pc:docMk/>
            <pc:sldMk cId="0" sldId="313"/>
            <ac:picMk id="15365" creationId="{00000000-0000-0000-0000-000000000000}"/>
          </ac:picMkLst>
        </pc:picChg>
        <pc:picChg chg="mod">
          <ac:chgData name="Simone Ferrari" userId="fa4b2a5d-859b-4c23-96a3-a2684947884c" providerId="ADAL" clId="{6395C43A-E8F5-44C6-B842-BF2CC2A06386}" dt="2025-10-01T10:22:16.751" v="295" actId="14100"/>
          <ac:picMkLst>
            <pc:docMk/>
            <pc:sldMk cId="0" sldId="313"/>
            <ac:picMk id="26628" creationId="{00000000-0000-0000-0000-000000000000}"/>
          </ac:picMkLst>
        </pc:picChg>
        <pc:picChg chg="mod">
          <ac:chgData name="Simone Ferrari" userId="fa4b2a5d-859b-4c23-96a3-a2684947884c" providerId="ADAL" clId="{6395C43A-E8F5-44C6-B842-BF2CC2A06386}" dt="2025-10-01T10:22:34.996" v="310" actId="14100"/>
          <ac:picMkLst>
            <pc:docMk/>
            <pc:sldMk cId="0" sldId="313"/>
            <ac:picMk id="26629" creationId="{00000000-0000-0000-0000-000000000000}"/>
          </ac:picMkLst>
        </pc:picChg>
      </pc:sldChg>
      <pc:sldChg chg="modSp mod modAnim">
        <pc:chgData name="Simone Ferrari" userId="fa4b2a5d-859b-4c23-96a3-a2684947884c" providerId="ADAL" clId="{6395C43A-E8F5-44C6-B842-BF2CC2A06386}" dt="2025-10-03T09:37:38.291" v="2323" actId="20577"/>
        <pc:sldMkLst>
          <pc:docMk/>
          <pc:sldMk cId="2998574842" sldId="314"/>
        </pc:sldMkLst>
        <pc:spChg chg="mod">
          <ac:chgData name="Simone Ferrari" userId="fa4b2a5d-859b-4c23-96a3-a2684947884c" providerId="ADAL" clId="{6395C43A-E8F5-44C6-B842-BF2CC2A06386}" dt="2025-10-02T15:30:07.956" v="1714" actId="20577"/>
          <ac:spMkLst>
            <pc:docMk/>
            <pc:sldMk cId="2998574842" sldId="314"/>
            <ac:spMk id="3" creationId="{3BAEE9A3-A3F9-439E-92FF-1B8152FDA4F6}"/>
          </ac:spMkLst>
        </pc:spChg>
        <pc:spChg chg="mod">
          <ac:chgData name="Simone Ferrari" userId="fa4b2a5d-859b-4c23-96a3-a2684947884c" providerId="ADAL" clId="{6395C43A-E8F5-44C6-B842-BF2CC2A06386}" dt="2025-10-02T15:29:17.036" v="1683" actId="14100"/>
          <ac:spMkLst>
            <pc:docMk/>
            <pc:sldMk cId="2998574842" sldId="314"/>
            <ac:spMk id="5" creationId="{B6739741-14E7-4A73-B527-BB86F7432CBE}"/>
          </ac:spMkLst>
        </pc:spChg>
        <pc:spChg chg="mod">
          <ac:chgData name="Simone Ferrari" userId="fa4b2a5d-859b-4c23-96a3-a2684947884c" providerId="ADAL" clId="{6395C43A-E8F5-44C6-B842-BF2CC2A06386}" dt="2025-10-03T09:37:38.291" v="2323" actId="20577"/>
          <ac:spMkLst>
            <pc:docMk/>
            <pc:sldMk cId="2998574842" sldId="314"/>
            <ac:spMk id="10" creationId="{478BA569-C955-4914-956D-6DA0C9FDE6D3}"/>
          </ac:spMkLst>
        </pc:spChg>
      </pc:sldChg>
      <pc:sldChg chg="addSp delSp modSp mod modAnim">
        <pc:chgData name="Simone Ferrari" userId="fa4b2a5d-859b-4c23-96a3-a2684947884c" providerId="ADAL" clId="{6395C43A-E8F5-44C6-B842-BF2CC2A06386}" dt="2025-10-02T15:15:41.199" v="1524" actId="1036"/>
        <pc:sldMkLst>
          <pc:docMk/>
          <pc:sldMk cId="4212246000" sldId="315"/>
        </pc:sldMkLst>
        <pc:spChg chg="mod">
          <ac:chgData name="Simone Ferrari" userId="fa4b2a5d-859b-4c23-96a3-a2684947884c" providerId="ADAL" clId="{6395C43A-E8F5-44C6-B842-BF2CC2A06386}" dt="2025-10-02T15:15:34.495" v="1521" actId="20577"/>
          <ac:spMkLst>
            <pc:docMk/>
            <pc:sldMk cId="4212246000" sldId="315"/>
            <ac:spMk id="3" creationId="{3BAEE9A3-A3F9-439E-92FF-1B8152FDA4F6}"/>
          </ac:spMkLst>
        </pc:spChg>
        <pc:spChg chg="add mod">
          <ac:chgData name="Simone Ferrari" userId="fa4b2a5d-859b-4c23-96a3-a2684947884c" providerId="ADAL" clId="{6395C43A-E8F5-44C6-B842-BF2CC2A06386}" dt="2025-10-02T15:15:41.199" v="1524" actId="1036"/>
          <ac:spMkLst>
            <pc:docMk/>
            <pc:sldMk cId="4212246000" sldId="315"/>
            <ac:spMk id="5" creationId="{E42114F9-0000-487B-AC87-873E6D551882}"/>
          </ac:spMkLst>
        </pc:spChg>
        <pc:spChg chg="del">
          <ac:chgData name="Simone Ferrari" userId="fa4b2a5d-859b-4c23-96a3-a2684947884c" providerId="ADAL" clId="{6395C43A-E8F5-44C6-B842-BF2CC2A06386}" dt="2025-10-02T11:24:40.002" v="852" actId="478"/>
          <ac:spMkLst>
            <pc:docMk/>
            <pc:sldMk cId="4212246000" sldId="315"/>
            <ac:spMk id="7" creationId="{0F47EE08-DD6B-4BA6-AEB8-9D3B7F90F50A}"/>
          </ac:spMkLst>
        </pc:spChg>
        <pc:spChg chg="del">
          <ac:chgData name="Simone Ferrari" userId="fa4b2a5d-859b-4c23-96a3-a2684947884c" providerId="ADAL" clId="{6395C43A-E8F5-44C6-B842-BF2CC2A06386}" dt="2025-10-02T11:24:40.002" v="852" actId="478"/>
          <ac:spMkLst>
            <pc:docMk/>
            <pc:sldMk cId="4212246000" sldId="315"/>
            <ac:spMk id="9" creationId="{1568A5E3-465C-481A-9CC0-27253F9E4CD8}"/>
          </ac:spMkLst>
        </pc:spChg>
        <pc:spChg chg="del mod">
          <ac:chgData name="Simone Ferrari" userId="fa4b2a5d-859b-4c23-96a3-a2684947884c" providerId="ADAL" clId="{6395C43A-E8F5-44C6-B842-BF2CC2A06386}" dt="2025-10-02T11:20:19.800" v="845" actId="21"/>
          <ac:spMkLst>
            <pc:docMk/>
            <pc:sldMk cId="4212246000" sldId="315"/>
            <ac:spMk id="11" creationId="{E42114F9-0000-487B-AC87-873E6D551882}"/>
          </ac:spMkLst>
        </pc:spChg>
        <pc:picChg chg="del mod">
          <ac:chgData name="Simone Ferrari" userId="fa4b2a5d-859b-4c23-96a3-a2684947884c" providerId="ADAL" clId="{6395C43A-E8F5-44C6-B842-BF2CC2A06386}" dt="2025-10-02T11:24:40.002" v="852" actId="478"/>
          <ac:picMkLst>
            <pc:docMk/>
            <pc:sldMk cId="4212246000" sldId="315"/>
            <ac:picMk id="1026" creationId="{E0799B92-C633-4305-9C92-F3E2B6E62D56}"/>
          </ac:picMkLst>
        </pc:picChg>
        <pc:picChg chg="del mod">
          <ac:chgData name="Simone Ferrari" userId="fa4b2a5d-859b-4c23-96a3-a2684947884c" providerId="ADAL" clId="{6395C43A-E8F5-44C6-B842-BF2CC2A06386}" dt="2025-10-02T11:24:40.002" v="852" actId="478"/>
          <ac:picMkLst>
            <pc:docMk/>
            <pc:sldMk cId="4212246000" sldId="315"/>
            <ac:picMk id="1028" creationId="{70D5F394-8513-4BAA-B319-2341CEFEE885}"/>
          </ac:picMkLst>
        </pc:picChg>
      </pc:sldChg>
      <pc:sldChg chg="addSp delSp modSp mod">
        <pc:chgData name="Simone Ferrari" userId="fa4b2a5d-859b-4c23-96a3-a2684947884c" providerId="ADAL" clId="{6395C43A-E8F5-44C6-B842-BF2CC2A06386}" dt="2025-10-03T07:36:09.343" v="2296" actId="207"/>
        <pc:sldMkLst>
          <pc:docMk/>
          <pc:sldMk cId="368598800" sldId="316"/>
        </pc:sldMkLst>
        <pc:spChg chg="mod">
          <ac:chgData name="Simone Ferrari" userId="fa4b2a5d-859b-4c23-96a3-a2684947884c" providerId="ADAL" clId="{6395C43A-E8F5-44C6-B842-BF2CC2A06386}" dt="2025-10-02T10:09:45.715" v="648" actId="1036"/>
          <ac:spMkLst>
            <pc:docMk/>
            <pc:sldMk cId="368598800" sldId="316"/>
            <ac:spMk id="2" creationId="{46676228-850F-4E51-B25F-14637E960C5C}"/>
          </ac:spMkLst>
        </pc:spChg>
        <pc:spChg chg="add mod">
          <ac:chgData name="Simone Ferrari" userId="fa4b2a5d-859b-4c23-96a3-a2684947884c" providerId="ADAL" clId="{6395C43A-E8F5-44C6-B842-BF2CC2A06386}" dt="2025-10-03T07:36:09.343" v="2296" actId="207"/>
          <ac:spMkLst>
            <pc:docMk/>
            <pc:sldMk cId="368598800" sldId="316"/>
            <ac:spMk id="13314" creationId="{00000000-0000-0000-0000-000000000000}"/>
          </ac:spMkLst>
        </pc:spChg>
        <pc:spChg chg="add mod">
          <ac:chgData name="Simone Ferrari" userId="fa4b2a5d-859b-4c23-96a3-a2684947884c" providerId="ADAL" clId="{6395C43A-E8F5-44C6-B842-BF2CC2A06386}" dt="2025-10-02T10:11:04.377" v="712" actId="1036"/>
          <ac:spMkLst>
            <pc:docMk/>
            <pc:sldMk cId="368598800" sldId="316"/>
            <ac:spMk id="13315" creationId="{00000000-0000-0000-0000-000000000000}"/>
          </ac:spMkLst>
        </pc:spChg>
        <pc:spChg chg="del">
          <ac:chgData name="Simone Ferrari" userId="fa4b2a5d-859b-4c23-96a3-a2684947884c" providerId="ADAL" clId="{6395C43A-E8F5-44C6-B842-BF2CC2A06386}" dt="2025-10-02T10:10:01.406" v="649" actId="478"/>
          <ac:spMkLst>
            <pc:docMk/>
            <pc:sldMk cId="368598800" sldId="316"/>
            <ac:spMk id="20482" creationId="{00000000-0000-0000-0000-000000000000}"/>
          </ac:spMkLst>
        </pc:spChg>
        <pc:spChg chg="del mod">
          <ac:chgData name="Simone Ferrari" userId="fa4b2a5d-859b-4c23-96a3-a2684947884c" providerId="ADAL" clId="{6395C43A-E8F5-44C6-B842-BF2CC2A06386}" dt="2025-10-02T10:10:01.406" v="649" actId="478"/>
          <ac:spMkLst>
            <pc:docMk/>
            <pc:sldMk cId="368598800" sldId="316"/>
            <ac:spMk id="20483" creationId="{00000000-0000-0000-0000-000000000000}"/>
          </ac:spMkLst>
        </pc:spChg>
        <pc:grpChg chg="mod">
          <ac:chgData name="Simone Ferrari" userId="fa4b2a5d-859b-4c23-96a3-a2684947884c" providerId="ADAL" clId="{6395C43A-E8F5-44C6-B842-BF2CC2A06386}" dt="2025-10-02T10:09:45.715" v="648" actId="1036"/>
          <ac:grpSpMkLst>
            <pc:docMk/>
            <pc:sldMk cId="368598800" sldId="316"/>
            <ac:grpSpMk id="3" creationId="{99745C71-C277-47A6-B69E-240620BDC7A0}"/>
          </ac:grpSpMkLst>
        </pc:grpChg>
        <pc:picChg chg="mod">
          <ac:chgData name="Simone Ferrari" userId="fa4b2a5d-859b-4c23-96a3-a2684947884c" providerId="ADAL" clId="{6395C43A-E8F5-44C6-B842-BF2CC2A06386}" dt="2025-10-02T10:09:45.715" v="648" actId="1036"/>
          <ac:picMkLst>
            <pc:docMk/>
            <pc:sldMk cId="368598800" sldId="316"/>
            <ac:picMk id="3074" creationId="{3C52CF17-8867-4B47-8833-E3BCA3045F24}"/>
          </ac:picMkLst>
        </pc:picChg>
        <pc:picChg chg="mod">
          <ac:chgData name="Simone Ferrari" userId="fa4b2a5d-859b-4c23-96a3-a2684947884c" providerId="ADAL" clId="{6395C43A-E8F5-44C6-B842-BF2CC2A06386}" dt="2025-10-02T10:09:45.715" v="648" actId="1036"/>
          <ac:picMkLst>
            <pc:docMk/>
            <pc:sldMk cId="368598800" sldId="316"/>
            <ac:picMk id="20484" creationId="{00000000-0000-0000-0000-000000000000}"/>
          </ac:picMkLst>
        </pc:picChg>
      </pc:sldChg>
      <pc:sldChg chg="modSp mod">
        <pc:chgData name="Simone Ferrari" userId="fa4b2a5d-859b-4c23-96a3-a2684947884c" providerId="ADAL" clId="{6395C43A-E8F5-44C6-B842-BF2CC2A06386}" dt="2025-10-01T10:09:56.892" v="246" actId="403"/>
        <pc:sldMkLst>
          <pc:docMk/>
          <pc:sldMk cId="3932122415" sldId="318"/>
        </pc:sldMkLst>
        <pc:spChg chg="mod">
          <ac:chgData name="Simone Ferrari" userId="fa4b2a5d-859b-4c23-96a3-a2684947884c" providerId="ADAL" clId="{6395C43A-E8F5-44C6-B842-BF2CC2A06386}" dt="2025-10-01T10:09:56.892" v="246" actId="403"/>
          <ac:spMkLst>
            <pc:docMk/>
            <pc:sldMk cId="3932122415" sldId="318"/>
            <ac:spMk id="13" creationId="{659F95F5-C451-4DE9-BD58-BA1D251508E3}"/>
          </ac:spMkLst>
        </pc:spChg>
      </pc:sldChg>
      <pc:sldChg chg="modSp mod">
        <pc:chgData name="Simone Ferrari" userId="fa4b2a5d-859b-4c23-96a3-a2684947884c" providerId="ADAL" clId="{6395C43A-E8F5-44C6-B842-BF2CC2A06386}" dt="2025-10-01T10:23:47.925" v="321" actId="14100"/>
        <pc:sldMkLst>
          <pc:docMk/>
          <pc:sldMk cId="1271214419" sldId="319"/>
        </pc:sldMkLst>
        <pc:spChg chg="mod">
          <ac:chgData name="Simone Ferrari" userId="fa4b2a5d-859b-4c23-96a3-a2684947884c" providerId="ADAL" clId="{6395C43A-E8F5-44C6-B842-BF2CC2A06386}" dt="2025-10-01T10:23:47.925" v="321" actId="14100"/>
          <ac:spMkLst>
            <pc:docMk/>
            <pc:sldMk cId="1271214419" sldId="319"/>
            <ac:spMk id="3" creationId="{F584AA06-1EFE-426B-A4D0-2A796C9AD983}"/>
          </ac:spMkLst>
        </pc:spChg>
        <pc:spChg chg="mod">
          <ac:chgData name="Simone Ferrari" userId="fa4b2a5d-859b-4c23-96a3-a2684947884c" providerId="ADAL" clId="{6395C43A-E8F5-44C6-B842-BF2CC2A06386}" dt="2025-10-01T10:23:41.362" v="320" actId="14100"/>
          <ac:spMkLst>
            <pc:docMk/>
            <pc:sldMk cId="1271214419" sldId="319"/>
            <ac:spMk id="5" creationId="{7B106AEA-CD7F-2FC4-F739-E0B5831DD47D}"/>
          </ac:spMkLst>
        </pc:spChg>
        <pc:picChg chg="mod">
          <ac:chgData name="Simone Ferrari" userId="fa4b2a5d-859b-4c23-96a3-a2684947884c" providerId="ADAL" clId="{6395C43A-E8F5-44C6-B842-BF2CC2A06386}" dt="2025-10-01T10:23:31.086" v="318" actId="14100"/>
          <ac:picMkLst>
            <pc:docMk/>
            <pc:sldMk cId="1271214419" sldId="319"/>
            <ac:picMk id="2" creationId="{79B25763-2B00-4D71-A67D-A9586ABB5334}"/>
          </ac:picMkLst>
        </pc:picChg>
      </pc:sldChg>
      <pc:sldChg chg="modSp mod">
        <pc:chgData name="Simone Ferrari" userId="fa4b2a5d-859b-4c23-96a3-a2684947884c" providerId="ADAL" clId="{6395C43A-E8F5-44C6-B842-BF2CC2A06386}" dt="2025-10-03T09:38:35.742" v="2326" actId="207"/>
        <pc:sldMkLst>
          <pc:docMk/>
          <pc:sldMk cId="2389352601" sldId="321"/>
        </pc:sldMkLst>
        <pc:spChg chg="mod">
          <ac:chgData name="Simone Ferrari" userId="fa4b2a5d-859b-4c23-96a3-a2684947884c" providerId="ADAL" clId="{6395C43A-E8F5-44C6-B842-BF2CC2A06386}" dt="2025-10-02T11:19:55.106" v="844" actId="1036"/>
          <ac:spMkLst>
            <pc:docMk/>
            <pc:sldMk cId="2389352601" sldId="321"/>
            <ac:spMk id="2" creationId="{1715A582-5944-4C12-A3A9-F99D4AE4C211}"/>
          </ac:spMkLst>
        </pc:spChg>
        <pc:spChg chg="mod">
          <ac:chgData name="Simone Ferrari" userId="fa4b2a5d-859b-4c23-96a3-a2684947884c" providerId="ADAL" clId="{6395C43A-E8F5-44C6-B842-BF2CC2A06386}" dt="2025-10-03T09:38:21.107" v="2325" actId="207"/>
          <ac:spMkLst>
            <pc:docMk/>
            <pc:sldMk cId="2389352601" sldId="321"/>
            <ac:spMk id="3" creationId="{3BAEE9A3-A3F9-439E-92FF-1B8152FDA4F6}"/>
          </ac:spMkLst>
        </pc:spChg>
        <pc:spChg chg="mod">
          <ac:chgData name="Simone Ferrari" userId="fa4b2a5d-859b-4c23-96a3-a2684947884c" providerId="ADAL" clId="{6395C43A-E8F5-44C6-B842-BF2CC2A06386}" dt="2025-10-03T09:38:35.742" v="2326" actId="207"/>
          <ac:spMkLst>
            <pc:docMk/>
            <pc:sldMk cId="2389352601" sldId="321"/>
            <ac:spMk id="14" creationId="{E721F554-8869-476A-854B-462C32D8D517}"/>
          </ac:spMkLst>
        </pc:spChg>
        <pc:picChg chg="mod">
          <ac:chgData name="Simone Ferrari" userId="fa4b2a5d-859b-4c23-96a3-a2684947884c" providerId="ADAL" clId="{6395C43A-E8F5-44C6-B842-BF2CC2A06386}" dt="2025-10-02T11:19:50.184" v="843" actId="1036"/>
          <ac:picMkLst>
            <pc:docMk/>
            <pc:sldMk cId="2389352601" sldId="321"/>
            <ac:picMk id="5" creationId="{BC8B8681-A359-49B1-8EC5-4145A9210F42}"/>
          </ac:picMkLst>
        </pc:picChg>
        <pc:picChg chg="mod">
          <ac:chgData name="Simone Ferrari" userId="fa4b2a5d-859b-4c23-96a3-a2684947884c" providerId="ADAL" clId="{6395C43A-E8F5-44C6-B842-BF2CC2A06386}" dt="2025-10-02T11:19:50.184" v="843" actId="1036"/>
          <ac:picMkLst>
            <pc:docMk/>
            <pc:sldMk cId="2389352601" sldId="321"/>
            <ac:picMk id="6" creationId="{3F668839-F2C1-4BBB-B7F8-100CD3B972EB}"/>
          </ac:picMkLst>
        </pc:picChg>
      </pc:sldChg>
      <pc:sldChg chg="modSp mod">
        <pc:chgData name="Simone Ferrari" userId="fa4b2a5d-859b-4c23-96a3-a2684947884c" providerId="ADAL" clId="{6395C43A-E8F5-44C6-B842-BF2CC2A06386}" dt="2025-10-01T10:43:59.453" v="581" actId="403"/>
        <pc:sldMkLst>
          <pc:docMk/>
          <pc:sldMk cId="164805915" sldId="322"/>
        </pc:sldMkLst>
        <pc:spChg chg="mod">
          <ac:chgData name="Simone Ferrari" userId="fa4b2a5d-859b-4c23-96a3-a2684947884c" providerId="ADAL" clId="{6395C43A-E8F5-44C6-B842-BF2CC2A06386}" dt="2025-10-01T10:43:59.453" v="581" actId="403"/>
          <ac:spMkLst>
            <pc:docMk/>
            <pc:sldMk cId="164805915" sldId="322"/>
            <ac:spMk id="14" creationId="{E721F554-8869-476A-854B-462C32D8D517}"/>
          </ac:spMkLst>
        </pc:spChg>
      </pc:sldChg>
      <pc:sldChg chg="addSp modSp mod">
        <pc:chgData name="Simone Ferrari" userId="fa4b2a5d-859b-4c23-96a3-a2684947884c" providerId="ADAL" clId="{6395C43A-E8F5-44C6-B842-BF2CC2A06386}" dt="2025-10-01T10:42:01.133" v="519" actId="1035"/>
        <pc:sldMkLst>
          <pc:docMk/>
          <pc:sldMk cId="1374696003" sldId="324"/>
        </pc:sldMkLst>
        <pc:spChg chg="mod">
          <ac:chgData name="Simone Ferrari" userId="fa4b2a5d-859b-4c23-96a3-a2684947884c" providerId="ADAL" clId="{6395C43A-E8F5-44C6-B842-BF2CC2A06386}" dt="2025-10-01T10:41:54.418" v="515" actId="1035"/>
          <ac:spMkLst>
            <pc:docMk/>
            <pc:sldMk cId="1374696003" sldId="324"/>
            <ac:spMk id="4" creationId="{719F4935-4217-8C32-8D78-C720452612C6}"/>
          </ac:spMkLst>
        </pc:spChg>
        <pc:spChg chg="mod">
          <ac:chgData name="Simone Ferrari" userId="fa4b2a5d-859b-4c23-96a3-a2684947884c" providerId="ADAL" clId="{6395C43A-E8F5-44C6-B842-BF2CC2A06386}" dt="2025-10-01T10:42:01.133" v="519" actId="1035"/>
          <ac:spMkLst>
            <pc:docMk/>
            <pc:sldMk cId="1374696003" sldId="324"/>
            <ac:spMk id="5" creationId="{4122228A-1ACC-8424-4CDC-8EA4278B4F3B}"/>
          </ac:spMkLst>
        </pc:spChg>
        <pc:spChg chg="mod">
          <ac:chgData name="Simone Ferrari" userId="fa4b2a5d-859b-4c23-96a3-a2684947884c" providerId="ADAL" clId="{6395C43A-E8F5-44C6-B842-BF2CC2A06386}" dt="2025-10-01T10:41:54.418" v="515" actId="1035"/>
          <ac:spMkLst>
            <pc:docMk/>
            <pc:sldMk cId="1374696003" sldId="324"/>
            <ac:spMk id="6" creationId="{EEB1364B-62D0-2B4D-8630-49BE76D3C9B0}"/>
          </ac:spMkLst>
        </pc:spChg>
        <pc:grpChg chg="add mod">
          <ac:chgData name="Simone Ferrari" userId="fa4b2a5d-859b-4c23-96a3-a2684947884c" providerId="ADAL" clId="{6395C43A-E8F5-44C6-B842-BF2CC2A06386}" dt="2025-10-01T10:41:54.418" v="515" actId="1035"/>
          <ac:grpSpMkLst>
            <pc:docMk/>
            <pc:sldMk cId="1374696003" sldId="324"/>
            <ac:grpSpMk id="7" creationId="{DC3F8BF2-6AA6-4DB8-6A57-2247E16EA02D}"/>
          </ac:grpSpMkLst>
        </pc:grpChg>
        <pc:picChg chg="mod">
          <ac:chgData name="Simone Ferrari" userId="fa4b2a5d-859b-4c23-96a3-a2684947884c" providerId="ADAL" clId="{6395C43A-E8F5-44C6-B842-BF2CC2A06386}" dt="2025-10-01T10:41:54.418" v="515" actId="1035"/>
          <ac:picMkLst>
            <pc:docMk/>
            <pc:sldMk cId="1374696003" sldId="324"/>
            <ac:picMk id="3074" creationId="{19C5EE24-C5DA-35AE-B3C2-33658B0A99F2}"/>
          </ac:picMkLst>
        </pc:picChg>
      </pc:sldChg>
      <pc:sldChg chg="modSp">
        <pc:chgData name="Simone Ferrari" userId="fa4b2a5d-859b-4c23-96a3-a2684947884c" providerId="ADAL" clId="{6395C43A-E8F5-44C6-B842-BF2CC2A06386}" dt="2025-10-01T10:43:47.593" v="579" actId="1037"/>
        <pc:sldMkLst>
          <pc:docMk/>
          <pc:sldMk cId="2650451707" sldId="325"/>
        </pc:sldMkLst>
        <pc:picChg chg="mod">
          <ac:chgData name="Simone Ferrari" userId="fa4b2a5d-859b-4c23-96a3-a2684947884c" providerId="ADAL" clId="{6395C43A-E8F5-44C6-B842-BF2CC2A06386}" dt="2025-10-01T10:43:47.593" v="579" actId="1037"/>
          <ac:picMkLst>
            <pc:docMk/>
            <pc:sldMk cId="2650451707" sldId="325"/>
            <ac:picMk id="5122" creationId="{53FAE6AD-C94A-C229-4EF8-553B974919E1}"/>
          </ac:picMkLst>
        </pc:picChg>
      </pc:sldChg>
      <pc:sldChg chg="addSp delSp modSp modAnim">
        <pc:chgData name="Simone Ferrari" userId="fa4b2a5d-859b-4c23-96a3-a2684947884c" providerId="ADAL" clId="{6395C43A-E8F5-44C6-B842-BF2CC2A06386}" dt="2025-10-02T11:29:19.828" v="1019" actId="1036"/>
        <pc:sldMkLst>
          <pc:docMk/>
          <pc:sldMk cId="317331629" sldId="326"/>
        </pc:sldMkLst>
        <pc:spChg chg="mod">
          <ac:chgData name="Simone Ferrari" userId="fa4b2a5d-859b-4c23-96a3-a2684947884c" providerId="ADAL" clId="{6395C43A-E8F5-44C6-B842-BF2CC2A06386}" dt="2025-10-02T11:29:19.828" v="1019" actId="1036"/>
          <ac:spMkLst>
            <pc:docMk/>
            <pc:sldMk cId="317331629" sldId="326"/>
            <ac:spMk id="3" creationId="{CBF01DE9-FFBF-37FC-E2BE-C99E471C76B3}"/>
          </ac:spMkLst>
        </pc:spChg>
        <pc:spChg chg="mod">
          <ac:chgData name="Simone Ferrari" userId="fa4b2a5d-859b-4c23-96a3-a2684947884c" providerId="ADAL" clId="{6395C43A-E8F5-44C6-B842-BF2CC2A06386}" dt="2025-10-02T11:29:10.060" v="1017" actId="1035"/>
          <ac:spMkLst>
            <pc:docMk/>
            <pc:sldMk cId="317331629" sldId="326"/>
            <ac:spMk id="4" creationId="{6E000C83-FFA9-2093-0D3E-916C70C32C16}"/>
          </ac:spMkLst>
        </pc:spChg>
        <pc:spChg chg="add del mod">
          <ac:chgData name="Simone Ferrari" userId="fa4b2a5d-859b-4c23-96a3-a2684947884c" providerId="ADAL" clId="{6395C43A-E8F5-44C6-B842-BF2CC2A06386}" dt="2025-10-02T11:24:54.764" v="853" actId="21"/>
          <ac:spMkLst>
            <pc:docMk/>
            <pc:sldMk cId="317331629" sldId="326"/>
            <ac:spMk id="11" creationId="{E42114F9-0000-487B-AC87-873E6D551882}"/>
          </ac:spMkLst>
        </pc:spChg>
        <pc:picChg chg="add mod">
          <ac:chgData name="Simone Ferrari" userId="fa4b2a5d-859b-4c23-96a3-a2684947884c" providerId="ADAL" clId="{6395C43A-E8F5-44C6-B842-BF2CC2A06386}" dt="2025-10-02T11:28:51.478" v="978" actId="14100"/>
          <ac:picMkLst>
            <pc:docMk/>
            <pc:sldMk cId="317331629" sldId="326"/>
            <ac:picMk id="5" creationId="{0EE0C584-F844-C8C8-C7E9-1332EB8AAAF7}"/>
          </ac:picMkLst>
        </pc:picChg>
        <pc:picChg chg="del">
          <ac:chgData name="Simone Ferrari" userId="fa4b2a5d-859b-4c23-96a3-a2684947884c" providerId="ADAL" clId="{6395C43A-E8F5-44C6-B842-BF2CC2A06386}" dt="2025-10-02T11:20:27.726" v="846" actId="478"/>
          <ac:picMkLst>
            <pc:docMk/>
            <pc:sldMk cId="317331629" sldId="326"/>
            <ac:picMk id="6146" creationId="{39D22C53-8D65-BA7F-4423-3CC9E7CC9ABE}"/>
          </ac:picMkLst>
        </pc:picChg>
      </pc:sldChg>
      <pc:sldChg chg="addSp delSp modSp add mod ord">
        <pc:chgData name="Simone Ferrari" userId="fa4b2a5d-859b-4c23-96a3-a2684947884c" providerId="ADAL" clId="{6395C43A-E8F5-44C6-B842-BF2CC2A06386}" dt="2025-10-02T15:03:45.685" v="1353" actId="20577"/>
        <pc:sldMkLst>
          <pc:docMk/>
          <pc:sldMk cId="912404615" sldId="327"/>
        </pc:sldMkLst>
        <pc:spChg chg="del">
          <ac:chgData name="Simone Ferrari" userId="fa4b2a5d-859b-4c23-96a3-a2684947884c" providerId="ADAL" clId="{6395C43A-E8F5-44C6-B842-BF2CC2A06386}" dt="2025-10-02T11:24:25.669" v="849" actId="478"/>
          <ac:spMkLst>
            <pc:docMk/>
            <pc:sldMk cId="912404615" sldId="327"/>
            <ac:spMk id="3" creationId="{4F13B1FC-1CB0-584D-D3FB-AED58F3F4E4C}"/>
          </ac:spMkLst>
        </pc:spChg>
        <pc:spChg chg="del mod">
          <ac:chgData name="Simone Ferrari" userId="fa4b2a5d-859b-4c23-96a3-a2684947884c" providerId="ADAL" clId="{6395C43A-E8F5-44C6-B842-BF2CC2A06386}" dt="2025-10-02T15:00:40.087" v="1217" actId="478"/>
          <ac:spMkLst>
            <pc:docMk/>
            <pc:sldMk cId="912404615" sldId="327"/>
            <ac:spMk id="4" creationId="{9BB01566-E694-01C6-2BE4-67C223B6AF7B}"/>
          </ac:spMkLst>
        </pc:spChg>
        <pc:spChg chg="mod">
          <ac:chgData name="Simone Ferrari" userId="fa4b2a5d-859b-4c23-96a3-a2684947884c" providerId="ADAL" clId="{6395C43A-E8F5-44C6-B842-BF2CC2A06386}" dt="2025-10-02T15:00:49.661" v="1219" actId="14100"/>
          <ac:spMkLst>
            <pc:docMk/>
            <pc:sldMk cId="912404615" sldId="327"/>
            <ac:spMk id="7" creationId="{A3A5CA9E-83D6-1336-8F8F-6C9EC985DF22}"/>
          </ac:spMkLst>
        </pc:spChg>
        <pc:spChg chg="mod">
          <ac:chgData name="Simone Ferrari" userId="fa4b2a5d-859b-4c23-96a3-a2684947884c" providerId="ADAL" clId="{6395C43A-E8F5-44C6-B842-BF2CC2A06386}" dt="2025-10-02T15:00:02.528" v="1210" actId="14100"/>
          <ac:spMkLst>
            <pc:docMk/>
            <pc:sldMk cId="912404615" sldId="327"/>
            <ac:spMk id="9" creationId="{106F4404-CE49-ACF5-4FF0-3956BF4798F3}"/>
          </ac:spMkLst>
        </pc:spChg>
        <pc:spChg chg="add del">
          <ac:chgData name="Simone Ferrari" userId="fa4b2a5d-859b-4c23-96a3-a2684947884c" providerId="ADAL" clId="{6395C43A-E8F5-44C6-B842-BF2CC2A06386}" dt="2025-10-02T11:44:27.909" v="1056" actId="478"/>
          <ac:spMkLst>
            <pc:docMk/>
            <pc:sldMk cId="912404615" sldId="327"/>
            <ac:spMk id="11" creationId="{89CE34D2-EA61-D883-2BA9-8C68BF9B1D1E}"/>
          </ac:spMkLst>
        </pc:spChg>
        <pc:spChg chg="add mod">
          <ac:chgData name="Simone Ferrari" userId="fa4b2a5d-859b-4c23-96a3-a2684947884c" providerId="ADAL" clId="{6395C43A-E8F5-44C6-B842-BF2CC2A06386}" dt="2025-10-02T15:00:10.863" v="1212" actId="14100"/>
          <ac:spMkLst>
            <pc:docMk/>
            <pc:sldMk cId="912404615" sldId="327"/>
            <ac:spMk id="14" creationId="{0C98FBF3-A9FC-A3E9-7674-7EA81C015D26}"/>
          </ac:spMkLst>
        </pc:spChg>
        <pc:spChg chg="add mod">
          <ac:chgData name="Simone Ferrari" userId="fa4b2a5d-859b-4c23-96a3-a2684947884c" providerId="ADAL" clId="{6395C43A-E8F5-44C6-B842-BF2CC2A06386}" dt="2025-10-02T15:03:45.685" v="1353" actId="20577"/>
          <ac:spMkLst>
            <pc:docMk/>
            <pc:sldMk cId="912404615" sldId="327"/>
            <ac:spMk id="17" creationId="{5419E010-7F09-9635-5F4F-9F9EB0D7AA2B}"/>
          </ac:spMkLst>
        </pc:spChg>
        <pc:spChg chg="add mod">
          <ac:chgData name="Simone Ferrari" userId="fa4b2a5d-859b-4c23-96a3-a2684947884c" providerId="ADAL" clId="{6395C43A-E8F5-44C6-B842-BF2CC2A06386}" dt="2025-10-02T15:03:20.099" v="1324" actId="20577"/>
          <ac:spMkLst>
            <pc:docMk/>
            <pc:sldMk cId="912404615" sldId="327"/>
            <ac:spMk id="18" creationId="{775A29D7-14EF-F4D5-449F-7A884B870C41}"/>
          </ac:spMkLst>
        </pc:spChg>
        <pc:spChg chg="add mod">
          <ac:chgData name="Simone Ferrari" userId="fa4b2a5d-859b-4c23-96a3-a2684947884c" providerId="ADAL" clId="{6395C43A-E8F5-44C6-B842-BF2CC2A06386}" dt="2025-10-02T15:03:32.702" v="1338" actId="20577"/>
          <ac:spMkLst>
            <pc:docMk/>
            <pc:sldMk cId="912404615" sldId="327"/>
            <ac:spMk id="19" creationId="{AB025064-DC3E-0ED0-33BF-5D86C8A0105D}"/>
          </ac:spMkLst>
        </pc:spChg>
        <pc:picChg chg="add mod modCrop">
          <ac:chgData name="Simone Ferrari" userId="fa4b2a5d-859b-4c23-96a3-a2684947884c" providerId="ADAL" clId="{6395C43A-E8F5-44C6-B842-BF2CC2A06386}" dt="2025-10-02T15:01:56.187" v="1252" actId="1076"/>
          <ac:picMkLst>
            <pc:docMk/>
            <pc:sldMk cId="912404615" sldId="327"/>
            <ac:picMk id="6" creationId="{50983BE2-1F04-AB11-478E-8894FE3F6CEE}"/>
          </ac:picMkLst>
        </pc:picChg>
        <pc:picChg chg="add mod modCrop">
          <ac:chgData name="Simone Ferrari" userId="fa4b2a5d-859b-4c23-96a3-a2684947884c" providerId="ADAL" clId="{6395C43A-E8F5-44C6-B842-BF2CC2A06386}" dt="2025-10-02T15:02:11.116" v="1256" actId="732"/>
          <ac:picMkLst>
            <pc:docMk/>
            <pc:sldMk cId="912404615" sldId="327"/>
            <ac:picMk id="10" creationId="{BFEAB441-1AA9-2263-176A-B4F0AB4936B7}"/>
          </ac:picMkLst>
        </pc:picChg>
        <pc:picChg chg="add mod">
          <ac:chgData name="Simone Ferrari" userId="fa4b2a5d-859b-4c23-96a3-a2684947884c" providerId="ADAL" clId="{6395C43A-E8F5-44C6-B842-BF2CC2A06386}" dt="2025-10-02T14:59:26.660" v="1203" actId="1076"/>
          <ac:picMkLst>
            <pc:docMk/>
            <pc:sldMk cId="912404615" sldId="327"/>
            <ac:picMk id="13" creationId="{D165A63F-C36A-B97A-C545-FB258C14FEAC}"/>
          </ac:picMkLst>
        </pc:picChg>
        <pc:picChg chg="add mod">
          <ac:chgData name="Simone Ferrari" userId="fa4b2a5d-859b-4c23-96a3-a2684947884c" providerId="ADAL" clId="{6395C43A-E8F5-44C6-B842-BF2CC2A06386}" dt="2025-10-02T15:02:24.855" v="1260" actId="1076"/>
          <ac:picMkLst>
            <pc:docMk/>
            <pc:sldMk cId="912404615" sldId="327"/>
            <ac:picMk id="16" creationId="{6B5B3E30-4CF4-EA2E-A0BD-72BAB5390424}"/>
          </ac:picMkLst>
        </pc:picChg>
        <pc:picChg chg="mod">
          <ac:chgData name="Simone Ferrari" userId="fa4b2a5d-859b-4c23-96a3-a2684947884c" providerId="ADAL" clId="{6395C43A-E8F5-44C6-B842-BF2CC2A06386}" dt="2025-10-02T15:00:27.355" v="1216" actId="732"/>
          <ac:picMkLst>
            <pc:docMk/>
            <pc:sldMk cId="912404615" sldId="327"/>
            <ac:picMk id="1026" creationId="{67D7DC8E-A0EC-9B91-E40A-5E9D1704EFC0}"/>
          </ac:picMkLst>
        </pc:picChg>
        <pc:picChg chg="mod">
          <ac:chgData name="Simone Ferrari" userId="fa4b2a5d-859b-4c23-96a3-a2684947884c" providerId="ADAL" clId="{6395C43A-E8F5-44C6-B842-BF2CC2A06386}" dt="2025-10-02T14:59:53.782" v="1208" actId="732"/>
          <ac:picMkLst>
            <pc:docMk/>
            <pc:sldMk cId="912404615" sldId="327"/>
            <ac:picMk id="1028" creationId="{78012B5A-9AA3-F902-A8FF-62FD1DF99034}"/>
          </ac:picMkLst>
        </pc:picChg>
      </pc:sldChg>
      <pc:sldChg chg="addSp modSp new mod modAnim">
        <pc:chgData name="Simone Ferrari" userId="fa4b2a5d-859b-4c23-96a3-a2684947884c" providerId="ADAL" clId="{6395C43A-E8F5-44C6-B842-BF2CC2A06386}" dt="2025-10-03T09:38:57.086" v="2327" actId="207"/>
        <pc:sldMkLst>
          <pc:docMk/>
          <pc:sldMk cId="3104057106" sldId="328"/>
        </pc:sldMkLst>
        <pc:spChg chg="add mod">
          <ac:chgData name="Simone Ferrari" userId="fa4b2a5d-859b-4c23-96a3-a2684947884c" providerId="ADAL" clId="{6395C43A-E8F5-44C6-B842-BF2CC2A06386}" dt="2025-10-02T15:57:39.031" v="1914" actId="1035"/>
          <ac:spMkLst>
            <pc:docMk/>
            <pc:sldMk cId="3104057106" sldId="328"/>
            <ac:spMk id="3" creationId="{0D35EABC-B7DB-28E2-ABFD-DD175E9BB7C9}"/>
          </ac:spMkLst>
        </pc:spChg>
        <pc:spChg chg="add mod">
          <ac:chgData name="Simone Ferrari" userId="fa4b2a5d-859b-4c23-96a3-a2684947884c" providerId="ADAL" clId="{6395C43A-E8F5-44C6-B842-BF2CC2A06386}" dt="2025-10-02T16:03:39.345" v="2007" actId="1035"/>
          <ac:spMkLst>
            <pc:docMk/>
            <pc:sldMk cId="3104057106" sldId="328"/>
            <ac:spMk id="4" creationId="{9E2B56FC-23D5-15AC-4B27-E5E8843D4399}"/>
          </ac:spMkLst>
        </pc:spChg>
        <pc:spChg chg="add mod">
          <ac:chgData name="Simone Ferrari" userId="fa4b2a5d-859b-4c23-96a3-a2684947884c" providerId="ADAL" clId="{6395C43A-E8F5-44C6-B842-BF2CC2A06386}" dt="2025-10-02T16:03:00.842" v="1965" actId="1036"/>
          <ac:spMkLst>
            <pc:docMk/>
            <pc:sldMk cId="3104057106" sldId="328"/>
            <ac:spMk id="5" creationId="{548A3DA0-3A8A-DAD3-3662-3A21CD283F12}"/>
          </ac:spMkLst>
        </pc:spChg>
        <pc:spChg chg="add mod">
          <ac:chgData name="Simone Ferrari" userId="fa4b2a5d-859b-4c23-96a3-a2684947884c" providerId="ADAL" clId="{6395C43A-E8F5-44C6-B842-BF2CC2A06386}" dt="2025-10-03T09:38:57.086" v="2327" actId="207"/>
          <ac:spMkLst>
            <pc:docMk/>
            <pc:sldMk cId="3104057106" sldId="328"/>
            <ac:spMk id="6" creationId="{49749A5C-8A21-FB97-3812-D80E0158FECB}"/>
          </ac:spMkLst>
        </pc:spChg>
      </pc:sldChg>
      <pc:sldChg chg="addSp modSp new del mod">
        <pc:chgData name="Simone Ferrari" userId="fa4b2a5d-859b-4c23-96a3-a2684947884c" providerId="ADAL" clId="{6395C43A-E8F5-44C6-B842-BF2CC2A06386}" dt="2025-10-02T16:02:26.486" v="1953" actId="47"/>
        <pc:sldMkLst>
          <pc:docMk/>
          <pc:sldMk cId="141816696" sldId="329"/>
        </pc:sldMkLst>
        <pc:spChg chg="add mod">
          <ac:chgData name="Simone Ferrari" userId="fa4b2a5d-859b-4c23-96a3-a2684947884c" providerId="ADAL" clId="{6395C43A-E8F5-44C6-B842-BF2CC2A06386}" dt="2025-10-02T15:53:01.855" v="1904" actId="1076"/>
          <ac:spMkLst>
            <pc:docMk/>
            <pc:sldMk cId="141816696" sldId="329"/>
            <ac:spMk id="4" creationId="{BCE9EF88-D237-E53A-9548-3B7CC13513E1}"/>
          </ac:spMkLst>
        </pc:spChg>
      </pc:sldChg>
      <pc:sldChg chg="add del">
        <pc:chgData name="Simone Ferrari" userId="fa4b2a5d-859b-4c23-96a3-a2684947884c" providerId="ADAL" clId="{6395C43A-E8F5-44C6-B842-BF2CC2A06386}" dt="2025-10-02T15:47:18.868" v="1772"/>
        <pc:sldMkLst>
          <pc:docMk/>
          <pc:sldMk cId="777190604" sldId="32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860578A-84BB-4E3B-9D87-FA5020A2DE7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F52980DD-6DDE-4235-A5D5-F30CEF4BDAC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CC8E4BDD-6213-40E4-BAD6-95C6865A20A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noProof="0"/>
              <a:t>Fare clic per modificare gli stili del testo dello schema</a:t>
            </a:r>
          </a:p>
          <a:p>
            <a:pPr lvl="1"/>
            <a:r>
              <a:rPr lang="it-IT" altLang="en-US" noProof="0"/>
              <a:t>Secondo livello</a:t>
            </a:r>
          </a:p>
          <a:p>
            <a:pPr lvl="2"/>
            <a:r>
              <a:rPr lang="it-IT" altLang="en-US" noProof="0"/>
              <a:t>Terzo livello</a:t>
            </a:r>
          </a:p>
          <a:p>
            <a:pPr lvl="3"/>
            <a:r>
              <a:rPr lang="it-IT" altLang="en-US" noProof="0"/>
              <a:t>Quarto livello</a:t>
            </a:r>
          </a:p>
          <a:p>
            <a:pPr lvl="4"/>
            <a:r>
              <a:rPr lang="it-IT" altLang="en-US" noProof="0"/>
              <a:t>Quinto livello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FF4A1479-E245-4AEF-90BC-AF032A9EF6F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04D2666-3C9A-48F8-A0BA-FD7F01B2C5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C009F7E-23C1-43BE-B822-E1B7CA283694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71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717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E92F322-16CC-4F82-BC72-4DF57391A870}" type="slidenum">
              <a:rPr lang="it-IT" altLang="en-US" sz="1200" smtClean="0"/>
              <a:pPr/>
              <a:t>6</a:t>
            </a:fld>
            <a:endParaRPr lang="it-IT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009F7E-23C1-43BE-B822-E1B7CA283694}" type="slidenum">
              <a:rPr lang="it-IT" altLang="en-US" smtClean="0"/>
              <a:pPr>
                <a:defRPr/>
              </a:pPr>
              <a:t>11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735349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009F7E-23C1-43BE-B822-E1B7CA283694}" type="slidenum">
              <a:rPr lang="it-IT" altLang="en-US" smtClean="0"/>
              <a:pPr>
                <a:defRPr/>
              </a:pPr>
              <a:t>12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725601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009F7E-23C1-43BE-B822-E1B7CA283694}" type="slidenum">
              <a:rPr lang="it-IT" altLang="en-US" smtClean="0"/>
              <a:pPr>
                <a:defRPr/>
              </a:pPr>
              <a:t>20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196206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009F7E-23C1-43BE-B822-E1B7CA283694}" type="slidenum">
              <a:rPr lang="it-IT" altLang="en-US" smtClean="0"/>
              <a:pPr>
                <a:defRPr/>
              </a:pPr>
              <a:t>25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244815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009F7E-23C1-43BE-B822-E1B7CA283694}" type="slidenum">
              <a:rPr lang="it-IT" altLang="en-US" smtClean="0"/>
              <a:pPr>
                <a:defRPr/>
              </a:pPr>
              <a:t>26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274456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40C2DB-1BEA-4516-9D83-F984AE8DC28A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631004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CF9CE8-5200-4790-BDC4-BBF7E5A2123C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75437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3A6A6A-29EC-400D-A75B-06C3D0F02668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480785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FE781D-1116-4F88-92DB-B38D16E16385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14180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6A0716-46F8-45C8-9F16-5C95DAEC2714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559545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0D13E-E3C1-4374-9FDC-0D07AD7BAED0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318096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2182C3-B8E1-4195-84F3-38DC93F1DF0E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331665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61BDB-6B2B-4DA3-8214-2D88D2E4C8A9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061587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60282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50ACD8-538F-47F1-BDC9-A5EAF3ECF867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9495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A73AE8-3A56-414C-A969-0A468A496B60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26440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0087C"/>
            </a:gs>
            <a:gs pos="100000">
              <a:srgbClr val="000047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C2D8F4-9ED0-4B3F-94AE-7F291CB829C4}" type="slidenum">
              <a:rPr lang="it-IT" altLang="en-US" smtClean="0"/>
              <a:pPr>
                <a:defRPr/>
              </a:pPr>
              <a:t>‹N›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501447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8KyHpNVeVxw?start=63&amp;feature=oembed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36.jpeg"/><Relationship Id="rId3" Type="http://schemas.openxmlformats.org/officeDocument/2006/relationships/image" Target="../media/image34.png"/><Relationship Id="rId7" Type="http://schemas.openxmlformats.org/officeDocument/2006/relationships/image" Target="../media/image35.png"/><Relationship Id="rId12" Type="http://schemas.openxmlformats.org/officeDocument/2006/relationships/image" Target="../media/image3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0.png"/><Relationship Id="rId10" Type="http://schemas.openxmlformats.org/officeDocument/2006/relationships/image" Target="../media/image45.png"/><Relationship Id="rId4" Type="http://schemas.openxmlformats.org/officeDocument/2006/relationships/image" Target="../media/image390.png"/><Relationship Id="rId9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39.emf"/><Relationship Id="rId7" Type="http://schemas.openxmlformats.org/officeDocument/2006/relationships/image" Target="../media/image5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10" Type="http://schemas.openxmlformats.org/officeDocument/2006/relationships/image" Target="../media/image40.jpeg"/><Relationship Id="rId4" Type="http://schemas.openxmlformats.org/officeDocument/2006/relationships/image" Target="../media/image35.jpeg"/><Relationship Id="rId9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0.png"/><Relationship Id="rId13" Type="http://schemas.openxmlformats.org/officeDocument/2006/relationships/image" Target="../media/image510.png"/><Relationship Id="rId3" Type="http://schemas.openxmlformats.org/officeDocument/2006/relationships/image" Target="../media/image43.png"/><Relationship Id="rId7" Type="http://schemas.openxmlformats.org/officeDocument/2006/relationships/image" Target="../media/image450.png"/><Relationship Id="rId12" Type="http://schemas.openxmlformats.org/officeDocument/2006/relationships/image" Target="../media/image50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0.png"/><Relationship Id="rId11" Type="http://schemas.openxmlformats.org/officeDocument/2006/relationships/image" Target="../media/image490.png"/><Relationship Id="rId5" Type="http://schemas.openxmlformats.org/officeDocument/2006/relationships/image" Target="../media/image47.png"/><Relationship Id="rId10" Type="http://schemas.openxmlformats.org/officeDocument/2006/relationships/image" Target="../media/image480.png"/><Relationship Id="rId4" Type="http://schemas.openxmlformats.org/officeDocument/2006/relationships/image" Target="../media/image420.png"/><Relationship Id="rId9" Type="http://schemas.openxmlformats.org/officeDocument/2006/relationships/image" Target="../media/image4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jpg"/><Relationship Id="rId4" Type="http://schemas.openxmlformats.org/officeDocument/2006/relationships/image" Target="../media/image62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S6IckF1CM0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VS6IckF1CM0?feature=oembed" TargetMode="Externa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28600" y="76200"/>
            <a:ext cx="1165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Fondamenti di fluidodinamica dei flussi atmosferici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050D5F2-8CB0-49EB-B42C-ED8469E6F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1</a:t>
            </a:fld>
            <a:endParaRPr lang="it-IT" altLang="en-US"/>
          </a:p>
        </p:txBody>
      </p:sp>
      <p:pic>
        <p:nvPicPr>
          <p:cNvPr id="1026" name="Picture 2" descr="Planetary boundary layer - Wikipedia">
            <a:extLst>
              <a:ext uri="{FF2B5EF4-FFF2-40B4-BE49-F238E27FC236}">
                <a16:creationId xmlns:a16="http://schemas.microsoft.com/office/drawing/2014/main" id="{1A9C941A-4E86-F35F-C4C7-B8E6C110A4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46"/>
          <a:stretch/>
        </p:blipFill>
        <p:spPr bwMode="auto">
          <a:xfrm>
            <a:off x="0" y="612127"/>
            <a:ext cx="12192000" cy="6245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089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2209800" y="3048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2. Meteorologia e Micrometeorologia</a:t>
            </a: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609600" y="2025650"/>
            <a:ext cx="10896600" cy="2899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altLang="en-US" sz="2400" dirty="0">
                <a:solidFill>
                  <a:schemeClr val="bg1"/>
                </a:solidFill>
              </a:rPr>
              <a:t>Meteorologia: studia l’Atmosfera nel suo complesso e la Troposfera in particolare</a:t>
            </a:r>
          </a:p>
          <a:p>
            <a:pPr algn="just" eaLnBrk="1" hangingPunct="1"/>
            <a:endParaRPr lang="it-IT" altLang="en-US" sz="2400" dirty="0">
              <a:solidFill>
                <a:schemeClr val="bg1"/>
              </a:solidFill>
            </a:endParaRPr>
          </a:p>
          <a:p>
            <a:pPr algn="just" eaLnBrk="1" hangingPunct="1"/>
            <a:endParaRPr lang="it-IT" altLang="en-US" sz="2400" dirty="0">
              <a:solidFill>
                <a:schemeClr val="bg1"/>
              </a:solidFill>
            </a:endParaRPr>
          </a:p>
          <a:p>
            <a:pPr algn="just" eaLnBrk="1" hangingPunct="1"/>
            <a:r>
              <a:rPr lang="it-IT" altLang="en-US" sz="2400" dirty="0">
                <a:solidFill>
                  <a:srgbClr val="FFFF00"/>
                </a:solidFill>
              </a:rPr>
              <a:t>Micrometeorologia</a:t>
            </a:r>
            <a:r>
              <a:rPr lang="it-IT" altLang="en-US" sz="2400" dirty="0">
                <a:solidFill>
                  <a:schemeClr val="bg1"/>
                </a:solidFill>
              </a:rPr>
              <a:t>: studia le proprietà e l’evoluzione dello </a:t>
            </a:r>
            <a:r>
              <a:rPr lang="it-IT" altLang="en-US" sz="2400" dirty="0">
                <a:solidFill>
                  <a:srgbClr val="FFFF00"/>
                </a:solidFill>
              </a:rPr>
              <a:t>Strato Limite Atmosferico (SLA)</a:t>
            </a:r>
            <a:r>
              <a:rPr lang="it-IT" altLang="en-US" sz="2400" dirty="0">
                <a:solidFill>
                  <a:schemeClr val="bg1"/>
                </a:solidFill>
              </a:rPr>
              <a:t>, cioè degli </a:t>
            </a:r>
            <a:r>
              <a:rPr lang="it-IT" altLang="en-US" sz="2400" dirty="0">
                <a:solidFill>
                  <a:srgbClr val="FFFF00"/>
                </a:solidFill>
              </a:rPr>
              <a:t>strati atmosferici più vicini al suolo</a:t>
            </a:r>
            <a:r>
              <a:rPr lang="it-IT" altLang="en-US" sz="2400" dirty="0">
                <a:solidFill>
                  <a:schemeClr val="bg1"/>
                </a:solidFill>
              </a:rPr>
              <a:t>, e in particolare la </a:t>
            </a:r>
            <a:r>
              <a:rPr lang="it-IT" altLang="en-US" sz="2400" dirty="0" err="1">
                <a:solidFill>
                  <a:schemeClr val="bg1"/>
                </a:solidFill>
              </a:rPr>
              <a:t>microturbolenza</a:t>
            </a:r>
            <a:r>
              <a:rPr lang="it-IT" altLang="en-US" sz="2400" dirty="0">
                <a:solidFill>
                  <a:schemeClr val="bg1"/>
                </a:solidFill>
              </a:rPr>
              <a:t> e lo scambio fra strati a contatto del suolo (per es., l’ambiente costruito) e strati superiori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6E036DF-E68D-400C-BDB0-C21F324F4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10</a:t>
            </a:fld>
            <a:endParaRPr lang="it-IT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853EB5-6CC8-47DA-B479-36749C3F2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Atmosfera</a:t>
            </a:r>
          </a:p>
        </p:txBody>
      </p:sp>
      <p:pic>
        <p:nvPicPr>
          <p:cNvPr id="2054" name="Picture 6" descr="Com&amp;#39;è fatta l&amp;#39;atmosfera della Terra - Focus.it">
            <a:extLst>
              <a:ext uri="{FF2B5EF4-FFF2-40B4-BE49-F238E27FC236}">
                <a16:creationId xmlns:a16="http://schemas.microsoft.com/office/drawing/2014/main" id="{89BE97E6-E9F1-4617-963A-F23FD95B9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738" y="1811374"/>
            <a:ext cx="7146262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1544D73-7D43-4C5B-96A6-3574F08899D5}"/>
              </a:ext>
            </a:extLst>
          </p:cNvPr>
          <p:cNvSpPr txBox="1"/>
          <p:nvPr/>
        </p:nvSpPr>
        <p:spPr>
          <a:xfrm>
            <a:off x="304801" y="609600"/>
            <a:ext cx="11506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L'ozonosfera</a:t>
            </a: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tra 15–35 km di altitudine (</a:t>
            </a:r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parte bassa della stratosfera</a:t>
            </a:r>
            <a:r>
              <a:rPr lang="it-IT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parte delle radiazioni UV solari vengono filtrate e si evita il mescolamento verticale con la troposfera, che viene quindi stabilizzata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L’ozonosfera protegge</a:t>
            </a:r>
          </a:p>
          <a:p>
            <a:pPr marL="268288" algn="just"/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gli organismi viventi </a:t>
            </a:r>
          </a:p>
          <a:p>
            <a:pPr marL="268288" algn="just"/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dall'effetto nocivo</a:t>
            </a:r>
          </a:p>
          <a:p>
            <a:pPr marL="268288" algn="just"/>
            <a:r>
              <a:rPr lang="it-IT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alcune radiazioni UV</a:t>
            </a:r>
            <a:endParaRPr lang="it-IT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C60715C-E062-4595-9A1E-91A4F8904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11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99745C71-C277-47A6-B69E-240620BDC7A0}"/>
              </a:ext>
            </a:extLst>
          </p:cNvPr>
          <p:cNvGrpSpPr>
            <a:grpSpLocks noChangeAspect="1"/>
          </p:cNvGrpSpPr>
          <p:nvPr/>
        </p:nvGrpSpPr>
        <p:grpSpPr>
          <a:xfrm>
            <a:off x="5676579" y="1818000"/>
            <a:ext cx="5905821" cy="5040000"/>
            <a:chOff x="3124200" y="1607642"/>
            <a:chExt cx="5616576" cy="4793158"/>
          </a:xfrm>
        </p:grpSpPr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46676228-850F-4E51-B25F-14637E960C5C}"/>
                </a:ext>
              </a:extLst>
            </p:cNvPr>
            <p:cNvSpPr/>
            <p:nvPr/>
          </p:nvSpPr>
          <p:spPr>
            <a:xfrm>
              <a:off x="3124200" y="1607642"/>
              <a:ext cx="5616576" cy="479315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0484" name="Immagin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601" y="1771653"/>
              <a:ext cx="5464175" cy="4494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3C52CF17-8867-4B47-8833-E3BCA3045F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6" t="3333" r="10000"/>
          <a:stretch/>
        </p:blipFill>
        <p:spPr bwMode="auto">
          <a:xfrm>
            <a:off x="752429" y="1818000"/>
            <a:ext cx="4924150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F9B3212-7BCD-408B-AAC3-E179F22E4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12</a:t>
            </a:fld>
            <a:endParaRPr lang="it-IT" altLang="en-US"/>
          </a:p>
        </p:txBody>
      </p:sp>
      <p:sp>
        <p:nvSpPr>
          <p:cNvPr id="13315" name="Rectangle 7"/>
          <p:cNvSpPr>
            <a:spLocks noChangeArrowheads="1"/>
          </p:cNvSpPr>
          <p:nvPr/>
        </p:nvSpPr>
        <p:spPr bwMode="auto">
          <a:xfrm>
            <a:off x="2209800" y="152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Troposfera</a:t>
            </a:r>
          </a:p>
        </p:txBody>
      </p:sp>
      <p:sp>
        <p:nvSpPr>
          <p:cNvPr id="13314" name="Text Box 6"/>
          <p:cNvSpPr txBox="1">
            <a:spLocks noChangeArrowheads="1"/>
          </p:cNvSpPr>
          <p:nvPr/>
        </p:nvSpPr>
        <p:spPr bwMode="auto">
          <a:xfrm>
            <a:off x="533400" y="695337"/>
            <a:ext cx="11325592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altLang="en-US" sz="2400" dirty="0">
                <a:solidFill>
                  <a:schemeClr val="bg1"/>
                </a:solidFill>
              </a:rPr>
              <a:t>Strato di atmosfera dell’ordine di </a:t>
            </a:r>
            <a:r>
              <a:rPr lang="it-IT" altLang="en-US" sz="2400" dirty="0">
                <a:solidFill>
                  <a:srgbClr val="FFFF00"/>
                </a:solidFill>
              </a:rPr>
              <a:t>circa 10 km</a:t>
            </a:r>
            <a:r>
              <a:rPr lang="it-IT" altLang="en-US" sz="2400" dirty="0">
                <a:solidFill>
                  <a:schemeClr val="bg1"/>
                </a:solidFill>
              </a:rPr>
              <a:t>, in cui la temperatura cala con la quota</a:t>
            </a:r>
          </a:p>
          <a:p>
            <a:pPr algn="just" eaLnBrk="1" hangingPunct="1"/>
            <a:r>
              <a:rPr lang="it-IT" altLang="en-US" sz="2400" dirty="0">
                <a:solidFill>
                  <a:schemeClr val="bg1"/>
                </a:solidFill>
              </a:rPr>
              <a:t>Ospita quasi tutti i </a:t>
            </a:r>
            <a:r>
              <a:rPr lang="it-IT" altLang="en-US" sz="2400" dirty="0">
                <a:solidFill>
                  <a:srgbClr val="FFFF00"/>
                </a:solidFill>
              </a:rPr>
              <a:t>fenomeni meteorologici</a:t>
            </a:r>
          </a:p>
        </p:txBody>
      </p:sp>
    </p:spTree>
    <p:extLst>
      <p:ext uri="{BB962C8B-B14F-4D97-AF65-F5344CB8AC3E}">
        <p14:creationId xmlns:p14="http://schemas.microsoft.com/office/powerpoint/2010/main" val="368598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lementi multimediali online 1" title="Moti convettivi">
            <a:hlinkClick r:id="" action="ppaction://media"/>
            <a:extLst>
              <a:ext uri="{FF2B5EF4-FFF2-40B4-BE49-F238E27FC236}">
                <a16:creationId xmlns:a16="http://schemas.microsoft.com/office/drawing/2014/main" id="{FEDB757E-86F9-4DE1-8D1A-09A1A274301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90595" y="565150"/>
            <a:ext cx="10194696" cy="5760000"/>
          </a:xfrm>
          <a:prstGeom prst="rect">
            <a:avLst/>
          </a:prstGeom>
        </p:spPr>
      </p:pic>
      <p:sp>
        <p:nvSpPr>
          <p:cNvPr id="3" name="Rectangle 7">
            <a:extLst>
              <a:ext uri="{FF2B5EF4-FFF2-40B4-BE49-F238E27FC236}">
                <a16:creationId xmlns:a16="http://schemas.microsoft.com/office/drawing/2014/main" id="{AF0676CE-6EAB-430C-870C-103DD7001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762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Moti convettivi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041854C-60B7-4CA9-8627-886B430EA83C}"/>
              </a:ext>
            </a:extLst>
          </p:cNvPr>
          <p:cNvSpPr txBox="1"/>
          <p:nvPr/>
        </p:nvSpPr>
        <p:spPr>
          <a:xfrm>
            <a:off x="3581400" y="6324600"/>
            <a:ext cx="503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https://www.youtube.com/watch?v=8KyHpNVeVxw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67D9C81-FA3C-4444-A748-A13D5EBBB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13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24871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6"/>
          <p:cNvSpPr txBox="1">
            <a:spLocks noChangeArrowheads="1"/>
          </p:cNvSpPr>
          <p:nvPr/>
        </p:nvSpPr>
        <p:spPr bwMode="auto">
          <a:xfrm>
            <a:off x="304799" y="457200"/>
            <a:ext cx="11584513" cy="164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it-IT" altLang="en-US" sz="2400" dirty="0">
                <a:solidFill>
                  <a:srgbClr val="FFFF00"/>
                </a:solidFill>
              </a:rPr>
              <a:t>Origine termica</a:t>
            </a:r>
            <a:r>
              <a:rPr lang="it-IT" altLang="en-US" sz="2400" dirty="0">
                <a:solidFill>
                  <a:schemeClr val="bg1"/>
                </a:solidFill>
              </a:rPr>
              <a:t>, producono vortici (termiche o </a:t>
            </a:r>
            <a:r>
              <a:rPr lang="it-IT" altLang="en-US" sz="2400" dirty="0" err="1">
                <a:solidFill>
                  <a:schemeClr val="bg1"/>
                </a:solidFill>
              </a:rPr>
              <a:t>thermals</a:t>
            </a:r>
            <a:r>
              <a:rPr lang="it-IT" altLang="en-US" sz="2400" dirty="0">
                <a:solidFill>
                  <a:schemeClr val="bg1"/>
                </a:solidFill>
              </a:rPr>
              <a:t>) sui quali agisce la forza di galleggiamento (o di Archimede), dovuta alla differenza di densità dell’aria contenuta nei vortici rispetto alla densità dell’aria circostante</a:t>
            </a:r>
          </a:p>
          <a:p>
            <a:pPr algn="just"/>
            <a:r>
              <a:rPr lang="it-IT" altLang="en-US" sz="2400" dirty="0">
                <a:solidFill>
                  <a:schemeClr val="bg1"/>
                </a:solidFill>
              </a:rPr>
              <a:t>La loro forza motrice è quindi il </a:t>
            </a:r>
            <a:r>
              <a:rPr lang="it-IT" altLang="en-US" sz="2400" dirty="0">
                <a:solidFill>
                  <a:srgbClr val="FFFF00"/>
                </a:solidFill>
              </a:rPr>
              <a:t>galleggiamento</a:t>
            </a:r>
            <a:r>
              <a:rPr lang="it-IT" altLang="en-US" sz="2400" dirty="0">
                <a:solidFill>
                  <a:schemeClr val="bg1"/>
                </a:solidFill>
              </a:rPr>
              <a:t> (</a:t>
            </a:r>
            <a:r>
              <a:rPr lang="it-IT" altLang="en-US" sz="2400" dirty="0" err="1">
                <a:solidFill>
                  <a:schemeClr val="bg1"/>
                </a:solidFill>
              </a:rPr>
              <a:t>buoyancy</a:t>
            </a:r>
            <a:r>
              <a:rPr lang="it-IT" altLang="en-US" sz="2400" dirty="0">
                <a:solidFill>
                  <a:schemeClr val="bg1"/>
                </a:solidFill>
              </a:rPr>
              <a:t>) </a:t>
            </a:r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2209800" y="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Moti convettivi</a:t>
            </a:r>
          </a:p>
        </p:txBody>
      </p:sp>
      <p:pic>
        <p:nvPicPr>
          <p:cNvPr id="6146" name="Picture 2" descr="Conduzione e Convenzione">
            <a:extLst>
              <a:ext uri="{FF2B5EF4-FFF2-40B4-BE49-F238E27FC236}">
                <a16:creationId xmlns:a16="http://schemas.microsoft.com/office/drawing/2014/main" id="{8E49328E-971D-4EC4-919A-DF30AA384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857" y="2445601"/>
            <a:ext cx="4186943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83E6025A-6E56-4FAE-B5B5-3E89C8463F95}"/>
              </a:ext>
            </a:extLst>
          </p:cNvPr>
          <p:cNvGrpSpPr/>
          <p:nvPr/>
        </p:nvGrpSpPr>
        <p:grpSpPr>
          <a:xfrm>
            <a:off x="739429" y="2189433"/>
            <a:ext cx="6423371" cy="4668567"/>
            <a:chOff x="739429" y="2113233"/>
            <a:chExt cx="6423371" cy="4668567"/>
          </a:xfrm>
        </p:grpSpPr>
        <p:pic>
          <p:nvPicPr>
            <p:cNvPr id="7" name="Immagin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63" t="69641" r="41815" b="8443"/>
            <a:stretch>
              <a:fillRect/>
            </a:stretch>
          </p:blipFill>
          <p:spPr bwMode="auto">
            <a:xfrm>
              <a:off x="739429" y="2113233"/>
              <a:ext cx="2909563" cy="2114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magine 7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52" t="35916" r="27559" b="23747"/>
            <a:stretch/>
          </p:blipFill>
          <p:spPr bwMode="auto">
            <a:xfrm>
              <a:off x="3648992" y="2113233"/>
              <a:ext cx="3513808" cy="2137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8" name="Picture 4">
              <a:extLst>
                <a:ext uri="{FF2B5EF4-FFF2-40B4-BE49-F238E27FC236}">
                  <a16:creationId xmlns:a16="http://schemas.microsoft.com/office/drawing/2014/main" id="{FE472CF9-9EF1-47D7-93C6-17A200EF34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429" y="4227368"/>
              <a:ext cx="6423371" cy="2554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DA12DA7-F6C0-4778-8B4F-30C56F963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14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838200" y="1506343"/>
            <a:ext cx="10439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it-IT" altLang="en-US" sz="2400" dirty="0">
                <a:solidFill>
                  <a:srgbClr val="FFFF00"/>
                </a:solidFill>
              </a:rPr>
              <a:t>SLA</a:t>
            </a:r>
            <a:r>
              <a:rPr lang="it-IT" altLang="en-US" sz="2400" dirty="0">
                <a:solidFill>
                  <a:schemeClr val="bg1"/>
                </a:solidFill>
              </a:rPr>
              <a:t> o </a:t>
            </a:r>
            <a:r>
              <a:rPr lang="it-IT" altLang="en-US" sz="2400" dirty="0" err="1">
                <a:solidFill>
                  <a:schemeClr val="bg1"/>
                </a:solidFill>
              </a:rPr>
              <a:t>Atmospheric</a:t>
            </a:r>
            <a:r>
              <a:rPr lang="it-IT" altLang="en-US" sz="2400" dirty="0">
                <a:solidFill>
                  <a:schemeClr val="bg1"/>
                </a:solidFill>
              </a:rPr>
              <a:t> </a:t>
            </a:r>
            <a:r>
              <a:rPr lang="it-IT" altLang="en-US" sz="2400" dirty="0" err="1">
                <a:solidFill>
                  <a:schemeClr val="bg1"/>
                </a:solidFill>
              </a:rPr>
              <a:t>Boundary</a:t>
            </a:r>
            <a:r>
              <a:rPr lang="it-IT" altLang="en-US" sz="2400" dirty="0">
                <a:solidFill>
                  <a:schemeClr val="bg1"/>
                </a:solidFill>
              </a:rPr>
              <a:t> Layer (</a:t>
            </a:r>
            <a:r>
              <a:rPr lang="it-IT" altLang="en-US" sz="2400" dirty="0">
                <a:solidFill>
                  <a:srgbClr val="FFFF00"/>
                </a:solidFill>
              </a:rPr>
              <a:t>ABL</a:t>
            </a:r>
            <a:r>
              <a:rPr lang="it-IT" altLang="en-US" sz="2400" dirty="0">
                <a:solidFill>
                  <a:schemeClr val="bg1"/>
                </a:solidFill>
              </a:rPr>
              <a:t>) o Strato Limite Planetario (</a:t>
            </a:r>
            <a:r>
              <a:rPr lang="it-IT" altLang="en-US" sz="2400" dirty="0" err="1">
                <a:solidFill>
                  <a:schemeClr val="bg1"/>
                </a:solidFill>
              </a:rPr>
              <a:t>Planetary</a:t>
            </a:r>
            <a:r>
              <a:rPr lang="it-IT" altLang="en-US" sz="2400" dirty="0">
                <a:solidFill>
                  <a:schemeClr val="bg1"/>
                </a:solidFill>
              </a:rPr>
              <a:t> </a:t>
            </a:r>
            <a:r>
              <a:rPr lang="it-IT" altLang="en-US" sz="2400" dirty="0" err="1">
                <a:solidFill>
                  <a:schemeClr val="bg1"/>
                </a:solidFill>
              </a:rPr>
              <a:t>Boundary</a:t>
            </a:r>
            <a:r>
              <a:rPr lang="it-IT" altLang="en-US" sz="2400" dirty="0">
                <a:solidFill>
                  <a:schemeClr val="bg1"/>
                </a:solidFill>
              </a:rPr>
              <a:t> Layer, </a:t>
            </a:r>
            <a:r>
              <a:rPr lang="it-IT" altLang="en-US" sz="2400" dirty="0">
                <a:solidFill>
                  <a:srgbClr val="FFFF00"/>
                </a:solidFill>
              </a:rPr>
              <a:t>PBL</a:t>
            </a:r>
            <a:r>
              <a:rPr lang="it-IT" altLang="en-US" sz="2400" dirty="0">
                <a:solidFill>
                  <a:schemeClr val="bg1"/>
                </a:solidFill>
              </a:rPr>
              <a:t>):</a:t>
            </a:r>
          </a:p>
        </p:txBody>
      </p:sp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2209800" y="3048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Strato Limite Atmosferico (SLA) 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838200" y="2344543"/>
            <a:ext cx="10439400" cy="2456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algn="just" eaLnBrk="1" hangingPunct="1"/>
            <a:r>
              <a:rPr lang="it-IT" altLang="en-US" sz="2400" dirty="0">
                <a:solidFill>
                  <a:srgbClr val="FFFF00"/>
                </a:solidFill>
              </a:rPr>
              <a:t>porzione di Troposfera a diretto contatto con la superficie terrestre</a:t>
            </a:r>
            <a:r>
              <a:rPr lang="it-IT" altLang="en-US" sz="2400" dirty="0">
                <a:solidFill>
                  <a:schemeClr val="bg1"/>
                </a:solidFill>
              </a:rPr>
              <a:t>, quindi risente direttamente della sua influenza (attrito): l’aria è un fluido viscoso</a:t>
            </a:r>
          </a:p>
          <a:p>
            <a:pPr lvl="1" algn="just" eaLnBrk="1" hangingPunct="1"/>
            <a:r>
              <a:rPr lang="it-IT" altLang="en-US" sz="2400" dirty="0">
                <a:solidFill>
                  <a:schemeClr val="bg1"/>
                </a:solidFill>
              </a:rPr>
              <a:t>vi avviene la </a:t>
            </a:r>
            <a:r>
              <a:rPr lang="it-IT" altLang="en-US" sz="2400" dirty="0">
                <a:solidFill>
                  <a:srgbClr val="FFFF00"/>
                </a:solidFill>
              </a:rPr>
              <a:t>maggior parte dei fenomeni legati alla dispersione degli inquinanti in atmosfera, l’evapotraspirazione e il trasferimento di calore dal suolo e vento)</a:t>
            </a:r>
          </a:p>
          <a:p>
            <a:pPr lvl="1" algn="just" eaLnBrk="1" hangingPunct="1"/>
            <a:r>
              <a:rPr lang="it-IT" altLang="en-US" sz="2400" dirty="0">
                <a:solidFill>
                  <a:schemeClr val="bg1"/>
                </a:solidFill>
              </a:rPr>
              <a:t>vi si osserva la maggior parte della </a:t>
            </a:r>
            <a:r>
              <a:rPr lang="it-IT" altLang="en-US" sz="2400" dirty="0">
                <a:solidFill>
                  <a:srgbClr val="FFFF00"/>
                </a:solidFill>
              </a:rPr>
              <a:t>turbolenza (mescolamento)</a:t>
            </a:r>
            <a:endParaRPr lang="it-IT" altLang="en-US" sz="2000" dirty="0">
              <a:solidFill>
                <a:srgbClr val="FFFF00"/>
              </a:solidFill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DB05B8B-2873-4A37-AD8A-04C4137C9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15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0836FA73-BBE4-44BF-BD23-485C7C299E8E}"/>
              </a:ext>
            </a:extLst>
          </p:cNvPr>
          <p:cNvSpPr/>
          <p:nvPr/>
        </p:nvSpPr>
        <p:spPr>
          <a:xfrm>
            <a:off x="0" y="609600"/>
            <a:ext cx="12192000" cy="6248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410" name="Rectangle 7"/>
          <p:cNvSpPr>
            <a:spLocks noChangeArrowheads="1"/>
          </p:cNvSpPr>
          <p:nvPr/>
        </p:nvSpPr>
        <p:spPr bwMode="auto">
          <a:xfrm>
            <a:off x="533400" y="0"/>
            <a:ext cx="1112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Struttura ed evoluzione giornaliera dello SLA</a:t>
            </a:r>
          </a:p>
        </p:txBody>
      </p:sp>
      <p:pic>
        <p:nvPicPr>
          <p:cNvPr id="17411" name="Immagin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" t="15936" r="11732" b="17849"/>
          <a:stretch/>
        </p:blipFill>
        <p:spPr bwMode="auto">
          <a:xfrm>
            <a:off x="527181" y="958200"/>
            <a:ext cx="10521819" cy="589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AAE121F-DF0D-45A0-9423-BB0BA859F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16</a:t>
            </a:fld>
            <a:endParaRPr lang="it-IT" altLang="en-US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E9700EA-B81B-4AEB-B974-89BCD95D9138}"/>
              </a:ext>
            </a:extLst>
          </p:cNvPr>
          <p:cNvSpPr txBox="1"/>
          <p:nvPr/>
        </p:nvSpPr>
        <p:spPr>
          <a:xfrm>
            <a:off x="1752600" y="533400"/>
            <a:ext cx="10297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giorno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la radiazione solare (onda corta) riscalda la superficie del pianeta e genera 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instabilità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Si formano spontanei moti verticali.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notte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superficie del pianeta perde energia irradiando (onda lunga) verso l'atmosfera, la 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stabilità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impedisce il trasporto lungo la verticale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ChangeArrowheads="1"/>
          </p:cNvSpPr>
          <p:nvPr/>
        </p:nvSpPr>
        <p:spPr bwMode="auto">
          <a:xfrm>
            <a:off x="2209800" y="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Struttura ed evoluzione dello SLA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228600" y="3733801"/>
            <a:ext cx="11658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altLang="en-US" sz="2400" dirty="0">
                <a:solidFill>
                  <a:schemeClr val="accent4"/>
                </a:solidFill>
              </a:rPr>
              <a:t>Strato di rimescolamento</a:t>
            </a:r>
            <a:r>
              <a:rPr lang="it-IT" altLang="en-US" sz="2400" dirty="0">
                <a:solidFill>
                  <a:schemeClr val="bg1"/>
                </a:solidFill>
              </a:rPr>
              <a:t>: riscaldato dal basso, turbolenza più termica che meccanica</a:t>
            </a:r>
          </a:p>
        </p:txBody>
      </p:sp>
      <p:pic>
        <p:nvPicPr>
          <p:cNvPr id="18436" name="Immagin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" t="15936" r="11732" b="16888"/>
          <a:stretch>
            <a:fillRect/>
          </a:stretch>
        </p:blipFill>
        <p:spPr bwMode="auto">
          <a:xfrm>
            <a:off x="2880522" y="483512"/>
            <a:ext cx="6415878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28600" y="4114800"/>
            <a:ext cx="11658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it-IT" altLang="en-US" sz="2400" dirty="0">
                <a:solidFill>
                  <a:schemeClr val="accent4"/>
                </a:solidFill>
              </a:rPr>
              <a:t>Strato stabile</a:t>
            </a:r>
            <a:r>
              <a:rPr lang="it-IT" altLang="en-US" sz="2400" dirty="0">
                <a:solidFill>
                  <a:schemeClr val="bg1"/>
                </a:solidFill>
              </a:rPr>
              <a:t>: la temperatura aumenta con la quota, perciò è molto stabile (</a:t>
            </a:r>
            <a:r>
              <a:rPr lang="it-IT" altLang="en-US" sz="2400" dirty="0">
                <a:solidFill>
                  <a:srgbClr val="FFFF00"/>
                </a:solidFill>
              </a:rPr>
              <a:t>turbolenza debole e principalmente meccanica</a:t>
            </a:r>
            <a:r>
              <a:rPr lang="it-IT" altLang="en-US" sz="2400" dirty="0">
                <a:solidFill>
                  <a:schemeClr val="bg1"/>
                </a:solidFill>
              </a:rPr>
              <a:t>, dovuta ai venti, quindi tipicamente ondulante e con poco rimescolamento 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28600" y="5181600"/>
            <a:ext cx="11658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it-IT" altLang="en-US" sz="2400" dirty="0">
                <a:solidFill>
                  <a:schemeClr val="accent4"/>
                </a:solidFill>
              </a:rPr>
              <a:t>Strato residuo</a:t>
            </a:r>
            <a:r>
              <a:rPr lang="it-IT" altLang="en-US" sz="2400" dirty="0">
                <a:solidFill>
                  <a:schemeClr val="bg1"/>
                </a:solidFill>
              </a:rPr>
              <a:t>: stratificazione neutra, </a:t>
            </a:r>
            <a:r>
              <a:rPr lang="it-IT" altLang="en-US" sz="2400" dirty="0">
                <a:solidFill>
                  <a:srgbClr val="FFFF00"/>
                </a:solidFill>
              </a:rPr>
              <a:t>poca turbolenza</a:t>
            </a:r>
            <a:r>
              <a:rPr lang="it-IT" altLang="en-US" sz="2400" dirty="0">
                <a:solidFill>
                  <a:schemeClr val="bg1"/>
                </a:solidFill>
              </a:rPr>
              <a:t>; può intrappolare inquinanti fino al giorno successivo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8600" y="5936159"/>
            <a:ext cx="11658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it-IT" altLang="en-US" sz="2400" dirty="0">
                <a:solidFill>
                  <a:schemeClr val="accent4"/>
                </a:solidFill>
              </a:rPr>
              <a:t>Strato superficiale</a:t>
            </a:r>
            <a:r>
              <a:rPr lang="it-IT" altLang="en-US" sz="2400" dirty="0">
                <a:solidFill>
                  <a:schemeClr val="bg1"/>
                </a:solidFill>
              </a:rPr>
              <a:t>: ~10% dello SLA </a:t>
            </a:r>
            <a:r>
              <a:rPr lang="it-IT" altLang="en-US" sz="2400" dirty="0">
                <a:solidFill>
                  <a:srgbClr val="FFFF00"/>
                </a:solidFill>
              </a:rPr>
              <a:t>(~100 m</a:t>
            </a:r>
            <a:r>
              <a:rPr lang="it-IT" altLang="en-US" sz="2400" dirty="0">
                <a:solidFill>
                  <a:schemeClr val="bg1"/>
                </a:solidFill>
              </a:rPr>
              <a:t>), vicino alla superficie; </a:t>
            </a:r>
            <a:r>
              <a:rPr lang="it-IT" altLang="en-US" sz="2400" dirty="0">
                <a:solidFill>
                  <a:srgbClr val="FFFF00"/>
                </a:solidFill>
              </a:rPr>
              <a:t>turbolenza omogenea, profilo del vento logaritmico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CDE04B4-3E79-46A3-9FF9-4B2F108C3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17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762000" y="796925"/>
            <a:ext cx="10744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altLang="en-US" sz="2400" dirty="0">
                <a:solidFill>
                  <a:srgbClr val="FFFF00"/>
                </a:solidFill>
              </a:rPr>
              <a:t>Profilo verticale di temperatura dell’aria</a:t>
            </a:r>
            <a:r>
              <a:rPr lang="it-IT" altLang="en-US" sz="2400" dirty="0">
                <a:solidFill>
                  <a:schemeClr val="bg1"/>
                </a:solidFill>
              </a:rPr>
              <a:t>, rilevato in un’ora centrale della giornata: il </a:t>
            </a:r>
            <a:r>
              <a:rPr lang="it-IT" altLang="en-US" sz="2400" dirty="0">
                <a:solidFill>
                  <a:srgbClr val="FFFF00"/>
                </a:solidFill>
              </a:rPr>
              <a:t>limite superiore dello SLA</a:t>
            </a:r>
            <a:r>
              <a:rPr lang="it-IT" altLang="en-US" sz="2400" dirty="0">
                <a:solidFill>
                  <a:schemeClr val="bg1"/>
                </a:solidFill>
              </a:rPr>
              <a:t> può essere individuato nella base dell’</a:t>
            </a:r>
            <a:r>
              <a:rPr lang="it-IT" altLang="en-US" sz="2400" dirty="0">
                <a:solidFill>
                  <a:srgbClr val="FF0000"/>
                </a:solidFill>
              </a:rPr>
              <a:t>inversione termica</a:t>
            </a:r>
            <a:r>
              <a:rPr lang="it-IT" altLang="en-US" sz="2400" dirty="0">
                <a:solidFill>
                  <a:schemeClr val="bg1"/>
                </a:solidFill>
              </a:rPr>
              <a:t> in quota in esso presente </a:t>
            </a:r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2209800" y="3810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Strato Limite Atmosferico (SLA)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i="1" u="sng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5364" name="Immagin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8" t="20171" r="23433" b="17534"/>
          <a:stretch>
            <a:fillRect/>
          </a:stretch>
        </p:blipFill>
        <p:spPr bwMode="auto">
          <a:xfrm>
            <a:off x="4343400" y="1976438"/>
            <a:ext cx="3429000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62000" y="4846639"/>
            <a:ext cx="10744200" cy="164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it-IT" altLang="en-US" sz="2400" dirty="0">
                <a:solidFill>
                  <a:srgbClr val="FFFF00"/>
                </a:solidFill>
              </a:rPr>
              <a:t>Estensione verticale dello SLA: ~1000 m</a:t>
            </a:r>
            <a:r>
              <a:rPr lang="it-IT" altLang="en-US" sz="2400" dirty="0">
                <a:solidFill>
                  <a:schemeClr val="bg1"/>
                </a:solidFill>
              </a:rPr>
              <a:t>, con notevole variabilità temporale e pronunciato ciclo diurno </a:t>
            </a:r>
          </a:p>
          <a:p>
            <a:pPr algn="just" eaLnBrk="1" hangingPunct="1"/>
            <a:r>
              <a:rPr lang="it-IT" altLang="en-US" sz="2400" dirty="0">
                <a:solidFill>
                  <a:schemeClr val="bg1"/>
                </a:solidFill>
              </a:rPr>
              <a:t>2 fonti di </a:t>
            </a:r>
            <a:r>
              <a:rPr lang="it-IT" altLang="en-US" sz="2400" dirty="0">
                <a:solidFill>
                  <a:srgbClr val="FFFF00"/>
                </a:solidFill>
              </a:rPr>
              <a:t>turbolenza</a:t>
            </a:r>
            <a:r>
              <a:rPr lang="it-IT" altLang="en-US" sz="2400" dirty="0">
                <a:solidFill>
                  <a:schemeClr val="bg1"/>
                </a:solidFill>
              </a:rPr>
              <a:t>: </a:t>
            </a:r>
            <a:r>
              <a:rPr lang="it-IT" altLang="en-US" sz="2400" dirty="0">
                <a:solidFill>
                  <a:srgbClr val="FFFF00"/>
                </a:solidFill>
              </a:rPr>
              <a:t>meccanica</a:t>
            </a:r>
            <a:r>
              <a:rPr lang="it-IT" altLang="en-US" sz="2400" dirty="0">
                <a:solidFill>
                  <a:schemeClr val="bg1"/>
                </a:solidFill>
              </a:rPr>
              <a:t> (vento, vortici piccoli) + </a:t>
            </a:r>
            <a:r>
              <a:rPr lang="it-IT" altLang="en-US" sz="2400" dirty="0">
                <a:solidFill>
                  <a:srgbClr val="FFFF00"/>
                </a:solidFill>
              </a:rPr>
              <a:t>termica</a:t>
            </a:r>
            <a:r>
              <a:rPr lang="it-IT" altLang="en-US" sz="2400" dirty="0">
                <a:solidFill>
                  <a:schemeClr val="bg1"/>
                </a:solidFill>
              </a:rPr>
              <a:t> (convettiva, legata al sole, vortici grandi, ~10-100 m) </a:t>
            </a:r>
          </a:p>
        </p:txBody>
      </p:sp>
      <p:sp>
        <p:nvSpPr>
          <p:cNvPr id="2" name="Ovale 1"/>
          <p:cNvSpPr>
            <a:spLocks noChangeArrowheads="1"/>
          </p:cNvSpPr>
          <p:nvPr/>
        </p:nvSpPr>
        <p:spPr bwMode="auto">
          <a:xfrm>
            <a:off x="5562600" y="2971800"/>
            <a:ext cx="457200" cy="2286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2536C43-6628-4148-86EA-3489B6A2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18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ChangeArrowheads="1"/>
          </p:cNvSpPr>
          <p:nvPr/>
        </p:nvSpPr>
        <p:spPr bwMode="auto">
          <a:xfrm>
            <a:off x="2209800" y="152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La temperatura nello SLA</a:t>
            </a:r>
          </a:p>
        </p:txBody>
      </p:sp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609600" y="838200"/>
            <a:ext cx="10972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it-IT" altLang="en-US" sz="2400" dirty="0">
                <a:solidFill>
                  <a:schemeClr val="bg1"/>
                </a:solidFill>
              </a:rPr>
              <a:t>Nello SLA, generalmente la temperatura cala di circa 0.7 gradi salendo di 100 m: SLA neutro </a:t>
            </a:r>
          </a:p>
        </p:txBody>
      </p:sp>
      <p:pic>
        <p:nvPicPr>
          <p:cNvPr id="21508" name="Immagin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" t="2496" r="1437" b="4030"/>
          <a:stretch>
            <a:fillRect/>
          </a:stretch>
        </p:blipFill>
        <p:spPr bwMode="auto">
          <a:xfrm>
            <a:off x="2514600" y="1828800"/>
            <a:ext cx="6858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9079C90-3D0F-4C7F-AFFB-8A3CF9CA7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19</a:t>
            </a:fld>
            <a:endParaRPr lang="it-IT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28600" y="228600"/>
            <a:ext cx="11658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Fondamenti di fluidodinamica dei flussi atmosferici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22800E09-1C3F-4656-B77C-05DF6298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676400"/>
            <a:ext cx="7772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>
              <a:spcBef>
                <a:spcPct val="20000"/>
              </a:spcBef>
              <a:defRPr/>
            </a:pPr>
            <a:endParaRPr lang="it-IT" altLang="en-US" sz="2200" dirty="0"/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it-IT" altLang="en-US" dirty="0">
                <a:solidFill>
                  <a:schemeClr val="bg1"/>
                </a:solidFill>
              </a:rPr>
              <a:t>Grandezze fondamentali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it-IT" altLang="en-US" dirty="0">
                <a:solidFill>
                  <a:schemeClr val="bg1"/>
                </a:solidFill>
              </a:rPr>
              <a:t>Cenni di micrometeorologia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it-IT" altLang="en-US" dirty="0">
                <a:solidFill>
                  <a:schemeClr val="bg1"/>
                </a:solidFill>
              </a:rPr>
              <a:t>Struttura ed evoluzione dello Strato Limite Atmosferico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  <a:defRPr/>
            </a:pPr>
            <a:endParaRPr lang="it-IT" altLang="en-US" dirty="0">
              <a:solidFill>
                <a:schemeClr val="bg1"/>
              </a:solidFill>
            </a:endParaRP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it-IT" altLang="en-US" dirty="0">
                <a:solidFill>
                  <a:schemeClr val="bg1"/>
                </a:solidFill>
              </a:rPr>
              <a:t>Bilancio di calore superficiale nell’ambiente costruito</a:t>
            </a:r>
            <a:endParaRPr lang="it-IT" altLang="en-US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050D5F2-8CB0-49EB-B42C-ED8469E6F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2</a:t>
            </a:fld>
            <a:endParaRPr lang="it-IT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ChangeArrowheads="1"/>
          </p:cNvSpPr>
          <p:nvPr/>
        </p:nvSpPr>
        <p:spPr bwMode="auto">
          <a:xfrm>
            <a:off x="2209800" y="152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La temperatura nello SLA</a:t>
            </a: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228600" y="737783"/>
            <a:ext cx="11582400" cy="1348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altLang="en-US" sz="2400" dirty="0">
                <a:solidFill>
                  <a:schemeClr val="bg1"/>
                </a:solidFill>
              </a:rPr>
              <a:t>Quando la temperatura cala di circa 0.7 gradi salendo di 100m, il profilo si chiama neutro</a:t>
            </a:r>
          </a:p>
          <a:p>
            <a:pPr algn="just" eaLnBrk="1" hangingPunct="1"/>
            <a:r>
              <a:rPr lang="it-IT" altLang="en-US" sz="2400" dirty="0">
                <a:solidFill>
                  <a:schemeClr val="bg1"/>
                </a:solidFill>
              </a:rPr>
              <a:t>Quando cala più rapidamente, si dice instabile o convettivo</a:t>
            </a:r>
          </a:p>
          <a:p>
            <a:pPr algn="just" eaLnBrk="1" hangingPunct="1"/>
            <a:r>
              <a:rPr lang="it-IT" altLang="en-US" sz="2400" dirty="0">
                <a:solidFill>
                  <a:schemeClr val="bg1"/>
                </a:solidFill>
              </a:rPr>
              <a:t>Quando cala più lentamente (o addirittura cresce), si dice stabile</a:t>
            </a:r>
            <a:endParaRPr lang="it-IT" altLang="en-US" sz="2200" dirty="0">
              <a:solidFill>
                <a:schemeClr val="bg1"/>
              </a:solidFill>
            </a:endParaRPr>
          </a:p>
        </p:txBody>
      </p:sp>
      <p:pic>
        <p:nvPicPr>
          <p:cNvPr id="22532" name="Immagin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" t="4028" r="2492" b="5563"/>
          <a:stretch>
            <a:fillRect/>
          </a:stretch>
        </p:blipFill>
        <p:spPr bwMode="auto">
          <a:xfrm>
            <a:off x="2935287" y="2209800"/>
            <a:ext cx="64373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CasellaDiTesto 5"/>
          <p:cNvSpPr txBox="1">
            <a:spLocks noChangeArrowheads="1"/>
          </p:cNvSpPr>
          <p:nvPr/>
        </p:nvSpPr>
        <p:spPr bwMode="auto">
          <a:xfrm>
            <a:off x="7202486" y="2362201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2400" dirty="0"/>
              <a:t>SLA neutro</a:t>
            </a:r>
          </a:p>
        </p:txBody>
      </p:sp>
      <p:sp>
        <p:nvSpPr>
          <p:cNvPr id="22534" name="CasellaDiTesto 7"/>
          <p:cNvSpPr txBox="1">
            <a:spLocks noChangeArrowheads="1"/>
          </p:cNvSpPr>
          <p:nvPr/>
        </p:nvSpPr>
        <p:spPr bwMode="auto">
          <a:xfrm>
            <a:off x="7202486" y="2662238"/>
            <a:ext cx="1905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2400">
                <a:solidFill>
                  <a:srgbClr val="FF0000"/>
                </a:solidFill>
              </a:rPr>
              <a:t>SLA instabile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5503940-1CA0-4525-BEF6-820642BE2C3D}"/>
              </a:ext>
            </a:extLst>
          </p:cNvPr>
          <p:cNvSpPr txBox="1"/>
          <p:nvPr/>
        </p:nvSpPr>
        <p:spPr>
          <a:xfrm>
            <a:off x="7202486" y="2967038"/>
            <a:ext cx="1905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dirty="0">
                <a:solidFill>
                  <a:schemeClr val="bg1">
                    <a:lumMod val="60000"/>
                    <a:lumOff val="40000"/>
                  </a:schemeClr>
                </a:solidFill>
              </a:rPr>
              <a:t>SLA stabile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E0FD0A8-738F-4A5F-9A2A-26574F7EB1FD}"/>
              </a:ext>
            </a:extLst>
          </p:cNvPr>
          <p:cNvSpPr txBox="1"/>
          <p:nvPr/>
        </p:nvSpPr>
        <p:spPr>
          <a:xfrm>
            <a:off x="7202486" y="2967038"/>
            <a:ext cx="19050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 stabile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AC620CF-9252-42BD-B45C-497B58DE7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20</a:t>
            </a:fld>
            <a:endParaRPr lang="it-IT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ChangeArrowheads="1"/>
          </p:cNvSpPr>
          <p:nvPr/>
        </p:nvSpPr>
        <p:spPr bwMode="auto">
          <a:xfrm>
            <a:off x="2209800" y="152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Inversione di temperatura</a:t>
            </a:r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1828800" y="685800"/>
            <a:ext cx="9067799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it-IT" altLang="en-US" sz="2400" dirty="0">
                <a:solidFill>
                  <a:schemeClr val="bg1"/>
                </a:solidFill>
              </a:rPr>
              <a:t>Quando la temperatura cresce con la quota (invece che diminuire)</a:t>
            </a:r>
          </a:p>
          <a:p>
            <a:r>
              <a:rPr lang="it-IT" altLang="en-US" sz="2400" dirty="0">
                <a:solidFill>
                  <a:schemeClr val="bg1"/>
                </a:solidFill>
              </a:rPr>
              <a:t>Caso estremo di SLA stabile (quindi tipicamente notturno)</a:t>
            </a:r>
          </a:p>
        </p:txBody>
      </p:sp>
      <p:pic>
        <p:nvPicPr>
          <p:cNvPr id="24580" name="Immagin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" b="4030"/>
          <a:stretch>
            <a:fillRect/>
          </a:stretch>
        </p:blipFill>
        <p:spPr bwMode="auto">
          <a:xfrm>
            <a:off x="2509839" y="1628775"/>
            <a:ext cx="7037387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12EB1D6-A01F-46DB-8ADF-F0DF4E3C5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21</a:t>
            </a:fld>
            <a:endParaRPr lang="it-IT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ChangeArrowheads="1"/>
          </p:cNvSpPr>
          <p:nvPr/>
        </p:nvSpPr>
        <p:spPr bwMode="auto">
          <a:xfrm>
            <a:off x="2209800" y="152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Inversione di temperatura</a:t>
            </a:r>
          </a:p>
        </p:txBody>
      </p:sp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762000" y="1504951"/>
            <a:ext cx="10744200" cy="1348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buFont typeface="Times New Roman" panose="02020603050405020304" pitchFamily="18" charset="0"/>
              <a:buAutoNum type="arabicPeriod"/>
            </a:pPr>
            <a:r>
              <a:rPr lang="it-IT" altLang="en-US" sz="2400" dirty="0">
                <a:solidFill>
                  <a:schemeClr val="bg1"/>
                </a:solidFill>
              </a:rPr>
              <a:t>Di notte il suolo si raffredda velocemente</a:t>
            </a:r>
          </a:p>
          <a:p>
            <a:pPr algn="just" eaLnBrk="1" hangingPunct="1">
              <a:buFont typeface="Times New Roman" panose="02020603050405020304" pitchFamily="18" charset="0"/>
              <a:buAutoNum type="arabicPeriod"/>
            </a:pPr>
            <a:r>
              <a:rPr lang="it-IT" altLang="en-US" sz="2400" dirty="0">
                <a:solidFill>
                  <a:schemeClr val="bg1"/>
                </a:solidFill>
              </a:rPr>
              <a:t>L’aria vicino al suolo si raffredda, mentre l’aria al di sopra resta più calda</a:t>
            </a:r>
          </a:p>
          <a:p>
            <a:pPr algn="just" eaLnBrk="1" hangingPunct="1">
              <a:buFont typeface="Times New Roman" panose="02020603050405020304" pitchFamily="18" charset="0"/>
              <a:buAutoNum type="arabicPeriod"/>
            </a:pPr>
            <a:r>
              <a:rPr lang="it-IT" altLang="en-US" sz="2400" dirty="0">
                <a:solidFill>
                  <a:schemeClr val="bg1"/>
                </a:solidFill>
              </a:rPr>
              <a:t>Si forma uno strato in cui la temperatura cresce – anziché calare – con la quota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81000" y="2748368"/>
            <a:ext cx="10896599" cy="172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buFont typeface="Times New Roman" panose="02020603050405020304" pitchFamily="18" charset="0"/>
              <a:buAutoNum type="arabicPeriod"/>
            </a:pPr>
            <a:endParaRPr lang="it-IT" altLang="en-US" sz="2000" dirty="0"/>
          </a:p>
          <a:p>
            <a:pPr marL="857250" lvl="2" indent="-457200" algn="just"/>
            <a:r>
              <a:rPr lang="it-IT" altLang="en-US" dirty="0">
                <a:solidFill>
                  <a:srgbClr val="FFFF00"/>
                </a:solidFill>
              </a:rPr>
              <a:t>È particolarmente intensa in inverno, in pianura e nelle valli</a:t>
            </a:r>
          </a:p>
          <a:p>
            <a:pPr marL="857250" lvl="2" indent="-457200" algn="just">
              <a:buFont typeface="Arial" panose="020B0604020202020204" pitchFamily="34" charset="0"/>
              <a:buChar char="•"/>
            </a:pPr>
            <a:r>
              <a:rPr lang="it-IT" altLang="en-US" dirty="0">
                <a:solidFill>
                  <a:srgbClr val="FFFF00"/>
                </a:solidFill>
              </a:rPr>
              <a:t>Inibisce fortemente il rimescolamento</a:t>
            </a:r>
          </a:p>
          <a:p>
            <a:pPr marL="857250" lvl="2" indent="-457200" algn="just"/>
            <a:r>
              <a:rPr lang="it-IT" altLang="en-US" dirty="0">
                <a:solidFill>
                  <a:srgbClr val="FFFF00"/>
                </a:solidFill>
              </a:rPr>
              <a:t>Interessa uno strato di </a:t>
            </a:r>
            <a:r>
              <a:rPr lang="it-IT" altLang="en-US" dirty="0">
                <a:solidFill>
                  <a:schemeClr val="bg1"/>
                </a:solidFill>
              </a:rPr>
              <a:t>spessore variabile, fino a </a:t>
            </a:r>
            <a:r>
              <a:rPr lang="it-IT" altLang="en-US" dirty="0">
                <a:solidFill>
                  <a:srgbClr val="FFFF00"/>
                </a:solidFill>
              </a:rPr>
              <a:t>qualche centinaia di metri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6BA19B3-2B53-4ED2-94A1-663015BF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22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ChangeArrowheads="1"/>
          </p:cNvSpPr>
          <p:nvPr/>
        </p:nvSpPr>
        <p:spPr bwMode="auto">
          <a:xfrm>
            <a:off x="7010400" y="152400"/>
            <a:ext cx="502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Inversione notturna</a:t>
            </a:r>
          </a:p>
        </p:txBody>
      </p:sp>
      <p:pic>
        <p:nvPicPr>
          <p:cNvPr id="15365" name="Picture 5" descr="https://upload.wikimedia.org/wikipedia/commons/9/9c/Morningfo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246" y="3785028"/>
            <a:ext cx="4639863" cy="3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55" y="5028"/>
            <a:ext cx="7101155" cy="37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2" descr="Risultati immagini per inversione temperatura nebbia pianura pada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368" y="3779226"/>
            <a:ext cx="4129392" cy="3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905F5AF-5153-4524-A813-4254FA366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23</a:t>
            </a:fld>
            <a:endParaRPr lang="it-IT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ChangeArrowheads="1"/>
          </p:cNvSpPr>
          <p:nvPr/>
        </p:nvSpPr>
        <p:spPr bwMode="auto">
          <a:xfrm>
            <a:off x="2209800" y="152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La temperatura potenziale</a:t>
            </a:r>
          </a:p>
        </p:txBody>
      </p:sp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304800" y="838200"/>
            <a:ext cx="11582400" cy="1902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altLang="en-US" sz="2400" dirty="0">
                <a:solidFill>
                  <a:schemeClr val="bg1"/>
                </a:solidFill>
              </a:rPr>
              <a:t>Temperatura </a:t>
            </a:r>
            <a:r>
              <a:rPr lang="el-GR" altLang="en-US" sz="2400" dirty="0">
                <a:solidFill>
                  <a:schemeClr val="bg1"/>
                </a:solidFill>
              </a:rPr>
              <a:t>θ</a:t>
            </a:r>
            <a:r>
              <a:rPr lang="it-IT" altLang="en-US" sz="2400" dirty="0">
                <a:solidFill>
                  <a:schemeClr val="bg1"/>
                </a:solidFill>
              </a:rPr>
              <a:t> che avrebbe una particella d’aria secca se portata </a:t>
            </a:r>
            <a:r>
              <a:rPr lang="it-IT" altLang="en-US" sz="2400" dirty="0" err="1">
                <a:solidFill>
                  <a:schemeClr val="bg1"/>
                </a:solidFill>
              </a:rPr>
              <a:t>adiabaticamente</a:t>
            </a:r>
            <a:r>
              <a:rPr lang="it-IT" altLang="en-US" sz="2400" dirty="0">
                <a:solidFill>
                  <a:schemeClr val="bg1"/>
                </a:solidFill>
              </a:rPr>
              <a:t> (cioè senza scambio di calore) da una quota qualsiasi (cui corrisponde una certa p in hPa) ad una quota cui corrisponde la pressione di riferimento di 1000 hPa (cioè al livello del mare):</a:t>
            </a:r>
            <a:endParaRPr lang="it-IT" altLang="en-US" sz="2000" dirty="0"/>
          </a:p>
          <a:p>
            <a:pPr algn="just" eaLnBrk="1" hangingPunct="1"/>
            <a:endParaRPr lang="it-IT" altLang="en-US" sz="1800" dirty="0"/>
          </a:p>
        </p:txBody>
      </p:sp>
      <p:pic>
        <p:nvPicPr>
          <p:cNvPr id="19460" name="Immagin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33" t="37198" r="10834" b="46809"/>
          <a:stretch>
            <a:fillRect/>
          </a:stretch>
        </p:blipFill>
        <p:spPr bwMode="auto">
          <a:xfrm>
            <a:off x="761999" y="2500837"/>
            <a:ext cx="2269057" cy="9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39485ECA-A45D-45DB-881D-F03D74C76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100" y="3286760"/>
            <a:ext cx="5857900" cy="3571240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49E65F-A93F-4D07-8203-92C5498AB9BC}"/>
              </a:ext>
            </a:extLst>
          </p:cNvPr>
          <p:cNvSpPr>
            <a:spLocks noGrp="1" noChangeAspect="1"/>
          </p:cNvSpPr>
          <p:nvPr>
            <p:ph type="sldNum" sz="quarter" idx="12"/>
          </p:nvPr>
        </p:nvSpPr>
        <p:spPr>
          <a:xfrm>
            <a:off x="8696301" y="6128387"/>
            <a:ext cx="3070201" cy="408648"/>
          </a:xfrm>
        </p:spPr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24</a:t>
            </a:fld>
            <a:endParaRPr lang="it-IT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6">
                <a:extLst>
                  <a:ext uri="{FF2B5EF4-FFF2-40B4-BE49-F238E27FC236}">
                    <a16:creationId xmlns:a16="http://schemas.microsoft.com/office/drawing/2014/main" id="{4983DE30-84B0-4D0A-843B-5016EE9232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4800" y="3933075"/>
                <a:ext cx="5334000" cy="2086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 eaLnBrk="1" hangingPunct="1"/>
                <a:r>
                  <a:rPr lang="it-IT" altLang="en-US" sz="2400" dirty="0">
                    <a:solidFill>
                      <a:schemeClr val="bg1"/>
                    </a:solidFill>
                  </a:rPr>
                  <a:t>Approssimando </a:t>
                </a:r>
                <a14:m>
                  <m:oMath xmlns:m="http://schemas.openxmlformats.org/officeDocument/2006/math">
                    <m:r>
                      <a:rPr lang="it-IT" altLang="en-US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it-IT" altLang="en-US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alt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it-IT" alt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+0,0098</m:t>
                    </m:r>
                    <m:r>
                      <a:rPr lang="it-IT" alt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it-IT" altLang="en-US" sz="2400" dirty="0">
                    <a:solidFill>
                      <a:schemeClr val="bg1"/>
                    </a:solidFill>
                  </a:rPr>
                  <a:t> , con z = quota sul livello del mare</a:t>
                </a:r>
              </a:p>
              <a:p>
                <a:pPr algn="just" eaLnBrk="1" hangingPunct="1"/>
                <a:endParaRPr lang="it-IT" altLang="en-US" sz="2400" dirty="0">
                  <a:solidFill>
                    <a:schemeClr val="bg1"/>
                  </a:solidFill>
                </a:endParaRPr>
              </a:p>
              <a:p>
                <a:pPr algn="just"/>
                <a:r>
                  <a:rPr lang="it-IT" altLang="en-US" sz="2400" dirty="0">
                    <a:solidFill>
                      <a:schemeClr val="bg1"/>
                    </a:solidFill>
                  </a:rPr>
                  <a:t>Vantaggio: ha variazioni più nette rispetto 	alla temperatura T</a:t>
                </a:r>
                <a:endParaRPr lang="it-IT" altLang="en-US" sz="2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 Box 6">
                <a:extLst>
                  <a:ext uri="{FF2B5EF4-FFF2-40B4-BE49-F238E27FC236}">
                    <a16:creationId xmlns:a16="http://schemas.microsoft.com/office/drawing/2014/main" id="{4983DE30-84B0-4D0A-843B-5016EE9232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" y="3933075"/>
                <a:ext cx="5334000" cy="2086725"/>
              </a:xfrm>
              <a:prstGeom prst="rect">
                <a:avLst/>
              </a:prstGeom>
              <a:blipFill>
                <a:blip r:embed="rId4"/>
                <a:stretch>
                  <a:fillRect l="-1486" t="-2332" r="-1714" b="-553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ChangeArrowheads="1"/>
          </p:cNvSpPr>
          <p:nvPr/>
        </p:nvSpPr>
        <p:spPr bwMode="auto">
          <a:xfrm>
            <a:off x="2209800" y="152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>
                <a:solidFill>
                  <a:srgbClr val="FFCC00"/>
                </a:solidFill>
                <a:latin typeface="Verdana" panose="020B0604030504040204" pitchFamily="34" charset="0"/>
              </a:rPr>
              <a:t>3. La temperatura potenziale</a:t>
            </a:r>
            <a:endParaRPr lang="it-IT" altLang="en-US" sz="28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C241CC04-2620-4A05-8402-B398A0B05212}"/>
              </a:ext>
            </a:extLst>
          </p:cNvPr>
          <p:cNvGrpSpPr/>
          <p:nvPr/>
        </p:nvGrpSpPr>
        <p:grpSpPr>
          <a:xfrm>
            <a:off x="-27708" y="1143000"/>
            <a:ext cx="12219708" cy="5257800"/>
            <a:chOff x="-27708" y="1143000"/>
            <a:chExt cx="12219708" cy="5257800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6141DEF6-766B-4883-97E1-1D50D2DBCBC9}"/>
                </a:ext>
              </a:extLst>
            </p:cNvPr>
            <p:cNvSpPr/>
            <p:nvPr/>
          </p:nvSpPr>
          <p:spPr>
            <a:xfrm>
              <a:off x="-27708" y="1143000"/>
              <a:ext cx="12219708" cy="5257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D7F53AB9-213A-43DE-820B-54328BD8F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88699" y="1143000"/>
              <a:ext cx="6403301" cy="5184000"/>
            </a:xfrm>
            <a:prstGeom prst="rect">
              <a:avLst/>
            </a:prstGeom>
          </p:spPr>
        </p:pic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4F8153DC-841F-430D-AB9B-4D5BAB27A8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27708" y="1143000"/>
              <a:ext cx="6521451" cy="5105455"/>
            </a:xfrm>
            <a:prstGeom prst="rect">
              <a:avLst/>
            </a:prstGeom>
          </p:spPr>
        </p:pic>
      </p:grp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37E239D8-ACDC-48C9-8B1C-63B88593D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25</a:t>
            </a:fld>
            <a:endParaRPr lang="it-IT" altLang="en-US"/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659F95F5-C451-4DE9-BD58-BA1D251508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685800"/>
            <a:ext cx="6934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altLang="en-US" sz="2400" dirty="0">
                <a:solidFill>
                  <a:srgbClr val="FF0000"/>
                </a:solidFill>
              </a:rPr>
              <a:t>Inversione termica</a:t>
            </a:r>
            <a:endParaRPr lang="it-IT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370A4429-6282-4412-96BB-1E392C4B1F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09800" y="2971800"/>
            <a:ext cx="648000" cy="3240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FAC9FE7D-3DA5-440C-9090-C01C8600D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2819400"/>
            <a:ext cx="1872000" cy="5760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12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ChangeArrowheads="1"/>
          </p:cNvSpPr>
          <p:nvPr/>
        </p:nvSpPr>
        <p:spPr bwMode="auto">
          <a:xfrm>
            <a:off x="2209800" y="152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La temperatura nello SLA</a:t>
            </a:r>
          </a:p>
        </p:txBody>
      </p:sp>
      <p:pic>
        <p:nvPicPr>
          <p:cNvPr id="22532" name="Immagin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" t="4028" r="2492" b="5563"/>
          <a:stretch>
            <a:fillRect/>
          </a:stretch>
        </p:blipFill>
        <p:spPr bwMode="auto">
          <a:xfrm>
            <a:off x="533400" y="762000"/>
            <a:ext cx="3149869" cy="20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CasellaDiTesto 5"/>
          <p:cNvSpPr txBox="1">
            <a:spLocks noChangeArrowheads="1"/>
          </p:cNvSpPr>
          <p:nvPr/>
        </p:nvSpPr>
        <p:spPr bwMode="auto">
          <a:xfrm>
            <a:off x="2514600" y="807301"/>
            <a:ext cx="11686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400" dirty="0"/>
              <a:t>SLA neutro</a:t>
            </a:r>
          </a:p>
        </p:txBody>
      </p:sp>
      <p:sp>
        <p:nvSpPr>
          <p:cNvPr id="22534" name="CasellaDiTesto 7"/>
          <p:cNvSpPr txBox="1">
            <a:spLocks noChangeArrowheads="1"/>
          </p:cNvSpPr>
          <p:nvPr/>
        </p:nvSpPr>
        <p:spPr bwMode="auto">
          <a:xfrm>
            <a:off x="2514600" y="990600"/>
            <a:ext cx="11686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400" dirty="0">
                <a:solidFill>
                  <a:srgbClr val="FF0000"/>
                </a:solidFill>
              </a:rPr>
              <a:t>SLA instabile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E0FD0A8-738F-4A5F-9A2A-26574F7EB1FD}"/>
              </a:ext>
            </a:extLst>
          </p:cNvPr>
          <p:cNvSpPr txBox="1"/>
          <p:nvPr/>
        </p:nvSpPr>
        <p:spPr>
          <a:xfrm>
            <a:off x="2514600" y="1143000"/>
            <a:ext cx="11686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 stabile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508805F-26F4-448D-99EC-FE7D84698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269" y="3031586"/>
            <a:ext cx="3150000" cy="1686461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800965D-42CB-4732-9EAA-E1DF2D1F03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4952641"/>
            <a:ext cx="3150000" cy="1719700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AC620CF-9252-42BD-B45C-497B58DE7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26</a:t>
            </a:fld>
            <a:endParaRPr lang="it-IT" altLang="en-US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AADC6E7-AAA2-41A1-B3DD-F7253BADAEED}"/>
              </a:ext>
            </a:extLst>
          </p:cNvPr>
          <p:cNvSpPr txBox="1"/>
          <p:nvPr/>
        </p:nvSpPr>
        <p:spPr>
          <a:xfrm>
            <a:off x="2514600" y="4919246"/>
            <a:ext cx="11686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 stabile</a:t>
            </a:r>
          </a:p>
        </p:txBody>
      </p:sp>
      <p:sp>
        <p:nvSpPr>
          <p:cNvPr id="13" name="CasellaDiTesto 7">
            <a:extLst>
              <a:ext uri="{FF2B5EF4-FFF2-40B4-BE49-F238E27FC236}">
                <a16:creationId xmlns:a16="http://schemas.microsoft.com/office/drawing/2014/main" id="{A436694E-2A08-4519-B579-3B5DBA78AD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3045023"/>
            <a:ext cx="11686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400" dirty="0">
                <a:solidFill>
                  <a:srgbClr val="FF0000"/>
                </a:solidFill>
              </a:rPr>
              <a:t>SLA instabile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357D145-436F-4E02-9235-BC81C059B1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7200" y="1782809"/>
            <a:ext cx="7587794" cy="39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56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ChangeArrowheads="1"/>
          </p:cNvSpPr>
          <p:nvPr/>
        </p:nvSpPr>
        <p:spPr bwMode="auto">
          <a:xfrm>
            <a:off x="1295400" y="51076"/>
            <a:ext cx="8991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3. Piccolo spoiler: </a:t>
            </a:r>
          </a:p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stabilità, instabilità e inversione termica</a:t>
            </a: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2895600" y="1524000"/>
            <a:ext cx="3429000" cy="486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buFont typeface="Times New Roman" panose="02020603050405020304" pitchFamily="18" charset="0"/>
              <a:buAutoNum type="arabicPeriod"/>
            </a:pPr>
            <a:r>
              <a:rPr lang="it-IT" altLang="en-US" sz="2200" dirty="0">
                <a:solidFill>
                  <a:schemeClr val="bg1"/>
                </a:solidFill>
              </a:rPr>
              <a:t>Atmosfera instabile</a:t>
            </a:r>
          </a:p>
          <a:p>
            <a:pPr algn="just">
              <a:buFont typeface="Times New Roman" panose="02020603050405020304" pitchFamily="18" charset="0"/>
              <a:buAutoNum type="arabicPeriod"/>
            </a:pPr>
            <a:endParaRPr lang="it-IT" altLang="en-US" sz="1800" dirty="0">
              <a:solidFill>
                <a:schemeClr val="bg1"/>
              </a:solidFill>
            </a:endParaRPr>
          </a:p>
          <a:p>
            <a:pPr algn="just">
              <a:buFont typeface="Times New Roman" panose="02020603050405020304" pitchFamily="18" charset="0"/>
              <a:buAutoNum type="arabicPeriod"/>
            </a:pPr>
            <a:endParaRPr lang="it-IT" altLang="en-US" sz="1800" dirty="0">
              <a:solidFill>
                <a:schemeClr val="bg1"/>
              </a:solidFill>
            </a:endParaRPr>
          </a:p>
          <a:p>
            <a:pPr algn="just">
              <a:buFont typeface="Times New Roman" panose="02020603050405020304" pitchFamily="18" charset="0"/>
              <a:buAutoNum type="arabicPeriod"/>
            </a:pPr>
            <a:r>
              <a:rPr lang="it-IT" altLang="en-US" sz="2200" dirty="0">
                <a:solidFill>
                  <a:schemeClr val="bg1"/>
                </a:solidFill>
              </a:rPr>
              <a:t>Atmosfera neutra</a:t>
            </a:r>
          </a:p>
          <a:p>
            <a:pPr algn="just">
              <a:buFont typeface="Times New Roman" panose="02020603050405020304" pitchFamily="18" charset="0"/>
              <a:buAutoNum type="arabicPeriod"/>
            </a:pPr>
            <a:endParaRPr lang="it-IT" altLang="en-US" sz="1800" dirty="0">
              <a:solidFill>
                <a:schemeClr val="bg1"/>
              </a:solidFill>
            </a:endParaRPr>
          </a:p>
          <a:p>
            <a:pPr algn="just">
              <a:buFont typeface="Times New Roman" panose="02020603050405020304" pitchFamily="18" charset="0"/>
              <a:buAutoNum type="arabicPeriod"/>
            </a:pPr>
            <a:endParaRPr lang="it-IT" altLang="en-US" sz="1800" dirty="0">
              <a:solidFill>
                <a:schemeClr val="bg1"/>
              </a:solidFill>
            </a:endParaRPr>
          </a:p>
          <a:p>
            <a:pPr algn="just">
              <a:buFont typeface="Times New Roman" panose="02020603050405020304" pitchFamily="18" charset="0"/>
              <a:buAutoNum type="arabicPeriod"/>
            </a:pPr>
            <a:r>
              <a:rPr lang="it-IT" altLang="en-US" sz="2200" dirty="0">
                <a:solidFill>
                  <a:schemeClr val="bg1"/>
                </a:solidFill>
              </a:rPr>
              <a:t>Atmosfera stabile</a:t>
            </a:r>
          </a:p>
          <a:p>
            <a:pPr algn="just">
              <a:buFont typeface="Times New Roman" panose="02020603050405020304" pitchFamily="18" charset="0"/>
              <a:buAutoNum type="arabicPeriod"/>
            </a:pPr>
            <a:endParaRPr lang="it-IT" altLang="en-US" sz="1800" dirty="0">
              <a:solidFill>
                <a:schemeClr val="bg1"/>
              </a:solidFill>
            </a:endParaRPr>
          </a:p>
          <a:p>
            <a:pPr algn="just">
              <a:buFont typeface="Times New Roman" panose="02020603050405020304" pitchFamily="18" charset="0"/>
              <a:buAutoNum type="arabicPeriod"/>
            </a:pPr>
            <a:endParaRPr lang="it-IT" altLang="en-US" sz="1800" dirty="0">
              <a:solidFill>
                <a:schemeClr val="bg1"/>
              </a:solidFill>
            </a:endParaRPr>
          </a:p>
          <a:p>
            <a:pPr algn="just">
              <a:buFont typeface="Times New Roman" panose="02020603050405020304" pitchFamily="18" charset="0"/>
              <a:buAutoNum type="arabicPeriod"/>
            </a:pPr>
            <a:r>
              <a:rPr lang="it-IT" altLang="en-US" sz="2200" dirty="0">
                <a:solidFill>
                  <a:schemeClr val="bg1"/>
                </a:solidFill>
              </a:rPr>
              <a:t>Inversione al suolo</a:t>
            </a:r>
          </a:p>
          <a:p>
            <a:pPr algn="just">
              <a:buFont typeface="Times New Roman" panose="02020603050405020304" pitchFamily="18" charset="0"/>
              <a:buAutoNum type="arabicPeriod"/>
            </a:pPr>
            <a:endParaRPr lang="it-IT" altLang="en-US" sz="2200" dirty="0">
              <a:solidFill>
                <a:schemeClr val="bg1"/>
              </a:solidFill>
            </a:endParaRPr>
          </a:p>
          <a:p>
            <a:pPr algn="just">
              <a:buFont typeface="Times New Roman" panose="02020603050405020304" pitchFamily="18" charset="0"/>
              <a:buAutoNum type="arabicPeriod"/>
            </a:pPr>
            <a:endParaRPr lang="it-IT" altLang="en-US" sz="2200" dirty="0">
              <a:solidFill>
                <a:schemeClr val="bg1"/>
              </a:solidFill>
            </a:endParaRPr>
          </a:p>
          <a:p>
            <a:pPr algn="just">
              <a:buFont typeface="Times New Roman" panose="02020603050405020304" pitchFamily="18" charset="0"/>
              <a:buAutoNum type="arabicPeriod"/>
            </a:pPr>
            <a:r>
              <a:rPr lang="it-IT" altLang="en-US" sz="2200" dirty="0">
                <a:solidFill>
                  <a:schemeClr val="bg1"/>
                </a:solidFill>
              </a:rPr>
              <a:t>Inversione in quota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4A350DBC-99BB-40B3-9ED6-BDCBD8A4FDD2}"/>
              </a:ext>
            </a:extLst>
          </p:cNvPr>
          <p:cNvGrpSpPr/>
          <p:nvPr/>
        </p:nvGrpSpPr>
        <p:grpSpPr>
          <a:xfrm>
            <a:off x="5867400" y="1094203"/>
            <a:ext cx="2960729" cy="5611397"/>
            <a:chOff x="5867400" y="965476"/>
            <a:chExt cx="2960729" cy="5611397"/>
          </a:xfrm>
        </p:grpSpPr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DE47B9F3-0A40-47C8-BE22-883D79975804}"/>
                </a:ext>
              </a:extLst>
            </p:cNvPr>
            <p:cNvSpPr/>
            <p:nvPr/>
          </p:nvSpPr>
          <p:spPr>
            <a:xfrm>
              <a:off x="5867400" y="965476"/>
              <a:ext cx="2960729" cy="561139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7653" name="Immagin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0000">
              <a:off x="6019801" y="1066800"/>
              <a:ext cx="2760663" cy="548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43F46CE-E4FD-4EC8-9567-77E32DAB3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27</a:t>
            </a:fld>
            <a:endParaRPr lang="it-IT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79B25763-2B00-4D71-A67D-A9586ABB5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852872" cy="6858000"/>
          </a:xfrm>
          <a:prstGeom prst="rect">
            <a:avLst/>
          </a:prstGeom>
        </p:spPr>
      </p:pic>
      <p:sp>
        <p:nvSpPr>
          <p:cNvPr id="3" name="Rectangle 7">
            <a:extLst>
              <a:ext uri="{FF2B5EF4-FFF2-40B4-BE49-F238E27FC236}">
                <a16:creationId xmlns:a16="http://schemas.microsoft.com/office/drawing/2014/main" id="{F584AA06-1EFE-426B-A4D0-2A796C9AD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2872" y="152400"/>
            <a:ext cx="433912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Bilancio di calore superficiale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194F2BB-4869-4EBD-B3FC-D4C6DE4D4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28</a:t>
            </a:fld>
            <a:endParaRPr lang="it-IT" altLang="en-US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7B106AEA-CD7F-2FC4-F739-E0B5831DD4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2872" y="2502592"/>
            <a:ext cx="3881928" cy="171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algn="just">
              <a:defRPr/>
            </a:pPr>
            <a:r>
              <a:rPr lang="it-IT" altLang="en-US" sz="2400" dirty="0">
                <a:solidFill>
                  <a:schemeClr val="bg1"/>
                </a:solidFill>
              </a:rPr>
              <a:t>Assorbimento e successiva trasmissione (o emissione)</a:t>
            </a:r>
          </a:p>
          <a:p>
            <a:pPr marL="342900" indent="-342900" algn="just">
              <a:defRPr/>
            </a:pPr>
            <a:endParaRPr lang="it-IT" altLang="en-US" sz="2400" dirty="0">
              <a:solidFill>
                <a:schemeClr val="bg1"/>
              </a:solidFill>
            </a:endParaRPr>
          </a:p>
          <a:p>
            <a:pPr marL="342900" indent="-342900" algn="just">
              <a:defRPr/>
            </a:pPr>
            <a:r>
              <a:rPr lang="it-IT" altLang="en-US" sz="2400" dirty="0">
                <a:solidFill>
                  <a:schemeClr val="bg1"/>
                </a:solidFill>
              </a:rPr>
              <a:t>Riflessione e scattering</a:t>
            </a:r>
          </a:p>
        </p:txBody>
      </p:sp>
    </p:spTree>
    <p:extLst>
      <p:ext uri="{BB962C8B-B14F-4D97-AF65-F5344CB8AC3E}">
        <p14:creationId xmlns:p14="http://schemas.microsoft.com/office/powerpoint/2010/main" val="12712144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ChangeArrowheads="1"/>
          </p:cNvSpPr>
          <p:nvPr/>
        </p:nvSpPr>
        <p:spPr bwMode="auto">
          <a:xfrm>
            <a:off x="0" y="152400"/>
            <a:ext cx="71628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Bilancio di calore superficiale: flussi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3" name="Text Box 6"/>
              <p:cNvSpPr txBox="1">
                <a:spLocks noChangeArrowheads="1"/>
              </p:cNvSpPr>
              <p:nvPr/>
            </p:nvSpPr>
            <p:spPr bwMode="auto">
              <a:xfrm>
                <a:off x="252333" y="1600200"/>
                <a:ext cx="6834267" cy="36009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 eaLnBrk="1" hangingPunct="1">
                  <a:buFontTx/>
                  <a:buNone/>
                  <a:defRPr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altLang="en-US" sz="24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it-IT" altLang="en-US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it-IT" altLang="en-US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it-IT" altLang="en-US" sz="24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it-IT" altLang="en-US" sz="2400" dirty="0">
                    <a:solidFill>
                      <a:srgbClr val="FFFF00"/>
                    </a:solidFill>
                  </a:rPr>
                  <a:t> </a:t>
                </a:r>
                <a:endParaRPr lang="it-IT" altLang="en-US" sz="2400" dirty="0">
                  <a:solidFill>
                    <a:schemeClr val="bg1"/>
                  </a:solidFill>
                </a:endParaRPr>
              </a:p>
              <a:p>
                <a:pPr algn="just" eaLnBrk="1" hangingPunct="1">
                  <a:buFontTx/>
                  <a:buNone/>
                  <a:defRPr/>
                </a:pPr>
                <a:endParaRPr lang="it-IT" altLang="en-US" sz="1200" dirty="0">
                  <a:solidFill>
                    <a:schemeClr val="bg1"/>
                  </a:solidFill>
                </a:endParaRPr>
              </a:p>
              <a:p>
                <a:pPr indent="1169988" algn="just">
                  <a:buNone/>
                  <a:defRPr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it-IT" altLang="en-US" sz="2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altLang="en-US" sz="2400" dirty="0">
                    <a:solidFill>
                      <a:schemeClr val="bg1"/>
                    </a:solidFill>
                  </a:rPr>
                  <a:t>  = flusso netto o risultante</a:t>
                </a:r>
              </a:p>
              <a:p>
                <a:pPr indent="1169988" algn="just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it-IT" altLang="en-US" sz="2400" dirty="0">
                    <a:solidFill>
                      <a:schemeClr val="bg1"/>
                    </a:solidFill>
                  </a:rPr>
                  <a:t>  = flusso di calore sensibile</a:t>
                </a:r>
              </a:p>
              <a:p>
                <a:pPr indent="1169988" algn="just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it-IT" altLang="en-US" sz="2400" dirty="0">
                    <a:solidFill>
                      <a:schemeClr val="bg1"/>
                    </a:solidFill>
                  </a:rPr>
                  <a:t>  = flusso di calore latente (umidità)</a:t>
                </a:r>
              </a:p>
              <a:p>
                <a:pPr indent="1169988" algn="just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it-IT" altLang="en-US" sz="2400" dirty="0">
                    <a:solidFill>
                      <a:schemeClr val="bg1"/>
                    </a:solidFill>
                  </a:rPr>
                  <a:t>  = flusso di calore nel suolo</a:t>
                </a:r>
              </a:p>
              <a:p>
                <a:pPr indent="1169988" algn="just" eaLnBrk="1" hangingPunct="1">
                  <a:buNone/>
                  <a:defRPr/>
                </a:pPr>
                <a:endParaRPr lang="it-IT" altLang="en-US" sz="1400" dirty="0">
                  <a:solidFill>
                    <a:schemeClr val="bg1"/>
                  </a:solidFill>
                </a:endParaRPr>
              </a:p>
              <a:p>
                <a:pPr marL="342900" indent="-342900" algn="just">
                  <a:defRPr/>
                </a:pPr>
                <a:r>
                  <a:rPr lang="it-IT" altLang="en-US" sz="2400" dirty="0">
                    <a:solidFill>
                      <a:srgbClr val="FFFF00"/>
                    </a:solidFill>
                  </a:rPr>
                  <a:t>Positivi i flussi verso l’alto (uscenti dal terreno)</a:t>
                </a:r>
              </a:p>
              <a:p>
                <a:pPr marL="342900" indent="-342900" algn="just">
                  <a:defRPr/>
                </a:pPr>
                <a:r>
                  <a:rPr lang="it-IT" altLang="en-US" sz="2400" dirty="0">
                    <a:solidFill>
                      <a:srgbClr val="FFFF00"/>
                    </a:solidFill>
                  </a:rPr>
                  <a:t>Negativi i flussi verso il basso (entranti nel terreno)</a:t>
                </a:r>
                <a:endParaRPr lang="it-IT" altLang="en-US" sz="22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0483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333" y="1600200"/>
                <a:ext cx="6834267" cy="3600986"/>
              </a:xfrm>
              <a:prstGeom prst="rect">
                <a:avLst/>
              </a:prstGeom>
              <a:blipFill>
                <a:blip r:embed="rId2"/>
                <a:stretch>
                  <a:fillRect l="-1159" r="-980" b="-288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49A748-5638-40A8-B7BF-D88CE0BA66CB}"/>
              </a:ext>
            </a:extLst>
          </p:cNvPr>
          <p:cNvSpPr>
            <a:spLocks noGrp="1" noChangeAspect="1"/>
          </p:cNvSpPr>
          <p:nvPr>
            <p:ph type="sldNum" sz="quarter" idx="12"/>
          </p:nvPr>
        </p:nvSpPr>
        <p:spPr>
          <a:xfrm>
            <a:off x="8034615" y="6035976"/>
            <a:ext cx="3123810" cy="415788"/>
          </a:xfrm>
        </p:spPr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29</a:t>
            </a:fld>
            <a:endParaRPr lang="it-IT" altLang="en-US"/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114D8CD5-C39E-F371-437D-FCABB51985B1}"/>
              </a:ext>
            </a:extLst>
          </p:cNvPr>
          <p:cNvGrpSpPr>
            <a:grpSpLocks noChangeAspect="1"/>
          </p:cNvGrpSpPr>
          <p:nvPr/>
        </p:nvGrpSpPr>
        <p:grpSpPr>
          <a:xfrm>
            <a:off x="7196416" y="0"/>
            <a:ext cx="4914000" cy="3355813"/>
            <a:chOff x="3276600" y="4171950"/>
            <a:chExt cx="3124200" cy="2133551"/>
          </a:xfrm>
        </p:grpSpPr>
        <p:pic>
          <p:nvPicPr>
            <p:cNvPr id="28677" name="Immagin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59" t="30325" r="48356" b="43271"/>
            <a:stretch/>
          </p:blipFill>
          <p:spPr bwMode="auto">
            <a:xfrm>
              <a:off x="3276600" y="4171950"/>
              <a:ext cx="3124200" cy="2133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CasellaDiTesto 4">
                  <a:extLst>
                    <a:ext uri="{FF2B5EF4-FFF2-40B4-BE49-F238E27FC236}">
                      <a16:creationId xmlns:a16="http://schemas.microsoft.com/office/drawing/2014/main" id="{6C15D8CE-6B10-4B94-3D1D-F4BF732EFFC8}"/>
                    </a:ext>
                  </a:extLst>
                </p:cNvPr>
                <p:cNvSpPr txBox="1"/>
                <p:nvPr/>
              </p:nvSpPr>
              <p:spPr>
                <a:xfrm>
                  <a:off x="5181600" y="4648200"/>
                  <a:ext cx="509242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alt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CasellaDiTesto 4">
                  <a:extLst>
                    <a:ext uri="{FF2B5EF4-FFF2-40B4-BE49-F238E27FC236}">
                      <a16:creationId xmlns:a16="http://schemas.microsoft.com/office/drawing/2014/main" id="{6C15D8CE-6B10-4B94-3D1D-F4BF732EFF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81600" y="4648200"/>
                  <a:ext cx="509242" cy="33855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CasellaDiTesto 5">
                  <a:extLst>
                    <a:ext uri="{FF2B5EF4-FFF2-40B4-BE49-F238E27FC236}">
                      <a16:creationId xmlns:a16="http://schemas.microsoft.com/office/drawing/2014/main" id="{69008551-313B-441D-0FFB-D3669FB378FD}"/>
                    </a:ext>
                  </a:extLst>
                </p:cNvPr>
                <p:cNvSpPr txBox="1"/>
                <p:nvPr/>
              </p:nvSpPr>
              <p:spPr>
                <a:xfrm>
                  <a:off x="4770000" y="4766846"/>
                  <a:ext cx="509242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alt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" name="CasellaDiTesto 5">
                  <a:extLst>
                    <a:ext uri="{FF2B5EF4-FFF2-40B4-BE49-F238E27FC236}">
                      <a16:creationId xmlns:a16="http://schemas.microsoft.com/office/drawing/2014/main" id="{69008551-313B-441D-0FFB-D3669FB378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0000" y="4766846"/>
                  <a:ext cx="509242" cy="338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1612BC3A-53AD-9DFB-9233-B2AACCF924CD}"/>
                    </a:ext>
                  </a:extLst>
                </p:cNvPr>
                <p:cNvSpPr txBox="1"/>
                <p:nvPr/>
              </p:nvSpPr>
              <p:spPr>
                <a:xfrm>
                  <a:off x="3810000" y="5181600"/>
                  <a:ext cx="509242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alt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alt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1612BC3A-53AD-9DFB-9233-B2AACCF924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0" y="5181600"/>
                  <a:ext cx="509242" cy="33855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asellaDiTesto 7">
                  <a:extLst>
                    <a:ext uri="{FF2B5EF4-FFF2-40B4-BE49-F238E27FC236}">
                      <a16:creationId xmlns:a16="http://schemas.microsoft.com/office/drawing/2014/main" id="{3132B273-400B-FCB3-CC1F-089BF4F01201}"/>
                    </a:ext>
                  </a:extLst>
                </p:cNvPr>
                <p:cNvSpPr txBox="1"/>
                <p:nvPr/>
              </p:nvSpPr>
              <p:spPr>
                <a:xfrm>
                  <a:off x="4683829" y="5965031"/>
                  <a:ext cx="509242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alt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CasellaDiTesto 7">
                  <a:extLst>
                    <a:ext uri="{FF2B5EF4-FFF2-40B4-BE49-F238E27FC236}">
                      <a16:creationId xmlns:a16="http://schemas.microsoft.com/office/drawing/2014/main" id="{3132B273-400B-FCB3-CC1F-089BF4F012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3829" y="5965031"/>
                  <a:ext cx="509242" cy="33855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 Box 6">
              <a:extLst>
                <a:ext uri="{FF2B5EF4-FFF2-40B4-BE49-F238E27FC236}">
                  <a16:creationId xmlns:a16="http://schemas.microsoft.com/office/drawing/2014/main" id="{A83B1DDF-58FD-D6CB-175D-F30563F859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7600" y="4186535"/>
              <a:ext cx="1066800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 eaLnBrk="1" hangingPunct="1">
                <a:buFontTx/>
                <a:buNone/>
              </a:pPr>
              <a:r>
                <a:rPr lang="it-IT" altLang="en-US" sz="2400" dirty="0"/>
                <a:t>Giorno</a:t>
              </a:r>
            </a:p>
          </p:txBody>
        </p:sp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5A1A560D-6F59-2476-601B-3A79F0295C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4565400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A27B52BE-8135-EBC2-8C07-F577D0F88725}"/>
                </a:ext>
              </a:extLst>
            </p:cNvPr>
            <p:cNvSpPr/>
            <p:nvPr/>
          </p:nvSpPr>
          <p:spPr>
            <a:xfrm>
              <a:off x="4495800" y="4995447"/>
              <a:ext cx="356842" cy="338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7FE51BA6-1F4A-A7F3-851F-9C5C555BB23B}"/>
                </a:ext>
              </a:extLst>
            </p:cNvPr>
            <p:cNvSpPr/>
            <p:nvPr/>
          </p:nvSpPr>
          <p:spPr>
            <a:xfrm>
              <a:off x="4724400" y="5334000"/>
              <a:ext cx="128242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651F71F5-5343-E1E2-81DD-9EE9164C698B}"/>
              </a:ext>
            </a:extLst>
          </p:cNvPr>
          <p:cNvGrpSpPr>
            <a:grpSpLocks noChangeAspect="1"/>
          </p:cNvGrpSpPr>
          <p:nvPr/>
        </p:nvGrpSpPr>
        <p:grpSpPr>
          <a:xfrm>
            <a:off x="7196416" y="3429000"/>
            <a:ext cx="4919384" cy="3443485"/>
            <a:chOff x="6648419" y="4171950"/>
            <a:chExt cx="3048000" cy="2133551"/>
          </a:xfrm>
        </p:grpSpPr>
        <p:pic>
          <p:nvPicPr>
            <p:cNvPr id="10" name="Immagine 6">
              <a:extLst>
                <a:ext uri="{FF2B5EF4-FFF2-40B4-BE49-F238E27FC236}">
                  <a16:creationId xmlns:a16="http://schemas.microsoft.com/office/drawing/2014/main" id="{CF2D2D21-AAE1-F5C7-40C4-8BD7225D3C1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78" t="30325" r="28713" b="43271"/>
            <a:stretch/>
          </p:blipFill>
          <p:spPr bwMode="auto">
            <a:xfrm>
              <a:off x="6648419" y="4171950"/>
              <a:ext cx="3048000" cy="2133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B202600D-118D-A189-B39C-9807D7AE2601}"/>
                    </a:ext>
                  </a:extLst>
                </p:cNvPr>
                <p:cNvSpPr txBox="1"/>
                <p:nvPr/>
              </p:nvSpPr>
              <p:spPr>
                <a:xfrm>
                  <a:off x="8568000" y="5004000"/>
                  <a:ext cx="509242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alt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B202600D-118D-A189-B39C-9807D7AE26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68000" y="5004000"/>
                  <a:ext cx="509242" cy="338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E0AB2741-8EB3-45C2-66B1-854EF2927F9B}"/>
                    </a:ext>
                  </a:extLst>
                </p:cNvPr>
                <p:cNvSpPr txBox="1"/>
                <p:nvPr/>
              </p:nvSpPr>
              <p:spPr>
                <a:xfrm>
                  <a:off x="8280000" y="4766846"/>
                  <a:ext cx="509242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alt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E0AB2741-8EB3-45C2-66B1-854EF2927F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80000" y="4766846"/>
                  <a:ext cx="509242" cy="33855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D75931DD-4D05-DD0F-D174-F46341CC7E60}"/>
                    </a:ext>
                  </a:extLst>
                </p:cNvPr>
                <p:cNvSpPr txBox="1"/>
                <p:nvPr/>
              </p:nvSpPr>
              <p:spPr>
                <a:xfrm>
                  <a:off x="7167465" y="5201937"/>
                  <a:ext cx="509242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alt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it-IT" alt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D75931DD-4D05-DD0F-D174-F46341CC7E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67465" y="5201937"/>
                  <a:ext cx="509242" cy="33855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F82FE93E-ADE7-04C6-69EF-3F817EC40395}"/>
                    </a:ext>
                  </a:extLst>
                </p:cNvPr>
                <p:cNvSpPr txBox="1"/>
                <p:nvPr/>
              </p:nvSpPr>
              <p:spPr>
                <a:xfrm>
                  <a:off x="8425803" y="5910759"/>
                  <a:ext cx="468000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alt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it-IT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F82FE93E-ADE7-04C6-69EF-3F817EC403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25803" y="5910759"/>
                  <a:ext cx="468000" cy="33855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 Box 6">
              <a:extLst>
                <a:ext uri="{FF2B5EF4-FFF2-40B4-BE49-F238E27FC236}">
                  <a16:creationId xmlns:a16="http://schemas.microsoft.com/office/drawing/2014/main" id="{18B03B12-6F06-8319-C187-6BB7AAC365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4200" y="4191000"/>
              <a:ext cx="1066800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 eaLnBrk="1" hangingPunct="1">
                <a:buFontTx/>
                <a:buNone/>
              </a:pPr>
              <a:r>
                <a:rPr lang="it-IT" altLang="en-US" sz="2400" dirty="0"/>
                <a:t>Notte</a:t>
              </a:r>
            </a:p>
          </p:txBody>
        </p:sp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BAA3DF71-595E-012B-10D7-277BE15576B2}"/>
                </a:ext>
              </a:extLst>
            </p:cNvPr>
            <p:cNvSpPr/>
            <p:nvPr/>
          </p:nvSpPr>
          <p:spPr>
            <a:xfrm>
              <a:off x="7848600" y="5029200"/>
              <a:ext cx="431400" cy="338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EB756D67-9FA0-7EE8-C16E-531A0035B440}"/>
                </a:ext>
              </a:extLst>
            </p:cNvPr>
            <p:cNvSpPr/>
            <p:nvPr/>
          </p:nvSpPr>
          <p:spPr>
            <a:xfrm>
              <a:off x="8077200" y="5367753"/>
              <a:ext cx="128242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C26C19F7-104F-9876-2F12-4BA5E1701F1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708"/>
            <a:stretch/>
          </p:blipFill>
          <p:spPr bwMode="auto">
            <a:xfrm>
              <a:off x="7772400" y="4495800"/>
              <a:ext cx="540000" cy="497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ChangeArrowheads="1"/>
          </p:cNvSpPr>
          <p:nvPr/>
        </p:nvSpPr>
        <p:spPr bwMode="auto">
          <a:xfrm>
            <a:off x="2209800" y="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1. Direzione del vento</a:t>
            </a:r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381000" y="381000"/>
            <a:ext cx="11277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algn="just">
              <a:defRPr/>
            </a:pPr>
            <a:r>
              <a:rPr lang="it-IT" altLang="en-US" sz="2000" dirty="0">
                <a:solidFill>
                  <a:schemeClr val="bg1"/>
                </a:solidFill>
              </a:rPr>
              <a:t>Convenzioni aeronautiche: si assegna al </a:t>
            </a:r>
            <a:r>
              <a:rPr lang="it-IT" altLang="en-US" sz="2000" dirty="0">
                <a:solidFill>
                  <a:srgbClr val="FFFF00"/>
                </a:solidFill>
              </a:rPr>
              <a:t>vento</a:t>
            </a:r>
            <a:r>
              <a:rPr lang="it-IT" altLang="en-US" sz="2000" dirty="0">
                <a:solidFill>
                  <a:schemeClr val="bg1"/>
                </a:solidFill>
              </a:rPr>
              <a:t> la </a:t>
            </a:r>
            <a:r>
              <a:rPr lang="it-IT" altLang="en-US" sz="2000" dirty="0">
                <a:solidFill>
                  <a:srgbClr val="FFFF00"/>
                </a:solidFill>
              </a:rPr>
              <a:t>direzione da cui proviene</a:t>
            </a:r>
            <a:r>
              <a:rPr lang="it-IT" altLang="en-US" sz="2000" dirty="0">
                <a:solidFill>
                  <a:schemeClr val="bg1"/>
                </a:solidFill>
              </a:rPr>
              <a:t>, con </a:t>
            </a:r>
            <a:r>
              <a:rPr lang="it-IT" altLang="en-US" sz="2000" dirty="0">
                <a:solidFill>
                  <a:srgbClr val="FFFF00"/>
                </a:solidFill>
              </a:rPr>
              <a:t>origine a Nord </a:t>
            </a:r>
            <a:r>
              <a:rPr lang="it-IT" altLang="en-US" sz="2000" dirty="0">
                <a:solidFill>
                  <a:schemeClr val="bg1"/>
                </a:solidFill>
              </a:rPr>
              <a:t>e senso orario degli angoli (0° da Nord, 90° da Est, 180° da Sud e 270° da Ovest). </a:t>
            </a:r>
          </a:p>
          <a:p>
            <a:pPr marL="342900" indent="-342900" algn="just">
              <a:defRPr/>
            </a:pPr>
            <a:r>
              <a:rPr lang="it-IT" altLang="en-US" sz="2000" dirty="0">
                <a:solidFill>
                  <a:schemeClr val="bg1"/>
                </a:solidFill>
              </a:rPr>
              <a:t>Matematicamente la direzione del vento si ottiene dalle componenti cartesiane nel modo seguente:</a:t>
            </a:r>
          </a:p>
        </p:txBody>
      </p:sp>
      <p:pic>
        <p:nvPicPr>
          <p:cNvPr id="4100" name="Immagin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6" t="79433" r="24673" b="9114"/>
          <a:stretch>
            <a:fillRect/>
          </a:stretch>
        </p:blipFill>
        <p:spPr bwMode="auto">
          <a:xfrm>
            <a:off x="838200" y="1447800"/>
            <a:ext cx="31908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4038600" y="1581090"/>
            <a:ext cx="9486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08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>
              <a:buNone/>
              <a:defRPr/>
            </a:pPr>
            <a:r>
              <a:rPr lang="it-IT" altLang="en-US" sz="2000" dirty="0">
                <a:solidFill>
                  <a:schemeClr val="bg1"/>
                </a:solidFill>
              </a:rPr>
              <a:t>in cui</a:t>
            </a:r>
          </a:p>
        </p:txBody>
      </p:sp>
      <p:pic>
        <p:nvPicPr>
          <p:cNvPr id="4102" name="Immagin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45" t="20530" r="35722" b="70056"/>
          <a:stretch/>
        </p:blipFill>
        <p:spPr bwMode="auto">
          <a:xfrm>
            <a:off x="4800600" y="1447800"/>
            <a:ext cx="2511425" cy="75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o 3">
            <a:extLst>
              <a:ext uri="{FF2B5EF4-FFF2-40B4-BE49-F238E27FC236}">
                <a16:creationId xmlns:a16="http://schemas.microsoft.com/office/drawing/2014/main" id="{630A673C-D71B-4DFD-A721-1FC2DB181D1B}"/>
              </a:ext>
            </a:extLst>
          </p:cNvPr>
          <p:cNvGrpSpPr/>
          <p:nvPr/>
        </p:nvGrpSpPr>
        <p:grpSpPr>
          <a:xfrm>
            <a:off x="457200" y="2209800"/>
            <a:ext cx="6934200" cy="3776876"/>
            <a:chOff x="4724400" y="2700124"/>
            <a:chExt cx="6934200" cy="3776876"/>
          </a:xfrm>
        </p:grpSpPr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1030BEAA-31C7-4169-8205-C00CB358C979}"/>
                </a:ext>
              </a:extLst>
            </p:cNvPr>
            <p:cNvSpPr/>
            <p:nvPr/>
          </p:nvSpPr>
          <p:spPr>
            <a:xfrm>
              <a:off x="4724400" y="2700124"/>
              <a:ext cx="6934200" cy="3776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pic>
          <p:nvPicPr>
            <p:cNvPr id="1026" name="Picture 2" descr="ADESIVO ROSA DEI VENTI ø 15 - 2 ADESIVI LINEA MARE">
              <a:extLst>
                <a:ext uri="{FF2B5EF4-FFF2-40B4-BE49-F238E27FC236}">
                  <a16:creationId xmlns:a16="http://schemas.microsoft.com/office/drawing/2014/main" id="{487A03C2-7250-4D5D-94CF-3617A8598A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90" t="6751" r="3926" b="10343"/>
            <a:stretch/>
          </p:blipFill>
          <p:spPr bwMode="auto">
            <a:xfrm>
              <a:off x="8229600" y="2805106"/>
              <a:ext cx="3358076" cy="3168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irconferenza trigonometrica e definizione di seno e coseno">
              <a:extLst>
                <a:ext uri="{FF2B5EF4-FFF2-40B4-BE49-F238E27FC236}">
                  <a16:creationId xmlns:a16="http://schemas.microsoft.com/office/drawing/2014/main" id="{0C668658-03F0-4A88-8DC2-52EA7C5DB3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1645" y="2805106"/>
              <a:ext cx="3325959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3762F51D-75CA-4BE0-B50B-53F058310C52}"/>
                </a:ext>
              </a:extLst>
            </p:cNvPr>
            <p:cNvSpPr txBox="1"/>
            <p:nvPr/>
          </p:nvSpPr>
          <p:spPr>
            <a:xfrm>
              <a:off x="5334000" y="6019800"/>
              <a:ext cx="54922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Cerchio goniometrico                         Rosa dei venti</a:t>
              </a:r>
            </a:p>
          </p:txBody>
        </p:sp>
      </p:grp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46E4AC3-E5FD-432E-BB5E-FD5D65AB7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3</a:t>
            </a:fld>
            <a:endParaRPr lang="it-IT" altLang="en-US" dirty="0"/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9E4E2A4D-8155-C329-C266-895D836DDEDC}"/>
              </a:ext>
            </a:extLst>
          </p:cNvPr>
          <p:cNvGrpSpPr/>
          <p:nvPr/>
        </p:nvGrpSpPr>
        <p:grpSpPr>
          <a:xfrm>
            <a:off x="7391400" y="2209800"/>
            <a:ext cx="4260362" cy="3847923"/>
            <a:chOff x="7391400" y="2604252"/>
            <a:chExt cx="4260362" cy="3847923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DBEAB7DD-E04A-73ED-9223-501D0280F70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2" t="3854" r="2221" b="8889"/>
            <a:stretch/>
          </p:blipFill>
          <p:spPr bwMode="auto">
            <a:xfrm>
              <a:off x="7467599" y="2604252"/>
              <a:ext cx="4184163" cy="37768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CasellaDiTesto 1">
              <a:extLst>
                <a:ext uri="{FF2B5EF4-FFF2-40B4-BE49-F238E27FC236}">
                  <a16:creationId xmlns:a16="http://schemas.microsoft.com/office/drawing/2014/main" id="{3AA1CDE7-AC52-4EAD-4E11-41C3F9800F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11656" y="2647890"/>
              <a:ext cx="12513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it-IT" altLang="en-US" sz="2000" b="1" dirty="0"/>
                <a:t>Cagliari</a:t>
              </a:r>
            </a:p>
          </p:txBody>
        </p:sp>
        <p:sp>
          <p:nvSpPr>
            <p:cNvPr id="12" name="CasellaDiTesto 1">
              <a:extLst>
                <a:ext uri="{FF2B5EF4-FFF2-40B4-BE49-F238E27FC236}">
                  <a16:creationId xmlns:a16="http://schemas.microsoft.com/office/drawing/2014/main" id="{69382CBA-12C2-895F-DC30-51586ACBF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1400" y="5867400"/>
              <a:ext cx="205739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it-IT" altLang="en-US" sz="1600" dirty="0"/>
                <a:t>Calma (bava di vento):</a:t>
              </a:r>
            </a:p>
            <a:p>
              <a:r>
                <a:rPr lang="it-IT" altLang="en-US" sz="1600" dirty="0"/>
                <a:t> 21%</a:t>
              </a: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63A6102-E729-C1F9-1EE4-BBB2D16B08ED}"/>
              </a:ext>
            </a:extLst>
          </p:cNvPr>
          <p:cNvSpPr txBox="1"/>
          <p:nvPr/>
        </p:nvSpPr>
        <p:spPr>
          <a:xfrm>
            <a:off x="381000" y="5934670"/>
            <a:ext cx="11506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Venti regnanti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sono quelli con maggiori frequenza di apparizione (di solito si considera almeno il 50%).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Venti dominanti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sono quelli con le maggiori velocità (di solito almeno 20 m/s, circa 70 km/h).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Venti prevalenti</a:t>
            </a:r>
            <a:r>
              <a:rPr lang="it-IT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sono quelli che sono contemporaneamente regnanti e dominanti.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ChangeArrowheads="1"/>
          </p:cNvSpPr>
          <p:nvPr/>
        </p:nvSpPr>
        <p:spPr bwMode="auto">
          <a:xfrm>
            <a:off x="2209800" y="3048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Bilancio di calore superficiale in presenza di ambiente costruito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699" name="Text Box 6"/>
              <p:cNvSpPr txBox="1">
                <a:spLocks noChangeArrowheads="1"/>
              </p:cNvSpPr>
              <p:nvPr/>
            </p:nvSpPr>
            <p:spPr bwMode="auto">
              <a:xfrm>
                <a:off x="304800" y="1447800"/>
                <a:ext cx="6052556" cy="24560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altLang="en-US" sz="24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>
                          <m: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altLang="en-US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r>
                        <a:rPr lang="it-IT" altLang="en-US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lang="it-IT" altLang="en-US" sz="24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altLang="en-US" sz="24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it-IT" altLang="en-US" sz="2400" b="0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altLang="en-US" sz="2400" b="0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it-IT" altLang="en-US" sz="2400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altLang="en-US" sz="2400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altLang="en-US" sz="2400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it-IT" altLang="en-US" sz="2400" dirty="0">
                  <a:solidFill>
                    <a:schemeClr val="bg1"/>
                  </a:solidFill>
                </a:endParaRPr>
              </a:p>
              <a:p>
                <a:pPr indent="1169988">
                  <a:buNone/>
                  <a:defRPr/>
                </a:pPr>
                <a:endParaRPr lang="it-IT" altLang="en-US" sz="2400" dirty="0">
                  <a:solidFill>
                    <a:schemeClr val="bg1"/>
                  </a:solidFill>
                </a:endParaRPr>
              </a:p>
              <a:p>
                <a:pPr>
                  <a:buNone/>
                  <a:defRPr/>
                </a:pPr>
                <a14:m>
                  <m:oMath xmlns:m="http://schemas.openxmlformats.org/officeDocument/2006/math">
                    <m:r>
                      <a:rPr lang="it-IT" altLang="en-US" sz="2400" i="1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it-IT" altLang="en-US" sz="2400" i="1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400" i="1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altLang="en-US" sz="2400" i="1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it-IT" altLang="en-US" sz="2400" dirty="0">
                    <a:solidFill>
                      <a:srgbClr val="92D050"/>
                    </a:solidFill>
                  </a:rPr>
                  <a:t> </a:t>
                </a:r>
                <a:r>
                  <a:rPr lang="it-IT" altLang="en-US" sz="2400" dirty="0">
                    <a:solidFill>
                      <a:schemeClr val="bg1"/>
                    </a:solidFill>
                  </a:rPr>
                  <a:t>= calore immagazzinato nella </a:t>
                </a:r>
                <a:r>
                  <a:rPr lang="it-IT" altLang="en-US" sz="2400" dirty="0">
                    <a:solidFill>
                      <a:srgbClr val="92D050"/>
                    </a:solidFill>
                  </a:rPr>
                  <a:t>canopia (</a:t>
                </a:r>
                <a:r>
                  <a:rPr lang="it-IT" altLang="en-US" sz="2400" dirty="0" err="1">
                    <a:solidFill>
                      <a:srgbClr val="92D050"/>
                    </a:solidFill>
                  </a:rPr>
                  <a:t>canopy</a:t>
                </a:r>
                <a:r>
                  <a:rPr lang="it-IT" altLang="en-US" sz="2400" dirty="0">
                    <a:solidFill>
                      <a:srgbClr val="92D050"/>
                    </a:solidFill>
                  </a:rPr>
                  <a:t>) </a:t>
                </a:r>
                <a:r>
                  <a:rPr lang="it-IT" altLang="en-US" sz="2400" dirty="0">
                    <a:solidFill>
                      <a:schemeClr val="bg1"/>
                    </a:solidFill>
                  </a:rPr>
                  <a:t>naturale e urbana (ambiente naturale e costruito), per esempio a causa della radiazione riflessa dagli edifici</a:t>
                </a:r>
              </a:p>
            </p:txBody>
          </p:sp>
        </mc:Choice>
        <mc:Fallback>
          <p:sp>
            <p:nvSpPr>
              <p:cNvPr id="29699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" y="1447800"/>
                <a:ext cx="6052556" cy="2456057"/>
              </a:xfrm>
              <a:prstGeom prst="rect">
                <a:avLst/>
              </a:prstGeom>
              <a:blipFill>
                <a:blip r:embed="rId2"/>
                <a:stretch>
                  <a:fillRect l="-1511" r="-1813" b="-472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64BF63C-AFD7-4916-B2E5-D5027389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30</a:t>
            </a:fld>
            <a:endParaRPr lang="it-IT" altLang="en-US"/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90B82AB4-0A59-C45F-9A87-1A749F3839AA}"/>
              </a:ext>
            </a:extLst>
          </p:cNvPr>
          <p:cNvGrpSpPr>
            <a:grpSpLocks noChangeAspect="1"/>
          </p:cNvGrpSpPr>
          <p:nvPr/>
        </p:nvGrpSpPr>
        <p:grpSpPr>
          <a:xfrm>
            <a:off x="6639277" y="1524000"/>
            <a:ext cx="5179555" cy="4284000"/>
            <a:chOff x="6248400" y="1371600"/>
            <a:chExt cx="4790723" cy="3962400"/>
          </a:xfrm>
        </p:grpSpPr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0C0DCE75-5CD3-FAAD-89E5-F8E47BA5AF60}"/>
                </a:ext>
              </a:extLst>
            </p:cNvPr>
            <p:cNvSpPr/>
            <p:nvPr/>
          </p:nvSpPr>
          <p:spPr>
            <a:xfrm>
              <a:off x="6248400" y="1371600"/>
              <a:ext cx="4790723" cy="396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700" name="Immagine 5"/>
            <p:cNvPicPr>
              <a:picLocks noChangeAspect="1" noChangeArrowheads="1"/>
            </p:cNvPicPr>
            <p:nvPr/>
          </p:nvPicPr>
          <p:blipFill>
            <a:blip r:embed="rId3">
              <a:lum bright="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5408" y="1706563"/>
              <a:ext cx="4320000" cy="3433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6">
              <a:extLst>
                <a:ext uri="{FF2B5EF4-FFF2-40B4-BE49-F238E27FC236}">
                  <a16:creationId xmlns:a16="http://schemas.microsoft.com/office/drawing/2014/main" id="{6A509226-A7CC-7566-D49F-5286E7CC1B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5408" y="1574933"/>
              <a:ext cx="1475122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 eaLnBrk="1" hangingPunct="1">
                <a:buFontTx/>
                <a:buNone/>
              </a:pPr>
              <a:r>
                <a:rPr lang="it-IT" altLang="en-US" sz="2800" dirty="0"/>
                <a:t>Giorno</a:t>
              </a:r>
            </a:p>
          </p:txBody>
        </p:sp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078FAC5C-3D17-727C-6DFB-22C088BA6C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44000" y="1574933"/>
              <a:ext cx="746687" cy="7466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B0D3F5BF-BCA9-791B-536E-1B20C44E451D}"/>
                    </a:ext>
                  </a:extLst>
                </p:cNvPr>
                <p:cNvSpPr txBox="1"/>
                <p:nvPr/>
              </p:nvSpPr>
              <p:spPr>
                <a:xfrm>
                  <a:off x="8491334" y="1885890"/>
                  <a:ext cx="704156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alt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it-IT" alt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B0D3F5BF-BCA9-791B-536E-1B20C44E45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91334" y="1885890"/>
                  <a:ext cx="704156" cy="400110"/>
                </a:xfrm>
                <a:prstGeom prst="rect">
                  <a:avLst/>
                </a:prstGeom>
                <a:blipFill>
                  <a:blip r:embed="rId5"/>
                  <a:stretch>
                    <a:fillRect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ABBF7046-EAC1-192B-37E1-F06F6D35FFE2}"/>
                    </a:ext>
                  </a:extLst>
                </p:cNvPr>
                <p:cNvSpPr txBox="1"/>
                <p:nvPr/>
              </p:nvSpPr>
              <p:spPr>
                <a:xfrm>
                  <a:off x="7848600" y="1828800"/>
                  <a:ext cx="704156" cy="43200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alt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it-IT" alt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ABBF7046-EAC1-192B-37E1-F06F6D35FF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48600" y="1828800"/>
                  <a:ext cx="704156" cy="43200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CCEAE2EA-575C-FF27-1CF9-0C88137A1FE6}"/>
                    </a:ext>
                  </a:extLst>
                </p:cNvPr>
                <p:cNvSpPr txBox="1"/>
                <p:nvPr/>
              </p:nvSpPr>
              <p:spPr>
                <a:xfrm>
                  <a:off x="9925846" y="2819400"/>
                  <a:ext cx="704156" cy="54000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alt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alt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alt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>
                            <m:r>
                              <a:rPr lang="it-IT" alt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CCEAE2EA-575C-FF27-1CF9-0C88137A1F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25846" y="2819400"/>
                  <a:ext cx="704156" cy="54000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6A47A4D7-02D1-6368-B434-F96215879157}"/>
                    </a:ext>
                  </a:extLst>
                </p:cNvPr>
                <p:cNvSpPr txBox="1"/>
                <p:nvPr/>
              </p:nvSpPr>
              <p:spPr>
                <a:xfrm>
                  <a:off x="8676000" y="4680000"/>
                  <a:ext cx="704156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alt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alt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6A47A4D7-02D1-6368-B434-F9621587915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76000" y="4680000"/>
                  <a:ext cx="704156" cy="400110"/>
                </a:xfrm>
                <a:prstGeom prst="rect">
                  <a:avLst/>
                </a:prstGeom>
                <a:blipFill>
                  <a:blip r:embed="rId8"/>
                  <a:stretch>
                    <a:fillRect b="-92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A32F837B-8327-9DA2-F5FE-5AF5B0D58E0D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>
                <a:xfrm>
                  <a:off x="8610599" y="3486090"/>
                  <a:ext cx="886993" cy="50400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altLang="en-US" sz="200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altLang="en-US" sz="2000" b="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it-IT" altLang="en-US" sz="2000" i="1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altLang="en-US" sz="2000" b="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A32F837B-8327-9DA2-F5FE-5AF5B0D58E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0599" y="3486090"/>
                  <a:ext cx="886993" cy="50400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" name="Picture 2">
            <a:extLst>
              <a:ext uri="{FF2B5EF4-FFF2-40B4-BE49-F238E27FC236}">
                <a16:creationId xmlns:a16="http://schemas.microsoft.com/office/drawing/2014/main" id="{D5F7B061-506F-93F4-99D6-2E3348CAF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75" b="6836"/>
          <a:stretch>
            <a:fillRect/>
          </a:stretch>
        </p:blipFill>
        <p:spPr bwMode="auto">
          <a:xfrm>
            <a:off x="1752600" y="4038600"/>
            <a:ext cx="2901678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ChangeArrowheads="1"/>
          </p:cNvSpPr>
          <p:nvPr/>
        </p:nvSpPr>
        <p:spPr bwMode="auto">
          <a:xfrm>
            <a:off x="1295400" y="228600"/>
            <a:ext cx="944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Bilancio di calore superficiale: radiazione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23" name="Text Box 6"/>
              <p:cNvSpPr txBox="1">
                <a:spLocks noChangeArrowheads="1"/>
              </p:cNvSpPr>
              <p:nvPr/>
            </p:nvSpPr>
            <p:spPr bwMode="auto">
              <a:xfrm>
                <a:off x="2438400" y="990600"/>
                <a:ext cx="7543800" cy="53614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altLang="en-US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alt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alt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>
                          <m:r>
                            <a:rPr lang="it-IT" alt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alt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alt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it-IT" alt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alt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it-IT" altLang="en-U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it-IT" alt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it-IT" alt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↓−</m:t>
                      </m:r>
                      <m:r>
                        <a:rPr lang="it-IT" alt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it-IT" alt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↑)+(</m:t>
                      </m:r>
                      <m:r>
                        <a:rPr lang="it-IT" alt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it-IT" alt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↓−</m:t>
                      </m:r>
                      <m:r>
                        <a:rPr lang="it-IT" alt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it-IT" alt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↑)</m:t>
                      </m:r>
                    </m:oMath>
                  </m:oMathPara>
                </a14:m>
                <a:endParaRPr lang="it-IT" altLang="en-US" sz="2800" dirty="0">
                  <a:solidFill>
                    <a:schemeClr val="bg1"/>
                  </a:solidFill>
                </a:endParaRPr>
              </a:p>
              <a:p>
                <a:pPr algn="just" eaLnBrk="1" hangingPunct="1">
                  <a:buFontTx/>
                  <a:buNone/>
                </a:pPr>
                <a:endParaRPr lang="it-IT" altLang="en-US" sz="2400" dirty="0">
                  <a:solidFill>
                    <a:schemeClr val="bg1"/>
                  </a:solidFill>
                </a:endParaRPr>
              </a:p>
              <a:p>
                <a:pPr algn="just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it-IT" altLang="en-US" sz="2400" dirty="0">
                    <a:solidFill>
                      <a:schemeClr val="bg1"/>
                    </a:solidFill>
                  </a:rPr>
                  <a:t> = radiazione netta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it-IT" altLang="en-US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alt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  <m:sSup>
                          <m:sSupPr>
                            <m:ctrlPr>
                              <a:rPr lang="it-IT" alt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alt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it-IT" alt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e>
                    </m:d>
                  </m:oMath>
                </a14:m>
                <a:endParaRPr lang="it-IT" altLang="en-US" sz="2400" dirty="0">
                  <a:solidFill>
                    <a:schemeClr val="bg1"/>
                  </a:solidFill>
                </a:endParaRPr>
              </a:p>
              <a:p>
                <a:pPr algn="just">
                  <a:buNone/>
                </a:pPr>
                <a:endParaRPr lang="it-IT" altLang="en-US" sz="2400" dirty="0">
                  <a:solidFill>
                    <a:schemeClr val="bg1"/>
                  </a:solidFill>
                </a:endParaRPr>
              </a:p>
              <a:p>
                <a:pPr algn="just">
                  <a:buNone/>
                </a:pPr>
                <a:r>
                  <a:rPr lang="it-IT" altLang="en-US" sz="2400" i="1" dirty="0">
                    <a:solidFill>
                      <a:srgbClr val="FFFF00"/>
                    </a:solidFill>
                  </a:rPr>
                  <a:t>K   =</a:t>
                </a:r>
                <a:r>
                  <a:rPr lang="it-IT" altLang="en-US" sz="2400" dirty="0">
                    <a:solidFill>
                      <a:srgbClr val="FFFF00"/>
                    </a:solidFill>
                  </a:rPr>
                  <a:t> radiazione solare visibile netta (ad onda corta - luce)</a:t>
                </a:r>
              </a:p>
              <a:p>
                <a:pPr algn="just" eaLnBrk="1" hangingPunct="1">
                  <a:buFontTx/>
                  <a:buNone/>
                </a:pPr>
                <a:r>
                  <a:rPr lang="it-IT" altLang="en-US" sz="2400" i="1" dirty="0">
                    <a:solidFill>
                      <a:srgbClr val="FFFF00"/>
                    </a:solidFill>
                  </a:rPr>
                  <a:t>K</a:t>
                </a:r>
                <a:r>
                  <a:rPr lang="it-IT" altLang="en-US" sz="2400" dirty="0">
                    <a:solidFill>
                      <a:srgbClr val="FFFF00"/>
                    </a:solidFill>
                  </a:rPr>
                  <a:t>↓</a:t>
                </a:r>
                <a:r>
                  <a:rPr lang="it-IT" altLang="en-US" sz="2400" dirty="0">
                    <a:solidFill>
                      <a:schemeClr val="bg1"/>
                    </a:solidFill>
                  </a:rPr>
                  <a:t> = radiazione solare visibile </a:t>
                </a:r>
                <a:r>
                  <a:rPr lang="it-IT" altLang="en-US" sz="2400" dirty="0">
                    <a:solidFill>
                      <a:srgbClr val="FFFF00"/>
                    </a:solidFill>
                  </a:rPr>
                  <a:t>incidente</a:t>
                </a:r>
                <a:r>
                  <a:rPr lang="it-IT" altLang="en-US" sz="2400" dirty="0">
                    <a:solidFill>
                      <a:schemeClr val="bg1"/>
                    </a:solidFill>
                  </a:rPr>
                  <a:t> (diretta e diffusa)</a:t>
                </a:r>
              </a:p>
              <a:p>
                <a:pPr algn="just" eaLnBrk="1" hangingPunct="1">
                  <a:buFontTx/>
                  <a:buNone/>
                </a:pPr>
                <a:r>
                  <a:rPr lang="it-IT" altLang="en-US" sz="2400" i="1" dirty="0">
                    <a:solidFill>
                      <a:srgbClr val="FFFF00"/>
                    </a:solidFill>
                  </a:rPr>
                  <a:t>K</a:t>
                </a:r>
                <a:r>
                  <a:rPr lang="it-IT" altLang="en-US" sz="2400" dirty="0">
                    <a:solidFill>
                      <a:srgbClr val="FFFF00"/>
                    </a:solidFill>
                  </a:rPr>
                  <a:t>↑</a:t>
                </a:r>
                <a:r>
                  <a:rPr lang="it-IT" altLang="en-US" sz="2400" dirty="0">
                    <a:solidFill>
                      <a:schemeClr val="bg1"/>
                    </a:solidFill>
                  </a:rPr>
                  <a:t> = radiazione solare visibile </a:t>
                </a:r>
                <a:r>
                  <a:rPr lang="it-IT" altLang="en-US" sz="2400" dirty="0">
                    <a:solidFill>
                      <a:srgbClr val="FFFF00"/>
                    </a:solidFill>
                  </a:rPr>
                  <a:t>riflessa</a:t>
                </a:r>
              </a:p>
              <a:p>
                <a:pPr algn="just" eaLnBrk="1" hangingPunct="1">
                  <a:buFontTx/>
                  <a:buNone/>
                </a:pPr>
                <a:endParaRPr lang="it-IT" altLang="en-US" sz="2400" dirty="0">
                  <a:solidFill>
                    <a:schemeClr val="bg1"/>
                  </a:solidFill>
                </a:endParaRPr>
              </a:p>
              <a:p>
                <a:pPr algn="just">
                  <a:buNone/>
                </a:pPr>
                <a:r>
                  <a:rPr lang="it-IT" altLang="en-US" sz="2400" i="1" dirty="0">
                    <a:solidFill>
                      <a:srgbClr val="FFFF00"/>
                    </a:solidFill>
                  </a:rPr>
                  <a:t>L  =</a:t>
                </a:r>
                <a:r>
                  <a:rPr lang="it-IT" altLang="en-US" sz="2400" dirty="0">
                    <a:solidFill>
                      <a:srgbClr val="FFFF00"/>
                    </a:solidFill>
                  </a:rPr>
                  <a:t> radiazione solare infrarossa netta (ad onda lunga) </a:t>
                </a:r>
              </a:p>
              <a:p>
                <a:pPr algn="just" eaLnBrk="1" hangingPunct="1">
                  <a:buFontTx/>
                  <a:buNone/>
                </a:pPr>
                <a:r>
                  <a:rPr lang="it-IT" altLang="en-US" sz="2400" i="1" dirty="0">
                    <a:solidFill>
                      <a:srgbClr val="FFFF00"/>
                    </a:solidFill>
                  </a:rPr>
                  <a:t>L</a:t>
                </a:r>
                <a:r>
                  <a:rPr lang="it-IT" altLang="en-US" sz="2400" dirty="0">
                    <a:solidFill>
                      <a:srgbClr val="FFFF00"/>
                    </a:solidFill>
                  </a:rPr>
                  <a:t>↓</a:t>
                </a:r>
                <a:r>
                  <a:rPr lang="it-IT" altLang="en-US" sz="2400" dirty="0">
                    <a:solidFill>
                      <a:schemeClr val="bg1"/>
                    </a:solidFill>
                  </a:rPr>
                  <a:t>= radiazione solare infrarossa </a:t>
                </a:r>
                <a:r>
                  <a:rPr lang="it-IT" altLang="en-US" sz="2400" dirty="0">
                    <a:solidFill>
                      <a:srgbClr val="FFFF00"/>
                    </a:solidFill>
                  </a:rPr>
                  <a:t>incidente</a:t>
                </a:r>
              </a:p>
              <a:p>
                <a:pPr algn="just" eaLnBrk="1" hangingPunct="1">
                  <a:buFontTx/>
                  <a:buNone/>
                </a:pPr>
                <a:r>
                  <a:rPr lang="it-IT" altLang="en-US" sz="2400" i="1" dirty="0">
                    <a:solidFill>
                      <a:srgbClr val="FFFF00"/>
                    </a:solidFill>
                  </a:rPr>
                  <a:t>L</a:t>
                </a:r>
                <a:r>
                  <a:rPr lang="it-IT" altLang="en-US" sz="2400" dirty="0">
                    <a:solidFill>
                      <a:srgbClr val="FFFF00"/>
                    </a:solidFill>
                  </a:rPr>
                  <a:t>↑</a:t>
                </a:r>
                <a:r>
                  <a:rPr lang="it-IT" altLang="en-US" sz="2400" dirty="0">
                    <a:solidFill>
                      <a:schemeClr val="bg1"/>
                    </a:solidFill>
                  </a:rPr>
                  <a:t>= radiazione solare infrarossa </a:t>
                </a:r>
                <a:r>
                  <a:rPr lang="it-IT" altLang="en-US" sz="2400" dirty="0">
                    <a:solidFill>
                      <a:srgbClr val="FFFF00"/>
                    </a:solidFill>
                  </a:rPr>
                  <a:t>uscente (emessa e riflessa)</a:t>
                </a:r>
              </a:p>
              <a:p>
                <a:pPr algn="just" eaLnBrk="1" hangingPunct="1">
                  <a:buFontTx/>
                  <a:buNone/>
                </a:pPr>
                <a:endParaRPr lang="it-IT" altLang="en-US" sz="2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723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38400" y="990600"/>
                <a:ext cx="7543800" cy="5361468"/>
              </a:xfrm>
              <a:prstGeom prst="rect">
                <a:avLst/>
              </a:prstGeom>
              <a:blipFill>
                <a:blip r:embed="rId2"/>
                <a:stretch>
                  <a:fillRect l="-121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F58D994-9D1C-4EC1-A2E2-427D8AC78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31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1715A582-5944-4C12-A3A9-F99D4AE4C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Bilancio radiativo superficiale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6">
                <a:extLst>
                  <a:ext uri="{FF2B5EF4-FFF2-40B4-BE49-F238E27FC236}">
                    <a16:creationId xmlns:a16="http://schemas.microsoft.com/office/drawing/2014/main" id="{3BAEE9A3-A3F9-439E-92FF-1B8152FDA4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2400" y="381000"/>
                <a:ext cx="11811000" cy="21113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alt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it-IT" alt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it-IT" altLang="en-US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↓−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↑)+(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↓−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↑)</m:t>
                    </m:r>
                  </m:oMath>
                </a14:m>
                <a:r>
                  <a:rPr lang="it-IT" altLang="en-US" sz="2000" dirty="0">
                    <a:solidFill>
                      <a:schemeClr val="bg1"/>
                    </a:solidFill>
                  </a:rPr>
                  <a:t>, </a:t>
                </a:r>
              </a:p>
              <a:p>
                <a:pPr algn="just">
                  <a:buNone/>
                </a:pPr>
                <a:r>
                  <a:rPr lang="it-IT" altLang="en-US" sz="2000" dirty="0">
                    <a:solidFill>
                      <a:schemeClr val="bg1"/>
                    </a:solidFill>
                  </a:rPr>
                  <a:t>K   = radiazione solare visibile netta (ad onda corta - luce), L  = radiazione solare infrarossa netta (ad onda lunga) </a:t>
                </a:r>
              </a:p>
              <a:p>
                <a:pPr algn="just">
                  <a:buNone/>
                </a:pPr>
                <a:endParaRPr lang="it-IT" altLang="en-US" sz="800" dirty="0">
                  <a:solidFill>
                    <a:schemeClr val="bg1"/>
                  </a:solidFill>
                </a:endParaRPr>
              </a:p>
              <a:p>
                <a:pPr marL="1792288" indent="-1792288" algn="just" eaLnBrk="1" hangingPunct="1">
                  <a:buNone/>
                  <a:defRPr/>
                </a:pPr>
                <a14:m>
                  <m:oMath xmlns:m="http://schemas.openxmlformats.org/officeDocument/2006/math"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r>
                  <a:rPr lang="it-IT" altLang="en-US" sz="2000" b="0" i="1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= </a:t>
                </a:r>
                <a:r>
                  <a:rPr lang="it-IT" altLang="en-US" sz="2000" b="0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data</a:t>
                </a:r>
              </a:p>
              <a:p>
                <a:pPr marL="1792288" indent="-1792288" algn="just" eaLnBrk="1" hangingPunct="1">
                  <a:buNone/>
                  <a:defRPr/>
                </a:pPr>
                <a14:m>
                  <m:oMath xmlns:m="http://schemas.openxmlformats.org/officeDocument/2006/math"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↑=</m:t>
                    </m:r>
                    <m:sSub>
                      <m:sSubPr>
                        <m:ctrlP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r>
                  <a:rPr lang="it-IT" altLang="en-US" sz="2000" dirty="0">
                    <a:solidFill>
                      <a:schemeClr val="bg1"/>
                    </a:solidFill>
                  </a:rPr>
                  <a:t> , </a:t>
                </a:r>
                <a:r>
                  <a:rPr lang="el-GR" altLang="en-US" sz="2000" dirty="0">
                    <a:solidFill>
                      <a:srgbClr val="FFFF00"/>
                    </a:solidFill>
                  </a:rPr>
                  <a:t>α</a:t>
                </a:r>
                <a:r>
                  <a:rPr lang="el-GR" altLang="en-US" sz="2000" baseline="-25000" dirty="0">
                    <a:solidFill>
                      <a:srgbClr val="FFFF00"/>
                    </a:solidFill>
                  </a:rPr>
                  <a:t>0</a:t>
                </a:r>
                <a:r>
                  <a:rPr lang="el-GR" altLang="en-US" sz="2000" dirty="0">
                    <a:solidFill>
                      <a:srgbClr val="FFFF00"/>
                    </a:solidFill>
                  </a:rPr>
                  <a:t> = </a:t>
                </a:r>
                <a:r>
                  <a:rPr lang="it-IT" altLang="en-US" sz="2000" dirty="0">
                    <a:solidFill>
                      <a:srgbClr val="FFFF00"/>
                    </a:solidFill>
                  </a:rPr>
                  <a:t>albedo superficiale</a:t>
                </a:r>
                <a:r>
                  <a:rPr lang="it-IT" altLang="en-US" sz="2000" dirty="0">
                    <a:solidFill>
                      <a:schemeClr val="bg1"/>
                    </a:solidFill>
                  </a:rPr>
                  <a:t> (</a:t>
                </a:r>
                <a:r>
                  <a:rPr lang="it-IT" altLang="en-US" sz="2000" dirty="0">
                    <a:solidFill>
                      <a:srgbClr val="FFFF00"/>
                    </a:solidFill>
                  </a:rPr>
                  <a:t>frazione di luce riflessa da una superficie</a:t>
                </a:r>
                <a:r>
                  <a:rPr lang="it-IT" altLang="en-US" sz="2000" dirty="0">
                    <a:solidFill>
                      <a:schemeClr val="bg1"/>
                    </a:solidFill>
                  </a:rPr>
                  <a:t>; </a:t>
                </a:r>
                <a:r>
                  <a:rPr lang="it-IT" altLang="en-US" sz="2000" dirty="0">
                    <a:solidFill>
                      <a:srgbClr val="FFFF00"/>
                    </a:solidFill>
                  </a:rPr>
                  <a:t>dipende dal tipo di copertura </a:t>
                </a:r>
                <a:r>
                  <a:rPr lang="it-IT" altLang="en-US" sz="2000" dirty="0">
                    <a:solidFill>
                      <a:schemeClr val="bg1"/>
                    </a:solidFill>
                  </a:rPr>
                  <a:t>(naturale o artificiale) del suolo e dall’angolo di incidenza della radiazione solare; </a:t>
                </a:r>
                <a:r>
                  <a:rPr lang="el-GR" altLang="en-US" sz="2000" dirty="0">
                    <a:solidFill>
                      <a:srgbClr val="FFFF00"/>
                    </a:solidFill>
                  </a:rPr>
                  <a:t>α</a:t>
                </a:r>
                <a:r>
                  <a:rPr lang="el-GR" altLang="en-US" sz="2000" baseline="-25000" dirty="0">
                    <a:solidFill>
                      <a:srgbClr val="FFFF00"/>
                    </a:solidFill>
                  </a:rPr>
                  <a:t>0</a:t>
                </a:r>
                <a:r>
                  <a:rPr lang="it-IT" altLang="en-US" sz="2000" baseline="-25000" dirty="0">
                    <a:solidFill>
                      <a:srgbClr val="FFFF00"/>
                    </a:solidFill>
                  </a:rPr>
                  <a:t> </a:t>
                </a:r>
                <a:r>
                  <a:rPr lang="it-IT" altLang="en-US" sz="2000" dirty="0">
                    <a:solidFill>
                      <a:srgbClr val="FFFF00"/>
                    </a:solidFill>
                  </a:rPr>
                  <a:t>= 0÷1</a:t>
                </a:r>
                <a:r>
                  <a:rPr lang="it-IT" altLang="en-US" sz="2000" dirty="0">
                    <a:solidFill>
                      <a:schemeClr val="bg1"/>
                    </a:solidFill>
                  </a:rPr>
                  <a:t>)</a:t>
                </a:r>
              </a:p>
              <a:p>
                <a:pPr algn="just" eaLnBrk="1" hangingPunct="1">
                  <a:buFontTx/>
                  <a:buNone/>
                  <a:defRPr/>
                </a:pPr>
                <a:endParaRPr lang="it-IT" altLang="en-US" sz="800" dirty="0"/>
              </a:p>
            </p:txBody>
          </p:sp>
        </mc:Choice>
        <mc:Fallback xmlns="">
          <p:sp>
            <p:nvSpPr>
              <p:cNvPr id="3" name="Text Box 6">
                <a:extLst>
                  <a:ext uri="{FF2B5EF4-FFF2-40B4-BE49-F238E27FC236}">
                    <a16:creationId xmlns:a16="http://schemas.microsoft.com/office/drawing/2014/main" id="{3BAEE9A3-A3F9-439E-92FF-1B8152FDA4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381000"/>
                <a:ext cx="11811000" cy="2111347"/>
              </a:xfrm>
              <a:prstGeom prst="rect">
                <a:avLst/>
              </a:prstGeom>
              <a:blipFill>
                <a:blip r:embed="rId2"/>
                <a:stretch>
                  <a:fillRect l="-516" t="-1734" r="-46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6">
                <a:extLst>
                  <a:ext uri="{FF2B5EF4-FFF2-40B4-BE49-F238E27FC236}">
                    <a16:creationId xmlns:a16="http://schemas.microsoft.com/office/drawing/2014/main" id="{B6739741-14E7-4A73-B527-BB86F7432C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2400" y="2381079"/>
                <a:ext cx="11811000" cy="21909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buNone/>
                </a:pPr>
                <a14:m>
                  <m:oMath xmlns:m="http://schemas.openxmlformats.org/officeDocument/2006/math"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r>
                  <a:rPr lang="it-IT" altLang="en-US" sz="2000" b="0" i="1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= </a:t>
                </a:r>
                <a:r>
                  <a:rPr lang="it-IT" altLang="en-US" sz="2000" b="0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data</a:t>
                </a:r>
                <a:endParaRPr lang="it-IT" altLang="en-US" sz="2000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alt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↑=</m:t>
                        </m:r>
                        <m:r>
                          <m:rPr>
                            <m:nor/>
                          </m:rPr>
                          <a:rPr lang="it-IT" altLang="en-US" sz="2000" i="1" dirty="0">
                            <a:solidFill>
                              <a:schemeClr val="bg1"/>
                            </a:solidFill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en-US" sz="2000" dirty="0">
                            <a:solidFill>
                              <a:schemeClr val="bg1"/>
                            </a:solidFill>
                          </a:rPr>
                          <m:t> ↑ </m:t>
                        </m:r>
                        <m:r>
                          <m:rPr>
                            <m:nor/>
                          </m:rPr>
                          <a:rPr lang="it-IT" altLang="en-US" sz="2000" dirty="0">
                            <a:solidFill>
                              <a:schemeClr val="bg1"/>
                            </a:solidFill>
                          </a:rPr>
                          <m:t>emessa</m:t>
                        </m:r>
                        <m:r>
                          <m:rPr>
                            <m:nor/>
                          </m:rPr>
                          <a:rPr lang="it-IT" altLang="en-US" sz="2000" dirty="0">
                            <a:solidFill>
                              <a:schemeClr val="bg1"/>
                            </a:solidFill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it-IT" altLang="en-US" sz="2000" i="1" dirty="0">
                            <a:solidFill>
                              <a:schemeClr val="bg1"/>
                            </a:solidFill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it-IT" altLang="en-US" sz="2000" dirty="0">
                            <a:solidFill>
                              <a:schemeClr val="bg1"/>
                            </a:solidFill>
                          </a:rPr>
                          <m:t> ↑ </m:t>
                        </m:r>
                        <m:r>
                          <m:rPr>
                            <m:nor/>
                          </m:rPr>
                          <a:rPr lang="it-IT" altLang="en-US" sz="2000" dirty="0">
                            <a:solidFill>
                              <a:schemeClr val="bg1"/>
                            </a:solidFill>
                          </a:rPr>
                          <m:t>riflessa</m:t>
                        </m:r>
                        <m:r>
                          <a:rPr lang="it-IT" altLang="en-US" sz="20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r>
                          <a:rPr lang="it-IT" alt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altLang="en-US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sSubSup>
                      <m:sSubSupPr>
                        <m:ctrlPr>
                          <a:rPr lang="it-IT" alt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bSup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it-IT" alt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r>
                  <a:rPr lang="it-IT" altLang="en-US" sz="2000" dirty="0">
                    <a:solidFill>
                      <a:schemeClr val="bg1"/>
                    </a:solidFill>
                  </a:rPr>
                  <a:t> </a:t>
                </a:r>
                <a:endParaRPr lang="it-IT" altLang="en-US" sz="800" dirty="0">
                  <a:solidFill>
                    <a:schemeClr val="bg1"/>
                  </a:solidFill>
                </a:endParaRPr>
              </a:p>
              <a:p>
                <a:pPr marL="1792288" indent="-1792288" algn="just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altLang="en-US" sz="20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it-IT" alt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altLang="en-US" sz="2000" dirty="0">
                    <a:solidFill>
                      <a:srgbClr val="FFFF00"/>
                    </a:solidFill>
                  </a:rPr>
                  <a:t> = </a:t>
                </a:r>
                <a:r>
                  <a:rPr lang="it-IT" altLang="en-US" sz="2000" dirty="0" err="1">
                    <a:solidFill>
                      <a:srgbClr val="FFFF00"/>
                    </a:solidFill>
                  </a:rPr>
                  <a:t>emissività</a:t>
                </a:r>
                <a:r>
                  <a:rPr lang="it-IT" altLang="en-US" sz="2000" dirty="0">
                    <a:solidFill>
                      <a:srgbClr val="FFFF00"/>
                    </a:solidFill>
                  </a:rPr>
                  <a:t> infrarossa</a:t>
                </a:r>
                <a:r>
                  <a:rPr lang="it-IT" altLang="en-US" sz="2000" dirty="0">
                    <a:solidFill>
                      <a:schemeClr val="bg1"/>
                    </a:solidFill>
                  </a:rPr>
                  <a:t> (</a:t>
                </a:r>
                <a:r>
                  <a:rPr lang="it-IT" altLang="en-US" sz="2000" dirty="0">
                    <a:solidFill>
                      <a:srgbClr val="FFFF00"/>
                    </a:solidFill>
                  </a:rPr>
                  <a:t>frazione di energia irraggiata da un materiale rispetto all’energia irraggiata da un corpo nero alla stessa 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alt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it-IT" altLang="en-US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alt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=1</m:t>
                    </m:r>
                    <m:r>
                      <a:rPr lang="it-IT" altLang="en-US" sz="2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÷0</m:t>
                    </m:r>
                  </m:oMath>
                </a14:m>
                <a:r>
                  <a:rPr lang="it-IT" altLang="en-US" sz="2000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1792288" indent="-1792288" algn="just">
                  <a:buNone/>
                  <a:defRPr/>
                </a:pPr>
                <a:r>
                  <a:rPr lang="it-IT" altLang="en-US" sz="2000" dirty="0">
                    <a:solidFill>
                      <a:schemeClr val="bg1"/>
                    </a:solidFill>
                  </a:rPr>
                  <a:t>σ    = costante di Stefan-</a:t>
                </a:r>
                <a:r>
                  <a:rPr lang="it-IT" altLang="en-US" sz="2000" dirty="0" err="1">
                    <a:solidFill>
                      <a:schemeClr val="bg1"/>
                    </a:solidFill>
                  </a:rPr>
                  <a:t>Boltzmann</a:t>
                </a:r>
                <a:r>
                  <a:rPr lang="it-IT" altLang="en-US" sz="2000" dirty="0">
                    <a:solidFill>
                      <a:schemeClr val="bg1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5,669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r>
                      <a:rPr lang="it-IT" altLang="en-US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d>
                      <m:dPr>
                        <m:ctrlP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it-IT" alt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alt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it-IT" alt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it-IT" alt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alt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it-IT" altLang="en-US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d>
                  </m:oMath>
                </a14:m>
                <a:r>
                  <a:rPr lang="it-IT" altLang="en-US" sz="2000" dirty="0">
                    <a:solidFill>
                      <a:schemeClr val="bg1"/>
                    </a:solidFill>
                  </a:rPr>
                  <a:t>)</a:t>
                </a:r>
              </a:p>
              <a:p>
                <a:pPr algn="just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altLang="en-US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altLang="en-US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altLang="en-US" sz="2000" dirty="0">
                    <a:solidFill>
                      <a:schemeClr val="bg1"/>
                    </a:solidFill>
                  </a:rPr>
                  <a:t>  =  temperatura assoluta della superficie (</a:t>
                </a:r>
                <a:r>
                  <a:rPr lang="it-IT" altLang="en-US" sz="2000" i="1" dirty="0">
                    <a:solidFill>
                      <a:schemeClr val="bg1"/>
                    </a:solidFill>
                  </a:rPr>
                  <a:t>K</a:t>
                </a:r>
                <a:r>
                  <a:rPr lang="it-IT" altLang="en-US" sz="2000" dirty="0">
                    <a:solidFill>
                      <a:schemeClr val="bg1"/>
                    </a:solidFill>
                  </a:rPr>
                  <a:t>)</a:t>
                </a:r>
                <a:endParaRPr lang="it-IT" altLang="en-US" sz="800" dirty="0"/>
              </a:p>
            </p:txBody>
          </p:sp>
        </mc:Choice>
        <mc:Fallback xmlns="">
          <p:sp>
            <p:nvSpPr>
              <p:cNvPr id="5" name="Text Box 6">
                <a:extLst>
                  <a:ext uri="{FF2B5EF4-FFF2-40B4-BE49-F238E27FC236}">
                    <a16:creationId xmlns:a16="http://schemas.microsoft.com/office/drawing/2014/main" id="{B6739741-14E7-4A73-B527-BB86F7432C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2381079"/>
                <a:ext cx="11811000" cy="2190921"/>
              </a:xfrm>
              <a:prstGeom prst="rect">
                <a:avLst/>
              </a:prstGeom>
              <a:blipFill>
                <a:blip r:embed="rId3"/>
                <a:stretch>
                  <a:fillRect l="-516" t="-1671" r="-464" b="-41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720E41-FA35-49AC-B958-5D17182E8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58200" y="6432550"/>
            <a:ext cx="2743200" cy="365125"/>
          </a:xfrm>
        </p:spPr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32</a:t>
            </a:fld>
            <a:endParaRPr lang="it-IT" altLang="en-US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7892F96-269A-47D5-BBE3-8DE494DE4D14}"/>
              </a:ext>
            </a:extLst>
          </p:cNvPr>
          <p:cNvSpPr/>
          <p:nvPr/>
        </p:nvSpPr>
        <p:spPr>
          <a:xfrm>
            <a:off x="7501974" y="3886200"/>
            <a:ext cx="4267200" cy="2819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96159F6-05DB-489E-9101-3B386463DCF3}"/>
              </a:ext>
            </a:extLst>
          </p:cNvPr>
          <p:cNvSpPr/>
          <p:nvPr/>
        </p:nvSpPr>
        <p:spPr>
          <a:xfrm>
            <a:off x="7730580" y="5562600"/>
            <a:ext cx="3733794" cy="2286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A7B5F00C-EB76-40E4-8F6A-5FD0FFB64A43}"/>
                  </a:ext>
                </a:extLst>
              </p:cNvPr>
              <p:cNvSpPr txBox="1"/>
              <p:nvPr/>
            </p:nvSpPr>
            <p:spPr>
              <a:xfrm>
                <a:off x="7654374" y="5257800"/>
                <a:ext cx="9507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∝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=0,2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A7B5F00C-EB76-40E4-8F6A-5FD0FFB64A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4374" y="5257800"/>
                <a:ext cx="950708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78BA569-C955-4914-956D-6DA0C9FDE6D3}"/>
                  </a:ext>
                </a:extLst>
              </p:cNvPr>
              <p:cNvSpPr txBox="1"/>
              <p:nvPr/>
            </p:nvSpPr>
            <p:spPr>
              <a:xfrm>
                <a:off x="7501974" y="4343400"/>
                <a:ext cx="15192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altLang="en-US" sz="14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it-IT" altLang="en-US" sz="14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↓</m:t>
                      </m:r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=800 </m:t>
                      </m:r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it-IT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478BA569-C955-4914-956D-6DA0C9FDE6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1974" y="4343400"/>
                <a:ext cx="1519262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CCA8BAFC-7AC7-4B41-B1FC-16BCA3E421E5}"/>
              </a:ext>
            </a:extLst>
          </p:cNvPr>
          <p:cNvCxnSpPr/>
          <p:nvPr/>
        </p:nvCxnSpPr>
        <p:spPr>
          <a:xfrm>
            <a:off x="8071682" y="4747403"/>
            <a:ext cx="0" cy="62320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08424800-9B37-408C-9242-43CCE490020E}"/>
                  </a:ext>
                </a:extLst>
              </p:cNvPr>
              <p:cNvSpPr txBox="1"/>
              <p:nvPr/>
            </p:nvSpPr>
            <p:spPr>
              <a:xfrm>
                <a:off x="8305020" y="4645223"/>
                <a:ext cx="15192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altLang="en-US" sz="14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it-IT" altLang="en-US" sz="14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↑=160 </m:t>
                      </m:r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it-IT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08424800-9B37-408C-9242-43CCE49002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5020" y="4645223"/>
                <a:ext cx="1519262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3A563B2B-4897-4CED-8013-DCA2706E7264}"/>
              </a:ext>
            </a:extLst>
          </p:cNvPr>
          <p:cNvCxnSpPr>
            <a:cxnSpLocks/>
          </p:cNvCxnSpPr>
          <p:nvPr/>
        </p:nvCxnSpPr>
        <p:spPr>
          <a:xfrm flipV="1">
            <a:off x="8528882" y="4876800"/>
            <a:ext cx="457200" cy="437174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BB7B8BBF-4ACC-4406-AF1C-802B5E3ED1F9}"/>
                  </a:ext>
                </a:extLst>
              </p:cNvPr>
              <p:cNvSpPr txBox="1"/>
              <p:nvPr/>
            </p:nvSpPr>
            <p:spPr>
              <a:xfrm>
                <a:off x="7704845" y="5791200"/>
                <a:ext cx="143590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=640 </m:t>
                      </m:r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BB7B8BBF-4ACC-4406-AF1C-802B5E3ED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845" y="5791200"/>
                <a:ext cx="1435906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50D862D2-1CEA-4E47-A154-FD96FF31FE6D}"/>
                  </a:ext>
                </a:extLst>
              </p:cNvPr>
              <p:cNvSpPr txBox="1"/>
              <p:nvPr/>
            </p:nvSpPr>
            <p:spPr>
              <a:xfrm>
                <a:off x="9599266" y="5257800"/>
                <a:ext cx="22879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=0,92 ; </m:t>
                      </m:r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=300 </m:t>
                      </m:r>
                      <m:r>
                        <a:rPr lang="it-IT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it-IT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50D862D2-1CEA-4E47-A154-FD96FF31FE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9266" y="5257800"/>
                <a:ext cx="2287934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A87B09F0-E934-41C0-B03B-A82BFFEAB487}"/>
                  </a:ext>
                </a:extLst>
              </p:cNvPr>
              <p:cNvSpPr txBox="1"/>
              <p:nvPr/>
            </p:nvSpPr>
            <p:spPr>
              <a:xfrm>
                <a:off x="9446866" y="4343400"/>
                <a:ext cx="14886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alt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it-IT" alt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↓</m:t>
                      </m:r>
                      <m:r>
                        <a:rPr lang="it-IT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=350 </m:t>
                      </m:r>
                      <m:r>
                        <a:rPr lang="it-IT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it-IT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A87B09F0-E934-41C0-B03B-A82BFFEAB4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6866" y="4343400"/>
                <a:ext cx="1488613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19144822-6423-4898-8D5D-2F4631627DC1}"/>
              </a:ext>
            </a:extLst>
          </p:cNvPr>
          <p:cNvCxnSpPr/>
          <p:nvPr/>
        </p:nvCxnSpPr>
        <p:spPr>
          <a:xfrm>
            <a:off x="10016574" y="4747403"/>
            <a:ext cx="0" cy="6232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947D90C8-B86A-46AF-BBA6-839F1CF370FF}"/>
                  </a:ext>
                </a:extLst>
              </p:cNvPr>
              <p:cNvSpPr txBox="1"/>
              <p:nvPr/>
            </p:nvSpPr>
            <p:spPr>
              <a:xfrm>
                <a:off x="10249912" y="4645223"/>
                <a:ext cx="15192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alt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it-IT" altLang="en-US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↑=450 </m:t>
                      </m:r>
                      <m:r>
                        <a:rPr lang="it-IT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it-IT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947D90C8-B86A-46AF-BBA6-839F1CF37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9912" y="4645223"/>
                <a:ext cx="1519262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2C8AF0BD-3D92-45C9-AE20-1966D0C457FF}"/>
              </a:ext>
            </a:extLst>
          </p:cNvPr>
          <p:cNvCxnSpPr>
            <a:cxnSpLocks/>
          </p:cNvCxnSpPr>
          <p:nvPr/>
        </p:nvCxnSpPr>
        <p:spPr>
          <a:xfrm flipV="1">
            <a:off x="10473774" y="4876800"/>
            <a:ext cx="457200" cy="4371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F0D279BF-7867-4E31-BA16-BC7140A59700}"/>
                  </a:ext>
                </a:extLst>
              </p:cNvPr>
              <p:cNvSpPr txBox="1"/>
              <p:nvPr/>
            </p:nvSpPr>
            <p:spPr>
              <a:xfrm>
                <a:off x="9649737" y="5791200"/>
                <a:ext cx="15399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it-IT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=−100 </m:t>
                      </m:r>
                      <m:r>
                        <a:rPr lang="it-IT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F0D279BF-7867-4E31-BA16-BC7140A597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9737" y="5791200"/>
                <a:ext cx="1539909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072F39A9-817C-4DF2-BFD9-A2F71F57F5AB}"/>
                  </a:ext>
                </a:extLst>
              </p:cNvPr>
              <p:cNvSpPr txBox="1"/>
              <p:nvPr/>
            </p:nvSpPr>
            <p:spPr>
              <a:xfrm>
                <a:off x="8610600" y="6169223"/>
                <a:ext cx="2182842" cy="309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>
                          <m:r>
                            <a:rPr lang="it-IT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it-IT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it-IT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it-IT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=540 </m:t>
                      </m:r>
                      <m:r>
                        <a:rPr lang="it-IT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it-IT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072F39A9-817C-4DF2-BFD9-A2F71F57F5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0600" y="6169223"/>
                <a:ext cx="2182842" cy="309315"/>
              </a:xfrm>
              <a:prstGeom prst="rect">
                <a:avLst/>
              </a:prstGeom>
              <a:blipFill>
                <a:blip r:embed="rId12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ella 23">
                <a:extLst>
                  <a:ext uri="{FF2B5EF4-FFF2-40B4-BE49-F238E27FC236}">
                    <a16:creationId xmlns:a16="http://schemas.microsoft.com/office/drawing/2014/main" id="{4BE8AEDC-A11F-2119-0380-910551525A9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3262511"/>
                  </p:ext>
                </p:extLst>
              </p:nvPr>
            </p:nvGraphicFramePr>
            <p:xfrm>
              <a:off x="355953" y="4663440"/>
              <a:ext cx="6730647" cy="2042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80318">
                      <a:extLst>
                        <a:ext uri="{9D8B030D-6E8A-4147-A177-3AD203B41FA5}">
                          <a16:colId xmlns:a16="http://schemas.microsoft.com/office/drawing/2014/main" val="66473076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2290389092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582494095"/>
                        </a:ext>
                      </a:extLst>
                    </a:gridCol>
                    <a:gridCol w="2026129">
                      <a:extLst>
                        <a:ext uri="{9D8B030D-6E8A-4147-A177-3AD203B41FA5}">
                          <a16:colId xmlns:a16="http://schemas.microsoft.com/office/drawing/2014/main" val="2169430075"/>
                        </a:ext>
                      </a:extLst>
                    </a:gridCol>
                  </a:tblGrid>
                  <a:tr h="4970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Copertura del terreno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Valori tipici di albedo superficiale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𝜶</m:t>
                                  </m:r>
                                </m:e>
                                <m:sub>
                                  <m:r>
                                    <a:rPr lang="it-IT" sz="14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1400" dirty="0"/>
                            <a:t> [-]</a:t>
                          </a:r>
                        </a:p>
                        <a:p>
                          <a:pPr algn="l"/>
                          <a:r>
                            <a:rPr lang="it-IT" sz="1400" dirty="0"/>
                            <a:t>            estiva                         invernale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Valori tipici di emissività infrarossa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it-IT" sz="14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1400" dirty="0"/>
                            <a:t> [-]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47039370"/>
                      </a:ext>
                    </a:extLst>
                  </a:tr>
                  <a:tr h="283675"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Terreni agricoli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1642078"/>
                      </a:ext>
                    </a:extLst>
                  </a:tr>
                  <a:tr h="283675"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Terreni erbosi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3411842"/>
                      </a:ext>
                    </a:extLst>
                  </a:tr>
                  <a:tr h="283675"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Foreste decidue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7848109"/>
                      </a:ext>
                    </a:extLst>
                  </a:tr>
                  <a:tr h="283675"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Foreste di conifere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0,95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7244500"/>
                      </a:ext>
                    </a:extLst>
                  </a:tr>
                  <a:tr h="248115"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Aree umide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0,95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09630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ella 23">
                <a:extLst>
                  <a:ext uri="{FF2B5EF4-FFF2-40B4-BE49-F238E27FC236}">
                    <a16:creationId xmlns:a16="http://schemas.microsoft.com/office/drawing/2014/main" id="{4BE8AEDC-A11F-2119-0380-910551525A9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3262511"/>
                  </p:ext>
                </p:extLst>
              </p:nvPr>
            </p:nvGraphicFramePr>
            <p:xfrm>
              <a:off x="355953" y="4663440"/>
              <a:ext cx="6730647" cy="2042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80318">
                      <a:extLst>
                        <a:ext uri="{9D8B030D-6E8A-4147-A177-3AD203B41FA5}">
                          <a16:colId xmlns:a16="http://schemas.microsoft.com/office/drawing/2014/main" val="66473076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2290389092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582494095"/>
                        </a:ext>
                      </a:extLst>
                    </a:gridCol>
                    <a:gridCol w="2026129">
                      <a:extLst>
                        <a:ext uri="{9D8B030D-6E8A-4147-A177-3AD203B41FA5}">
                          <a16:colId xmlns:a16="http://schemas.microsoft.com/office/drawing/2014/main" val="2169430075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Copertura del terreno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13"/>
                          <a:stretch>
                            <a:fillRect l="-50682" t="-2353" r="-65692" b="-30588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13"/>
                          <a:stretch>
                            <a:fillRect l="-232132" t="-2353" r="-1201" b="-3058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4703937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Terreni agricoli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164207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Terreni erbosi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0,92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341184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Foreste decidue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0,93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784810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Foreste di conifere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0,95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724450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Aree umide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0,95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096306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9857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/>
      <p:bldP spid="10" grpId="0"/>
      <p:bldP spid="12" grpId="0"/>
      <p:bldP spid="14" grpId="0"/>
      <p:bldP spid="15" grpId="0"/>
      <p:bldP spid="16" grpId="0"/>
      <p:bldP spid="18" grpId="0"/>
      <p:bldP spid="20" grpId="0"/>
      <p:bldP spid="2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2D763E8-2176-851F-549A-9EDDA7BAA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33</a:t>
            </a:fld>
            <a:endParaRPr lang="it-IT" alt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41AA68CB-60D1-886A-019E-010D4DA59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52400"/>
            <a:ext cx="899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Albedo e costruzioni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4122228A-1ACC-8424-4CDC-8EA4278B4F3B}"/>
                  </a:ext>
                </a:extLst>
              </p:cNvPr>
              <p:cNvSpPr txBox="1"/>
              <p:nvPr/>
            </p:nvSpPr>
            <p:spPr>
              <a:xfrm>
                <a:off x="3049572" y="6019800"/>
                <a:ext cx="609442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2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Valori tipici di albedo superficiale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it-IT" sz="2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it-IT" sz="24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[-] 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4122228A-1ACC-8424-4CDC-8EA4278B4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9572" y="6019800"/>
                <a:ext cx="6094428" cy="461665"/>
              </a:xfrm>
              <a:prstGeom prst="rect">
                <a:avLst/>
              </a:prstGeom>
              <a:blipFill>
                <a:blip r:embed="rId2"/>
                <a:stretch>
                  <a:fillRect t="-10667" b="-2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uppo 6">
            <a:extLst>
              <a:ext uri="{FF2B5EF4-FFF2-40B4-BE49-F238E27FC236}">
                <a16:creationId xmlns:a16="http://schemas.microsoft.com/office/drawing/2014/main" id="{DC3F8BF2-6AA6-4DB8-6A57-2247E16EA02D}"/>
              </a:ext>
            </a:extLst>
          </p:cNvPr>
          <p:cNvGrpSpPr>
            <a:grpSpLocks noChangeAspect="1"/>
          </p:cNvGrpSpPr>
          <p:nvPr/>
        </p:nvGrpSpPr>
        <p:grpSpPr>
          <a:xfrm>
            <a:off x="2057400" y="990600"/>
            <a:ext cx="8028895" cy="4860000"/>
            <a:chOff x="2319443" y="1143000"/>
            <a:chExt cx="6797802" cy="4114799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19C5EE24-C5DA-35AE-B3C2-33658B0A99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9443" y="1143000"/>
              <a:ext cx="6797802" cy="41147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CasellaDiTesto 3">
                  <a:extLst>
                    <a:ext uri="{FF2B5EF4-FFF2-40B4-BE49-F238E27FC236}">
                      <a16:creationId xmlns:a16="http://schemas.microsoft.com/office/drawing/2014/main" id="{719F4935-4217-8C32-8D78-C720452612C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229600" y="1206305"/>
                  <a:ext cx="762000" cy="3231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it-IT" sz="1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5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it-IT" sz="15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a14:m>
                  <a:r>
                    <a:rPr lang="it-IT" sz="15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[-]</a:t>
                  </a:r>
                  <a:endParaRPr lang="en-US" sz="1500" dirty="0"/>
                </a:p>
              </p:txBody>
            </p:sp>
          </mc:Choice>
          <mc:Fallback xmlns="">
            <p:sp>
              <p:nvSpPr>
                <p:cNvPr id="4" name="CasellaDiTesto 3">
                  <a:extLst>
                    <a:ext uri="{FF2B5EF4-FFF2-40B4-BE49-F238E27FC236}">
                      <a16:creationId xmlns:a16="http://schemas.microsoft.com/office/drawing/2014/main" id="{719F4935-4217-8C32-8D78-C720452612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29600" y="1206305"/>
                  <a:ext cx="762000" cy="323165"/>
                </a:xfrm>
                <a:prstGeom prst="rect">
                  <a:avLst/>
                </a:prstGeom>
                <a:blipFill>
                  <a:blip r:embed="rId4"/>
                  <a:stretch>
                    <a:fillRect t="-3125"/>
                  </a:stretch>
                </a:blipFill>
                <a:ln>
                  <a:solidFill>
                    <a:schemeClr val="bg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EEB1364B-62D0-2B4D-8630-49BE76D3C9B0}"/>
                </a:ext>
              </a:extLst>
            </p:cNvPr>
            <p:cNvSpPr txBox="1">
              <a:spLocks/>
            </p:cNvSpPr>
            <p:nvPr/>
          </p:nvSpPr>
          <p:spPr>
            <a:xfrm>
              <a:off x="3225123" y="1209998"/>
              <a:ext cx="3886200" cy="3231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500" b="1" dirty="0"/>
                <a:t>Tipo di superficie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46960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1715A582-5944-4C12-A3A9-F99D4AE4C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76200"/>
            <a:ext cx="899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Albedo e costruzioni: cool </a:t>
            </a:r>
            <a:r>
              <a:rPr lang="it-IT" altLang="en-US" sz="28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materials</a:t>
            </a:r>
            <a:endParaRPr lang="it-IT" altLang="en-US" sz="28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id="{3BAEE9A3-A3F9-439E-92FF-1B8152FDA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419630"/>
            <a:ext cx="12192000" cy="191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algn="just">
              <a:defRPr/>
            </a:pPr>
            <a:r>
              <a:rPr lang="it-IT" altLang="en-US" sz="2200" dirty="0">
                <a:solidFill>
                  <a:srgbClr val="FFFF00"/>
                </a:solidFill>
              </a:rPr>
              <a:t>Cool </a:t>
            </a:r>
            <a:r>
              <a:rPr lang="it-IT" altLang="en-US" sz="2200" dirty="0" err="1">
                <a:solidFill>
                  <a:srgbClr val="FFFF00"/>
                </a:solidFill>
              </a:rPr>
              <a:t>Materials</a:t>
            </a:r>
            <a:r>
              <a:rPr lang="it-IT" altLang="en-US" sz="2200" dirty="0">
                <a:solidFill>
                  <a:srgbClr val="FFFF00"/>
                </a:solidFill>
              </a:rPr>
              <a:t> (CM)</a:t>
            </a:r>
            <a:r>
              <a:rPr lang="it-IT" altLang="en-US" sz="2200" dirty="0">
                <a:solidFill>
                  <a:schemeClr val="bg1"/>
                </a:solidFill>
              </a:rPr>
              <a:t>: realizzabili mediante diverse soluzioni tecnologiche, miscelando composti organici e/o inorganici (vernici, membrane, guaine, bitumi, mattonelle per lastricati solari, etc.)</a:t>
            </a:r>
          </a:p>
          <a:p>
            <a:pPr marL="342900" indent="-342900" algn="just"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Materiali caratterizzati da:</a:t>
            </a:r>
          </a:p>
          <a:p>
            <a:pPr marL="1085850" lvl="1" indent="-342900" algn="just">
              <a:defRPr/>
            </a:pPr>
            <a:r>
              <a:rPr lang="it-IT" altLang="en-US" sz="2000" dirty="0">
                <a:solidFill>
                  <a:srgbClr val="FFFF00"/>
                </a:solidFill>
              </a:rPr>
              <a:t>elevata riflettanza solare</a:t>
            </a:r>
            <a:r>
              <a:rPr lang="it-IT" altLang="en-US" sz="2000" dirty="0">
                <a:solidFill>
                  <a:schemeClr val="bg1"/>
                </a:solidFill>
              </a:rPr>
              <a:t> (elevata capacità di riflettere la radiazione solare incidente sul materiale)</a:t>
            </a:r>
          </a:p>
          <a:p>
            <a:pPr marL="1085850" lvl="1" indent="-342900" algn="just">
              <a:defRPr/>
            </a:pPr>
            <a:r>
              <a:rPr lang="it-IT" altLang="en-US" sz="2000" dirty="0">
                <a:solidFill>
                  <a:srgbClr val="FFFF00"/>
                </a:solidFill>
              </a:rPr>
              <a:t>elevata emittanza termica</a:t>
            </a:r>
            <a:r>
              <a:rPr lang="it-IT" altLang="en-US" sz="2000" dirty="0">
                <a:solidFill>
                  <a:schemeClr val="bg1"/>
                </a:solidFill>
              </a:rPr>
              <a:t> (elevata capacità di emettere calore nella lunghezza d’onda dell’infrarosso)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3950B9D-D139-4B35-9CA8-F96C8EC25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34</a:t>
            </a:fld>
            <a:endParaRPr lang="it-IT" alt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C8B8681-A359-49B1-8EC5-4145A9210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49000"/>
            <a:ext cx="6115358" cy="2880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F668839-F2C1-4BBB-B7F8-100CD3B97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549000"/>
            <a:ext cx="4026363" cy="2880000"/>
          </a:xfrm>
          <a:prstGeom prst="rect">
            <a:avLst/>
          </a:prstGeom>
        </p:spPr>
      </p:pic>
      <p:sp>
        <p:nvSpPr>
          <p:cNvPr id="14" name="Text Box 6">
            <a:extLst>
              <a:ext uri="{FF2B5EF4-FFF2-40B4-BE49-F238E27FC236}">
                <a16:creationId xmlns:a16="http://schemas.microsoft.com/office/drawing/2014/main" id="{E721F554-8869-476A-854B-462C32D8D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34000"/>
            <a:ext cx="121920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285750" lvl="1" algn="just">
              <a:buFont typeface="Arial" panose="020B0604020202020204" pitchFamily="34" charset="0"/>
              <a:buChar char="•"/>
              <a:defRPr/>
            </a:pPr>
            <a:r>
              <a:rPr lang="it-IT" altLang="en-US" sz="2200" dirty="0">
                <a:solidFill>
                  <a:schemeClr val="bg1"/>
                </a:solidFill>
              </a:rPr>
              <a:t>Elevato coefficiente di emissione ed elevato albedo (</a:t>
            </a:r>
            <a:r>
              <a:rPr lang="it-IT" altLang="en-US" sz="2200" dirty="0">
                <a:solidFill>
                  <a:srgbClr val="FFFF00"/>
                </a:solidFill>
              </a:rPr>
              <a:t>rappresentati complessivamente</a:t>
            </a:r>
            <a:r>
              <a:rPr lang="it-IT" altLang="en-US" sz="2200" dirty="0">
                <a:solidFill>
                  <a:schemeClr val="bg1"/>
                </a:solidFill>
              </a:rPr>
              <a:t> dal </a:t>
            </a:r>
            <a:r>
              <a:rPr lang="it-IT" altLang="en-US" sz="2200" dirty="0">
                <a:solidFill>
                  <a:srgbClr val="FFFF00"/>
                </a:solidFill>
              </a:rPr>
              <a:t>Solar </a:t>
            </a:r>
            <a:r>
              <a:rPr lang="it-IT" altLang="en-US" sz="2200" dirty="0" err="1">
                <a:solidFill>
                  <a:srgbClr val="FFFF00"/>
                </a:solidFill>
              </a:rPr>
              <a:t>Reflectance</a:t>
            </a:r>
            <a:r>
              <a:rPr lang="it-IT" altLang="en-US" sz="2200" dirty="0">
                <a:solidFill>
                  <a:srgbClr val="FFFF00"/>
                </a:solidFill>
              </a:rPr>
              <a:t> Index SRI</a:t>
            </a:r>
            <a:r>
              <a:rPr lang="it-IT" altLang="en-US" sz="2200" dirty="0">
                <a:solidFill>
                  <a:schemeClr val="bg1"/>
                </a:solidFill>
              </a:rPr>
              <a:t>, ossia indice di riflessione solare, o</a:t>
            </a:r>
            <a:r>
              <a:rPr lang="it-IT" altLang="en-US" sz="2200" dirty="0">
                <a:solidFill>
                  <a:srgbClr val="FFFF00"/>
                </a:solidFill>
              </a:rPr>
              <a:t> riflettanza</a:t>
            </a:r>
            <a:r>
              <a:rPr lang="it-IT" altLang="en-US" sz="2200" dirty="0">
                <a:solidFill>
                  <a:schemeClr val="bg1"/>
                </a:solidFill>
              </a:rPr>
              <a:t>) contribuiscono a disperdere al massimo l’energia solare impedendo che essa contribuisca al riscaldamento delle parti interne delle strutture urbane e migliorando il comfort </a:t>
            </a:r>
            <a:r>
              <a:rPr lang="it-IT" altLang="en-US" sz="2200" dirty="0" err="1">
                <a:solidFill>
                  <a:schemeClr val="bg1"/>
                </a:solidFill>
              </a:rPr>
              <a:t>termoigrometrico</a:t>
            </a:r>
            <a:r>
              <a:rPr lang="it-IT" altLang="en-US" sz="2200" dirty="0">
                <a:solidFill>
                  <a:schemeClr val="bg1"/>
                </a:solidFill>
              </a:rPr>
              <a:t> interno degli spazi degli edifici</a:t>
            </a:r>
          </a:p>
        </p:txBody>
      </p:sp>
    </p:spTree>
    <p:extLst>
      <p:ext uri="{BB962C8B-B14F-4D97-AF65-F5344CB8AC3E}">
        <p14:creationId xmlns:p14="http://schemas.microsoft.com/office/powerpoint/2010/main" val="238935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8482441-E671-2CCE-17BB-9FA6CF004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35</a:t>
            </a:fld>
            <a:endParaRPr lang="it-IT" alt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77E3008B-26BB-538E-64BD-D5165A18E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52400"/>
            <a:ext cx="899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Albedo e costruzioni: cool </a:t>
            </a:r>
            <a:r>
              <a:rPr lang="it-IT" altLang="en-US" sz="28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roof</a:t>
            </a:r>
            <a:endParaRPr lang="it-IT" altLang="en-US" sz="28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3FAE6AD-C94A-C229-4EF8-553B97491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10080000" cy="577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4517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1715A582-5944-4C12-A3A9-F99D4AE4C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81000"/>
            <a:ext cx="807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Albedo e costruzioni: cool </a:t>
            </a:r>
            <a:r>
              <a:rPr lang="it-IT" altLang="en-US" sz="2800" b="1" dirty="0" err="1">
                <a:solidFill>
                  <a:srgbClr val="FFCC00"/>
                </a:solidFill>
                <a:latin typeface="Verdana" panose="020B0604030504040204" pitchFamily="34" charset="0"/>
              </a:rPr>
              <a:t>materials</a:t>
            </a:r>
            <a:endParaRPr lang="it-IT" altLang="en-US" sz="28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3950B9D-D139-4B35-9CA8-F96C8EC25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36</a:t>
            </a:fld>
            <a:endParaRPr lang="it-IT" altLang="en-US"/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id="{E721F554-8869-476A-854B-462C32D8D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459468"/>
            <a:ext cx="110537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285750" lvl="1" algn="just">
              <a:buFont typeface="Arial" panose="020B0604020202020204" pitchFamily="34" charset="0"/>
              <a:buChar char="•"/>
              <a:defRPr/>
            </a:pPr>
            <a:r>
              <a:rPr lang="it-IT" altLang="en-US" sz="2400" dirty="0">
                <a:solidFill>
                  <a:schemeClr val="bg1"/>
                </a:solidFill>
              </a:rPr>
              <a:t>Tabella ENEA (Agenzia nazionale per le nuove tecnologie, l'energia e lo sviluppo economico sostenibile)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027E55D-23DD-4E09-BC40-511F40B25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54000"/>
            <a:ext cx="12192000" cy="4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059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704B3D8-7043-ABC8-AD2D-50040923C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37</a:t>
            </a:fld>
            <a:endParaRPr lang="it-IT" alt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0D35EABC-B7DB-28E2-ABFD-DD175E9BB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0"/>
            <a:ext cx="11887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Albedo e costruzioni: materiali stradali e pavimentazioni esterne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9E2B56FC-23D5-15AC-4B27-E5E8843D4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600200"/>
            <a:ext cx="11887200" cy="2456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285750" lvl="1" algn="just">
              <a:buFont typeface="Arial" panose="020B0604020202020204" pitchFamily="34" charset="0"/>
              <a:buChar char="•"/>
              <a:defRPr/>
            </a:pPr>
            <a:r>
              <a:rPr lang="it-IT" altLang="en-US" sz="2400" dirty="0">
                <a:solidFill>
                  <a:schemeClr val="bg1"/>
                </a:solidFill>
              </a:rPr>
              <a:t>D.M. 256/2022 n. 256 (Decreto CAM-Criteri Ambientali Minimi- EDILIZIA): </a:t>
            </a:r>
          </a:p>
          <a:p>
            <a:pPr marL="800100" lvl="2" indent="-342900" algn="just">
              <a:buFont typeface="Courier New" panose="02070309020205020404" pitchFamily="49" charset="0"/>
              <a:buChar char="o"/>
              <a:defRPr/>
            </a:pPr>
            <a:r>
              <a:rPr lang="it-IT" altLang="en-US" dirty="0">
                <a:solidFill>
                  <a:schemeClr val="bg1"/>
                </a:solidFill>
                <a:cs typeface="Times New Roman" panose="02020603050405020304" pitchFamily="18" charset="0"/>
              </a:rPr>
              <a:t>le superfici pavimentate, le pavimentazioni di strade carrabili e di aree destinate a parcheggio o allo stazionamento dei veicoli abbiano un indice SRI ≥ 29</a:t>
            </a:r>
          </a:p>
          <a:p>
            <a:pPr marL="800100" lvl="2" indent="-342900" algn="just">
              <a:buFont typeface="Courier New" panose="02070309020205020404" pitchFamily="49" charset="0"/>
              <a:buChar char="o"/>
              <a:defRPr/>
            </a:pPr>
            <a:r>
              <a:rPr lang="it-IT" altLang="en-US" dirty="0">
                <a:solidFill>
                  <a:schemeClr val="bg1"/>
                </a:solidFill>
                <a:cs typeface="Times New Roman" panose="02020603050405020304" pitchFamily="18" charset="0"/>
              </a:rPr>
              <a:t>le coperture degli edifici … siano previste sistemazioni a verde, oppure tetti ventilati o materiali di copertura che garantiscano un indice SRI ≥ 29 (pendenza &gt; 15%), o SRI ≥ 76 (pendenza &lt; 15%)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548A3DA0-3A8A-DAD3-3662-3A21CD283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4171009"/>
            <a:ext cx="11887200" cy="2382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269875" indent="-269875"/>
            <a:r>
              <a:rPr lang="it-IT" altLang="en-US" sz="2400" dirty="0">
                <a:solidFill>
                  <a:schemeClr val="bg1"/>
                </a:solidFill>
              </a:rPr>
              <a:t>D.M. </a:t>
            </a:r>
            <a:r>
              <a:rPr lang="it-IT" sz="2400" dirty="0">
                <a:solidFill>
                  <a:schemeClr val="bg1"/>
                </a:solidFill>
              </a:rPr>
              <a:t>5-8-2024 (Decreto CAM STRADE):</a:t>
            </a:r>
          </a:p>
          <a:p>
            <a:pPr marL="800100" lvl="2" indent="-342900" algn="just">
              <a:buFont typeface="Courier New" panose="02070309020205020404" pitchFamily="49" charset="0"/>
              <a:buChar char="o"/>
              <a:defRPr/>
            </a:pPr>
            <a:r>
              <a:rPr lang="it-IT" dirty="0">
                <a:solidFill>
                  <a:schemeClr val="bg1"/>
                </a:solidFill>
                <a:cs typeface="Times New Roman" panose="02020603050405020304" pitchFamily="18" charset="0"/>
              </a:rPr>
              <a:t>i progetti di nuova costruzione di strade, di adeguamento e ampliamento e di manutenzione straordinaria delle strade esistenti, devono prevedere soluzioni atte a ridurre l’inquinamento dell’aria, delle acque superficiali e di falda e del suolo dovute al traffico. Tali soluzioni debbono includere soluzioni progettuali per nuove strade urbane di tipo F e F-bis (strade locali e itinerari ciclopedonali) che consentano un SRI </a:t>
            </a:r>
            <a:r>
              <a:rPr lang="it-IT" altLang="en-US" dirty="0">
                <a:solidFill>
                  <a:schemeClr val="bg1"/>
                </a:solidFill>
                <a:cs typeface="Times New Roman" panose="02020603050405020304" pitchFamily="18" charset="0"/>
              </a:rPr>
              <a:t>≥ </a:t>
            </a:r>
            <a:r>
              <a:rPr lang="it-IT" dirty="0">
                <a:solidFill>
                  <a:schemeClr val="bg1"/>
                </a:solidFill>
                <a:cs typeface="Times New Roman" panose="02020603050405020304" pitchFamily="18" charset="0"/>
              </a:rPr>
              <a:t>20</a:t>
            </a:r>
            <a:endParaRPr lang="it-IT" altLang="en-US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49749A5C-8A21-FB97-3812-D80E0158F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914400"/>
            <a:ext cx="11887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285750" lvl="1" algn="just">
              <a:buFont typeface="Arial" panose="020B0604020202020204" pitchFamily="34" charset="0"/>
              <a:buChar char="•"/>
              <a:defRPr/>
            </a:pPr>
            <a:r>
              <a:rPr lang="it-IT" altLang="en-US" sz="2400" dirty="0">
                <a:solidFill>
                  <a:srgbClr val="FFFF00"/>
                </a:solidFill>
              </a:rPr>
              <a:t>SRI asfalto: circa 6</a:t>
            </a:r>
            <a:r>
              <a:rPr lang="it-IT" altLang="en-US" sz="2400" dirty="0">
                <a:solidFill>
                  <a:schemeClr val="bg1"/>
                </a:solidFill>
              </a:rPr>
              <a:t>…</a:t>
            </a:r>
            <a:endParaRPr lang="it-IT" altLang="en-US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05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7B54A2-EDBC-8D01-FA6E-1A8AA809C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482F1F9-8F22-F8AE-8079-0A3C2D0F8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762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Albedo e costruzioni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7D7DC8E-A0EC-9B91-E40A-5E9D1704EF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9" r="2766"/>
          <a:stretch>
            <a:fillRect/>
          </a:stretch>
        </p:blipFill>
        <p:spPr bwMode="auto">
          <a:xfrm>
            <a:off x="7811328" y="3761451"/>
            <a:ext cx="4380672" cy="26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>
            <a:extLst>
              <a:ext uri="{FF2B5EF4-FFF2-40B4-BE49-F238E27FC236}">
                <a16:creationId xmlns:a16="http://schemas.microsoft.com/office/drawing/2014/main" id="{A3A5CA9E-83D6-1336-8F8F-6C9EC985DF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1328" y="6324600"/>
            <a:ext cx="438067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Ostuni (Br)</a:t>
            </a:r>
            <a:endParaRPr lang="it-IT" altLang="en-US" sz="28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pic>
        <p:nvPicPr>
          <p:cNvPr id="1028" name="Picture 4" descr="Santorini: vacanze da sogno sul mar Egeo">
            <a:extLst>
              <a:ext uri="{FF2B5EF4-FFF2-40B4-BE49-F238E27FC236}">
                <a16:creationId xmlns:a16="http://schemas.microsoft.com/office/drawing/2014/main" id="{78012B5A-9AA3-F902-A8FF-62FD1DF990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"/>
          <a:stretch>
            <a:fillRect/>
          </a:stretch>
        </p:blipFill>
        <p:spPr bwMode="auto">
          <a:xfrm>
            <a:off x="0" y="3761451"/>
            <a:ext cx="3467376" cy="26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7">
            <a:extLst>
              <a:ext uri="{FF2B5EF4-FFF2-40B4-BE49-F238E27FC236}">
                <a16:creationId xmlns:a16="http://schemas.microsoft.com/office/drawing/2014/main" id="{106F4404-CE49-ACF5-4FF0-3956BF479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24600"/>
            <a:ext cx="346737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Santorini (Grecia)</a:t>
            </a:r>
            <a:endParaRPr lang="it-IT" altLang="en-US" sz="28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Immagine 5" descr="Immagine che contiene aria aperta, edificio, cielo, nuvola&#10;&#10;Il contenuto generato dall'IA potrebbe non essere corretto.">
            <a:extLst>
              <a:ext uri="{FF2B5EF4-FFF2-40B4-BE49-F238E27FC236}">
                <a16:creationId xmlns:a16="http://schemas.microsoft.com/office/drawing/2014/main" id="{50983BE2-1F04-AB11-478E-8894FE3F6C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75" b="5351"/>
          <a:stretch>
            <a:fillRect/>
          </a:stretch>
        </p:blipFill>
        <p:spPr>
          <a:xfrm>
            <a:off x="0" y="786432"/>
            <a:ext cx="3793237" cy="2268000"/>
          </a:xfrm>
          <a:prstGeom prst="rect">
            <a:avLst/>
          </a:prstGeom>
        </p:spPr>
      </p:pic>
      <p:pic>
        <p:nvPicPr>
          <p:cNvPr id="10" name="Immagine 9" descr="Immagine che contiene testo, aria aperta, cielo, Edificio commerciale&#10;&#10;Il contenuto generato dall'IA potrebbe non essere corretto.">
            <a:extLst>
              <a:ext uri="{FF2B5EF4-FFF2-40B4-BE49-F238E27FC236}">
                <a16:creationId xmlns:a16="http://schemas.microsoft.com/office/drawing/2014/main" id="{BFEAB441-1AA9-2263-176A-B4F0AB4936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6" r="2932"/>
          <a:stretch>
            <a:fillRect/>
          </a:stretch>
        </p:blipFill>
        <p:spPr>
          <a:xfrm>
            <a:off x="7738986" y="786432"/>
            <a:ext cx="4453014" cy="22680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165A63F-C36A-B97A-C545-FB258C14FE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9718" y="3761451"/>
            <a:ext cx="4199268" cy="2628000"/>
          </a:xfrm>
          <a:prstGeom prst="rect">
            <a:avLst/>
          </a:prstGeom>
        </p:spPr>
      </p:pic>
      <p:sp>
        <p:nvSpPr>
          <p:cNvPr id="14" name="Rectangle 7">
            <a:extLst>
              <a:ext uri="{FF2B5EF4-FFF2-40B4-BE49-F238E27FC236}">
                <a16:creationId xmlns:a16="http://schemas.microsoft.com/office/drawing/2014/main" id="{0C98FBF3-A9FC-A3E9-7674-7EA81C015D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9718" y="6324600"/>
            <a:ext cx="41992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Tetouan (Marocco)</a:t>
            </a:r>
            <a:endParaRPr lang="it-IT" altLang="en-US" sz="28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6B5B3E30-4CF4-EA2E-A0BD-72BAB53904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06000" y="786432"/>
            <a:ext cx="3736203" cy="2268000"/>
          </a:xfrm>
          <a:prstGeom prst="rect">
            <a:avLst/>
          </a:prstGeom>
        </p:spPr>
      </p:pic>
      <p:sp>
        <p:nvSpPr>
          <p:cNvPr id="17" name="Rectangle 7">
            <a:extLst>
              <a:ext uri="{FF2B5EF4-FFF2-40B4-BE49-F238E27FC236}">
                <a16:creationId xmlns:a16="http://schemas.microsoft.com/office/drawing/2014/main" id="{5419E010-7F09-9635-5F4F-9F9EB0D7A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4966" y="3048000"/>
            <a:ext cx="443703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Amburgo (Germania)</a:t>
            </a:r>
            <a:endParaRPr lang="it-IT" altLang="en-US" sz="28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Rectangle 7">
            <a:extLst>
              <a:ext uri="{FF2B5EF4-FFF2-40B4-BE49-F238E27FC236}">
                <a16:creationId xmlns:a16="http://schemas.microsoft.com/office/drawing/2014/main" id="{775A29D7-14EF-F4D5-449F-7A884B870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48000"/>
            <a:ext cx="379323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Lubecca (Germania)</a:t>
            </a:r>
            <a:endParaRPr lang="it-IT" altLang="en-US" sz="28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Rectangle 7">
            <a:extLst>
              <a:ext uri="{FF2B5EF4-FFF2-40B4-BE49-F238E27FC236}">
                <a16:creationId xmlns:a16="http://schemas.microsoft.com/office/drawing/2014/main" id="{AB025064-DC3E-0ED0-33BF-5D86C8A01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0020" y="3048000"/>
            <a:ext cx="375218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000" dirty="0">
                <a:solidFill>
                  <a:schemeClr val="bg1"/>
                </a:solidFill>
                <a:cs typeface="Times New Roman" panose="02020603050405020304" pitchFamily="18" charset="0"/>
              </a:rPr>
              <a:t>Danzica (Polonia)</a:t>
            </a:r>
            <a:endParaRPr lang="it-IT" altLang="en-US" sz="28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4046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1715A582-5944-4C12-A3A9-F99D4AE4C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762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Albedo e costruzioni</a:t>
            </a:r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id="{3BAEE9A3-A3F9-439E-92FF-1B8152FDA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990600"/>
            <a:ext cx="11049000" cy="356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algn="just">
              <a:defRPr/>
            </a:pPr>
            <a:r>
              <a:rPr lang="it-IT" altLang="en-US" sz="2400" dirty="0">
                <a:solidFill>
                  <a:srgbClr val="FFFF00"/>
                </a:solidFill>
              </a:rPr>
              <a:t>Tradizionalmente:</a:t>
            </a:r>
          </a:p>
          <a:p>
            <a:pPr marL="1085850" lvl="1" indent="-342900" algn="just">
              <a:defRPr/>
            </a:pPr>
            <a:r>
              <a:rPr lang="it-IT" altLang="en-US" sz="2400" dirty="0">
                <a:solidFill>
                  <a:srgbClr val="FFFF00"/>
                </a:solidFill>
              </a:rPr>
              <a:t>nei luoghi caldi </a:t>
            </a:r>
            <a:r>
              <a:rPr lang="it-IT" altLang="en-US" sz="2400" dirty="0">
                <a:solidFill>
                  <a:schemeClr val="bg1"/>
                </a:solidFill>
              </a:rPr>
              <a:t>(Italia del sud, Grecia, Spagna, Croazia, Africa del nord, per es.) </a:t>
            </a:r>
            <a:r>
              <a:rPr lang="it-IT" altLang="en-US" sz="2400" dirty="0">
                <a:solidFill>
                  <a:srgbClr val="FFFF00"/>
                </a:solidFill>
              </a:rPr>
              <a:t>gli edifici sono spesso dipinti di bianco o realizzati in materiale bianco</a:t>
            </a:r>
            <a:r>
              <a:rPr lang="it-IT" altLang="en-US" sz="2400" dirty="0">
                <a:solidFill>
                  <a:schemeClr val="bg1"/>
                </a:solidFill>
              </a:rPr>
              <a:t> (albedo fino a circa 0,6 , in grado di riflettere la radiazione solare meglio che altri colori): calce spenta o latte di calce, pietre naturali bianche o chiare - come la pietra di Lecce, la pietra di Trani, la pietra bianca di Siracusa, etc.</a:t>
            </a:r>
          </a:p>
          <a:p>
            <a:pPr marL="1085850" lvl="1" indent="-342900" algn="just">
              <a:defRPr/>
            </a:pPr>
            <a:r>
              <a:rPr lang="it-IT" altLang="en-US" sz="2400" dirty="0">
                <a:solidFill>
                  <a:srgbClr val="FFFF00"/>
                </a:solidFill>
              </a:rPr>
              <a:t>nei luoghi freddi gli edifici sono spesso realizzati in materiali scuri</a:t>
            </a:r>
            <a:r>
              <a:rPr lang="it-IT" altLang="en-US" sz="2400" dirty="0">
                <a:solidFill>
                  <a:schemeClr val="bg1"/>
                </a:solidFill>
              </a:rPr>
              <a:t> (albedo che può scendere a 0,2): mattoni di argilla o creta con pigmenti scuri, materiali terrosi, pietre scure, etc.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3950B9D-D139-4B35-9CA8-F96C8EC25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39</a:t>
            </a:fld>
            <a:endParaRPr lang="it-IT" altLang="en-US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E42114F9-0000-487B-AC87-873E6D551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4607207"/>
            <a:ext cx="11049000" cy="171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algn="just">
              <a:defRPr/>
            </a:pPr>
            <a:r>
              <a:rPr lang="it-IT" altLang="en-US" sz="2400" dirty="0">
                <a:solidFill>
                  <a:srgbClr val="FFFF00"/>
                </a:solidFill>
              </a:rPr>
              <a:t>Climatizzazione passiva</a:t>
            </a:r>
            <a:r>
              <a:rPr lang="it-IT" altLang="en-US" sz="2400" dirty="0">
                <a:solidFill>
                  <a:schemeClr val="bg1"/>
                </a:solidFill>
              </a:rPr>
              <a:t>: imbiancando interamente le 100 grandi città del mondo, si eviterebbe l’immissione in ambiente 44 tonnellate di CO</a:t>
            </a:r>
            <a:r>
              <a:rPr lang="it-IT" altLang="en-US" sz="2400" baseline="-25000" dirty="0">
                <a:solidFill>
                  <a:schemeClr val="bg1"/>
                </a:solidFill>
              </a:rPr>
              <a:t>2</a:t>
            </a:r>
            <a:r>
              <a:rPr lang="it-IT" altLang="en-US" sz="2400" dirty="0">
                <a:solidFill>
                  <a:schemeClr val="bg1"/>
                </a:solidFill>
              </a:rPr>
              <a:t>, cioè la quantità di biossido di carbonio che tutti i paesi del mondo emettono nel corso di un anno intero (Steven Chu, Nobel Fisica 1997, Segretario per l’Energia USA 2009-2013)</a:t>
            </a:r>
          </a:p>
          <a:p>
            <a:pPr algn="just">
              <a:buNone/>
              <a:defRPr/>
            </a:pPr>
            <a:endParaRPr lang="it-IT" altLang="en-US" sz="800" dirty="0"/>
          </a:p>
        </p:txBody>
      </p:sp>
    </p:spTree>
    <p:extLst>
      <p:ext uri="{BB962C8B-B14F-4D97-AF65-F5344CB8AC3E}">
        <p14:creationId xmlns:p14="http://schemas.microsoft.com/office/powerpoint/2010/main" val="421224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ChangeArrowheads="1"/>
          </p:cNvSpPr>
          <p:nvPr/>
        </p:nvSpPr>
        <p:spPr bwMode="auto">
          <a:xfrm>
            <a:off x="2209800" y="3048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1. Pressione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Text Box 6"/>
              <p:cNvSpPr txBox="1">
                <a:spLocks noChangeArrowheads="1"/>
              </p:cNvSpPr>
              <p:nvPr/>
            </p:nvSpPr>
            <p:spPr bwMode="auto">
              <a:xfrm>
                <a:off x="304800" y="1185863"/>
                <a:ext cx="11658600" cy="6168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457200" indent="-4572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342900" indent="-342900" algn="just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altLang="it-IT" sz="24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altLang="it-IT" sz="24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it-IT" altLang="it-IT" sz="24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𝐴𝑇𝑀</m:t>
                        </m:r>
                      </m:sub>
                    </m:sSub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=101.325 </m:t>
                    </m:r>
                    <m:f>
                      <m:fPr>
                        <m:ctrlPr>
                          <a:rPr lang="it-IT" altLang="it-IT" sz="24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it-IT" altLang="it-IT" sz="24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num>
                      <m:den>
                        <m:sSup>
                          <m:sSupPr>
                            <m:ctrlPr>
                              <a:rPr lang="it-IT" altLang="it-IT" sz="24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it-IT" altLang="it-IT" sz="24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it-IT" altLang="it-IT" sz="2400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d>
                      <m:dPr>
                        <m:ctrlPr>
                          <a:rPr lang="it-IT" altLang="it-IT" sz="24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it-IT" altLang="it-IT" sz="24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𝑃𝑎</m:t>
                        </m:r>
                      </m:e>
                    </m:d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 </m:t>
                    </m:r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𝑎𝑡𝑚</m:t>
                    </m:r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=1 </m:t>
                    </m:r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𝑏𝑎𝑟</m:t>
                    </m:r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=760 </m:t>
                    </m:r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𝑚𝑚𝐻𝑔</m:t>
                    </m:r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=10,33 </m:t>
                    </m:r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𝑚</m:t>
                    </m:r>
                    <m:sSub>
                      <m:sSubPr>
                        <m:ctrlPr>
                          <a:rPr lang="it-IT" altLang="it-IT" sz="24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it-IT" altLang="it-IT" sz="24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𝐻</m:t>
                        </m:r>
                      </m:e>
                      <m:sub>
                        <m:r>
                          <a:rPr lang="it-IT" altLang="it-IT" sz="24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𝑂</m:t>
                    </m:r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=1,033 </m:t>
                    </m:r>
                    <m:r>
                      <a:rPr lang="it-IT" altLang="it-IT" sz="2400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𝑎𝑡</m:t>
                    </m:r>
                  </m:oMath>
                </a14:m>
                <a:endParaRPr lang="it-IT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123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" y="1185863"/>
                <a:ext cx="11658600" cy="61683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6">
            <a:extLst>
              <a:ext uri="{FF2B5EF4-FFF2-40B4-BE49-F238E27FC236}">
                <a16:creationId xmlns:a16="http://schemas.microsoft.com/office/drawing/2014/main" id="{2EC26815-F29C-43C3-95AF-302D5790E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676400"/>
            <a:ext cx="11658600" cy="464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algn="just">
              <a:defRPr/>
            </a:pPr>
            <a:endParaRPr lang="it-IT" altLang="en-US" sz="2200" dirty="0">
              <a:solidFill>
                <a:schemeClr val="bg1"/>
              </a:solidFill>
            </a:endParaRPr>
          </a:p>
          <a:p>
            <a:pPr marL="342900" indent="-342900" algn="just">
              <a:defRPr/>
            </a:pPr>
            <a:r>
              <a:rPr lang="it-IT" altLang="en-US" sz="2400" dirty="0">
                <a:solidFill>
                  <a:schemeClr val="bg1"/>
                </a:solidFill>
              </a:rPr>
              <a:t>L'unità di misura più usata in Micrometeorologia è il </a:t>
            </a:r>
            <a:r>
              <a:rPr lang="it-IT" altLang="en-US" sz="2400" dirty="0" err="1">
                <a:solidFill>
                  <a:srgbClr val="FFFF00"/>
                </a:solidFill>
              </a:rPr>
              <a:t>chiloPascal</a:t>
            </a:r>
            <a:r>
              <a:rPr lang="it-IT" altLang="en-US" sz="2400" dirty="0">
                <a:solidFill>
                  <a:srgbClr val="FFFF00"/>
                </a:solidFill>
              </a:rPr>
              <a:t> (</a:t>
            </a:r>
            <a:r>
              <a:rPr lang="it-IT" altLang="en-US" sz="2400" dirty="0" err="1">
                <a:solidFill>
                  <a:srgbClr val="FFFF00"/>
                </a:solidFill>
              </a:rPr>
              <a:t>kPa</a:t>
            </a:r>
            <a:r>
              <a:rPr lang="it-IT" altLang="en-US" sz="2400" dirty="0">
                <a:solidFill>
                  <a:srgbClr val="FFFF00"/>
                </a:solidFill>
              </a:rPr>
              <a:t>) </a:t>
            </a:r>
            <a:r>
              <a:rPr lang="it-IT" altLang="en-US" sz="2400" dirty="0">
                <a:solidFill>
                  <a:schemeClr val="bg1"/>
                </a:solidFill>
              </a:rPr>
              <a:t>e </a:t>
            </a:r>
            <a:r>
              <a:rPr lang="it-IT" altLang="en-US" sz="2400" dirty="0">
                <a:solidFill>
                  <a:srgbClr val="FFFF00"/>
                </a:solidFill>
              </a:rPr>
              <a:t>l’</a:t>
            </a:r>
            <a:r>
              <a:rPr lang="it-IT" altLang="en-US" sz="2400" dirty="0" err="1">
                <a:solidFill>
                  <a:srgbClr val="FFFF00"/>
                </a:solidFill>
              </a:rPr>
              <a:t>ectoPascal</a:t>
            </a:r>
            <a:r>
              <a:rPr lang="it-IT" altLang="en-US" sz="2400" dirty="0">
                <a:solidFill>
                  <a:srgbClr val="FFFF00"/>
                </a:solidFill>
              </a:rPr>
              <a:t> (hPa, numericamente equivalente ai </a:t>
            </a:r>
            <a:r>
              <a:rPr lang="it-IT" altLang="en-US" sz="2400" dirty="0" err="1">
                <a:solidFill>
                  <a:srgbClr val="FFFF00"/>
                </a:solidFill>
              </a:rPr>
              <a:t>mbar</a:t>
            </a:r>
            <a:r>
              <a:rPr lang="it-IT" altLang="en-US" sz="2400" dirty="0">
                <a:solidFill>
                  <a:srgbClr val="FFFF00"/>
                </a:solidFill>
              </a:rPr>
              <a:t>)</a:t>
            </a:r>
          </a:p>
          <a:p>
            <a:pPr marL="342900" indent="-342900" algn="just">
              <a:defRPr/>
            </a:pPr>
            <a:endParaRPr lang="it-IT" altLang="en-US" sz="2400" dirty="0">
              <a:solidFill>
                <a:schemeClr val="bg1"/>
              </a:solidFill>
            </a:endParaRPr>
          </a:p>
          <a:p>
            <a:pPr marL="342900" indent="-342900" algn="just">
              <a:defRPr/>
            </a:pPr>
            <a:r>
              <a:rPr lang="it-IT" altLang="en-US" sz="2400" dirty="0">
                <a:solidFill>
                  <a:schemeClr val="bg1"/>
                </a:solidFill>
              </a:rPr>
              <a:t>In condizioni standard e al </a:t>
            </a:r>
            <a:r>
              <a:rPr lang="it-IT" altLang="en-US" sz="2400" dirty="0">
                <a:solidFill>
                  <a:srgbClr val="FFFF00"/>
                </a:solidFill>
              </a:rPr>
              <a:t>livello del mare</a:t>
            </a:r>
            <a:r>
              <a:rPr lang="it-IT" altLang="en-US" sz="2400" dirty="0">
                <a:solidFill>
                  <a:schemeClr val="bg1"/>
                </a:solidFill>
              </a:rPr>
              <a:t>, la pressione atmosferica è pari a </a:t>
            </a:r>
            <a:r>
              <a:rPr lang="it-IT" altLang="en-US" sz="2400" dirty="0">
                <a:solidFill>
                  <a:srgbClr val="FFFF00"/>
                </a:solidFill>
              </a:rPr>
              <a:t>1013.25 hPa (circa 1000 hPa)</a:t>
            </a:r>
          </a:p>
          <a:p>
            <a:pPr marL="342900" indent="-342900" algn="just">
              <a:defRPr/>
            </a:pPr>
            <a:endParaRPr lang="it-IT" altLang="en-US" sz="2400" dirty="0">
              <a:solidFill>
                <a:schemeClr val="bg1"/>
              </a:solidFill>
            </a:endParaRPr>
          </a:p>
          <a:p>
            <a:pPr marL="342900" indent="-342900" algn="just">
              <a:defRPr/>
            </a:pPr>
            <a:r>
              <a:rPr lang="it-IT" altLang="en-US" sz="2400" dirty="0">
                <a:solidFill>
                  <a:schemeClr val="bg1"/>
                </a:solidFill>
              </a:rPr>
              <a:t>In atmosfera la pressione è </a:t>
            </a:r>
            <a:r>
              <a:rPr lang="it-IT" altLang="en-US" sz="2400" dirty="0">
                <a:solidFill>
                  <a:srgbClr val="FFFF00"/>
                </a:solidFill>
              </a:rPr>
              <a:t>isotropica</a:t>
            </a:r>
            <a:r>
              <a:rPr lang="it-IT" altLang="en-US" sz="2400" dirty="0">
                <a:solidFill>
                  <a:schemeClr val="bg1"/>
                </a:solidFill>
              </a:rPr>
              <a:t> (in un punto essa è uguale in ogni direzione)</a:t>
            </a:r>
          </a:p>
          <a:p>
            <a:pPr marL="342900" indent="-342900" algn="just">
              <a:defRPr/>
            </a:pPr>
            <a:endParaRPr lang="it-IT" altLang="en-US" sz="2400" dirty="0">
              <a:solidFill>
                <a:schemeClr val="bg1"/>
              </a:solidFill>
            </a:endParaRPr>
          </a:p>
          <a:p>
            <a:pPr marL="342900" indent="-342900" algn="just">
              <a:defRPr/>
            </a:pPr>
            <a:r>
              <a:rPr lang="it-IT" altLang="en-US" sz="2400" dirty="0">
                <a:solidFill>
                  <a:schemeClr val="bg1"/>
                </a:solidFill>
              </a:rPr>
              <a:t>Diminuzione della pressione con la quota pari a circa 10 hPa per ogni innalzamento di 100 metri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B3F11B6-CDC8-4AB8-AB76-13290A030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4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BC1608A-A6C2-4730-12FE-2BEA18A4C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40</a:t>
            </a:fld>
            <a:endParaRPr lang="it-IT" altLang="en-US" dirty="0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CBF01DE9-FFBF-37FC-E2BE-C99E471C76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228600"/>
            <a:ext cx="556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4. Albedo e costruzioni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6E000C83-FFA9-2093-0D3E-916C70C32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1" y="2514600"/>
            <a:ext cx="5562599" cy="2419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None/>
              <a:defRPr/>
            </a:pPr>
            <a:r>
              <a:rPr lang="it-IT" altLang="en-US" sz="3600" b="1" dirty="0">
                <a:solidFill>
                  <a:srgbClr val="FFFF00"/>
                </a:solidFill>
              </a:rPr>
              <a:t>Attenzione però alle conseguenze (negative) per </a:t>
            </a:r>
          </a:p>
          <a:p>
            <a:pPr algn="ctr">
              <a:buNone/>
              <a:defRPr/>
            </a:pPr>
            <a:r>
              <a:rPr lang="it-IT" altLang="en-US" sz="3600" b="1" dirty="0">
                <a:solidFill>
                  <a:srgbClr val="FFFF00"/>
                </a:solidFill>
              </a:rPr>
              <a:t>il comfort esterno e per la temperatura esterna!!!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EE0C584-F844-C8C8-C7E9-1332EB8AAA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3"/>
          <a:stretch/>
        </p:blipFill>
        <p:spPr bwMode="auto">
          <a:xfrm>
            <a:off x="-14748" y="0"/>
            <a:ext cx="6557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3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7">
            <a:extLst>
              <a:ext uri="{FF2B5EF4-FFF2-40B4-BE49-F238E27FC236}">
                <a16:creationId xmlns:a16="http://schemas.microsoft.com/office/drawing/2014/main" id="{0DC2C720-5311-4654-9B7A-A23BEB8D9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6336268"/>
            <a:ext cx="30345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defTabSz="3429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it-IT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Svuotamento autobotte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673C0FFC-6622-41F6-8FE8-FCDA31530867}"/>
              </a:ext>
            </a:extLst>
          </p:cNvPr>
          <p:cNvSpPr/>
          <p:nvPr/>
        </p:nvSpPr>
        <p:spPr>
          <a:xfrm>
            <a:off x="5381432" y="6355962"/>
            <a:ext cx="44019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https://www.youtube.com/watch?v=VS6IckF1CM0</a:t>
            </a:r>
            <a:endParaRPr lang="it-IT" sz="1600" dirty="0">
              <a:solidFill>
                <a:schemeClr val="bg1"/>
              </a:solidFill>
            </a:endParaRPr>
          </a:p>
        </p:txBody>
      </p:sp>
      <p:pic>
        <p:nvPicPr>
          <p:cNvPr id="8" name="Elementi multimediali online 7" title="Vacuum Implosion">
            <a:hlinkClick r:id="" action="ppaction://media"/>
            <a:extLst>
              <a:ext uri="{FF2B5EF4-FFF2-40B4-BE49-F238E27FC236}">
                <a16:creationId xmlns:a16="http://schemas.microsoft.com/office/drawing/2014/main" id="{71A543EA-D23D-4BDB-93B4-CB2AE03E39F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080832" y="747052"/>
            <a:ext cx="9968168" cy="5607096"/>
          </a:xfrm>
          <a:prstGeom prst="rect">
            <a:avLst/>
          </a:prstGeom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AA81BF0E-D118-4D0D-9D73-A0278866D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0"/>
            <a:ext cx="7772400" cy="74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1. Pressione: </a:t>
            </a:r>
            <a:r>
              <a:rPr lang="it-IT" altLang="it-IT" sz="2800" b="1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Pressione atmosferica</a:t>
            </a:r>
            <a:endParaRPr lang="it-IT" altLang="en-US" sz="2800" b="1" dirty="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F1F4E94-D2A3-4D0F-AD92-D0950D78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5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5675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ChangeArrowheads="1"/>
          </p:cNvSpPr>
          <p:nvPr/>
        </p:nvSpPr>
        <p:spPr bwMode="auto">
          <a:xfrm>
            <a:off x="2057400" y="228600"/>
            <a:ext cx="807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1. Caratteristiche dell'aria secca</a:t>
            </a: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762000" y="762000"/>
            <a:ext cx="10744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>
              <a:defRPr/>
            </a:pPr>
            <a:r>
              <a:rPr lang="it-IT" altLang="en-US" sz="2400" dirty="0">
                <a:solidFill>
                  <a:srgbClr val="FFFF00"/>
                </a:solidFill>
              </a:rPr>
              <a:t>Aria secca </a:t>
            </a:r>
            <a:r>
              <a:rPr lang="it-IT" altLang="en-US" sz="2400" dirty="0">
                <a:solidFill>
                  <a:schemeClr val="bg1"/>
                </a:solidFill>
              </a:rPr>
              <a:t>(assenza di vapore acqueo): </a:t>
            </a:r>
            <a:r>
              <a:rPr lang="it-IT" altLang="en-US" sz="2400" dirty="0">
                <a:solidFill>
                  <a:srgbClr val="FF0000"/>
                </a:solidFill>
              </a:rPr>
              <a:t>gas permanenti</a:t>
            </a:r>
            <a:r>
              <a:rPr lang="it-IT" altLang="en-US" sz="2400" dirty="0">
                <a:solidFill>
                  <a:schemeClr val="bg1"/>
                </a:solidFill>
              </a:rPr>
              <a:t> (la concentrazione è praticamente costante nel tempo) e </a:t>
            </a:r>
            <a:r>
              <a:rPr lang="it-IT" altLang="en-US" sz="2400" dirty="0">
                <a:solidFill>
                  <a:srgbClr val="92D050"/>
                </a:solidFill>
              </a:rPr>
              <a:t>altre sostanze chimiche</a:t>
            </a:r>
            <a:r>
              <a:rPr lang="it-IT" altLang="en-US" sz="2400" dirty="0">
                <a:solidFill>
                  <a:schemeClr val="bg1"/>
                </a:solidFill>
              </a:rPr>
              <a:t> (in quantità ridotte, compresi gli inquinanti: gas serra, effetti dannosi sugli esseri viventi)</a:t>
            </a:r>
          </a:p>
        </p:txBody>
      </p:sp>
      <p:pic>
        <p:nvPicPr>
          <p:cNvPr id="4" name="Immagin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8" t="31621" r="11501" b="24713"/>
          <a:stretch>
            <a:fillRect/>
          </a:stretch>
        </p:blipFill>
        <p:spPr bwMode="auto">
          <a:xfrm>
            <a:off x="2151892" y="2057398"/>
            <a:ext cx="7982708" cy="482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>
            <a:spLocks noChangeAspect="1" noChangeArrowheads="1"/>
          </p:cNvSpPr>
          <p:nvPr/>
        </p:nvSpPr>
        <p:spPr bwMode="auto">
          <a:xfrm>
            <a:off x="2286000" y="2430463"/>
            <a:ext cx="7735820" cy="493776"/>
          </a:xfrm>
          <a:prstGeom prst="rect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  <p:sp>
        <p:nvSpPr>
          <p:cNvPr id="6" name="Rettangolo 5"/>
          <p:cNvSpPr>
            <a:spLocks noChangeAspect="1" noChangeArrowheads="1"/>
          </p:cNvSpPr>
          <p:nvPr/>
        </p:nvSpPr>
        <p:spPr bwMode="auto">
          <a:xfrm>
            <a:off x="2286000" y="5562600"/>
            <a:ext cx="7735820" cy="1234440"/>
          </a:xfrm>
          <a:prstGeom prst="rect">
            <a:avLst/>
          </a:prstGeom>
          <a:noFill/>
          <a:ln w="5715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2E8563E-32B1-4B83-998F-17C79492F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6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ChangeArrowheads="1"/>
          </p:cNvSpPr>
          <p:nvPr/>
        </p:nvSpPr>
        <p:spPr bwMode="auto">
          <a:xfrm>
            <a:off x="2209800" y="3048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1. Gas serra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Text Box 6"/>
              <p:cNvSpPr txBox="1">
                <a:spLocks noChangeArrowheads="1"/>
              </p:cNvSpPr>
              <p:nvPr/>
            </p:nvSpPr>
            <p:spPr bwMode="auto">
              <a:xfrm>
                <a:off x="533400" y="1185863"/>
                <a:ext cx="11125200" cy="17173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457200" indent="-4572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/>
                <a:r>
                  <a:rPr lang="it-IT" altLang="en-US" sz="2400" dirty="0">
                    <a:solidFill>
                      <a:schemeClr val="bg1"/>
                    </a:solidFill>
                  </a:rPr>
                  <a:t>Principalmente Biossido di Carbonio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altLang="en-US" sz="24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it-IT" altLang="en-US" sz="24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altLang="en-US" sz="2400" dirty="0">
                    <a:solidFill>
                      <a:schemeClr val="bg1"/>
                    </a:solidFill>
                  </a:rPr>
                  <a:t>), ma anche Metano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altLang="en-US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𝐶𝐻</m:t>
                        </m:r>
                      </m:e>
                      <m:sub>
                        <m:r>
                          <a:rPr lang="it-IT" alt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it-IT" altLang="en-US" sz="2400" dirty="0">
                    <a:solidFill>
                      <a:schemeClr val="bg1"/>
                    </a:solidFill>
                  </a:rPr>
                  <a:t>), Ossido Nitroso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altLang="en-US" sz="24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it-IT" alt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altLang="en-US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it-IT" altLang="en-US" sz="2400" dirty="0">
                    <a:solidFill>
                      <a:schemeClr val="bg1"/>
                    </a:solidFill>
                  </a:rPr>
                  <a:t>) ed in misura minore l’Ozono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it-IT" alt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it-IT" altLang="en-US" sz="2400" dirty="0">
                    <a:solidFill>
                      <a:schemeClr val="bg1"/>
                    </a:solidFill>
                  </a:rPr>
                  <a:t>)</a:t>
                </a:r>
              </a:p>
              <a:p>
                <a:pPr algn="just" eaLnBrk="1" hangingPunct="1"/>
                <a:endParaRPr lang="it-IT" altLang="en-US" sz="2400" dirty="0">
                  <a:solidFill>
                    <a:schemeClr val="bg1"/>
                  </a:solidFill>
                </a:endParaRPr>
              </a:p>
              <a:p>
                <a:pPr algn="just" eaLnBrk="1" hangingPunct="1"/>
                <a:r>
                  <a:rPr lang="it-IT" altLang="en-US" sz="2400" dirty="0" err="1">
                    <a:solidFill>
                      <a:schemeClr val="bg1"/>
                    </a:solidFill>
                  </a:rPr>
                  <a:t>CloroFluoroCarburi</a:t>
                </a:r>
                <a:r>
                  <a:rPr lang="it-IT" altLang="en-US" sz="2400" dirty="0">
                    <a:solidFill>
                      <a:schemeClr val="bg1"/>
                    </a:solidFill>
                  </a:rPr>
                  <a:t> (</a:t>
                </a:r>
                <a:r>
                  <a:rPr lang="it-IT" altLang="en-US" sz="2400" dirty="0">
                    <a:solidFill>
                      <a:srgbClr val="FFFF00"/>
                    </a:solidFill>
                  </a:rPr>
                  <a:t>CFC</a:t>
                </a:r>
                <a:r>
                  <a:rPr lang="it-IT" altLang="en-US" sz="2400" dirty="0">
                    <a:solidFill>
                      <a:schemeClr val="bg1"/>
                    </a:solidFill>
                  </a:rPr>
                  <a:t>, erosione della fascia di Ozono stratosferico):</a:t>
                </a:r>
              </a:p>
            </p:txBody>
          </p:sp>
        </mc:Choice>
        <mc:Fallback xmlns="">
          <p:sp>
            <p:nvSpPr>
              <p:cNvPr id="8195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3400" y="1185863"/>
                <a:ext cx="11125200" cy="1717393"/>
              </a:xfrm>
              <a:prstGeom prst="rect">
                <a:avLst/>
              </a:prstGeom>
              <a:blipFill>
                <a:blip r:embed="rId2"/>
                <a:stretch>
                  <a:fillRect l="-767" t="-2847" r="-822" b="-747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143000" y="2871787"/>
            <a:ext cx="104394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chemeClr val="bg1"/>
                </a:solidFill>
              </a:rPr>
              <a:t>scarsa reattività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chemeClr val="bg1"/>
                </a:solidFill>
              </a:rPr>
              <a:t>tempi di residenza in atmosfera molto lunghi (~ 10-100 anni)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chemeClr val="bg1"/>
                </a:solidFill>
              </a:rPr>
              <a:t>raggiungono la stratosfera e distruggono le molecole di Ozono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chemeClr val="bg1"/>
                </a:solidFill>
              </a:rPr>
              <a:t>diminuzione dell’effetto schermante nei confronti della radiazione ultravioletta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chemeClr val="bg1"/>
                </a:solidFill>
              </a:rPr>
              <a:t>maggiore riscaldamento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it-IT" altLang="en-US" sz="2400" dirty="0">
                <a:solidFill>
                  <a:srgbClr val="FFFF00"/>
                </a:solidFill>
              </a:rPr>
              <a:t>cambiamento climatico globale e aumento dei fenomeni intensi di breve durata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6480FC6-CAA4-48C1-AC45-281C2F71A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7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ChangeArrowheads="1"/>
          </p:cNvSpPr>
          <p:nvPr/>
        </p:nvSpPr>
        <p:spPr bwMode="auto">
          <a:xfrm>
            <a:off x="2209800" y="3048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1. Umidità dell’aria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Box 6"/>
              <p:cNvSpPr txBox="1">
                <a:spLocks noChangeArrowheads="1"/>
              </p:cNvSpPr>
              <p:nvPr/>
            </p:nvSpPr>
            <p:spPr bwMode="auto">
              <a:xfrm>
                <a:off x="609600" y="1905000"/>
                <a:ext cx="11049000" cy="13480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457200" indent="-4572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 eaLnBrk="1" hangingPunct="1"/>
                <a:r>
                  <a:rPr lang="it-IT" altLang="en-US" sz="2400" dirty="0">
                    <a:solidFill>
                      <a:srgbClr val="FFFF00"/>
                    </a:solidFill>
                  </a:rPr>
                  <a:t>Umidità relativa</a:t>
                </a:r>
                <a:r>
                  <a:rPr lang="it-IT" altLang="en-US" sz="2400" dirty="0">
                    <a:solidFill>
                      <a:schemeClr val="bg1"/>
                    </a:solidFill>
                  </a:rPr>
                  <a:t>: rapporto tra la massa d’acqua presente e quella a saturazione (%)</a:t>
                </a:r>
              </a:p>
              <a:p>
                <a:pPr algn="just" eaLnBrk="1" hangingPunct="1"/>
                <a:endParaRPr lang="it-IT" altLang="en-US" sz="2400" dirty="0">
                  <a:solidFill>
                    <a:schemeClr val="bg1"/>
                  </a:solidFill>
                </a:endParaRPr>
              </a:p>
              <a:p>
                <a:pPr algn="just"/>
                <a:r>
                  <a:rPr lang="it-IT" altLang="en-US" sz="2400" dirty="0">
                    <a:solidFill>
                      <a:srgbClr val="FFFF00"/>
                    </a:solidFill>
                  </a:rPr>
                  <a:t>Umidità assoluta</a:t>
                </a:r>
                <a:r>
                  <a:rPr lang="it-IT" altLang="en-US" sz="2400" dirty="0">
                    <a:solidFill>
                      <a:schemeClr val="bg1"/>
                    </a:solidFill>
                  </a:rPr>
                  <a:t>: massa di vapore acqueo presente in un metro cubo di aria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alt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altLang="en-US" sz="2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it-IT" altLang="en-US" sz="2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it-IT" altLang="en-US" sz="2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altLang="en-US" sz="24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it-IT" altLang="en-US" sz="2400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4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1905000"/>
                <a:ext cx="11049000" cy="1348061"/>
              </a:xfrm>
              <a:prstGeom prst="rect">
                <a:avLst/>
              </a:prstGeom>
              <a:blipFill>
                <a:blip r:embed="rId2"/>
                <a:stretch>
                  <a:fillRect l="-717" t="-3620" b="-905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DAA00E5-3FB1-4D7D-B3D5-F0A61B4E6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8</a:t>
            </a:fld>
            <a:endParaRPr lang="it-IT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ChangeArrowheads="1"/>
          </p:cNvSpPr>
          <p:nvPr/>
        </p:nvSpPr>
        <p:spPr bwMode="auto">
          <a:xfrm>
            <a:off x="2209800" y="3048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en-US" sz="2800" b="1" dirty="0">
                <a:solidFill>
                  <a:srgbClr val="FFCC00"/>
                </a:solidFill>
                <a:latin typeface="Verdana" panose="020B0604030504040204" pitchFamily="34" charset="0"/>
              </a:rPr>
              <a:t>1. Le caratteristiche dell'aria umida</a:t>
            </a:r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533400" y="838200"/>
            <a:ext cx="10896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altLang="en-US" sz="2400" dirty="0">
                <a:solidFill>
                  <a:schemeClr val="bg1"/>
                </a:solidFill>
              </a:rPr>
              <a:t>La maggior parte dell'acqua allo stato gassoso entra nello SLA attraverso l'evaporazione e la traspirazione (</a:t>
            </a:r>
            <a:r>
              <a:rPr lang="it-IT" altLang="en-US" sz="2400" dirty="0">
                <a:solidFill>
                  <a:srgbClr val="FFFF00"/>
                </a:solidFill>
              </a:rPr>
              <a:t>evapotraspirazione</a:t>
            </a:r>
            <a:r>
              <a:rPr lang="it-IT" altLang="en-US" sz="2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33400" y="3559076"/>
            <a:ext cx="108966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altLang="en-US" sz="2400" dirty="0">
                <a:solidFill>
                  <a:srgbClr val="FFFF00"/>
                </a:solidFill>
              </a:rPr>
              <a:t>Traspirazione</a:t>
            </a:r>
            <a:r>
              <a:rPr lang="it-IT" altLang="en-US" sz="2400" dirty="0">
                <a:solidFill>
                  <a:schemeClr val="bg1"/>
                </a:solidFill>
              </a:rPr>
              <a:t>: riguarda l’acqua presente negli </a:t>
            </a:r>
            <a:r>
              <a:rPr lang="it-IT" altLang="en-US" sz="2400" dirty="0">
                <a:solidFill>
                  <a:srgbClr val="FFFF00"/>
                </a:solidFill>
              </a:rPr>
              <a:t>organismi viventi vegetali</a:t>
            </a:r>
            <a:r>
              <a:rPr lang="it-IT" altLang="en-US" sz="2400" dirty="0">
                <a:solidFill>
                  <a:schemeClr val="bg1"/>
                </a:solidFill>
              </a:rPr>
              <a:t>; durante le ore diurne, gli </a:t>
            </a:r>
            <a:r>
              <a:rPr lang="it-IT" altLang="en-US" sz="2400" dirty="0">
                <a:solidFill>
                  <a:srgbClr val="FFFF00"/>
                </a:solidFill>
              </a:rPr>
              <a:t>stomi</a:t>
            </a:r>
            <a:r>
              <a:rPr lang="it-IT" altLang="en-US" sz="2400" dirty="0">
                <a:solidFill>
                  <a:schemeClr val="bg1"/>
                </a:solidFill>
              </a:rPr>
              <a:t> delle foglie si aprono in risposta alla presenza di energia solare incidente; se la tensione di vapore dell'acqua nelle foglie supera la tensione di vapore dell'acqua presente nell'aria, le molecole di acqua si muovono dalla zona ad alta tensione di vapore (le foglie appunto) a quella a minore tensione di vapore (l'atmosfera)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33400" y="1642408"/>
            <a:ext cx="108966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altLang="en-US" sz="2400" dirty="0">
                <a:solidFill>
                  <a:srgbClr val="FFFF00"/>
                </a:solidFill>
              </a:rPr>
              <a:t>Evaporazione</a:t>
            </a:r>
            <a:r>
              <a:rPr lang="it-IT" altLang="en-US" sz="2400" dirty="0">
                <a:solidFill>
                  <a:schemeClr val="bg1"/>
                </a:solidFill>
              </a:rPr>
              <a:t>: quando una singola molecola di acqua allo stato liquido sopra una </a:t>
            </a:r>
            <a:r>
              <a:rPr lang="it-IT" altLang="en-US" sz="2400" dirty="0">
                <a:solidFill>
                  <a:srgbClr val="FFFF00"/>
                </a:solidFill>
              </a:rPr>
              <a:t>superficie liquida o contenente liquido (es. terreno umido)</a:t>
            </a:r>
            <a:r>
              <a:rPr lang="it-IT" altLang="en-US" sz="2400" dirty="0">
                <a:solidFill>
                  <a:schemeClr val="bg1"/>
                </a:solidFill>
              </a:rPr>
              <a:t>, acquista (per es. a causa della radiazione solare incidente) sufficiente energia cinetica da rompere il legame esistente tra le varie molecole presenti; consente di lasciare lo specchio d'acqua e di mescolarsi con gli altri componenti gassosi dell'aria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7FF99DC-B946-4E29-A9DE-0DD0DFA5F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D55CD3-6350-4162-82A7-AA4F59187A49}" type="slidenum">
              <a:rPr lang="it-IT" altLang="en-US" smtClean="0"/>
              <a:pPr>
                <a:defRPr/>
              </a:pPr>
              <a:t>9</a:t>
            </a:fld>
            <a:endParaRPr lang="it-IT" altLang="en-US"/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54B71477-88B4-E6B6-1343-18B4C384A0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791200"/>
            <a:ext cx="10896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altLang="en-US" sz="2400" dirty="0">
                <a:solidFill>
                  <a:srgbClr val="FFFF00"/>
                </a:solidFill>
              </a:rPr>
              <a:t>Entrambe sottraggono energia termica all’aria circostante (la raffreddano) e ne aumentano l’umidità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theme/theme1.xml><?xml version="1.0" encoding="utf-8"?>
<a:theme xmlns:a="http://schemas.openxmlformats.org/drawingml/2006/main" name="Struttura predefinita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2597</Words>
  <Application>Microsoft Office PowerPoint</Application>
  <PresentationFormat>Widescreen</PresentationFormat>
  <Paragraphs>314</Paragraphs>
  <Slides>40</Slides>
  <Notes>6</Notes>
  <HiddenSlides>0</HiddenSlides>
  <MMClips>2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40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Courier New</vt:lpstr>
      <vt:lpstr>Times New Roman</vt:lpstr>
      <vt:lpstr>Verdana</vt:lpstr>
      <vt:lpstr>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DIT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DIT</dc:creator>
  <cp:lastModifiedBy>Simone Ferrari</cp:lastModifiedBy>
  <cp:revision>293</cp:revision>
  <dcterms:created xsi:type="dcterms:W3CDTF">2004-05-05T17:36:41Z</dcterms:created>
  <dcterms:modified xsi:type="dcterms:W3CDTF">2025-10-03T09:38:59Z</dcterms:modified>
</cp:coreProperties>
</file>