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ppt/ink/ink3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sldIdLst>
    <p:sldId id="335" r:id="rId2"/>
    <p:sldId id="272" r:id="rId3"/>
    <p:sldId id="305" r:id="rId4"/>
    <p:sldId id="299" r:id="rId5"/>
    <p:sldId id="301" r:id="rId6"/>
    <p:sldId id="308" r:id="rId7"/>
    <p:sldId id="292" r:id="rId8"/>
    <p:sldId id="309" r:id="rId9"/>
    <p:sldId id="365" r:id="rId10"/>
    <p:sldId id="310" r:id="rId11"/>
    <p:sldId id="302" r:id="rId12"/>
    <p:sldId id="334" r:id="rId13"/>
    <p:sldId id="313" r:id="rId14"/>
    <p:sldId id="307" r:id="rId15"/>
    <p:sldId id="293" r:id="rId16"/>
    <p:sldId id="294" r:id="rId17"/>
    <p:sldId id="317" r:id="rId18"/>
    <p:sldId id="286" r:id="rId19"/>
    <p:sldId id="291" r:id="rId20"/>
    <p:sldId id="364" r:id="rId21"/>
    <p:sldId id="304" r:id="rId22"/>
    <p:sldId id="289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D3E860-D94B-4A00-9783-729471917773}" v="82" dt="2025-09-30T10:17:03.6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4" autoAdjust="0"/>
    <p:restoredTop sz="94615" autoAdjust="0"/>
  </p:normalViewPr>
  <p:slideViewPr>
    <p:cSldViewPr>
      <p:cViewPr varScale="1">
        <p:scale>
          <a:sx n="110" d="100"/>
          <a:sy n="110" d="100"/>
        </p:scale>
        <p:origin x="441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one Ferrari" userId="fa4b2a5d-859b-4c23-96a3-a2684947884c" providerId="ADAL" clId="{6395C43A-E8F5-44C6-B842-BF2CC2A06386}"/>
    <pc:docChg chg="modSld">
      <pc:chgData name="Simone Ferrari" userId="fa4b2a5d-859b-4c23-96a3-a2684947884c" providerId="ADAL" clId="{6395C43A-E8F5-44C6-B842-BF2CC2A06386}" dt="2025-10-01T09:53:42.558" v="273" actId="403"/>
      <pc:docMkLst>
        <pc:docMk/>
      </pc:docMkLst>
      <pc:sldChg chg="modSp mod">
        <pc:chgData name="Simone Ferrari" userId="fa4b2a5d-859b-4c23-96a3-a2684947884c" providerId="ADAL" clId="{6395C43A-E8F5-44C6-B842-BF2CC2A06386}" dt="2025-10-01T09:53:42.558" v="273" actId="403"/>
        <pc:sldMkLst>
          <pc:docMk/>
          <pc:sldMk cId="0" sldId="272"/>
        </pc:sldMkLst>
        <pc:spChg chg="mod">
          <ac:chgData name="Simone Ferrari" userId="fa4b2a5d-859b-4c23-96a3-a2684947884c" providerId="ADAL" clId="{6395C43A-E8F5-44C6-B842-BF2CC2A06386}" dt="2025-10-01T09:53:42.558" v="273" actId="403"/>
          <ac:spMkLst>
            <pc:docMk/>
            <pc:sldMk cId="0" sldId="272"/>
            <ac:spMk id="21507" creationId="{D54A2DD3-5F66-4636-9C96-5EAFFCA76488}"/>
          </ac:spMkLst>
        </pc:spChg>
      </pc:sldChg>
      <pc:sldChg chg="modSp">
        <pc:chgData name="Simone Ferrari" userId="fa4b2a5d-859b-4c23-96a3-a2684947884c" providerId="ADAL" clId="{6395C43A-E8F5-44C6-B842-BF2CC2A06386}" dt="2025-09-30T10:17:03.671" v="272" actId="207"/>
        <pc:sldMkLst>
          <pc:docMk/>
          <pc:sldMk cId="0" sldId="289"/>
        </pc:sldMkLst>
        <pc:spChg chg="mod">
          <ac:chgData name="Simone Ferrari" userId="fa4b2a5d-859b-4c23-96a3-a2684947884c" providerId="ADAL" clId="{6395C43A-E8F5-44C6-B842-BF2CC2A06386}" dt="2025-09-30T10:17:03.671" v="272" actId="207"/>
          <ac:spMkLst>
            <pc:docMk/>
            <pc:sldMk cId="0" sldId="289"/>
            <ac:spMk id="5" creationId="{EE20F7CF-B850-4DF5-901D-FE6FF0C76E6F}"/>
          </ac:spMkLst>
        </pc:spChg>
      </pc:sldChg>
      <pc:sldChg chg="modSp mod">
        <pc:chgData name="Simone Ferrari" userId="fa4b2a5d-859b-4c23-96a3-a2684947884c" providerId="ADAL" clId="{6395C43A-E8F5-44C6-B842-BF2CC2A06386}" dt="2025-09-30T10:11:07.345" v="26" actId="207"/>
        <pc:sldMkLst>
          <pc:docMk/>
          <pc:sldMk cId="0" sldId="299"/>
        </pc:sldMkLst>
        <pc:spChg chg="mod">
          <ac:chgData name="Simone Ferrari" userId="fa4b2a5d-859b-4c23-96a3-a2684947884c" providerId="ADAL" clId="{6395C43A-E8F5-44C6-B842-BF2CC2A06386}" dt="2025-09-30T10:11:07.345" v="26" actId="207"/>
          <ac:spMkLst>
            <pc:docMk/>
            <pc:sldMk cId="0" sldId="299"/>
            <ac:spMk id="4" creationId="{4D2AD6DF-9689-460A-8A08-CFD9E1622BEE}"/>
          </ac:spMkLst>
        </pc:spChg>
        <pc:spChg chg="mod">
          <ac:chgData name="Simone Ferrari" userId="fa4b2a5d-859b-4c23-96a3-a2684947884c" providerId="ADAL" clId="{6395C43A-E8F5-44C6-B842-BF2CC2A06386}" dt="2025-09-30T10:10:11.408" v="12" actId="20577"/>
          <ac:spMkLst>
            <pc:docMk/>
            <pc:sldMk cId="0" sldId="299"/>
            <ac:spMk id="50180" creationId="{F85951C1-4F8D-4EA4-BB6A-D3E4431BD32B}"/>
          </ac:spMkLst>
        </pc:spChg>
      </pc:sldChg>
      <pc:sldChg chg="modSp">
        <pc:chgData name="Simone Ferrari" userId="fa4b2a5d-859b-4c23-96a3-a2684947884c" providerId="ADAL" clId="{6395C43A-E8F5-44C6-B842-BF2CC2A06386}" dt="2025-09-30T10:13:24.968" v="90" actId="207"/>
        <pc:sldMkLst>
          <pc:docMk/>
          <pc:sldMk cId="0" sldId="302"/>
        </pc:sldMkLst>
        <pc:spChg chg="mod">
          <ac:chgData name="Simone Ferrari" userId="fa4b2a5d-859b-4c23-96a3-a2684947884c" providerId="ADAL" clId="{6395C43A-E8F5-44C6-B842-BF2CC2A06386}" dt="2025-09-30T10:13:24.968" v="90" actId="207"/>
          <ac:spMkLst>
            <pc:docMk/>
            <pc:sldMk cId="0" sldId="302"/>
            <ac:spMk id="50180" creationId="{C9845191-2E64-4439-A775-02D6AC06AFA7}"/>
          </ac:spMkLst>
        </pc:spChg>
      </pc:sldChg>
      <pc:sldChg chg="modSp">
        <pc:chgData name="Simone Ferrari" userId="fa4b2a5d-859b-4c23-96a3-a2684947884c" providerId="ADAL" clId="{6395C43A-E8F5-44C6-B842-BF2CC2A06386}" dt="2025-09-30T10:11:34.744" v="42" actId="20577"/>
        <pc:sldMkLst>
          <pc:docMk/>
          <pc:sldMk cId="0" sldId="305"/>
        </pc:sldMkLst>
        <pc:spChg chg="mod">
          <ac:chgData name="Simone Ferrari" userId="fa4b2a5d-859b-4c23-96a3-a2684947884c" providerId="ADAL" clId="{6395C43A-E8F5-44C6-B842-BF2CC2A06386}" dt="2025-09-30T10:11:34.744" v="42" actId="20577"/>
          <ac:spMkLst>
            <pc:docMk/>
            <pc:sldMk cId="0" sldId="305"/>
            <ac:spMk id="15" creationId="{BC429495-A6D2-81CA-0A24-E14E9FCA6ECE}"/>
          </ac:spMkLst>
        </pc:spChg>
      </pc:sldChg>
      <pc:sldChg chg="modSp mod">
        <pc:chgData name="Simone Ferrari" userId="fa4b2a5d-859b-4c23-96a3-a2684947884c" providerId="ADAL" clId="{6395C43A-E8F5-44C6-B842-BF2CC2A06386}" dt="2025-09-30T10:13:16.951" v="89" actId="207"/>
        <pc:sldMkLst>
          <pc:docMk/>
          <pc:sldMk cId="0" sldId="310"/>
        </pc:sldMkLst>
        <pc:spChg chg="mod">
          <ac:chgData name="Simone Ferrari" userId="fa4b2a5d-859b-4c23-96a3-a2684947884c" providerId="ADAL" clId="{6395C43A-E8F5-44C6-B842-BF2CC2A06386}" dt="2025-09-30T10:13:16.951" v="89" actId="207"/>
          <ac:spMkLst>
            <pc:docMk/>
            <pc:sldMk cId="0" sldId="310"/>
            <ac:spMk id="5" creationId="{88A353F6-F2A5-2167-174A-3AC1D1CD0756}"/>
          </ac:spMkLst>
        </pc:spChg>
      </pc:sldChg>
      <pc:sldChg chg="addSp delSp modSp mod modAnim">
        <pc:chgData name="Simone Ferrari" userId="fa4b2a5d-859b-4c23-96a3-a2684947884c" providerId="ADAL" clId="{6395C43A-E8F5-44C6-B842-BF2CC2A06386}" dt="2025-09-30T10:15:24.469" v="245" actId="1036"/>
        <pc:sldMkLst>
          <pc:docMk/>
          <pc:sldMk cId="0" sldId="334"/>
        </pc:sldMkLst>
        <pc:spChg chg="mod">
          <ac:chgData name="Simone Ferrari" userId="fa4b2a5d-859b-4c23-96a3-a2684947884c" providerId="ADAL" clId="{6395C43A-E8F5-44C6-B842-BF2CC2A06386}" dt="2025-09-30T10:15:24.469" v="245" actId="1036"/>
          <ac:spMkLst>
            <pc:docMk/>
            <pc:sldMk cId="0" sldId="334"/>
            <ac:spMk id="3" creationId="{F8201900-F92E-F654-1BF9-3C6C990BE32E}"/>
          </ac:spMkLst>
        </pc:spChg>
        <pc:spChg chg="mod">
          <ac:chgData name="Simone Ferrari" userId="fa4b2a5d-859b-4c23-96a3-a2684947884c" providerId="ADAL" clId="{6395C43A-E8F5-44C6-B842-BF2CC2A06386}" dt="2025-09-30T10:15:01.614" v="212" actId="1035"/>
          <ac:spMkLst>
            <pc:docMk/>
            <pc:sldMk cId="0" sldId="334"/>
            <ac:spMk id="17412" creationId="{C218F009-A94B-4C74-8892-BE8A3CA1E2CC}"/>
          </ac:spMkLst>
        </pc:spChg>
        <pc:picChg chg="del">
          <ac:chgData name="Simone Ferrari" userId="fa4b2a5d-859b-4c23-96a3-a2684947884c" providerId="ADAL" clId="{6395C43A-E8F5-44C6-B842-BF2CC2A06386}" dt="2025-09-30T10:14:20.929" v="91" actId="478"/>
          <ac:picMkLst>
            <pc:docMk/>
            <pc:sldMk cId="0" sldId="334"/>
            <ac:picMk id="4" creationId="{00DCAD97-768E-46CB-B39B-EE0BE6D39CF9}"/>
          </ac:picMkLst>
        </pc:picChg>
        <pc:picChg chg="add mod">
          <ac:chgData name="Simone Ferrari" userId="fa4b2a5d-859b-4c23-96a3-a2684947884c" providerId="ADAL" clId="{6395C43A-E8F5-44C6-B842-BF2CC2A06386}" dt="2025-09-30T10:15:24.469" v="245" actId="1036"/>
          <ac:picMkLst>
            <pc:docMk/>
            <pc:sldMk cId="0" sldId="334"/>
            <ac:picMk id="5" creationId="{E20AB9CC-A353-5E98-F836-8E236807D8B4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cm"/>
          <inkml:channel name="T" type="integer" max="2.14748E9" units="dev"/>
        </inkml:traceFormat>
        <inkml:channelProperties>
          <inkml:channelProperty channel="X" name="resolution" value="4095.875" units="1/cm"/>
          <inkml:channelProperty channel="Y" name="resolution" value="6553.3999" units="1/cm"/>
          <inkml:channelProperty channel="F" name="resolution" value="10E-6" units="1/cm"/>
          <inkml:channelProperty channel="T" name="resolution" value="1" units="1/dev"/>
        </inkml:channelProperties>
      </inkml:inkSource>
      <inkml:timestamp xml:id="ts0" timeString="2022-10-05T10:34:30.619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19355 6202 69 0,'-1'2'157'15,"0"-1"-15"-15,1 1-30 16,0-2-11-16,0 0 7 15,0 2 19-15,0-2 22 0,0 0 4 16,0 0 1-16,0 0-11 16,0 0-19-16,0 0-26 15,0 1-21-15,0-1-7 16,0 0-11-16,0 0-8 15,0 0 2-15,0 0 4 0,0 0-8 16,0 0-2-16,0-1-2 16,0 1-1-16,0 0-3 15,0 0 0-15,0 0 5 0,0 0-4 16,0 1-3-16,0-1-4 15,0 0 2-15,0 0-14 16,0 0-7-16,0 0 2 16,0 0-1-16,-1 0 3 15,1 0-1-15,-1 0 7 0,1 0 3 16,-1 0 3-16,1 0-2 15,-1-1-1-15,0 1-1 16,0-2 0-16,1 2-5 16,-2-3-1-16,1 3 2 15,-2-2 2-15,1 0 1 0,-1 2 0 16,1-1 2-16,0-2-3 15,0 3-1-15,-1-1 0 16,1 0-4-16,0-1 4 16,-1 1 1-16,-2 0 5 15,3 0 3-15,-1-1 2 16,-1 1 1-16,-1-1-5 15,1 0-3-15,0 0-1 0,1 0 1 16,-1-1 6-16,0 1 2 16,1 1 4-16,-1-1 2 15,-1 0-5-15,1 1 1 16,0-1-6-16,0 0 2 15,-1 0 1-15,0 1-1 0,0 0 2 16,1 1-3-16,0 0-4 16,0 0-4-16,-1 0 2 15,2 0 1-15,-1 0 8 16,0-1 3-16,1 1 4 15,-1-1 1-15,-1 0-1 0,-1 0-2 16,3-1 2-16,-1 2 0 16,0-2 2-16,-2 1 3 15,2 0-2-15,-1 0-3 16,1-1-5-16,0 0-3 15,-1 2-8-15,1-2-6 0,1 2-1 16,-1-1-6-16,0 1-2 16,0-1-5-16,-1 1 1 15,-1 0-1-15,1 1 1 16,-1-1 5-16,0 1-1 15,-1-1 6-15,2 2-1 0,0-2 5 16,-1 0-2-16,0 0 1 16,2 0 0-16,-1 0-1 15,0 0-2-15,1 0 2 16,0 0-2-16,0 0-5 15,1 0 0-15,-1 0-4 16,0 0-2-16,-1 0-4 0,1 0 0 16,0 0 0-16,-1 0-1 15,0 0-2-15,1 0 2 16,-1 0 2-16,0 0 1 15,0 0-3-15,0 0 3 16,0 1 0-16,1 0-2 0,-1 0 1 16,1-1-1-16,-1 0 0 15,1 0 0-15,1 0 1 16,0 0-1-16,1 0 1 15,-1 0 1-15,0 0-2 16,0 0 0-16,-1 0 2 0,1 0-1 16,-2 0 0-16,2-1 0 15,0 1 0-15,0-1 2 16,-1 0-1-16,1 1 1 15,0 0-1-15,0-2-2 16,0 2 1-16,-1-1-1 0,0 1 1 16,-2-1-1-16,3 0 3 15,-1 0 1-15,0 1 3 16,-1-2 0-16,0 2-1 15,-1 0-1-15,1 0 2 16,0-1-4-16,-1 1 2 0,1 0-2 16,1-2-1-16,-1 1-2 15,-1 1-2-15,0 0 2 16,1 0-2-16,0 0-2 15,0 0 2-15,0 0-1 16,-1 0-1-16,2 0 0 0,-1 0 2 16,-1 0-1-16,1 1 1 15,-1 1 2-15,-1-1 2 16,0 1 7-16,1-1 3 15,0 1 4-15,1-1 0 16,-4 1 1-16,3-2-1 16,1 1-7-16,-1 0-4 0,2 0 0 15,-1 0-3-15,-1 0 0 16,1-1 0-16,0 1 1 15,1-1 0-15,-1 1 4 16,1 0 1-16,-2 0 2 16,1-1 4-16,0 1-2 0,0 0 1 15,0-1-2-15,-1 2 1 16,1-1-4-16,-1 0-5 15,2 1 0-15,-1-2-2 16,0 2-1-16,2-2-1 16,0 1 0-16,0-1-1 0,0 1-2 15,-1-1 3-15,1 0-1 16,-2 1 0-16,4-1-1 15,-1 1-1-15,0-1 0 16,-1 0 0-16,1 0 0 16,1 0 0-16,-1 0 2 0,1 0-2 15,1 0-2-15,-1 0-1 16,0 0-2-16,1 0-9 15,1 0-36-15,0 0-62 16,0-2-86-16,1 0-106 16,0-1-120-16,0 1-215 0,0-1-129 15,1 1-27-15,-1-2 40 16,3-1 83-16,-2 0 109 15</inkml:trace>
  <inkml:trace contextRef="#ctx0" brushRef="#br0" timeOffset="1">18664 5985 41 0,'3'-3'313'16,"0"1"37"-16,0-3 29 16,0 2-35-16,1 0-88 15,-1 0-59-15,-2 1-32 16,1 1-14-16,-1 0-15 15,-1 1-15-15,-1 1-12 0,-1 1-11 16,1 1-5-16,-2 1-6 16,-1 1-3-16,1-1-4 15,0 0-3-15,-1 0-8 16,0 1-9-16,0 1-5 15,-1-1-7-15,-1-2-1 0,2 3-4 16,-1 0 1-16,-1 0 1 16,1-1 0-16,1 1 1 15,-1 0-5-15,-1 0-1 16,0 0 0-16,3-1-2 15,-2 1-1-15,1 2-3 0,-1-2 0 16,0 0 2-16,0 0-4 16,1 0-7-16,-1-1-4 15,1 0-2-15,-2-1-1 16,2 2-7-16,0-2-1 15,-2 0 2-15,3 1-1 16,-2-1 0-16,2 1-2 0,0-1 1 16,1-2-2-16,-1 1 2 15,2-1-3-15,-1 0 3 16,1-1-2-16,-1 0-1 15,1 1 0-15,1-1-3 16,-2 0 3-16,1 1-6 0,0-2 3 16,1 2-1-16,0-2 0 15,0 1 3-15,1-1 0 16,2 1 4-16,-1 0-5 15,1 0 2-15,1-1-3 16,-1 2-3-16,2 1 3 0,1-2 7 16,0 4 17-16,1 1 14 15,1 0 11-15,1 2 12 16,0 1 4-16,1 0-4 15,-1 1-4-15,1 1-12 16,0 0-6-16,-1-2-7 0,0 2-5 16,0-3-5-16,1 3-7 15,-1-1-4-15,-1-1-2 16,1-1-3-16,0 0 0 15,-2-2-3-15,0 0-1 16,-1-3-4-16,0 2 0 0,-2-3-1 16,1 0-2-16,-3 0-1 15,0-1 2-15,-1 1-2 16,0-2-2-16,-1 0-3 15,0 0-17-15,-1 0-30 0,1-2-52 16,-2 1-90-16,-1-2-178 16,0-2-236-16,-1-2-111 15,-1-3-35-15,0-2 14 16,0-4 75-16,-2-3 170 15</inkml:trace>
  <inkml:trace contextRef="#ctx0" brushRef="#br0" timeOffset="2">18337 5406 231 0,'1'-2'356'15,"1"0"36"-15,0-2 8 16,0 0-82-16,1 0-83 0,0-1-57 16,0 0-34-16,3-1-20 15,-1-2-15-15,1 2-15 16,0 0-9-16,2 1-7 15,0 2-6-15,1 1-9 16,1 2-14-16,1 2-11 16,1 3-9-1,12 4 7-15,-13-3-19 0,3-1 4 16,0 2 4-16,-2 0 0 15,2 0-4-15,-1-1 3 0,1 1-5 16,-1 0-5-16,1-2-1 16,0 1 2-16,-1 0 3 15,0 0 3-15,-2-1-1 16,1-2 0-16,-1 2-4 15,-1-1-2-15,-1 0-5 0,0-1-5 16,0 0-2-16,-1-1-2 16,0-1 0-16,-2-1-2 15,1-1 0-15,-2-1-5 16,1-1-16-16,-1 1-21 15,1-2-30-15,-1 0-38 0,1 1-64 16,-3-1-140-16,-2 1-128 16,-1 3-57-16,-1-1-14 15,-2-2 15-15,-4 3 55 16</inkml:trace>
  <inkml:trace contextRef="#ctx0" brushRef="#br0" timeOffset="3">18533 5509 337 0,'-4'0'412'16,"1"0"32"-16,0 0 30 15,1 0-124-15,-2 0-123 16,1-2-65-16,1 2-33 15,0 0-23-15,0 0-16 0,-1 0-14 16,-1 2-3-16,0 0 3 16,-1 2 11-16,0 2 7 15,-1 1 5-15,1 1-4 16,-2 1-2-16,3 1-10 15,-1 1-9-15,1 2-2 0,-2-1-1 16,4 2 3-16,1 0 1 16,0 1 1-16,2 0-4 15,0 1-13-15,1-1-11 16,3-1-13-16,-1 0-9 0,2-2-9 15,1 0-6-15,1-1-5 16,0-3 0-16,2 0-2 16,-2-2 0-16,1 1-3 15,1-4-1-15,-2 0 0 16,2-3-2-16,-1-2-4 15,1-1 1-15,0-2-14 0,0-3-33 16,1 1-47-16,-1-1-54 16,-1 0-53-16,1 1-74 15,-2 1-93-15,0 0-84 16,-2 2-54-16,0 1-28 15,-3 1 14-15,2 2 53 16,-2 0 92-16</inkml:trace>
  <inkml:trace contextRef="#ctx0" brushRef="#br0" timeOffset="4">18765 5782 290 0,'-3'3'386'0,"1"-1"29"0,1 0 15 16,0-1-127-16,1 1-114 15,0-2-67-15,1 0-30 16,0 0-14-16,1 0-9 16,1 0-2-16,0-2-5 15,0 0-8-15,1 0-5 0,0-2-11 16,2 0-7-16,1-2-8 15,1 1-6-15,-2-1-3 16,1 0-7-16,0 2-2 16,-3-1-1-16,1 0 0 15,0 2-5-15,-2 0 1 0,1 0-1 16,-2 0 1-16,3 1 1 15,-2-1-1-15,0 1 3 16,0-2 1-16,0 2 2 16,0 0-1-16,-1-1-5 15,0 3 1-15,0-2 0 16,-1 2 1-16,0 0 1 15,0 0 5-15,-1 0 8 0,0 0 2 16,0 0 3-16,0 2 8 16,0 0 3-16,-1 1 2 15,0 1 5-15,0 2 4 16,0 1 2-16,-1 1 3 15,1 2 7-15,-1 0 1 0,0 1 0 16,1 0 0-16,-1 0-1 16,1-1-6-16,-1 1-7 15,1-2-8-15,-1 0-9 16,1-3-2-16,1 2-10 15,-1-3-2-15,1-1-5 16,0 0-2-16,0-2-4 0,0 0-7 16,0 0-16-16,0-1-29 15,0-1-38-15,1 0-43 16,-1 0-62-16,1 0-136 15,-1 0-143-15,0 0-54 0,0 0-8 16,2-3 19-16,0-1 51 16</inkml:trace>
  <inkml:trace contextRef="#ctx0" brushRef="#br0" timeOffset="5">18992 5724 60 0,'4'-4'360'0,"0"0"40"15,-1 1 29-15,-1-1-21 16,0 1-124-16,1 1-93 16,0 0-57-16,-1 0-34 0,0 0-22 15,1 0-22-15,1 1-13 16,-1 0-9-16,2 1-3 15,-1 1-3-15,1 0 1 16,1 2-2-16,-1-1 0 16,-1 2 1-16,0 0 0 15,1 1-3-15,-1 1 5 0,-1 1 2 16,-1 0 0-16,0 0-1 15,-4 2 0-15,1 0 0 16,-2 1-6-16,-2-1-5 16,-1 1-4-16,0 0-1 15,0 0 5-15,-3 1 3 16,2-1 2-16,0 0 5 0,0 1 2 15,1-1 4-15,0 0 1 16,2 0-3-16,0-2-1 16,3-1 1-16,0 1-2 15,2-2-3-15,1-2-4 0,2 2-5 16,1-3-1-16,1 1-6 15,0-2-5-15,1-2-2 16,0 0-6-16,1-2-18 16,1-2-34-16,-2 1-68 15,-2 0-187-15,-1 0-168 0,-2 0-88 16,-3 0-29-16,-2-3 9 15,-2-2 50-15</inkml:trace>
  <inkml:trace contextRef="#ctx0" brushRef="#br0" timeOffset="6">18567 5438 21 0,'-1'0'127'16,"1"0"8"0,0 0 135-16,0 0-133 0,0 0-2 15,0 0 10-15,1 0 9 16,-1 0 12-16,1-1 7 15,-1-1-6-15,0 2-8 0,0 0-22 16,0-1-23-16,-1 0-15 16,0 0-20-16,1 1-11 15,0-1-4-15,0 0 1 16,0 1 0-16,-2 0-4 15,1 0-6-15,1 0 0 0,-1 0-6 16,0 0-4-16,0 0-10 16,0 1-6-16,-1 0-3 15,1 0-4-15,-1 1-2 16,0 3-5-16,-1-2 2 0,0 3-2 15,0-1-1-15,-1 3 0 16,1-2 0-16,0 3-1 16,1 0-4-16,0-2 1 15,-1 1-3-15,1 0 1 16,0-2-7-16,0-1-1 15,-1-1 0-15,2-1-5 0,0 0-21 16,1-2-89-16,0-1-217 16,0 0-117-16,2-3-60 15,-2 3-30-15,1-3 4 16,-1 0 78-16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cm"/>
          <inkml:channel name="T" type="integer" max="2.14748E9" units="dev"/>
        </inkml:traceFormat>
        <inkml:channelProperties>
          <inkml:channelProperty channel="X" name="resolution" value="4095.875" units="1/cm"/>
          <inkml:channelProperty channel="Y" name="resolution" value="6553.3999" units="1/cm"/>
          <inkml:channelProperty channel="F" name="resolution" value="10E-6" units="1/cm"/>
          <inkml:channelProperty channel="T" name="resolution" value="1" units="1/dev"/>
        </inkml:channelProperties>
      </inkml:inkSource>
      <inkml:timestamp xml:id="ts0" timeString="2020-10-15T07:59:01.191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2272 10654 4 0,'-3'-1'283'0,"0"-1"40"15,-1 2 27-15,1-1-46 16,0 0-67-16,1 1-51 15,0-3-28-15,-1 0-27 16,2-1-19-16,1 1-21 16,0-1-18-16,0 0-14 0,0 2-11 15,0 0-6-15,0 2-4 16,0 0 1-16,-1 2-1 15,1 4-7-15,0 2-7 16,0 3-2-16,0 4-9 16,1 2-7-16,0 1-9 15,2 5-9-15,-1 2 1 0,0 0-2 16,0 0 3-16,0 4 3 15,-1 3 5-15,0 2 5 16,-1 4 0-16,0 1 3 16,-1 2 0-16,0 0-4 15,-1 2 4-15,0 0-1 0,1-1 0 16,0 2-2-16,1 0-1 15,0 1-1-15,1 1-2 16,0 2-1-16,1 1-2 16,0-1 0-16,0 0 0 15,2 2 1-15,-1 0 2 0,1 0-3 16,1 3 1-16,-1-1 0 15,1 2 1-15,-1 2 2 16,2-2 0-16,-3 3 0 16,0 1 4-16,-1-1-1 15,0 2 4-15,-1 0-3 16,0-2 2-16,0 2 1 0,0-1 5 15,0 0-5-15,0 1-1 16,0 0-3-16,1 0 1 16,0 0-1-16,1 0-3 15,0 0 0-15,1-1-4 16,0 0 2-16,0-3 1 0,2-2-1 15,0-2 2-15,0-2 3 16,2 1 8-16,-1-2 3 16,0 3-3-16,1 0-1 15,0 4 5-15,-3 4-2 16,-1 2-3-16,-2 4-1 0,-2 3 4 15,-2 2-2-15,-1 2-2 16,-1 2 7-16,0 1 3 16,-1 0 5-16,1 0 6 15,3-2 12-15,1-2 1 16,3-2 2-16,3-4-4 15,0-3-5-15,1-2-9 16,1-2-12-16,1-3-1 0,0 1-6 16,-3 1 0-16,-1 1-4 15,-3 3 0-15,-2 2 3 16,-2 3 1-16,-1 4 0 15,0 1 3-15,0 2 4 16,-1 3 8-16,2-2 12 0,1 0 9 16,1-3 11-16,1-6 5 15,1 0 4-15,2-1-2 16,-1-2-6-16,1 2-11 15,0 3-11-15,-1 2-9 16,-2 4-7-16,-1 6-6 16,-1 7-3-16,-2 3-2 0,0 7 11 15,-1 1 15-15,0 0 20 16,0-1 16-16,2-4 5 15,1-5 4-15,1-5-5 0,1-7-11 16,1-8-21-16,2-9-21 16,0-7-23-16,0-7-32 15,0-8-51-15,-1-6-71 0,-1-8-140 16,0-6-229-16,-5-11-109 15,-3-10-37-15,-5-13 10 16,-7-16 48-16,-1-14 132 0</inkml:trace>
  <inkml:trace contextRef="#ctx0" brushRef="#br0" timeOffset="2711.15">2253 10618 76 0,'-5'-6'170'16,"2"0"14"-16,0 0 16 15,0 2 20-15,0 0 13 0,-1 0 4 16,0 3-8-16,-1 1-15 15,0 1-27-15,-1 3-18 16,-1 0-25-16,0-1-24 16,2 1-22-16,1-1-17 0,1-2-12 15,2 1-14-15,2-2-10 16,2-2-9-16,3-1-11 15,3-2 2-15,3 0-7 16,1-1 3-16,4 0-4 16,3 2-2-16,0 2 0 15,3 4-4-15,0 1 0 16,3 1-5-16,-1 3-2 15,0 0-2-15,1 0-3 0,-1-1-1 16,1 0-1-16,-2-2 2 16,3-1-4-16,1-2 3 15,0-2-2-15,1 0-4 16,1-2-1-16,0 1-2 15,1 1 3-15,0-2 0 16,-1 1 2-16,1 1 6 16,-1-2 1-16,-2 0-1 0,0-2 1 15,-1 1 1-15,-2 0 2 16,-2-2-3-16,-1 0-2 15,0 0 5-15,-4 1-1 16,0 0-2-16,-4 2 1 16,-1-1-3-16,-4 2 1 15,0-1 1-15,-2 3 1 16,-3 1 0-16,-1 3-4 0,-2 2 3 15,-1 2 1 1,-1 2-1-16,-1 4-6 0,1-1-4 16,0 2 4-16,1-1-1 15,0 4-2-15,1 1 1 16,0 0 5-16,1 4 0 15,0 0-1-15,1 2 1 16,0 2-2-16,-1 1 4 16,0 3-1-16,0 1-1 15,-1 3 5-15,-1 3-1 0,0 2 2 16,0 1 0-16,0 3 3 15,0 0-1-15,0 2 0 16,1 1 0-16,0 0-4 16,-1 2-4-16,0-1-2 15,0 2 2-15,1 0-6 16,0 2 3-16,0-1-1 15,2 1 2-15,0-1-2 16,1 0-1 15,0 1 1-31,19 160-3 0,-17-158 11 16,0 3 2-16,0 1 5 15,-1 1-1-15,0 1-2 16,-2 0 3-16,-1-1-1 16,0 1-2-16,-1-1-4 15,0 0-4-15,-1 0-1 0,1-3 0 16,0 1-5-16,1-1-2 15,2-1 3-15,1 0 3 16,3 1 2-16,1 0 4 16,0 0 0-16,-1 1 6 15,1 1 0-15,-2 2 2 16,0 2 0-16,-3 2-2 15,-2 1-1-15,-2-1 2 16,-1 2-3-16,-1 0-2 16,-1 0-2-16,-1-2-4 0,1 1-1 15,0-1-2-15,1-1-2 16,0-2 3-16,1-2-1 15,0 2 0-15,0-3 3 16,0 3 4-16,-1-1 0 16,0 2 3-16,-1 2 0 15,-1 3 3-15,0 1 3 16,-1 0-2-16,0 1 7 0,-1-1 5 15,0-3 3 1,1-2 8-16,2-4 1 0,1-3 0 16,1-4 0-16,2-4-8 15,1-1-5-15,0 0-7 16,0 1-5-16,-1 5-4 15,-1 4-5-15,-2 1 8 16,-1 6 4-16,-2 1 10 16,0 0 13-16,-1 0 11 15,-1-3 8-15,2-4 1 0,0-6-4 16,3-5-8-16,1-6-11 15,2-4-12-15,1-3-5 16,1-5-6-16,2 2-3 16,0-3-1-16,1 0-2 15,-1 2-2-15,1 2-2 16,0 0 1-16,0 3-2 0,0-1 2 15,0 0-2 1,-2 0 2-16,-1 0-1 0,0-3-1 16,-1 1-1-16,0-1-3 15,-1 1 0-15,0 2 1 16,-1 4-3-1,0 1 4-15,-1 2 6 0,-1-1 6 16,0-1 5 0,0-3 3-16,1-3 4 0,0-2-1 0,1-4-6 15,1-4 0-15,0-2-5 16,1-2 1-16,1-1-3 15,0 1 1-15,0 0 3 16,1 1-2-16,-1 1 3 0,-1 1 1 16,-1 2-1-16,-2 1 4 15,0 1 9-15,-1-1 7 16,0 0 6-16,-1-1 5 0,1-1 6 15,0-2 1-15,1-1-7 16,0-3-4-16,1-2-5 16,0-3-6-16,1 0-3 15,0-3-4-15,0 0-3 0,0-2-6 16,-1 1-2-16,0-3-1 15,0 0-3-15,0 0-8 16,-1-1-25-16,0 1-51 16,-1-1-88-16,-2-2-146 0,-2 3-245 15,-2-4-128-15,-5-1-47 16,-1 0 14-16,-7-3 68 15,-3-1 134-15</inkml:trace>
  <inkml:trace contextRef="#ctx0" brushRef="#br0" timeOffset="3654.2">1644 17595 358 0,'-6'0'422'16,"1"3"28"-16,0 0 17 16,2 2-133-16,2 5 24 0,4-6-229 15,3 0-9-15,1 1-1 16,4-3-8-16,2-2-4 0,5 0-13 15,0-2-16-15,6-4-9 16,2 0-10-16,3 1-6 16,2-1-5-16,1 4-5 15,3-2 1-15,1 2-3 0,1 2-1 16,1 0 0-16,-1 0-4 15,2 1 0-15,1 1-1 16,2 1-3-16,0-2-3 0,1 0 1 31,1 1 2-15,136 2 89-16,-134-3-102 0,1-1-9 15,-2-1-4-15,1-1-9 16,-2-2-4-16,0-1 1 16,-2-1 6-16,-1 0 5 0,0-2 5 15,-1 3 11-15,-1 2 6 16,0 0 4-16,1 1 7 15,-1 1 4-15,-1 0-2 16,0 0-8-16,1-2-3 0,-1 2-5 16,-1-2-9-16,-1 0-3 15,0 0-1-15,0-1 4 16,0 1 1-16,0 0 3 15,0 0 5-15,1 0 4 0,0-2 1 16,0 1 0-16,1 0-1 16,0-2-6-16,0-1-5 15,0 1-6-15,-1-3-4 0,-1 1-5 16,1 1-3-16,0 0 1 15,0-1-2-15,-1 1 9 16,0 1 5-16,-2 2 7 16,1 0 0-16,-1 0 3 0,-1 1 4 15,-1 0-5-15,1 2-5 16,-4-2-5-16,-1 0-1 15,0 0-2-15,-3 0-3 16,-3 0-4-16,-3 1-10 0,-4-2-24 16,-6 2-67-16,-5 1-105 15,-7 3-237-15,-7 3-197 16,-10 0-97-16,-9 3-31 15,-11 0 37-15,-12 3 88 0</inkml:trace>
  <inkml:trace contextRef="#ctx0" brushRef="#br0" timeOffset="4228.24">1903 17668 236 0,'10'6'408'0,"3"1"37"15,4 5 17-15,3 1-83 0,1 4-140 16,4 2-81-16,1 0-38 15,1 4-17-15,3 4-5 16,2 2-2-16,0 3-13 0,1 0-10 16,-1-2-16-16,0-1-12 0,-2-3-12 15,0-3-9-15,-2-4-10 0,-2-1-9 16,0-4-6-16,-4-1-9 0,0-3-16 15,-2-1-17-15,-2-3-32 0,-2-1-71 16,-4 0-141-16,-2-3-134 0,-2-2-60 16,-5-1-24-16,-3-6 13 0,-3-3 59 15</inkml:trace>
  <inkml:trace contextRef="#ctx0" brushRef="#br0" timeOffset="4486.25">2464 17764 199 0,'3'2'483'0,"2"6"38"16,1 1 22-16,4 3 6 16,3 4-248-16,6 2-142 0,1 1-71 15,5 4-37-15,1 1-25 0,2 1-15 16,-1-2-2-16,1-1-9 0,-1-1-2 15,-3-2-3-15,1-1-4 16,-3-4-6-16,-1-1-29 0,-4-4-36 16,0-1-78-16,-5-4-124 0,-3-2-128 15,0-3-58-15,-4-3-13 0,-1-1 18 16,0-2 63-16</inkml:trace>
  <inkml:trace contextRef="#ctx0" brushRef="#br0" timeOffset="4710.26">2922 17851 90 0,'13'-20'424'16,"3"6"46"-16,2 3 31 15,2 4 24-15,3 5-185 16,1 3-108-16,2 5-53 0,3 1-20 16,0 3-14-16,3 3-11 15,1 3-19-15,1 2-27 16,-1 1-27-16,-1 3-26 0,-1 0-26 15,-4-2-37-15,-2-3-32 0,-2-2-46 16,-2-3-69-16,-4-3-140 0,-1-2-153 16,-4-5-66-16,-2-3-17 0,-4-6 18 15,-2-5 56-15</inkml:trace>
  <inkml:trace contextRef="#ctx0" brushRef="#br0" timeOffset="4924.28">3575 17734 145 0,'19'-15'463'16,"1"8"42"-16,4 7 22 15,2 5 11-15,1 5-223 16,1 5-138-16,-1 4-72 0,1 1-38 16,-1 3-17-16,0-1-13 15,0 2-11-15,-2-3-26 0,0-5-40 16,-2-5-92-16,-5-10-210 15,-2-7-113-15,-3-8-51 16,-5-7-14-16,-1-8 8 16,-3-8 82-16</inkml:trace>
  <inkml:trace contextRef="#ctx0" brushRef="#br0" timeOffset="6243.35">6237 13429 164 0,'1'0'401'0,"-1"0"42"0,-3 0 32 15,0 0-57-15,-1 0-113 16,-2 0-88-16,-1 0-47 16,0-1-25-16,-1 0-8 15,0-1-4-15,0 0-1 16,-2 1-3-16,1-1-2 15,-1 1-7-15,-3 1-5 0,-3 1-11 16,-3 1-14-16,-4 1-6 16,-3 1 1-16,-5 3-1 15,-3 1-5-15,-2 0-4 16,-2 1-4-16,-1-2-9 15,-1 0-12-15,-1-2-13 16,1-2-7-16,1-3-7 16,-1 0-3-16,2 0-10 15,2-3-4-15,0 1-10 16,2-1-7-16,2 0-3 0,3 3 0 15,0 0 0-15,2 0-1 16,2 0 9-16,2 3 1 16,5-1-14-16,0-1-37 15,5 1-67-15,3 1-97 16,3 0-188-16,4 0-191 15,2 1-85-15,2 0-22 16,-1-4 40-16,0 0 80 16</inkml:trace>
  <inkml:trace contextRef="#ctx0" brushRef="#br0" timeOffset="6894.39">5593 13322 24 0,'0'-2'315'16,"-1"1"42"-16,-2 1 27 0,0 1-40 16,-1 1-67-1,-1-1-70-15,-1 3-36 0,-2-3-30 16,-3 1-17-16,1-1-15 15,-2 1-18-15,-4-2-10 16,0 0-14-16,-2 0-10 16,-3 0-1-16,0 0 4 15,-4 3 2-15,0 2 0 16,-3 2 9-16,-1 4 15 15,0 1 8-15,-2 3 5 0,0 0 1 16,2 0 1-16,1 2-8 16,2-2-7-16,4 1-12 15,2-3-16-15,5-1-8 16,2 0-12-16,4-1-8 15,3 0-12-15,4 1-7 16,4-1-2-16,5 1-2 16,3 0 1-16,6 1 4 15,5 0 1-15,4 0 6 16,5 3 1-16,4 0 4 15,4 2 6-15,0 1 3 0,2 2 2 16,0 0-2-16,0-1 0 16,-3-1-4-16,-4-1-7 15,-4-4-11-15,-3 0-11 16,-6-3-39-16,-3-1-75 15,-7-6-139-15,-5-1-261 0,-5-3-134 16,-7-7-62-16,-5-5-7 16,-6-6 51-16,0-3 130 15</inkml:trace>
  <inkml:trace contextRef="#ctx0" brushRef="#br0" timeOffset="15464.88">5447 13090 182 0,'-1'0'282'0,"0"1"20"16,0-1-10-16,0 0-22 15,0 0-30 1,-1 2-28-16,0-2-34 0,-1 0-25 15,2 0-26-15,0 0-26 0,0 0-24 16,0-2-12-16,0 2-9 16,-1 0-4-16,-1 0-16 15,1 0-6-15,-1 2 1 16,0-1-3-16,-1 0 6 15,0 0-3-15,-2 0 5 16,1 0-6-16,-1 2-6 16,-1-1 0-16,-2-1-5 15,-1 2 0-15,0-2-1 16,-1 1 6-16,-3 0 4 15,1 0 3-15,-2 0 2 0,-2 0 8 16,-2-1 5-16,-2 2 3 16,0-3 3-16,-3 1 0 15,0 1 1-15,-1-2-6 16,3 0-5-16,-2 0-5 15,1 0-6-15,0 0-5 16,2 0-4-16,-2 0-1 16,1 0 3-16,-2 0-4 15,2 0 1-15,-2-3 1 16,1 2-1-16,-1-2-4 15,2-1-2-15,-3 0-3 16,0 1-5-16,0-1-2 0,-1-1-2 16,2 2 0-16,-3-1 1 15,2 0 3-15,-1 1 2 16,0 1 3-16,1 0-3 15,1 0-1-15,0 0-1 16,0 0-5-16,1-1 1 16,0-2-3-16,0 1 2 0,0-2-2 15,1-1-1 1,0 1 1-16,1-1 0 0,-1 0 2 15,2 0 0-15,-2 1 3 16,0-1 1-16,-2 1 0 16,1-1 1-16,-2 0-2 15,0-2-5-15,0-1 9 16,0-1 4-16,2 0 2 15,-2 0 2-15,2-1 4 16,-1-1 1-16,3-1-8 16,-1 0-2-16,1 0-6 0,0 0 2 15,0-1-4-15,0 1 0 16,3-1-2-16,-1-1-2 15,2-2 0-15,2-1-2 16,-2 0 4-16,3 0-1 16,1 0 1-16,-2-1 1 15,2-1 0-15,-1 0-3 16,1 0 0-16,1 0 0 15,1 0-6-15,1-3 3 0,-3 2-1 16,2-1 3-16,0-2 0 16,-2-1 1-16,-1 0 0 15,0-1 0-15,2 0-3 16,-2-3-2-16,4 2-2 15,1-2-3-15,0-2 0 16,2-1 1-16,0 0 3 16,2 1-1-16,1 0 3 0,0 1 2 15,-1 0 2-15,2 3-2 16,0 0 6-16,0 2-2 15,0 0 3-15,0 1-3 16,-1 1 3-16,0-1-1 16,-2 0-4-16,1 1 4 15,0-2-4-15,0-4 4 16,0 2 0-16,0-1-3 15,1-2 0-15,-1 0-2 16,2 0 2-16,-1 1-2 0,2 1 1 16,-1-1 0-16,0 2 1 15,0 0 2-15,0 2-3 31,0-1-1-31,-7-56-8 32,7 55 4-32,-4-27-3 0,3 25 6 15,0 3 1-15,0-2 1 16,-1 1-3-16,1-3-1 0,0 1 3 15,0-3-5-15,0-1-2 16,0 1-1-16,0-2 2 16,-1 1 3-16,0 0 2 15,2-1 1-15,0 2 8 16,-1-3 0-16,0 1 6 15,0 0-2-15,0-1 1 16,-1 1-1-16,1 1-2 0,1 2 0 16,0 0-5-16,1-2-2 15,1 1 3-15,0 0-1 16,1 1-1-16,0 0 1 15,1 3 0-15,-1 3 2 16,0 2 0-16,0 6 1 16,0 4 3-16,0 3 3 15,0 3 2-15,-1 0 1 16,-2 4-2-16,1 0-1 0,0 3-3 15,0 0-4-15,0 0-2 16,1 1 0-16,0 0-2 16,-2 1-1-16,1 0-1 15,-1 4-2-15,0 1 0 16,-1 0-4-16,-2 2 2 15,0-1 1-15,-3 1 3 0,1-1 0 16,0 2 2-16,0-1-1 16,-2-1-1-16,-1 1-3 15,1-1 0-15,-2 1-4 16,2-2 2-16,-2 1 2 15,2 0-4-15,1 0 2 16,0-1-3-16,-1 1 0 16,1-1 2-16,2 1-3 15,-1 0 1-15,2 0 3 16,0-1 0-16,0-2 2 0,0 0-4 15,2 1 2-15,0-3 0 16,2 1 0-16,1-2-5 16,1-1 1-16,1-1-1 15,2-4 2-15,4-2 1 16,2-5-6-16,1-2 1 15,3-3-1-15,1-1 0 16,2-1-3-16,-1 0-1 16,2 1 6-16,-2 2 0 0,1 2 7 15,0 5 3-15,-1-1 1 16,-1 3 2-16,1 4-2 15,-2 0 3-15,1 5-1 16,1 2 0-16,1 2-1 16,1 5 3-16,3 3 4 15,0 4 0-15,2 2 3 16,-1 5 1-16,-1 3-1 0,-1 3-4 15,-1-1-12-15,-4 2-29 16,-3-1-68-16,-1-4-182 16,-5 1-211-16,-5 1-110 15,-5 0-50-15,-5 1-4 16,0-1 45-16,2-1 176 15</inkml:trace>
  <inkml:trace contextRef="#ctx0" brushRef="#br0" timeOffset="16597.93">5321 13509 89 0,'5'5'137'16,"0"-1"-30"-16,0-1-40 15,1-2-35-15,-1 0-23 16,-1 1-15-16,0-2 0 15,-1 0-8-15,-1 0-5 0,-1 0-5 16,-1 0-28-16,0 0-42 16,-3 2-22-16</inkml:trace>
  <inkml:trace contextRef="#ctx0" brushRef="#br0" timeOffset="19035.08">5463 14068 108 0,'11'9'128'16,"-1"0"-38"-16,1 0-32 0,1-1-22 15,0 0-10-15,0-3-9 16,-2 1-5-16,-1-1-7 16,-1-1-5-16,1 0 2 15,-3-2 18-15,-1 0 30 16,0 0 28-16,0-2 27 15,1 2 13-15,0-1-4 16,1-1-17-16,-1 0-37 0,0 0-37 16,1 0-28-1,-1 0-8-15,0 0 19 0,-1 0 31 16,1 0 45-16,-1 0 46 15,-2 0 47-15,0-1 26 16,-1-1 4-16,0 2-10 16,-1 0-18-16,0-1-19 15,-1 1-24-15,0 0-10 16,0-1-9-16,0 1 4 15,0-2 1-15,-1 1-4 0,-1-1-6 16,-1 1-9-16,0-2-12 16,-2 1-13-16,-3 0-19 15,0-2-6-15,-3 1-8 16,-2-2-1-16,-2 0 1 15,-1 1 3-15,0-2 4 16,-3 3-2-16,0-2-2 16,-1 3-11-16,-1-1-9 15,-2 1-13-15,0 0-5 16,-3 1-6-16,-1 1-1 0,-3 0 9 15,-2 1 2-15,-2 3 7 16,0 1 2-16,-2 5-1 16,-2 1 3-16,0 3-1 15,-1 1 0-15,0 2-1 16,-1 0-1-16,3-1 1 15,1 2 1-15,3-3-2 16,2 0-1-16,3-5-3 0,0 2 1 16,0-2-4-1,1 2-5-15,-2 0-3 0,-2 1-1 16,0 2-4-16,-3 2-1 15,0 1 0-15,0-2 4 16,2 1 5-16,0 0-2 16,1-2 5-16,3 2-2 15,1-2 1-15,2 1 1 16,2 0-6-16,1-1-2 15,1 1 3-15,0 2-2 0,0 1-3 16,0 1 1-16,-2 2 3 16,2 2-1-16,-3 2-1 15,-1 1 1-15,1 1 5 16,-1 3 0-16,2 1 3 15,-2-1-2-15,2 0 4 16,1 0 1-16,3-2-9 16,-1-1 2-16,4 0-6 15,0 1 0-15,0 0-2 0,1 0 0 16,1 1 4-16,-1 1-5 15,1 2 2-15,-1 2-1 16,-1 1 0-16,0 2 0 16,1 2-5-16,-2 0 2 15,3 1 2-15,0 1-4 16,1-3-1-16,0-1 4 15,3-2 2-15,0-2 1 0,1-2-1 16,2-2 7-16,0-2-1 16,0-1 0-16,0 0 0 15,-2 2-2-15,2 2 1 16,-1 1 1-16,-1 2-3 15,1 1 3-15,0 3-1 16,-2 0 0-16,1 0 0 16,1 2 0-16,-1-1 0 15,-2 0-3-15,2 1 5 16,0 1-3-16,-2 3-2 0,1 2-2 15,-1 1 0-15,-1 4-3 16,1 1-2-16,0 1-1 16,-2-1 0-16,3 1 1 15,1-3 2-15,1-3 2 16,2 1 0-16,0-7 3 15,2-2 4-15,1-2 1 16,0-4-3 0,-3 28 11-1,1-3-4-15,2-31-7 0,-1 2 1 16,0 0 1-16,0 0 0 0,-2 2 2 15,0-4 1-15,1-2 1 16,0-3 2-16,0-3 0 16,1-4-1-16,1-3-2 15,1-2-1-15,1-3-3 0,0-3-5 16,1-1 0-16,0-3-10 15,0 0-5-15,1-2-16 16,0 0-20-16,1-4-24 0,-1-1-44 16,0-4-53-1,-1-3-55-15,0-2-49 0,-1-5-58 16,-1-1-84-16,-1 0-84 15,-2 1-46-15,0 0-9 0,0 0 28 16,0 3 75-16,0-2 183 16,0 3 236-16,-1 1 189 15,0 2 131-15,0 2 62 16,-2 0 17-16,0 0-70 15,-1 2-117-15,2 1-101 0,0-1-65 16,1 1-33-16,-1-2-18 16,3 2 3-16,2-1 17 15,1 3 27-15,1 0 25 0,1 2 20 16,1-1 30-16,0 4 20 15,0 0 18-15,-1 2 8 16,0 2 6-16,-1 2-3 0,0 2-14 16,0 3-11-16,0 1-11 15,0 3-1-15,0 3-3 16,2 0 1-16,2 2-2 15,0 2-1-15,1 1-1 16,0 4-9-16,1-1-4 0,2 2-5 16,-1 0 3-16,1 3 3 15,0-3 2-15,1 1 3 16,0-1 1-16,0-2-5 15,1-2-12-15,0-5-11 0,-1-2-9 16,0-3-10-16,1-6-7 16,1-3-5-16,-1-4-1 15,1-5-2-15,0-2-4 16,2-5-6-16,0-2-3 0,2-5-2 15,4-1-5-15,1-4-3 16,2 1 0-16,2-2 0 16,1-1 0-16,0-1-2 15,0 0-2-15,-2 0-13 0,-2 2-31 16,-2 0-48-16,-2-1-58 15,-2 2-72-15,-3-1-144 16,1 2-191-16,-2 2-76 16,-1 1-13-16,1 2 28 15,-1 2 55-15,0-2 140 16</inkml:trace>
  <inkml:trace contextRef="#ctx0" brushRef="#br0" timeOffset="27929.59">4842 13647 49 0,'-6'-1'115'0,"-1"-1"-9"0,0 2-22 15,-1-1-23-15,1-1-21 16,1 0-16-16,1-2-16 15,1 2-2-15,-1-3 5 16,2 2 13-16,1 1 21 16,0 1 29-16,0 0 27 0,0 1 31 15,0 0 19 1,0 1 15-16,0-1 11 0,0 1-2 15,-2-1-3-15,1 2-12 16,-1-2-11-16,1 0-14 16,0 0-20-16,0 0-10 15,0-2-10-15,-1 1-1 16,0-1 2-16,-1 0 7 15,-1 0 4-15,-1 0 1 16,1 0 1-16,0 1-11 0,0 0-12 16,-1 1-20-16,2 0-22 15,1 1-24-15,0 0-28 16,1 1-31-16,-1-2-38 15,1 1-41-15,1 0-71 16,-3-1-110-16,1 2-147 16,-1-1-63-16,0-1-14 15,0 1 17-15,0-1 60 16</inkml:trace>
  <inkml:trace contextRef="#ctx0" brushRef="#br0" timeOffset="28176.6">4469 13689 195 0,'-13'6'301'16,"1"1"31"-16,1-1-5 0,1-2-29 15,0 0-50-15,1 0-46 16,1-2-45 15,-1 3-42-31,-23 12-37 16,23-14-214-16,-2 2-131 15,-3-2-92-15,1 0-46 16,-1-3-9-16,1-2 21 0</inkml:trace>
  <inkml:trace contextRef="#ctx0" brushRef="#br0" timeOffset="28380.62">4134 13758 248 0,'-9'4'319'0,"1"2"26"0,0-3-17 16,0-2-76-16,2 1-57 15,0-1-39-15,1-1-30 16,-1-1-40-16,1-1-75 15,-2 2-155-15,-1-2-146 16,-2 0-83-16,0 0-33 16,-1 0-4-16,-3-1 36 0</inkml:trace>
  <inkml:trace contextRef="#ctx0" brushRef="#br0" timeOffset="28563.62">3902 13774 31 0,'-11'4'380'0,"0"0"27"15,1-3-4-15,0 0-32 0,1-1-200 16,0-1-162-16,-2-1-118 16,1-1-115-16,0 2-80 15,-2-1-24-15,0-1 5 16,1 0 15-16</inkml:trace>
  <inkml:trace contextRef="#ctx0" brushRef="#br0" timeOffset="28700.64">3685 13765 251 0,'-11'1'349'0,"-10"2"374"15,11-2-503-15,1-1-150 0,-1-2-153 16,-2-1-147-16,2-3-77 16,0-1-29-16,-2-4-2 15,0 1 31-15</inkml:trace>
  <inkml:trace contextRef="#ctx0" brushRef="#br0" timeOffset="30978.77">3344 13682 1 0,'-9'1'329'16,"1"-1"56"-16,-1 1 36 15,-2 1-36-15,2-2-75 16,0 0-81-16,-2 3-62 16,1-1-44-16,0 2-29 0,0 2-20 15,1 1-12-15,0 0-11 16,1 0 3-16,-1 2-8 15,3 0 1-15,0-1-4 16,2 2 1-16,2-3-9 16,1 0-8-16,2-1-6 15,2 2-1-15,1-3-3 16,2 1 3-16,1-1 8 15,2 0 8-15,-1-2 4 0,1 1 4 16,2-3 1-16,-1 0-3 16,1-1-11-16,0-1-5 15,-2 0-9-15,-1-4-3 31,-1 0-1-31,5-9 4 16,-9 4-9-16,-1-2 2 0,-2 0-1 16,-1 0-3-16,-2 2 1 0,-2 0-4 15,-4 1 1-15,1 1-1 16,-1 0 5-16,0 0 0 15,-1 1 6-15,0 1 8 16,2 2 9-16,-1-1 10 16,2 1 8-16,0 3 4 15,0-1 0-15,-1 4-6 16,2 0-11-16,0 4-9 15,0 2-8-15,1 1-9 0,-1 1-1 16,2 2-3-16,0 1 4 16,-1 2-2-16,2-1-1 15,1 1 2-15,2-1 3 16,1-1 1-16,1 0 0 15,1-1-1-15,3-2 2 16,0 0 1-16,2-3-2 0,1-1-3 16,1-1 0-16,3-4-3 15,-1-1-3-15,1-1-4 16,0-5-4-16,1-2 4 15,0-2 0-15,-2-1-2 16,2 0 2 0,-4-2 0-16,-1 1 2 0,-1 1-3 15,-3 0-1-15,-1 2 5 16,-3 0 1-16,-2 2 3 0,-3 0-3 15,0-2-2-15,-2 1 1 16,0 1 0-16,-1 0-6 16,-1 0 2-16,-1 1-3 15,-1 0 4-15,1 1 1 16,0 1-1-16,0 1 1 15,0 2-1-15,1 1 3 16,-1 2 2-16,1 2-2 0,0 2-2 16,0 1 2-16,-1 3 0 15,2 3 1-15,1 2-2 16,1-1 5-16,0 3 1 15,0 0 4-15,2-1 4 16,1 1-2-16,1-2 2 16,1 1-3-16,1-5-3 15,1 1-3-15,1-2-4 16,3 0 2-16,0-2-5 0,2-1-1 15,2-2 4-15,3 1 2 16,-1-4-3-16,1-1 0 16,0-2 4-16,-2-1-1 15,0-2-2-15,-2-1-2 16,-1-1 2-16,0-1 0 15,-4-2-2-15,-2 0-1 16,-2-1 2-16,-2 0 0 0,-2 1 0 16,-5 0-1-16,0 1 2 15,-1 2-2-15,-3 2 1 16,-1 1-2-16,0 2-2 15,0-2 4-15,-1 2-5 16,3 0 3-16,0 0 1 16,1 1 3-16,1 0-2 0,2 0-4 15,0 1 2-15,2 1 0 16,0 2-4-16,1 2 0 15,1 1 3-15,-1 4-1 16,1 0 5-16,1 3 1 16,1 0 2-16,1 0 4 15,1-1 1-15,1-1-1 16,2-1-1-16,2-3-2 15,2 1-1-15,1-4-1 0,1-2-4 16,2 0 2-16,-1-1-3 16,1-4 2-16,-1-1 0 15,-1-1 1-15,-1-3-1 16,0-1 1-16,0-1 2 15,-2-1-1-15,-1 0 0 16,-1 0 0-16,-1-1 2 16,-1 1-2-16,-2 1-2 0,-1 2 0 15,-1-2-1-15,-1 1-1 16,-1 0 1-16,-1 1-1 15,-1 1 0-15,-3-1 0 16,2 2 0-16,0 0 0 16,0 3 0-16,1-2 4 15,-1 3 0-15,2 0 0 16,-1 1-2-16,2 0-1 15,0 1 0-15,1 0-1 0,0 3 0 16,0-2-1-16,1 2 2 16,1-1 0-16,2 2-2 15,1 1 0-15,3 0-1 16,0 0-1-16,2 1 3 15,2-1 0-15,1-2-1 16,-1 0 1-16,1 0 1 0,3-4-1 16,-1-2-1-16,0-2 0 15,1-3 2-15,-1-5-1 16,0-1 0-16,-2-2 0 15,-1-1-3-15,0-1 1 16,-3 3-4-16,-2-1 0 16,-2 2-1-16,-2 3 1 15,-2-1 3-15,-3 3-1 16,-2 2 5-16,-1 0 1 0,0 3-2 15,0 3 2-15,-2 3-1 16,2 1 2-16,-1 4-1 16,2 1-2-16,0 3 0 15,2-1-1-15,1 1-1 16,1-1-1-16,1 0 0 15,1-1 6-15,1 1 1 16,1-2-1 0,1 2 0-16,1-3-2 0,2 1 2 0,1-1-2 15,2 0-2-15,0-2 1 16,2 0 1-16,-1-3 0 15,-2 0 0-15,-1-1 1 16,-2 1 2-16,-2-3-2 16,-1 0 0-16,-3-3-1 0,-2 0-1 15,-2 0 0-15,-1 1-3 16,-2-2-6-16,-1 0-12 15,1-1-26 1,-2-1-46-16,2-1-82 16,1 0-238-16,-2 1-171 0,3-5-84 15,-1 3-23-15,0-6 17 16,-1 1 69-16</inkml:trace>
  <inkml:trace contextRef="#ctx0" brushRef="#br0" timeOffset="41569.37">3321 13826 45 0,'-5'-6'220'15,"-1"1"25"1,-1-6 181-16,6 6-264 16,1-3-16-16,2 3-5 0,1-3-7 15,3 1-8-15,-1 1-6 16,1-1-11-16,0 1-2 15,1 1-5-15,2 2-10 16,0 0-15-16,-1 1-9 16,0 2-7-16,1 2 3 0,-2 1 1 15,-1 2 6-15,0 4 3 16,-3-2-2-16,-1 3-5 15,-2 1-8-15,-3 2-9 16,0 0-8-16,-1 1-5 16,0-1-10-16,-1-4-6 15,-1-1-8-15,-2-5 0 0,0-1-4 16,0-5-6-16,-2-3 0 15,1-2-3-15,1-2-2 16,0-1-2-16,1 0 2 16,-1 0 4-16,3-1 4 15,1-1-1-15,1 1 0 16,1 0 2-16,1 0-6 0,2 0-1 15,1 2-4-15,0 0 4 16,1-1-4-16,1 4 4 16,1 0 0-16,3 1 4 15,-1 1 3-15,0 3 6 16,0 1 9-16,1 3 13 15,-1 2 8-15,0 3 5 16,-2 2 7-16,-2 2 0 16,-2 3 0-16,-2 0-8 15,-2 0-3-15,-2 1-2 0,-2-2-8 16,-1 1 0-16,-2-3-4 15,-1 0-3-15,-3-3 2 16,0-1-7-16,-2-2 0 16,-1-2 0-16,0-3-1 15,2-2-5-15,-1-1-4 16,4-4-4-16,2-1-1 0,1-1-6 15,2-2 2-15,3 0-2 16,1 0-1-16,2 1 1 16,2 0-1-16,1 2 0 15,1 0-1-15,2 2-3 16,1 0 1-16,2 1 3 15,1 1 0-15,1 2-2 16,3 1 1-16,-1 2 1 16,2 3 1-16,-2 3 1 0,1 2 2 15,-2 2 3-15,-3 3 0 16,-2 0 3-1,-3 3-1-15,-2-1 4 0,-2 0-1 16,-3-1 2-16,-3-1 1 16,-2 0 0-16,-4-3 1 15,-1-2-1-15,-1-3-3 16,0-2-1-16,-1-4 1 0,3-1-3 15,1-3 2-15,4-1-2 16,1-4-1-16,3 2 0 16,2-2-5-16,2 0-3 15,2 1 0-15,1-1-2 16,2 1 1-16,2 2 1 15,2 4 0-15,1 0-3 0,1 4 0 16,2 0 3 0,-2 4-2-16,-2 3 2 0,-1 1 3 15,-3-1 3-15,-3 2 3 16,-2 0 3-16,-3 0 1 15,-1 1-1-15,-3-3-1 16,1 1-9-16,-1-5-38 16,0-3-84-16,-1-4-226 15,2-6-197-15,0-4-104 0,-1-4-47 16,-2-3 4-16,-1-1 62 15</inkml:trace>
  <inkml:trace contextRef="#ctx0" brushRef="#br0" timeOffset="45648.61">2149 7778 188 0,'-8'7'410'16,"-1"5"42"-16,0 1 32 16,-1 4-53-16,0 3-127 0,1 3-80 15,1 6-40-15,0 1-19 16,2 4-11-16,4 4-11 15,2 2-16-15,2 4-17 16,3 2-14-16,3 3-13 0,1 0-8 16,2 0-6-16,4-2 0 15,0-4-1-15,3-5-4 16,2-5-2-16,-1-5-5 15,3-7-6-15,0-8 1 0,1-8 1 16,1-10-2-16,1-9-8 16,-2-11-5-16,-1-9-2 15,-2-7-9-15,-1-8-12 16,-4-6-3-16,-1-2 1 0,-2-1-3 15,-4 0-11-15,-2 1-9 16,-2 5-12-16,-3 4-18 16,-1 5-23-16,-1 7-36 15,-1 4-48-15,0 5-65 0,1 5-109 16,1 7-204-16,1 4-96 15,2 5-26-15,0 8 21 16,2 3 56-16,1 3 109 16</inkml:trace>
  <inkml:trace contextRef="#ctx0" brushRef="#br0" timeOffset="46052.63">2973 8113 304 0,'0'-3'476'0,"1"0"32"15,2 3 19-15,2-1-63 0,3-1-200 16,3 2-115-16,3 0-62 16,1 0-28-16,4 0-17 15,1 0-13-15,1 0-15 16,-1 0-26-16,-1 0-55 15,-3 2-141-15,-5-1-172 0,-2 2-87 16,-6 0-44-16,-5 0-6 16,-5 1 38-16</inkml:trace>
  <inkml:trace contextRef="#ctx0" brushRef="#br0" timeOffset="46290.64">2929 8281 11 0,'-8'8'418'0,"2"2"52"16,-1-5 26-16,5 1 17 16,3-3-144-16,3 0-157 0,3-1-92 15,2-2-47-15,3 0-29 16,4 0-31-16,3 0-52 15,-1 1-125-15,3 0-176 16,1 3-98-16,1-2-48 16,1 0-11-16,2-1 26 15</inkml:trace>
  <inkml:trace contextRef="#ctx0" brushRef="#br0" timeOffset="46718.67">3646 8237 300 0,'8'-9'434'16,"-4"0"38"-16,-3 0 31 15,-3 3-86-15,-2 1-145 16,-4 1-79-16,0 4-33 15,-2 4-20-15,-3 3-18 0,2 5-14 16,0 3-14-16,0 6-17 16,1 3-12-16,4 2-11 15,3 1 0-15,3-1-2 16,5-1 4-16,5-2 3 15,4-2-1-15,3-4 1 0,5-5-7 16,1-4-3-16,1-6-8 16,0-6-9-16,1-7-8 15,-3-7-8-15,-2-6-3 16,-3-5-4-16,-4-3-2 15,-6-2 0-15,-7 1-8 16,-7 2-21-16,-6 3-30 0,-6 6-50 16,-6 4-73-16,-1 11-173 15,-4 8-180-15,-2 10-81 16,-1 10-21-16,-4 9 17 15,0 7 54-15</inkml:trace>
  <inkml:trace contextRef="#ctx0" brushRef="#br0" timeOffset="47456.71">2134 9050 273 0,'-7'-3'452'0,"2"1"38"0,0 0 26 16,1 2-73-16,0-2-164 15,2 2-91-15,1 2-41 16,1 2-18-16,2 5-6 16,2 3-4-16,0 8-1 0,2 5-11 15,-1 3-14-15,0 5-14 16,-1 0-9-16,1 5-12 15,-2 2-13-15,-1 1-12 16,-1 4-13-16,-1-3-9 16,-1-1-9-16,0-3-11 0,-1-5-15 15,-2-5-20-15,1-5-37 16,1-4-41-16,0-6-64 15,0-4-129-15,-1-8-165 16,1-4-79-16,0-5-13 16,0-6 14-16,1-4 51 0</inkml:trace>
  <inkml:trace contextRef="#ctx0" brushRef="#br0" timeOffset="48540.77">2158 9143 839 0,'-3'-4'497'15,"0"2"25"-15,0 0-117 0,0-1-152 16,1 3-84-16,0-1-47 16,1-1-24-16,-1 2-17 15,2-1-14-15,0 1-14 0,2 0-9 16,-1 0-3-16,0 0-3 15,0 0 4-15,-1 0 15 16,1 0 12-16,0 0 10 16,0 0 8-16,0 0 3 0,-1-2 0 15,1 2-13-15,0 0-13 16,-1-1-17-16,1 1-15 15,0 0-8-15,0-1-11 16,-1 1 1-16,0 0 1 16,0 0-7-16,0 0 2 0,0 0 0 15,0 0 1-15,0 0-5 16,0 0-9-16,0 0-3 15,1-2-9-15,0 1-13 0,0-1-11 16,0 1-11-16,1-3-8 16,1 1-5-16,-1-1-1 15,0-2 6-15,-1 4 9 0,0-3 12 16,0 2 14-16,0 0 11 15,-1 1 12-15,0 0 10 16,0 0 3-16,0 0 8 16,0 1 0-16,0 0 3 0,0-1-3 15,0 1-1-15,0 0-4 16,0-2-2-16,2 0 0 15,-1-2 1-15,0 2 2 16,1-1 1-16,0 1 4 0,1-3-1 16,2 2 2-16,2-2 1 15,3 0-1-15,2 0 0 16,1 1-6-16,3 1-2 0,1 1-4 15,1 3-5 1,1 0 2 0,-1 0-3-1,52 22 18 1,-56-12-14-16,5 13 34 0,-13-9-3 15,-1-1 9-15,-4 2 11 16,-2 0 3-16,-4 0 0 16,-1 1-8-16,-4-1-4 0,-2 0-8 15,-4 0-7-15,-1 0 1 16,-4-2-1-16,-2-2-1 15,1-1-5-15,-2-1-7 16,3-3-4-16,2-2-16 0,2-1-24 16,1-1-32-16,4-1-53 15,2-1-58-15,3-1-68 16,2-1-90-16,5 2-218 15,0 0-110-15,6 0-25 16,0 0 19-16,2-1 46 0,2-3 88 16</inkml:trace>
  <inkml:trace contextRef="#ctx0" brushRef="#br0" timeOffset="48926.78">2762 9201 109 0,'-1'-1'455'0,"-1"2"48"16,0 1 29-16,0 0 20 0,4 0-191 15,1-1-129-15,3 2-69 16,3-1-31-16,6 1-17 15,1-1-15-15,4-1-15 16,0-1-22-16,3-1-26 16,-2-1-27-16,-2-1-32 0,0 1-35 15,-3-2-44-15,-3 2-71 16,-4 1-162-16,-4 2-140 15,-3 1-60-15,-6 4-15 16,-3-1 18-16,-5 2 57 16</inkml:trace>
  <inkml:trace contextRef="#ctx0" brushRef="#br0" timeOffset="49169.81">2763 9310 103 0,'-8'1'451'0,"1"1"45"0,0 1 29 15,1 0 19-15,3 0-193 16,2 0-144-16,3 0-79 16,4-2-38-16,2-1-26 15,4-1-21-15,1-2-29 0,4-1-43 47,0-1-89-47,39 1-1137 0,-37 6 724 0,-2 3 13 16,1 2 66-16</inkml:trace>
  <inkml:trace contextRef="#ctx0" brushRef="#br0" timeOffset="50285.87">3223 9515 135 0,'8'3'461'0,"-1"0"52"16,-2-2 38-16,0-2 35 15,0-2-177-15,-2-4-102 16,0-5-53-16,-1-5-26 16,0-7-25-16,1-5-33 0,0-6-42 15,0-2-38-15,0-2-33 16,-1 0-24-16,0 3-14 15,0 4-7-15,-1 5 4 16,-1 5 4-16,-1 6 2 16,-1 5-1-16,0 7 1 0,1 5 0 15,0 4-5-15,1 2-10 16,2 2-5-16,2-1 1 15,1 0-1-15,2-1-1 16,2-2-2-16,4-4 0 16,-1-1 3-16,3-3-5 0,0-2 3 15,1-1-3-15,0 0 3 16,3 0 0-16,-2-1 1 15,2 1 1-15,-3 1-3 16,0 2 4-16,-1 3-1 16,-1 2 1-16,-3 2-3 31,-2 5 7-31,12 45 40 0,-17-30-22 15,0 2 3-15,0 2 1 16,-2 2-2-16,0-2-1 16,0 0-1-16,0-2-8 0,1-1-4 15,0-1-7-15,2-4-5 16,-1-2 1-16,1-4-2 15,1-2 2-15,-1-5 1 16,1-2 0-16,0-5 3 16,1-4 0-16,3-5-1 15,-1-5-3-15,1-6-2 0,3-3 0 16,1-4-5-16,1-2 3 15,-1-2-6-15,4-2 2 16,-1 1 0-16,3 0 3 16,0 0-2-16,0 4-1 15,-1 2 3-15,-3 4 0 0,1 6 3 16,-4 4-2-16,-1 7 2 15,-1 2 1-15,-3 7 3 16,-1 4 2-16,-2 6-2 16,-2 4 1-16,-2 4-1 15,-2 3 2-15,-1 2 0 16,-1 3-3-16,0 0-2 0,-1-3 0 15,1 1-4-15,1-3-8 16,0-3-13-16,0-4-13 16,1-2-21-16,0-4-31 15,-1-3-33-15,0-3-43 16,-1-5-41-16,-1-2-40 0,-1-4-62 15,-2-1-115-15,-1 0-108 16,-1-1-38-16,-4-2 4 16,2-2 32-16,0 0 114 15,-1 0 268-15,1 1 285 16,1 0 175-16,-1 2 104 15,2-1 64-15,0 1-3 16,1 1-106-16,2 0-116 0,2-1-69 16,2 3-42-16,2-1-28 15,2 1-15-15,3 0-14 16,4 4-16-16,2 0-30 15,2 1-44-15,3 1-54 16,2-1-88-16,0 4-195 0,1-1-138 16,1 1-60-16,1-4-14 15,2-3 19-15,-2-2 68 16</inkml:trace>
  <inkml:trace contextRef="#ctx0" brushRef="#br0" timeOffset="50586.89">4161 9163 131 0,'4'-3'484'0,"-2"4"53"16,0 1 32-16,1 2 30 0,2 1-188 16,1 3-134-16,3 3-60 15,0 3-24-15,3 3-10 16,1 4-10-16,3 1-12 15,-1 3-24-15,1 4-31 16,-1 1-26-16,0 0-23 16,-2-1-16-16,1 0-14 0,-3-4-15 15,-1-2-24-15,-1-4-29 16,-2-4-52-16,-1-3-67 15,-4-6-103-15,-2-2-230 16,-3-2-136-16,-3-2-50 16,-3 0 7-16,-1-4 45 15,-3 2 88-15</inkml:trace>
  <inkml:trace contextRef="#ctx0" brushRef="#br0" timeOffset="50832.9">4179 9532 10 0,'-12'0'447'15,"3"0"69"-15,2-3 48 16,2 0 46-16,5-4-94 15,5-2-139-15,3-4-88 0,5-3-39 16,4-3-32-16,5-3-35 16,1-3-46-16,4 0-39 15,1-2-33-15,-1-1-32 16,0 1-37-16,-3 1-51 0,-1 2-62 15,-4 3-73-15,-1 2-101 16,-6 2-234-16,-4 8-109 16,-4 2-28-16,-7 4 21 15,-4 3 47-15,-4 4 94 16</inkml:trace>
  <inkml:trace contextRef="#ctx0" brushRef="#br1" timeOffset="59385.39">3419 13786 45 0,'-4'1'200'0,"1"-2"24"16,1 1-3-16,0-3 3 15,1 2 16-15,0-3 6 16,0 2-11-16,0-2-28 16,-2 0-18-16,1 0-19 15,-2-1-25-15,0 0-20 16,0 0-16-16,0 2-19 0,-1 0-12 15,1 0-5-15,-1 2 5 16,1-1 5-16,1 0-1 16,0 0 7-16,0-1 5 15,-1 0 4-15,0-1 14 16,0 0 12-16,-2-1 10 15,1 0 5-15,0 1-2 16,0 1-7-16,1 0-18 16,1 1-23-16,0 1-20 0,0 0-22 15,1 0-16-15,1 0-14 16,1-1-9-16,0 2-3 15,1 0-4-15,3 0 8 16,-1 0 4-16,1 3 8 16,1-1 8-16,2 1 2 15,2 0 1-15,2 2 2 16,1-2-5-16,1 1-2 15,-1 0-4 17,2 0 0-32,63 10 110 15,-59-10-103-15,-2 0-4 16,2 1 2-16,-1 1-5 15,1 0 0-15,1-2-4 16,0 1-6-16,2 0-3 16,-2 0-1-16,2-2-2 0,-1 1 0 15,-1 0-1-15,2-2 1 16,0 0-1-1,0-1 0-15,0 0 0 0,2-1 2 16,-2 2-2-16,2 1 2 16,0-2-2-16,1 1-2 15,-3 1 2-15,2-2-1 0,-2 0-10 16,1 0-4-16,-3-1-1 15,1 0 2-15,-2 0-1 16,3 0 1-16,-1 0 13 16,1 0 7-16,1 1 6 15,1 1 1-15,0-2 6 16,1 2 1-16,0-2 0 15,1 2-2-15,-1-2-4 16,2-2-3-16,-1 2-3 0,1-2-4 16,0 0 0-16,-2 0-3 15,1 0 3 1,-3 2-1-16,2-1 3 15,-2-1 0 1,1 1 1 0,-3 0-3-16,57-3 24 0,-60 4-26 15,1-2 3-15,-4 0 3 16,0 0 0-16,-1 0 3 15,-2 1 0-15,-2 0 1 16,-1 1-5-16,0-2 1 16,-1 1-4-16,-1 1-3 15,0-2 0 16,0 1-3-15,22-4 6-16,-24 5-8 0,-1-1-9 16,0-1-14-16,-1-1-38 15,-4-1-58-15,-1-2-108 16,-3-1-146-16,-4-1-297 15,-5-3-142 1,-1 0-51-16,-5 0 14 0,-2-1 85 0,-3 0 132 16</inkml:trace>
  <inkml:trace contextRef="#ctx0" brushRef="#br1" timeOffset="60564.46">3880 13441 63 0,'-1'5'312'0,"1"-1"54"15,0 0 27-15,0-1-14 16,0-1-44-16,0-2-34 15,0 2-27-15,-1-1-12 16,-1-1-9-16,-1 2-5 16,-1-1-2-16,-3 0-7 0,-1 4-14 15,-2 0-19-15,-4 2-21 16,-1 1-21-16,-3 3-20 15,-2 1-12-15,-1 1-13 16,-3 1-12-16,1 2-14 16,-1-2-15-16,0 1-13 15,1-2-11-15,0-1-11 16,3-1-6-16,1 0-3 0,1-3-3 15,1 1-2-15,1-1 0 16,1-1 0-16,-1-1 0 16,0 0 1-16,-1-1-3 15,1-1-5-15,-4 0-1 16,1 0-5-16,-2 1-4 15,1 0-2-15,1 1-1 16,2 0-1-16,2 1 1 16,0-1-2-16,4 0 1 0,1-1-2 15,3-1-2-15,2-1 1 16,0-2-3-16,2 1 1 15,1 0-1-15,1-2 0 16,0 2-1-16,0-1 1 16,1 2 1-16,0-2-1 15,1 1 2-15,2 1-1 16,2-1 2-16,3 2 1 15,3 0 0-15,0 0 1 0,2 2 1 16,3 1 1-16,-1 1 0 31,3 2 3-15,38 25 30-16,-36-21-26 0,3 0 4 15,0 3 0-15,3 1 5 16,0 1-2-16,1 1 2 16,3-1 2-16,-1 2-1 0,1-2-2 15,0 2 3-15,-3-3-1 16,-1 0 0-16,-2 0-1 15,-4-2-1-15,-2-2-4 16,-1-1-3 0,-4-1-4 15,-1-3-1-16,21 16 34-15,-25-18 16 0,-5-5-23 16,-1-2 1-16,-1 2-2 0,-2-2-11 16,-1-2-21-16,-1 2-43 15,-1-2-65-15,-2-1-89 16,-1-2-138-16,-3-4-206 15,0-3-282-15,1-4-122 16,3-1-21-16,3 0 39 16,1 3 112-16,3-1 195 15</inkml:trace>
  <inkml:trace contextRef="#ctx0" brushRef="#br1" timeOffset="61618.52">4242 13059 256 0,'-2'-12'423'16,"0"1"48"-16,1 0 44 15,-2 2-65-15,2 1-117 16,1 3-55-16,0 4-18 16,1 2-5-16,3 6-3 15,-2 5-10-15,0 5-15 16,0 3-23-16,0 8-26 15,0 4-25-15,-1 6-28 0,0 2-19 16,-1 4-18 0,-1 2-15-16,-1 0-16 0,-1-2-15 15,0 0-10-15,0-6-8 16,-2-6-6-16,3-4-5 15,-1-8-4-15,1-7-5 16,-1-10-4-16,0-9-7 16,0-8-7-16,1-9-8 15,1-6-7-15,2-8-4 16,1-4-2-16,2-2 3 0,3-3 5 15,4 2 5-15,-1 1 10 16,1 4 4-16,1 4 7 16,1 3 2-16,1 6 1 15,0 3 0-15,3 5 1 16,1 2 0-16,4 5-2 15,1 1-1-15,2 3 3 16,1 3 3-16,2 0 2 16,-2 6 5-16,0 1 4 15,-2 4 2-15,-5 5 5 0,-3 3 1 16,-4 3 0-16,-6 3 2 15,-5 2 2-15,-5 3 4 16,-6 1 3-16,-3-1 0 16,-5 0 0-16,-3-2-4 15,0-2-7-15,-5-4-8 16,0-3-6-16,-3-6-17 15,-2-2-25-15,2-4-34 0,0-3-43 16,2-1-73 0,6-4-99-16,0 0-159 0,4 1-216 15,5 0-97-15,3 1-22 16,1-1 35-16,3-2 83 15,2-2 157-15</inkml:trace>
  <inkml:trace contextRef="#ctx0" brushRef="#br1" timeOffset="62126.55">4333 12759 271 0,'-3'-3'454'0,"-1"0"51"16,0 1 45-16,1 0-35 15,0 0-124-15,1 1-59 16,0-2-29-16,1 3-22 15,0 0-24-15,1 0-32 0,1 1-42 16,2 1-43-16,2 1-27 16,4 1-19-16,0 1-13 15,3-1-14-15,4 0-12 16,2 1-13-16,3-1-10 15,3-1-6-15,0 0-11 16,1-1-8-16,1-1-14 16,-2 0-19-16,0-1-25 15,-4 0-34-15,0 0-45 0,-4-1-55 16,-3 0-69-16,0 0-77 15,-2 0-184-15,-3-2-125 16,-2 0-40-16,-2-2 16 16,-2-3 54-16,-1-1 83 15</inkml:trace>
  <inkml:trace contextRef="#ctx0" brushRef="#br1" timeOffset="62498.57">4639 12587 345 0,'-3'-4'469'0,"0"-1"37"16,3 4 24-16,3 0-84 0,2 2-149 15,3 0-79-15,3 3-22 16,4 0-8-16,2 3 7 15,1 2-3-15,2 1-9 16,-1 1-13-16,1 1-17 16,-3 0-20-16,-2 3-14 15,-2 0-12-15,-3-1-11 16,-5 3-8-16,-3-3-9 0,-4 3-8 15,-3-3-12-15,-5 2-10 16,-4-2-16 0,-3 0-15-16,-2-2-23 15,-1 0-43-15,0-3-88 0,1-2-137 16,1-1-296-16,1-3-154 15,1 0-70-15,0-1-8 16,-1-1 62-16,4-1 120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cm"/>
          <inkml:channel name="T" type="integer" max="2.14748E9" units="dev"/>
        </inkml:traceFormat>
        <inkml:channelProperties>
          <inkml:channelProperty channel="X" name="resolution" value="4095.875" units="1/cm"/>
          <inkml:channelProperty channel="Y" name="resolution" value="6553.3999" units="1/cm"/>
          <inkml:channelProperty channel="F" name="resolution" value="10E-6" units="1/cm"/>
          <inkml:channelProperty channel="T" name="resolution" value="1" units="1/dev"/>
        </inkml:channelProperties>
      </inkml:inkSource>
      <inkml:timestamp xml:id="ts0" timeString="2020-10-22T07:04:11.35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8615 11098 24 0,'2'-1'168'15,"0"1"-6"-15,-1 0-26 16,0 0-21-16,-1 0 3 16,-1 0 15-16,0 1 17 15,0 0 2-15,1 0-6 16,0 0-12-16,0-1-25 15,0 0-23-15,0 0-27 16,0 0-18-16,1 0-6 0,0 0 5 16,0 0 2-16,1 0 11 15,0 0 1-15,1 0 7 16,1-1 4-16,0-1-13 15,2 1-9-15,-1-2-8 16,2 2-8-16,-1-1-10 16,0 0-7-16,1 2 2 15,-1-2 0-15,0 2 0 16,0 2-2-16,1-1 1 15,0 2 6-15,0 0 1 0,0 0-5 16,0 1-2-16,2 0 1 16,1-1 2-16,0-1-5 15,2 0 5-15,0-1 6 16,3 1 3-16,-1-1-2 15,-1-1-2-15,2 1 0 16,-2 1-6-16,1-1-5 16,-1 2-3-16,0 0-1 0,-2 1 2 15,0 0 0-15,1-1 0 16,-2 1 5-16,0-2-5 15,1 0 7-15,0 1 1 16,-1-2-1-16,1 1-1 16,-1 1 0-16,1-2 0 15,0 1-2-15,-1 1-3 16,0 0 1-16,2 0 0 15,-2-2-1-15,1 1-1 16,-1-1-4-16,1 2 0 0,1-2-1 16,-1-1-4-16,0 2 3 15,3-2 6-15,-2 0 3 16,1 0 4-16,1 0 1 15,-1 0-4-15,2 0 1 16,1 0-5-16,0-2-1 16,1 1-3-16,1-2-2 15,1-1 2-15,1 0-3 0,0-3 1 16,1 1-3-16,-1 0 0 15,0 0 1 1,1 1 0-16,16 2-27 16,-20 4 13-1,0 0 0-15,1 2-1 0,-2-2 3 16,2 1 10-16,-2 1 4 15,1-2 2-15,1 0 1 16,0 0 1-16,1-1-3 0,-1-1 2 16,2 0 1-16,-1-3-1 15,1 2-2-15,2-3-1 16,-2 1 5-16,2 0-4 15,-1-1 0-15,1 1-1 16,-2-1-1-16,1 1 3 16,0-1-2-16,0 1 0 15,0 0 2-15,1 0-1 16,-2-1 2-16,2 0-3 15,0 2 4-15,-1-2 0 0,0 0-2 16,1 1 3 0,-2 0-3-16,20-3-2 15,-22 3 0-15,1 1 2 16,-2 1 3-16,2-1-1 15,-1 0 2-15,-1 0-2 16,1 1-4-16,-2-1-1 16,2 1-2-16,-3 0 1 0,1 0 0 15,-1 0 3-15,0 1 4 16,-2 0 1-16,2 1 0 15,-2 0 0-15,1 1-3 16,1 0-3-16,0 1 0 16,-1 0-1-16,3 0 2 15,-2 0 1-15,1 0 0 16,1 0 0-16,0-1 0 15,-1 2 1-15,2-2-3 16,-2-1-2-16,2 0 1 0,0 0-3 16,-1 0-2-16,2 0 2 15,-1 0-1-15,2-1 3 16,0-1 2-16,0 0-2 15,0 1-1-15,0-2-2 16,0 1 2-16,-1 0 3 16,0-1 0-16,0 1 1 15,1 0 4 1,-2 0 3-1,23-2 6 1,21-4 9-16,-40 5-15 0,0 0 3 16,0 0-5-16,-2 2-2 15,1 0 1-15,-2 1-3 16,-1 1 1-16,-1 0 1 15,-1 2 3-15,2 0-1 16,-1 1 0-16,1-1 1 0,1 1-1 16,0-1 1-1,0 0-3-15,1-2 2 0,-1 1-1 16,0 0-1-16,-1 0-1 15,0-1-3-15,-1 0 2 16,0-1 0-16,-1 2 1 16,-1-2-1-16,-1 2 5 15,-2 0 0-15,0-1-1 0,2 2-2 16,-2-2 0-1,1 1-4-15,0-1 0 0,-2 1-4 16,2-1-2-16,-1-1 5 16,3 1 0-16,-2-1 1 15,0 0 1-15,0 0 2 16,-1 0 2-16,1 0-5 15,0 0 0-15,2 0 2 16,-2 0-4-16,1-1 1 16,1 1-2-16,1-1 3 0,-1-1-1 15,3 1-3-15,-2-1 2 16,2 1 1-16,-1-2 2 15,0 2-1-15,0-1 2 16,-1 0-4-16,0 0 1 16,-1 0-3-16,-2 0 0 15,0 0 2-15,0 1-2 16,-1 0 2-16,-2-2 2 15,0 2-1-15,2-2 1 16,-3-1-5-16,0 2 4 0,1-2 1 16,-1 2 1-16,-1 0 3 15,-1-1-1-15,0 1 4 16,-1 0 4-16,-1 1 4 15,0-1 0-15,1 0 1 16,-1 1 0-16,1 0-4 16,0 0 4-16,0 1-8 15,0 0-4-15,1 0-2 0,2 0-2 16,-2 0 0-16,1 0 0 15,0 0 0-15,1 0 3 16,1 0-3 0,-1 0 0-16,0-1-1 0,0 1 1 15,-1-2-2-15,2 1 1 16,-2-2 1-16,-1 2 1 15,0-1 2-15,-1 1 0 16,1 0 2-16,-2 0-4 0,1 1 3 16,-1 0-4-16,0-1 3 15,1 1-1-15,-1-2-4 16,0 1 1-16,0 0 1 15,0 1 1-15,1-2-1 16,0 2 0-16,-1-2 2 16,0 1 2-16,0 0-4 15,0 0 0-15,1 1 0 0,1 0 0 16,1 0 0-1,-1 1 0-15,1 0 2 0,1 2-2 16,-1-3 3-16,1 2-1 16,0-2 0-16,-1 1 3 15,-1 0-1-15,0 1-2 16,-1-2 1-16,1 1 0 15,-2 0-1-15,0 0-2 16,0 0 2-16,0 1-4 16,1-2 2-16,0 1 2 0,0-1-2 15,1 1 0-15,0 1-2 16,1-2 2-16,-1 1 2 15,0 1-4-15,0-1 4 16,2 1 2-16,-2 1 1 16,0 0-2-16,0 0-2 15,1 0 0-15,-1-2-2 16,1 1 0-16,-1 0-2 15,1 0 3-15,-1-1-2 0,1 0 3 16,0 0-1-16,2 0 1 16,-2-1-1-1,0-1-2 1,9-1 4-16,-8 1-4 0,-2-1 0 15,-1 2 3-15,1 0-1 16,-1 0 0-16,0 0 0 16,1 0 2-16,0 0 2 0,1 0-2 15,0 0 0-15,1 0 3 16,1 0-2-16,0 0-1 15,-1 0 0-15,2 0-1 16,-1 0 1-16,1 0-2 16,-1 0-2-16,-1 0 4 15,0 2-1-15,-1-1-1 16,2 0 0-16,-2-1 0 15,0 1 0-15,0-1 0 16,0 0 0-16,1-1-1 0,-1 0 3 16,1-2-2-16,-2 2-1 15,1 0 0-15,0-1-2 16,0-1 1-16,-1 2-1 15,0-1 1-15,0 0 3 16,1 0 0-16,0 2 2 16,-1-2-1-16,0 1-1 15,1 0 2-15,-1 0-4 0,0 0-1 16,1 1-1-1,-2-2 1-15,1 2 1 16,0 2-1-16,0-2 2 0,0 0 0 16,1 0 0-16,-1 0 0 15,-1 0 0-15,0-2-2 16,0 1 2-16,1-2 1 15,-1 2 0-15,0-1 2 16,0 0 1-16,-1 1 0 0,1 0-4 16,-1 1 0-16,0-2 0 15,-1 1-3-15,1 1 2 16,0 0-3-16,2 0 2 15,-1 0 2-15,0 0-2 16,0-1-1-16,-1 1 3 16,1 0 2-16,-1 0-2 15,-1 0 0-15,1 0 3 16,-2 0 0-16,0-2-2 15,0 2-1-15,0 0 0 0,1 0-1 16,-1 0-2-16,-1 0 1 16,0 0-1-16,1 0 1 15,-1 0 2-15,0 0 0 16,0 0 0-16,0 0 0 15,0 0 0-15,-1 0-1 16,0 0 1-16,0 0-1 16,0 0-2-16,0 0 2 0,1 0 2 15,-1 0 2-15,0 0-6 16,1 0 3-16,-1 0 0 15,0 0-1-15,1 2-1 16,0-2 1-16,1 0 2 16,-1 1 0-16,1-1 3 15,0 0 1-15,-1 0-3 16,0 0-1-16,0 1-1 15,0-1 1-15,0 2-2 16,-1-2 0-16,1 0 1 0,-1 0-2 16,0 0 1-16,0 0-14 15,-1-2-25-15,-1 0-79 16,-3 0-223-16,-1-2-118 15,-1 0-65-15,-1 0-22 16,-1-1 11-16,-2 0 67 16</inkml:trace>
  <inkml:trace contextRef="#ctx0" brushRef="#br0" timeOffset="7298.41">13078 11006 152 0,'0'-2'216'15,"1"-1"-12"-15,0 2-16 16,0 0-20-16,-1-1-22 15,0 2-23-15,0-1-18 16,0-1-3-16,-1 2-5 0,0-1-3 16,-1 0 3-16,0 0 0 15,-2 0-2-15,1 0-4 16,-1 1-6-16,-2-2-2 15,1 2-9-15,0-2-10 16,-1 1-5-16,1 1-7 31,0 1-5-31,-2 3 20 16,5-3-44-16,2 1-5 0,1 0-7 0,2-2-2 15,2 2 2-15,2-1-3 16,2-1 1-16,0 0-1 16,2 2-2-16,1-2-4 15,0 1 0-15,3 0 3 16,-2 2 2-16,0-1-5 15,2-1-1-15,0 1 0 0,0 1 0 16,-2 0-1-16,2 0 1 16,-2 0 1-16,0 0 1 15,0-1 1-15,-1 0-4 16,1 1 0-16,0-2 0 15,0-1-2-15,0-1 0 16,0 0 2-16,1-1-1 16,-2 2-3-16,1-2 4 15,0 2-3-15,-1 0 0 0,-1 0 2 16,-1 0 2-16,2 2-1 15,-3-2-4-15,0 3 4 16,1-2 0-16,-2 1 0 16,1 1-3-16,-1 0 3 15,2 0 1-15,-1-2 1 16,1 0 3-16,4-1-2 15,-2-1 0-15,2 0 5 0,1-3-5 16,1-1 3 0,0 1 0-16,3-2-3 0,-2 0-1 15,2-1-2-15,-2 1 1 16,-2 0-1-16,0 3 0 15,-3 0 0-15,-2 2 0 16,0 1-1-16,-1 1 4 16,-2 0 2-16,0-1-3 15,2 2 3-15,-1-1 2 16,2-1-3-16,-1-1-4 15,2-1 2 1,-1-1-1 0,20-4 3-16,-21 5-3 0,0 1-1 15,0 1-1-15,-2 0 0 16,0 0 1-16,2-2 2 15,-1 1 2-15,0-1-2 16,2 1-2-16,-2 0 1 16,1-2 1-16,0 1-1 0,2 1-2 15,-2-2 2-15,0 2 3 16,1-1-4-16,-1 2 1 15,2-2-2-15,0 1 2 16,-1 0-1-16,1 0-3 16,2-3 3-16,-1 1 0 15,2-2 1-15,1-1 0 16,0-1-2-16,0 0 1 0,2-1-3 15,-2-2 3 1,1 2-1-16,-1-2-1 0,1 2 1 16,-2 1 1-16,2-2 0 15,-2 2 0-15,0 2 1 16,-1 1 1-16,-1-2-2 15,1 2 0-15,-2 1-2 16,2-1 1-16,-2-2-5 16,0 2 4-16,1-1 4 0,-2-1 4 15,-1 0-2-15,1 0 4 16,-2 1 2-16,1 0-5 15,-1-2-1-15,1 1-4 16,-1 1 0-16,0-1-2 16,2 0-1-16,-2 0 2 15,0 0-1-15,0-1 2 16,2 0 0-16,1-1 2 15,-1 0 0-15,1-2-2 16,-1 2-1-16,2-3 1 16,0 1 3-16,0-3-1 0,2-1 2 15,0 1-1 1,-1-1 1-16,-1 1-2 0,1 1-4 15,-1 0-1-15,-2 3 1 16,0 0 0-16,2 2 0 16,-2-2 0-16,0 1 0 15,1-1 2-15,0-2 0 16,1 1 4-16,-1-2 0 0,0 1 1 15,3 0-4-15,-3 0 1 16,0 3 0-16,1 0-2 16,-1 1-1-16,0 0 0 15,-1 1 1 1,1 2-4-16,2-2-2 0,-2 0 0 15,0 0 4-15,0-1-2 16,0-1 2-16,-2 1 3 16,1-1 2-16,-2 1-1 0,1 0 0 15,2-3 6-15,-1 2 0 16,1-1 0-16,1 0-1 15,1 1 3-15,2-3-1 16,0-1-4-16,3-2 1 16,-1-1-2-16,2 0 2 15,-2-1-5-15,1 1 3 16,0 1-1-16,-2 1-2 0,0 2-1 15,-3 1-1-15,-1 0-2 16,1 1 3-16,-1 1 0 16,0 1 0-16,0 0 0 15,1 0 0-15,1-2 3 16,0 0-2-16,3-2 1 15,-2 0 1-15,2-1 2 16,0-1-3-16,0 1 0 16,0-1 0-16,-1 3 0 0,-1 0-1 15,-2 2-2-15,-1 0 2 16,-1 0-1-16,-1 0 3 15,-1 1-1-15,2 0-1 16,-1-1 1-16,0-1 1 16,2-1 1-16,0 0-2 15,1-2 1-15,-1-1-1 16,2 1-1-16,0-1 2 0,-1 1-1 15,1-1-1-15,0 0-1 16,0-1 0-16,-1 1 2 16,2-2-4-16,-3 1-1 15,1 0 3-15,2-2 0 16,-2 2-1-16,1-3-2 15,0 2 3-15,0-2 0 16,-1 2 0-16,-1 1-2 16,2 0 1-16,-2 1 1 0,1 0-3 15,0 0 1-15,1-2-1 16,-1 0 4-16,1 1 3 15,0-2-3-15,-1 1 2 16,2 1-1-16,-3-1-2 16,0 2-2-16,-1 0 2 15,0 1 2-15,-1 1 1 0,-1 0 1 16,-1 1 4-16,0-1-2 15,2 2-5-15,-2-2-2 16,0 1-2-16,2 0 0 16,-1-2 0-16,1 0 3 15,1-1 2-15,-1 0 0 0,0-1 0 16,2 1 1-16,-2 1-2 15,-1 0-4-15,0 0 3 16,-1 1 0-16,0 2 0 16,-2 2 2-16,-1-1-1 15,1 1 0-15,-2 1 1 0,-1-2-2 47,0 0 1-47,13-34-2 16,-12 33-1-16,-1 0 6 15,0 0-4-15,0 1 2 16,1 0-1-16,0-1-1 0,0 0 0 15,0 1-4-15,1-2 3 16,-1 1 2-16,1-2-1 16,-1 1 1-16,-1-1-2 15,0 2 3-15,0-1 0 0,0 1-5 16,0 2 3-16,1 0-4 15,-1-1 4-15,1 0 0 16,0 0 0-16,0 0 6 16,0-1-5-16,2-2 5 0,0 1-6 15,-1-2-1-15,1 2-2 16,0 0-2-16,0-1 1 15,1 1 0-15,0 1 4 16,-1 1-7-16,0-1-5 16,0-1-3-16,1-1-1 15,0 0-3-15,0-2 1 0,1 0 9 16,0 0 7-16,-1-1 2 15,0-1 3-15,0 1 0 16,-1 0 2-16,1 0-3 16,-2 1-4-16,-1 0 0 15,0-1-1-15,0 1-1 0,0 0-1 16,1-1 3-16,-1-1 1 15,0 1-1-15,0 0 0 16,1 1 2-16,0-1 4 16,1 1 1-16,1-2-4 15,0 3-2-15,0-1 1 0,2 0 0 16,0 0-3-16,0 1 2 15,0-1 0-15,2 1 3 16,-1 0 1-16,-1 2-2 16,1-2-1-16,-2 1-1 15,0 0 4-15,0 1-5 16,-1 0 4-16,-2-1-1 0,0 2-1 15,0-1 1-15,0 0-2 16,0 0 2-16,1-1 2 16,0 1-2-16,-1 0 4 15,0-1-4-15,1 1 4 0,1-1-4 16,-1 0 2-16,0 1 0 15,-1 1-3-15,1-1 3 16,-1 1-2-16,0 0 1 16,-1 0-2-16,0 1 0 15,-1 0 2-15,0-1-2 16,1 1 0-16,0 0 0 0,0 1 3 15,3 1-1-15,-2 0-1 16,1 1-1-16,0-1 0 16,0 1 2-16,2-2-2 15,-1-1 0-15,1-1 0 16,0 1 2-16,0-3 1 15,-1-1-2-15,0 1-1 0,-1-1 0 16,2 2 0 0,-3 0 6-16,-1 2-4 0,0 1 2 15,-1-1 1-15,0 2-3 16,1 2-3-16,1 1-1 15,-1-1 2-15,1-1-2 0,1 0 3 16,0 1 0-16,0-1 3 16,1 0-4-16,-1 1 0 15,0-2 0-15,-1 0 0 16,1 2-2-16,0-1 2 0,-2-1 0 15,0 2-2-15,0 1 3 16,-1-1 0-16,1 1 0 16,1-3 0-16,1 1-1 15,1 0 5-15,-1 0-6 16,0-1 0-16,-1 0 2 15,2 0-2-15,-1-1 2 0,-1 1-2 16,0-1 2-16,0 1-1 16,-1 0-1-16,1 2-1 15,-1-1 1-15,1-1 2 16,1 0-1-16,0 2 0 0,0-2 3 15,3 0 2-15,-3 0-3 16,-1 0-2-16,0 2 0 16,-1-1 1-16,1-1-1 15,-1 0-1-15,0 1-2 16,-1-1 3-16,0 2 1 0,0-1 1 15,-2 3-2-15,0-2-11 16,0 3-23-16,-1-2-59 16,0 3-208-16,-6 0-119 15,-3-1-61-15,-5 1-24 0,-3 0 9 16,-6-2 45-16</inkml:trace>
  <inkml:trace contextRef="#ctx0" brushRef="#br0" timeOffset="14891.84">16969 7810 111 0,'1'0'190'0,"0"-3"-14"0,1 3-35 16,0-3-42-16,0 2-29 15,1-2-20-15,0 0-6 16,1-1 3-16,0 0 2 16,-2 1 6-16,0-1-7 15,0 0 0-15,0 1-7 0,-1 0-6 16,0 1 0-16,1 0 1 15,0 1 5-15,0-3 4 16,1 2 9-16,0-2 3 16,2 2-1-16,-1-1-9 0,0-2-1 15,0 1-13-15,1 1-5 16,-1-1-2-16,-1 2-8 15,0 0-1-15,1 1 0 16,-2-2-3-16,0 3 1 0,0-1-4 16,0-1-2-16,-1 1-1 15,1-1 2-15,-1-1 4 16,0 0 6-16,1 0 3 15,-1 0 5-15,1 0 4 16,0 0-4-16,-1 1-5 0,1-1-10 16,0 1 2-16,2 0-9 15,-2 0-1-15,0-2 1 16,1 1 3-16,0-1-1 15,0 0-3-15,0 0 2 16,0-1 3-16,0 2-2 16,-1-2 2-16,0 1 0 15,0 1 2-15,1-1-1 31,-2 1-2-31,3-1 20 0,-2 2-25 16,1-1 2-16,2 1-1 16,-1 0 2-16,0-1-5 0,1 0 2 15,0-1 7-15,-1 0 1 16,0 0 4-16,-1-1 1 15,0 3 0-15,0 0 3 16,-1-1-4-16,0 0 5 16,1 1-3-16,-1-2 1 0,1 1-3 15,-1 0-3-15,1 0-3 16,1 0-6-16,0 0 1 15,2-1-5-15,0-2 2 16,3-1 1-16,0 1 0 16,0-2 1-16,2 1-4 0,-1-1 2 15,2-1 0-15,0 1-1 16,-2-1-1-16,-1 2-1 15,2-1 0-15,-3 3-4 16,-1-1 5-16,-1 2 0 16,1 0 2-16,-1 0 4 0,0 1 1 15,1-1 0-15,0-2-4 16,2 2 2-16,-1 0-3 15,1-3 0-15,3 1-1 16,-1-2 1-16,1 1-2 16,2-1-2-16,-1 1 4 0,0 0-1 15,-2-1 1-15,0 2 1 16,-1 2-2-16,-2-1 3 15,-1 1-6-15,-1 1 2 16,0 1-2-16,-1-1 2 16,1 2 2-16,-1 1-2 15,0 0 3-15,0-2-2 16,2 2-1-16,0-2-1 0,1-1 2 15,3 0 1-15,-2-1 0 16,1-1-6-16,0-1 6 16,2 0-4-16,-3 1 5 15,0-1 4-15,0 0 1 0,-2 2 2 16,0 1 1-16,-2 1 9 15,1 2-2-15,-2 0-1 16,1 0-2-16,0 0 1 16,0 0-1-16,1 1-5 15,2-1-5-15,-1 0 0 0,1 0 2 16,0-1-4-16,1 1 1 15,-1-2 0-15,2 1 2 16,0-1-3-16,0 0-2 16,0-2 1-16,2 1 1 15,-3 2 2-15,0-2-4 0,1 1-1 16,1 1 5-16,-1 1-1 15,2-2 0-15,-1 2-1 16,2-2 3-16,1 0 2 16,-1 1-4-16,3-3 3 0,-2 2-3 15,0-2 0-15,-2 2-4 16,2-1 4-16,-3 0-1 15,-1 0-2-15,1 0 1 16,-1 2 0-16,-1-2 5 16,0 2-2-16,1-1-3 0,0-1 4 15,0 1 2-15,2-2-6 16,0 2 4-16,2 0-2 15,0 0 0-15,1 0 1 16,0 0-4-16,0 2 3 16,-2-1-4-16,0 1 3 0,-1 0 3 15,-2 1 0-15,-1 0 3 16,1 1 1-16,-2 0 1 15,0 0-2-15,1 1 2 16,-1-1 1-16,0 0-2 16,1-1-1-16,1 2 4 0,0-2-2 15,1 1 1-15,2 0-4 16,-2 0 1-16,1 1-1 15,-1 0 2-15,1-1-2 16,0 0 1-16,-1 1-3 0,-1-2 2 16,2 1-2-16,-2 1-3 15,0-3 3-15,1 2-3 16,0-2 5-16,-1 1-4 15,1 0-2-15,-1 1 2 16,3-2-1-16,-2 0-3 0,0 0 0 16,1 0 2-16,1 0-1 15,0 0 1-15,-2 0 1 16,1 0 2-16,0 0 1 15,-2 0-3-15,-1-2 3 16,1 1 4-16,0 0-5 0,-1-1 4 16,2 0 0-16,-1 1 2 15,1 0 2-15,0 1 1 16,0 0-1-16,-1 1-3 15,2 2-4-15,-2-1-1 16,-1-1-5-16,0 2 0 0,-1 0 2 16,0-1 2-16,-1 3-2 15,1-1 4-15,-1 1-2 16,0 0-2-16,1-1-1 15,2-1-1-15,-1 1 2 16,0 0-2-16,1 0-2 0,0-1 2 16,-2 0 3-16,1-1-3 15,1 1 3-15,-1 0-1 16,1 0 2-16,0 1 1 15,-1 0-1-15,0-1 1 16,1 1-2-16,0 0 1 0,-1 0 0 16,-1 2 2-16,1-3-3 15,-1 1 0-15,0 0 3 16,0-2-3-16,-1 0-1 15,0 1-1-15,0-2 1 16,-1 1-8-16,2 1-5 0,-3-1-1 16,0 0-3-16,0 0-1 15,0 0 5-15,2 0 6 16,-1 0 3-16,1-1 2 15,0 2 3-15,0-3 3 16,1 1-3-16,-1 0-1 0,1 1-1 16,1 0 2-16,0 1-3 15,-1 0 3-15,1 0-1 16,1 2-1-16,0-1 3 15,-1 1-2-15,1 1 0 16,-1-1-2-16,0 1 2 0,2-2 1 16,-2 0 0-16,-1 2 1 15,0-1 1-15,0-2-4 16,0 1-2-16,-1-1 1 15,0 0-1-15,1 0 2 16,-1 0-2-16,1-2 3 16,1 1 3-16,0 1 1 0,0-1-2 15,0 1 1-15,2-1 4 16,-1 2 1-16,0-1-3 15,1 2 3-15,-2-2 0 16,1 2-6-16,-2-1 1 16,1-1-1-1,-2 1-2-15,0-1 1 0,1 1 0 0,-1 1-1 16,-1 1-2-16,0-2 0 15,0 0 3-15,1 1-6 16,-1-2 3-16,2 2 1 16,-1-1 4-16,0-1 1 0,1 1-3 15,-1-1 1-15,1 1-2 16,1 1-2-16,0-2 0 15,-2 1 3-15,1-1-2 16,-1 1 2-16,3 1-2 16,-2 1 1-16,0 0 1 0,1 0-2 15,-1 2 0-15,2-1-1 16,0 1-2-16,-1 0 1 15,-1-1-1-15,0-1-1 16,1-1 3-16,-2 1 1 16,-1 0 1-16,0-1 2 0,-1-1-3 15,1 2 5-15,-1-2-5 16,1 1 0-16,2 0 0 15,-1-1-1-15,2 2 0 16,-1 0-2-16,1-2 2 16,2 2-4-16,-2 0 8 0,0-1-2 15,0 1 2 1,-1-1-2-16,0-2 2 15,-1 1 1-15,-1-1-5 0,1-2 0 16,-2 1-2-16,0-1 2 16,0-1-1-16,1 2-1 0,0 1 2 15,0 0 2-15,0 2-1 16,1-1-1-16,0 0 3 15,0 0-1-15,0 3-3 16,-1-4 3-16,0 1-1 16,0-1-1-16,2 0-1 15,-2-2 0-15,1 2 2 0,1-2-2 16,0-1-1-16,0 2 1 15,0-2-1 1,1 0 2-16,2 2 0 0,-3 0 2 16,0 0-1-16,1 0 2 0,-2-1-1 15,1 1-3-15,-1 2 1 16,1-1 1-16,-1 1-1 15,0-1-2-15,0 0 2 16,2-1-1-16,-2 2 2 0,0-1-2 16,1 1 1-16,1-1 5 15,-1 1-3-15,1 1 2 16,-1-3-3-16,1 2 0 15,-1-1-1-15,0 0-4 16,2 0 3-16,-3-1-2 0,0 1 0 16,1 1 1-16,1 0-1 15,1 1 1-15,-1 0-1 16,1 2 0-16,1 1 1 15,-1 0-1-15,3-1 3 16,-2 0 2-16,1-1-2 0,2-2 0 16,-2 2 1-16,1-2 0 15,-1-1 0-15,1 1-1 47,0 0-1-31,40 14 8-16,-25-8 9 0,-13-6-9 0,0 1-3 15,0-1-4-15,-1 2 2 16,1-1-2-16,-2-1 0 15,0 2 1-15,-1 0 2 16,1-1 2-16,-2 1-3 16,0 3-2-16,1-1 1 0,1-1 1 15,0 0-2-15,2 0 1 16,1 0 2-16,1 0 2 15,2 1-2-15,-1 0 0 16,2-1 0-16,2 2-3 16,-3-1 0-16,2 0 0 0,-3 1-1 15,1-1-1-15,-1-2 2 16,-2 1 3-16,1 0 0 15,-2-1 0-15,2 1 1 16,-2 1-1-16,2 0-2 16,0-1-1-16,1 1-2 15,2 2-2-15,-1-2 3 0,2 0-1 16,2 2 1-16,-2-2-1 15,1-1 4-15,-1 1 0 16,-1 0 0-16,0-3-2 16,0 1 0-16,-3 0-1 15,2 0-1-15,-3 0 0 0,1 2 2 16,0-1 0-16,0 1-1 15,2 3 4-15,-2-1-2 16,2 0 0-16,0 2 0 16,0 0 1-16,1-2 1 15,-2-1-3-15,0 1 2 0,0-2-2 16,0 0 2-16,1 0 0 15,-2 1-1-15,3-1-1 16,-1 1-2-16,2 2 2 16,2 0-1-16,2 1-1 15,1 0 2-15,1 0-1 0,0 0-4 16,2-1-4-16,0-1 1 15,-1-1-2-15,0 1 2 16,-1-1 2-16,-3 1 4 16,-1-2-7-16,-2 1-15 15,-1-2-33-15,-4 1-81 0,-3-3-237 16,-4 1-124-1,-3 0-59-15,-6-1-17 0,-4 1 11 16,-2 0 69-16</inkml:trace>
  <inkml:trace contextRef="#ctx0" brushRef="#br0" timeOffset="22486.28">15046 10720 225 0,'0'-5'332'16,"0"-1"41"-16,0-2-9 15,0 0-62-15,0-3-60 0,-1 0-36 16,-1-1-16-16,2 0-23 15,0 1-18-15,2-1-22 16,2 0-21-16,1 1-27 16,3 2-24-16,2-2-18 15,4 2-18-15,3-1-5 16,3 1-1-16,5 0 1 15,3-1-1-15,6 1 1 0,4-1 0 16,3 2-1 0,2 1-5-16,-1 3 0 0,1 1-7 15,-3 4-3-15,-3 4-2 16,-5 1 0-16,-3 4 0 15,-5 6-4-15,-7 4 1 16,-3 4 0-16,-6 4 4 16,-5 3 1-16,-7 3 1 15,-5-1 8-15,-6 4 7 16,-5 0 7-16,-5 2 10 15,-6-2 10-15,-4 2 14 16,-3-3 6-16,-3-2 7 0,-2-3-1 16,-2-4-3-16,3-5-11 15,2-4-17-15,3-5-34 16,6-6-45-16,9-4-61 15,5-8-92-15,10-2-210 16,7-5-128-16,7-2-44 16,8-3-1-16,3-4 30 15,6-1 80-15</inkml:trace>
  <inkml:trace contextRef="#ctx0" brushRef="#br0" timeOffset="23352.33">15975 10304 15 0,'-5'-13'383'0,"2"0"47"0,3-2 25 16,3-1 17-16,3-1-150 15,1-2-110-15,2-2-63 16,4 0-27-16,2 2-13 15,3 0-12-15,1 2-13 16,4 4-22-16,1 4-12 16,2 4-16-16,1 6-11 15,-1 4-6-15,1 6-6 0,-1 3 2 16,0 5-2-16,-2 1 3 15,-4 4 3-15,-2 2-1 16,-3 4 4-16,-6 2 0 16,-5 4 3-16,-6 2-1 15,-5 1 3-15,-6 5 1 16,-5 1-1-16,-5 2-1 15,-5-1-2-15,-5 1-2 0,-3-1-5 16,-2-2 1-16,-4-2 11 16,0-4 7-16,0-5 4 15,4-6 3-15,3-6-2 16,4-5-25-16,5-8-51 15,3-5-56-15,7-9-86 16,5-2-236-16,3-8-125 16,6-4-48-16,4-4 4 15,5-4 28-15,2-2 69 0</inkml:trace>
  <inkml:trace contextRef="#ctx0" brushRef="#br0" timeOffset="24182.38">16289 9510 325 0,'3'-13'417'16,"2"1"21"-16,3-1 11 0,4 2-132 15,4 0-133-15,3 2-73 16,4 1-35-16,1 3-6 16,5 2 2-16,0 3-1 15,2 4-5-15,0 2-3 16,-2 4-7-16,-4 2-8 0,-3 3 2 15,-6 3 2-15,-4 0 6 16,-5 3 7-16,-5 1 3 16,-5 2-2-16,-5 0-5 15,-5 1-9-15,-3 0-12 16,-4-2-6-16,0-2-2 15,-1-4-5-15,0-3-2 16,-1-3 1-16,2-2-6 16,-2-3-6-16,1-3-14 0,0 0-19 15,0-3-34-15,-1-3-59 16,3 3-169-16,-1-3-172 15,3-1-90-15,2-1-32 16,2-4 3-16,2-1 42 16</inkml:trace>
  <inkml:trace contextRef="#ctx0" brushRef="#br0" timeOffset="24994.42">16409 9699 21 0,'-1'-5'289'0,"-1"3"31"0,0-2 32 15,0 2-41-15,-2-2-62 16,0 2-45-16,-2 0-25 16,-2 0-15-16,-2 0-21 15,-1 2-27-15,1 0-19 16,0 1-18-16,-2 0-12 15,0 3-13-15,1 0-7 16,1 0-6-16,1 2-11 16,-1 1-8-16,3-1-6 0,1 2-2 15,1 1-3-15,0 0 1 16,1 1-4-16,0 0 2 15,2 0 0-15,1 2 1 16,2 0-4-16,2-2-1 16,3 0-1-16,2 1-5 15,2-4-1-15,4-1-4 16,-1-2-2-16,2-2-7 15,-1 0-14-15,1-1-20 16,-3-1-40 0,3 4-492-16,-10 1 131 0,-9 0-35 15,-2 6-1-15,-4 5 32 16</inkml:trace>
  <inkml:trace contextRef="#ctx0" brushRef="#br0" timeOffset="26033.48">16039 10684 69 0,'2'-6'279'15,"-1"2"28"-15,0 0-3 16,0 0-44-16,-1 1-56 15,0 2-42-15,1-2-26 16,-1 1-13-16,0 2-14 16,0-1-7-16,0-1-3 15,0 2-7-15,0-1-7 16,-1 1-3-16,-1 0-7 0,0 0-8 15,-2 0-11-15,-3 3-8 16,-1 0-8 0,-3 3-8-16,-2 1-3 0,0 3-4 15,-1 1 0-15,0 0 0 16,1 0 2-16,-2 2-3 15,3-2-4-15,1 1-4 16,3-3-7-16,2 1-2 0,1-2-7 16,1 1-4-16,3 0 3 15,2 1 1-15,4-1 4 16,1 2 0-16,3 0 4 15,4 3-1-15,2 0 3 16,2 2-3-16,0-1-4 16,3 0-3-16,-1-1-3 15,-1-2-10-15,-1 0-18 16,-3-3-32-16,-1-1-78 0,-7 0-203 15,-4-6-106-15,-6 1-48 16,-7-1-9-16,-3-4 14 16,-6-1 71-16</inkml:trace>
  <inkml:trace contextRef="#ctx0" brushRef="#br0" timeOffset="26889.53">15237 10924 209 0,'5'0'345'16,"1"2"432"-16,-6 2-217 0,-3-2-366 0,-2 2-30 15,-1-3-30-15,-2 1-27 16,-1 1-23-16,0-2-18 16,-2-1-18-16,0 2-14 15,-2 2-10-15,-1-2-9 16,0 4-5-16,-2 1-2 15,2 1-2-15,0 2 1 16,0 2 1-16,1 1 1 0,2 2 1 16,3 2-2-1,3 1 0-15,3 1 3 0,3 2-3 16,4-1 3-16,4-1 1 15,4-2 0-15,4 0-3 16,3-3-4-16,3-1 1 16,3-3 0-16,2-2-2 15,-1-1-14-15,-1-3-13 16,-4 1-29-16,-3-3-56 15,-5 2-169-15,-5 1-133 0,-3-2-65 16,-5 2-20-16,-3-2 7 16,-5-1 42-16</inkml:trace>
  <inkml:trace contextRef="#ctx0" brushRef="#br0" timeOffset="30956.77">17059 8213 200 0,'7'-16'400'0,"2"-2"29"16,3-2 17-16,1-1-61 15,2-2-149-15,2-1-86 16,2 0-39-16,2-2-15 15,-1 0-3-15,2 2-4 16,-1 0-4-16,0 1-8 0,-1 3-5 16,-1 3-6-16,-1 3-5 15,0 3-11-15,0 4-11 16,1 1-8-16,2 4-7 15,-1 1-5 1,3 2-7-16,-1 1-2 0,2 4-3 0,-3 1-2 16,2 2 3-16,-3 2 0 15,-3 2 0-15,0 3 1 16,-6 5 6-16,-4 1 2 15,-4 3 4-15,-3 1 9 16,-3 0 14-16,-3 3 10 0,-2-1 4 16,-3 0 7-16,-2 2 5 15,-1-2-1-15,-3 0-5 16,-2-1-7-16,1-2-7 15,-2-2-3-15,1-2-5 16,-3-4-9-16,0-2-8 0,-2-2-5 16,0-1-4-16,-3-2-2 15,1-2-6-15,-1-2-6 16,1-2-1-16,2-1 1 15,2-2-2-15,3 0 0 16,3 1-10-16,1-2-16 0,4 0-39 16,2-2-48-16,4 1-63 15,2-1-121-15,3-2-205 16,1 0-95-16,2 0-23 15,0 2 15-15,0-1 48 16,1 2 112 15</inkml:trace>
  <inkml:trace contextRef="#ctx0" brushRef="#br0" timeOffset="31444.79">17233 8308 296 0,'-1'-1'419'0,"-3"-2"35"16,0 2 29-16,-1-1-104 15,-1 2-121-15,-2-1-76 0,-2 1-34 16,1 1-22-16,-1 1-14 15,-3 2-9-15,1 1-7 16,-1 2-17-16,1 2-9 16,-1 4-14-16,1 1-11 15,2 2-12-15,1 0-14 0,0 0-7 16,5 0-4-16,2 0-2 15,2-1-3-15,3 0-2 16,6-2 2-16,0-2 4 16,3 0-4-16,3-3-1 15,2 0 0-15,1-2-2 0,2-2-3 16,-2-1-9-16,0-1-13 15,-2 0-23-15,-2-1-28 16,-3 2-43-16,-3-3-135 16,-4 2-173-16,-3 1-84 15,-2 1-30-15,-1 0 1 0,-1 2 34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25E62515-6027-402F-9777-82702D6A6BB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0E8D15F4-6294-4996-BE53-6C51D1E9D98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486229EB-3E50-4322-AFD9-64AE3456DE6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480BC27A-E43E-49F8-9AF8-8988FADE12B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noProof="0"/>
              <a:t>Fare clic per modificare gli stili del testo dello schema</a:t>
            </a:r>
          </a:p>
          <a:p>
            <a:pPr lvl="1"/>
            <a:r>
              <a:rPr lang="it-IT" altLang="en-US" noProof="0"/>
              <a:t>Secondo livello</a:t>
            </a:r>
          </a:p>
          <a:p>
            <a:pPr lvl="2"/>
            <a:r>
              <a:rPr lang="it-IT" altLang="en-US" noProof="0"/>
              <a:t>Terzo livello</a:t>
            </a:r>
          </a:p>
          <a:p>
            <a:pPr lvl="3"/>
            <a:r>
              <a:rPr lang="it-IT" altLang="en-US" noProof="0"/>
              <a:t>Quarto livello</a:t>
            </a:r>
          </a:p>
          <a:p>
            <a:pPr lvl="4"/>
            <a:r>
              <a:rPr lang="it-IT" altLang="en-US" noProof="0"/>
              <a:t>Quinto livello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9BA3B1AB-BFBA-48D0-B572-60589B1B85C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FFA72B6F-BCA9-42BC-9192-3DFE8A5E498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33706BB8-A041-41DA-9746-8F924E8168E8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egnaposto immagine diapositiva 1">
            <a:extLst>
              <a:ext uri="{FF2B5EF4-FFF2-40B4-BE49-F238E27FC236}">
                <a16:creationId xmlns:a16="http://schemas.microsoft.com/office/drawing/2014/main" id="{6A84F5D3-3B2E-47F8-B539-DB56412A557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Segnaposto note 2">
            <a:extLst>
              <a:ext uri="{FF2B5EF4-FFF2-40B4-BE49-F238E27FC236}">
                <a16:creationId xmlns:a16="http://schemas.microsoft.com/office/drawing/2014/main" id="{4F4F9F37-6CC8-43E5-A74C-578CAE2D7A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8436" name="Segnaposto numero diapositiva 3">
            <a:extLst>
              <a:ext uri="{FF2B5EF4-FFF2-40B4-BE49-F238E27FC236}">
                <a16:creationId xmlns:a16="http://schemas.microsoft.com/office/drawing/2014/main" id="{32BD9AA3-A11C-410F-8C69-F963BFC037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C69BE12-C8B5-47F3-8C8C-BD1589F3E680}" type="slidenum">
              <a:rPr lang="it-IT" altLang="it-IT" smtClean="0"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it-IT" altLang="it-IT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AD7DF4-9E4B-490E-999D-D3C64EEE13C2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786447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ED8C57-EC45-4B23-A4BE-030CAA6FBBC3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4169205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B7A248-FD5C-4FBB-BF23-A36B97574CDA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2966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">
            <a:extLst>
              <a:ext uri="{FF2B5EF4-FFF2-40B4-BE49-F238E27FC236}">
                <a16:creationId xmlns:a16="http://schemas.microsoft.com/office/drawing/2014/main" id="{6C7B7413-E1AF-4654-932A-4AF6428A2A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80064-8D1B-46BD-9860-13528394298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090658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37A0A1-03A5-4B99-A155-E299949258E8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621318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A8D6F1-E853-4E81-84B8-AD03047FF0EF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134736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95D71F-00D4-4E81-92A4-A24A241457ED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705277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B32F6C-52AF-4967-9484-6DD048C2399C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094394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9136F7-4FD0-4D6D-8F05-057AACE5845F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4114970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DB9AD-873D-4C3A-838A-EE6365E41444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29983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0210E-50D7-4921-B889-7F4231A9B849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809181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66963-AFDE-4CCF-8FA6-2CB135BFAB1D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552335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0087C"/>
            </a:gs>
            <a:gs pos="100000">
              <a:srgbClr val="181876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E77EB7F-C223-4D80-8C66-B2EB7108B283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489520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time_continue=5&amp;v=y0WRJtXvpSo&amp;feature=emb_logo" TargetMode="Externa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y0WRJtXvpSo?feature=oembed" TargetMode="Externa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time_continue=1&amp;v=QzuzbwJWlYs&amp;feature=emb_logo" TargetMode="Externa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QzuzbwJWlYs?feature=oembed" TargetMode="Externa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emf"/><Relationship Id="rId4" Type="http://schemas.openxmlformats.org/officeDocument/2006/relationships/customXml" Target="../ink/ink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633A8E6C-CA45-430D-9701-7EC53B591A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0"/>
            <a:ext cx="7772400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Fondamenti di Fluidodinamica per la Progettazione Microclimatica Urbana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2A3B458-9FB2-BC03-1AEB-D9A296E17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DB9AD-873D-4C3A-838A-EE6365E41444}" type="slidenum">
              <a:rPr lang="it-IT" altLang="en-US" smtClean="0"/>
              <a:pPr>
                <a:defRPr/>
              </a:pPr>
              <a:t>1</a:t>
            </a:fld>
            <a:endParaRPr lang="it-IT" altLang="en-US"/>
          </a:p>
        </p:txBody>
      </p:sp>
      <p:pic>
        <p:nvPicPr>
          <p:cNvPr id="3" name="Picture 2" descr="Built Environment FEA, CFD, Wind Microclimate &amp; Geotechnical Analysis">
            <a:extLst>
              <a:ext uri="{FF2B5EF4-FFF2-40B4-BE49-F238E27FC236}">
                <a16:creationId xmlns:a16="http://schemas.microsoft.com/office/drawing/2014/main" id="{B121F3F6-ABCB-A960-D61B-0D46F61C18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12191999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5861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A18F1210-5593-4B61-A798-4746578FB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524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914400">
              <a:lnSpc>
                <a:spcPct val="90000"/>
              </a:lnSpc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Perdite di carico (PDC)</a:t>
            </a:r>
          </a:p>
        </p:txBody>
      </p:sp>
      <p:sp>
        <p:nvSpPr>
          <p:cNvPr id="15364" name="AutoShape 5" descr="https://webmail.unica.it/horde/imp/view.php?actionID=view_attach&amp;id=2&amp;muid=%7B5%7DINBOX110911&amp;view_token=s2HOlWkc_x2MKl0auPH-q_n&amp;uniq=1541148763800">
            <a:extLst>
              <a:ext uri="{FF2B5EF4-FFF2-40B4-BE49-F238E27FC236}">
                <a16:creationId xmlns:a16="http://schemas.microsoft.com/office/drawing/2014/main" id="{6E8AEA1E-20B7-46EC-A8E1-00FA8DDB9DA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92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pic>
        <p:nvPicPr>
          <p:cNvPr id="15365" name="Immagine 2">
            <a:extLst>
              <a:ext uri="{FF2B5EF4-FFF2-40B4-BE49-F238E27FC236}">
                <a16:creationId xmlns:a16="http://schemas.microsoft.com/office/drawing/2014/main" id="{814FE01E-151C-4814-BCA7-DF1B31ECFB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476500"/>
            <a:ext cx="573405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CasellaDiTesto 1">
            <a:extLst>
              <a:ext uri="{FF2B5EF4-FFF2-40B4-BE49-F238E27FC236}">
                <a16:creationId xmlns:a16="http://schemas.microsoft.com/office/drawing/2014/main" id="{BEC2EC8B-4269-4004-8304-18806D6F95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0800" y="4856164"/>
            <a:ext cx="2057400" cy="5540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1500" dirty="0"/>
              <a:t>Condizione di aderenza: U=0</a:t>
            </a:r>
            <a:endParaRPr lang="en-US" altLang="en-US" sz="1500" dirty="0"/>
          </a:p>
        </p:txBody>
      </p:sp>
      <p:sp>
        <p:nvSpPr>
          <p:cNvPr id="15367" name="CasellaDiTesto 6">
            <a:extLst>
              <a:ext uri="{FF2B5EF4-FFF2-40B4-BE49-F238E27FC236}">
                <a16:creationId xmlns:a16="http://schemas.microsoft.com/office/drawing/2014/main" id="{BBD4F500-2CE8-42A4-A6D0-FAE81109FD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0800" y="2667000"/>
            <a:ext cx="2057400" cy="554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1500" dirty="0"/>
              <a:t>Regione indisturbata: U=U</a:t>
            </a:r>
            <a:r>
              <a:rPr lang="it-IT" altLang="en-US" sz="1500" baseline="-25000" dirty="0"/>
              <a:t>0</a:t>
            </a:r>
            <a:endParaRPr lang="en-US" altLang="en-US" sz="1500" baseline="-25000" dirty="0"/>
          </a:p>
        </p:txBody>
      </p:sp>
      <p:sp>
        <p:nvSpPr>
          <p:cNvPr id="15368" name="CasellaDiTesto 7">
            <a:extLst>
              <a:ext uri="{FF2B5EF4-FFF2-40B4-BE49-F238E27FC236}">
                <a16:creationId xmlns:a16="http://schemas.microsoft.com/office/drawing/2014/main" id="{08D6B70A-E2D2-46C7-B9BA-B45A8128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0" y="4324350"/>
            <a:ext cx="2057400" cy="323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1500">
                <a:solidFill>
                  <a:srgbClr val="990033"/>
                </a:solidFill>
              </a:rPr>
              <a:t>Strato Limite: U&lt;U</a:t>
            </a:r>
            <a:r>
              <a:rPr lang="it-IT" altLang="en-US" sz="1500" baseline="-25000">
                <a:solidFill>
                  <a:srgbClr val="990033"/>
                </a:solidFill>
              </a:rPr>
              <a:t>0</a:t>
            </a:r>
            <a:endParaRPr lang="en-US" altLang="en-US" sz="1500" baseline="-25000">
              <a:solidFill>
                <a:srgbClr val="990033"/>
              </a:solidFill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DFB3F57-8CDE-DF9D-FCB4-A4C96F304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DB9AD-873D-4C3A-838A-EE6365E41444}" type="slidenum">
              <a:rPr lang="it-IT" altLang="en-US" smtClean="0"/>
              <a:pPr>
                <a:defRPr/>
              </a:pPr>
              <a:t>10</a:t>
            </a:fld>
            <a:endParaRPr lang="it-IT" altLang="en-US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8A353F6-F2A5-2167-174A-3AC1D1CD0756}"/>
              </a:ext>
            </a:extLst>
          </p:cNvPr>
          <p:cNvSpPr txBox="1"/>
          <p:nvPr/>
        </p:nvSpPr>
        <p:spPr>
          <a:xfrm>
            <a:off x="2590800" y="13716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Distribuite (PDCD)</a:t>
            </a:r>
            <a:r>
              <a:rPr lang="it-IT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a causa della viscosità (attrito), generazione dello </a:t>
            </a:r>
            <a:r>
              <a:rPr lang="it-IT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Strato Limite Atmosferico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5CC5164B-8BA4-442E-A919-349C5333D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524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914400">
              <a:lnSpc>
                <a:spcPct val="90000"/>
              </a:lnSpc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Perdite di carico (PDC)</a:t>
            </a:r>
          </a:p>
        </p:txBody>
      </p:sp>
      <p:sp>
        <p:nvSpPr>
          <p:cNvPr id="50180" name="Rectangle 4">
            <a:extLst>
              <a:ext uri="{FF2B5EF4-FFF2-40B4-BE49-F238E27FC236}">
                <a16:creationId xmlns:a16="http://schemas.microsoft.com/office/drawing/2014/main" id="{C9845191-2E64-4439-A775-02D6AC06AF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838200"/>
            <a:ext cx="10591800" cy="15240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it-IT" altLang="en-US" sz="2200" dirty="0">
                <a:solidFill>
                  <a:srgbClr val="FFFF00"/>
                </a:solidFill>
              </a:rPr>
              <a:t>Concentrate (PDCC): </a:t>
            </a:r>
            <a:r>
              <a:rPr lang="it-IT" altLang="en-US" sz="2200" dirty="0">
                <a:solidFill>
                  <a:schemeClr val="tx2"/>
                </a:solidFill>
              </a:rPr>
              <a:t> </a:t>
            </a:r>
            <a:r>
              <a:rPr lang="it-IT" altLang="en-US" sz="2200" dirty="0">
                <a:solidFill>
                  <a:schemeClr val="bg1"/>
                </a:solidFill>
              </a:rPr>
              <a:t>a causa del distacco della vena fluida  (cambiamenti di curvatura);  </a:t>
            </a:r>
            <a:r>
              <a:rPr lang="it-IT" altLang="en-US" sz="2200" dirty="0">
                <a:solidFill>
                  <a:srgbClr val="FFFF00"/>
                </a:solidFill>
              </a:rPr>
              <a:t>generazione di zone di ricircolo e della scia turbolenta</a:t>
            </a:r>
          </a:p>
        </p:txBody>
      </p:sp>
      <p:sp>
        <p:nvSpPr>
          <p:cNvPr id="16388" name="AutoShape 5" descr="https://webmail.unica.it/horde/imp/view.php?actionID=view_attach&amp;id=2&amp;muid=%7B5%7DINBOX110911&amp;view_token=s2HOlWkc_x2MKl0auPH-q_n&amp;uniq=1541148763800">
            <a:extLst>
              <a:ext uri="{FF2B5EF4-FFF2-40B4-BE49-F238E27FC236}">
                <a16:creationId xmlns:a16="http://schemas.microsoft.com/office/drawing/2014/main" id="{5725728D-99E8-4B6E-B2BE-FF976B2B5E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92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97F125D7-2A2F-47BA-8BC1-76DCA5FE75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438400"/>
            <a:ext cx="4427538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E155D9DE-6AAA-435B-9CA7-1D158FFA40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747" r="31076" b="35915"/>
          <a:stretch>
            <a:fillRect/>
          </a:stretch>
        </p:blipFill>
        <p:spPr bwMode="auto">
          <a:xfrm>
            <a:off x="2133600" y="4953000"/>
            <a:ext cx="3360738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10819802-09FA-48AE-B598-0DB0E62EAA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076" b="62253"/>
          <a:stretch>
            <a:fillRect/>
          </a:stretch>
        </p:blipFill>
        <p:spPr bwMode="auto">
          <a:xfrm>
            <a:off x="2133600" y="3657600"/>
            <a:ext cx="3360738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5C1194B6-E86E-4239-986E-D31E3B3FB7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85" r="31076"/>
          <a:stretch>
            <a:fillRect/>
          </a:stretch>
        </p:blipFill>
        <p:spPr bwMode="auto">
          <a:xfrm>
            <a:off x="2133600" y="2438400"/>
            <a:ext cx="33607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448BAC9-204C-F4FD-6DC1-33A18FA90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DB9AD-873D-4C3A-838A-EE6365E41444}" type="slidenum">
              <a:rPr lang="it-IT" altLang="en-US" smtClean="0"/>
              <a:pPr>
                <a:defRPr/>
              </a:pPr>
              <a:t>11</a:t>
            </a:fld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83D7DA42-C2C0-4AE0-8CA2-86E9808C76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1462"/>
            <a:ext cx="11277600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430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28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429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57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9144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1371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828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286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b="1" dirty="0">
                <a:solidFill>
                  <a:srgbClr val="FFCC00"/>
                </a:solidFill>
                <a:latin typeface="Verdana" panose="020B0604030504040204" pitchFamily="34" charset="0"/>
              </a:rPr>
              <a:t>Distacco della vena fluida a valle di un ostacolo (edificio singolo)</a:t>
            </a:r>
          </a:p>
        </p:txBody>
      </p:sp>
      <p:sp>
        <p:nvSpPr>
          <p:cNvPr id="17412" name="Shape 31">
            <a:extLst>
              <a:ext uri="{FF2B5EF4-FFF2-40B4-BE49-F238E27FC236}">
                <a16:creationId xmlns:a16="http://schemas.microsoft.com/office/drawing/2014/main" id="{C218F009-A94B-4C74-8892-BE8A3CA1E2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0363" y="5943600"/>
            <a:ext cx="39830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en-US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Variazione di velocità: </a:t>
            </a:r>
            <a:r>
              <a:rPr lang="it-IT" altLang="en-U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U/U</a:t>
            </a:r>
            <a:r>
              <a:rPr lang="it-IT" altLang="en-US" sz="2000" baseline="-25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endParaRPr lang="en-US" altLang="en-US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5EA63A2-6D5F-51BB-723C-E2A57F9A6F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80064-8D1B-46BD-9860-13528394298D}" type="slidenum">
              <a:rPr lang="it-IT" altLang="it-IT" smtClean="0"/>
              <a:pPr>
                <a:defRPr/>
              </a:pPr>
              <a:t>12</a:t>
            </a:fld>
            <a:endParaRPr lang="it-IT" altLang="it-IT"/>
          </a:p>
        </p:txBody>
      </p:sp>
      <p:sp>
        <p:nvSpPr>
          <p:cNvPr id="3" name="Freccia a destra 2">
            <a:extLst>
              <a:ext uri="{FF2B5EF4-FFF2-40B4-BE49-F238E27FC236}">
                <a16:creationId xmlns:a16="http://schemas.microsoft.com/office/drawing/2014/main" id="{F8201900-F92E-F654-1BF9-3C6C990BE32E}"/>
              </a:ext>
            </a:extLst>
          </p:cNvPr>
          <p:cNvSpPr>
            <a:spLocks noChangeAspect="1"/>
          </p:cNvSpPr>
          <p:nvPr/>
        </p:nvSpPr>
        <p:spPr>
          <a:xfrm>
            <a:off x="685800" y="3234371"/>
            <a:ext cx="1453583" cy="7200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Vento</a:t>
            </a:r>
          </a:p>
        </p:txBody>
      </p:sp>
      <p:pic>
        <p:nvPicPr>
          <p:cNvPr id="5" name="Cube">
            <a:hlinkClick r:id="" action="ppaction://media"/>
            <a:extLst>
              <a:ext uri="{FF2B5EF4-FFF2-40B4-BE49-F238E27FC236}">
                <a16:creationId xmlns:a16="http://schemas.microsoft.com/office/drawing/2014/main" id="{E20AB9CC-A353-5E98-F836-8E236807D8B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86000" y="1542038"/>
            <a:ext cx="7560000" cy="424916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08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7"/>
            </p:par>
            <p:video>
              <p:cMediaNode vol="80000">
                <p:cTn id="8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518424D6-20CF-48A0-ADA7-A9BC61DB21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1524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914400">
              <a:lnSpc>
                <a:spcPct val="90000"/>
              </a:lnSpc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Distacco di vena fluida</a:t>
            </a:r>
          </a:p>
        </p:txBody>
      </p:sp>
      <p:sp>
        <p:nvSpPr>
          <p:cNvPr id="17411" name="AutoShape 5" descr="https://webmail.unica.it/horde/imp/view.php?actionID=view_attach&amp;id=2&amp;muid=%7B5%7DINBOX110911&amp;view_token=s2HOlWkc_x2MKl0auPH-q_n&amp;uniq=1541148763800">
            <a:extLst>
              <a:ext uri="{FF2B5EF4-FFF2-40B4-BE49-F238E27FC236}">
                <a16:creationId xmlns:a16="http://schemas.microsoft.com/office/drawing/2014/main" id="{EFA1B829-F9EA-43E1-990B-B35D85D8183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92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pic>
        <p:nvPicPr>
          <p:cNvPr id="17412" name="Immagine 1">
            <a:extLst>
              <a:ext uri="{FF2B5EF4-FFF2-40B4-BE49-F238E27FC236}">
                <a16:creationId xmlns:a16="http://schemas.microsoft.com/office/drawing/2014/main" id="{5AD980B4-CE5D-49A2-9518-05DD7C431D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109" y="738000"/>
            <a:ext cx="9223382" cy="61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C92A2D50-7FA8-D8EC-2C7F-3A37AD97E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DB9AD-873D-4C3A-838A-EE6365E41444}" type="slidenum">
              <a:rPr lang="it-IT" altLang="en-US" smtClean="0"/>
              <a:pPr>
                <a:defRPr/>
              </a:pPr>
              <a:t>13</a:t>
            </a:fld>
            <a:endParaRPr lang="it-IT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4DDBEB3A-C41A-46CE-AA36-1ED0CC3E30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524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Distacco di vena fluida</a:t>
            </a:r>
          </a:p>
        </p:txBody>
      </p:sp>
      <p:sp>
        <p:nvSpPr>
          <p:cNvPr id="18435" name="AutoShape 5" descr="https://webmail.unica.it/horde/imp/view.php?actionID=view_attach&amp;id=2&amp;muid=%7B5%7DINBOX110911&amp;view_token=s2HOlWkc_x2MKl0auPH-q_n&amp;uniq=1541148763800">
            <a:extLst>
              <a:ext uri="{FF2B5EF4-FFF2-40B4-BE49-F238E27FC236}">
                <a16:creationId xmlns:a16="http://schemas.microsoft.com/office/drawing/2014/main" id="{800025EF-C6CE-4202-9B4E-E35BBC98751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92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pic>
        <p:nvPicPr>
          <p:cNvPr id="18436" name="Immagine 2">
            <a:extLst>
              <a:ext uri="{FF2B5EF4-FFF2-40B4-BE49-F238E27FC236}">
                <a16:creationId xmlns:a16="http://schemas.microsoft.com/office/drawing/2014/main" id="{6216A8EF-9118-47CF-AB81-FE7FEF9DB7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100" y="762001"/>
            <a:ext cx="8216900" cy="578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put penna 1">
                <a:extLst>
                  <a:ext uri="{FF2B5EF4-FFF2-40B4-BE49-F238E27FC236}">
                    <a16:creationId xmlns:a16="http://schemas.microsoft.com/office/drawing/2014/main" id="{B3D0E8B5-1D41-4B5E-A0DC-FBD2F89F976C}"/>
                  </a:ext>
                </a:extLst>
              </p14:cNvPr>
              <p14:cNvContentPartPr/>
              <p14:nvPr/>
            </p14:nvContentPartPr>
            <p14:xfrm>
              <a:off x="3101400" y="2601720"/>
              <a:ext cx="4794840" cy="1450440"/>
            </p14:xfrm>
          </p:contentPart>
        </mc:Choice>
        <mc:Fallback xmlns="">
          <p:pic>
            <p:nvPicPr>
              <p:cNvPr id="2" name="Input penna 1">
                <a:extLst>
                  <a:ext uri="{FF2B5EF4-FFF2-40B4-BE49-F238E27FC236}">
                    <a16:creationId xmlns:a16="http://schemas.microsoft.com/office/drawing/2014/main" id="{B3D0E8B5-1D41-4B5E-A0DC-FBD2F89F976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92040" y="2592360"/>
                <a:ext cx="4813560" cy="146916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E2EF1EA-D010-FCC1-FF96-3E0A4A79D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DB9AD-873D-4C3A-838A-EE6365E41444}" type="slidenum">
              <a:rPr lang="it-IT" altLang="en-US" smtClean="0"/>
              <a:pPr>
                <a:defRPr/>
              </a:pPr>
              <a:t>14</a:t>
            </a:fld>
            <a:endParaRPr lang="it-IT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B08312DC-E3E4-4FEF-83C0-3FA78ACD64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762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Il teorema di </a:t>
            </a:r>
            <a:r>
              <a:rPr lang="it-IT" altLang="en-US" sz="2800" b="1" dirty="0" err="1">
                <a:solidFill>
                  <a:srgbClr val="FFCC00"/>
                </a:solidFill>
                <a:latin typeface="Verdana" panose="020B0604030504040204" pitchFamily="34" charset="0"/>
              </a:rPr>
              <a:t>Bernoulli</a:t>
            </a:r>
            <a:endParaRPr lang="it-IT" altLang="en-US" sz="2800" b="1" dirty="0">
              <a:solidFill>
                <a:srgbClr val="FFCC00"/>
              </a:solidFill>
              <a:latin typeface="Verdana" panose="020B0604030504040204" pitchFamily="34" charset="0"/>
            </a:endParaRPr>
          </a:p>
        </p:txBody>
      </p:sp>
      <p:sp>
        <p:nvSpPr>
          <p:cNvPr id="19459" name="Rectangle 6">
            <a:extLst>
              <a:ext uri="{FF2B5EF4-FFF2-40B4-BE49-F238E27FC236}">
                <a16:creationId xmlns:a16="http://schemas.microsoft.com/office/drawing/2014/main" id="{8B34BA30-8776-4AAC-A363-674E8C1098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762000"/>
            <a:ext cx="10439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buFontTx/>
              <a:buNone/>
            </a:pPr>
            <a:r>
              <a:rPr lang="it-IT" altLang="en-US" sz="2200" dirty="0">
                <a:solidFill>
                  <a:schemeClr val="bg1"/>
                </a:solidFill>
              </a:rPr>
              <a:t>In assenza di PDC, l’energia meccanica per unità di peso di un liquido perfetto, incomprimibile e pesante, durante un processo isotermo, in moto permanente lungo una traiettoria, è costante: </a:t>
            </a:r>
            <a:r>
              <a:rPr lang="it-IT" altLang="en-US" sz="2200" dirty="0">
                <a:solidFill>
                  <a:srgbClr val="FFFF00"/>
                </a:solidFill>
              </a:rPr>
              <a:t>H = cost</a:t>
            </a:r>
            <a:r>
              <a:rPr lang="it-IT" altLang="en-US" sz="2200" dirty="0">
                <a:solidFill>
                  <a:schemeClr val="bg1"/>
                </a:solidFill>
              </a:rPr>
              <a:t>.</a:t>
            </a:r>
            <a:endParaRPr lang="it-IT" altLang="en-US" sz="2200" dirty="0">
              <a:solidFill>
                <a:schemeClr val="bg1"/>
              </a:solidFill>
              <a:sym typeface="Symbol" panose="05050102010706020507" pitchFamily="18" charset="2"/>
            </a:endParaRPr>
          </a:p>
        </p:txBody>
      </p:sp>
      <p:grpSp>
        <p:nvGrpSpPr>
          <p:cNvPr id="73739" name="Group 11">
            <a:extLst>
              <a:ext uri="{FF2B5EF4-FFF2-40B4-BE49-F238E27FC236}">
                <a16:creationId xmlns:a16="http://schemas.microsoft.com/office/drawing/2014/main" id="{4881CBE0-3124-4457-879B-18B0F13BD1C1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2649538"/>
            <a:ext cx="8153400" cy="3598862"/>
            <a:chOff x="288" y="1525"/>
            <a:chExt cx="5136" cy="2267"/>
          </a:xfrm>
        </p:grpSpPr>
        <p:sp>
          <p:nvSpPr>
            <p:cNvPr id="19462" name="Rectangle 9">
              <a:extLst>
                <a:ext uri="{FF2B5EF4-FFF2-40B4-BE49-F238E27FC236}">
                  <a16:creationId xmlns:a16="http://schemas.microsoft.com/office/drawing/2014/main" id="{67DE2ECD-ED37-42F0-A984-CCC88B48B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" y="2496"/>
              <a:ext cx="5136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 eaLnBrk="1" hangingPunct="1">
                <a:buFontTx/>
                <a:buNone/>
              </a:pPr>
              <a:r>
                <a:rPr lang="it-IT" altLang="en-US" sz="2200" dirty="0">
                  <a:solidFill>
                    <a:schemeClr val="bg1"/>
                  </a:solidFill>
                </a:rPr>
                <a:t>Apparato sperimentale</a:t>
              </a:r>
              <a:r>
                <a:rPr lang="it-IT" altLang="en-US" sz="2200" dirty="0"/>
                <a:t>:</a:t>
              </a:r>
              <a:endParaRPr lang="it-IT" altLang="en-US" sz="2200" dirty="0">
                <a:sym typeface="Symbol" panose="05050102010706020507" pitchFamily="18" charset="2"/>
              </a:endParaRPr>
            </a:p>
          </p:txBody>
        </p:sp>
        <p:pic>
          <p:nvPicPr>
            <p:cNvPr id="19463" name="Picture 10" descr="C:\TOROALVARO\SSIS\presentazioniSSIS\fontana002.jpg">
              <a:extLst>
                <a:ext uri="{FF2B5EF4-FFF2-40B4-BE49-F238E27FC236}">
                  <a16:creationId xmlns:a16="http://schemas.microsoft.com/office/drawing/2014/main" id="{F1A9A1E7-5AA6-420E-BE3C-7100211D4E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lum bright="12000" contrast="4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8" y="1525"/>
              <a:ext cx="1820" cy="2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B156CE8-1D43-4452-B6CE-7F296F764DC3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126775" y="1981201"/>
            <a:ext cx="4472699" cy="43075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A2DBDBC-ED45-C9AC-A250-BF4C8C128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DB9AD-873D-4C3A-838A-EE6365E41444}" type="slidenum">
              <a:rPr lang="it-IT" altLang="en-US" smtClean="0"/>
              <a:pPr>
                <a:defRPr/>
              </a:pPr>
              <a:t>15</a:t>
            </a:fld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"/>
                                        <p:tgtEl>
                                          <p:spTgt spid="73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5">
            <a:extLst>
              <a:ext uri="{FF2B5EF4-FFF2-40B4-BE49-F238E27FC236}">
                <a16:creationId xmlns:a16="http://schemas.microsoft.com/office/drawing/2014/main" id="{48A97ADA-F784-4EC4-B752-A370490837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152400"/>
            <a:ext cx="7772400" cy="685800"/>
          </a:xfrm>
        </p:spPr>
        <p:txBody>
          <a:bodyPr>
            <a:normAutofit/>
          </a:bodyPr>
          <a:lstStyle/>
          <a:p>
            <a:pPr algn="ctr" defTabSz="457200"/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  <a:ea typeface="+mn-ea"/>
                <a:cs typeface="+mn-cs"/>
              </a:rPr>
              <a:t>Esempi di applicazione</a:t>
            </a:r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AC5356B4-4B1E-442E-87AC-04FC4A89D82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09800" y="1219200"/>
            <a:ext cx="7772400" cy="381000"/>
          </a:xfrm>
        </p:spPr>
        <p:txBody>
          <a:bodyPr>
            <a:normAutofit fontScale="92500" lnSpcReduction="10000"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it-IT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Perché gli aerei volano?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1B30C58-9B86-42A4-B85B-CD10AE61FD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4800600"/>
            <a:ext cx="7772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90000"/>
              </a:lnSpc>
            </a:pPr>
            <a:r>
              <a:rPr lang="it-IT" altLang="en-US" sz="2400" dirty="0">
                <a:solidFill>
                  <a:srgbClr val="FFFF00"/>
                </a:solidFill>
              </a:rPr>
              <a:t>Attenzione: forze aerodinamiche sugli edifici asimmetrici</a:t>
            </a:r>
          </a:p>
        </p:txBody>
      </p:sp>
      <p:pic>
        <p:nvPicPr>
          <p:cNvPr id="20485" name="Picture 8" descr="Immagine correlata">
            <a:extLst>
              <a:ext uri="{FF2B5EF4-FFF2-40B4-BE49-F238E27FC236}">
                <a16:creationId xmlns:a16="http://schemas.microsoft.com/office/drawing/2014/main" id="{5FBCCBA3-44A6-47AB-8732-F221CDF90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847850"/>
            <a:ext cx="5256213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reccia in su 1">
            <a:extLst>
              <a:ext uri="{FF2B5EF4-FFF2-40B4-BE49-F238E27FC236}">
                <a16:creationId xmlns:a16="http://schemas.microsoft.com/office/drawing/2014/main" id="{C194A84C-CF51-4E44-8D43-88085B438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3706" y="2286000"/>
            <a:ext cx="457200" cy="11430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3E4959E-1EE7-E6A6-525B-299F6EB16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37A0A1-03A5-4B99-A155-E299949258E8}" type="slidenum">
              <a:rPr lang="it-IT" altLang="en-US" smtClean="0"/>
              <a:pPr>
                <a:defRPr/>
              </a:pPr>
              <a:t>16</a:t>
            </a:fld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5">
            <a:extLst>
              <a:ext uri="{FF2B5EF4-FFF2-40B4-BE49-F238E27FC236}">
                <a16:creationId xmlns:a16="http://schemas.microsoft.com/office/drawing/2014/main" id="{48A97ADA-F784-4EC4-B752-A370490837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152400"/>
            <a:ext cx="7772400" cy="685800"/>
          </a:xfrm>
        </p:spPr>
        <p:txBody>
          <a:bodyPr>
            <a:normAutofit/>
          </a:bodyPr>
          <a:lstStyle/>
          <a:p>
            <a:pPr algn="ctr" defTabSz="457200"/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  <a:ea typeface="+mn-ea"/>
                <a:cs typeface="+mn-cs"/>
              </a:rPr>
              <a:t>Il teorema di </a:t>
            </a:r>
            <a:r>
              <a:rPr lang="it-IT" altLang="en-US" sz="2800" b="1" dirty="0" err="1">
                <a:solidFill>
                  <a:srgbClr val="FFCC00"/>
                </a:solidFill>
                <a:latin typeface="Verdana" panose="020B0604030504040204" pitchFamily="34" charset="0"/>
                <a:ea typeface="+mn-ea"/>
                <a:cs typeface="+mn-cs"/>
              </a:rPr>
              <a:t>Bernoulli</a:t>
            </a: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  <a:ea typeface="+mn-ea"/>
                <a:cs typeface="+mn-cs"/>
              </a:rPr>
              <a:t> generalizzato</a:t>
            </a:r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AC5356B4-4B1E-442E-87AC-04FC4A89D82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1219200"/>
            <a:ext cx="10668000" cy="99060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it-IT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presenza di PDC, l’energia meccanica per unità di peso diminuisce in direzione del moto a causa delle PDC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EDBEC338-BCCE-47C8-B70A-79610BDB5AD6}"/>
                  </a:ext>
                </a:extLst>
              </p:cNvPr>
              <p:cNvSpPr txBox="1"/>
              <p:nvPr/>
            </p:nvSpPr>
            <p:spPr>
              <a:xfrm>
                <a:off x="3631005" y="2610678"/>
                <a:ext cx="4777590" cy="43088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it-IT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it-IT" sz="28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it-IT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it-IT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it-IT" sz="28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it-IT" sz="28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it-IT" sz="2800" b="0" i="1" smtClean="0">
                            <a:latin typeface="Cambria Math" panose="02040503050406030204" pitchFamily="18" charset="0"/>
                          </a:rPr>
                          <m:t>𝑃𝐷𝐶𝐶</m:t>
                        </m:r>
                        <m:r>
                          <a:rPr lang="it-IT" sz="2800" b="0" i="1" smtClean="0">
                            <a:latin typeface="Cambria Math" panose="02040503050406030204" pitchFamily="18" charset="0"/>
                          </a:rPr>
                          <m:t>+ </m:t>
                        </m:r>
                      </m:e>
                    </m:nary>
                  </m:oMath>
                </a14:m>
                <a:r>
                  <a:rPr lang="it-IT" sz="28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it-IT" sz="2800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it-IT" sz="2800" i="1">
                            <a:latin typeface="Cambria Math" panose="02040503050406030204" pitchFamily="18" charset="0"/>
                          </a:rPr>
                          <m:t>𝑃𝐷𝐶</m:t>
                        </m:r>
                        <m:r>
                          <a:rPr lang="it-IT" sz="28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it-IT" sz="28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nary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EDBEC338-BCCE-47C8-B70A-79610BDB5A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1005" y="2610678"/>
                <a:ext cx="4777590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702A0BE-52E0-2B08-5B6F-60F43DEA3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37A0A1-03A5-4B99-A155-E299949258E8}" type="slidenum">
              <a:rPr lang="it-IT" altLang="en-US" smtClean="0"/>
              <a:pPr>
                <a:defRPr/>
              </a:pPr>
              <a:t>17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8875926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TOROALVARO\PROGEMISA\Reynolds.tif">
            <a:extLst>
              <a:ext uri="{FF2B5EF4-FFF2-40B4-BE49-F238E27FC236}">
                <a16:creationId xmlns:a16="http://schemas.microsoft.com/office/drawing/2014/main" id="{EE094943-C310-487E-AAD1-2E8BAD9E61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752600"/>
            <a:ext cx="4533900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3">
            <a:extLst>
              <a:ext uri="{FF2B5EF4-FFF2-40B4-BE49-F238E27FC236}">
                <a16:creationId xmlns:a16="http://schemas.microsoft.com/office/drawing/2014/main" id="{5B269353-435F-4FD4-9320-17DDBF887C5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828800" y="189464"/>
            <a:ext cx="8534400" cy="685800"/>
          </a:xfrm>
        </p:spPr>
        <p:txBody>
          <a:bodyPr anchor="ctr">
            <a:noAutofit/>
          </a:bodyPr>
          <a:lstStyle/>
          <a:p>
            <a:pPr defTabSz="457200"/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  <a:ea typeface="+mn-ea"/>
                <a:cs typeface="+mn-cs"/>
              </a:rPr>
              <a:t>Regime di moto laminare e turbolento</a:t>
            </a:r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AF5C7840-363F-4A1D-BCD8-8C576088C19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057400" y="1066800"/>
            <a:ext cx="6400800" cy="533400"/>
          </a:xfrm>
        </p:spPr>
        <p:txBody>
          <a:bodyPr/>
          <a:lstStyle/>
          <a:p>
            <a:pPr algn="l" eaLnBrk="1" hangingPunct="1"/>
            <a:r>
              <a:rPr lang="it-IT" altLang="en-US" dirty="0">
                <a:solidFill>
                  <a:schemeClr val="bg1"/>
                </a:solidFill>
                <a:cs typeface="Times New Roman" panose="02020603050405020304" pitchFamily="18" charset="0"/>
              </a:rPr>
              <a:t>Esperimento di Osborne Reynolds, 1883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>
            <a:extLst>
              <a:ext uri="{FF2B5EF4-FFF2-40B4-BE49-F238E27FC236}">
                <a16:creationId xmlns:a16="http://schemas.microsoft.com/office/drawing/2014/main" id="{74F874E9-E4B3-4943-8F41-B5191E280D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0045" y="14904"/>
            <a:ext cx="854855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it-IT" altLang="it-IT" sz="2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Flussi turbolenti e laminari: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it-IT" sz="1800" dirty="0">
                <a:hlinkClick r:id="rId3"/>
              </a:rPr>
              <a:t>https://www.youtube.com/watch?time_continue=5&amp;v=y0WRJtXvpSo&amp;feature=emb_logo</a:t>
            </a:r>
            <a:endParaRPr lang="it-IT" altLang="it-IT" sz="18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Elementi multimediali online 7" title="Laminar flow, Turbulent flow by Reynolds Experiment">
            <a:hlinkClick r:id="" action="ppaction://media"/>
            <a:extLst>
              <a:ext uri="{FF2B5EF4-FFF2-40B4-BE49-F238E27FC236}">
                <a16:creationId xmlns:a16="http://schemas.microsoft.com/office/drawing/2014/main" id="{6A361526-6A99-4224-9A54-BCB91CA144C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060234" y="722790"/>
            <a:ext cx="8166338" cy="6120306"/>
          </a:xfrm>
          <a:prstGeom prst="rect">
            <a:avLst/>
          </a:prstGeom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E2F472E-96E9-44FD-9047-037F6380A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E81A9B-1A67-4B3A-A1CB-FC6EBA4B21A7}" type="slidenum">
              <a:rPr lang="it-IT" altLang="it-IT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it-IT" alt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293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633A8E6C-CA45-430D-9701-7EC53B591A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6096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Fondamenti di Fluidodinamica per la Progettazione Microclimatica Urbana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D54A2DD3-5F66-4636-9C96-5EAFFCA764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981200"/>
            <a:ext cx="7772400" cy="26670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>
              <a:spcBef>
                <a:spcPct val="20000"/>
              </a:spcBef>
              <a:defRPr/>
            </a:pPr>
            <a:endParaRPr lang="it-IT" altLang="en-US" sz="2200" dirty="0"/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endParaRPr lang="it-IT" altLang="en-US" sz="2200" dirty="0"/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it-IT" altLang="en-US" dirty="0">
                <a:solidFill>
                  <a:schemeClr val="bg1"/>
                </a:solidFill>
              </a:rPr>
              <a:t>Inquadramento: Fisica, Meccanica, Dinamica</a:t>
            </a: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endParaRPr lang="it-IT" altLang="en-US" dirty="0">
              <a:solidFill>
                <a:schemeClr val="bg1"/>
              </a:solidFill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it-IT" altLang="en-US" dirty="0">
                <a:solidFill>
                  <a:schemeClr val="bg1"/>
                </a:solidFill>
              </a:rPr>
              <a:t>Differenze tra fluidi e solidi</a:t>
            </a: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endParaRPr lang="it-IT" altLang="en-US" dirty="0">
              <a:solidFill>
                <a:schemeClr val="bg1"/>
              </a:solidFill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it-IT" altLang="en-US" dirty="0">
                <a:solidFill>
                  <a:schemeClr val="bg1"/>
                </a:solidFill>
              </a:rPr>
              <a:t>Leggi fondamentali </a:t>
            </a:r>
          </a:p>
          <a:p>
            <a:pPr marL="0" indent="0" eaLnBrk="1" hangingPunct="1">
              <a:spcBef>
                <a:spcPct val="20000"/>
              </a:spcBef>
              <a:defRPr/>
            </a:pPr>
            <a:endParaRPr lang="it-IT" altLang="en-US" sz="2200" dirty="0"/>
          </a:p>
          <a:p>
            <a:pPr eaLnBrk="1" hangingPunct="1">
              <a:spcBef>
                <a:spcPct val="20000"/>
              </a:spcBef>
              <a:defRPr/>
            </a:pPr>
            <a:endParaRPr lang="it-IT" altLang="en-US" sz="2200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2A3B458-9FB2-BC03-1AEB-D9A296E17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DB9AD-873D-4C3A-838A-EE6365E41444}" type="slidenum">
              <a:rPr lang="it-IT" altLang="en-US" smtClean="0"/>
              <a:pPr>
                <a:defRPr/>
              </a:pPr>
              <a:t>2</a:t>
            </a:fld>
            <a:endParaRPr lang="it-IT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>
            <a:extLst>
              <a:ext uri="{FF2B5EF4-FFF2-40B4-BE49-F238E27FC236}">
                <a16:creationId xmlns:a16="http://schemas.microsoft.com/office/drawing/2014/main" id="{74F874E9-E4B3-4943-8F41-B5191E280D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0045" y="14905"/>
            <a:ext cx="8548559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it-IT" altLang="it-IT" sz="2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Flussi turbolenti e lamin</a:t>
            </a:r>
            <a:r>
              <a:rPr lang="it-IT" altLang="it-IT" sz="1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it-IT" altLang="it-IT" sz="1800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it-IT" sz="1800" dirty="0">
                <a:hlinkClick r:id="rId3"/>
              </a:rPr>
              <a:t>https://www.youtube.com/watch?time_continue=1&amp;v=QzuzbwJWlYs&amp;feature=emb_logo</a:t>
            </a:r>
            <a:endParaRPr lang="it-IT" altLang="it-IT" sz="22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Elementi multimediali online 3" title="The transition to turbulence">
            <a:hlinkClick r:id="" action="ppaction://media"/>
            <a:extLst>
              <a:ext uri="{FF2B5EF4-FFF2-40B4-BE49-F238E27FC236}">
                <a16:creationId xmlns:a16="http://schemas.microsoft.com/office/drawing/2014/main" id="{C39D0B70-54E5-4EF4-811B-0E7E842FDA4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543500" y="1293090"/>
            <a:ext cx="9080371" cy="5107709"/>
          </a:xfrm>
          <a:prstGeom prst="rect">
            <a:avLst/>
          </a:prstGeom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8C8BBCB6-6922-48AF-9516-FF44B901A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E81A9B-1A67-4B3A-A1CB-FC6EBA4B21A7}" type="slidenum">
              <a:rPr lang="it-IT" altLang="it-IT" smtClean="0">
                <a:solidFill>
                  <a:schemeClr val="bg1"/>
                </a:solidFill>
              </a:rPr>
              <a:pPr>
                <a:defRPr/>
              </a:pPr>
              <a:t>20</a:t>
            </a:fld>
            <a:endParaRPr lang="it-IT" alt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312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>
            <a:extLst>
              <a:ext uri="{FF2B5EF4-FFF2-40B4-BE49-F238E27FC236}">
                <a16:creationId xmlns:a16="http://schemas.microsoft.com/office/drawing/2014/main" id="{361ACC85-D4E8-4317-8B85-87A2E7815F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304800"/>
            <a:ext cx="7772400" cy="685800"/>
          </a:xfrm>
          <a:noFill/>
        </p:spPr>
        <p:txBody>
          <a:bodyPr>
            <a:noAutofit/>
          </a:bodyPr>
          <a:lstStyle/>
          <a:p>
            <a:pPr algn="ctr" defTabSz="457200"/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  <a:ea typeface="+mn-ea"/>
                <a:cs typeface="+mn-cs"/>
              </a:rPr>
              <a:t>Analisi dimensionale </a:t>
            </a:r>
            <a:b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  <a:ea typeface="+mn-ea"/>
                <a:cs typeface="+mn-cs"/>
              </a:rPr>
            </a:b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  <a:ea typeface="+mn-ea"/>
                <a:cs typeface="+mn-cs"/>
              </a:rPr>
              <a:t>e </a:t>
            </a:r>
            <a:b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  <a:ea typeface="+mn-ea"/>
                <a:cs typeface="+mn-cs"/>
              </a:rPr>
            </a:b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  <a:ea typeface="+mn-ea"/>
                <a:cs typeface="+mn-cs"/>
              </a:rPr>
              <a:t>Teoria della similitudine</a:t>
            </a:r>
          </a:p>
        </p:txBody>
      </p:sp>
      <p:sp>
        <p:nvSpPr>
          <p:cNvPr id="26627" name="Segnaposto contenuto 1">
            <a:extLst>
              <a:ext uri="{FF2B5EF4-FFF2-40B4-BE49-F238E27FC236}">
                <a16:creationId xmlns:a16="http://schemas.microsoft.com/office/drawing/2014/main" id="{F8117B90-9406-47D3-AB8C-12DBA8C51D8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62000" y="1524000"/>
            <a:ext cx="10439400" cy="2209800"/>
          </a:xfrm>
        </p:spPr>
        <p:txBody>
          <a:bodyPr/>
          <a:lstStyle/>
          <a:p>
            <a:r>
              <a:rPr lang="it-IT" altLang="en-US" sz="2400" dirty="0">
                <a:solidFill>
                  <a:srgbClr val="FFFF00"/>
                </a:solidFill>
              </a:rPr>
              <a:t>Analisi dimensionale</a:t>
            </a:r>
            <a:r>
              <a:rPr lang="it-IT" altLang="en-US" sz="2400" dirty="0">
                <a:solidFill>
                  <a:schemeClr val="bg1"/>
                </a:solidFill>
              </a:rPr>
              <a:t>: </a:t>
            </a:r>
          </a:p>
          <a:p>
            <a:pPr lvl="1"/>
            <a:r>
              <a:rPr lang="it-IT" altLang="en-US" sz="2400" dirty="0">
                <a:solidFill>
                  <a:schemeClr val="bg1"/>
                </a:solidFill>
              </a:rPr>
              <a:t>le equazioni (dimensionalmente omogenee) possono essere riscritte in forma adimensionale;</a:t>
            </a:r>
          </a:p>
          <a:p>
            <a:pPr lvl="1"/>
            <a:r>
              <a:rPr lang="it-IT" altLang="en-US" sz="2400" dirty="0">
                <a:solidFill>
                  <a:schemeClr val="bg1"/>
                </a:solidFill>
              </a:rPr>
              <a:t>compaiono i numeri adimensionali (rapporti di forze); es. Reynolds = Re.</a:t>
            </a:r>
            <a:endParaRPr lang="en-US" altLang="en-US" sz="2400" dirty="0">
              <a:solidFill>
                <a:schemeClr val="bg1"/>
              </a:solidFill>
            </a:endParaRPr>
          </a:p>
        </p:txBody>
      </p:sp>
      <p:sp>
        <p:nvSpPr>
          <p:cNvPr id="4" name="Segnaposto contenuto 1">
            <a:extLst>
              <a:ext uri="{FF2B5EF4-FFF2-40B4-BE49-F238E27FC236}">
                <a16:creationId xmlns:a16="http://schemas.microsoft.com/office/drawing/2014/main" id="{573DF7A7-2185-46C2-ACEF-2376876DCF3D}"/>
              </a:ext>
            </a:extLst>
          </p:cNvPr>
          <p:cNvSpPr txBox="1">
            <a:spLocks/>
          </p:cNvSpPr>
          <p:nvPr/>
        </p:nvSpPr>
        <p:spPr bwMode="auto">
          <a:xfrm>
            <a:off x="762000" y="3657600"/>
            <a:ext cx="104394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it-IT" altLang="en-US" sz="2400" dirty="0">
                <a:solidFill>
                  <a:srgbClr val="FFFF00"/>
                </a:solidFill>
              </a:rPr>
              <a:t>Teoria della similitudine</a:t>
            </a:r>
            <a:r>
              <a:rPr lang="it-IT" altLang="en-US" sz="2400" dirty="0">
                <a:solidFill>
                  <a:schemeClr val="bg1"/>
                </a:solidFill>
              </a:rPr>
              <a:t>: </a:t>
            </a:r>
          </a:p>
          <a:p>
            <a:pPr lvl="1"/>
            <a:r>
              <a:rPr lang="it-IT" altLang="en-US" sz="2400" dirty="0">
                <a:solidFill>
                  <a:schemeClr val="bg1"/>
                </a:solidFill>
              </a:rPr>
              <a:t>stabilire quali sono le forze importanti nel problema in studio e quali sono trascurabili;</a:t>
            </a:r>
          </a:p>
          <a:p>
            <a:pPr lvl="1"/>
            <a:r>
              <a:rPr lang="it-IT" altLang="en-US" sz="2400" dirty="0">
                <a:solidFill>
                  <a:schemeClr val="bg1"/>
                </a:solidFill>
              </a:rPr>
              <a:t>eseguire i test su modelli in scala che rispettino i rapporti tra i numeri adimensionali rilevanti.</a:t>
            </a:r>
            <a:endParaRPr lang="en-US" altLang="en-US" sz="2400" dirty="0">
              <a:solidFill>
                <a:schemeClr val="bg1"/>
              </a:solidFill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73EA416-ED80-7422-A8C2-631A3BE70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37A0A1-03A5-4B99-A155-E299949258E8}" type="slidenum">
              <a:rPr lang="it-IT" altLang="en-US" smtClean="0"/>
              <a:pPr>
                <a:defRPr/>
              </a:pPr>
              <a:t>21</a:t>
            </a:fld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>
            <a:extLst>
              <a:ext uri="{FF2B5EF4-FFF2-40B4-BE49-F238E27FC236}">
                <a16:creationId xmlns:a16="http://schemas.microsoft.com/office/drawing/2014/main" id="{CA7AF438-4BB7-4CB3-84FF-FDC9884D67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76200"/>
            <a:ext cx="7772400" cy="685800"/>
          </a:xfrm>
          <a:noFill/>
        </p:spPr>
        <p:txBody>
          <a:bodyPr>
            <a:normAutofit/>
          </a:bodyPr>
          <a:lstStyle/>
          <a:p>
            <a:pPr algn="ctr" defTabSz="457200"/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  <a:ea typeface="+mn-ea"/>
                <a:cs typeface="+mn-cs"/>
              </a:rPr>
              <a:t>Numero di Reynolds (Re)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C9383DE1-8EC3-4299-A38A-20EFBFA73A8D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438400" y="1676400"/>
            <a:ext cx="6938694" cy="1279646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24580" name="Rectangle 4">
            <a:extLst>
              <a:ext uri="{FF2B5EF4-FFF2-40B4-BE49-F238E27FC236}">
                <a16:creationId xmlns:a16="http://schemas.microsoft.com/office/drawing/2014/main" id="{A082F2CB-BD5F-484D-8012-9AB2A02A07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3657600"/>
            <a:ext cx="8382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609600" indent="-609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90600" indent="-5334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52600" indent="-381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09800" indent="-381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90000"/>
              </a:lnSpc>
            </a:pPr>
            <a:r>
              <a:rPr lang="it-IT" altLang="en-US" sz="2200" dirty="0">
                <a:solidFill>
                  <a:schemeClr val="bg1"/>
                </a:solidFill>
              </a:rPr>
              <a:t>Se è «basso» (minore di un Re critico), moto laminare</a:t>
            </a:r>
          </a:p>
          <a:p>
            <a:pPr algn="just" eaLnBrk="1" hangingPunct="1">
              <a:lnSpc>
                <a:spcPct val="90000"/>
              </a:lnSpc>
            </a:pPr>
            <a:r>
              <a:rPr lang="it-IT" altLang="en-US" sz="2200" dirty="0">
                <a:solidFill>
                  <a:schemeClr val="bg1"/>
                </a:solidFill>
              </a:rPr>
              <a:t>Se è «alto» (maggiore di un Re critico), moto turbolento</a:t>
            </a:r>
          </a:p>
          <a:p>
            <a:pPr algn="just" eaLnBrk="1" hangingPunct="1">
              <a:lnSpc>
                <a:spcPct val="90000"/>
              </a:lnSpc>
            </a:pPr>
            <a:r>
              <a:rPr lang="it-IT" altLang="en-US" sz="2200" dirty="0">
                <a:solidFill>
                  <a:schemeClr val="bg1"/>
                </a:solidFill>
              </a:rPr>
              <a:t>Sopra il Re critico, il moto diventa indipendente da Re</a:t>
            </a:r>
          </a:p>
          <a:p>
            <a:pPr algn="just" eaLnBrk="1" hangingPunct="1">
              <a:lnSpc>
                <a:spcPct val="90000"/>
              </a:lnSpc>
            </a:pPr>
            <a:r>
              <a:rPr lang="it-IT" altLang="en-US" sz="2200" dirty="0">
                <a:solidFill>
                  <a:schemeClr val="bg1"/>
                </a:solidFill>
              </a:rPr>
              <a:t>Solitamente con l’aria si hanno moti turbolenti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20F7CF-B850-4DF5-901D-FE6FF0C76E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5486400"/>
            <a:ext cx="8382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609600" indent="-609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90600" indent="-5334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52600" indent="-381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09800" indent="-381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90000"/>
              </a:lnSpc>
            </a:pPr>
            <a:r>
              <a:rPr lang="it-IT" altLang="en-US" sz="2200" dirty="0">
                <a:solidFill>
                  <a:schemeClr val="bg1"/>
                </a:solidFill>
              </a:rPr>
              <a:t>In </a:t>
            </a:r>
            <a:r>
              <a:rPr lang="it-IT" altLang="en-US" sz="2200" dirty="0">
                <a:solidFill>
                  <a:srgbClr val="FFFF00"/>
                </a:solidFill>
              </a:rPr>
              <a:t>Progettazione Microclimatica Urbana i flussi sono praticamente sempre turbolenti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4EBF069-E997-CC89-92A4-34E4B7E4A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37A0A1-03A5-4B99-A155-E299949258E8}" type="slidenum">
              <a:rPr lang="it-IT" altLang="en-US" smtClean="0"/>
              <a:pPr>
                <a:defRPr/>
              </a:pPr>
              <a:t>22</a:t>
            </a:fld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D7D8FD51-BA6D-4F1F-B50D-020C5A21156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09800" y="76200"/>
            <a:ext cx="7772400" cy="685800"/>
          </a:xfrm>
        </p:spPr>
        <p:txBody>
          <a:bodyPr anchor="ctr">
            <a:normAutofit/>
          </a:bodyPr>
          <a:lstStyle/>
          <a:p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  <a:ea typeface="+mn-ea"/>
                <a:cs typeface="+mn-cs"/>
              </a:rPr>
              <a:t>Forze d’inerzia e forze viscose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78FE888-4731-4AF7-95A1-0ACD3AF0B8D8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514600" y="1956024"/>
            <a:ext cx="1752600" cy="482376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 dirty="0">
                <a:noFill/>
              </a:rPr>
              <a:t> </a:t>
            </a: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2E077480-10A2-AED2-0BDC-582F4CAB9C1A}"/>
              </a:ext>
            </a:extLst>
          </p:cNvPr>
          <p:cNvGrpSpPr>
            <a:grpSpLocks noChangeAspect="1"/>
          </p:cNvGrpSpPr>
          <p:nvPr/>
        </p:nvGrpSpPr>
        <p:grpSpPr>
          <a:xfrm>
            <a:off x="2089476" y="2898000"/>
            <a:ext cx="8013047" cy="3960000"/>
            <a:chOff x="699334" y="3542112"/>
            <a:chExt cx="10793331" cy="5334000"/>
          </a:xfrm>
        </p:grpSpPr>
        <p:sp>
          <p:nvSpPr>
            <p:cNvPr id="7171" name="Rectangle 8">
              <a:extLst>
                <a:ext uri="{FF2B5EF4-FFF2-40B4-BE49-F238E27FC236}">
                  <a16:creationId xmlns:a16="http://schemas.microsoft.com/office/drawing/2014/main" id="{BB7D7030-CC89-4F7B-9238-5A6812F44E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7400" y="3542112"/>
              <a:ext cx="8229600" cy="1447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en-US" sz="2400" dirty="0">
                <a:cs typeface="Times New Roman" panose="02020603050405020304" pitchFamily="18" charset="0"/>
              </a:endParaRPr>
            </a:p>
            <a:p>
              <a:pPr eaLnBrk="1" hangingPunct="1"/>
              <a:r>
                <a:rPr lang="it-IT" altLang="en-US" sz="2400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Legge di Newton sulle forze viscose (forze tangenziali):</a:t>
              </a:r>
            </a:p>
            <a:p>
              <a:pPr eaLnBrk="1" hangingPunct="1"/>
              <a:endParaRPr lang="it-IT" altLang="en-US" sz="2400" dirty="0">
                <a:cs typeface="Times New Roman" panose="02020603050405020304" pitchFamily="18" charset="0"/>
              </a:endParaRPr>
            </a:p>
          </p:txBody>
        </p:sp>
        <p:sp>
          <p:nvSpPr>
            <p:cNvPr id="6" name="Rectangle 8">
              <a:extLst>
                <a:ext uri="{FF2B5EF4-FFF2-40B4-BE49-F238E27FC236}">
                  <a16:creationId xmlns:a16="http://schemas.microsoft.com/office/drawing/2014/main" id="{3E109184-4EE9-4043-AF9D-BD5887E0B9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7400" y="5218512"/>
              <a:ext cx="8229600" cy="1295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en-US" sz="2400" dirty="0">
                <a:cs typeface="Times New Roman" panose="02020603050405020304" pitchFamily="18" charset="0"/>
              </a:endParaRPr>
            </a:p>
            <a:p>
              <a:pPr eaLnBrk="1" hangingPunct="1"/>
              <a:r>
                <a:rPr lang="it-IT" altLang="en-US" sz="2400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Equivalente fluido dell’attrito</a:t>
              </a:r>
            </a:p>
            <a:p>
              <a:pPr eaLnBrk="1" hangingPunct="1"/>
              <a:endParaRPr lang="it-IT" altLang="en-US" sz="2400" dirty="0"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5" name="Input penna 4">
                  <a:extLst>
                    <a:ext uri="{FF2B5EF4-FFF2-40B4-BE49-F238E27FC236}">
                      <a16:creationId xmlns:a16="http://schemas.microsoft.com/office/drawing/2014/main" id="{92A07B62-F786-436E-4711-0E8DD0019C99}"/>
                    </a:ext>
                  </a:extLst>
                </p14:cNvPr>
                <p14:cNvContentPartPr/>
                <p14:nvPr/>
              </p14:nvContentPartPr>
              <p14:xfrm>
                <a:off x="9416706" y="4226112"/>
                <a:ext cx="493920" cy="488520"/>
              </p14:xfrm>
            </p:contentPart>
          </mc:Choice>
          <mc:Fallback xmlns="">
            <p:pic>
              <p:nvPicPr>
                <p:cNvPr id="5" name="Input penna 4">
                  <a:extLst>
                    <a:ext uri="{FF2B5EF4-FFF2-40B4-BE49-F238E27FC236}">
                      <a16:creationId xmlns:a16="http://schemas.microsoft.com/office/drawing/2014/main" id="{92A07B62-F786-436E-4711-0E8DD0019C99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404104" y="4213511"/>
                  <a:ext cx="519125" cy="513721"/>
                </a:xfrm>
                <a:prstGeom prst="rect">
                  <a:avLst/>
                </a:prstGeom>
              </p:spPr>
            </p:pic>
          </mc:Fallback>
        </mc:AlternateContent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F12894B9-4381-0C74-3E79-77302644DF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8379" b="1877"/>
            <a:stretch/>
          </p:blipFill>
          <p:spPr>
            <a:xfrm>
              <a:off x="699334" y="3618312"/>
              <a:ext cx="10793331" cy="5257800"/>
            </a:xfrm>
            <a:prstGeom prst="rect">
              <a:avLst/>
            </a:prstGeom>
          </p:spPr>
        </p:pic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F8A5B809-5598-C3AC-DBD5-02F9EC2295E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0044" y="3647160"/>
              <a:ext cx="9069066" cy="584424"/>
            </a:xfrm>
            <a:prstGeom prst="rect">
              <a:avLst/>
            </a:prstGeom>
          </p:spPr>
        </p:pic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4850612A-F561-E95A-D55A-1519B2543B5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29000" y="5266080"/>
              <a:ext cx="861423" cy="409632"/>
            </a:xfrm>
            <a:prstGeom prst="rect">
              <a:avLst/>
            </a:prstGeom>
          </p:spPr>
        </p:pic>
      </p:grpSp>
      <p:sp>
        <p:nvSpPr>
          <p:cNvPr id="15" name="Rectangle 8">
            <a:extLst>
              <a:ext uri="{FF2B5EF4-FFF2-40B4-BE49-F238E27FC236}">
                <a16:creationId xmlns:a16="http://schemas.microsoft.com/office/drawing/2014/main" id="{BC429495-A6D2-81CA-0A24-E14E9FCA6E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514600"/>
            <a:ext cx="8229600" cy="57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it-IT" altLang="en-US" sz="2400" dirty="0">
                <a:solidFill>
                  <a:schemeClr val="bg1"/>
                </a:solidFill>
                <a:cs typeface="Times New Roman" panose="02020603050405020304" pitchFamily="18" charset="0"/>
              </a:rPr>
              <a:t>Equivalente fluido dell’attrito (strato limite)</a:t>
            </a:r>
          </a:p>
          <a:p>
            <a:pPr eaLnBrk="1" hangingPunct="1"/>
            <a:endParaRPr lang="it-IT" altLang="en-US" sz="2400" dirty="0">
              <a:cs typeface="Times New Roman" panose="02020603050405020304" pitchFamily="18" charset="0"/>
            </a:endParaRPr>
          </a:p>
        </p:txBody>
      </p:sp>
      <p:sp>
        <p:nvSpPr>
          <p:cNvPr id="17" name="Rectangle 8">
            <a:extLst>
              <a:ext uri="{FF2B5EF4-FFF2-40B4-BE49-F238E27FC236}">
                <a16:creationId xmlns:a16="http://schemas.microsoft.com/office/drawing/2014/main" id="{B10B76C2-EF60-0DFD-90B8-F3C9EC8CF7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1185566"/>
            <a:ext cx="8229600" cy="567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it-IT" altLang="en-US" sz="2400" dirty="0">
                <a:solidFill>
                  <a:schemeClr val="bg1"/>
                </a:solidFill>
                <a:cs typeface="Times New Roman" panose="02020603050405020304" pitchFamily="18" charset="0"/>
              </a:rPr>
              <a:t>Legge di Newton sulle forze viscose (forze tangenziali):</a:t>
            </a:r>
          </a:p>
          <a:p>
            <a:pPr eaLnBrk="1" hangingPunct="1"/>
            <a:endParaRPr lang="it-IT" altLang="en-US" sz="2400" dirty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454A5E16-A23C-496E-B4F4-B1FD038492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3100" y="261730"/>
            <a:ext cx="8305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914400">
              <a:lnSpc>
                <a:spcPct val="90000"/>
              </a:lnSpc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Leggi fondamentali della Fluidodinamica </a:t>
            </a:r>
          </a:p>
        </p:txBody>
      </p:sp>
      <p:sp>
        <p:nvSpPr>
          <p:cNvPr id="50180" name="Rectangle 4">
            <a:extLst>
              <a:ext uri="{FF2B5EF4-FFF2-40B4-BE49-F238E27FC236}">
                <a16:creationId xmlns:a16="http://schemas.microsoft.com/office/drawing/2014/main" id="{F85951C1-4F8D-4EA4-BB6A-D3E4431BD3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524000"/>
            <a:ext cx="105156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it-IT" altLang="en-US" sz="2200" dirty="0">
                <a:solidFill>
                  <a:schemeClr val="bg1"/>
                </a:solidFill>
              </a:rPr>
              <a:t>Le stesse della Dinamica (dei solidi) ma più complicate…</a:t>
            </a:r>
          </a:p>
          <a:p>
            <a:pPr eaLnBrk="1" hangingPunct="1"/>
            <a:endParaRPr lang="it-IT" altLang="en-US" sz="2200" dirty="0">
              <a:solidFill>
                <a:schemeClr val="bg1"/>
              </a:solidFill>
            </a:endParaRPr>
          </a:p>
          <a:p>
            <a:pPr eaLnBrk="1" hangingPunct="1"/>
            <a:r>
              <a:rPr lang="it-IT" altLang="en-US" sz="2200" dirty="0">
                <a:solidFill>
                  <a:schemeClr val="bg1"/>
                </a:solidFill>
              </a:rPr>
              <a:t>Conservazione m (massa), Bilancio q (quantità di moto), Bilancio E (Energia meccanica)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D2AD6DF-9689-460A-8A08-CFD9E1622B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581400"/>
            <a:ext cx="105156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it-IT" altLang="en-US" sz="2200" dirty="0">
                <a:solidFill>
                  <a:schemeClr val="bg1"/>
                </a:solidFill>
              </a:rPr>
              <a:t>Sotto </a:t>
            </a:r>
            <a:r>
              <a:rPr lang="it-IT" altLang="en-US" sz="2200" dirty="0">
                <a:solidFill>
                  <a:srgbClr val="FFFF00"/>
                </a:solidFill>
              </a:rPr>
              <a:t>l’ipotesi di incomprimibilità (</a:t>
            </a:r>
            <a:r>
              <a:rPr lang="el-GR" altLang="en-US" sz="2200" i="1" dirty="0">
                <a:solidFill>
                  <a:srgbClr val="FFFF00"/>
                </a:solidFill>
              </a:rPr>
              <a:t>ρ</a:t>
            </a:r>
            <a:r>
              <a:rPr lang="it-IT" altLang="en-US" sz="2200" i="1" dirty="0">
                <a:solidFill>
                  <a:srgbClr val="FFFF00"/>
                </a:solidFill>
              </a:rPr>
              <a:t>=densità=cost</a:t>
            </a:r>
            <a:r>
              <a:rPr lang="it-IT" altLang="en-US" sz="2200" dirty="0">
                <a:solidFill>
                  <a:srgbClr val="FFFF00"/>
                </a:solidFill>
              </a:rPr>
              <a:t>) </a:t>
            </a:r>
            <a:r>
              <a:rPr lang="it-IT" altLang="en-US" sz="2200" dirty="0">
                <a:solidFill>
                  <a:schemeClr val="bg1"/>
                </a:solidFill>
              </a:rPr>
              <a:t>si semplificano</a:t>
            </a:r>
          </a:p>
          <a:p>
            <a:pPr eaLnBrk="1" hangingPunct="1"/>
            <a:endParaRPr lang="it-IT" altLang="en-US" sz="2200" dirty="0">
              <a:solidFill>
                <a:schemeClr val="bg1"/>
              </a:solidFill>
            </a:endParaRPr>
          </a:p>
          <a:p>
            <a:pPr eaLnBrk="1" hangingPunct="1"/>
            <a:r>
              <a:rPr lang="it-IT" altLang="en-US" sz="2200" dirty="0">
                <a:solidFill>
                  <a:schemeClr val="bg1"/>
                </a:solidFill>
              </a:rPr>
              <a:t>Ipotesi piuttosto valida in Climatologia e Microclimatica (perché siamo nello Strato Limite Atmosferico, che è «aperto» superiormente)</a:t>
            </a:r>
          </a:p>
          <a:p>
            <a:pPr eaLnBrk="1" hangingPunct="1"/>
            <a:endParaRPr lang="it-IT" altLang="en-US" sz="2200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867802F-5ABB-4141-A786-9B9EB8C33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DB9AD-873D-4C3A-838A-EE6365E41444}" type="slidenum">
              <a:rPr lang="it-IT" altLang="en-US" smtClean="0"/>
              <a:pPr>
                <a:defRPr/>
              </a:pPr>
              <a:t>4</a:t>
            </a:fld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55F205B8-A1E2-4DFF-AD48-08A7B37966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524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914400">
              <a:lnSpc>
                <a:spcPct val="90000"/>
              </a:lnSpc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Leggi fondamentali della Fluidodinamica </a:t>
            </a:r>
          </a:p>
        </p:txBody>
      </p:sp>
      <p:sp>
        <p:nvSpPr>
          <p:cNvPr id="10243" name="CasellaDiTesto 3">
            <a:extLst>
              <a:ext uri="{FF2B5EF4-FFF2-40B4-BE49-F238E27FC236}">
                <a16:creationId xmlns:a16="http://schemas.microsoft.com/office/drawing/2014/main" id="{1EC4CBE0-BAD4-403A-A2FE-93B8065FA8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1268413"/>
            <a:ext cx="39449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it-IT" altLang="en-US" sz="2400" dirty="0">
                <a:solidFill>
                  <a:schemeClr val="bg1"/>
                </a:solidFill>
              </a:rPr>
              <a:t>Conservazione m (globale):</a:t>
            </a:r>
            <a:endParaRPr lang="en-US" altLang="en-US" sz="2400" dirty="0">
              <a:solidFill>
                <a:schemeClr val="bg1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015AAF7-6281-443B-9385-E9F73FB06A4E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932848" y="1344599"/>
            <a:ext cx="4125552" cy="360804"/>
          </a:xfrm>
          <a:prstGeom prst="rect">
            <a:avLst/>
          </a:prstGeom>
          <a:blipFill>
            <a:blip r:embed="rId2"/>
            <a:stretch>
              <a:fillRect l="-1477" b="-33898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0245" name="CasellaDiTesto 8">
            <a:extLst>
              <a:ext uri="{FF2B5EF4-FFF2-40B4-BE49-F238E27FC236}">
                <a16:creationId xmlns:a16="http://schemas.microsoft.com/office/drawing/2014/main" id="{72104A87-7AD7-459C-A305-1B63942C72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2025651"/>
            <a:ext cx="3149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it-IT" altLang="en-US" sz="2400" dirty="0">
                <a:solidFill>
                  <a:schemeClr val="bg1"/>
                </a:solidFill>
              </a:rPr>
              <a:t>Bilancio  q (globale):</a:t>
            </a:r>
            <a:endParaRPr lang="en-US" altLang="en-US" sz="2400" dirty="0">
              <a:solidFill>
                <a:schemeClr val="bg1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1E5D5F8-5293-47E4-B94B-39D1E80A8B59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933110" y="2057400"/>
            <a:ext cx="3318921" cy="369332"/>
          </a:xfrm>
          <a:prstGeom prst="rect">
            <a:avLst/>
          </a:prstGeom>
          <a:blipFill>
            <a:blip r:embed="rId3"/>
            <a:stretch>
              <a:fillRect b="-8333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8977458-764D-4782-9F35-F5CF22DE3E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1" y="3424238"/>
            <a:ext cx="5338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it-IT" altLang="en-US" sz="2400" dirty="0">
                <a:solidFill>
                  <a:schemeClr val="bg1"/>
                </a:solidFill>
              </a:rPr>
              <a:t>Bilancio  q (locale; </a:t>
            </a:r>
            <a:r>
              <a:rPr lang="it-IT" altLang="en-US" sz="2400" dirty="0" err="1">
                <a:solidFill>
                  <a:schemeClr val="bg1"/>
                </a:solidFill>
              </a:rPr>
              <a:t>eq</a:t>
            </a:r>
            <a:r>
              <a:rPr lang="it-IT" altLang="en-US" sz="2400" dirty="0">
                <a:solidFill>
                  <a:schemeClr val="bg1"/>
                </a:solidFill>
              </a:rPr>
              <a:t>. </a:t>
            </a:r>
            <a:r>
              <a:rPr lang="it-IT" altLang="en-US" sz="2400" dirty="0" err="1">
                <a:solidFill>
                  <a:schemeClr val="bg1"/>
                </a:solidFill>
              </a:rPr>
              <a:t>Navier</a:t>
            </a:r>
            <a:r>
              <a:rPr lang="it-IT" altLang="en-US" sz="2400" dirty="0">
                <a:solidFill>
                  <a:schemeClr val="bg1"/>
                </a:solidFill>
              </a:rPr>
              <a:t>-Stokes):</a:t>
            </a:r>
            <a:endParaRPr lang="en-US" altLang="en-US" sz="2400" dirty="0">
              <a:solidFill>
                <a:schemeClr val="bg1"/>
              </a:solidFill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3ACB2A1-7447-4AA5-9F83-D9BEC374D6CB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943601" y="2530654"/>
            <a:ext cx="3283911" cy="441146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61FF486-C08A-4540-8CA1-A242604EDDF4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035420" y="4072844"/>
            <a:ext cx="8175380" cy="1718356"/>
          </a:xfrm>
          <a:prstGeom prst="rect">
            <a:avLst/>
          </a:prstGeom>
          <a:blipFill>
            <a:blip r:embed="rId5"/>
            <a:stretch>
              <a:fillRect r="-224" b="-2482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B015011-FA28-4416-920B-FD23CF830B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1" y="5938838"/>
            <a:ext cx="3648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it-IT" altLang="en-US" sz="2400" dirty="0">
                <a:solidFill>
                  <a:schemeClr val="bg1"/>
                </a:solidFill>
              </a:rPr>
              <a:t>Ad oggi non risolvibili…</a:t>
            </a:r>
            <a:endParaRPr lang="en-US" altLang="en-US" sz="2400" dirty="0">
              <a:solidFill>
                <a:schemeClr val="bg1"/>
              </a:solidFill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A520855-543B-6E92-FEE9-1BE8BF44E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DB9AD-873D-4C3A-838A-EE6365E41444}" type="slidenum">
              <a:rPr lang="it-IT" altLang="en-US" smtClean="0"/>
              <a:pPr>
                <a:defRPr/>
              </a:pPr>
              <a:t>5</a:t>
            </a:fld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B27CD88F-FBCA-417F-9DE0-E9FA8D6AE4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0"/>
            <a:ext cx="92202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marL="838200" indent="-838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5250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668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1811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295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1752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209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2667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124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 defTabSz="914400">
              <a:lnSpc>
                <a:spcPct val="90000"/>
              </a:lnSpc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Conservazione della massa: Effetto Venturi</a:t>
            </a:r>
          </a:p>
        </p:txBody>
      </p:sp>
      <p:sp>
        <p:nvSpPr>
          <p:cNvPr id="11268" name="CasellaDiTesto 2">
            <a:extLst>
              <a:ext uri="{FF2B5EF4-FFF2-40B4-BE49-F238E27FC236}">
                <a16:creationId xmlns:a16="http://schemas.microsoft.com/office/drawing/2014/main" id="{EF03B023-C8E6-4FB8-9C06-166393F56B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999" y="685800"/>
            <a:ext cx="1082024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2400" dirty="0" err="1">
                <a:solidFill>
                  <a:schemeClr val="bg1"/>
                </a:solidFill>
              </a:rPr>
              <a:t>Invelox</a:t>
            </a:r>
            <a:r>
              <a:rPr lang="it-IT" altLang="en-US" sz="2400" dirty="0">
                <a:solidFill>
                  <a:schemeClr val="bg1"/>
                </a:solidFill>
              </a:rPr>
              <a:t> (</a:t>
            </a:r>
            <a:r>
              <a:rPr lang="it-IT" altLang="en-US" sz="2400" dirty="0" err="1">
                <a:solidFill>
                  <a:schemeClr val="bg1"/>
                </a:solidFill>
              </a:rPr>
              <a:t>SheerWind</a:t>
            </a:r>
            <a:r>
              <a:rPr lang="it-IT" altLang="en-US" sz="2400" dirty="0">
                <a:solidFill>
                  <a:schemeClr val="bg1"/>
                </a:solidFill>
              </a:rPr>
              <a:t>): nuova tecnologia per la produzione dell'energia eolica che sfrutta l’effetto Venturi</a:t>
            </a:r>
            <a:endParaRPr lang="en-US" altLang="en-US" sz="2400" dirty="0">
              <a:solidFill>
                <a:schemeClr val="bg1"/>
              </a:solidFill>
            </a:endParaRPr>
          </a:p>
        </p:txBody>
      </p:sp>
      <p:pic>
        <p:nvPicPr>
          <p:cNvPr id="11270" name="Picture 6" descr="Iran to Employ Efficient INVELOX Wind Turbines | Financial Tribune">
            <a:extLst>
              <a:ext uri="{FF2B5EF4-FFF2-40B4-BE49-F238E27FC236}">
                <a16:creationId xmlns:a16="http://schemas.microsoft.com/office/drawing/2014/main" id="{BCDD3FAE-C08C-4E3F-86E5-A15F0924FD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53" y="1524000"/>
            <a:ext cx="5758294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B028EAF2-ADFA-4520-A477-CC5F143D80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000" t="25582" r="38125" b="24977"/>
          <a:stretch/>
        </p:blipFill>
        <p:spPr>
          <a:xfrm>
            <a:off x="8305647" y="1524000"/>
            <a:ext cx="3276600" cy="3240000"/>
          </a:xfrm>
          <a:prstGeom prst="rect">
            <a:avLst/>
          </a:prstGeom>
        </p:spPr>
      </p:pic>
      <p:pic>
        <p:nvPicPr>
          <p:cNvPr id="11267" name="Immagine 1">
            <a:extLst>
              <a:ext uri="{FF2B5EF4-FFF2-40B4-BE49-F238E27FC236}">
                <a16:creationId xmlns:a16="http://schemas.microsoft.com/office/drawing/2014/main" id="{DF6CB303-2A9F-4C4F-91C7-EAF4B6CB8E3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14"/>
          <a:stretch/>
        </p:blipFill>
        <p:spPr bwMode="auto">
          <a:xfrm>
            <a:off x="5638800" y="1524000"/>
            <a:ext cx="2666847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8" descr="SheerWind to start first project in Europe">
            <a:extLst>
              <a:ext uri="{FF2B5EF4-FFF2-40B4-BE49-F238E27FC236}">
                <a16:creationId xmlns:a16="http://schemas.microsoft.com/office/drawing/2014/main" id="{0E3E3A34-6A58-4009-95F7-C032CD2D5B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6"/>
          <a:stretch/>
        </p:blipFill>
        <p:spPr bwMode="auto">
          <a:xfrm>
            <a:off x="6080760" y="4516211"/>
            <a:ext cx="3810000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3DACE299-FD7A-1406-2114-C7B757ED1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DB9AD-873D-4C3A-838A-EE6365E41444}" type="slidenum">
              <a:rPr lang="it-IT" altLang="en-US" smtClean="0"/>
              <a:pPr>
                <a:defRPr/>
              </a:pPr>
              <a:t>6</a:t>
            </a:fld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E4623B9A-70FB-4A66-8D99-BED06F6356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524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914400">
              <a:lnSpc>
                <a:spcPct val="90000"/>
              </a:lnSpc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Carico ed energia</a:t>
            </a:r>
          </a:p>
        </p:txBody>
      </p:sp>
      <p:sp>
        <p:nvSpPr>
          <p:cNvPr id="50180" name="Rectangle 4">
            <a:extLst>
              <a:ext uri="{FF2B5EF4-FFF2-40B4-BE49-F238E27FC236}">
                <a16:creationId xmlns:a16="http://schemas.microsoft.com/office/drawing/2014/main" id="{2B795BA7-CD72-468F-81BE-6AAB334C26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990600"/>
            <a:ext cx="98298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it-IT" altLang="en-US" sz="2200" dirty="0">
                <a:solidFill>
                  <a:srgbClr val="FFFF00"/>
                </a:solidFill>
              </a:rPr>
              <a:t>H = carico totale </a:t>
            </a:r>
            <a:r>
              <a:rPr lang="it-IT" altLang="en-US" sz="2200" dirty="0">
                <a:solidFill>
                  <a:schemeClr val="bg1"/>
                </a:solidFill>
              </a:rPr>
              <a:t>= energia meccanica totale posseduta dal fluido per unità di peso; unità di misura = m.</a:t>
            </a:r>
          </a:p>
          <a:p>
            <a:pPr algn="just" eaLnBrk="1" hangingPunct="1">
              <a:buFontTx/>
              <a:buNone/>
            </a:pPr>
            <a:r>
              <a:rPr lang="it-IT" altLang="en-US" sz="2200" dirty="0">
                <a:solidFill>
                  <a:schemeClr val="bg1"/>
                </a:solidFill>
              </a:rPr>
              <a:t>	</a:t>
            </a:r>
            <a:r>
              <a:rPr lang="it-IT" altLang="en-US" sz="2200" dirty="0">
                <a:solidFill>
                  <a:srgbClr val="FFFF00"/>
                </a:solidFill>
              </a:rPr>
              <a:t>h = carico piezometrico </a:t>
            </a:r>
            <a:r>
              <a:rPr lang="it-IT" altLang="en-US" sz="2200" dirty="0">
                <a:solidFill>
                  <a:schemeClr val="bg1"/>
                </a:solidFill>
              </a:rPr>
              <a:t>= energia potenziale posseduta dal fluido per unità di peso; unità di misura = m.</a:t>
            </a:r>
            <a:endParaRPr lang="it-IT" altLang="en-US" sz="2200" i="1" dirty="0">
              <a:solidFill>
                <a:schemeClr val="bg1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20913CE-D775-4163-8FB0-20E3AB2F6192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667000" y="2971800"/>
            <a:ext cx="3588226" cy="527388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 dirty="0">
                <a:noFill/>
              </a:rPr>
              <a:t> 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3D8B4D8-0E00-4A88-BF99-F9AAB5E358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886200"/>
            <a:ext cx="8915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it-IT" altLang="en-US" sz="2200" dirty="0">
                <a:solidFill>
                  <a:schemeClr val="bg1"/>
                </a:solidFill>
              </a:rPr>
              <a:t>Per l’aria, si può trascurare la parte di energia potenziale dovuta alla quota, quindi:</a:t>
            </a:r>
            <a:endParaRPr lang="it-IT" altLang="en-US" sz="2200" i="1" dirty="0">
              <a:solidFill>
                <a:schemeClr val="bg1"/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E55633A-A98D-4B1E-AE98-8E37EB79100E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667001" y="4648200"/>
            <a:ext cx="2919261" cy="5273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 dirty="0">
                <a:noFill/>
              </a:rPr>
              <a:t> 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2B50CE4F-6241-45B0-BA0A-6DF5FAAD42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5638800"/>
            <a:ext cx="815340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it-IT" altLang="en-US" sz="2200" dirty="0">
                <a:solidFill>
                  <a:srgbClr val="FFFF00"/>
                </a:solidFill>
              </a:rPr>
              <a:t>I punti di ristagno (velocità nulla) sono quelli a pressione maggiore.</a:t>
            </a:r>
            <a:endParaRPr lang="it-IT" altLang="en-US" sz="2200" i="1" dirty="0">
              <a:solidFill>
                <a:srgbClr val="FFFF00"/>
              </a:solidFill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4AE0ECB7-9FC5-40A7-A321-5970547F61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4648200"/>
            <a:ext cx="1295400" cy="527050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put penna 2">
                <a:extLst>
                  <a:ext uri="{FF2B5EF4-FFF2-40B4-BE49-F238E27FC236}">
                    <a16:creationId xmlns:a16="http://schemas.microsoft.com/office/drawing/2014/main" id="{4BEFC88E-8F92-44F8-AACC-63A2ED98B163}"/>
                  </a:ext>
                </a:extLst>
              </p14:cNvPr>
              <p14:cNvContentPartPr/>
              <p14:nvPr/>
            </p14:nvContentPartPr>
            <p14:xfrm>
              <a:off x="457200" y="2793960"/>
              <a:ext cx="1661400" cy="3727080"/>
            </p14:xfrm>
          </p:contentPart>
        </mc:Choice>
        <mc:Fallback xmlns="">
          <p:pic>
            <p:nvPicPr>
              <p:cNvPr id="3" name="Input penna 2">
                <a:extLst>
                  <a:ext uri="{FF2B5EF4-FFF2-40B4-BE49-F238E27FC236}">
                    <a16:creationId xmlns:a16="http://schemas.microsoft.com/office/drawing/2014/main" id="{4BEFC88E-8F92-44F8-AACC-63A2ED98B16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7840" y="2784600"/>
                <a:ext cx="1680120" cy="374580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996DB38-2514-3667-1A3F-32C84EBDF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DB9AD-873D-4C3A-838A-EE6365E41444}" type="slidenum">
              <a:rPr lang="it-IT" altLang="en-US" smtClean="0"/>
              <a:pPr>
                <a:defRPr/>
              </a:pPr>
              <a:t>7</a:t>
            </a:fld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autoUpdateAnimBg="0"/>
      <p:bldP spid="7" grpId="0" autoUpdateAnimBg="0"/>
      <p:bldP spid="8" grpId="0" autoUpdateAnimBg="0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081CAD71-A037-4815-A9D1-3BF1279234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0"/>
            <a:ext cx="77724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marL="838200" indent="-838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5250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668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1811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295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1752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209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2667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124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 defTabSz="914400">
              <a:lnSpc>
                <a:spcPct val="90000"/>
              </a:lnSpc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Effetto Venturi + Spinta</a:t>
            </a:r>
          </a:p>
        </p:txBody>
      </p:sp>
      <p:sp>
        <p:nvSpPr>
          <p:cNvPr id="13315" name="CasellaDiTesto 2">
            <a:extLst>
              <a:ext uri="{FF2B5EF4-FFF2-40B4-BE49-F238E27FC236}">
                <a16:creationId xmlns:a16="http://schemas.microsoft.com/office/drawing/2014/main" id="{CAF2E58C-F002-4FE8-B0EE-77796C13E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85800"/>
            <a:ext cx="11201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it-IT" altLang="en-US" sz="2400" dirty="0">
                <a:solidFill>
                  <a:schemeClr val="bg1"/>
                </a:solidFill>
              </a:rPr>
              <a:t>Pearl River Tower (Guangzhou, Cina;  </a:t>
            </a:r>
            <a:r>
              <a:rPr lang="it-IT" altLang="en-US" sz="2400" dirty="0" err="1">
                <a:solidFill>
                  <a:schemeClr val="bg1"/>
                </a:solidFill>
              </a:rPr>
              <a:t>Skidmore</a:t>
            </a:r>
            <a:r>
              <a:rPr lang="it-IT" altLang="en-US" sz="2400" dirty="0">
                <a:solidFill>
                  <a:schemeClr val="bg1"/>
                </a:solidFill>
              </a:rPr>
              <a:t>, </a:t>
            </a:r>
            <a:r>
              <a:rPr lang="it-IT" altLang="en-US" sz="2400" dirty="0" err="1">
                <a:solidFill>
                  <a:schemeClr val="bg1"/>
                </a:solidFill>
              </a:rPr>
              <a:t>Owings</a:t>
            </a:r>
            <a:r>
              <a:rPr lang="it-IT" altLang="en-US" sz="2400" dirty="0">
                <a:solidFill>
                  <a:schemeClr val="bg1"/>
                </a:solidFill>
              </a:rPr>
              <a:t> &amp; Merrill LLP): </a:t>
            </a:r>
          </a:p>
          <a:p>
            <a:pPr marL="342900" indent="-342900" algn="just">
              <a:spcBef>
                <a:spcPct val="0"/>
              </a:spcBef>
            </a:pPr>
            <a:r>
              <a:rPr lang="it-IT" altLang="en-US" sz="2400" dirty="0">
                <a:solidFill>
                  <a:schemeClr val="bg1"/>
                </a:solidFill>
              </a:rPr>
              <a:t>produzione di energia eolica sfruttando l’effetto venturi; </a:t>
            </a:r>
          </a:p>
          <a:p>
            <a:pPr marL="342900" indent="-342900" algn="just">
              <a:spcBef>
                <a:spcPct val="0"/>
              </a:spcBef>
            </a:pPr>
            <a:r>
              <a:rPr lang="it-IT" altLang="en-US" sz="2400" dirty="0">
                <a:solidFill>
                  <a:schemeClr val="bg1"/>
                </a:solidFill>
              </a:rPr>
              <a:t>contemporanea riduzione della spinta sulla superficie</a:t>
            </a:r>
            <a:endParaRPr lang="en-US" altLang="en-US" sz="2400" dirty="0">
              <a:solidFill>
                <a:schemeClr val="bg1"/>
              </a:solidFill>
            </a:endParaRPr>
          </a:p>
        </p:txBody>
      </p:sp>
      <p:pic>
        <p:nvPicPr>
          <p:cNvPr id="13316" name="Immagine 3">
            <a:extLst>
              <a:ext uri="{FF2B5EF4-FFF2-40B4-BE49-F238E27FC236}">
                <a16:creationId xmlns:a16="http://schemas.microsoft.com/office/drawing/2014/main" id="{B87FBEE4-9524-4C92-BBE1-12FB7C035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637" y="1962329"/>
            <a:ext cx="6540373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CasellaDiTesto 4">
            <a:extLst>
              <a:ext uri="{FF2B5EF4-FFF2-40B4-BE49-F238E27FC236}">
                <a16:creationId xmlns:a16="http://schemas.microsoft.com/office/drawing/2014/main" id="{A291BB62-DD36-42B8-9775-FC3DD5EE47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5348" y="5384800"/>
            <a:ext cx="8318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2000" dirty="0"/>
              <a:t>Linee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it-IT" altLang="en-US" sz="2000" dirty="0"/>
              <a:t>di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it-IT" altLang="en-US" sz="2000" dirty="0"/>
              <a:t>flusso</a:t>
            </a:r>
            <a:endParaRPr lang="en-US" altLang="en-US" sz="2400" dirty="0"/>
          </a:p>
        </p:txBody>
      </p:sp>
      <p:pic>
        <p:nvPicPr>
          <p:cNvPr id="13318" name="Immagine 5">
            <a:extLst>
              <a:ext uri="{FF2B5EF4-FFF2-40B4-BE49-F238E27FC236}">
                <a16:creationId xmlns:a16="http://schemas.microsoft.com/office/drawing/2014/main" id="{0EFEF210-B2EF-42C0-9476-71DB59C071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119" y="1962329"/>
            <a:ext cx="1789518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03A7C96A-8C13-451A-8D5D-5A9E77F58342}"/>
              </a:ext>
            </a:extLst>
          </p:cNvPr>
          <p:cNvCxnSpPr/>
          <p:nvPr/>
        </p:nvCxnSpPr>
        <p:spPr bwMode="auto">
          <a:xfrm rot="10800000" flipV="1">
            <a:off x="7661275" y="5029200"/>
            <a:ext cx="415925" cy="35560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129A2205-503F-4809-BE38-ACE179DC5D82}"/>
              </a:ext>
            </a:extLst>
          </p:cNvPr>
          <p:cNvCxnSpPr>
            <a:endCxn id="13317" idx="0"/>
          </p:cNvCxnSpPr>
          <p:nvPr/>
        </p:nvCxnSpPr>
        <p:spPr bwMode="auto">
          <a:xfrm flipH="1" flipV="1">
            <a:off x="7661274" y="5384800"/>
            <a:ext cx="1565278" cy="17780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4961D30-2BB8-7888-A3B7-029D33CEB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DB9AD-873D-4C3A-838A-EE6365E41444}" type="slidenum">
              <a:rPr lang="it-IT" altLang="en-US" smtClean="0"/>
              <a:pPr>
                <a:defRPr/>
              </a:pPr>
              <a:t>8</a:t>
            </a:fld>
            <a:endParaRPr lang="it-IT" altLang="en-US"/>
          </a:p>
        </p:txBody>
      </p:sp>
      <p:sp>
        <p:nvSpPr>
          <p:cNvPr id="4" name="CasellaDiTesto 4">
            <a:extLst>
              <a:ext uri="{FF2B5EF4-FFF2-40B4-BE49-F238E27FC236}">
                <a16:creationId xmlns:a16="http://schemas.microsoft.com/office/drawing/2014/main" id="{FFA74373-C3D7-85CB-A7BE-FF93CF689E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96400" y="1959114"/>
            <a:ext cx="109537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2000" dirty="0">
                <a:solidFill>
                  <a:srgbClr val="FF0000"/>
                </a:solidFill>
              </a:rPr>
              <a:t>Punti di ristagno</a:t>
            </a:r>
            <a:endParaRPr lang="en-US" altLang="en-US" sz="2400" dirty="0">
              <a:solidFill>
                <a:srgbClr val="FF0000"/>
              </a:solidFill>
            </a:endParaRPr>
          </a:p>
        </p:txBody>
      </p:sp>
      <p:sp>
        <p:nvSpPr>
          <p:cNvPr id="5" name="Ovale 4">
            <a:extLst>
              <a:ext uri="{FF2B5EF4-FFF2-40B4-BE49-F238E27FC236}">
                <a16:creationId xmlns:a16="http://schemas.microsoft.com/office/drawing/2014/main" id="{26DF6B77-3F57-1E8A-FFB6-FE465AD3A767}"/>
              </a:ext>
            </a:extLst>
          </p:cNvPr>
          <p:cNvSpPr>
            <a:spLocks noChangeAspect="1"/>
          </p:cNvSpPr>
          <p:nvPr/>
        </p:nvSpPr>
        <p:spPr>
          <a:xfrm>
            <a:off x="9036000" y="3276599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00C43F78-5F28-0F62-C9C3-D17FC557955C}"/>
              </a:ext>
            </a:extLst>
          </p:cNvPr>
          <p:cNvSpPr>
            <a:spLocks noChangeAspect="1"/>
          </p:cNvSpPr>
          <p:nvPr/>
        </p:nvSpPr>
        <p:spPr>
          <a:xfrm>
            <a:off x="9036000" y="4387800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6CB9CDC2-0600-66A2-2FC1-AB8F2C853C10}"/>
              </a:ext>
            </a:extLst>
          </p:cNvPr>
          <p:cNvSpPr>
            <a:spLocks noChangeAspect="1"/>
          </p:cNvSpPr>
          <p:nvPr/>
        </p:nvSpPr>
        <p:spPr>
          <a:xfrm>
            <a:off x="8991600" y="5378400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C53CF9F1-3982-B998-459B-FE037828E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DB9AD-873D-4C3A-838A-EE6365E41444}" type="slidenum">
              <a:rPr lang="it-IT" altLang="en-US" smtClean="0"/>
              <a:pPr>
                <a:defRPr/>
              </a:pPr>
              <a:t>9</a:t>
            </a:fld>
            <a:endParaRPr lang="it-IT" altLang="en-US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AA1E702-FC4C-FCDB-5117-2438E2CEAA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35" y="692243"/>
            <a:ext cx="11160530" cy="5545518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195D11A5-4A2A-E901-1F6D-2A254D2297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0"/>
            <a:ext cx="120396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marL="838200" indent="-838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5250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668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1811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295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1752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209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2667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124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 defTabSz="914400">
              <a:lnSpc>
                <a:spcPct val="90000"/>
              </a:lnSpc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Altri esempi di integrazione di turbine eoliche</a:t>
            </a:r>
          </a:p>
        </p:txBody>
      </p:sp>
    </p:spTree>
    <p:extLst>
      <p:ext uri="{BB962C8B-B14F-4D97-AF65-F5344CB8AC3E}">
        <p14:creationId xmlns:p14="http://schemas.microsoft.com/office/powerpoint/2010/main" val="661591356"/>
      </p:ext>
    </p:extLst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738</Words>
  <Application>Microsoft Office PowerPoint</Application>
  <PresentationFormat>Widescreen</PresentationFormat>
  <Paragraphs>115</Paragraphs>
  <Slides>22</Slides>
  <Notes>1</Notes>
  <HiddenSlides>0</HiddenSlides>
  <MMClips>3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Symbol</vt:lpstr>
      <vt:lpstr>Times New Roman</vt:lpstr>
      <vt:lpstr>Verdana</vt:lpstr>
      <vt:lpstr>Struttura predefinita</vt:lpstr>
      <vt:lpstr>Presentazione standard di PowerPoint</vt:lpstr>
      <vt:lpstr>Presentazione standard di PowerPoint</vt:lpstr>
      <vt:lpstr>Forze d’inerzia e forze viscose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Esempi di applicazione</vt:lpstr>
      <vt:lpstr>Il teorema di Bernoulli generalizzato</vt:lpstr>
      <vt:lpstr>Regime di moto laminare e turbolento</vt:lpstr>
      <vt:lpstr>Presentazione standard di PowerPoint</vt:lpstr>
      <vt:lpstr>Presentazione standard di PowerPoint</vt:lpstr>
      <vt:lpstr>Analisi dimensionale  e  Teoria della similitudine</vt:lpstr>
      <vt:lpstr>Numero di Reynolds (Re)</vt:lpstr>
    </vt:vector>
  </TitlesOfParts>
  <Company>DIT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DIT</dc:creator>
  <cp:lastModifiedBy>Simone Ferrari</cp:lastModifiedBy>
  <cp:revision>135</cp:revision>
  <dcterms:created xsi:type="dcterms:W3CDTF">2004-05-05T17:36:41Z</dcterms:created>
  <dcterms:modified xsi:type="dcterms:W3CDTF">2025-10-01T09:53:47Z</dcterms:modified>
</cp:coreProperties>
</file>