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6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28"/>
  </p:notesMasterIdLst>
  <p:handoutMasterIdLst>
    <p:handoutMasterId r:id="rId29"/>
  </p:handoutMasterIdLst>
  <p:sldIdLst>
    <p:sldId id="325" r:id="rId2"/>
    <p:sldId id="599" r:id="rId3"/>
    <p:sldId id="644" r:id="rId4"/>
    <p:sldId id="595" r:id="rId5"/>
    <p:sldId id="594" r:id="rId6"/>
    <p:sldId id="570" r:id="rId7"/>
    <p:sldId id="577" r:id="rId8"/>
    <p:sldId id="585" r:id="rId9"/>
    <p:sldId id="583" r:id="rId10"/>
    <p:sldId id="591" r:id="rId11"/>
    <p:sldId id="593" r:id="rId12"/>
    <p:sldId id="646" r:id="rId13"/>
    <p:sldId id="341" r:id="rId14"/>
    <p:sldId id="334" r:id="rId15"/>
    <p:sldId id="580" r:id="rId16"/>
    <p:sldId id="336" r:id="rId17"/>
    <p:sldId id="345" r:id="rId18"/>
    <p:sldId id="645" r:id="rId19"/>
    <p:sldId id="285" r:id="rId20"/>
    <p:sldId id="554" r:id="rId21"/>
    <p:sldId id="564" r:id="rId22"/>
    <p:sldId id="333" r:id="rId23"/>
    <p:sldId id="314" r:id="rId24"/>
    <p:sldId id="312" r:id="rId25"/>
    <p:sldId id="351" r:id="rId26"/>
    <p:sldId id="297" r:id="rId27"/>
  </p:sldIdLst>
  <p:sldSz cx="12192000" cy="6858000"/>
  <p:notesSz cx="7099300" cy="102346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3333FF"/>
    <a:srgbClr val="FFCC00"/>
    <a:srgbClr val="FFFF00"/>
    <a:srgbClr val="FF3300"/>
    <a:srgbClr val="CC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0DEF1E-6683-43E8-8175-A7F352EE3BAE}" v="82" dt="2025-09-11T09:46:43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101" d="100"/>
          <a:sy n="101" d="100"/>
        </p:scale>
        <p:origin x="207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Ferrari" userId="fa4b2a5d-859b-4c23-96a3-a2684947884c" providerId="ADAL" clId="{6395C43A-E8F5-44C6-B842-BF2CC2A06386}"/>
    <pc:docChg chg="undo custSel addSld modSld">
      <pc:chgData name="Simone Ferrari" userId="fa4b2a5d-859b-4c23-96a3-a2684947884c" providerId="ADAL" clId="{6395C43A-E8F5-44C6-B842-BF2CC2A06386}" dt="2025-09-11T09:46:43.952" v="558"/>
      <pc:docMkLst>
        <pc:docMk/>
      </pc:docMkLst>
      <pc:sldChg chg="addSp delSp modSp add mod delAnim">
        <pc:chgData name="Simone Ferrari" userId="fa4b2a5d-859b-4c23-96a3-a2684947884c" providerId="ADAL" clId="{6395C43A-E8F5-44C6-B842-BF2CC2A06386}" dt="2025-09-11T09:28:59.371" v="320" actId="14100"/>
        <pc:sldMkLst>
          <pc:docMk/>
          <pc:sldMk cId="3883116668" sldId="285"/>
        </pc:sldMkLst>
        <pc:spChg chg="del">
          <ac:chgData name="Simone Ferrari" userId="fa4b2a5d-859b-4c23-96a3-a2684947884c" providerId="ADAL" clId="{6395C43A-E8F5-44C6-B842-BF2CC2A06386}" dt="2025-09-11T09:27:00.618" v="242" actId="478"/>
          <ac:spMkLst>
            <pc:docMk/>
            <pc:sldMk cId="3883116668" sldId="285"/>
            <ac:spMk id="2" creationId="{D4D1A882-703E-99C3-A700-CD54A1FFF257}"/>
          </ac:spMkLst>
        </pc:spChg>
        <pc:spChg chg="add mod">
          <ac:chgData name="Simone Ferrari" userId="fa4b2a5d-859b-4c23-96a3-a2684947884c" providerId="ADAL" clId="{6395C43A-E8F5-44C6-B842-BF2CC2A06386}" dt="2025-09-11T09:28:59.371" v="320" actId="14100"/>
          <ac:spMkLst>
            <pc:docMk/>
            <pc:sldMk cId="3883116668" sldId="285"/>
            <ac:spMk id="3" creationId="{01C3D7BA-5C31-C9B2-5997-A41BC8EA4B35}"/>
          </ac:spMkLst>
        </pc:spChg>
        <pc:spChg chg="add mod ord">
          <ac:chgData name="Simone Ferrari" userId="fa4b2a5d-859b-4c23-96a3-a2684947884c" providerId="ADAL" clId="{6395C43A-E8F5-44C6-B842-BF2CC2A06386}" dt="2025-09-11T09:28:18.465" v="285" actId="14100"/>
          <ac:spMkLst>
            <pc:docMk/>
            <pc:sldMk cId="3883116668" sldId="285"/>
            <ac:spMk id="4" creationId="{909962D4-B1D4-4DE5-1EC4-72BE86915536}"/>
          </ac:spMkLst>
        </pc:spChg>
        <pc:spChg chg="mod">
          <ac:chgData name="Simone Ferrari" userId="fa4b2a5d-859b-4c23-96a3-a2684947884c" providerId="ADAL" clId="{6395C43A-E8F5-44C6-B842-BF2CC2A06386}" dt="2025-09-11T09:28:11.158" v="284" actId="1037"/>
          <ac:spMkLst>
            <pc:docMk/>
            <pc:sldMk cId="3883116668" sldId="285"/>
            <ac:spMk id="6" creationId="{B0C3E665-E83F-B9B8-B452-3CDC0D8C2E79}"/>
          </ac:spMkLst>
        </pc:spChg>
        <pc:spChg chg="mod">
          <ac:chgData name="Simone Ferrari" userId="fa4b2a5d-859b-4c23-96a3-a2684947884c" providerId="ADAL" clId="{6395C43A-E8F5-44C6-B842-BF2CC2A06386}" dt="2025-09-11T09:28:11.158" v="284" actId="1037"/>
          <ac:spMkLst>
            <pc:docMk/>
            <pc:sldMk cId="3883116668" sldId="285"/>
            <ac:spMk id="7" creationId="{C201BBCC-F6CE-73A3-41BD-459C10D81EAB}"/>
          </ac:spMkLst>
        </pc:spChg>
        <pc:spChg chg="mod">
          <ac:chgData name="Simone Ferrari" userId="fa4b2a5d-859b-4c23-96a3-a2684947884c" providerId="ADAL" clId="{6395C43A-E8F5-44C6-B842-BF2CC2A06386}" dt="2025-09-11T09:28:11.158" v="284" actId="1037"/>
          <ac:spMkLst>
            <pc:docMk/>
            <pc:sldMk cId="3883116668" sldId="285"/>
            <ac:spMk id="8" creationId="{746E2E00-98D7-26B2-748B-9D75AC1A1256}"/>
          </ac:spMkLst>
        </pc:spChg>
        <pc:spChg chg="mod">
          <ac:chgData name="Simone Ferrari" userId="fa4b2a5d-859b-4c23-96a3-a2684947884c" providerId="ADAL" clId="{6395C43A-E8F5-44C6-B842-BF2CC2A06386}" dt="2025-09-11T09:28:11.158" v="284" actId="1037"/>
          <ac:spMkLst>
            <pc:docMk/>
            <pc:sldMk cId="3883116668" sldId="285"/>
            <ac:spMk id="10" creationId="{5B8CE3B4-0C5A-1802-A798-A8B4DD6802FE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3" creationId="{1D1795A0-85C9-D798-C6B3-647C1863A70B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4" creationId="{7E4E9453-23B5-D954-9D58-E4DD2B632FED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5" creationId="{8B8F9EFB-DF65-18FF-B893-1D1BC67E3BCC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6" creationId="{6F68939D-D920-55C2-7C50-06030B98D9A6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7" creationId="{6EDA369B-19D8-80F0-A7A3-BA528CCB961D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8" creationId="{751A3DA4-542C-2026-3859-05314851EF3F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29" creationId="{C98E2C34-6BBB-D61D-8339-E6A1B12D42A0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30" creationId="{9D4EA328-52AD-B113-8192-49F4C9423131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32" creationId="{0FFE053D-5188-601F-E4B1-99D97958BDEC}"/>
          </ac:spMkLst>
        </pc:spChg>
        <pc:spChg chg="mod">
          <ac:chgData name="Simone Ferrari" userId="fa4b2a5d-859b-4c23-96a3-a2684947884c" providerId="ADAL" clId="{6395C43A-E8F5-44C6-B842-BF2CC2A06386}" dt="2025-09-11T09:28:28.044" v="316" actId="1038"/>
          <ac:spMkLst>
            <pc:docMk/>
            <pc:sldMk cId="3883116668" sldId="285"/>
            <ac:spMk id="33" creationId="{CF02756D-D391-A86A-5E72-A30DC510ADF9}"/>
          </ac:spMkLst>
        </pc:spChg>
        <pc:spChg chg="del">
          <ac:chgData name="Simone Ferrari" userId="fa4b2a5d-859b-4c23-96a3-a2684947884c" providerId="ADAL" clId="{6395C43A-E8F5-44C6-B842-BF2CC2A06386}" dt="2025-09-11T09:27:11.849" v="244" actId="478"/>
          <ac:spMkLst>
            <pc:docMk/>
            <pc:sldMk cId="3883116668" sldId="285"/>
            <ac:spMk id="38" creationId="{D0715520-D12F-CB23-3EA3-CA6FCD642290}"/>
          </ac:spMkLst>
        </pc:spChg>
        <pc:spChg chg="del">
          <ac:chgData name="Simone Ferrari" userId="fa4b2a5d-859b-4c23-96a3-a2684947884c" providerId="ADAL" clId="{6395C43A-E8F5-44C6-B842-BF2CC2A06386}" dt="2025-09-11T09:27:14.547" v="245" actId="478"/>
          <ac:spMkLst>
            <pc:docMk/>
            <pc:sldMk cId="3883116668" sldId="285"/>
            <ac:spMk id="39" creationId="{FDB95EA1-3C03-0BC8-3C94-BBCF06797EDF}"/>
          </ac:spMkLst>
        </pc:spChg>
        <pc:grpChg chg="mod">
          <ac:chgData name="Simone Ferrari" userId="fa4b2a5d-859b-4c23-96a3-a2684947884c" providerId="ADAL" clId="{6395C43A-E8F5-44C6-B842-BF2CC2A06386}" dt="2025-09-11T09:28:11.158" v="284" actId="1037"/>
          <ac:grpSpMkLst>
            <pc:docMk/>
            <pc:sldMk cId="3883116668" sldId="285"/>
            <ac:grpSpMk id="21" creationId="{4E3E6DC3-D891-05CA-D801-BC515F0AEF16}"/>
          </ac:grpSpMkLst>
        </pc:grpChg>
        <pc:graphicFrameChg chg="del">
          <ac:chgData name="Simone Ferrari" userId="fa4b2a5d-859b-4c23-96a3-a2684947884c" providerId="ADAL" clId="{6395C43A-E8F5-44C6-B842-BF2CC2A06386}" dt="2025-09-11T09:27:17.152" v="246" actId="478"/>
          <ac:graphicFrameMkLst>
            <pc:docMk/>
            <pc:sldMk cId="3883116668" sldId="285"/>
            <ac:graphicFrameMk id="35" creationId="{E00C77EE-AE26-A9B4-C342-F9FF5EA5BCED}"/>
          </ac:graphicFrameMkLst>
        </pc:graphicFrameChg>
        <pc:picChg chg="mod">
          <ac:chgData name="Simone Ferrari" userId="fa4b2a5d-859b-4c23-96a3-a2684947884c" providerId="ADAL" clId="{6395C43A-E8F5-44C6-B842-BF2CC2A06386}" dt="2025-09-11T09:28:11.158" v="284" actId="1037"/>
          <ac:picMkLst>
            <pc:docMk/>
            <pc:sldMk cId="3883116668" sldId="285"/>
            <ac:picMk id="5" creationId="{FF2AE87A-033C-FE0B-82AC-8585B86F90D3}"/>
          </ac:picMkLst>
        </pc:picChg>
        <pc:picChg chg="mod">
          <ac:chgData name="Simone Ferrari" userId="fa4b2a5d-859b-4c23-96a3-a2684947884c" providerId="ADAL" clId="{6395C43A-E8F5-44C6-B842-BF2CC2A06386}" dt="2025-09-11T09:28:11.158" v="284" actId="1037"/>
          <ac:picMkLst>
            <pc:docMk/>
            <pc:sldMk cId="3883116668" sldId="285"/>
            <ac:picMk id="9" creationId="{8FD8040D-75F5-D5D7-85BE-599F1505DD4F}"/>
          </ac:picMkLst>
        </pc:picChg>
        <pc:picChg chg="mod">
          <ac:chgData name="Simone Ferrari" userId="fa4b2a5d-859b-4c23-96a3-a2684947884c" providerId="ADAL" clId="{6395C43A-E8F5-44C6-B842-BF2CC2A06386}" dt="2025-09-11T09:28:11.158" v="284" actId="1037"/>
          <ac:picMkLst>
            <pc:docMk/>
            <pc:sldMk cId="3883116668" sldId="285"/>
            <ac:picMk id="36" creationId="{F43F5B52-C48E-9427-601A-75B0ABF59BED}"/>
          </ac:picMkLst>
        </pc:picChg>
        <pc:picChg chg="mod">
          <ac:chgData name="Simone Ferrari" userId="fa4b2a5d-859b-4c23-96a3-a2684947884c" providerId="ADAL" clId="{6395C43A-E8F5-44C6-B842-BF2CC2A06386}" dt="2025-09-11T09:28:11.158" v="284" actId="1037"/>
          <ac:picMkLst>
            <pc:docMk/>
            <pc:sldMk cId="3883116668" sldId="285"/>
            <ac:picMk id="37" creationId="{CD8B9802-DC94-2A8A-B289-69193AA82410}"/>
          </ac:picMkLst>
        </pc:picChg>
      </pc:sldChg>
      <pc:sldChg chg="modSp mod">
        <pc:chgData name="Simone Ferrari" userId="fa4b2a5d-859b-4c23-96a3-a2684947884c" providerId="ADAL" clId="{6395C43A-E8F5-44C6-B842-BF2CC2A06386}" dt="2025-09-10T17:40:29.371" v="183" actId="20577"/>
        <pc:sldMkLst>
          <pc:docMk/>
          <pc:sldMk cId="0" sldId="297"/>
        </pc:sldMkLst>
        <pc:spChg chg="mod">
          <ac:chgData name="Simone Ferrari" userId="fa4b2a5d-859b-4c23-96a3-a2684947884c" providerId="ADAL" clId="{6395C43A-E8F5-44C6-B842-BF2CC2A06386}" dt="2025-09-10T17:40:29.371" v="183" actId="20577"/>
          <ac:spMkLst>
            <pc:docMk/>
            <pc:sldMk cId="0" sldId="297"/>
            <ac:spMk id="9" creationId="{B89B44FF-C629-4D88-A1DC-CC6F575883EF}"/>
          </ac:spMkLst>
        </pc:spChg>
      </pc:sldChg>
      <pc:sldChg chg="modSp mod">
        <pc:chgData name="Simone Ferrari" userId="fa4b2a5d-859b-4c23-96a3-a2684947884c" providerId="ADAL" clId="{6395C43A-E8F5-44C6-B842-BF2CC2A06386}" dt="2025-09-10T17:39:27.301" v="141" actId="20577"/>
        <pc:sldMkLst>
          <pc:docMk/>
          <pc:sldMk cId="2386031629" sldId="312"/>
        </pc:sldMkLst>
        <pc:spChg chg="mod">
          <ac:chgData name="Simone Ferrari" userId="fa4b2a5d-859b-4c23-96a3-a2684947884c" providerId="ADAL" clId="{6395C43A-E8F5-44C6-B842-BF2CC2A06386}" dt="2025-09-10T17:39:27.301" v="141" actId="20577"/>
          <ac:spMkLst>
            <pc:docMk/>
            <pc:sldMk cId="2386031629" sldId="312"/>
            <ac:spMk id="6147" creationId="{00000000-0000-0000-0000-000000000000}"/>
          </ac:spMkLst>
        </pc:spChg>
      </pc:sldChg>
      <pc:sldChg chg="addSp delSp modSp mod">
        <pc:chgData name="Simone Ferrari" userId="fa4b2a5d-859b-4c23-96a3-a2684947884c" providerId="ADAL" clId="{6395C43A-E8F5-44C6-B842-BF2CC2A06386}" dt="2025-09-10T17:36:40.221" v="48" actId="14100"/>
        <pc:sldMkLst>
          <pc:docMk/>
          <pc:sldMk cId="2393445642" sldId="591"/>
        </pc:sldMkLst>
        <pc:spChg chg="add mod">
          <ac:chgData name="Simone Ferrari" userId="fa4b2a5d-859b-4c23-96a3-a2684947884c" providerId="ADAL" clId="{6395C43A-E8F5-44C6-B842-BF2CC2A06386}" dt="2025-09-10T17:36:40.221" v="48" actId="14100"/>
          <ac:spMkLst>
            <pc:docMk/>
            <pc:sldMk cId="2393445642" sldId="591"/>
            <ac:spMk id="6" creationId="{CD98E01E-2627-5987-4FAB-956B137E5120}"/>
          </ac:spMkLst>
        </pc:spChg>
        <pc:spChg chg="del mod">
          <ac:chgData name="Simone Ferrari" userId="fa4b2a5d-859b-4c23-96a3-a2684947884c" providerId="ADAL" clId="{6395C43A-E8F5-44C6-B842-BF2CC2A06386}" dt="2025-09-10T17:36:33.525" v="46" actId="478"/>
          <ac:spMkLst>
            <pc:docMk/>
            <pc:sldMk cId="2393445642" sldId="591"/>
            <ac:spMk id="8" creationId="{53A823B9-99D6-4E3A-8887-715440465152}"/>
          </ac:spMkLst>
        </pc:spChg>
      </pc:sldChg>
      <pc:sldChg chg="addSp delSp modSp">
        <pc:chgData name="Simone Ferrari" userId="fa4b2a5d-859b-4c23-96a3-a2684947884c" providerId="ADAL" clId="{6395C43A-E8F5-44C6-B842-BF2CC2A06386}" dt="2025-09-10T17:36:43.348" v="49" actId="14100"/>
        <pc:sldMkLst>
          <pc:docMk/>
          <pc:sldMk cId="2937453592" sldId="593"/>
        </pc:sldMkLst>
        <pc:spChg chg="add mod">
          <ac:chgData name="Simone Ferrari" userId="fa4b2a5d-859b-4c23-96a3-a2684947884c" providerId="ADAL" clId="{6395C43A-E8F5-44C6-B842-BF2CC2A06386}" dt="2025-09-10T17:36:43.348" v="49" actId="14100"/>
          <ac:spMkLst>
            <pc:docMk/>
            <pc:sldMk cId="2937453592" sldId="593"/>
            <ac:spMk id="8" creationId="{2B2B1B13-0BD7-5655-F414-EA12EB75F75B}"/>
          </ac:spMkLst>
        </pc:spChg>
        <pc:spChg chg="del">
          <ac:chgData name="Simone Ferrari" userId="fa4b2a5d-859b-4c23-96a3-a2684947884c" providerId="ADAL" clId="{6395C43A-E8F5-44C6-B842-BF2CC2A06386}" dt="2025-09-10T17:36:03.452" v="41" actId="478"/>
          <ac:spMkLst>
            <pc:docMk/>
            <pc:sldMk cId="2937453592" sldId="593"/>
            <ac:spMk id="11" creationId="{7BF2CF5C-68B9-41DA-841C-A2D7BA45E70B}"/>
          </ac:spMkLst>
        </pc:spChg>
      </pc:sldChg>
      <pc:sldChg chg="addSp delSp modSp mod delAnim modAnim">
        <pc:chgData name="Simone Ferrari" userId="fa4b2a5d-859b-4c23-96a3-a2684947884c" providerId="ADAL" clId="{6395C43A-E8F5-44C6-B842-BF2CC2A06386}" dt="2025-09-11T09:26:50.140" v="241"/>
        <pc:sldMkLst>
          <pc:docMk/>
          <pc:sldMk cId="3876956011" sldId="645"/>
        </pc:sldMkLst>
        <pc:spChg chg="mod">
          <ac:chgData name="Simone Ferrari" userId="fa4b2a5d-859b-4c23-96a3-a2684947884c" providerId="ADAL" clId="{6395C43A-E8F5-44C6-B842-BF2CC2A06386}" dt="2025-09-11T09:24:45.771" v="225"/>
          <ac:spMkLst>
            <pc:docMk/>
            <pc:sldMk cId="3876956011" sldId="645"/>
            <ac:spMk id="8" creationId="{8ACAB380-4D8F-66C2-104F-E9E7AE857CCE}"/>
          </ac:spMkLst>
        </pc:spChg>
        <pc:spChg chg="mod">
          <ac:chgData name="Simone Ferrari" userId="fa4b2a5d-859b-4c23-96a3-a2684947884c" providerId="ADAL" clId="{6395C43A-E8F5-44C6-B842-BF2CC2A06386}" dt="2025-09-11T09:24:45.771" v="225"/>
          <ac:spMkLst>
            <pc:docMk/>
            <pc:sldMk cId="3876956011" sldId="645"/>
            <ac:spMk id="9" creationId="{0848D7A3-7CF6-3E07-A0E9-F32C53EC73CD}"/>
          </ac:spMkLst>
        </pc:spChg>
        <pc:spChg chg="mod">
          <ac:chgData name="Simone Ferrari" userId="fa4b2a5d-859b-4c23-96a3-a2684947884c" providerId="ADAL" clId="{6395C43A-E8F5-44C6-B842-BF2CC2A06386}" dt="2025-09-11T09:24:45.771" v="225"/>
          <ac:spMkLst>
            <pc:docMk/>
            <pc:sldMk cId="3876956011" sldId="645"/>
            <ac:spMk id="10" creationId="{AC0F8B44-2E99-D23C-CBB5-8BDE434C4896}"/>
          </ac:spMkLst>
        </pc:spChg>
        <pc:spChg chg="add mod">
          <ac:chgData name="Simone Ferrari" userId="fa4b2a5d-859b-4c23-96a3-a2684947884c" providerId="ADAL" clId="{6395C43A-E8F5-44C6-B842-BF2CC2A06386}" dt="2025-09-11T09:26:43.065" v="237" actId="1076"/>
          <ac:spMkLst>
            <pc:docMk/>
            <pc:sldMk cId="3876956011" sldId="645"/>
            <ac:spMk id="11" creationId="{74FFF80D-BB4B-5F24-F9FF-41B529522A1E}"/>
          </ac:spMkLst>
        </pc:spChg>
        <pc:spChg chg="mod">
          <ac:chgData name="Simone Ferrari" userId="fa4b2a5d-859b-4c23-96a3-a2684947884c" providerId="ADAL" clId="{6395C43A-E8F5-44C6-B842-BF2CC2A06386}" dt="2025-09-11T09:24:07.211" v="222" actId="20577"/>
          <ac:spMkLst>
            <pc:docMk/>
            <pc:sldMk cId="3876956011" sldId="645"/>
            <ac:spMk id="26628" creationId="{A5DEC8BB-B4B7-46BA-9F54-D71AB83187BD}"/>
          </ac:spMkLst>
        </pc:spChg>
        <pc:grpChg chg="add mod">
          <ac:chgData name="Simone Ferrari" userId="fa4b2a5d-859b-4c23-96a3-a2684947884c" providerId="ADAL" clId="{6395C43A-E8F5-44C6-B842-BF2CC2A06386}" dt="2025-09-11T09:26:04.992" v="234" actId="1076"/>
          <ac:grpSpMkLst>
            <pc:docMk/>
            <pc:sldMk cId="3876956011" sldId="645"/>
            <ac:grpSpMk id="3" creationId="{558DD102-5A88-6B47-F832-4E0801C9EC75}"/>
          </ac:grpSpMkLst>
        </pc:grpChg>
        <pc:grpChg chg="mod">
          <ac:chgData name="Simone Ferrari" userId="fa4b2a5d-859b-4c23-96a3-a2684947884c" providerId="ADAL" clId="{6395C43A-E8F5-44C6-B842-BF2CC2A06386}" dt="2025-09-11T09:24:45.771" v="225"/>
          <ac:grpSpMkLst>
            <pc:docMk/>
            <pc:sldMk cId="3876956011" sldId="645"/>
            <ac:grpSpMk id="6" creationId="{534944E5-4365-37E5-95F9-4CE2865D5C90}"/>
          </ac:grpSpMkLst>
        </pc:grpChg>
        <pc:picChg chg="del">
          <ac:chgData name="Simone Ferrari" userId="fa4b2a5d-859b-4c23-96a3-a2684947884c" providerId="ADAL" clId="{6395C43A-E8F5-44C6-B842-BF2CC2A06386}" dt="2025-09-11T09:24:17.040" v="223" actId="478"/>
          <ac:picMkLst>
            <pc:docMk/>
            <pc:sldMk cId="3876956011" sldId="645"/>
            <ac:picMk id="2" creationId="{21246B29-5CF2-53D6-FDF0-A7ED7D97F3EE}"/>
          </ac:picMkLst>
        </pc:picChg>
        <pc:picChg chg="mod">
          <ac:chgData name="Simone Ferrari" userId="fa4b2a5d-859b-4c23-96a3-a2684947884c" providerId="ADAL" clId="{6395C43A-E8F5-44C6-B842-BF2CC2A06386}" dt="2025-09-11T09:24:45.771" v="225"/>
          <ac:picMkLst>
            <pc:docMk/>
            <pc:sldMk cId="3876956011" sldId="645"/>
            <ac:picMk id="4" creationId="{4BA547DD-18B4-AEB9-CDA8-531E9236C537}"/>
          </ac:picMkLst>
        </pc:picChg>
        <pc:picChg chg="mod">
          <ac:chgData name="Simone Ferrari" userId="fa4b2a5d-859b-4c23-96a3-a2684947884c" providerId="ADAL" clId="{6395C43A-E8F5-44C6-B842-BF2CC2A06386}" dt="2025-09-11T09:24:45.771" v="225"/>
          <ac:picMkLst>
            <pc:docMk/>
            <pc:sldMk cId="3876956011" sldId="645"/>
            <ac:picMk id="5" creationId="{81434C2C-3823-9292-D60A-4C123278B918}"/>
          </ac:picMkLst>
        </pc:picChg>
        <pc:picChg chg="mod">
          <ac:chgData name="Simone Ferrari" userId="fa4b2a5d-859b-4c23-96a3-a2684947884c" providerId="ADAL" clId="{6395C43A-E8F5-44C6-B842-BF2CC2A06386}" dt="2025-09-11T09:26:07.681" v="235" actId="14100"/>
          <ac:picMkLst>
            <pc:docMk/>
            <pc:sldMk cId="3876956011" sldId="645"/>
            <ac:picMk id="7" creationId="{B764FF10-01C7-150B-28BF-ECC1DAF24135}"/>
          </ac:picMkLst>
        </pc:picChg>
        <pc:picChg chg="del">
          <ac:chgData name="Simone Ferrari" userId="fa4b2a5d-859b-4c23-96a3-a2684947884c" providerId="ADAL" clId="{6395C43A-E8F5-44C6-B842-BF2CC2A06386}" dt="2025-09-11T09:24:44.708" v="224" actId="478"/>
          <ac:picMkLst>
            <pc:docMk/>
            <pc:sldMk cId="3876956011" sldId="645"/>
            <ac:picMk id="13" creationId="{7424157F-E85B-6B5C-40DA-1C804CF9838C}"/>
          </ac:picMkLst>
        </pc:picChg>
      </pc:sldChg>
      <pc:sldChg chg="addSp delSp modSp add mod delAnim modAnim">
        <pc:chgData name="Simone Ferrari" userId="fa4b2a5d-859b-4c23-96a3-a2684947884c" providerId="ADAL" clId="{6395C43A-E8F5-44C6-B842-BF2CC2A06386}" dt="2025-09-11T09:46:43.952" v="558"/>
        <pc:sldMkLst>
          <pc:docMk/>
          <pc:sldMk cId="1000399791" sldId="646"/>
        </pc:sldMkLst>
        <pc:spChg chg="add mod">
          <ac:chgData name="Simone Ferrari" userId="fa4b2a5d-859b-4c23-96a3-a2684947884c" providerId="ADAL" clId="{6395C43A-E8F5-44C6-B842-BF2CC2A06386}" dt="2025-09-11T09:40:31.920" v="447" actId="14100"/>
          <ac:spMkLst>
            <pc:docMk/>
            <pc:sldMk cId="1000399791" sldId="646"/>
            <ac:spMk id="5" creationId="{78A25A0D-1C40-5663-F187-A45A85D4BE58}"/>
          </ac:spMkLst>
        </pc:spChg>
        <pc:spChg chg="mod">
          <ac:chgData name="Simone Ferrari" userId="fa4b2a5d-859b-4c23-96a3-a2684947884c" providerId="ADAL" clId="{6395C43A-E8F5-44C6-B842-BF2CC2A06386}" dt="2025-09-11T09:23:14.224" v="189" actId="313"/>
          <ac:spMkLst>
            <pc:docMk/>
            <pc:sldMk cId="1000399791" sldId="646"/>
            <ac:spMk id="6" creationId="{72943CCB-DB5C-6357-ABFB-7D63D1FA5B4F}"/>
          </ac:spMkLst>
        </pc:spChg>
        <pc:spChg chg="del">
          <ac:chgData name="Simone Ferrari" userId="fa4b2a5d-859b-4c23-96a3-a2684947884c" providerId="ADAL" clId="{6395C43A-E8F5-44C6-B842-BF2CC2A06386}" dt="2025-09-10T17:38:17.346" v="135" actId="478"/>
          <ac:spMkLst>
            <pc:docMk/>
            <pc:sldMk cId="1000399791" sldId="646"/>
            <ac:spMk id="7" creationId="{ABC2D2B7-248A-7C7F-1340-B984043AE712}"/>
          </ac:spMkLst>
        </pc:spChg>
        <pc:spChg chg="add mod ord">
          <ac:chgData name="Simone Ferrari" userId="fa4b2a5d-859b-4c23-96a3-a2684947884c" providerId="ADAL" clId="{6395C43A-E8F5-44C6-B842-BF2CC2A06386}" dt="2025-09-11T09:42:33.266" v="484" actId="1036"/>
          <ac:spMkLst>
            <pc:docMk/>
            <pc:sldMk cId="1000399791" sldId="646"/>
            <ac:spMk id="9" creationId="{D11BD1BE-3232-27E4-C67D-AADE58BB0614}"/>
          </ac:spMkLst>
        </pc:spChg>
        <pc:spChg chg="add mod">
          <ac:chgData name="Simone Ferrari" userId="fa4b2a5d-859b-4c23-96a3-a2684947884c" providerId="ADAL" clId="{6395C43A-E8F5-44C6-B842-BF2CC2A06386}" dt="2025-09-11T09:36:42.427" v="400" actId="1076"/>
          <ac:spMkLst>
            <pc:docMk/>
            <pc:sldMk cId="1000399791" sldId="646"/>
            <ac:spMk id="10" creationId="{3AF73D08-9A43-2E6B-F7DD-1DB317DFD536}"/>
          </ac:spMkLst>
        </pc:spChg>
        <pc:spChg chg="add mod">
          <ac:chgData name="Simone Ferrari" userId="fa4b2a5d-859b-4c23-96a3-a2684947884c" providerId="ADAL" clId="{6395C43A-E8F5-44C6-B842-BF2CC2A06386}" dt="2025-09-11T09:38:06.370" v="409" actId="1076"/>
          <ac:spMkLst>
            <pc:docMk/>
            <pc:sldMk cId="1000399791" sldId="646"/>
            <ac:spMk id="12" creationId="{7DF45CAD-7265-238B-C31B-3D41103AEE54}"/>
          </ac:spMkLst>
        </pc:spChg>
        <pc:spChg chg="add mod ord">
          <ac:chgData name="Simone Ferrari" userId="fa4b2a5d-859b-4c23-96a3-a2684947884c" providerId="ADAL" clId="{6395C43A-E8F5-44C6-B842-BF2CC2A06386}" dt="2025-09-11T09:43:02.129" v="501" actId="166"/>
          <ac:spMkLst>
            <pc:docMk/>
            <pc:sldMk cId="1000399791" sldId="646"/>
            <ac:spMk id="13" creationId="{8C5BA6EB-36B0-4762-DA57-E15FEC440AC1}"/>
          </ac:spMkLst>
        </pc:spChg>
        <pc:spChg chg="add mod ord">
          <ac:chgData name="Simone Ferrari" userId="fa4b2a5d-859b-4c23-96a3-a2684947884c" providerId="ADAL" clId="{6395C43A-E8F5-44C6-B842-BF2CC2A06386}" dt="2025-09-11T09:44:42.683" v="522" actId="1038"/>
          <ac:spMkLst>
            <pc:docMk/>
            <pc:sldMk cId="1000399791" sldId="646"/>
            <ac:spMk id="17" creationId="{2D9B9F65-9401-012A-50DC-E88C0212BD32}"/>
          </ac:spMkLst>
        </pc:spChg>
        <pc:spChg chg="add mod">
          <ac:chgData name="Simone Ferrari" userId="fa4b2a5d-859b-4c23-96a3-a2684947884c" providerId="ADAL" clId="{6395C43A-E8F5-44C6-B842-BF2CC2A06386}" dt="2025-09-11T09:44:42.683" v="522" actId="1038"/>
          <ac:spMkLst>
            <pc:docMk/>
            <pc:sldMk cId="1000399791" sldId="646"/>
            <ac:spMk id="18" creationId="{CCA1EFBF-3CBE-544A-6E63-0CD5FEEBBAE3}"/>
          </ac:spMkLst>
        </pc:spChg>
        <pc:spChg chg="del">
          <ac:chgData name="Simone Ferrari" userId="fa4b2a5d-859b-4c23-96a3-a2684947884c" providerId="ADAL" clId="{6395C43A-E8F5-44C6-B842-BF2CC2A06386}" dt="2025-09-10T17:38:17.346" v="135" actId="478"/>
          <ac:spMkLst>
            <pc:docMk/>
            <pc:sldMk cId="1000399791" sldId="646"/>
            <ac:spMk id="25" creationId="{245E783B-AECA-F743-3CDC-BAA66958EEE5}"/>
          </ac:spMkLst>
        </pc:spChg>
        <pc:spChg chg="del">
          <ac:chgData name="Simone Ferrari" userId="fa4b2a5d-859b-4c23-96a3-a2684947884c" providerId="ADAL" clId="{6395C43A-E8F5-44C6-B842-BF2CC2A06386}" dt="2025-09-10T17:38:17.346" v="135" actId="478"/>
          <ac:spMkLst>
            <pc:docMk/>
            <pc:sldMk cId="1000399791" sldId="646"/>
            <ac:spMk id="29" creationId="{4608ABE6-A2EC-67C7-707B-2A7D68DF631A}"/>
          </ac:spMkLst>
        </pc:spChg>
        <pc:spChg chg="del">
          <ac:chgData name="Simone Ferrari" userId="fa4b2a5d-859b-4c23-96a3-a2684947884c" providerId="ADAL" clId="{6395C43A-E8F5-44C6-B842-BF2CC2A06386}" dt="2025-09-10T17:38:17.346" v="135" actId="478"/>
          <ac:spMkLst>
            <pc:docMk/>
            <pc:sldMk cId="1000399791" sldId="646"/>
            <ac:spMk id="30" creationId="{E44A4C06-FE1E-EB79-78C7-896AA7882142}"/>
          </ac:spMkLst>
        </pc:spChg>
        <pc:grpChg chg="del">
          <ac:chgData name="Simone Ferrari" userId="fa4b2a5d-859b-4c23-96a3-a2684947884c" providerId="ADAL" clId="{6395C43A-E8F5-44C6-B842-BF2CC2A06386}" dt="2025-09-10T17:38:17.346" v="135" actId="478"/>
          <ac:grpSpMkLst>
            <pc:docMk/>
            <pc:sldMk cId="1000399791" sldId="646"/>
            <ac:grpSpMk id="9" creationId="{F3459AF7-4B9F-CE75-606B-42C38ACEE82F}"/>
          </ac:grpSpMkLst>
        </pc:grpChg>
        <pc:picChg chg="add mod modCrop">
          <ac:chgData name="Simone Ferrari" userId="fa4b2a5d-859b-4c23-96a3-a2684947884c" providerId="ADAL" clId="{6395C43A-E8F5-44C6-B842-BF2CC2A06386}" dt="2025-09-11T09:40:36.959" v="457" actId="1036"/>
          <ac:picMkLst>
            <pc:docMk/>
            <pc:sldMk cId="1000399791" sldId="646"/>
            <ac:picMk id="2" creationId="{6360EB58-E729-ADC9-770C-801709606317}"/>
          </ac:picMkLst>
        </pc:picChg>
        <pc:picChg chg="del">
          <ac:chgData name="Simone Ferrari" userId="fa4b2a5d-859b-4c23-96a3-a2684947884c" providerId="ADAL" clId="{6395C43A-E8F5-44C6-B842-BF2CC2A06386}" dt="2025-09-10T17:38:17.346" v="135" actId="478"/>
          <ac:picMkLst>
            <pc:docMk/>
            <pc:sldMk cId="1000399791" sldId="646"/>
            <ac:picMk id="2" creationId="{7A9C553F-E32C-78E5-6763-A2868DC5EEE5}"/>
          </ac:picMkLst>
        </pc:picChg>
        <pc:picChg chg="add mod modCrop">
          <ac:chgData name="Simone Ferrari" userId="fa4b2a5d-859b-4c23-96a3-a2684947884c" providerId="ADAL" clId="{6395C43A-E8F5-44C6-B842-BF2CC2A06386}" dt="2025-09-11T09:34:16.394" v="347" actId="1076"/>
          <ac:picMkLst>
            <pc:docMk/>
            <pc:sldMk cId="1000399791" sldId="646"/>
            <ac:picMk id="4" creationId="{018FF774-DC56-8A83-B4B1-0F26D9C81D3D}"/>
          </ac:picMkLst>
        </pc:picChg>
        <pc:picChg chg="del">
          <ac:chgData name="Simone Ferrari" userId="fa4b2a5d-859b-4c23-96a3-a2684947884c" providerId="ADAL" clId="{6395C43A-E8F5-44C6-B842-BF2CC2A06386}" dt="2025-09-10T17:38:17.346" v="135" actId="478"/>
          <ac:picMkLst>
            <pc:docMk/>
            <pc:sldMk cId="1000399791" sldId="646"/>
            <ac:picMk id="4" creationId="{F2D24D91-4B6C-603B-22AA-E23A40321DDF}"/>
          </ac:picMkLst>
        </pc:picChg>
        <pc:picChg chg="del">
          <ac:chgData name="Simone Ferrari" userId="fa4b2a5d-859b-4c23-96a3-a2684947884c" providerId="ADAL" clId="{6395C43A-E8F5-44C6-B842-BF2CC2A06386}" dt="2025-09-10T17:38:17.346" v="135" actId="478"/>
          <ac:picMkLst>
            <pc:docMk/>
            <pc:sldMk cId="1000399791" sldId="646"/>
            <ac:picMk id="5" creationId="{C300B65D-55E7-2B10-978F-8194FDD376F6}"/>
          </ac:picMkLst>
        </pc:picChg>
        <pc:picChg chg="add mod">
          <ac:chgData name="Simone Ferrari" userId="fa4b2a5d-859b-4c23-96a3-a2684947884c" providerId="ADAL" clId="{6395C43A-E8F5-44C6-B842-BF2CC2A06386}" dt="2025-09-11T09:42:33.266" v="484" actId="1036"/>
          <ac:picMkLst>
            <pc:docMk/>
            <pc:sldMk cId="1000399791" sldId="646"/>
            <ac:picMk id="7" creationId="{5EB6725B-5545-5DBA-6CD5-CB77DD01F889}"/>
          </ac:picMkLst>
        </pc:picChg>
        <pc:picChg chg="add mod">
          <ac:chgData name="Simone Ferrari" userId="fa4b2a5d-859b-4c23-96a3-a2684947884c" providerId="ADAL" clId="{6395C43A-E8F5-44C6-B842-BF2CC2A06386}" dt="2025-09-11T09:42:33.266" v="484" actId="1036"/>
          <ac:picMkLst>
            <pc:docMk/>
            <pc:sldMk cId="1000399791" sldId="646"/>
            <ac:picMk id="8" creationId="{A74948F3-808C-430D-2E91-2ACC280CC6D2}"/>
          </ac:picMkLst>
        </pc:picChg>
        <pc:picChg chg="add mod">
          <ac:chgData name="Simone Ferrari" userId="fa4b2a5d-859b-4c23-96a3-a2684947884c" providerId="ADAL" clId="{6395C43A-E8F5-44C6-B842-BF2CC2A06386}" dt="2025-09-11T09:43:05.227" v="503" actId="1036"/>
          <ac:picMkLst>
            <pc:docMk/>
            <pc:sldMk cId="1000399791" sldId="646"/>
            <ac:picMk id="11" creationId="{D39DF617-65DF-E0CF-199D-B7CA20FAB65F}"/>
          </ac:picMkLst>
        </pc:picChg>
        <pc:picChg chg="add mod modCrop">
          <ac:chgData name="Simone Ferrari" userId="fa4b2a5d-859b-4c23-96a3-a2684947884c" providerId="ADAL" clId="{6395C43A-E8F5-44C6-B842-BF2CC2A06386}" dt="2025-09-11T09:42:04.238" v="474" actId="1037"/>
          <ac:picMkLst>
            <pc:docMk/>
            <pc:sldMk cId="1000399791" sldId="646"/>
            <ac:picMk id="14" creationId="{5480F1FD-5B26-04D0-2E2C-674535248305}"/>
          </ac:picMkLst>
        </pc:picChg>
        <pc:picChg chg="add mod modCrop">
          <ac:chgData name="Simone Ferrari" userId="fa4b2a5d-859b-4c23-96a3-a2684947884c" providerId="ADAL" clId="{6395C43A-E8F5-44C6-B842-BF2CC2A06386}" dt="2025-09-11T09:44:37.319" v="521" actId="1038"/>
          <ac:picMkLst>
            <pc:docMk/>
            <pc:sldMk cId="1000399791" sldId="646"/>
            <ac:picMk id="15" creationId="{19CBBB7F-7F80-966B-E534-6B5CE8544CCD}"/>
          </ac:picMkLst>
        </pc:picChg>
        <pc:picChg chg="add mod modCrop">
          <ac:chgData name="Simone Ferrari" userId="fa4b2a5d-859b-4c23-96a3-a2684947884c" providerId="ADAL" clId="{6395C43A-E8F5-44C6-B842-BF2CC2A06386}" dt="2025-09-11T09:44:42.683" v="522" actId="1038"/>
          <ac:picMkLst>
            <pc:docMk/>
            <pc:sldMk cId="1000399791" sldId="646"/>
            <ac:picMk id="16" creationId="{9714832B-7BAF-E388-75EB-6A5CC6A6DB2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EB138BB-6A6E-4C95-A7FE-866C0AB1CB0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t" anchorCtr="0" compatLnSpc="1">
            <a:prstTxWarp prst="textNoShape">
              <a:avLst/>
            </a:prstTxWarp>
          </a:bodyPr>
          <a:lstStyle>
            <a:lvl1pPr algn="l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A5C3805-19DA-486C-BA6D-168080C7E95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t" anchorCtr="0" compatLnSpc="1">
            <a:prstTxWarp prst="textNoShape">
              <a:avLst/>
            </a:prstTxWarp>
          </a:bodyPr>
          <a:lstStyle>
            <a:lvl1pPr algn="r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DB7AF419-463C-40B5-8BC9-572EC8BA01A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b" anchorCtr="0" compatLnSpc="1">
            <a:prstTxWarp prst="textNoShape">
              <a:avLst/>
            </a:prstTxWarp>
          </a:bodyPr>
          <a:lstStyle>
            <a:lvl1pPr algn="l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1CCB86A5-B920-4E15-BAA0-FAAEDA5F0E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b" anchorCtr="0" compatLnSpc="1">
            <a:prstTxWarp prst="textNoShape">
              <a:avLst/>
            </a:prstTxWarp>
          </a:bodyPr>
          <a:lstStyle>
            <a:lvl1pPr algn="r" defTabSz="990600" eaLnBrk="1" fontAlgn="auto" hangingPunct="1">
              <a:spcBef>
                <a:spcPts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B1E8190-5F7C-428E-8E9B-148F8E51413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1-26T08:45:49.4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14605 14623 0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1-10-12T09:38:20.8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2822 7673 0</inkml:trace>
  <inkml:trace contextRef="#ctx0" brushRef="#br0" timeOffset="1536.08">6562 6773 0</inkml:trace>
  <inkml:trace contextRef="#ctx0" brushRef="#br0" timeOffset="3600.2">3669 6438 0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1-19T11:11:14.8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3986 11501 0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2-10T09:51:19.3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2575 13458 0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2-10T09:42:06.6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1605 12241 0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7BDB967B-5F47-49C5-9E0D-4E810D960B6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t" anchorCtr="0" compatLnSpc="1">
            <a:prstTxWarp prst="textNoShape">
              <a:avLst/>
            </a:prstTxWarp>
          </a:bodyPr>
          <a:lstStyle>
            <a:lvl1pPr algn="l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72772D07-FD0F-4E3E-A64B-9CE9EA67C17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t" anchorCtr="0" compatLnSpc="1">
            <a:prstTxWarp prst="textNoShape">
              <a:avLst/>
            </a:prstTxWarp>
          </a:bodyPr>
          <a:lstStyle>
            <a:lvl1pPr algn="r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AFCF0BB-016D-469C-9B20-87E99D4D626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9938"/>
            <a:ext cx="6813550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DAA9024A-4580-4E6D-97DB-1641A157EA7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/>
              <a:t>Fare clic per modificare gli stili del testo dello schema</a:t>
            </a:r>
          </a:p>
          <a:p>
            <a:pPr lvl="1"/>
            <a:r>
              <a:rPr lang="it-IT" altLang="it-IT" noProof="0"/>
              <a:t>Secondo livello</a:t>
            </a:r>
          </a:p>
          <a:p>
            <a:pPr lvl="2"/>
            <a:r>
              <a:rPr lang="it-IT" altLang="it-IT" noProof="0"/>
              <a:t>Terzo livello</a:t>
            </a:r>
          </a:p>
          <a:p>
            <a:pPr lvl="3"/>
            <a:r>
              <a:rPr lang="it-IT" altLang="it-IT" noProof="0"/>
              <a:t>Quarto livello</a:t>
            </a:r>
          </a:p>
          <a:p>
            <a:pPr lvl="4"/>
            <a:r>
              <a:rPr lang="it-IT" altLang="it-IT" noProof="0"/>
              <a:t>Quinto livello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CD4C562-AE57-46A4-B3B6-7895FCA9DF7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b" anchorCtr="0" compatLnSpc="1">
            <a:prstTxWarp prst="textNoShape">
              <a:avLst/>
            </a:prstTxWarp>
          </a:bodyPr>
          <a:lstStyle>
            <a:lvl1pPr algn="l" defTabSz="990600" eaLnBrk="1" fontAlgn="auto" hangingPunct="1">
              <a:spcBef>
                <a:spcPct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6F68BDE7-547A-41D4-BD61-5A035705CA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8425" tIns="49213" rIns="98425" bIns="49213" numCol="1" anchor="b" anchorCtr="0" compatLnSpc="1">
            <a:prstTxWarp prst="textNoShape">
              <a:avLst/>
            </a:prstTxWarp>
          </a:bodyPr>
          <a:lstStyle>
            <a:lvl1pPr algn="r" defTabSz="990600" eaLnBrk="1" fontAlgn="auto" hangingPunct="1">
              <a:spcBef>
                <a:spcPts val="0"/>
              </a:spcBef>
              <a:spcAft>
                <a:spcPts val="0"/>
              </a:spcAft>
              <a:defRPr sz="130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9467397-999B-44DF-9CC7-1A59C52A11F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5B4A411-B839-4BFB-B6DB-5F0D1F4776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B1A662-7833-4C6E-BBCA-F82015D48682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8DEF59-B998-4EA8-A2B6-9D3C4242E0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8D7AAD8-B0E6-4C47-8FF6-B169B0BED5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467397-999B-44DF-9CC7-1A59C52A11F9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136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54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immagine diapositiva 1">
            <a:extLst>
              <a:ext uri="{FF2B5EF4-FFF2-40B4-BE49-F238E27FC236}">
                <a16:creationId xmlns:a16="http://schemas.microsoft.com/office/drawing/2014/main" id="{DBCBB133-80AC-43D3-8C89-BCB751F8F5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Segnaposto note 2">
            <a:extLst>
              <a:ext uri="{FF2B5EF4-FFF2-40B4-BE49-F238E27FC236}">
                <a16:creationId xmlns:a16="http://schemas.microsoft.com/office/drawing/2014/main" id="{CA292149-DF64-4E46-89A7-6D1E4AA3BE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egnaposto numero diapositiva 3">
            <a:extLst>
              <a:ext uri="{FF2B5EF4-FFF2-40B4-BE49-F238E27FC236}">
                <a16:creationId xmlns:a16="http://schemas.microsoft.com/office/drawing/2014/main" id="{43757671-02A2-4CFA-9773-FA3BB9A183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6316F3-93F7-4DB7-9C07-7FBE8B6118A5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>
            <a:extLst>
              <a:ext uri="{FF2B5EF4-FFF2-40B4-BE49-F238E27FC236}">
                <a16:creationId xmlns:a16="http://schemas.microsoft.com/office/drawing/2014/main" id="{6A84F5D3-3B2E-47F8-B539-DB56412A55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Segnaposto note 2">
            <a:extLst>
              <a:ext uri="{FF2B5EF4-FFF2-40B4-BE49-F238E27FC236}">
                <a16:creationId xmlns:a16="http://schemas.microsoft.com/office/drawing/2014/main" id="{4F4F9F37-6CC8-43E5-A74C-578CAE2D7A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6" name="Segnaposto numero diapositiva 3">
            <a:extLst>
              <a:ext uri="{FF2B5EF4-FFF2-40B4-BE49-F238E27FC236}">
                <a16:creationId xmlns:a16="http://schemas.microsoft.com/office/drawing/2014/main" id="{32BD9AA3-A11C-410F-8C69-F963BFC03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69BE12-C8B5-47F3-8C8C-BD1589F3E680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immagine diapositiva 1">
            <a:extLst>
              <a:ext uri="{FF2B5EF4-FFF2-40B4-BE49-F238E27FC236}">
                <a16:creationId xmlns:a16="http://schemas.microsoft.com/office/drawing/2014/main" id="{4AF667E6-10A4-42AB-9BF9-CF2DFB785E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Segnaposto note 2">
            <a:extLst>
              <a:ext uri="{FF2B5EF4-FFF2-40B4-BE49-F238E27FC236}">
                <a16:creationId xmlns:a16="http://schemas.microsoft.com/office/drawing/2014/main" id="{323C2569-2A0D-47A7-8AC5-99D99FAF96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3556" name="Segnaposto numero diapositiva 3">
            <a:extLst>
              <a:ext uri="{FF2B5EF4-FFF2-40B4-BE49-F238E27FC236}">
                <a16:creationId xmlns:a16="http://schemas.microsoft.com/office/drawing/2014/main" id="{1DB28F80-8F58-468E-AFF0-DCB66A826E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72087C-5EF3-4628-A99F-402BC20B7840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>
            <a:extLst>
              <a:ext uri="{FF2B5EF4-FFF2-40B4-BE49-F238E27FC236}">
                <a16:creationId xmlns:a16="http://schemas.microsoft.com/office/drawing/2014/main" id="{B6487325-8EA1-49C7-A499-8DD2B1AB5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Segnaposto note 2">
            <a:extLst>
              <a:ext uri="{FF2B5EF4-FFF2-40B4-BE49-F238E27FC236}">
                <a16:creationId xmlns:a16="http://schemas.microsoft.com/office/drawing/2014/main" id="{CF383447-F2CA-4FC2-8DDC-3D4C4D7052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3796" name="Segnaposto numero diapositiva 3">
            <a:extLst>
              <a:ext uri="{FF2B5EF4-FFF2-40B4-BE49-F238E27FC236}">
                <a16:creationId xmlns:a16="http://schemas.microsoft.com/office/drawing/2014/main" id="{21B1B367-A774-44E0-B8BF-0363CCAD39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D9DDB2-4F8C-447E-BA18-316488AEADD5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AF2FC552-F44E-471A-B003-0C9C6245E1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20B1814-00D4-49AD-8848-649F8883DB66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F2A67AE2-BFA7-4F61-B6A8-A8E2B38EE2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7A3105D-7CF6-42EA-89CD-FCB06EC63B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6AB37-BD6B-48EC-B59F-D0D24F75F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2DA5E-EDA6-4C5F-A0B3-6E19E8AC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D5ACB-E0F9-4884-A3C9-8E767EA24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623A-D15C-44F5-B562-7A45AC145A7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7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9CF15-4451-471B-A11C-73AC06532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FA0F7-48A7-49F1-AABB-554BCBBA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71822-D036-4EA8-8059-2D23DC073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19F3A-2178-4811-88EC-3E352023D13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2237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8BE5E-9F78-4E30-B804-F896FD283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0E0A2-88A4-40C8-A6A0-0B275210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26EB2-0057-4F45-BD65-F8393C173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FEFE-AFCF-49CA-8FFC-577FA4AA174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20641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">
            <a:extLst>
              <a:ext uri="{FF2B5EF4-FFF2-40B4-BE49-F238E27FC236}">
                <a16:creationId xmlns:a16="http://schemas.microsoft.com/office/drawing/2014/main" id="{6C7B7413-E1AF-4654-932A-4AF6428A2A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0064-8D1B-46BD-9860-13528394298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19075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25699-F6BF-4BED-AA86-0A9F97E7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9E3BF-3FC5-4629-A6B5-7C16C341B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38DA4-34EC-4EED-B78D-8A3D034E3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4570-7CAF-4828-A2A8-F745F71D6D3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026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0077E-3C0A-4034-802E-F0DE67EA5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866C5-D133-4191-B7DA-E69DC113D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36EA3-F55C-4F2D-8781-AA509B431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AB71-678A-4D13-B8A7-6C364F5E1AD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7210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E8F30B-64B9-4B1B-A20D-71FE0A290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6581FB-5A94-4F18-AECD-24C729BC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65E672-241D-4116-844C-65AACBA68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6B86-5D6E-4F9B-98B9-AD5475DB01C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8925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0CE66FD-CEB8-4C90-8401-A018A96A3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930A15-5AA0-47D2-9583-32CC52A12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714C4FE-69A9-483A-9F47-3CE31FB24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1856-ADA9-442E-8546-4E1A8F96FF0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873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269D832-8902-476C-8C15-6F1B26DBC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F8E7753-A34E-4D0C-8E34-CD261DB2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F1D2F1-CABD-4B87-B565-B09184EC2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44F2B-B92C-4C39-A076-AC8AF2A10DC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8255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FB6AC15-225D-4604-A3DA-F762BA530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D0B815D-FBBE-4733-8A58-7A2D73E44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55065B7-FED8-4D34-A251-C623DD8D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2B576-A382-469D-B746-95024665603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3574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40CAD12-48C8-496B-AD37-4A0551D55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DE18AF-2272-43CA-93BA-B766AF6D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56A208-0DC7-4281-AD6B-CA58AFBA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9D7CB-3A9E-437E-96C8-96682638164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4279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214B69-4CC0-46DD-893A-449DDC63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E47967-1FCE-4897-984D-B0C0EDD2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B80C59-164A-4BF5-9943-29A738731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500D-40B0-410D-9AE0-79D05E5CEAE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26106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0087C"/>
            </a:gs>
            <a:gs pos="100000">
              <a:srgbClr val="1818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78FC47F-52CF-44E8-998E-64B5B0FA99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2BC8A9D-69F3-40FC-9775-BCBF8453A7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9CD5B-9A8F-4C0F-B53D-2B356E8F71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4562B-F6A2-4421-A747-5EB1AFB97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E9A9B-572E-4AED-9B83-9433A476C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FE274B-BC15-416A-8874-DE429DA6678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26.png"/><Relationship Id="rId7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2.jpeg"/><Relationship Id="rId2" Type="http://schemas.openxmlformats.org/officeDocument/2006/relationships/video" Target="file:///C:\Users\ferra\Documents\Toroalvaro\DIDATTICA\2022-2023\PMUVNE_MAU_2223\Cube.mp4" TargetMode="External"/><Relationship Id="rId1" Type="http://schemas.microsoft.com/office/2007/relationships/media" Target="file:///C:\Users\ferra\Documents\Toroalvaro\DIDATTICA\2022-2023\PMUVNE_MAU_2223\Cube.mp4" TargetMode="Externa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38.emf"/><Relationship Id="rId4" Type="http://schemas.openxmlformats.org/officeDocument/2006/relationships/notesSlide" Target="../notesSlides/notesSlide5.xml"/><Relationship Id="rId9" Type="http://schemas.openxmlformats.org/officeDocument/2006/relationships/customXml" Target="../ink/ink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8.jpeg"/><Relationship Id="rId2" Type="http://schemas.openxmlformats.org/officeDocument/2006/relationships/video" Target="file:///C:\Users\ferra\Documents\Toroalvaro\DIDATTICA\2022-2023\PMUVNE_MAU_2223\lif.avi" TargetMode="External"/><Relationship Id="rId1" Type="http://schemas.microsoft.com/office/2007/relationships/media" Target="file:///C:\Users\ferra\Documents\Toroalvaro\DIDATTICA\2022-2023\PMUVNE_MAU_2223\lif.avi" TargetMode="Externa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0.png"/><Relationship Id="rId3" Type="http://schemas.microsoft.com/office/2007/relationships/media" Target="../media/media2.mp4"/><Relationship Id="rId7" Type="http://schemas.openxmlformats.org/officeDocument/2006/relationships/image" Target="../media/image65.png"/><Relationship Id="rId12" Type="http://schemas.openxmlformats.org/officeDocument/2006/relationships/image" Target="../media/image6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4.png"/><Relationship Id="rId11" Type="http://schemas.openxmlformats.org/officeDocument/2006/relationships/image" Target="../media/image6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9.png"/><Relationship Id="rId4" Type="http://schemas.openxmlformats.org/officeDocument/2006/relationships/video" Target="../media/media2.mp4"/><Relationship Id="rId9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4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0.png"/><Relationship Id="rId5" Type="http://schemas.openxmlformats.org/officeDocument/2006/relationships/customXml" Target="../ink/ink5.xml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simone.ferrari@unica.it" TargetMode="External"/><Relationship Id="rId2" Type="http://schemas.openxmlformats.org/officeDocument/2006/relationships/hyperlink" Target="mailto:ferraris@unica.i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unica.it/unica/it/ateneo_s07_ss01.page?contentId=SHD30393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70FD594-9775-4D7C-B793-72C87F9FB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6200"/>
            <a:ext cx="8001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Verdana" panose="020B0604030504040204" pitchFamily="34" charset="0"/>
              </a:rPr>
              <a:t>Corsi di</a:t>
            </a:r>
            <a:endParaRPr lang="it-IT" altLang="it-IT" sz="2000" b="1" dirty="0">
              <a:solidFill>
                <a:srgbClr val="FFCC00"/>
              </a:solidFill>
              <a:latin typeface="Verdan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PROGETTAZIONE MICROCLIMATICA URBANA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E VENTILAZIONE NATURALE DEGLI EDIFICI</a:t>
            </a:r>
          </a:p>
          <a:p>
            <a:pPr algn="ctr"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Verdana" panose="020B0604030504040204" pitchFamily="34" charset="0"/>
              </a:rPr>
              <a:t>e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MICROCLIMATICA DEGLI AMBIENTI URBANI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6A31FE6-FB47-4949-92A2-A5CB1FC60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2225" y="6324600"/>
            <a:ext cx="2974975" cy="50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None/>
            </a:pPr>
            <a:r>
              <a:rPr lang="en-US" altLang="it-IT" dirty="0">
                <a:solidFill>
                  <a:schemeClr val="bg1"/>
                </a:solidFill>
                <a:latin typeface="Verdana" panose="020B0604030504040204" pitchFamily="34" charset="0"/>
              </a:rPr>
              <a:t>Simone Ferrari</a:t>
            </a:r>
            <a:endParaRPr lang="it-IT" altLang="it-IT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4748F1-3E2A-57DB-DA39-829D20D52E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" b="6131"/>
          <a:stretch/>
        </p:blipFill>
        <p:spPr bwMode="auto">
          <a:xfrm>
            <a:off x="8646094" y="2743200"/>
            <a:ext cx="3545906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vapotranspiration of greening ">
            <a:extLst>
              <a:ext uri="{FF2B5EF4-FFF2-40B4-BE49-F238E27FC236}">
                <a16:creationId xmlns:a16="http://schemas.microsoft.com/office/drawing/2014/main" id="{C39FF5F0-DAA8-CD3C-9087-6D73B43C70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0"/>
          <a:stretch/>
        </p:blipFill>
        <p:spPr bwMode="auto">
          <a:xfrm>
            <a:off x="0" y="1905000"/>
            <a:ext cx="560927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9912F7C-5027-8D07-F2FF-3367122A02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70" t="15116" r="28750" b="5814"/>
          <a:stretch/>
        </p:blipFill>
        <p:spPr>
          <a:xfrm>
            <a:off x="8229599" y="10160"/>
            <a:ext cx="3976093" cy="2808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1A20AAA-D3DF-DC02-4CD1-38D948831C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5" t="11069" r="23566" b="20771"/>
          <a:stretch/>
        </p:blipFill>
        <p:spPr>
          <a:xfrm rot="5400000">
            <a:off x="4605019" y="2786381"/>
            <a:ext cx="4953002" cy="31902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6EA024CA-5D6A-48B0-B859-DBBD03F9E1AF}"/>
              </a:ext>
            </a:extLst>
          </p:cNvPr>
          <p:cNvGrpSpPr>
            <a:grpSpLocks noChangeAspect="1"/>
          </p:cNvGrpSpPr>
          <p:nvPr/>
        </p:nvGrpSpPr>
        <p:grpSpPr>
          <a:xfrm>
            <a:off x="3925167" y="3528280"/>
            <a:ext cx="8114433" cy="1958120"/>
            <a:chOff x="838200" y="2209801"/>
            <a:chExt cx="10748541" cy="2593767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EA61DD73-E49E-43E9-B986-C9B68BD14E6A}"/>
                </a:ext>
              </a:extLst>
            </p:cNvPr>
            <p:cNvSpPr/>
            <p:nvPr/>
          </p:nvSpPr>
          <p:spPr>
            <a:xfrm>
              <a:off x="838200" y="2209801"/>
              <a:ext cx="10748541" cy="2514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A77DEE50-6DA5-4606-84B1-22284BA2B5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0101" t="4817" r="8810" b="1485"/>
            <a:stretch/>
          </p:blipFill>
          <p:spPr bwMode="auto">
            <a:xfrm>
              <a:off x="5943600" y="2295207"/>
              <a:ext cx="341148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E622CC6-5D75-465F-A0B8-AD43215064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40" t="5065" r="19466"/>
            <a:stretch/>
          </p:blipFill>
          <p:spPr bwMode="auto">
            <a:xfrm>
              <a:off x="3646891" y="2295207"/>
              <a:ext cx="2334809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64980185-C9EE-4D1F-B649-BB04D9DFF7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736" t="5314" r="19699"/>
            <a:stretch/>
          </p:blipFill>
          <p:spPr bwMode="auto">
            <a:xfrm>
              <a:off x="6284748" y="2295207"/>
              <a:ext cx="2331784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08898A40-EE35-4585-A088-D366F504CF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238" t="5320" r="19559"/>
            <a:stretch/>
          </p:blipFill>
          <p:spPr bwMode="auto">
            <a:xfrm>
              <a:off x="8903971" y="2295207"/>
              <a:ext cx="2351781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13973DF9-3935-46DA-BA51-BB1EB54CAF90}"/>
                </a:ext>
              </a:extLst>
            </p:cNvPr>
            <p:cNvGrpSpPr/>
            <p:nvPr/>
          </p:nvGrpSpPr>
          <p:grpSpPr>
            <a:xfrm>
              <a:off x="914401" y="2295207"/>
              <a:ext cx="2733245" cy="2160000"/>
              <a:chOff x="914401" y="2295207"/>
              <a:chExt cx="2733245" cy="2160000"/>
            </a:xfrm>
          </p:grpSpPr>
          <p:pic>
            <p:nvPicPr>
              <p:cNvPr id="22" name="Immagine 21">
                <a:extLst>
                  <a:ext uri="{FF2B5EF4-FFF2-40B4-BE49-F238E27FC236}">
                    <a16:creationId xmlns:a16="http://schemas.microsoft.com/office/drawing/2014/main" id="{B9AAF840-8BED-4CC5-BD18-FA9310887C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92" t="5320" r="18523"/>
              <a:stretch/>
            </p:blipFill>
            <p:spPr bwMode="auto">
              <a:xfrm>
                <a:off x="914401" y="2295207"/>
                <a:ext cx="2424929" cy="216000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3" name="Immagine 22">
                <a:extLst>
                  <a:ext uri="{FF2B5EF4-FFF2-40B4-BE49-F238E27FC236}">
                    <a16:creationId xmlns:a16="http://schemas.microsoft.com/office/drawing/2014/main" id="{7E831282-E681-4DB2-913F-307D8F0AC3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1733" t="4816" r="8084"/>
              <a:stretch/>
            </p:blipFill>
            <p:spPr bwMode="auto">
              <a:xfrm>
                <a:off x="3339690" y="2295207"/>
                <a:ext cx="307956" cy="216000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12E0BA36-0B10-49D9-A3AB-BD8FACC722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2705" t="5811" r="7571"/>
            <a:stretch/>
          </p:blipFill>
          <p:spPr bwMode="auto">
            <a:xfrm>
              <a:off x="8616533" y="2295207"/>
              <a:ext cx="297597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ACA2A7C0-1D09-46E4-B780-6C0342B58888}"/>
                </a:ext>
              </a:extLst>
            </p:cNvPr>
            <p:cNvPicPr/>
            <p:nvPr/>
          </p:nvPicPr>
          <p:blipFill rotWithShape="1">
            <a:blip r:embed="rId9"/>
            <a:srcRect l="82078" t="5480" r="7085"/>
            <a:stretch/>
          </p:blipFill>
          <p:spPr bwMode="auto">
            <a:xfrm>
              <a:off x="11245592" y="2295207"/>
              <a:ext cx="341148" cy="216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93FCF477-E423-4E4F-ADD7-C37D9EB4AE4D}"/>
                </a:ext>
              </a:extLst>
            </p:cNvPr>
            <p:cNvSpPr txBox="1"/>
            <p:nvPr/>
          </p:nvSpPr>
          <p:spPr>
            <a:xfrm>
              <a:off x="1519914" y="4355112"/>
              <a:ext cx="1522627" cy="448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vento [m/s]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416A4796-BDED-4540-BBC6-86AF62F9F459}"/>
                </a:ext>
              </a:extLst>
            </p:cNvPr>
            <p:cNvSpPr txBox="1"/>
            <p:nvPr/>
          </p:nvSpPr>
          <p:spPr>
            <a:xfrm>
              <a:off x="3900540" y="4355112"/>
              <a:ext cx="2388536" cy="448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umidità relativa [%]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74CC778D-24DD-4FB5-9B46-0D9ED94914E8}"/>
                </a:ext>
              </a:extLst>
            </p:cNvPr>
            <p:cNvSpPr txBox="1"/>
            <p:nvPr/>
          </p:nvSpPr>
          <p:spPr>
            <a:xfrm>
              <a:off x="6653399" y="4355112"/>
              <a:ext cx="2096531" cy="448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temperatura [°C]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80E84878-9CB0-4237-8B0D-EF33EF7ACBBE}"/>
                </a:ext>
              </a:extLst>
            </p:cNvPr>
            <p:cNvSpPr txBox="1"/>
            <p:nvPr/>
          </p:nvSpPr>
          <p:spPr>
            <a:xfrm>
              <a:off x="9722873" y="4340594"/>
              <a:ext cx="1081220" cy="448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PMV [-]</a:t>
              </a:r>
            </a:p>
          </p:txBody>
        </p:sp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9B43C8EA-FDD6-4CF0-AB28-1D5E701608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604" y="1977880"/>
            <a:ext cx="3185145" cy="2664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014E39F-D4B4-4719-87D4-27676DD84C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0247" y="1444480"/>
            <a:ext cx="5723490" cy="2160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2180898-3AC7-432D-AAC0-72E94657B7D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41310" y="1444480"/>
            <a:ext cx="2398290" cy="2160000"/>
          </a:xfrm>
          <a:prstGeom prst="rect">
            <a:avLst/>
          </a:prstGeom>
        </p:spPr>
      </p:pic>
      <p:sp>
        <p:nvSpPr>
          <p:cNvPr id="7" name="TextShape 1">
            <a:extLst>
              <a:ext uri="{FF2B5EF4-FFF2-40B4-BE49-F238E27FC236}">
                <a16:creationId xmlns:a16="http://schemas.microsoft.com/office/drawing/2014/main" id="{13557674-D2A6-47F7-80A9-575C5856D56F}"/>
              </a:ext>
            </a:extLst>
          </p:cNvPr>
          <p:cNvSpPr txBox="1"/>
          <p:nvPr/>
        </p:nvSpPr>
        <p:spPr>
          <a:xfrm>
            <a:off x="1219200" y="4624560"/>
            <a:ext cx="1295400" cy="360136"/>
          </a:xfrm>
          <a:prstGeom prst="rect">
            <a:avLst/>
          </a:prstGeom>
        </p:spPr>
        <p:txBody>
          <a:bodyPr wrap="square" lIns="0" tIns="0" rIns="0" bIns="0"/>
          <a:lstStyle/>
          <a:p>
            <a:pPr algn="just">
              <a:lnSpc>
                <a:spcPts val="1996"/>
              </a:lnSpc>
              <a:buSzPct val="100000"/>
            </a:pPr>
            <a:r>
              <a:rPr lang="it-IT" dirty="0">
                <a:solidFill>
                  <a:schemeClr val="bg1"/>
                </a:solidFill>
                <a:cs typeface="Times New Roman" pitchFamily="18" charset="0"/>
              </a:rPr>
              <a:t>Stato di fatto</a:t>
            </a:r>
            <a:endParaRPr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" name="Freccia a destra 24">
            <a:extLst>
              <a:ext uri="{FF2B5EF4-FFF2-40B4-BE49-F238E27FC236}">
                <a16:creationId xmlns:a16="http://schemas.microsoft.com/office/drawing/2014/main" id="{3A5727A6-FB9C-47D8-B3B7-54FCDCB34623}"/>
              </a:ext>
            </a:extLst>
          </p:cNvPr>
          <p:cNvSpPr/>
          <p:nvPr/>
        </p:nvSpPr>
        <p:spPr>
          <a:xfrm>
            <a:off x="3233900" y="3273280"/>
            <a:ext cx="962938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a sinistra 28">
            <a:extLst>
              <a:ext uri="{FF2B5EF4-FFF2-40B4-BE49-F238E27FC236}">
                <a16:creationId xmlns:a16="http://schemas.microsoft.com/office/drawing/2014/main" id="{FE5AE95C-AA23-451E-96F7-91E4FC4B75F4}"/>
              </a:ext>
            </a:extLst>
          </p:cNvPr>
          <p:cNvSpPr/>
          <p:nvPr/>
        </p:nvSpPr>
        <p:spPr>
          <a:xfrm rot="1500000">
            <a:off x="9226024" y="2835864"/>
            <a:ext cx="2644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FCCC6AF4-75BF-4820-9E2D-9A0FA9027EAB}"/>
              </a:ext>
            </a:extLst>
          </p:cNvPr>
          <p:cNvSpPr/>
          <p:nvPr/>
        </p:nvSpPr>
        <p:spPr>
          <a:xfrm>
            <a:off x="5741005" y="5517232"/>
            <a:ext cx="46983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«nello specifico clima locale»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720348C-C4D9-13CC-0845-4ACB87439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E4570-7CAF-4828-A2A8-F745F71D6D37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D98E01E-2627-5987-4FAB-956B137E5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22051"/>
            <a:ext cx="12192001" cy="92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Progettazione microclimatica urbana (ambiente urbano da costruire):</a:t>
            </a:r>
          </a:p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 Master Plan per il Campus universitario di Maputo (Mozambico)</a:t>
            </a:r>
          </a:p>
        </p:txBody>
      </p:sp>
    </p:spTree>
    <p:extLst>
      <p:ext uri="{BB962C8B-B14F-4D97-AF65-F5344CB8AC3E}">
        <p14:creationId xmlns:p14="http://schemas.microsoft.com/office/powerpoint/2010/main" val="239344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7B5CF9B-971A-4290-8EEF-5A7312704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5" y="914400"/>
            <a:ext cx="3675198" cy="3384000"/>
          </a:xfrm>
          <a:prstGeom prst="rect">
            <a:avLst/>
          </a:prstGeom>
        </p:spPr>
      </p:pic>
      <p:sp>
        <p:nvSpPr>
          <p:cNvPr id="12" name="TextShape 1">
            <a:extLst>
              <a:ext uri="{FF2B5EF4-FFF2-40B4-BE49-F238E27FC236}">
                <a16:creationId xmlns:a16="http://schemas.microsoft.com/office/drawing/2014/main" id="{35752A18-88E4-4ECE-9662-F70519B8678A}"/>
              </a:ext>
            </a:extLst>
          </p:cNvPr>
          <p:cNvSpPr txBox="1"/>
          <p:nvPr/>
        </p:nvSpPr>
        <p:spPr>
          <a:xfrm>
            <a:off x="838200" y="4364264"/>
            <a:ext cx="1524000" cy="360136"/>
          </a:xfrm>
          <a:prstGeom prst="rect">
            <a:avLst/>
          </a:prstGeom>
        </p:spPr>
        <p:txBody>
          <a:bodyPr wrap="square" lIns="0" tIns="0" rIns="0" bIns="0"/>
          <a:lstStyle/>
          <a:p>
            <a:pPr algn="just">
              <a:lnSpc>
                <a:spcPts val="1996"/>
              </a:lnSpc>
              <a:buSzPct val="100000"/>
            </a:pPr>
            <a:r>
              <a:rPr lang="it-IT" dirty="0">
                <a:solidFill>
                  <a:schemeClr val="bg1"/>
                </a:solidFill>
                <a:cs typeface="Times New Roman" pitchFamily="18" charset="0"/>
              </a:rPr>
              <a:t>Proposta</a:t>
            </a:r>
            <a:endParaRPr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F196CEDA-AFC4-4BCE-A075-F0D729D8824C}"/>
              </a:ext>
            </a:extLst>
          </p:cNvPr>
          <p:cNvGrpSpPr/>
          <p:nvPr/>
        </p:nvGrpSpPr>
        <p:grpSpPr>
          <a:xfrm>
            <a:off x="5257800" y="1143000"/>
            <a:ext cx="6096000" cy="5257800"/>
            <a:chOff x="5257800" y="914400"/>
            <a:chExt cx="6096000" cy="5257800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F27444DA-BE62-4F47-BFBC-E7CBDE509C94}"/>
                </a:ext>
              </a:extLst>
            </p:cNvPr>
            <p:cNvSpPr/>
            <p:nvPr/>
          </p:nvSpPr>
          <p:spPr>
            <a:xfrm>
              <a:off x="5257800" y="914400"/>
              <a:ext cx="6096000" cy="5257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9D25573-6A28-42D3-AEB9-E8013AA1058D}"/>
                </a:ext>
              </a:extLst>
            </p:cNvPr>
            <p:cNvPicPr/>
            <p:nvPr/>
          </p:nvPicPr>
          <p:blipFill rotWithShape="1">
            <a:blip r:embed="rId3"/>
            <a:srcRect l="2242" t="4817" r="8810" b="1485"/>
            <a:stretch/>
          </p:blipFill>
          <p:spPr bwMode="auto">
            <a:xfrm>
              <a:off x="8382000" y="932815"/>
              <a:ext cx="2872740" cy="226758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8073427-1876-4E56-B16E-E80C8E5BC5B8}"/>
                </a:ext>
              </a:extLst>
            </p:cNvPr>
            <p:cNvPicPr/>
            <p:nvPr/>
          </p:nvPicPr>
          <p:blipFill rotWithShape="1">
            <a:blip r:embed="rId4"/>
            <a:srcRect l="1246" t="4816" r="8085"/>
            <a:stretch/>
          </p:blipFill>
          <p:spPr bwMode="auto">
            <a:xfrm>
              <a:off x="5357087" y="990600"/>
              <a:ext cx="2832735" cy="223139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7A9F86A6-1A62-4123-88C3-7C284F3EB542}"/>
                </a:ext>
              </a:extLst>
            </p:cNvPr>
            <p:cNvPicPr/>
            <p:nvPr/>
          </p:nvPicPr>
          <p:blipFill rotWithShape="1">
            <a:blip r:embed="rId5"/>
            <a:srcRect l="1121" t="5811" r="7571"/>
            <a:stretch/>
          </p:blipFill>
          <p:spPr bwMode="auto">
            <a:xfrm>
              <a:off x="5357087" y="3599815"/>
              <a:ext cx="2933700" cy="226758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048FAC1F-68FC-4A2C-9EEB-8BA0BD4E9D84}"/>
                </a:ext>
              </a:extLst>
            </p:cNvPr>
            <p:cNvPicPr/>
            <p:nvPr/>
          </p:nvPicPr>
          <p:blipFill rotWithShape="1">
            <a:blip r:embed="rId6"/>
            <a:srcRect l="872" t="5480" r="7085"/>
            <a:stretch/>
          </p:blipFill>
          <p:spPr bwMode="auto">
            <a:xfrm>
              <a:off x="8382000" y="3625215"/>
              <a:ext cx="2897505" cy="223139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522E51C2-ABDC-46A3-8609-7C0B8DDE8F65}"/>
                </a:ext>
              </a:extLst>
            </p:cNvPr>
            <p:cNvSpPr txBox="1"/>
            <p:nvPr/>
          </p:nvSpPr>
          <p:spPr>
            <a:xfrm>
              <a:off x="6168008" y="3124200"/>
              <a:ext cx="12716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vento [m/s]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2C994B47-B07C-43A0-BE4B-275746B18EF9}"/>
                </a:ext>
              </a:extLst>
            </p:cNvPr>
            <p:cNvSpPr txBox="1"/>
            <p:nvPr/>
          </p:nvSpPr>
          <p:spPr>
            <a:xfrm>
              <a:off x="8904312" y="3124200"/>
              <a:ext cx="2010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umidità relativa [%]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EE7BDCE0-2123-48C4-BB1F-510210D312BC}"/>
                </a:ext>
              </a:extLst>
            </p:cNvPr>
            <p:cNvSpPr txBox="1"/>
            <p:nvPr/>
          </p:nvSpPr>
          <p:spPr>
            <a:xfrm>
              <a:off x="6023992" y="5791200"/>
              <a:ext cx="17607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temperatura [°C]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F4F670E0-787E-4E53-A114-7857CC0BD96A}"/>
                </a:ext>
              </a:extLst>
            </p:cNvPr>
            <p:cNvSpPr txBox="1"/>
            <p:nvPr/>
          </p:nvSpPr>
          <p:spPr>
            <a:xfrm>
              <a:off x="9336360" y="5791200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PMV [-]</a:t>
              </a:r>
            </a:p>
          </p:txBody>
        </p:sp>
      </p:grp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F95ECFB2-379C-470D-A58E-5A988E8AB1E1}"/>
              </a:ext>
            </a:extLst>
          </p:cNvPr>
          <p:cNvSpPr/>
          <p:nvPr/>
        </p:nvSpPr>
        <p:spPr>
          <a:xfrm>
            <a:off x="3962400" y="2557640"/>
            <a:ext cx="1394687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62C133C-6975-4393-A50B-4BCD05E925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41" y="3937800"/>
            <a:ext cx="3271485" cy="28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81CE623E-2A69-4A18-A524-6FC33A32DB28}"/>
                  </a:ext>
                </a:extLst>
              </p14:cNvPr>
              <p14:cNvContentPartPr/>
              <p14:nvPr/>
            </p14:nvContentPartPr>
            <p14:xfrm>
              <a:off x="5257800" y="5264280"/>
              <a:ext cx="360" cy="36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81CE623E-2A69-4A18-A524-6FC33A32DB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48440" y="5254920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E445FC-1A1A-8BA1-BDD8-6D598030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E4570-7CAF-4828-A2A8-F745F71D6D37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B2B1B13-0BD7-5655-F414-EA12EB75F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22051"/>
            <a:ext cx="12192001" cy="92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Progettazione microclimatica urbana (ambiente urbano da costruire):</a:t>
            </a:r>
          </a:p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 Master Plan per il Campus universitario di Maputo (Mozambico)</a:t>
            </a:r>
          </a:p>
        </p:txBody>
      </p:sp>
    </p:spTree>
    <p:extLst>
      <p:ext uri="{BB962C8B-B14F-4D97-AF65-F5344CB8AC3E}">
        <p14:creationId xmlns:p14="http://schemas.microsoft.com/office/powerpoint/2010/main" val="293745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153D6-A182-0019-C1F5-351761464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2D9B9F65-9401-012A-50DC-E88C0212BD32}"/>
              </a:ext>
            </a:extLst>
          </p:cNvPr>
          <p:cNvSpPr/>
          <p:nvPr/>
        </p:nvSpPr>
        <p:spPr>
          <a:xfrm>
            <a:off x="5565042" y="5220000"/>
            <a:ext cx="3304103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11BD1BE-3232-27E4-C67D-AADE58BB0614}"/>
              </a:ext>
            </a:extLst>
          </p:cNvPr>
          <p:cNvSpPr/>
          <p:nvPr/>
        </p:nvSpPr>
        <p:spPr>
          <a:xfrm>
            <a:off x="6997561" y="784226"/>
            <a:ext cx="5194439" cy="43973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6C7CED1-09AC-1232-03EA-04E0B30BF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E4570-7CAF-4828-A2A8-F745F71D6D37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2943CCB-DB5C-6357-ABFB-7D63D1FA5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22051"/>
            <a:ext cx="12192001" cy="92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Progettazione microclimatica urbana (nell’ambiente urbano costruito):</a:t>
            </a:r>
          </a:p>
          <a:p>
            <a:pPr algn="ctr">
              <a:spcBef>
                <a:spcPct val="0"/>
              </a:spcBef>
              <a:buNone/>
            </a:pPr>
            <a:r>
              <a:rPr lang="it-IT" altLang="en-US" sz="23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progetto degli interventi di mitigazione ad Osidda (NU)</a:t>
            </a:r>
          </a:p>
        </p:txBody>
      </p:sp>
      <p:pic>
        <p:nvPicPr>
          <p:cNvPr id="2" name="image1.jpg" descr="Immagine che contiene cielo, aria aperta, edificio, casa&#10;&#10;Il contenuto generato dall'IA potrebbe non essere corretto.">
            <a:extLst>
              <a:ext uri="{FF2B5EF4-FFF2-40B4-BE49-F238E27FC236}">
                <a16:creationId xmlns:a16="http://schemas.microsoft.com/office/drawing/2014/main" id="{6360EB58-E729-ADC9-770C-801709606317}"/>
              </a:ext>
            </a:extLst>
          </p:cNvPr>
          <p:cNvPicPr/>
          <p:nvPr/>
        </p:nvPicPr>
        <p:blipFill>
          <a:blip r:embed="rId2"/>
          <a:srcRect l="144" r="55204"/>
          <a:stretch>
            <a:fillRect/>
          </a:stretch>
        </p:blipFill>
        <p:spPr>
          <a:xfrm>
            <a:off x="0" y="2564400"/>
            <a:ext cx="2743200" cy="2160000"/>
          </a:xfrm>
          <a:prstGeom prst="rect">
            <a:avLst/>
          </a:prstGeom>
          <a:ln/>
        </p:spPr>
      </p:pic>
      <p:pic>
        <p:nvPicPr>
          <p:cNvPr id="4" name="image11.png">
            <a:extLst>
              <a:ext uri="{FF2B5EF4-FFF2-40B4-BE49-F238E27FC236}">
                <a16:creationId xmlns:a16="http://schemas.microsoft.com/office/drawing/2014/main" id="{018FF774-DC56-8A83-B4B1-0F26D9C81D3D}"/>
              </a:ext>
            </a:extLst>
          </p:cNvPr>
          <p:cNvPicPr/>
          <p:nvPr/>
        </p:nvPicPr>
        <p:blipFill>
          <a:blip r:embed="rId3"/>
          <a:srcRect l="1976" t="2239" r="1976" b="66418"/>
          <a:stretch>
            <a:fillRect/>
          </a:stretch>
        </p:blipFill>
        <p:spPr>
          <a:xfrm>
            <a:off x="-14552" y="870466"/>
            <a:ext cx="5943600" cy="1600200"/>
          </a:xfrm>
          <a:prstGeom prst="rect">
            <a:avLst/>
          </a:prstGeom>
          <a:ln/>
        </p:spPr>
      </p:pic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78A25A0D-1C40-5663-F187-A45A85D4BE58}"/>
              </a:ext>
            </a:extLst>
          </p:cNvPr>
          <p:cNvSpPr/>
          <p:nvPr/>
        </p:nvSpPr>
        <p:spPr>
          <a:xfrm rot="16200000">
            <a:off x="1498272" y="2311728"/>
            <a:ext cx="531743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age10.png" descr="Immagine che contiene testo, barriera corallina, schermata, mappa&#10;&#10;Il contenuto generato dall'IA potrebbe non essere corretto.">
            <a:extLst>
              <a:ext uri="{FF2B5EF4-FFF2-40B4-BE49-F238E27FC236}">
                <a16:creationId xmlns:a16="http://schemas.microsoft.com/office/drawing/2014/main" id="{5EB6725B-5545-5DBA-6CD5-CB77DD01F889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997561" y="784226"/>
            <a:ext cx="2486024" cy="4397374"/>
          </a:xfrm>
          <a:prstGeom prst="rect">
            <a:avLst/>
          </a:prstGeom>
          <a:ln/>
        </p:spPr>
      </p:pic>
      <p:pic>
        <p:nvPicPr>
          <p:cNvPr id="8" name="image7.png" descr="Immagine che contiene testo, schermata, barriera corallina, grafica&#10;&#10;Il contenuto generato dall'IA potrebbe non essere corretto.">
            <a:extLst>
              <a:ext uri="{FF2B5EF4-FFF2-40B4-BE49-F238E27FC236}">
                <a16:creationId xmlns:a16="http://schemas.microsoft.com/office/drawing/2014/main" id="{A74948F3-808C-430D-2E91-2ACC280CC6D2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9461430" y="1589876"/>
            <a:ext cx="2730570" cy="3591724"/>
          </a:xfrm>
          <a:prstGeom prst="rect">
            <a:avLst/>
          </a:prstGeom>
          <a:ln/>
        </p:spPr>
      </p:pic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3AF73D08-9A43-2E6B-F7DD-1DB317DFD536}"/>
              </a:ext>
            </a:extLst>
          </p:cNvPr>
          <p:cNvSpPr/>
          <p:nvPr/>
        </p:nvSpPr>
        <p:spPr>
          <a:xfrm>
            <a:off x="5734281" y="1111594"/>
            <a:ext cx="1394687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age6.jpg" descr="Immagine che contiene Aerofotogrammetria, Urbanistica, sobborgo, Vista aerea&#10;&#10;Il contenuto generato dall'IA potrebbe non essere corretto.">
            <a:extLst>
              <a:ext uri="{FF2B5EF4-FFF2-40B4-BE49-F238E27FC236}">
                <a16:creationId xmlns:a16="http://schemas.microsoft.com/office/drawing/2014/main" id="{D39DF617-65DF-E0CF-199D-B7CA20FAB6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7" b="105"/>
          <a:stretch>
            <a:fillRect/>
          </a:stretch>
        </p:blipFill>
        <p:spPr>
          <a:xfrm>
            <a:off x="3616523" y="2695800"/>
            <a:ext cx="2783263" cy="1800000"/>
          </a:xfrm>
          <a:prstGeom prst="rect">
            <a:avLst/>
          </a:prstGeom>
          <a:ln/>
        </p:spPr>
      </p:pic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7DF45CAD-7265-238B-C31B-3D41103AEE54}"/>
              </a:ext>
            </a:extLst>
          </p:cNvPr>
          <p:cNvSpPr/>
          <p:nvPr/>
        </p:nvSpPr>
        <p:spPr>
          <a:xfrm rot="10800000">
            <a:off x="6060877" y="2985000"/>
            <a:ext cx="978643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age5.jpg">
            <a:extLst>
              <a:ext uri="{FF2B5EF4-FFF2-40B4-BE49-F238E27FC236}">
                <a16:creationId xmlns:a16="http://schemas.microsoft.com/office/drawing/2014/main" id="{5480F1FD-5B26-04D0-2E2C-67453524830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431" t="7550" r="3994" b="53185"/>
          <a:stretch>
            <a:fillRect/>
          </a:stretch>
        </p:blipFill>
        <p:spPr>
          <a:xfrm>
            <a:off x="0" y="5202000"/>
            <a:ext cx="2728208" cy="1656000"/>
          </a:xfrm>
          <a:prstGeom prst="rect">
            <a:avLst/>
          </a:prstGeom>
          <a:ln/>
        </p:spPr>
      </p:pic>
      <p:pic>
        <p:nvPicPr>
          <p:cNvPr id="15" name="image5.jpg">
            <a:extLst>
              <a:ext uri="{FF2B5EF4-FFF2-40B4-BE49-F238E27FC236}">
                <a16:creationId xmlns:a16="http://schemas.microsoft.com/office/drawing/2014/main" id="{19CBBB7F-7F80-966B-E534-6B5CE8544CC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070" t="55245" r="4355" b="5490"/>
          <a:stretch>
            <a:fillRect/>
          </a:stretch>
        </p:blipFill>
        <p:spPr>
          <a:xfrm>
            <a:off x="2758192" y="5202000"/>
            <a:ext cx="2728208" cy="1656000"/>
          </a:xfrm>
          <a:prstGeom prst="rect">
            <a:avLst/>
          </a:prstGeom>
          <a:ln/>
        </p:spPr>
      </p:pic>
      <p:pic>
        <p:nvPicPr>
          <p:cNvPr id="16" name="image12.png">
            <a:extLst>
              <a:ext uri="{FF2B5EF4-FFF2-40B4-BE49-F238E27FC236}">
                <a16:creationId xmlns:a16="http://schemas.microsoft.com/office/drawing/2014/main" id="{9714832B-7BAF-E388-75EB-6A5CC6A6DB2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0898" t="66667"/>
          <a:stretch>
            <a:fillRect/>
          </a:stretch>
        </p:blipFill>
        <p:spPr>
          <a:xfrm>
            <a:off x="5613739" y="5197475"/>
            <a:ext cx="3301661" cy="1656000"/>
          </a:xfrm>
          <a:prstGeom prst="rect">
            <a:avLst/>
          </a:prstGeom>
          <a:ln/>
        </p:spPr>
      </p:pic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8C5BA6EB-36B0-4762-DA57-E15FEC440AC1}"/>
              </a:ext>
            </a:extLst>
          </p:cNvPr>
          <p:cNvSpPr/>
          <p:nvPr/>
        </p:nvSpPr>
        <p:spPr>
          <a:xfrm rot="5400000">
            <a:off x="3943479" y="4602878"/>
            <a:ext cx="978643" cy="483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CCA1EFBF-3CBE-544A-6E63-0CD5FEEBBAE3}"/>
              </a:ext>
            </a:extLst>
          </p:cNvPr>
          <p:cNvSpPr/>
          <p:nvPr/>
        </p:nvSpPr>
        <p:spPr>
          <a:xfrm>
            <a:off x="5641242" y="53340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9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5" grpId="0" animBg="1"/>
      <p:bldP spid="10" grpId="0" animBg="1"/>
      <p:bldP spid="12" grpId="0" animBg="1"/>
      <p:bldP spid="13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DCBCC7A-A073-4848-99AF-CC59CF375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04800" y="275467"/>
            <a:ext cx="12877800" cy="86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sz="2200" b="1" dirty="0">
                <a:solidFill>
                  <a:srgbClr val="FFCC00"/>
                </a:solidFill>
                <a:latin typeface="Verdana" panose="020B0604030504040204" pitchFamily="34" charset="0"/>
              </a:rPr>
              <a:t> 1. Fondamenti di Fluidodinamica </a:t>
            </a:r>
            <a:r>
              <a:rPr lang="it-IT" altLang="it-IT" sz="2200" b="1" dirty="0">
                <a:solidFill>
                  <a:schemeClr val="bg1"/>
                </a:solidFill>
                <a:latin typeface="Verdana" panose="020B0604030504040204" pitchFamily="34" charset="0"/>
              </a:rPr>
              <a:t>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rgbClr val="FFCC00"/>
                </a:solidFill>
                <a:latin typeface="Verdana" panose="020B060403050404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solidFill>
                  <a:srgbClr val="FFCC00"/>
                </a:solidFill>
                <a:latin typeface="Verdana" panose="020B0604030504040204" pitchFamily="34" charset="0"/>
              </a:rPr>
              <a:t>2. Fondamenti di Fluidodinamica dei flussi atmosferici (micrometeorologia)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6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15363" name="CasellaDiTesto 2">
            <a:extLst>
              <a:ext uri="{FF2B5EF4-FFF2-40B4-BE49-F238E27FC236}">
                <a16:creationId xmlns:a16="http://schemas.microsoft.com/office/drawing/2014/main" id="{6B4E6358-4E20-42F9-AE47-314B4841D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8013" y="5934670"/>
            <a:ext cx="47853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Effetto venturi (Pearl River Tower, Guangzhou, Cina; </a:t>
            </a:r>
            <a:r>
              <a:rPr lang="it-IT" altLang="en-US" sz="18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Skidmore</a:t>
            </a:r>
            <a:r>
              <a:rPr lang="it-IT" altLang="en-US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, </a:t>
            </a:r>
            <a:r>
              <a:rPr lang="it-IT" altLang="en-US" sz="18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Owings</a:t>
            </a:r>
            <a:r>
              <a:rPr lang="it-IT" altLang="en-US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 &amp; Merrill LLP)</a:t>
            </a:r>
            <a:endParaRPr lang="en-US" altLang="en-US" sz="18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364" name="Immagine 3">
            <a:extLst>
              <a:ext uri="{FF2B5EF4-FFF2-40B4-BE49-F238E27FC236}">
                <a16:creationId xmlns:a16="http://schemas.microsoft.com/office/drawing/2014/main" id="{97790351-6988-44F7-AB58-F443130CBF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26"/>
          <a:stretch>
            <a:fillRect/>
          </a:stretch>
        </p:blipFill>
        <p:spPr bwMode="auto">
          <a:xfrm>
            <a:off x="8967749" y="1173480"/>
            <a:ext cx="3071851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Immagine 5">
            <a:extLst>
              <a:ext uri="{FF2B5EF4-FFF2-40B4-BE49-F238E27FC236}">
                <a16:creationId xmlns:a16="http://schemas.microsoft.com/office/drawing/2014/main" id="{D6D66D9B-6BBD-47D8-9558-C7C20D44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013" y="1173480"/>
            <a:ext cx="178973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>
            <a:extLst>
              <a:ext uri="{FF2B5EF4-FFF2-40B4-BE49-F238E27FC236}">
                <a16:creationId xmlns:a16="http://schemas.microsoft.com/office/drawing/2014/main" id="{60F3568A-8951-414E-A8D9-23F783FEB6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" y="1123721"/>
            <a:ext cx="4320000" cy="303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2">
            <a:extLst>
              <a:ext uri="{FF2B5EF4-FFF2-40B4-BE49-F238E27FC236}">
                <a16:creationId xmlns:a16="http://schemas.microsoft.com/office/drawing/2014/main" id="{2AAED50F-D810-4DE5-88F9-A57240690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2048258"/>
            <a:ext cx="15163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Distacco della vena fluida</a:t>
            </a:r>
            <a:endParaRPr lang="en-US" altLang="en-US" sz="18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006AFEF-C3D5-4F78-9E2F-2935BF450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" y="4343400"/>
            <a:ext cx="4320000" cy="222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>
            <a:extLst>
              <a:ext uri="{FF2B5EF4-FFF2-40B4-BE49-F238E27FC236}">
                <a16:creationId xmlns:a16="http://schemas.microsoft.com/office/drawing/2014/main" id="{33210ED9-2D15-4F4C-AA77-69BCB6980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7320" y="5105400"/>
            <a:ext cx="1783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it-IT" altLang="en-US" sz="1800" dirty="0">
                <a:solidFill>
                  <a:schemeClr val="bg1"/>
                </a:solidFill>
              </a:rPr>
              <a:t>Albedo e climatizzazione passiva (Ostuni, Brindisi)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96C9C8A-1205-2E35-C125-80AEE6E796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30"/>
            </p:par>
          </p:childTnLst>
        </p:cTn>
      </p:par>
    </p:tnLst>
    <p:bldLst>
      <p:bldP spid="15363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83D7DA42-C2C0-4AE0-8CA2-86E9808C7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2706" y="-76200"/>
            <a:ext cx="95250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 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urbana (esterna) </a:t>
            </a:r>
          </a:p>
        </p:txBody>
      </p:sp>
      <p:sp>
        <p:nvSpPr>
          <p:cNvPr id="17412" name="Shape 31">
            <a:extLst>
              <a:ext uri="{FF2B5EF4-FFF2-40B4-BE49-F238E27FC236}">
                <a16:creationId xmlns:a16="http://schemas.microsoft.com/office/drawing/2014/main" id="{C218F009-A94B-4C74-8892-BE8A3CA1E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2706" y="3177996"/>
            <a:ext cx="39830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Riduzione di velocità:  U/U</a:t>
            </a:r>
            <a:r>
              <a:rPr lang="it-IT" altLang="en-US" sz="1600" baseline="-25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endParaRPr lang="en-US" altLang="en-US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A204F38-8BE6-4162-BF94-52C4CD8AE3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6" b="18842"/>
          <a:stretch>
            <a:fillRect/>
          </a:stretch>
        </p:blipFill>
        <p:spPr bwMode="auto">
          <a:xfrm>
            <a:off x="435598" y="3657601"/>
            <a:ext cx="4536000" cy="308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10">
            <a:extLst>
              <a:ext uri="{FF2B5EF4-FFF2-40B4-BE49-F238E27FC236}">
                <a16:creationId xmlns:a16="http://schemas.microsoft.com/office/drawing/2014/main" id="{0CD248F5-0C68-4CC4-AB5F-744BE36D6CC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71"/>
          <a:stretch/>
        </p:blipFill>
        <p:spPr bwMode="auto">
          <a:xfrm>
            <a:off x="6248402" y="990600"/>
            <a:ext cx="5040000" cy="215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12">
            <a:extLst>
              <a:ext uri="{FF2B5EF4-FFF2-40B4-BE49-F238E27FC236}">
                <a16:creationId xmlns:a16="http://schemas.microsoft.com/office/drawing/2014/main" id="{0FEAD35D-17D5-4936-8C8C-E52C9853D7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2" y="3304419"/>
            <a:ext cx="5040000" cy="3028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hape 31">
            <a:extLst>
              <a:ext uri="{FF2B5EF4-FFF2-40B4-BE49-F238E27FC236}">
                <a16:creationId xmlns:a16="http://schemas.microsoft.com/office/drawing/2014/main" id="{B19709FB-8D06-4725-B75D-C9CE359B9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6383179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Canyon urbano</a:t>
            </a:r>
            <a:endParaRPr lang="en-US" altLang="en-US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Cube.mp4">
            <a:hlinkClick r:id="" action="ppaction://media"/>
            <a:extLst>
              <a:ext uri="{FF2B5EF4-FFF2-40B4-BE49-F238E27FC236}">
                <a16:creationId xmlns:a16="http://schemas.microsoft.com/office/drawing/2014/main" id="{A6FD7503-DDEA-4904-9D5E-2395D05588C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643466"/>
            <a:ext cx="448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0722B649-FBC8-4122-ADBD-C35BA0409C7D}"/>
                  </a:ext>
                </a:extLst>
              </p14:cNvPr>
              <p14:cNvContentPartPr/>
              <p14:nvPr/>
            </p14:nvContentPartPr>
            <p14:xfrm>
              <a:off x="1015920" y="2317680"/>
              <a:ext cx="1346760" cy="4449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0722B649-FBC8-4122-ADBD-C35BA0409C7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6560" y="2308320"/>
                <a:ext cx="1365480" cy="46368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2D10362-EA7B-D84E-2967-60509DE83C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14</a:t>
            </a:fld>
            <a:endParaRPr lang="it-IT" altLang="it-IT"/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F34D5387-0DC5-39B8-C1D3-C327033512C8}"/>
              </a:ext>
            </a:extLst>
          </p:cNvPr>
          <p:cNvSpPr/>
          <p:nvPr/>
        </p:nvSpPr>
        <p:spPr>
          <a:xfrm>
            <a:off x="228600" y="1447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108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2"/>
            </p:par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04800" y="152400"/>
            <a:ext cx="1150584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it-IT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 3. Ventilazione urbana (esterna) </a:t>
            </a:r>
          </a:p>
          <a:p>
            <a:pPr algn="ctr">
              <a:spcBef>
                <a:spcPct val="0"/>
              </a:spcBef>
              <a:buNone/>
            </a:pPr>
            <a:endParaRPr lang="it-IT" altLang="it-IT" sz="1400" b="1" dirty="0">
              <a:solidFill>
                <a:srgbClr val="FFCC00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it-IT" altLang="en-US" sz="2600" dirty="0">
                <a:solidFill>
                  <a:schemeClr val="bg1"/>
                </a:solidFill>
                <a:latin typeface="Verdana" panose="020B0604030504040204" pitchFamily="34" charset="0"/>
              </a:rPr>
              <a:t>Strategie progettuali per il comfort, la qualità dell’aria e la vivibilità in esterni, la riduzione dell’isola di calore urbana (mitigazione locale del cambiamento climatico) e l’efficientamento energetico degli edifici e dell’ambiente costruito </a:t>
            </a: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762000" y="6324600"/>
            <a:ext cx="4648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just">
              <a:spcBef>
                <a:spcPct val="0"/>
              </a:spcBef>
              <a:buNone/>
            </a:pPr>
            <a:r>
              <a:rPr lang="it-IT" altLang="en-US" sz="1800" dirty="0">
                <a:solidFill>
                  <a:schemeClr val="bg1"/>
                </a:solidFill>
              </a:rPr>
              <a:t>Bosco verticale (Milano), Boeri Studio</a:t>
            </a:r>
          </a:p>
        </p:txBody>
      </p:sp>
      <p:pic>
        <p:nvPicPr>
          <p:cNvPr id="2050" name="Picture 2" descr="Bosco Verticale | Zero">
            <a:extLst>
              <a:ext uri="{FF2B5EF4-FFF2-40B4-BE49-F238E27FC236}">
                <a16:creationId xmlns:a16="http://schemas.microsoft.com/office/drawing/2014/main" id="{A09ACFC3-69CA-4C22-ABDE-5C22CA302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" y="2362200"/>
            <a:ext cx="6079435" cy="383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E70492A0-4F83-453D-A78E-36482CF5F301}"/>
                  </a:ext>
                </a:extLst>
              </p14:cNvPr>
              <p14:cNvContentPartPr/>
              <p14:nvPr/>
            </p14:nvContentPartPr>
            <p14:xfrm>
              <a:off x="1434960" y="5054760"/>
              <a:ext cx="360" cy="3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E70492A0-4F83-453D-A78E-36482CF5F30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5600" y="5045400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C1748F44-C19E-44B5-9A52-CFCD552D2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263056"/>
            <a:ext cx="58020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EDF and </a:t>
            </a:r>
            <a:r>
              <a:rPr lang="en-US" altLang="en-US" sz="1800" dirty="0" err="1">
                <a:solidFill>
                  <a:schemeClr val="bg1"/>
                </a:solidFill>
              </a:rPr>
              <a:t>Cegetel</a:t>
            </a:r>
            <a:r>
              <a:rPr lang="en-US" altLang="en-US" sz="1800" dirty="0">
                <a:solidFill>
                  <a:schemeClr val="bg1"/>
                </a:solidFill>
              </a:rPr>
              <a:t> building La Defense, Parigi (Francia),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Pei Cobb Freed &amp; Partners </a:t>
            </a:r>
            <a:endParaRPr lang="pl-PL" alt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4" descr="EDF - Paris La Défense">
            <a:extLst>
              <a:ext uri="{FF2B5EF4-FFF2-40B4-BE49-F238E27FC236}">
                <a16:creationId xmlns:a16="http://schemas.microsoft.com/office/drawing/2014/main" id="{B2BF932B-FC39-4DCA-8D41-2034B1586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04" y="2362200"/>
            <a:ext cx="5802095" cy="386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56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98619B0-A230-4039-BA69-C5558AEB2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-76200"/>
            <a:ext cx="116586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4. Dispersione di inquinanti in atmosfera</a:t>
            </a:r>
          </a:p>
        </p:txBody>
      </p:sp>
      <p:pic>
        <p:nvPicPr>
          <p:cNvPr id="2" name="lif.avi">
            <a:hlinkClick r:id="" action="ppaction://media"/>
            <a:extLst>
              <a:ext uri="{FF2B5EF4-FFF2-40B4-BE49-F238E27FC236}">
                <a16:creationId xmlns:a16="http://schemas.microsoft.com/office/drawing/2014/main" id="{1B492DCF-6760-4E72-A31A-6DEF0FB2438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42938"/>
            <a:ext cx="6009651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Shape 31">
            <a:extLst>
              <a:ext uri="{FF2B5EF4-FFF2-40B4-BE49-F238E27FC236}">
                <a16:creationId xmlns:a16="http://schemas.microsoft.com/office/drawing/2014/main" id="{805121E5-0EAC-4902-86F8-F3F969CA5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3332514"/>
            <a:ext cx="48768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Dispersione di un inquinante in un canyon urbano</a:t>
            </a:r>
            <a:endParaRPr lang="en-US" alt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12A1780-F2D5-4FC3-AD9C-0DE10A579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555"/>
            <a:ext cx="5976753" cy="619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1">
            <a:extLst>
              <a:ext uri="{FF2B5EF4-FFF2-40B4-BE49-F238E27FC236}">
                <a16:creationId xmlns:a16="http://schemas.microsoft.com/office/drawing/2014/main" id="{D68D33A1-6BD7-47E5-AA19-41F8EBDDB2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" t="35707" r="56090"/>
          <a:stretch>
            <a:fillRect/>
          </a:stretch>
        </p:blipFill>
        <p:spPr bwMode="auto">
          <a:xfrm>
            <a:off x="7772400" y="4026076"/>
            <a:ext cx="3052626" cy="2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216A9C0-9E04-75A9-C73D-DB8878635E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3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4"/>
            </p:par>
            <p:par>
              <p:cTn id="15"/>
            </p:par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>
            <a:extLst>
              <a:ext uri="{FF2B5EF4-FFF2-40B4-BE49-F238E27FC236}">
                <a16:creationId xmlns:a16="http://schemas.microsoft.com/office/drawing/2014/main" id="{A5DEC8BB-B4B7-46BA-9F54-D71AB8318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"/>
            <a:ext cx="1181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4. Dispersione di inquinanti in atmosfera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chemeClr val="bg1"/>
                </a:solidFill>
                <a:latin typeface="Verdana" panose="020B0604030504040204" pitchFamily="34" charset="0"/>
              </a:rPr>
              <a:t>Strategie progettuali per la riduzione dell’inquinamento atmosferico in ambito urbano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BCC2461-7D7F-4B39-8231-C2AC02E22335}"/>
              </a:ext>
            </a:extLst>
          </p:cNvPr>
          <p:cNvSpPr/>
          <p:nvPr/>
        </p:nvSpPr>
        <p:spPr>
          <a:xfrm>
            <a:off x="9220200" y="60960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en-US" i="1" dirty="0">
                <a:solidFill>
                  <a:schemeClr val="bg1"/>
                </a:solidFill>
              </a:rPr>
              <a:t>Park Cool Island: </a:t>
            </a:r>
          </a:p>
          <a:p>
            <a:pPr algn="ctr"/>
            <a:r>
              <a:rPr lang="it-IT" altLang="en-US" i="1" dirty="0">
                <a:solidFill>
                  <a:schemeClr val="bg1"/>
                </a:solidFill>
              </a:rPr>
              <a:t>pocket parks (Praga)</a:t>
            </a:r>
            <a:endParaRPr lang="it-IT" altLang="en-US" sz="1200" i="1" dirty="0">
              <a:solidFill>
                <a:schemeClr val="bg1"/>
              </a:solidFill>
            </a:endParaRPr>
          </a:p>
        </p:txBody>
      </p:sp>
      <p:pic>
        <p:nvPicPr>
          <p:cNvPr id="9" name="Picture 4" descr="http://www.contemporist.com/photos/ciglermarani_park_01.jpg">
            <a:extLst>
              <a:ext uri="{FF2B5EF4-FFF2-40B4-BE49-F238E27FC236}">
                <a16:creationId xmlns:a16="http://schemas.microsoft.com/office/drawing/2014/main" id="{18FEBBFF-23DD-4360-B302-3B06994B9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7" b="9236"/>
          <a:stretch/>
        </p:blipFill>
        <p:spPr bwMode="auto">
          <a:xfrm>
            <a:off x="8748000" y="1591800"/>
            <a:ext cx="3444000" cy="44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What is a CityTree? Pollution Solutions Online">
            <a:extLst>
              <a:ext uri="{FF2B5EF4-FFF2-40B4-BE49-F238E27FC236}">
                <a16:creationId xmlns:a16="http://schemas.microsoft.com/office/drawing/2014/main" id="{E2CC6B4A-CC42-55E1-32D5-C53E7026A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918" y="1591800"/>
            <a:ext cx="2954522" cy="44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E84A9DF-E3DB-4E5E-8AA1-6D80D2841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1800"/>
            <a:ext cx="5638913" cy="44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B4B56C0-9351-3DBD-669B-6A19293946CF}"/>
              </a:ext>
            </a:extLst>
          </p:cNvPr>
          <p:cNvSpPr txBox="1"/>
          <p:nvPr/>
        </p:nvSpPr>
        <p:spPr>
          <a:xfrm>
            <a:off x="6019800" y="6096000"/>
            <a:ext cx="220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i="1" dirty="0" err="1">
                <a:solidFill>
                  <a:schemeClr val="bg1"/>
                </a:solidFill>
              </a:rPr>
              <a:t>CityTree</a:t>
            </a:r>
            <a:r>
              <a:rPr lang="en-US" i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(Green City Solutions)</a:t>
            </a:r>
            <a:endParaRPr lang="it-IT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>
            <a:extLst>
              <a:ext uri="{FF2B5EF4-FFF2-40B4-BE49-F238E27FC236}">
                <a16:creationId xmlns:a16="http://schemas.microsoft.com/office/drawing/2014/main" id="{A5DEC8BB-B4B7-46BA-9F54-D71AB8318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"/>
            <a:ext cx="1181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4. Dispersione di inquinanti in atmosfera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chemeClr val="bg1"/>
                </a:solidFill>
                <a:latin typeface="Verdana" panose="020B0604030504040204" pitchFamily="34" charset="0"/>
              </a:rPr>
              <a:t>Strategie progettuali per la riduzione dell’inquinamento atmosferico in ambito urbano: caso di via Cadello a Cagliari</a:t>
            </a:r>
          </a:p>
        </p:txBody>
      </p:sp>
      <p:pic>
        <p:nvPicPr>
          <p:cNvPr id="7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B764FF10-01C7-150B-28BF-ECC1DAF24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4" y="1350664"/>
            <a:ext cx="5056743" cy="284033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558DD102-5A88-6B47-F832-4E0801C9EC75}"/>
              </a:ext>
            </a:extLst>
          </p:cNvPr>
          <p:cNvGrpSpPr>
            <a:grpSpLocks noChangeAspect="1"/>
          </p:cNvGrpSpPr>
          <p:nvPr/>
        </p:nvGrpSpPr>
        <p:grpSpPr>
          <a:xfrm>
            <a:off x="5260772" y="2971800"/>
            <a:ext cx="6931228" cy="3886200"/>
            <a:chOff x="6985009" y="3639696"/>
            <a:chExt cx="4590851" cy="2574000"/>
          </a:xfrm>
        </p:grpSpPr>
        <p:pic>
          <p:nvPicPr>
            <p:cNvPr id="4" name="Immagine 3" descr="Immagine che contiene mappa&#10;&#10;Il contenuto generato dall'IA potrebbe non essere corretto.">
              <a:extLst>
                <a:ext uri="{FF2B5EF4-FFF2-40B4-BE49-F238E27FC236}">
                  <a16:creationId xmlns:a16="http://schemas.microsoft.com/office/drawing/2014/main" id="{4BA547DD-18B4-AEB9-CDA8-531E9236C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1" r="611"/>
            <a:stretch>
              <a:fillRect/>
            </a:stretch>
          </p:blipFill>
          <p:spPr>
            <a:xfrm>
              <a:off x="6985009" y="3639696"/>
              <a:ext cx="4590851" cy="2574000"/>
            </a:xfrm>
            <a:prstGeom prst="rect">
              <a:avLst/>
            </a:prstGeom>
          </p:spPr>
        </p:pic>
        <p:pic>
          <p:nvPicPr>
            <p:cNvPr id="5" name="Immagine 4" descr="Immagine che contiene mappa&#10;&#10;Il contenuto generato dall'IA potrebbe non essere corretto.">
              <a:extLst>
                <a:ext uri="{FF2B5EF4-FFF2-40B4-BE49-F238E27FC236}">
                  <a16:creationId xmlns:a16="http://schemas.microsoft.com/office/drawing/2014/main" id="{81434C2C-3823-9292-D60A-4C123278B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618" b="85665"/>
            <a:stretch>
              <a:fillRect/>
            </a:stretch>
          </p:blipFill>
          <p:spPr>
            <a:xfrm>
              <a:off x="10909826" y="5447278"/>
              <a:ext cx="396033" cy="468000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534944E5-4365-37E5-95F9-4CE2865D5C90}"/>
                </a:ext>
              </a:extLst>
            </p:cNvPr>
            <p:cNvGrpSpPr/>
            <p:nvPr/>
          </p:nvGrpSpPr>
          <p:grpSpPr>
            <a:xfrm>
              <a:off x="10971901" y="5740121"/>
              <a:ext cx="238398" cy="244512"/>
              <a:chOff x="6914483" y="667386"/>
              <a:chExt cx="238398" cy="244512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0848D7A3-7CF6-3E07-A0E9-F32C53EC73CD}"/>
                  </a:ext>
                </a:extLst>
              </p:cNvPr>
              <p:cNvSpPr/>
              <p:nvPr/>
            </p:nvSpPr>
            <p:spPr>
              <a:xfrm>
                <a:off x="6953250" y="690563"/>
                <a:ext cx="157163" cy="1892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AC0F8B44-2E99-D23C-CBB5-8BDE434C4896}"/>
                  </a:ext>
                </a:extLst>
              </p:cNvPr>
              <p:cNvSpPr txBox="1"/>
              <p:nvPr/>
            </p:nvSpPr>
            <p:spPr>
              <a:xfrm>
                <a:off x="6914483" y="667386"/>
                <a:ext cx="238398" cy="244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</a:t>
                </a:r>
              </a:p>
            </p:txBody>
          </p:sp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8ACAB380-4D8F-66C2-104F-E9E7AE857CCE}"/>
                </a:ext>
              </a:extLst>
            </p:cNvPr>
            <p:cNvSpPr txBox="1"/>
            <p:nvPr/>
          </p:nvSpPr>
          <p:spPr>
            <a:xfrm>
              <a:off x="8743110" y="5857917"/>
              <a:ext cx="1295195" cy="317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/>
                <a:t>3D model</a:t>
              </a:r>
            </a:p>
          </p:txBody>
        </p:sp>
      </p:grpSp>
      <p:sp>
        <p:nvSpPr>
          <p:cNvPr id="11" name="Freccia in su 10">
            <a:extLst>
              <a:ext uri="{FF2B5EF4-FFF2-40B4-BE49-F238E27FC236}">
                <a16:creationId xmlns:a16="http://schemas.microsoft.com/office/drawing/2014/main" id="{74FFF80D-BB4B-5F24-F9FF-41B529522A1E}"/>
              </a:ext>
            </a:extLst>
          </p:cNvPr>
          <p:cNvSpPr/>
          <p:nvPr/>
        </p:nvSpPr>
        <p:spPr>
          <a:xfrm rot="8427650">
            <a:off x="4996723" y="3718880"/>
            <a:ext cx="222004" cy="1414131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56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909962D4-B1D4-4DE5-1EC4-72BE86915536}"/>
              </a:ext>
            </a:extLst>
          </p:cNvPr>
          <p:cNvSpPr/>
          <p:nvPr/>
        </p:nvSpPr>
        <p:spPr>
          <a:xfrm>
            <a:off x="1" y="0"/>
            <a:ext cx="5791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8B8F9EFB-DF65-18FF-B893-1D1BC67E3BCC}"/>
              </a:ext>
            </a:extLst>
          </p:cNvPr>
          <p:cNvSpPr/>
          <p:nvPr/>
        </p:nvSpPr>
        <p:spPr>
          <a:xfrm>
            <a:off x="6373613" y="3755689"/>
            <a:ext cx="5132587" cy="2297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T_2x4">
            <a:hlinkClick r:id="" action="ppaction://media"/>
            <a:extLst>
              <a:ext uri="{FF2B5EF4-FFF2-40B4-BE49-F238E27FC236}">
                <a16:creationId xmlns:a16="http://schemas.microsoft.com/office/drawing/2014/main" id="{31AAFF5D-A3BF-461A-429A-3353B1A654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09887" y="3820480"/>
            <a:ext cx="5040656" cy="2160000"/>
          </a:xfrm>
          <a:prstGeom prst="rect">
            <a:avLst/>
          </a:prstGeom>
        </p:spPr>
      </p:pic>
      <p:pic>
        <p:nvPicPr>
          <p:cNvPr id="9" name="NO2_vs_t_3_4x">
            <a:hlinkClick r:id="" action="ppaction://media"/>
            <a:extLst>
              <a:ext uri="{FF2B5EF4-FFF2-40B4-BE49-F238E27FC236}">
                <a16:creationId xmlns:a16="http://schemas.microsoft.com/office/drawing/2014/main" id="{8FD8040D-75F5-D5D7-85BE-599F1505DD4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7061" y="376929"/>
            <a:ext cx="4080000" cy="6120000"/>
          </a:xfrm>
          <a:prstGeom prst="rect">
            <a:avLst/>
          </a:prstGeom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5B8CE3B4-0C5A-1802-A798-A8B4DD6802FE}"/>
              </a:ext>
            </a:extLst>
          </p:cNvPr>
          <p:cNvSpPr>
            <a:spLocks noChangeAspect="1"/>
          </p:cNvSpPr>
          <p:nvPr/>
        </p:nvSpPr>
        <p:spPr>
          <a:xfrm>
            <a:off x="2656891" y="2889600"/>
            <a:ext cx="108000" cy="108000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4E3E6DC3-D891-05CA-D801-BC515F0AEF16}"/>
              </a:ext>
            </a:extLst>
          </p:cNvPr>
          <p:cNvGrpSpPr/>
          <p:nvPr/>
        </p:nvGrpSpPr>
        <p:grpSpPr>
          <a:xfrm>
            <a:off x="4117188" y="376928"/>
            <a:ext cx="1640406" cy="6175133"/>
            <a:chOff x="6008080" y="791681"/>
            <a:chExt cx="1498357" cy="5835362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B66005C9-5F50-EAEB-3707-146CB34F9289}"/>
                </a:ext>
              </a:extLst>
            </p:cNvPr>
            <p:cNvSpPr/>
            <p:nvPr/>
          </p:nvSpPr>
          <p:spPr>
            <a:xfrm>
              <a:off x="6008080" y="791681"/>
              <a:ext cx="1498357" cy="5835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6A64F95E-0DBB-C7E0-CC8E-159A0B758CA8}"/>
                </a:ext>
              </a:extLst>
            </p:cNvPr>
            <p:cNvGrpSpPr/>
            <p:nvPr/>
          </p:nvGrpSpPr>
          <p:grpSpPr>
            <a:xfrm>
              <a:off x="6069703" y="6315591"/>
              <a:ext cx="1374140" cy="307777"/>
              <a:chOff x="6221745" y="1411738"/>
              <a:chExt cx="1374140" cy="307777"/>
            </a:xfrm>
          </p:grpSpPr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30B2D09E-0DD2-3FCA-DA93-54379F942FE7}"/>
                  </a:ext>
                </a:extLst>
              </p:cNvPr>
              <p:cNvSpPr txBox="1"/>
              <p:nvPr/>
            </p:nvSpPr>
            <p:spPr>
              <a:xfrm>
                <a:off x="6221745" y="1411738"/>
                <a:ext cx="1374140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/>
                  <a:t> CENCA1</a:t>
                </a:r>
              </a:p>
            </p:txBody>
          </p:sp>
          <p:sp>
            <p:nvSpPr>
              <p:cNvPr id="15" name="Ovale 14">
                <a:extLst>
                  <a:ext uri="{FF2B5EF4-FFF2-40B4-BE49-F238E27FC236}">
                    <a16:creationId xmlns:a16="http://schemas.microsoft.com/office/drawing/2014/main" id="{39CEB25B-710C-D97A-367C-90320ED77E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7289" y="1506773"/>
                <a:ext cx="108000" cy="108000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37B06CD8-26FA-7D13-ECE9-907F3554F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45" t="58876" b="24612"/>
            <a:stretch/>
          </p:blipFill>
          <p:spPr>
            <a:xfrm>
              <a:off x="6242706" y="5436439"/>
              <a:ext cx="1035376" cy="876963"/>
            </a:xfrm>
            <a:prstGeom prst="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CB42BD78-76C9-C802-0C62-208B96639D14}"/>
                </a:ext>
              </a:extLst>
            </p:cNvPr>
            <p:cNvSpPr txBox="1"/>
            <p:nvPr/>
          </p:nvSpPr>
          <p:spPr>
            <a:xfrm>
              <a:off x="6008080" y="3227720"/>
              <a:ext cx="1374140" cy="4539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GB" sz="1400" b="1" noProof="0" dirty="0"/>
                <a:t>Wind velocity [m/s]</a:t>
              </a:r>
            </a:p>
          </p:txBody>
        </p:sp>
        <p:pic>
          <p:nvPicPr>
            <p:cNvPr id="11" name="Immagine 10" descr="Immagine che contiene testo, schermata&#10;&#10;Descrizione generata automaticamente">
              <a:extLst>
                <a:ext uri="{FF2B5EF4-FFF2-40B4-BE49-F238E27FC236}">
                  <a16:creationId xmlns:a16="http://schemas.microsoft.com/office/drawing/2014/main" id="{D88D86BA-C66C-C524-0ED4-A8B77401C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945" r="14404" b="2192"/>
            <a:stretch>
              <a:fillRect/>
            </a:stretch>
          </p:blipFill>
          <p:spPr>
            <a:xfrm>
              <a:off x="6138628" y="3651248"/>
              <a:ext cx="1176214" cy="1582681"/>
            </a:xfrm>
            <a:prstGeom prst="rect">
              <a:avLst/>
            </a:prstGeom>
            <a:ln>
              <a:noFill/>
            </a:ln>
          </p:spPr>
        </p:pic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4BF80B32-9A7E-8068-9B8E-5CD6702AC6F0}"/>
                </a:ext>
              </a:extLst>
            </p:cNvPr>
            <p:cNvSpPr txBox="1"/>
            <p:nvPr/>
          </p:nvSpPr>
          <p:spPr>
            <a:xfrm>
              <a:off x="6019076" y="5373805"/>
              <a:ext cx="137414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/>
                <a:t>Nord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69F7D124-0645-3F5F-51E4-F8B97C4EB9F6}"/>
                    </a:ext>
                  </a:extLst>
                </p:cNvPr>
                <p:cNvSpPr txBox="1"/>
                <p:nvPr/>
              </p:nvSpPr>
              <p:spPr>
                <a:xfrm>
                  <a:off x="6014205" y="798135"/>
                  <a:ext cx="1374140" cy="6334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it-IT" sz="1400" b="1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1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0" noProof="0" smtClean="0">
                              <a:latin typeface="Cambria Math" panose="02040503050406030204" pitchFamily="18" charset="0"/>
                            </a:rPr>
                            <m:t>𝐍𝐎</m:t>
                          </m:r>
                        </m:e>
                        <m:sub>
                          <m:r>
                            <a:rPr lang="en-GB" sz="1400" b="1" i="0" noProof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GB" sz="1400" b="1" noProof="0" dirty="0"/>
                    <a:t> concentration </a:t>
                  </a:r>
                  <a:r>
                    <a:rPr lang="en-GB" sz="1400" b="1" noProof="0" dirty="0">
                      <a:ea typeface="Times New Roman" panose="02020603050405020304" pitchFamily="18" charset="0"/>
                      <a:cs typeface="New York"/>
                    </a:rPr>
                    <a:t>[</a:t>
                  </a:r>
                  <a:r>
                    <a:rPr lang="en-GB" sz="1400" b="1" noProof="0" dirty="0"/>
                    <a:t>μg/m</a:t>
                  </a:r>
                  <a:r>
                    <a:rPr lang="en-GB" sz="1400" b="1" baseline="30000" noProof="0" dirty="0"/>
                    <a:t>3</a:t>
                  </a:r>
                  <a:r>
                    <a:rPr lang="en-GB" sz="1400" b="1" noProof="0" dirty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New York"/>
                    </a:rPr>
                    <a:t>]</a:t>
                  </a:r>
                  <a:endParaRPr lang="it-IT" sz="1400" b="1" dirty="0"/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69F7D124-0645-3F5F-51E4-F8B97C4EB9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4205" y="798135"/>
                  <a:ext cx="1374140" cy="633443"/>
                </a:xfrm>
                <a:prstGeom prst="rect">
                  <a:avLst/>
                </a:prstGeom>
                <a:blipFill>
                  <a:blip r:embed="rId10"/>
                  <a:stretch>
                    <a:fillRect b="-1786"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Immagine 4" descr="Immagine che contiene testo, schermata, Carattere, Policromia&#10;&#10;Il contenuto generato dall'IA potrebbe non essere corretto.">
            <a:extLst>
              <a:ext uri="{FF2B5EF4-FFF2-40B4-BE49-F238E27FC236}">
                <a16:creationId xmlns:a16="http://schemas.microsoft.com/office/drawing/2014/main" id="{FF2AE87A-033C-FE0B-82AC-8585B86F90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6" t="14026" r="29452"/>
          <a:stretch>
            <a:fillRect/>
          </a:stretch>
        </p:blipFill>
        <p:spPr>
          <a:xfrm>
            <a:off x="4402292" y="982120"/>
            <a:ext cx="1056430" cy="1752428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B0C3E665-E83F-B9B8-B452-3CDC0D8C2E79}"/>
              </a:ext>
            </a:extLst>
          </p:cNvPr>
          <p:cNvSpPr/>
          <p:nvPr/>
        </p:nvSpPr>
        <p:spPr>
          <a:xfrm>
            <a:off x="5321572" y="982120"/>
            <a:ext cx="197421" cy="15585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F68939D-D920-55C2-7C50-06030B98D9A6}"/>
              </a:ext>
            </a:extLst>
          </p:cNvPr>
          <p:cNvSpPr/>
          <p:nvPr/>
        </p:nvSpPr>
        <p:spPr>
          <a:xfrm>
            <a:off x="6391993" y="3788219"/>
            <a:ext cx="468000" cy="2201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6EDA369B-19D8-80F0-A7A3-BA528CCB961D}"/>
              </a:ext>
            </a:extLst>
          </p:cNvPr>
          <p:cNvSpPr/>
          <p:nvPr/>
        </p:nvSpPr>
        <p:spPr>
          <a:xfrm>
            <a:off x="11214901" y="3821149"/>
            <a:ext cx="249251" cy="2201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751A3DA4-542C-2026-3859-05314851EF3F}"/>
              </a:ext>
            </a:extLst>
          </p:cNvPr>
          <p:cNvSpPr/>
          <p:nvPr/>
        </p:nvSpPr>
        <p:spPr>
          <a:xfrm>
            <a:off x="6681391" y="5713513"/>
            <a:ext cx="4585870" cy="27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C98E2C34-6BBB-D61D-8339-E6A1B12D42A0}"/>
              </a:ext>
            </a:extLst>
          </p:cNvPr>
          <p:cNvSpPr/>
          <p:nvPr/>
        </p:nvSpPr>
        <p:spPr>
          <a:xfrm>
            <a:off x="6833791" y="3770593"/>
            <a:ext cx="2839014" cy="238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E4E9453-23B5-D954-9D58-E4DD2B632FED}"/>
              </a:ext>
            </a:extLst>
          </p:cNvPr>
          <p:cNvSpPr txBox="1"/>
          <p:nvPr/>
        </p:nvSpPr>
        <p:spPr>
          <a:xfrm rot="16200000">
            <a:off x="5517596" y="4753645"/>
            <a:ext cx="2233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Vehicular flow [vehicles/h]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D1795A0-85C9-D798-C6B3-647C1863A70B}"/>
              </a:ext>
            </a:extLst>
          </p:cNvPr>
          <p:cNvSpPr txBox="1"/>
          <p:nvPr/>
        </p:nvSpPr>
        <p:spPr>
          <a:xfrm>
            <a:off x="8411924" y="5788223"/>
            <a:ext cx="1534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Time [h]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9D4EA328-52AD-B113-8192-49F4C9423131}"/>
              </a:ext>
            </a:extLst>
          </p:cNvPr>
          <p:cNvSpPr/>
          <p:nvPr/>
        </p:nvSpPr>
        <p:spPr>
          <a:xfrm>
            <a:off x="8634274" y="3789550"/>
            <a:ext cx="2839014" cy="100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magine 30" descr="Immagine che contiene diagramma, schermata, Diagramma, testo&#10;&#10;Il contenuto generato dall'IA potrebbe non essere corretto.">
            <a:extLst>
              <a:ext uri="{FF2B5EF4-FFF2-40B4-BE49-F238E27FC236}">
                <a16:creationId xmlns:a16="http://schemas.microsoft.com/office/drawing/2014/main" id="{E46D1B5D-5A62-A408-7211-9FA05E1586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5" t="78730" r="9193" b="6631"/>
          <a:stretch>
            <a:fillRect/>
          </a:stretch>
        </p:blipFill>
        <p:spPr>
          <a:xfrm>
            <a:off x="7226191" y="5489843"/>
            <a:ext cx="3996000" cy="375849"/>
          </a:xfrm>
          <a:prstGeom prst="rect">
            <a:avLst/>
          </a:prstGeom>
        </p:spPr>
      </p:pic>
      <p:sp>
        <p:nvSpPr>
          <p:cNvPr id="32" name="Rettangolo 31">
            <a:extLst>
              <a:ext uri="{FF2B5EF4-FFF2-40B4-BE49-F238E27FC236}">
                <a16:creationId xmlns:a16="http://schemas.microsoft.com/office/drawing/2014/main" id="{0FFE053D-5188-601F-E4B1-99D97958BDEC}"/>
              </a:ext>
            </a:extLst>
          </p:cNvPr>
          <p:cNvSpPr/>
          <p:nvPr/>
        </p:nvSpPr>
        <p:spPr>
          <a:xfrm>
            <a:off x="11141811" y="5442881"/>
            <a:ext cx="106214" cy="68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CF02756D-D391-A86A-5E72-A30DC510ADF9}"/>
              </a:ext>
            </a:extLst>
          </p:cNvPr>
          <p:cNvSpPr/>
          <p:nvPr/>
        </p:nvSpPr>
        <p:spPr>
          <a:xfrm>
            <a:off x="7232543" y="5455712"/>
            <a:ext cx="36000" cy="68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Immagine 35">
            <a:extLst>
              <a:ext uri="{FF2B5EF4-FFF2-40B4-BE49-F238E27FC236}">
                <a16:creationId xmlns:a16="http://schemas.microsoft.com/office/drawing/2014/main" id="{F43F5B52-C48E-9427-601A-75B0ABF59BED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b="88513"/>
          <a:stretch>
            <a:fillRect/>
          </a:stretch>
        </p:blipFill>
        <p:spPr>
          <a:xfrm rot="16200000">
            <a:off x="-2415338" y="3106023"/>
            <a:ext cx="5976000" cy="44028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201BBCC-F6CE-73A3-41BD-459C10D81EAB}"/>
              </a:ext>
            </a:extLst>
          </p:cNvPr>
          <p:cNvSpPr txBox="1"/>
          <p:nvPr/>
        </p:nvSpPr>
        <p:spPr>
          <a:xfrm rot="16200000">
            <a:off x="-2958761" y="3301452"/>
            <a:ext cx="62253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 Y [m]</a:t>
            </a:r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CD8B9802-DC94-2A8A-B289-69193AA82410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r="95592" b="454"/>
          <a:stretch>
            <a:fillRect/>
          </a:stretch>
        </p:blipFill>
        <p:spPr>
          <a:xfrm rot="16200000">
            <a:off x="2112482" y="4297074"/>
            <a:ext cx="260459" cy="37728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46E2E00-98D7-26B2-748B-9D75AC1A1256}"/>
              </a:ext>
            </a:extLst>
          </p:cNvPr>
          <p:cNvSpPr txBox="1"/>
          <p:nvPr/>
        </p:nvSpPr>
        <p:spPr>
          <a:xfrm>
            <a:off x="307777" y="6321418"/>
            <a:ext cx="39264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 X [m]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C3D7BA-5C31-C9B2-5997-A41BC8EA4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7907" y="0"/>
            <a:ext cx="6394092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4. Dispersione di inquinanti in atmosfera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chemeClr val="bg1"/>
                </a:solidFill>
                <a:latin typeface="Verdana" panose="020B0604030504040204" pitchFamily="34" charset="0"/>
              </a:rPr>
              <a:t>Strategie progettuali per la riduzione dell’inquinamento atmosferico in ambito urbano: caso di via Cadello a Cagliari</a:t>
            </a:r>
          </a:p>
        </p:txBody>
      </p:sp>
    </p:spTree>
    <p:extLst>
      <p:ext uri="{BB962C8B-B14F-4D97-AF65-F5344CB8AC3E}">
        <p14:creationId xmlns:p14="http://schemas.microsoft.com/office/powerpoint/2010/main" val="388311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 mute="1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9E82D0CB-9F20-4B02-86C8-04F94D2A695B}"/>
              </a:ext>
            </a:extLst>
          </p:cNvPr>
          <p:cNvSpPr/>
          <p:nvPr/>
        </p:nvSpPr>
        <p:spPr>
          <a:xfrm>
            <a:off x="152400" y="291277"/>
            <a:ext cx="11734800" cy="1648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1" algn="ctr">
              <a:lnSpc>
                <a:spcPts val="1996"/>
              </a:lnSpc>
              <a:buSzPct val="100000"/>
            </a:pPr>
            <a:r>
              <a:rPr lang="it-IT" sz="3600" b="1" dirty="0">
                <a:solidFill>
                  <a:srgbClr val="FFCC00"/>
                </a:solidFill>
                <a:latin typeface="Verdana" panose="020B0604030504040204" pitchFamily="34" charset="0"/>
              </a:rPr>
              <a:t>Verso città mitigative</a:t>
            </a:r>
            <a:endParaRPr lang="it-IT" sz="2800" dirty="0">
              <a:solidFill>
                <a:schemeClr val="bg1"/>
              </a:solidFill>
              <a:cs typeface="Times New Roman" pitchFamily="18" charset="0"/>
            </a:endParaRPr>
          </a:p>
          <a:p>
            <a:pPr lvl="1" algn="just">
              <a:lnSpc>
                <a:spcPts val="1996"/>
              </a:lnSpc>
              <a:buSzPct val="100000"/>
            </a:pPr>
            <a:endParaRPr lang="it-IT" sz="2200" dirty="0">
              <a:solidFill>
                <a:srgbClr val="FFFF00"/>
              </a:solidFill>
              <a:cs typeface="Times New Roman" pitchFamily="18" charset="0"/>
            </a:endParaRPr>
          </a:p>
          <a:p>
            <a:pPr marL="447675" lvl="1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FFFF00"/>
                </a:solidFill>
                <a:cs typeface="Times New Roman" pitchFamily="18" charset="0"/>
              </a:rPr>
              <a:t>Città mitigative: </a:t>
            </a: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sono in grado di mitigare localmente gli effetti del cambiamento climatico, attraverso l’utilizzo consapevole delle tecniche di Progettazione Microclimatica Urbana, per essere più confortevoli, meno inquinate e più efficienti dal punto di vista energetico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8082A85-BF9E-4F88-A173-2172FB403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  <p:pic>
        <p:nvPicPr>
          <p:cNvPr id="4099" name="Picture 3" descr="University near Thai capital Bangkok is home to one of Asia's largest  rooftop farms | South China Morning Post">
            <a:extLst>
              <a:ext uri="{FF2B5EF4-FFF2-40B4-BE49-F238E27FC236}">
                <a16:creationId xmlns:a16="http://schemas.microsoft.com/office/drawing/2014/main" id="{D074F6C4-3470-4E80-BC6C-E3D1C773D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954" y="1905000"/>
            <a:ext cx="8330045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FFE1CB83-7C0D-4246-B849-4E99065888BE}"/>
              </a:ext>
            </a:extLst>
          </p:cNvPr>
          <p:cNvSpPr/>
          <p:nvPr/>
        </p:nvSpPr>
        <p:spPr>
          <a:xfrm>
            <a:off x="0" y="3110677"/>
            <a:ext cx="3873137" cy="1385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6363" lvl="1" algn="ctr">
              <a:lnSpc>
                <a:spcPts val="1996"/>
              </a:lnSpc>
              <a:buSzPct val="100000"/>
            </a:pPr>
            <a:r>
              <a:rPr lang="it-IT" sz="2400" b="1" dirty="0">
                <a:solidFill>
                  <a:srgbClr val="FFFF00"/>
                </a:solidFill>
                <a:cs typeface="Times New Roman" pitchFamily="18" charset="0"/>
              </a:rPr>
              <a:t>Città mitigative</a:t>
            </a: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  <a:p>
            <a:pPr marL="106363" lvl="1" algn="ctr">
              <a:lnSpc>
                <a:spcPts val="1996"/>
              </a:lnSpc>
              <a:buSzPct val="100000"/>
            </a:pP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= </a:t>
            </a:r>
          </a:p>
          <a:p>
            <a:pPr marL="106363" lvl="1" algn="ctr">
              <a:lnSpc>
                <a:spcPts val="1996"/>
              </a:lnSpc>
              <a:buSzPct val="100000"/>
            </a:pP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(ambienti urbani mitigativi)</a:t>
            </a:r>
          </a:p>
          <a:p>
            <a:pPr marL="106363" lvl="1" algn="ctr">
              <a:lnSpc>
                <a:spcPts val="1996"/>
              </a:lnSpc>
              <a:buSzPct val="100000"/>
            </a:pP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+</a:t>
            </a:r>
          </a:p>
          <a:p>
            <a:pPr marL="106363" lvl="1" algn="ctr">
              <a:lnSpc>
                <a:spcPts val="1996"/>
              </a:lnSpc>
              <a:buSzPct val="100000"/>
            </a:pPr>
            <a:r>
              <a:rPr lang="it-IT" sz="2400" dirty="0">
                <a:solidFill>
                  <a:schemeClr val="bg1"/>
                </a:solidFill>
                <a:cs typeface="Times New Roman" pitchFamily="18" charset="0"/>
              </a:rPr>
              <a:t>(edifici mitigativi e passivi)</a:t>
            </a:r>
            <a:endParaRPr lang="it-IT"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C8EBBBB-302C-45F0-A7A1-106B0C64C385}"/>
              </a:ext>
            </a:extLst>
          </p:cNvPr>
          <p:cNvSpPr/>
          <p:nvPr/>
        </p:nvSpPr>
        <p:spPr>
          <a:xfrm>
            <a:off x="76200" y="5996970"/>
            <a:ext cx="36576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Tetto verde della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Thammasat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 di Bangkok (Tailandia);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Kotchakorn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Voraakhom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Landproces</a:t>
            </a:r>
            <a:endParaRPr lang="it-IT" sz="1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ad009cdnb.archdaily.net/wp-content/uploads/2011/10/1317665184-section-natural-ventil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" t="1381" r="921" b="3277"/>
          <a:stretch/>
        </p:blipFill>
        <p:spPr bwMode="auto">
          <a:xfrm>
            <a:off x="3429000" y="3581400"/>
            <a:ext cx="4590124" cy="30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9647B7F1-5E6F-4BFE-8813-74F47801A092}"/>
                  </a:ext>
                </a:extLst>
              </p14:cNvPr>
              <p14:cNvContentPartPr/>
              <p14:nvPr/>
            </p14:nvContentPartPr>
            <p14:xfrm>
              <a:off x="927000" y="4844880"/>
              <a:ext cx="360" cy="3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9647B7F1-5E6F-4BFE-8813-74F47801A09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7640" y="483552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6" descr="Immagine correlata">
            <a:extLst>
              <a:ext uri="{FF2B5EF4-FFF2-40B4-BE49-F238E27FC236}">
                <a16:creationId xmlns:a16="http://schemas.microsoft.com/office/drawing/2014/main" id="{E2D9BBE6-32D5-439C-9216-AECEE74F5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911" y="990600"/>
            <a:ext cx="5598901" cy="321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AC77EDDA-4EC9-4E0C-9E31-155F53FD5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44661"/>
            <a:ext cx="116586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5. Ventilazione interna (passiva o naturale) </a:t>
            </a:r>
          </a:p>
        </p:txBody>
      </p:sp>
      <p:pic>
        <p:nvPicPr>
          <p:cNvPr id="11" name="Picture 11" descr="http://oikos.com/library/solar_site_design/sunpath.jpg">
            <a:extLst>
              <a:ext uri="{FF2B5EF4-FFF2-40B4-BE49-F238E27FC236}">
                <a16:creationId xmlns:a16="http://schemas.microsoft.com/office/drawing/2014/main" id="{E594C2FF-966C-4FE8-81AC-02D46E04F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000" y="3860569"/>
            <a:ext cx="3960000" cy="302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http://armacladwindows.com/images/content-images/0484502001262960817-solar%20house%20w%20labels%20-%20Solar%20Tune.jpg">
            <a:extLst>
              <a:ext uri="{FF2B5EF4-FFF2-40B4-BE49-F238E27FC236}">
                <a16:creationId xmlns:a16="http://schemas.microsoft.com/office/drawing/2014/main" id="{76F83891-1853-4EE4-905D-70B231709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000" y="842292"/>
            <a:ext cx="3960000" cy="303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4B111FD-7EDA-EC57-C78E-7D435D2E1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00212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98216" y="5537537"/>
            <a:ext cx="5445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Mashrabiya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Mosque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Pune (India), NUDES Studio; notare i pannelli forati (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mashrabiya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BE755E6F-D019-40E3-8B60-CF75EB94FD83}"/>
              </a:ext>
            </a:extLst>
          </p:cNvPr>
          <p:cNvGrpSpPr>
            <a:grpSpLocks noChangeAspect="1"/>
          </p:cNvGrpSpPr>
          <p:nvPr/>
        </p:nvGrpSpPr>
        <p:grpSpPr>
          <a:xfrm>
            <a:off x="166477" y="1995763"/>
            <a:ext cx="5724221" cy="3456000"/>
            <a:chOff x="1186902" y="1228755"/>
            <a:chExt cx="9481098" cy="5705445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DCC553D4-C6A4-480B-9226-D602FFD852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50" t="15116" r="28750" b="5814"/>
            <a:stretch/>
          </p:blipFill>
          <p:spPr>
            <a:xfrm>
              <a:off x="6373414" y="4081478"/>
              <a:ext cx="4294586" cy="2808000"/>
            </a:xfrm>
            <a:prstGeom prst="rect">
              <a:avLst/>
            </a:prstGeom>
          </p:spPr>
        </p:pic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B82C9FD9-D179-4788-94F8-8DD139A971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75" t="25583" r="28750" b="2325"/>
            <a:stretch/>
          </p:blipFill>
          <p:spPr>
            <a:xfrm>
              <a:off x="5802261" y="1264589"/>
              <a:ext cx="4865739" cy="2819400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1C6D68B4-0FA9-4BC6-A62E-8C9E8E747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875" t="15116" r="46875" b="20930"/>
            <a:stretch/>
          </p:blipFill>
          <p:spPr>
            <a:xfrm>
              <a:off x="1186902" y="1228755"/>
              <a:ext cx="5186768" cy="5705445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7232D8DA-6042-4696-8E02-5C3F11D5D8BD}"/>
                  </a:ext>
                </a:extLst>
              </p14:cNvPr>
              <p14:cNvContentPartPr/>
              <p14:nvPr/>
            </p14:nvContentPartPr>
            <p14:xfrm>
              <a:off x="577800" y="4638336"/>
              <a:ext cx="360" cy="36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7232D8DA-6042-4696-8E02-5C3F11D5D8B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4628976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2">
            <a:extLst>
              <a:ext uri="{FF2B5EF4-FFF2-40B4-BE49-F238E27FC236}">
                <a16:creationId xmlns:a16="http://schemas.microsoft.com/office/drawing/2014/main" id="{A54753DA-766C-47FB-8698-7A0E760F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347663"/>
            <a:ext cx="11658600" cy="125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5. Ventilazione interna (passiva o naturale)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chemeClr val="bg1"/>
                </a:solidFill>
                <a:latin typeface="Verdana" panose="020B0604030504040204" pitchFamily="34" charset="0"/>
              </a:rPr>
              <a:t>Strategie progettuali per l’utilizzo della ventilazione naturale e delle altre tecniche di mitigazione (confort interno e risparmio energetico) </a:t>
            </a:r>
          </a:p>
        </p:txBody>
      </p:sp>
      <p:pic>
        <p:nvPicPr>
          <p:cNvPr id="10" name="Picture 4" descr="Una torre del vento moderna">
            <a:extLst>
              <a:ext uri="{FF2B5EF4-FFF2-40B4-BE49-F238E27FC236}">
                <a16:creationId xmlns:a16="http://schemas.microsoft.com/office/drawing/2014/main" id="{C8044CFE-2F82-4A88-8D6A-598A9BD76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1"/>
          <a:stretch/>
        </p:blipFill>
        <p:spPr bwMode="auto">
          <a:xfrm>
            <a:off x="6184678" y="1995763"/>
            <a:ext cx="5808533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4">
            <a:extLst>
              <a:ext uri="{FF2B5EF4-FFF2-40B4-BE49-F238E27FC236}">
                <a16:creationId xmlns:a16="http://schemas.microsoft.com/office/drawing/2014/main" id="{972B46E8-FF5F-4898-8BDC-6D68EDD9C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6357" y="5537537"/>
            <a:ext cx="55446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Zion Visitor Centre, Zion National Park (Utah, USA; primo edificio green a vincere il primo premio dell’AIA – American Institute of Architects)</a:t>
            </a: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6F7615-A268-0E25-2FCC-2D4DD2A1C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7962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CDEB6FD-45B8-47DE-B8FF-543885D5F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-76200"/>
            <a:ext cx="77724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chemeClr val="bg1"/>
                </a:solidFill>
                <a:latin typeface="Verdana" panose="020B0604030504040204" pitchFamily="34" charset="0"/>
              </a:rPr>
              <a:t>Programma:</a:t>
            </a: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 6. Laboratorio </a:t>
            </a:r>
            <a:r>
              <a:rPr lang="it-IT" altLang="it-IT" b="1" dirty="0" err="1">
                <a:solidFill>
                  <a:srgbClr val="FFCC00"/>
                </a:solidFill>
                <a:latin typeface="Verdana" panose="020B0604030504040204" pitchFamily="34" charset="0"/>
              </a:rPr>
              <a:t>Envi-met</a:t>
            </a:r>
            <a:endParaRPr lang="it-IT" altLang="it-IT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8508AB8B-007C-4608-AF13-D3AD68E40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650" y="680400"/>
            <a:ext cx="295875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07E8326-075B-40AB-8C52-441B0B707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80400"/>
            <a:ext cx="3357980" cy="2520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15FD19B-C8BA-48D7-80BA-3409F6B1AE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156" t="26170" r="2031" b="5173"/>
          <a:stretch/>
        </p:blipFill>
        <p:spPr bwMode="auto">
          <a:xfrm>
            <a:off x="228600" y="3493200"/>
            <a:ext cx="5297132" cy="30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BEA26AB-A8AF-4BF1-9768-A77CABFE4A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93" t="13001" r="8896" b="6830"/>
          <a:stretch/>
        </p:blipFill>
        <p:spPr bwMode="auto">
          <a:xfrm>
            <a:off x="4087928" y="680400"/>
            <a:ext cx="4383322" cy="25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ADBAFC2-B728-ED33-4E20-6D9E36E677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22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6E2B4CA-3543-62B6-F0D2-DE08A0406D2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0" t="10159" r="23092" b="20120"/>
          <a:stretch/>
        </p:blipFill>
        <p:spPr>
          <a:xfrm>
            <a:off x="6065520" y="3493200"/>
            <a:ext cx="5901429" cy="306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3"/>
            </p:par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0">
            <a:extLst>
              <a:ext uri="{FF2B5EF4-FFF2-40B4-BE49-F238E27FC236}">
                <a16:creationId xmlns:a16="http://schemas.microsoft.com/office/drawing/2014/main" id="{3B3B67AA-F462-4A14-AD8A-6E26335687F5}"/>
              </a:ext>
            </a:extLst>
          </p:cNvPr>
          <p:cNvSpPr>
            <a:spLocks/>
          </p:cNvSpPr>
          <p:nvPr/>
        </p:nvSpPr>
        <p:spPr bwMode="auto">
          <a:xfrm>
            <a:off x="2208212" y="0"/>
            <a:ext cx="7773988" cy="4508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/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rgbClr val="FFCC00"/>
                </a:solidFill>
                <a:latin typeface="+mn-lt"/>
                <a:sym typeface="Tahoma" pitchFamily="34" charset="0"/>
              </a:rPr>
              <a:t>Obiettivi per il professionista</a:t>
            </a:r>
            <a:r>
              <a:rPr lang="it-IT" sz="2800" dirty="0">
                <a:solidFill>
                  <a:srgbClr val="003D56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endParaRPr lang="en-US" sz="2800" dirty="0">
              <a:solidFill>
                <a:srgbClr val="003D56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</p:txBody>
      </p:sp>
      <p:sp>
        <p:nvSpPr>
          <p:cNvPr id="35843" name="Shape 31">
            <a:extLst>
              <a:ext uri="{FF2B5EF4-FFF2-40B4-BE49-F238E27FC236}">
                <a16:creationId xmlns:a16="http://schemas.microsoft.com/office/drawing/2014/main" id="{29DCA3FE-5343-4444-89C9-7C1E71F35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24" y="685800"/>
            <a:ext cx="11270776" cy="320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Apprendere le </a:t>
            </a: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strategie progettuali 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per: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en-US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 algn="just" eaLnBrk="1" hangingPunct="1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progettare e pianificare utilizzando la forma degli edifici e la loro disposizione 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ottimizzare il comfort, la qualità dell’aria e la vivibilità in esterni, mitigare il fenomeno dell’isola di calore urbana e migliorare l’efficienza energetica degli edifici e degli ambienti costruiti;</a:t>
            </a:r>
          </a:p>
          <a:p>
            <a:pPr marL="228600" indent="-228600" algn="just" eaLnBrk="1" hangingPunct="1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endParaRPr lang="it-IT" altLang="en-US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 algn="just" eaLnBrk="1" hangingPunct="1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posizionare le fonti inquinanti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ridurre l’inquinamento in ambito urbano;</a:t>
            </a:r>
          </a:p>
          <a:p>
            <a:pPr marL="228600" indent="-228600" algn="just" eaLnBrk="1" hangingPunct="1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endParaRPr lang="it-IT" altLang="en-US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 algn="just" eaLnBrk="1" hangingPunct="1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utilizzare la ventilazione naturale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(o passiva) degli edifici e delle altre tecniche di mitigazione per migliorare il confort interno e il risparmio energetico degli edifici.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en-US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Ambito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progettazione e pianificazione, sia urbanistica che dei trasporti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en-US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Competenze chiave</a:t>
            </a:r>
            <a:r>
              <a:rPr lang="it-IT" alt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il professionista del prossimo futuro</a:t>
            </a:r>
            <a:endParaRPr lang="en-US" altLang="en-US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844" name="Picture 5" descr="Risultati immagini per built environment ventilation">
            <a:extLst>
              <a:ext uri="{FF2B5EF4-FFF2-40B4-BE49-F238E27FC236}">
                <a16:creationId xmlns:a16="http://schemas.microsoft.com/office/drawing/2014/main" id="{727D32AD-F6E1-4EB4-8015-BB0984658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24" y="4037012"/>
            <a:ext cx="373809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7" descr="Immagine correlata">
            <a:extLst>
              <a:ext uri="{FF2B5EF4-FFF2-40B4-BE49-F238E27FC236}">
                <a16:creationId xmlns:a16="http://schemas.microsoft.com/office/drawing/2014/main" id="{B9F75896-40C3-4F75-841D-7ED172501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21212"/>
            <a:ext cx="41671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9" descr="Immagine correlata">
            <a:extLst>
              <a:ext uri="{FF2B5EF4-FFF2-40B4-BE49-F238E27FC236}">
                <a16:creationId xmlns:a16="http://schemas.microsoft.com/office/drawing/2014/main" id="{35436D58-8025-4DC8-B14B-D05D836D8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00" y="4037012"/>
            <a:ext cx="3213100" cy="220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3CF4AB4-8D42-C542-7ABC-941B2ACCC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23</a:t>
            </a:fld>
            <a:endParaRPr lang="it-IT" alt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2743201" y="120023"/>
            <a:ext cx="6540668" cy="64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36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Contatti e materiale didattico</a:t>
            </a:r>
            <a:endParaRPr lang="it-IT" altLang="it-IT" sz="3600" b="1" baseline="-25000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CasellaDiTesto 2"/>
          <p:cNvSpPr txBox="1">
            <a:spLocks noChangeArrowheads="1"/>
          </p:cNvSpPr>
          <p:nvPr/>
        </p:nvSpPr>
        <p:spPr bwMode="auto">
          <a:xfrm>
            <a:off x="393290" y="1190685"/>
            <a:ext cx="11366091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Simone Ferrari, tel. 070 675 5307, e-mail </a:t>
            </a:r>
            <a:r>
              <a:rPr lang="it-IT" altLang="en-US" sz="2200" dirty="0">
                <a:solidFill>
                  <a:srgbClr val="FFFF00"/>
                </a:solidFill>
                <a:latin typeface="Verdan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ferraris@unica.it</a:t>
            </a:r>
            <a:r>
              <a:rPr lang="it-IT" altLang="en-US" sz="2200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o </a:t>
            </a:r>
            <a:r>
              <a:rPr lang="it-IT" altLang="en-US" sz="2200" dirty="0">
                <a:solidFill>
                  <a:srgbClr val="FFFF00"/>
                </a:solidFill>
                <a:latin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simone.ferrari@unica.it</a:t>
            </a: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en-US" sz="2200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Sito web </a:t>
            </a:r>
            <a:r>
              <a:rPr lang="it-IT" altLang="en-US" sz="2200" dirty="0">
                <a:solidFill>
                  <a:srgbClr val="FFFF00"/>
                </a:solidFill>
                <a:latin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https://www.unica.it/unica/it/ateneo_s07_ss01.page?contentId=SHD30393</a:t>
            </a: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en-US" sz="2200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Teams: Simone Ferrari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en-US" sz="2200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200" dirty="0">
                <a:solidFill>
                  <a:srgbClr val="FFFFFF"/>
                </a:solidFill>
                <a:latin typeface="Verdana" panose="020B0604030504040204" pitchFamily="34" charset="0"/>
              </a:rPr>
              <a:t>Ricevimento studenti: martedì, dalle 11:30 alle 13:30 (se non diversamente segnalato sul sito), previo appuntamento, sia in presenza che su Teams; oppure in altro momento su appuntamento.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3773F0F-385D-B9A0-81F1-2BCC1C1D2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86031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2764133" y="260649"/>
            <a:ext cx="65197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36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Contatti e materiale didattico</a:t>
            </a:r>
            <a:endParaRPr lang="it-IT" altLang="it-IT" sz="3600" b="1" baseline="-25000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2"/>
          <p:cNvSpPr txBox="1">
            <a:spLocks noChangeArrowheads="1"/>
          </p:cNvSpPr>
          <p:nvPr/>
        </p:nvSpPr>
        <p:spPr bwMode="auto">
          <a:xfrm>
            <a:off x="393290" y="1276066"/>
            <a:ext cx="11366091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400" dirty="0">
                <a:solidFill>
                  <a:srgbClr val="FFFFFF"/>
                </a:solidFill>
                <a:latin typeface="Verdana" panose="020B0604030504040204" pitchFamily="34" charset="0"/>
              </a:rPr>
              <a:t>Materiale didattico: </a:t>
            </a:r>
          </a:p>
          <a:p>
            <a:pPr lvl="1">
              <a:spcBef>
                <a:spcPct val="0"/>
              </a:spcBef>
            </a:pPr>
            <a:endParaRPr lang="it-IT" altLang="en-US" sz="2000" dirty="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0"/>
              </a:spcBef>
            </a:pP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slide proiettate a lezione, collegamenti a siti web, codici utilizzati a lezione e altro materiale di supporto alla didattica: 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https://www.unica.it/unica/page/it/simoneferrari_MAT_corsi_di_climatologia_urbana_e_ventilazione_degli_edifici_e_di_microclimatica_degli_ambienti_urbani</a:t>
            </a:r>
          </a:p>
          <a:p>
            <a:pPr lvl="1">
              <a:spcBef>
                <a:spcPct val="0"/>
              </a:spcBef>
            </a:pPr>
            <a:endParaRPr lang="it-IT" altLang="en-US" sz="2000" dirty="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0"/>
              </a:spcBef>
            </a:pP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Urban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climates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T. R.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Oke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G.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Mills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A.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Christen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J. A.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Voogt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Cambridge University Press</a:t>
            </a:r>
          </a:p>
          <a:p>
            <a:pPr lvl="1">
              <a:spcBef>
                <a:spcPct val="0"/>
              </a:spcBef>
            </a:pPr>
            <a:endParaRPr lang="it-IT" altLang="en-US" sz="20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0"/>
              </a:spcBef>
            </a:pP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Energy and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climate</a:t>
            </a: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 in the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urban</a:t>
            </a: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built</a:t>
            </a: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environment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M.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Santamouris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Routledge</a:t>
            </a:r>
            <a:endParaRPr lang="it-IT" altLang="en-US" sz="20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0"/>
              </a:spcBef>
            </a:pPr>
            <a:endParaRPr lang="it-IT" altLang="en-US" sz="20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0"/>
              </a:spcBef>
            </a:pP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Y.Tamura</a:t>
            </a:r>
            <a:r>
              <a:rPr lang="it-IT" altLang="en-US" sz="2000" dirty="0">
                <a:solidFill>
                  <a:srgbClr val="FFFF00"/>
                </a:solidFill>
                <a:latin typeface="Verdana" panose="020B0604030504040204" pitchFamily="34" charset="0"/>
              </a:rPr>
              <a:t> e </a:t>
            </a:r>
            <a:r>
              <a:rPr lang="it-IT" altLang="en-US" sz="2000" dirty="0" err="1">
                <a:solidFill>
                  <a:srgbClr val="FFFF00"/>
                </a:solidFill>
                <a:latin typeface="Verdana" panose="020B0604030504040204" pitchFamily="34" charset="0"/>
              </a:rPr>
              <a:t>R.Yoshie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, Advanced </a:t>
            </a:r>
            <a:r>
              <a:rPr lang="it-IT" altLang="en-US" sz="2000" dirty="0" err="1">
                <a:solidFill>
                  <a:schemeClr val="bg1"/>
                </a:solidFill>
                <a:latin typeface="Verdana" panose="020B0604030504040204" pitchFamily="34" charset="0"/>
              </a:rPr>
              <a:t>Environmental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</a:rPr>
              <a:t> Wind Engineering, Springer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81D63FE-63F2-4C3D-7685-723980CFF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04826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5483315" y="543580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28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Orario</a:t>
            </a:r>
            <a:endParaRPr lang="it-IT" altLang="it-IT" sz="2800" b="1" baseline="-25000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443256" y="2362200"/>
            <a:ext cx="1343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28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Esame</a:t>
            </a:r>
            <a:endParaRPr lang="it-IT" altLang="it-IT" sz="2800" b="1" baseline="-25000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2"/>
          <p:cNvSpPr txBox="1">
            <a:spLocks noChangeArrowheads="1"/>
          </p:cNvSpPr>
          <p:nvPr/>
        </p:nvSpPr>
        <p:spPr bwMode="auto">
          <a:xfrm>
            <a:off x="569167" y="2909739"/>
            <a:ext cx="107115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000" dirty="0">
                <a:solidFill>
                  <a:srgbClr val="FFFFFF"/>
                </a:solidFill>
                <a:latin typeface="Verdana" panose="020B0604030504040204" pitchFamily="34" charset="0"/>
              </a:rPr>
              <a:t>L’esame consiste in una prova orale.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en-US" sz="2000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000" dirty="0">
                <a:solidFill>
                  <a:srgbClr val="FFFFFF"/>
                </a:solidFill>
                <a:latin typeface="Verdana" panose="020B0604030504040204" pitchFamily="34" charset="0"/>
              </a:rPr>
              <a:t>Le date sono flessibili (previa email).</a:t>
            </a:r>
          </a:p>
        </p:txBody>
      </p:sp>
      <p:sp>
        <p:nvSpPr>
          <p:cNvPr id="7" name="CasellaDiTesto 2"/>
          <p:cNvSpPr txBox="1">
            <a:spLocks noChangeArrowheads="1"/>
          </p:cNvSpPr>
          <p:nvPr/>
        </p:nvSpPr>
        <p:spPr bwMode="auto">
          <a:xfrm>
            <a:off x="569167" y="4095690"/>
            <a:ext cx="11150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000" dirty="0">
                <a:solidFill>
                  <a:srgbClr val="FFFFFF"/>
                </a:solidFill>
                <a:latin typeface="Verdana" panose="020B0604030504040204" pitchFamily="34" charset="0"/>
              </a:rPr>
              <a:t>È possibile sostenere l’esame in due parti («teoria» e «laboratorio»).</a:t>
            </a:r>
          </a:p>
        </p:txBody>
      </p:sp>
      <p:sp>
        <p:nvSpPr>
          <p:cNvPr id="9" name="CasellaDiTesto 2">
            <a:extLst>
              <a:ext uri="{FF2B5EF4-FFF2-40B4-BE49-F238E27FC236}">
                <a16:creationId xmlns:a16="http://schemas.microsoft.com/office/drawing/2014/main" id="{B89B44FF-C629-4D88-A1DC-CC6F57588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167" y="1295400"/>
            <a:ext cx="109370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en-US" sz="2000" dirty="0">
                <a:solidFill>
                  <a:srgbClr val="FFFFFF"/>
                </a:solidFill>
                <a:latin typeface="Verdana" panose="020B0604030504040204" pitchFamily="34" charset="0"/>
              </a:rPr>
              <a:t>Mercoledì (8:30-11:30) e venerdì (9:30-12:30),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it-IT" altLang="en-US" sz="2000" dirty="0">
                <a:solidFill>
                  <a:srgbClr val="FFFFFF"/>
                </a:solidFill>
                <a:latin typeface="Verdana" panose="020B0604030504040204" pitchFamily="34" charset="0"/>
              </a:rPr>
              <a:t>	sempre in Aula G_2B (ex Aula B Idraulica, 2° piano edificio G)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E42C5F3-86FA-413A-99A6-A9EF5A16341A}"/>
              </a:ext>
            </a:extLst>
          </p:cNvPr>
          <p:cNvSpPr/>
          <p:nvPr/>
        </p:nvSpPr>
        <p:spPr>
          <a:xfrm>
            <a:off x="4228069" y="5105400"/>
            <a:ext cx="38491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32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…e presentazioni</a:t>
            </a:r>
            <a:endParaRPr lang="en-US" sz="3200" dirty="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3B381BC-CFFF-F5C6-2D3E-715DA47D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26</a:t>
            </a:fld>
            <a:endParaRPr lang="it-IT" alt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005C25E-8E77-48DD-82C2-B50CA3E5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44261BA-516F-4DBB-8FA0-302EFF99A377}"/>
              </a:ext>
            </a:extLst>
          </p:cNvPr>
          <p:cNvSpPr/>
          <p:nvPr/>
        </p:nvSpPr>
        <p:spPr>
          <a:xfrm>
            <a:off x="3810000" y="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FFCC00"/>
                </a:solidFill>
                <a:latin typeface="Verdana" panose="020B0604030504040204" pitchFamily="34" charset="0"/>
              </a:rPr>
              <a:t>Città mitigative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7CF40F24-135C-40EF-AB28-C360187B848F}"/>
              </a:ext>
            </a:extLst>
          </p:cNvPr>
          <p:cNvSpPr/>
          <p:nvPr/>
        </p:nvSpPr>
        <p:spPr>
          <a:xfrm>
            <a:off x="152400" y="623400"/>
            <a:ext cx="11887200" cy="6199249"/>
          </a:xfrm>
          <a:prstGeom prst="ellipse">
            <a:avLst/>
          </a:prstGeom>
          <a:solidFill>
            <a:srgbClr val="FFCC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C62C4744-7135-46AB-9BF9-ED2F4D4DB063}"/>
              </a:ext>
            </a:extLst>
          </p:cNvPr>
          <p:cNvSpPr>
            <a:spLocks/>
          </p:cNvSpPr>
          <p:nvPr/>
        </p:nvSpPr>
        <p:spPr>
          <a:xfrm>
            <a:off x="5715000" y="1084082"/>
            <a:ext cx="5760000" cy="5273518"/>
          </a:xfrm>
          <a:prstGeom prst="ellipse">
            <a:avLst/>
          </a:prstGeom>
          <a:solidFill>
            <a:srgbClr val="9CC5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65936002-E01B-4773-BCA4-A22F9F4D3FD5}"/>
              </a:ext>
            </a:extLst>
          </p:cNvPr>
          <p:cNvSpPr>
            <a:spLocks/>
          </p:cNvSpPr>
          <p:nvPr/>
        </p:nvSpPr>
        <p:spPr>
          <a:xfrm>
            <a:off x="762000" y="1065228"/>
            <a:ext cx="5806539" cy="52911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A118BE7-41DC-498D-B90D-B5A33534ACAD}"/>
              </a:ext>
            </a:extLst>
          </p:cNvPr>
          <p:cNvSpPr/>
          <p:nvPr/>
        </p:nvSpPr>
        <p:spPr>
          <a:xfrm>
            <a:off x="6720939" y="1143000"/>
            <a:ext cx="3566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Edifici 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mitigativi e passivi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7B9D94FA-8830-421E-8C77-0F9735D1F353}"/>
              </a:ext>
            </a:extLst>
          </p:cNvPr>
          <p:cNvSpPr/>
          <p:nvPr/>
        </p:nvSpPr>
        <p:spPr>
          <a:xfrm>
            <a:off x="1467000" y="2057400"/>
            <a:ext cx="4248000" cy="15310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D8C9B21-ACA0-4EA7-98ED-2F0587D37CEA}"/>
              </a:ext>
            </a:extLst>
          </p:cNvPr>
          <p:cNvSpPr/>
          <p:nvPr/>
        </p:nvSpPr>
        <p:spPr>
          <a:xfrm>
            <a:off x="1543200" y="2098040"/>
            <a:ext cx="4145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1" dirty="0">
                <a:latin typeface="Verdana" panose="020B0604030504040204" pitchFamily="34" charset="0"/>
              </a:rPr>
              <a:t>Migliorare il comfort esterno, la qualità dell’aria e ridurre il consumo energetico: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latin typeface="Verdana" panose="020B0604030504040204" pitchFamily="34" charset="0"/>
              </a:rPr>
              <a:t>tecniche e strategie di pianificazione e progettazione microclimatica urbana</a:t>
            </a:r>
            <a:endParaRPr lang="en-US" sz="1600" b="1" dirty="0">
              <a:latin typeface="Verdana" panose="020B0604030504040204" pitchFamily="34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643EEF6-DE2F-4E01-99CB-2675DCDD706B}"/>
              </a:ext>
            </a:extLst>
          </p:cNvPr>
          <p:cNvSpPr/>
          <p:nvPr/>
        </p:nvSpPr>
        <p:spPr>
          <a:xfrm>
            <a:off x="1447800" y="3698239"/>
            <a:ext cx="4269524" cy="16671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85FDBD31-989D-46B2-A81C-73424DEF7011}"/>
              </a:ext>
            </a:extLst>
          </p:cNvPr>
          <p:cNvSpPr/>
          <p:nvPr/>
        </p:nvSpPr>
        <p:spPr>
          <a:xfrm>
            <a:off x="1523999" y="3702784"/>
            <a:ext cx="413512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Ridurre l'inquinamento: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riduzione delle emissioni </a:t>
            </a:r>
            <a:r>
              <a:rPr lang="it-IT" sz="1400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(anche con specifiche tecnologie e politiche)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Migliorare la capacità di dispersione degli inquinanti con tecniche e strategie di progettazione microclimatica urbana</a:t>
            </a:r>
            <a:endParaRPr lang="en-US" sz="1200" b="1" dirty="0">
              <a:solidFill>
                <a:schemeClr val="accent2">
                  <a:lumMod val="5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46E755D9-2B1D-4168-9677-84691DDF9B1C}"/>
              </a:ext>
            </a:extLst>
          </p:cNvPr>
          <p:cNvSpPr/>
          <p:nvPr/>
        </p:nvSpPr>
        <p:spPr>
          <a:xfrm>
            <a:off x="6477000" y="2057401"/>
            <a:ext cx="4248000" cy="23579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A7A45861-4B44-46A2-BB47-36BE8E238D6C}"/>
              </a:ext>
            </a:extLst>
          </p:cNvPr>
          <p:cNvSpPr/>
          <p:nvPr/>
        </p:nvSpPr>
        <p:spPr>
          <a:xfrm>
            <a:off x="6477000" y="2057400"/>
            <a:ext cx="41484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latin typeface="Verdana" panose="020B0604030504040204" pitchFamily="34" charset="0"/>
              </a:rPr>
              <a:t>Migliorare il comfort interno, la qualità dell’aria e ridurre il consumo energetico: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latin typeface="Verdana" panose="020B0604030504040204" pitchFamily="34" charset="0"/>
              </a:rPr>
              <a:t>strategie di progettazione microclimatica urbana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latin typeface="Verdana" panose="020B0604030504040204" pitchFamily="34" charset="0"/>
              </a:rPr>
              <a:t>ventilazione naturale (passiva) degli edifici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Verdana" panose="020B0604030504040204" pitchFamily="34" charset="0"/>
              </a:rPr>
              <a:t>tecniche di isolamento termico e acustico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i="1" dirty="0">
                <a:latin typeface="Verdana" panose="020B0604030504040204" pitchFamily="34" charset="0"/>
              </a:rPr>
              <a:t>altre tecniche (materiali, colori</a:t>
            </a:r>
            <a:r>
              <a:rPr lang="it-IT" sz="1400" dirty="0">
                <a:latin typeface="Verdana" panose="020B0604030504040204" pitchFamily="34" charset="0"/>
              </a:rPr>
              <a:t>, ecc.)</a:t>
            </a:r>
            <a:endParaRPr lang="en-US" sz="1600" dirty="0">
              <a:latin typeface="Verdana" panose="020B060403050404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48CF30D-563B-4EE1-8CA9-8B411FDB14ED}"/>
              </a:ext>
            </a:extLst>
          </p:cNvPr>
          <p:cNvSpPr/>
          <p:nvPr/>
        </p:nvSpPr>
        <p:spPr>
          <a:xfrm>
            <a:off x="6477000" y="4648200"/>
            <a:ext cx="4248000" cy="449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448E0D72-2DEB-488C-BBF5-97031185C54F}"/>
              </a:ext>
            </a:extLst>
          </p:cNvPr>
          <p:cNvSpPr/>
          <p:nvPr/>
        </p:nvSpPr>
        <p:spPr>
          <a:xfrm>
            <a:off x="7086601" y="4714321"/>
            <a:ext cx="28955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Produrre energia pulita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D7F27FE-29A3-4748-B695-F917115B42AD}"/>
              </a:ext>
            </a:extLst>
          </p:cNvPr>
          <p:cNvSpPr/>
          <p:nvPr/>
        </p:nvSpPr>
        <p:spPr>
          <a:xfrm>
            <a:off x="2057400" y="1150203"/>
            <a:ext cx="3053080" cy="861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92D050"/>
                </a:solidFill>
                <a:latin typeface="Verdana" panose="020B0604030504040204" pitchFamily="34" charset="0"/>
              </a:rPr>
              <a:t>Ambienti </a:t>
            </a:r>
          </a:p>
          <a:p>
            <a:pPr algn="ctr"/>
            <a:r>
              <a:rPr lang="it-IT" sz="2400" b="1" dirty="0">
                <a:solidFill>
                  <a:srgbClr val="92D050"/>
                </a:solidFill>
                <a:latin typeface="Verdana" panose="020B0604030504040204" pitchFamily="34" charset="0"/>
              </a:rPr>
              <a:t>urbani mitigativi</a:t>
            </a:r>
          </a:p>
        </p:txBody>
      </p:sp>
    </p:spTree>
    <p:extLst>
      <p:ext uri="{BB962C8B-B14F-4D97-AF65-F5344CB8AC3E}">
        <p14:creationId xmlns:p14="http://schemas.microsoft.com/office/powerpoint/2010/main" val="95726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17" grpId="0" animBg="1"/>
      <p:bldP spid="18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1344" y="6896"/>
            <a:ext cx="11665296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Intro</a:t>
            </a: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30F7A07D-8B31-4F84-99DB-497D5EDDB081}"/>
              </a:ext>
            </a:extLst>
          </p:cNvPr>
          <p:cNvSpPr txBox="1"/>
          <p:nvPr/>
        </p:nvSpPr>
        <p:spPr>
          <a:xfrm>
            <a:off x="258835" y="683223"/>
            <a:ext cx="11665296" cy="801561"/>
          </a:xfrm>
          <a:prstGeom prst="rect">
            <a:avLst/>
          </a:prstGeom>
        </p:spPr>
        <p:txBody>
          <a:bodyPr wrap="square" lIns="0" tIns="0" rIns="0" bIns="0"/>
          <a:lstStyle/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Progettazione Microclimatica Urbana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: progettare utilizzando la forma degli edifici e la loro disposizione per ottimizzare il comfort, la qualità dell’aria e l’efficienza energetica degli edifici e dell’</a:t>
            </a:r>
            <a:r>
              <a:rPr lang="it-IT" sz="2200" dirty="0">
                <a:solidFill>
                  <a:srgbClr val="FF0000"/>
                </a:solidFill>
                <a:cs typeface="Times New Roman" pitchFamily="18" charset="0"/>
              </a:rPr>
              <a:t>ambiente costruito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… </a:t>
            </a:r>
          </a:p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endParaRPr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836B7B-AE4C-4D1A-8242-7C12347162F5}"/>
              </a:ext>
            </a:extLst>
          </p:cNvPr>
          <p:cNvSpPr/>
          <p:nvPr/>
        </p:nvSpPr>
        <p:spPr>
          <a:xfrm>
            <a:off x="6413510" y="5925760"/>
            <a:ext cx="573116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Metrosol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Parasol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Siviglia (Spagna)</a:t>
            </a:r>
            <a:r>
              <a:rPr lang="sv-SE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Jürgen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Mayer H.</a:t>
            </a:r>
            <a:r>
              <a:rPr lang="en-US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ombreggiamento, evaporative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ventilazione passiva, </a:t>
            </a:r>
            <a:r>
              <a:rPr lang="it-IT" sz="1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greening</a:t>
            </a:r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forme aerodinamiche, smorzamento delle velocità del vento,…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5BA527F-D899-425E-AB1D-B134579041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6" r="-2" b="3036"/>
          <a:stretch/>
        </p:blipFill>
        <p:spPr bwMode="auto">
          <a:xfrm>
            <a:off x="921692" y="3976229"/>
            <a:ext cx="5419810" cy="288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ulture Architecture">
            <a:extLst>
              <a:ext uri="{FF2B5EF4-FFF2-40B4-BE49-F238E27FC236}">
                <a16:creationId xmlns:a16="http://schemas.microsoft.com/office/drawing/2014/main" id="{96EAFC89-5902-4911-B25C-124B90182B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t="5086" r="18033" b="6738"/>
          <a:stretch/>
        </p:blipFill>
        <p:spPr bwMode="auto">
          <a:xfrm>
            <a:off x="6244702" y="1340768"/>
            <a:ext cx="5958948" cy="455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1CB0DB8-80DA-4665-9636-E47D6F6CB1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r="587" b="6558"/>
          <a:stretch/>
        </p:blipFill>
        <p:spPr bwMode="auto">
          <a:xfrm>
            <a:off x="1441" y="1700808"/>
            <a:ext cx="6710391" cy="2376264"/>
          </a:xfrm>
          <a:prstGeom prst="rect">
            <a:avLst/>
          </a:prstGeom>
          <a:noFill/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D1262D77-1D68-48A5-9462-65490DBCA11D}"/>
              </a:ext>
            </a:extLst>
          </p:cNvPr>
          <p:cNvSpPr/>
          <p:nvPr/>
        </p:nvSpPr>
        <p:spPr>
          <a:xfrm>
            <a:off x="4571999" y="1905000"/>
            <a:ext cx="1375299" cy="251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793610C-A921-BAF1-1073-28A2DE93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>
              <a:defRPr/>
            </a:pPr>
            <a:fld id="{8E3E4570-7CAF-4828-A2A8-F745F71D6D37}" type="slidenum">
              <a:rPr lang="it-IT" altLang="it-IT" smtClean="0"/>
              <a:pPr>
                <a:defRPr/>
              </a:pPr>
              <a:t>4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61001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1344" y="-76200"/>
            <a:ext cx="5009344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Intro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9293434B-618C-4DEB-AA1F-3C8C378C6F9C}"/>
              </a:ext>
            </a:extLst>
          </p:cNvPr>
          <p:cNvSpPr txBox="1"/>
          <p:nvPr/>
        </p:nvSpPr>
        <p:spPr>
          <a:xfrm>
            <a:off x="47328" y="533400"/>
            <a:ext cx="4937336" cy="1584176"/>
          </a:xfrm>
          <a:prstGeom prst="rect">
            <a:avLst/>
          </a:prstGeom>
        </p:spPr>
        <p:txBody>
          <a:bodyPr wrap="square" lIns="0" tIns="0" rIns="0" bIns="0"/>
          <a:lstStyle/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… attraverso l’</a:t>
            </a: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utilizzo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consapevole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 di </a:t>
            </a: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tecniche progettuali microclimatiche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: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forma, disposizione e orientamento degli edifici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materiali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greening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ombreggiamento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raffreddamento evaporativo</a:t>
            </a:r>
          </a:p>
          <a:p>
            <a:pPr marL="800100" lvl="1" indent="-342900" algn="just">
              <a:lnSpc>
                <a:spcPts val="1996"/>
              </a:lnSpc>
              <a:buSzPct val="1000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ecc.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00996EC-5679-48F5-B469-7348A851D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819400"/>
            <a:ext cx="490846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996"/>
              </a:lnSpc>
              <a:spcBef>
                <a:spcPct val="0"/>
              </a:spcBef>
              <a:buSzPct val="100000"/>
            </a:pPr>
            <a:r>
              <a:rPr lang="it-IT" altLang="it-IT" sz="2200" dirty="0">
                <a:solidFill>
                  <a:schemeClr val="bg1"/>
                </a:solidFill>
                <a:cs typeface="Times New Roman" pitchFamily="18" charset="0"/>
              </a:rPr>
              <a:t>Contribuire alla creazione di </a:t>
            </a:r>
            <a:r>
              <a:rPr lang="it-IT" altLang="it-IT" sz="2200" dirty="0">
                <a:solidFill>
                  <a:srgbClr val="FFFF00"/>
                </a:solidFill>
                <a:cs typeface="Times New Roman" pitchFamily="18" charset="0"/>
              </a:rPr>
              <a:t>ambienti urbani confortevoli, efficienti, sostenibili e resilienti</a:t>
            </a:r>
            <a:r>
              <a:rPr lang="it-IT" altLang="it-IT" sz="2200" dirty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6C26BD5E-4A15-40AF-A853-9068C4A66E84}"/>
              </a:ext>
            </a:extLst>
          </p:cNvPr>
          <p:cNvSpPr/>
          <p:nvPr/>
        </p:nvSpPr>
        <p:spPr>
          <a:xfrm>
            <a:off x="-381000" y="6302514"/>
            <a:ext cx="5943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Carnegie Center for Global Ecology, Stanford , USA;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EHDD Architecture and Rumsey Engineers 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7C3B4D40-C68B-4D95-BCD3-B2DEF44E3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3358479" cy="259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uppo 60">
            <a:extLst>
              <a:ext uri="{FF2B5EF4-FFF2-40B4-BE49-F238E27FC236}">
                <a16:creationId xmlns:a16="http://schemas.microsoft.com/office/drawing/2014/main" id="{4F55A168-BFB1-4ECE-8376-ACCC6870DB9A}"/>
              </a:ext>
            </a:extLst>
          </p:cNvPr>
          <p:cNvGrpSpPr/>
          <p:nvPr/>
        </p:nvGrpSpPr>
        <p:grpSpPr>
          <a:xfrm>
            <a:off x="5276888" y="0"/>
            <a:ext cx="6915112" cy="6880110"/>
            <a:chOff x="5276888" y="0"/>
            <a:chExt cx="6915112" cy="6880110"/>
          </a:xfrm>
        </p:grpSpPr>
        <p:sp>
          <p:nvSpPr>
            <p:cNvPr id="62" name="Rettangolo 5">
              <a:extLst>
                <a:ext uri="{FF2B5EF4-FFF2-40B4-BE49-F238E27FC236}">
                  <a16:creationId xmlns:a16="http://schemas.microsoft.com/office/drawing/2014/main" id="{631A610C-8AFC-4CE8-8F91-76AFDF6DE8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76888" y="0"/>
              <a:ext cx="6915112" cy="68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3333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63" name="CasellaDiTesto 1">
              <a:extLst>
                <a:ext uri="{FF2B5EF4-FFF2-40B4-BE49-F238E27FC236}">
                  <a16:creationId xmlns:a16="http://schemas.microsoft.com/office/drawing/2014/main" id="{484E40A5-3059-4DB3-8CB8-4B6562C44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888" y="4762"/>
              <a:ext cx="22669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it-IT" altLang="en-US" sz="1200" b="1" dirty="0">
                  <a:solidFill>
                    <a:srgbClr val="3333FF"/>
                  </a:solidFill>
                  <a:latin typeface="Verdana" panose="020B0604030504040204" pitchFamily="34" charset="0"/>
                </a:rPr>
                <a:t>Ambienti urbani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it-IT" altLang="en-US" sz="1200" b="1" dirty="0">
                  <a:solidFill>
                    <a:srgbClr val="3333FF"/>
                  </a:solidFill>
                  <a:latin typeface="Verdana" panose="020B0604030504040204" pitchFamily="34" charset="0"/>
                </a:rPr>
                <a:t>più freschi</a:t>
              </a:r>
              <a:endParaRPr lang="en-US" altLang="en-US" sz="1400" b="1" dirty="0">
                <a:solidFill>
                  <a:srgbClr val="3333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64" name="CasellaDiTesto 2">
              <a:extLst>
                <a:ext uri="{FF2B5EF4-FFF2-40B4-BE49-F238E27FC236}">
                  <a16:creationId xmlns:a16="http://schemas.microsoft.com/office/drawing/2014/main" id="{8FBC5FCA-CA21-46BE-974C-2351EE2D1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48888" y="0"/>
              <a:ext cx="22669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it-IT" altLang="en-US" sz="1200" b="1" dirty="0">
                  <a:solidFill>
                    <a:srgbClr val="FF0000"/>
                  </a:solidFill>
                  <a:latin typeface="Verdana" panose="020B0604030504040204" pitchFamily="34" charset="0"/>
                </a:rPr>
                <a:t>Ambienti urbani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it-IT" altLang="en-US" sz="1200" b="1" dirty="0">
                  <a:solidFill>
                    <a:srgbClr val="FF0000"/>
                  </a:solidFill>
                  <a:latin typeface="Verdana" panose="020B0604030504040204" pitchFamily="34" charset="0"/>
                </a:rPr>
                <a:t>più caldi</a:t>
              </a:r>
              <a:endParaRPr lang="en-US" altLang="en-US" sz="1400" b="1" dirty="0">
                <a:solidFill>
                  <a:srgbClr val="FF0000"/>
                </a:solidFill>
                <a:latin typeface="Verdana" panose="020B0604030504040204" pitchFamily="34" charset="0"/>
              </a:endParaRPr>
            </a:p>
          </p:txBody>
        </p:sp>
        <p:pic>
          <p:nvPicPr>
            <p:cNvPr id="65" name="Immagine 3">
              <a:extLst>
                <a:ext uri="{FF2B5EF4-FFF2-40B4-BE49-F238E27FC236}">
                  <a16:creationId xmlns:a16="http://schemas.microsoft.com/office/drawing/2014/main" id="{6BB43FB3-664D-4ACB-9EB8-4327BEC3B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00" t="-10739" r="29887" b="752"/>
            <a:stretch>
              <a:fillRect/>
            </a:stretch>
          </p:blipFill>
          <p:spPr bwMode="auto">
            <a:xfrm>
              <a:off x="8686800" y="21000"/>
              <a:ext cx="1242368" cy="36000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Immagine 4">
              <a:extLst>
                <a:ext uri="{FF2B5EF4-FFF2-40B4-BE49-F238E27FC236}">
                  <a16:creationId xmlns:a16="http://schemas.microsoft.com/office/drawing/2014/main" id="{75E535CC-BA4A-408B-86FA-510FC80DB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888" y="450000"/>
              <a:ext cx="6915112" cy="64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CasellaDiTesto 1">
              <a:extLst>
                <a:ext uri="{FF2B5EF4-FFF2-40B4-BE49-F238E27FC236}">
                  <a16:creationId xmlns:a16="http://schemas.microsoft.com/office/drawing/2014/main" id="{553E4F79-C888-45EA-8DF5-8AE6C5A26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0" y="104001"/>
              <a:ext cx="10858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it-IT" altLang="en-US" sz="1200" b="1" dirty="0">
                  <a:solidFill>
                    <a:srgbClr val="008000"/>
                  </a:solidFill>
                  <a:latin typeface="Verdana" panose="020B0604030504040204" pitchFamily="34" charset="0"/>
                </a:rPr>
                <a:t>Sorgente</a:t>
              </a:r>
              <a:endParaRPr lang="en-US" altLang="en-US" sz="1400" b="1" dirty="0">
                <a:solidFill>
                  <a:srgbClr val="008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9B3836EF-54F8-48A3-97CE-CE4290FCA902}"/>
                </a:ext>
              </a:extLst>
            </p:cNvPr>
            <p:cNvSpPr txBox="1"/>
            <p:nvPr/>
          </p:nvSpPr>
          <p:spPr>
            <a:xfrm>
              <a:off x="5364000" y="1242000"/>
              <a:ext cx="937312" cy="4006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3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Solar Radiation</a:t>
              </a:r>
            </a:p>
          </p:txBody>
        </p:sp>
        <p:sp>
          <p:nvSpPr>
            <p:cNvPr id="69" name="CasellaDiTesto 68">
              <a:extLst>
                <a:ext uri="{FF2B5EF4-FFF2-40B4-BE49-F238E27FC236}">
                  <a16:creationId xmlns:a16="http://schemas.microsoft.com/office/drawing/2014/main" id="{EC4550D8-4825-40D4-8B96-14B82A703182}"/>
                </a:ext>
              </a:extLst>
            </p:cNvPr>
            <p:cNvSpPr txBox="1"/>
            <p:nvPr/>
          </p:nvSpPr>
          <p:spPr>
            <a:xfrm>
              <a:off x="5364000" y="2647890"/>
              <a:ext cx="1004512" cy="4006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300" b="1" dirty="0" err="1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Terrestrial</a:t>
              </a:r>
              <a:r>
                <a:rPr lang="it-IT" sz="13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Radiation</a:t>
              </a:r>
            </a:p>
          </p:txBody>
        </p: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BC3A8930-EA4E-4335-AE62-20F87E6B6827}"/>
                </a:ext>
              </a:extLst>
            </p:cNvPr>
            <p:cNvSpPr txBox="1"/>
            <p:nvPr/>
          </p:nvSpPr>
          <p:spPr>
            <a:xfrm>
              <a:off x="5364000" y="4068000"/>
              <a:ext cx="903488" cy="2498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4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Wind</a:t>
              </a:r>
            </a:p>
          </p:txBody>
        </p: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6F5F51E0-B094-4297-AE92-6072342A5BE4}"/>
                </a:ext>
              </a:extLst>
            </p:cNvPr>
            <p:cNvSpPr txBox="1"/>
            <p:nvPr/>
          </p:nvSpPr>
          <p:spPr>
            <a:xfrm>
              <a:off x="5334000" y="5257800"/>
              <a:ext cx="1139099" cy="4006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3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Air Temperature</a:t>
              </a:r>
            </a:p>
          </p:txBody>
        </p:sp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875651A0-7A06-4C75-ADA7-F6E09FE2796D}"/>
                </a:ext>
              </a:extLst>
            </p:cNvPr>
            <p:cNvSpPr txBox="1"/>
            <p:nvPr/>
          </p:nvSpPr>
          <p:spPr>
            <a:xfrm>
              <a:off x="5364000" y="6372000"/>
              <a:ext cx="10433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3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Air </a:t>
              </a:r>
              <a:r>
                <a:rPr lang="it-IT" sz="1300" b="1" dirty="0" err="1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Humidity</a:t>
              </a:r>
              <a:endParaRPr lang="it-IT" sz="13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99FD9B76-C275-4318-8AA6-58F231BE4728}"/>
                </a:ext>
              </a:extLst>
            </p:cNvPr>
            <p:cNvSpPr txBox="1"/>
            <p:nvPr/>
          </p:nvSpPr>
          <p:spPr>
            <a:xfrm>
              <a:off x="6487912" y="1447800"/>
              <a:ext cx="9034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Solid</a:t>
              </a: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6FF6223F-E2A8-46E6-9E4D-7CB904DCBFD0}"/>
                </a:ext>
              </a:extLst>
            </p:cNvPr>
            <p:cNvSpPr txBox="1"/>
            <p:nvPr/>
          </p:nvSpPr>
          <p:spPr>
            <a:xfrm>
              <a:off x="6487912" y="2682000"/>
              <a:ext cx="9034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wall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Open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sky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14308F8D-7B4F-4AC2-A085-E1851A3F191C}"/>
                </a:ext>
              </a:extLst>
            </p:cNvPr>
            <p:cNvSpPr txBox="1"/>
            <p:nvPr/>
          </p:nvSpPr>
          <p:spPr>
            <a:xfrm>
              <a:off x="6487912" y="409569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Channel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wind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Fan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6A84736A-AA66-4805-859C-3B8E0EEC7122}"/>
                </a:ext>
              </a:extLst>
            </p:cNvPr>
            <p:cNvSpPr txBox="1"/>
            <p:nvPr/>
          </p:nvSpPr>
          <p:spPr>
            <a:xfrm>
              <a:off x="6477000" y="523869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Wet Ground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Depression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E01B7E75-5325-43DC-ACE2-B431733A4F82}"/>
                </a:ext>
              </a:extLst>
            </p:cNvPr>
            <p:cNvSpPr txBox="1"/>
            <p:nvPr/>
          </p:nvSpPr>
          <p:spPr>
            <a:xfrm>
              <a:off x="6477000" y="6611779"/>
              <a:ext cx="10858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Wet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surfaces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967D2E4B-2A5E-485E-A4B2-9EAC1B9D5B07}"/>
                </a:ext>
              </a:extLst>
            </p:cNvPr>
            <p:cNvSpPr txBox="1"/>
            <p:nvPr/>
          </p:nvSpPr>
          <p:spPr>
            <a:xfrm>
              <a:off x="7630912" y="1447800"/>
              <a:ext cx="9034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Leafy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5D874DF8-652E-4CF3-B3AD-5144636E6C65}"/>
                </a:ext>
              </a:extLst>
            </p:cNvPr>
            <p:cNvSpPr txBox="1"/>
            <p:nvPr/>
          </p:nvSpPr>
          <p:spPr>
            <a:xfrm>
              <a:off x="8773912" y="1447800"/>
              <a:ext cx="9034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Leafless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591B546D-897A-40D1-AA8A-B66759A09963}"/>
                </a:ext>
              </a:extLst>
            </p:cNvPr>
            <p:cNvSpPr txBox="1"/>
            <p:nvPr/>
          </p:nvSpPr>
          <p:spPr>
            <a:xfrm>
              <a:off x="9916912" y="1447800"/>
              <a:ext cx="9034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Open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881F0404-50A6-4CA8-A0A6-8F52BADB2B6E}"/>
                </a:ext>
              </a:extLst>
            </p:cNvPr>
            <p:cNvSpPr txBox="1"/>
            <p:nvPr/>
          </p:nvSpPr>
          <p:spPr>
            <a:xfrm>
              <a:off x="11059912" y="1447800"/>
              <a:ext cx="9034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Reflecting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Connettore diritto 81">
              <a:extLst>
                <a:ext uri="{FF2B5EF4-FFF2-40B4-BE49-F238E27FC236}">
                  <a16:creationId xmlns:a16="http://schemas.microsoft.com/office/drawing/2014/main" id="{C4B1AC23-EE0D-4484-82B4-DBA9C4905CBD}"/>
                </a:ext>
              </a:extLst>
            </p:cNvPr>
            <p:cNvCxnSpPr/>
            <p:nvPr/>
          </p:nvCxnSpPr>
          <p:spPr>
            <a:xfrm>
              <a:off x="5334000" y="1656000"/>
              <a:ext cx="6781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CasellaDiTesto 82">
              <a:extLst>
                <a:ext uri="{FF2B5EF4-FFF2-40B4-BE49-F238E27FC236}">
                  <a16:creationId xmlns:a16="http://schemas.microsoft.com/office/drawing/2014/main" id="{A280F37C-A174-4DB1-BF24-083D3DB1F740}"/>
                </a:ext>
              </a:extLst>
            </p:cNvPr>
            <p:cNvSpPr txBox="1"/>
            <p:nvPr/>
          </p:nvSpPr>
          <p:spPr>
            <a:xfrm>
              <a:off x="7630912" y="2682000"/>
              <a:ext cx="9796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ground Open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sky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4B4EAE9A-673A-4F70-A464-011E7FB6C366}"/>
                </a:ext>
              </a:extLst>
            </p:cNvPr>
            <p:cNvSpPr txBox="1"/>
            <p:nvPr/>
          </p:nvSpPr>
          <p:spPr>
            <a:xfrm>
              <a:off x="8763000" y="2682000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Warm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ground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Obscured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sky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89FA0525-8A5F-4CF8-BAB1-B67C661AE671}"/>
                </a:ext>
              </a:extLst>
            </p:cNvPr>
            <p:cNvSpPr txBox="1"/>
            <p:nvPr/>
          </p:nvSpPr>
          <p:spPr>
            <a:xfrm>
              <a:off x="9906000" y="2682000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Warm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ground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sky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CasellaDiTesto 85">
              <a:extLst>
                <a:ext uri="{FF2B5EF4-FFF2-40B4-BE49-F238E27FC236}">
                  <a16:creationId xmlns:a16="http://schemas.microsoft.com/office/drawing/2014/main" id="{EC45A516-4374-49FD-992E-F6577E703EBA}"/>
                </a:ext>
              </a:extLst>
            </p:cNvPr>
            <p:cNvSpPr txBox="1"/>
            <p:nvPr/>
          </p:nvSpPr>
          <p:spPr>
            <a:xfrm>
              <a:off x="11049000" y="2682000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Warm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wall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sky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7" name="Connettore diritto 86">
              <a:extLst>
                <a:ext uri="{FF2B5EF4-FFF2-40B4-BE49-F238E27FC236}">
                  <a16:creationId xmlns:a16="http://schemas.microsoft.com/office/drawing/2014/main" id="{9C196E13-C1A5-4392-8163-FD3D13962082}"/>
                </a:ext>
              </a:extLst>
            </p:cNvPr>
            <p:cNvCxnSpPr/>
            <p:nvPr/>
          </p:nvCxnSpPr>
          <p:spPr>
            <a:xfrm>
              <a:off x="5334000" y="3048000"/>
              <a:ext cx="6781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asellaDiTesto 87">
              <a:extLst>
                <a:ext uri="{FF2B5EF4-FFF2-40B4-BE49-F238E27FC236}">
                  <a16:creationId xmlns:a16="http://schemas.microsoft.com/office/drawing/2014/main" id="{950EAF01-0A30-4493-9919-41F9D62F6006}"/>
                </a:ext>
              </a:extLst>
            </p:cNvPr>
            <p:cNvSpPr txBox="1"/>
            <p:nvPr/>
          </p:nvSpPr>
          <p:spPr>
            <a:xfrm>
              <a:off x="7600912" y="4068000"/>
              <a:ext cx="10858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to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wind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351ACD2D-6464-4E02-86BC-67C86CE3F41B}"/>
                </a:ext>
              </a:extLst>
            </p:cNvPr>
            <p:cNvSpPr txBox="1"/>
            <p:nvPr/>
          </p:nvSpPr>
          <p:spPr>
            <a:xfrm>
              <a:off x="8763000" y="4068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Windbreak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86B305A3-8636-4A26-8A0A-613A058F4D8E}"/>
                </a:ext>
              </a:extLst>
            </p:cNvPr>
            <p:cNvSpPr txBox="1"/>
            <p:nvPr/>
          </p:nvSpPr>
          <p:spPr>
            <a:xfrm>
              <a:off x="9906000" y="4068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50%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Porous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Windbreak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CasellaDiTesto 90">
              <a:extLst>
                <a:ext uri="{FF2B5EF4-FFF2-40B4-BE49-F238E27FC236}">
                  <a16:creationId xmlns:a16="http://schemas.microsoft.com/office/drawing/2014/main" id="{A06B57B9-E36F-4540-8B9A-74FE0A130905}"/>
                </a:ext>
              </a:extLst>
            </p:cNvPr>
            <p:cNvSpPr txBox="1"/>
            <p:nvPr/>
          </p:nvSpPr>
          <p:spPr>
            <a:xfrm>
              <a:off x="11029912" y="4068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3-Sided Solid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Structure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2" name="Connettore diritto 91">
              <a:extLst>
                <a:ext uri="{FF2B5EF4-FFF2-40B4-BE49-F238E27FC236}">
                  <a16:creationId xmlns:a16="http://schemas.microsoft.com/office/drawing/2014/main" id="{9782F6F0-8E30-4DED-9CB3-371948221AC3}"/>
                </a:ext>
              </a:extLst>
            </p:cNvPr>
            <p:cNvCxnSpPr/>
            <p:nvPr/>
          </p:nvCxnSpPr>
          <p:spPr>
            <a:xfrm>
              <a:off x="5334000" y="4446000"/>
              <a:ext cx="6781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8D8EC54E-3A1F-4902-AA39-50BAE1FE03FB}"/>
                </a:ext>
              </a:extLst>
            </p:cNvPr>
            <p:cNvSpPr txBox="1"/>
            <p:nvPr/>
          </p:nvSpPr>
          <p:spPr>
            <a:xfrm>
              <a:off x="7620000" y="5292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Shaded</a:t>
              </a:r>
              <a:r>
                <a:rPr lang="it-IT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Ground </a:t>
              </a:r>
              <a:r>
                <a:rPr lang="it-IT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Depression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CasellaDiTesto 93">
              <a:extLst>
                <a:ext uri="{FF2B5EF4-FFF2-40B4-BE49-F238E27FC236}">
                  <a16:creationId xmlns:a16="http://schemas.microsoft.com/office/drawing/2014/main" id="{99E56A90-DF07-48EE-B698-67622492575C}"/>
                </a:ext>
              </a:extLst>
            </p:cNvPr>
            <p:cNvSpPr txBox="1"/>
            <p:nvPr/>
          </p:nvSpPr>
          <p:spPr>
            <a:xfrm>
              <a:off x="8763000" y="5256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Vegetated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Ground</a:t>
              </a:r>
            </a:p>
          </p:txBody>
        </p:sp>
        <p:sp>
          <p:nvSpPr>
            <p:cNvPr id="95" name="CasellaDiTesto 94">
              <a:extLst>
                <a:ext uri="{FF2B5EF4-FFF2-40B4-BE49-F238E27FC236}">
                  <a16:creationId xmlns:a16="http://schemas.microsoft.com/office/drawing/2014/main" id="{B09102AA-D877-4C73-B673-DE9066A95ACF}"/>
                </a:ext>
              </a:extLst>
            </p:cNvPr>
            <p:cNvSpPr txBox="1"/>
            <p:nvPr/>
          </p:nvSpPr>
          <p:spPr>
            <a:xfrm>
              <a:off x="9906000" y="5256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Dry Surface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Upwind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CasellaDiTesto 95">
              <a:extLst>
                <a:ext uri="{FF2B5EF4-FFF2-40B4-BE49-F238E27FC236}">
                  <a16:creationId xmlns:a16="http://schemas.microsoft.com/office/drawing/2014/main" id="{530ACC0D-4D99-4611-834E-069FA6B2620C}"/>
                </a:ext>
              </a:extLst>
            </p:cNvPr>
            <p:cNvSpPr txBox="1"/>
            <p:nvPr/>
          </p:nvSpPr>
          <p:spPr>
            <a:xfrm>
              <a:off x="11029912" y="5256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Dry and Dark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Surfaces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Connettore diritto 96">
              <a:extLst>
                <a:ext uri="{FF2B5EF4-FFF2-40B4-BE49-F238E27FC236}">
                  <a16:creationId xmlns:a16="http://schemas.microsoft.com/office/drawing/2014/main" id="{E972AFE1-766B-415B-97F9-A59AB85C2DE9}"/>
                </a:ext>
              </a:extLst>
            </p:cNvPr>
            <p:cNvCxnSpPr/>
            <p:nvPr/>
          </p:nvCxnSpPr>
          <p:spPr>
            <a:xfrm>
              <a:off x="5334000" y="5652000"/>
              <a:ext cx="6781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CasellaDiTesto 97">
              <a:extLst>
                <a:ext uri="{FF2B5EF4-FFF2-40B4-BE49-F238E27FC236}">
                  <a16:creationId xmlns:a16="http://schemas.microsoft.com/office/drawing/2014/main" id="{76BB953D-43F7-44B4-AEE9-9F18B280D841}"/>
                </a:ext>
              </a:extLst>
            </p:cNvPr>
            <p:cNvSpPr txBox="1"/>
            <p:nvPr/>
          </p:nvSpPr>
          <p:spPr>
            <a:xfrm>
              <a:off x="7620000" y="6480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Vegetated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Surfaces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5B6FD2CB-69BD-4A36-A05A-2957531CD358}"/>
                </a:ext>
              </a:extLst>
            </p:cNvPr>
            <p:cNvSpPr txBox="1"/>
            <p:nvPr/>
          </p:nvSpPr>
          <p:spPr>
            <a:xfrm>
              <a:off x="8763000" y="6480000"/>
              <a:ext cx="10858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Vegetated</a:t>
              </a: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Ground</a:t>
              </a:r>
            </a:p>
          </p:txBody>
        </p: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id="{2FB4429C-4929-4157-B743-D2531EF30B8A}"/>
                </a:ext>
              </a:extLst>
            </p:cNvPr>
            <p:cNvSpPr txBox="1"/>
            <p:nvPr/>
          </p:nvSpPr>
          <p:spPr>
            <a:xfrm>
              <a:off x="9906000" y="6611779"/>
              <a:ext cx="10858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Ground</a:t>
              </a:r>
            </a:p>
          </p:txBody>
        </p:sp>
        <p:sp>
          <p:nvSpPr>
            <p:cNvPr id="101" name="CasellaDiTesto 100">
              <a:extLst>
                <a:ext uri="{FF2B5EF4-FFF2-40B4-BE49-F238E27FC236}">
                  <a16:creationId xmlns:a16="http://schemas.microsoft.com/office/drawing/2014/main" id="{557A7C14-BA73-4D34-986E-5A2729DD3CE1}"/>
                </a:ext>
              </a:extLst>
            </p:cNvPr>
            <p:cNvSpPr txBox="1"/>
            <p:nvPr/>
          </p:nvSpPr>
          <p:spPr>
            <a:xfrm>
              <a:off x="11029912" y="6613200"/>
              <a:ext cx="108588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it-IT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</a:t>
              </a:r>
              <a:r>
                <a:rPr lang="it-IT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Surfaces</a:t>
              </a:r>
              <a:endParaRPr lang="it-IT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2" name="Connettore diritto 101">
              <a:extLst>
                <a:ext uri="{FF2B5EF4-FFF2-40B4-BE49-F238E27FC236}">
                  <a16:creationId xmlns:a16="http://schemas.microsoft.com/office/drawing/2014/main" id="{19BA6526-5C2A-4863-B324-B0BB6588B039}"/>
                </a:ext>
              </a:extLst>
            </p:cNvPr>
            <p:cNvCxnSpPr/>
            <p:nvPr/>
          </p:nvCxnSpPr>
          <p:spPr>
            <a:xfrm>
              <a:off x="5334000" y="6822000"/>
              <a:ext cx="6781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ttangolo 102">
              <a:extLst>
                <a:ext uri="{FF2B5EF4-FFF2-40B4-BE49-F238E27FC236}">
                  <a16:creationId xmlns:a16="http://schemas.microsoft.com/office/drawing/2014/main" id="{F492CBDB-D30B-445D-B92C-AAF658610236}"/>
                </a:ext>
              </a:extLst>
            </p:cNvPr>
            <p:cNvSpPr/>
            <p:nvPr/>
          </p:nvSpPr>
          <p:spPr>
            <a:xfrm>
              <a:off x="5311800" y="0"/>
              <a:ext cx="6804000" cy="684000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4" name="Connettore diritto 103">
              <a:extLst>
                <a:ext uri="{FF2B5EF4-FFF2-40B4-BE49-F238E27FC236}">
                  <a16:creationId xmlns:a16="http://schemas.microsoft.com/office/drawing/2014/main" id="{C3E8E377-77A1-4023-B65F-11B5C6B7532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398900" y="3672000"/>
              <a:ext cx="6372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diritto 104">
              <a:extLst>
                <a:ext uri="{FF2B5EF4-FFF2-40B4-BE49-F238E27FC236}">
                  <a16:creationId xmlns:a16="http://schemas.microsoft.com/office/drawing/2014/main" id="{D2311C79-5A03-44B0-BD92-D1E19479BB3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544000" y="3672000"/>
              <a:ext cx="6372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diritto 105">
              <a:extLst>
                <a:ext uri="{FF2B5EF4-FFF2-40B4-BE49-F238E27FC236}">
                  <a16:creationId xmlns:a16="http://schemas.microsoft.com/office/drawing/2014/main" id="{106E385B-D2A7-4C1B-B6DF-8A08D5DD08D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678000" y="3672000"/>
              <a:ext cx="6372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diritto 106">
              <a:extLst>
                <a:ext uri="{FF2B5EF4-FFF2-40B4-BE49-F238E27FC236}">
                  <a16:creationId xmlns:a16="http://schemas.microsoft.com/office/drawing/2014/main" id="{0F5F5FDA-2298-4372-8077-402D5E8EC0B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848000" y="3672000"/>
              <a:ext cx="6372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ttangolo 107">
              <a:extLst>
                <a:ext uri="{FF2B5EF4-FFF2-40B4-BE49-F238E27FC236}">
                  <a16:creationId xmlns:a16="http://schemas.microsoft.com/office/drawing/2014/main" id="{7B1D76F1-A18D-488F-84B5-29F3941A5BE0}"/>
                </a:ext>
              </a:extLst>
            </p:cNvPr>
            <p:cNvSpPr/>
            <p:nvPr/>
          </p:nvSpPr>
          <p:spPr>
            <a:xfrm>
              <a:off x="5356800" y="36000"/>
              <a:ext cx="1080000" cy="6750000"/>
            </a:xfrm>
            <a:prstGeom prst="rect">
              <a:avLst/>
            </a:prstGeom>
            <a:noFill/>
            <a:ln w="5080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91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A1698DE-5D1E-4C49-BF60-5F772AD7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065251C-9BED-4BD0-B1AF-E3437E9A1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00" t="16278" r="36875" b="-242"/>
          <a:stretch/>
        </p:blipFill>
        <p:spPr>
          <a:xfrm>
            <a:off x="-19" y="-1"/>
            <a:ext cx="4665987" cy="6876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2BC147C-A2BC-4A86-A321-67EE87FEF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25" t="16279" r="20625"/>
          <a:stretch/>
        </p:blipFill>
        <p:spPr>
          <a:xfrm>
            <a:off x="5486400" y="150633"/>
            <a:ext cx="5400000" cy="381176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2CEB94B-BFB8-4AA1-8D23-8EDA8EE979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00" t="30233" r="6875" b="50000"/>
          <a:stretch/>
        </p:blipFill>
        <p:spPr>
          <a:xfrm>
            <a:off x="5486400" y="4041922"/>
            <a:ext cx="5400000" cy="75867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465F0D4-B92E-4E00-95AF-36123BDC57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1" t="45711" r="14374" b="5330"/>
          <a:stretch/>
        </p:blipFill>
        <p:spPr>
          <a:xfrm>
            <a:off x="5486400" y="4893881"/>
            <a:ext cx="5400000" cy="176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01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6A5F038-AF13-4E8D-90E1-4B2B5712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BFA8FAD-27C6-41C4-8B96-CA8A5A743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00" t="18359" r="19375" b="7812"/>
          <a:stretch/>
        </p:blipFill>
        <p:spPr>
          <a:xfrm>
            <a:off x="0" y="-4"/>
            <a:ext cx="6120000" cy="381741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7AF1385-B453-40F0-BA67-1299C1CA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75" t="21876" r="26875" b="11327"/>
          <a:stretch/>
        </p:blipFill>
        <p:spPr>
          <a:xfrm>
            <a:off x="6096000" y="2385691"/>
            <a:ext cx="6120000" cy="44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5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52400" y="152400"/>
            <a:ext cx="5486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Progettazione microclimatica urbana</a:t>
            </a: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30F7A07D-8B31-4F84-99DB-497D5EDDB081}"/>
              </a:ext>
            </a:extLst>
          </p:cNvPr>
          <p:cNvSpPr txBox="1"/>
          <p:nvPr/>
        </p:nvSpPr>
        <p:spPr>
          <a:xfrm>
            <a:off x="152400" y="1287016"/>
            <a:ext cx="4876800" cy="1565920"/>
          </a:xfrm>
          <a:prstGeom prst="rect">
            <a:avLst/>
          </a:prstGeom>
        </p:spPr>
        <p:txBody>
          <a:bodyPr wrap="square" lIns="0" tIns="0" rIns="0" bIns="0"/>
          <a:lstStyle/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Definizione di una </a:t>
            </a: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procedura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 di progettazione microclimatica urbana, </a:t>
            </a:r>
            <a:r>
              <a:rPr lang="it-IT" sz="2200" dirty="0">
                <a:solidFill>
                  <a:srgbClr val="FFFF00"/>
                </a:solidFill>
                <a:cs typeface="Times New Roman" pitchFamily="18" charset="0"/>
              </a:rPr>
              <a:t>ricorsiva e integrata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, che permetta di </a:t>
            </a:r>
            <a:r>
              <a:rPr lang="it-IT" sz="2200" dirty="0">
                <a:solidFill>
                  <a:srgbClr val="FF0000"/>
                </a:solidFill>
                <a:cs typeface="Times New Roman" pitchFamily="18" charset="0"/>
              </a:rPr>
              <a:t>conciliare</a:t>
            </a: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 le esigenze architettoniche con quelle microclimatiche, energetiche e di comfort esterno</a:t>
            </a:r>
          </a:p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endParaRPr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TextShape 1">
            <a:extLst>
              <a:ext uri="{FF2B5EF4-FFF2-40B4-BE49-F238E27FC236}">
                <a16:creationId xmlns:a16="http://schemas.microsoft.com/office/drawing/2014/main" id="{B9B17E47-11BD-42E9-816B-55C7BA9C4969}"/>
              </a:ext>
            </a:extLst>
          </p:cNvPr>
          <p:cNvSpPr txBox="1"/>
          <p:nvPr/>
        </p:nvSpPr>
        <p:spPr>
          <a:xfrm>
            <a:off x="152400" y="3261320"/>
            <a:ext cx="4876800" cy="3048000"/>
          </a:xfrm>
          <a:prstGeom prst="rect">
            <a:avLst/>
          </a:prstGeom>
        </p:spPr>
        <p:txBody>
          <a:bodyPr wrap="square" lIns="0" tIns="0" rIns="0" bIns="0"/>
          <a:lstStyle/>
          <a:p>
            <a:pPr marL="342900" indent="-342900" algn="just">
              <a:lnSpc>
                <a:spcPts val="1996"/>
              </a:lnSpc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Il processo progettuale: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parte dagli eventuali vincoli urbanistici, volumetrici, economici  e dalle eventuali criticità microclimatiche;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prima proposta;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verifica della prima proposta dal punto di vista microclimatico;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eventuali adattamenti e seconda proposta;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verifica della seconda proposta;</a:t>
            </a:r>
          </a:p>
          <a:p>
            <a:pPr marL="914400" lvl="1" indent="-457200" algn="just">
              <a:lnSpc>
                <a:spcPts val="1996"/>
              </a:lnSpc>
              <a:buSzPct val="100000"/>
              <a:buFont typeface="+mj-lt"/>
              <a:buAutoNum type="arabicPeriod"/>
            </a:pPr>
            <a:r>
              <a:rPr lang="it-IT" sz="2200" dirty="0">
                <a:solidFill>
                  <a:schemeClr val="bg1"/>
                </a:solidFill>
                <a:cs typeface="Times New Roman" pitchFamily="18" charset="0"/>
              </a:rPr>
              <a:t>ecc.</a:t>
            </a:r>
            <a:endParaRPr sz="2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EE98847-5DB1-41B7-B2C2-E80F7D3DD4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76000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8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>
            <a:extLst>
              <a:ext uri="{FF2B5EF4-FFF2-40B4-BE49-F238E27FC236}">
                <a16:creationId xmlns:a16="http://schemas.microsoft.com/office/drawing/2014/main" id="{30E0108D-56DC-4852-AFA4-D350382C5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344" y="44624"/>
            <a:ext cx="11856640" cy="59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b="1" dirty="0">
                <a:solidFill>
                  <a:srgbClr val="FFCC00"/>
                </a:solidFill>
                <a:latin typeface="Verdana" panose="020B0604030504040204" pitchFamily="34" charset="0"/>
              </a:rPr>
              <a:t>Software di modellazione microclimatica tridimensionale </a:t>
            </a:r>
            <a:r>
              <a:rPr lang="it-IT" altLang="it-IT" sz="20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Envi-met</a:t>
            </a:r>
            <a:endParaRPr lang="en-GB" altLang="it-IT" sz="2000" b="1" i="0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43E469D-8D07-4CCC-BFF0-45377066EAE6}"/>
              </a:ext>
            </a:extLst>
          </p:cNvPr>
          <p:cNvSpPr/>
          <p:nvPr/>
        </p:nvSpPr>
        <p:spPr>
          <a:xfrm>
            <a:off x="263352" y="764704"/>
            <a:ext cx="11665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Utilizzo di </a:t>
            </a:r>
            <a:r>
              <a:rPr lang="it-IT" sz="2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ENVI-</a:t>
            </a:r>
            <a:r>
              <a:rPr lang="it-IT" sz="2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</a:t>
            </a:r>
            <a:r>
              <a:rPr lang="it-IT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(flussi d’aria e turbolenza, interazione con piante e materiali, posizione del sole e ombreggiamento, scambi termici, albedo, dispersione di inquinanti, ecc.) per la </a:t>
            </a:r>
            <a:r>
              <a:rPr lang="it-IT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quantificazione</a:t>
            </a:r>
            <a:r>
              <a:rPr lang="it-IT" sz="2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comfort umano esterno </a:t>
            </a:r>
            <a:r>
              <a:rPr lang="it-IT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it-IT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Predicted</a:t>
            </a:r>
            <a:r>
              <a:rPr lang="it-IT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Mean</a:t>
            </a:r>
            <a:r>
              <a:rPr lang="it-IT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Vote – PMV) </a:t>
            </a:r>
            <a:r>
              <a:rPr lang="it-IT" sz="2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nello specifico clima locale e in diverse condizioni di vento</a:t>
            </a:r>
          </a:p>
        </p:txBody>
      </p:sp>
      <p:pic>
        <p:nvPicPr>
          <p:cNvPr id="24" name="Immagine 23" descr="Immagine che contiene screenshot&#10;&#10;Descrizione generata con affidabilità elevata">
            <a:extLst>
              <a:ext uri="{FF2B5EF4-FFF2-40B4-BE49-F238E27FC236}">
                <a16:creationId xmlns:a16="http://schemas.microsoft.com/office/drawing/2014/main" id="{2A725BB3-21E3-4CFB-876C-B6ED8D85B2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2564904"/>
            <a:ext cx="8064896" cy="1567218"/>
          </a:xfrm>
          <a:prstGeom prst="rect">
            <a:avLst/>
          </a:prstGeom>
        </p:spPr>
      </p:pic>
      <p:pic>
        <p:nvPicPr>
          <p:cNvPr id="25" name="Segnaposto contenuto 6" descr="Immagine che contiene edificio, recinto, esterni, erba&#10;&#10;Descrizione generata con affidabilità molto elevata">
            <a:extLst>
              <a:ext uri="{FF2B5EF4-FFF2-40B4-BE49-F238E27FC236}">
                <a16:creationId xmlns:a16="http://schemas.microsoft.com/office/drawing/2014/main" id="{8369E4DC-9358-4FA1-A993-24930998A2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8" y="4221088"/>
            <a:ext cx="4513214" cy="2588207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2E23AF61-F355-4354-A0B0-4777211620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26" y="4221088"/>
            <a:ext cx="3691298" cy="2588207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FBF227BA-76FA-42BE-ADB4-A8C84BE21245}"/>
              </a:ext>
            </a:extLst>
          </p:cNvPr>
          <p:cNvGrpSpPr/>
          <p:nvPr/>
        </p:nvGrpSpPr>
        <p:grpSpPr>
          <a:xfrm>
            <a:off x="8162140" y="2852936"/>
            <a:ext cx="3993185" cy="3528392"/>
            <a:chOff x="1859180" y="1900352"/>
            <a:chExt cx="5229602" cy="4551160"/>
          </a:xfrm>
        </p:grpSpPr>
        <p:pic>
          <p:nvPicPr>
            <p:cNvPr id="20" name="Immagine 19" descr="Immagine che contiene LEGO, giocattolo&#10;&#10;Descrizione generata con affidabilità molto elevata">
              <a:extLst>
                <a:ext uri="{FF2B5EF4-FFF2-40B4-BE49-F238E27FC236}">
                  <a16:creationId xmlns:a16="http://schemas.microsoft.com/office/drawing/2014/main" id="{DA59EB91-94E6-4478-9197-80DA58570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9180" y="1900352"/>
              <a:ext cx="2645228" cy="253156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Immagine 20" descr="Immagine che contiene testo&#10;&#10;Descrizione generata con affidabilità elevata">
              <a:extLst>
                <a:ext uri="{FF2B5EF4-FFF2-40B4-BE49-F238E27FC236}">
                  <a16:creationId xmlns:a16="http://schemas.microsoft.com/office/drawing/2014/main" id="{6D1750C2-B7B9-4962-B516-2B2294C5C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4341" y="1916324"/>
              <a:ext cx="2544441" cy="251559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56BC05E7-9AE9-48FC-8120-8C5943814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4341" y="4494378"/>
              <a:ext cx="2544441" cy="19571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3" name="Immagine 22" descr="Immagine che contiene LEGO, giocattolo&#10;&#10;Descrizione generata con affidabilità molto elevata">
              <a:extLst>
                <a:ext uri="{FF2B5EF4-FFF2-40B4-BE49-F238E27FC236}">
                  <a16:creationId xmlns:a16="http://schemas.microsoft.com/office/drawing/2014/main" id="{7284C458-C4F7-46E2-8C30-AC442270B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9180" y="4494378"/>
              <a:ext cx="2645228" cy="19571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BC62C7D-6247-A6C1-7A13-12378DFB3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44F2B-B92C-4C39-A076-AC8AF2A10DC6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98670286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1429</Words>
  <Application>Microsoft Office PowerPoint</Application>
  <PresentationFormat>Widescreen</PresentationFormat>
  <Paragraphs>217</Paragraphs>
  <Slides>26</Slides>
  <Notes>8</Notes>
  <HiddenSlides>0</HiddenSlides>
  <MMClips>4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Courier New</vt:lpstr>
      <vt:lpstr>Tahoma</vt:lpstr>
      <vt:lpstr>Times New Roman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Simone Ferrari</dc:creator>
  <cp:lastModifiedBy>Simone Ferrari</cp:lastModifiedBy>
  <cp:revision>35</cp:revision>
  <dcterms:created xsi:type="dcterms:W3CDTF">2021-10-12T08:55:52Z</dcterms:created>
  <dcterms:modified xsi:type="dcterms:W3CDTF">2025-09-11T09:46:49Z</dcterms:modified>
</cp:coreProperties>
</file>