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60" r:id="rId5"/>
    <p:sldId id="428" r:id="rId6"/>
    <p:sldId id="604" r:id="rId7"/>
    <p:sldId id="298" r:id="rId8"/>
    <p:sldId id="609" r:id="rId9"/>
    <p:sldId id="301" r:id="rId10"/>
    <p:sldId id="305" r:id="rId11"/>
    <p:sldId id="304" r:id="rId12"/>
    <p:sldId id="308" r:id="rId13"/>
    <p:sldId id="309" r:id="rId14"/>
    <p:sldId id="311" r:id="rId15"/>
    <p:sldId id="307" r:id="rId16"/>
    <p:sldId id="317" r:id="rId17"/>
    <p:sldId id="391" r:id="rId18"/>
    <p:sldId id="260" r:id="rId19"/>
    <p:sldId id="318" r:id="rId20"/>
    <p:sldId id="319" r:id="rId21"/>
    <p:sldId id="320" r:id="rId22"/>
    <p:sldId id="322" r:id="rId23"/>
    <p:sldId id="323" r:id="rId24"/>
    <p:sldId id="396" r:id="rId25"/>
    <p:sldId id="265" r:id="rId26"/>
    <p:sldId id="266" r:id="rId27"/>
    <p:sldId id="297" r:id="rId28"/>
    <p:sldId id="364" r:id="rId29"/>
    <p:sldId id="295" r:id="rId30"/>
    <p:sldId id="272" r:id="rId31"/>
    <p:sldId id="324" r:id="rId32"/>
    <p:sldId id="325" r:id="rId33"/>
    <p:sldId id="397" r:id="rId34"/>
    <p:sldId id="280" r:id="rId35"/>
    <p:sldId id="365" r:id="rId36"/>
    <p:sldId id="366" r:id="rId37"/>
    <p:sldId id="367" r:id="rId38"/>
    <p:sldId id="368" r:id="rId39"/>
  </p:sldIdLst>
  <p:sldSz cx="9144000" cy="6858000" type="screen4x3"/>
  <p:notesSz cx="6858000" cy="9144000"/>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A649ED-FBB1-4454-97C1-382A556A4748}" v="1" dt="2025-04-17T15:21:08.8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o Maria Cherchi" userId="9caaf7ae-9a10-46a3-97d5-384e1f150d9e" providerId="ADAL" clId="{5C720228-CD81-4630-A7EF-210052843A78}"/>
    <pc:docChg chg="undo custSel addSld delSld modSld sldOrd">
      <pc:chgData name="Roberto Maria Cherchi" userId="9caaf7ae-9a10-46a3-97d5-384e1f150d9e" providerId="ADAL" clId="{5C720228-CD81-4630-A7EF-210052843A78}" dt="2020-04-03T09:35:59.860" v="433" actId="20577"/>
      <pc:docMkLst>
        <pc:docMk/>
      </pc:docMkLst>
      <pc:sldChg chg="modSp add del">
        <pc:chgData name="Roberto Maria Cherchi" userId="9caaf7ae-9a10-46a3-97d5-384e1f150d9e" providerId="ADAL" clId="{5C720228-CD81-4630-A7EF-210052843A78}" dt="2020-04-03T09:29:24.308" v="3" actId="47"/>
        <pc:sldMkLst>
          <pc:docMk/>
          <pc:sldMk cId="912425952" sldId="257"/>
        </pc:sldMkLst>
      </pc:sldChg>
      <pc:sldChg chg="del">
        <pc:chgData name="Roberto Maria Cherchi" userId="9caaf7ae-9a10-46a3-97d5-384e1f150d9e" providerId="ADAL" clId="{5C720228-CD81-4630-A7EF-210052843A78}" dt="2020-04-03T09:29:29.554" v="4" actId="47"/>
        <pc:sldMkLst>
          <pc:docMk/>
          <pc:sldMk cId="2061249086" sldId="261"/>
        </pc:sldMkLst>
      </pc:sldChg>
      <pc:sldChg chg="ord">
        <pc:chgData name="Roberto Maria Cherchi" userId="9caaf7ae-9a10-46a3-97d5-384e1f150d9e" providerId="ADAL" clId="{5C720228-CD81-4630-A7EF-210052843A78}" dt="2020-04-03T09:29:45.292" v="6"/>
        <pc:sldMkLst>
          <pc:docMk/>
          <pc:sldMk cId="3455816883" sldId="266"/>
        </pc:sldMkLst>
      </pc:sldChg>
      <pc:sldChg chg="modSp">
        <pc:chgData name="Roberto Maria Cherchi" userId="9caaf7ae-9a10-46a3-97d5-384e1f150d9e" providerId="ADAL" clId="{5C720228-CD81-4630-A7EF-210052843A78}" dt="2020-04-03T09:31:30.143" v="228" actId="20577"/>
        <pc:sldMkLst>
          <pc:docMk/>
          <pc:sldMk cId="808077374" sldId="272"/>
        </pc:sldMkLst>
      </pc:sldChg>
      <pc:sldChg chg="modSp del">
        <pc:chgData name="Roberto Maria Cherchi" userId="9caaf7ae-9a10-46a3-97d5-384e1f150d9e" providerId="ADAL" clId="{5C720228-CD81-4630-A7EF-210052843A78}" dt="2020-04-03T09:31:32.372" v="229" actId="47"/>
        <pc:sldMkLst>
          <pc:docMk/>
          <pc:sldMk cId="360291234" sldId="273"/>
        </pc:sldMkLst>
      </pc:sldChg>
      <pc:sldChg chg="del">
        <pc:chgData name="Roberto Maria Cherchi" userId="9caaf7ae-9a10-46a3-97d5-384e1f150d9e" providerId="ADAL" clId="{5C720228-CD81-4630-A7EF-210052843A78}" dt="2020-04-03T09:32:46.164" v="303" actId="47"/>
        <pc:sldMkLst>
          <pc:docMk/>
          <pc:sldMk cId="4070346085" sldId="274"/>
        </pc:sldMkLst>
      </pc:sldChg>
      <pc:sldChg chg="del">
        <pc:chgData name="Roberto Maria Cherchi" userId="9caaf7ae-9a10-46a3-97d5-384e1f150d9e" providerId="ADAL" clId="{5C720228-CD81-4630-A7EF-210052843A78}" dt="2020-04-03T09:32:48.131" v="304" actId="47"/>
        <pc:sldMkLst>
          <pc:docMk/>
          <pc:sldMk cId="2390356118" sldId="275"/>
        </pc:sldMkLst>
      </pc:sldChg>
      <pc:sldChg chg="del">
        <pc:chgData name="Roberto Maria Cherchi" userId="9caaf7ae-9a10-46a3-97d5-384e1f150d9e" providerId="ADAL" clId="{5C720228-CD81-4630-A7EF-210052843A78}" dt="2020-04-03T09:32:49.327" v="305" actId="47"/>
        <pc:sldMkLst>
          <pc:docMk/>
          <pc:sldMk cId="4280036569" sldId="276"/>
        </pc:sldMkLst>
      </pc:sldChg>
      <pc:sldChg chg="del">
        <pc:chgData name="Roberto Maria Cherchi" userId="9caaf7ae-9a10-46a3-97d5-384e1f150d9e" providerId="ADAL" clId="{5C720228-CD81-4630-A7EF-210052843A78}" dt="2020-04-03T09:32:50.183" v="306" actId="47"/>
        <pc:sldMkLst>
          <pc:docMk/>
          <pc:sldMk cId="2688196696" sldId="277"/>
        </pc:sldMkLst>
      </pc:sldChg>
      <pc:sldChg chg="del">
        <pc:chgData name="Roberto Maria Cherchi" userId="9caaf7ae-9a10-46a3-97d5-384e1f150d9e" providerId="ADAL" clId="{5C720228-CD81-4630-A7EF-210052843A78}" dt="2020-04-03T09:32:50.822" v="307" actId="47"/>
        <pc:sldMkLst>
          <pc:docMk/>
          <pc:sldMk cId="1378764673" sldId="278"/>
        </pc:sldMkLst>
      </pc:sldChg>
      <pc:sldChg chg="del">
        <pc:chgData name="Roberto Maria Cherchi" userId="9caaf7ae-9a10-46a3-97d5-384e1f150d9e" providerId="ADAL" clId="{5C720228-CD81-4630-A7EF-210052843A78}" dt="2020-04-03T09:32:51.490" v="308" actId="47"/>
        <pc:sldMkLst>
          <pc:docMk/>
          <pc:sldMk cId="2490673505" sldId="279"/>
        </pc:sldMkLst>
      </pc:sldChg>
      <pc:sldChg chg="modSp">
        <pc:chgData name="Roberto Maria Cherchi" userId="9caaf7ae-9a10-46a3-97d5-384e1f150d9e" providerId="ADAL" clId="{5C720228-CD81-4630-A7EF-210052843A78}" dt="2020-04-03T09:32:02.331" v="274" actId="20577"/>
        <pc:sldMkLst>
          <pc:docMk/>
          <pc:sldMk cId="778395060" sldId="281"/>
        </pc:sldMkLst>
      </pc:sldChg>
      <pc:sldChg chg="modSp">
        <pc:chgData name="Roberto Maria Cherchi" userId="9caaf7ae-9a10-46a3-97d5-384e1f150d9e" providerId="ADAL" clId="{5C720228-CD81-4630-A7EF-210052843A78}" dt="2020-04-03T09:32:23.815" v="277" actId="255"/>
        <pc:sldMkLst>
          <pc:docMk/>
          <pc:sldMk cId="1658834271" sldId="282"/>
        </pc:sldMkLst>
      </pc:sldChg>
      <pc:sldChg chg="del">
        <pc:chgData name="Roberto Maria Cherchi" userId="9caaf7ae-9a10-46a3-97d5-384e1f150d9e" providerId="ADAL" clId="{5C720228-CD81-4630-A7EF-210052843A78}" dt="2020-04-03T09:32:57.700" v="309" actId="47"/>
        <pc:sldMkLst>
          <pc:docMk/>
          <pc:sldMk cId="1933889779" sldId="283"/>
        </pc:sldMkLst>
      </pc:sldChg>
      <pc:sldChg chg="del">
        <pc:chgData name="Roberto Maria Cherchi" userId="9caaf7ae-9a10-46a3-97d5-384e1f150d9e" providerId="ADAL" clId="{5C720228-CD81-4630-A7EF-210052843A78}" dt="2020-04-03T09:32:58.315" v="310" actId="47"/>
        <pc:sldMkLst>
          <pc:docMk/>
          <pc:sldMk cId="2572442274" sldId="284"/>
        </pc:sldMkLst>
      </pc:sldChg>
      <pc:sldChg chg="del">
        <pc:chgData name="Roberto Maria Cherchi" userId="9caaf7ae-9a10-46a3-97d5-384e1f150d9e" providerId="ADAL" clId="{5C720228-CD81-4630-A7EF-210052843A78}" dt="2020-04-03T09:32:59.021" v="311" actId="47"/>
        <pc:sldMkLst>
          <pc:docMk/>
          <pc:sldMk cId="1229624946" sldId="285"/>
        </pc:sldMkLst>
      </pc:sldChg>
      <pc:sldChg chg="del">
        <pc:chgData name="Roberto Maria Cherchi" userId="9caaf7ae-9a10-46a3-97d5-384e1f150d9e" providerId="ADAL" clId="{5C720228-CD81-4630-A7EF-210052843A78}" dt="2020-04-03T09:32:59.709" v="312" actId="47"/>
        <pc:sldMkLst>
          <pc:docMk/>
          <pc:sldMk cId="3005702237" sldId="286"/>
        </pc:sldMkLst>
      </pc:sldChg>
      <pc:sldChg chg="del">
        <pc:chgData name="Roberto Maria Cherchi" userId="9caaf7ae-9a10-46a3-97d5-384e1f150d9e" providerId="ADAL" clId="{5C720228-CD81-4630-A7EF-210052843A78}" dt="2020-04-03T09:33:00.408" v="313" actId="47"/>
        <pc:sldMkLst>
          <pc:docMk/>
          <pc:sldMk cId="1834770121" sldId="287"/>
        </pc:sldMkLst>
      </pc:sldChg>
      <pc:sldChg chg="del">
        <pc:chgData name="Roberto Maria Cherchi" userId="9caaf7ae-9a10-46a3-97d5-384e1f150d9e" providerId="ADAL" clId="{5C720228-CD81-4630-A7EF-210052843A78}" dt="2020-04-03T09:33:01.173" v="314" actId="47"/>
        <pc:sldMkLst>
          <pc:docMk/>
          <pc:sldMk cId="103733184" sldId="288"/>
        </pc:sldMkLst>
      </pc:sldChg>
      <pc:sldChg chg="del">
        <pc:chgData name="Roberto Maria Cherchi" userId="9caaf7ae-9a10-46a3-97d5-384e1f150d9e" providerId="ADAL" clId="{5C720228-CD81-4630-A7EF-210052843A78}" dt="2020-04-03T09:33:02.249" v="315" actId="47"/>
        <pc:sldMkLst>
          <pc:docMk/>
          <pc:sldMk cId="1288116307" sldId="289"/>
        </pc:sldMkLst>
      </pc:sldChg>
      <pc:sldChg chg="modSp">
        <pc:chgData name="Roberto Maria Cherchi" userId="9caaf7ae-9a10-46a3-97d5-384e1f150d9e" providerId="ADAL" clId="{5C720228-CD81-4630-A7EF-210052843A78}" dt="2020-04-03T09:30:59.392" v="184" actId="20577"/>
        <pc:sldMkLst>
          <pc:docMk/>
          <pc:sldMk cId="336533801" sldId="295"/>
        </pc:sldMkLst>
      </pc:sldChg>
      <pc:sldChg chg="modSp">
        <pc:chgData name="Roberto Maria Cherchi" userId="9caaf7ae-9a10-46a3-97d5-384e1f150d9e" providerId="ADAL" clId="{5C720228-CD81-4630-A7EF-210052843A78}" dt="2020-04-03T09:34:20.425" v="361" actId="6549"/>
        <pc:sldMkLst>
          <pc:docMk/>
          <pc:sldMk cId="879868177" sldId="346"/>
        </pc:sldMkLst>
      </pc:sldChg>
      <pc:sldChg chg="modSp">
        <pc:chgData name="Roberto Maria Cherchi" userId="9caaf7ae-9a10-46a3-97d5-384e1f150d9e" providerId="ADAL" clId="{5C720228-CD81-4630-A7EF-210052843A78}" dt="2020-04-03T09:33:56.481" v="352" actId="20577"/>
        <pc:sldMkLst>
          <pc:docMk/>
          <pc:sldMk cId="3695420565" sldId="347"/>
        </pc:sldMkLst>
      </pc:sldChg>
      <pc:sldChg chg="modSp">
        <pc:chgData name="Roberto Maria Cherchi" userId="9caaf7ae-9a10-46a3-97d5-384e1f150d9e" providerId="ADAL" clId="{5C720228-CD81-4630-A7EF-210052843A78}" dt="2020-04-03T09:34:06.687" v="355" actId="20577"/>
        <pc:sldMkLst>
          <pc:docMk/>
          <pc:sldMk cId="678751676" sldId="348"/>
        </pc:sldMkLst>
      </pc:sldChg>
      <pc:sldChg chg="modSp">
        <pc:chgData name="Roberto Maria Cherchi" userId="9caaf7ae-9a10-46a3-97d5-384e1f150d9e" providerId="ADAL" clId="{5C720228-CD81-4630-A7EF-210052843A78}" dt="2020-04-03T09:35:59.860" v="433" actId="20577"/>
        <pc:sldMkLst>
          <pc:docMk/>
          <pc:sldMk cId="143374100" sldId="358"/>
        </pc:sldMkLst>
      </pc:sldChg>
      <pc:sldChg chg="modSp">
        <pc:chgData name="Roberto Maria Cherchi" userId="9caaf7ae-9a10-46a3-97d5-384e1f150d9e" providerId="ADAL" clId="{5C720228-CD81-4630-A7EF-210052843A78}" dt="2020-04-03T09:30:26.605" v="103" actId="255"/>
        <pc:sldMkLst>
          <pc:docMk/>
          <pc:sldMk cId="905487696" sldId="364"/>
        </pc:sldMkLst>
      </pc:sldChg>
      <pc:sldChg chg="modSp">
        <pc:chgData name="Roberto Maria Cherchi" userId="9caaf7ae-9a10-46a3-97d5-384e1f150d9e" providerId="ADAL" clId="{5C720228-CD81-4630-A7EF-210052843A78}" dt="2020-04-03T09:32:36.943" v="302" actId="20577"/>
        <pc:sldMkLst>
          <pc:docMk/>
          <pc:sldMk cId="3428085962" sldId="369"/>
        </pc:sldMkLst>
      </pc:sldChg>
      <pc:sldChg chg="modSp add">
        <pc:chgData name="Roberto Maria Cherchi" userId="9caaf7ae-9a10-46a3-97d5-384e1f150d9e" providerId="ADAL" clId="{5C720228-CD81-4630-A7EF-210052843A78}" dt="2020-04-03T09:35:40.826" v="367" actId="207"/>
        <pc:sldMkLst>
          <pc:docMk/>
          <pc:sldMk cId="65956169" sldId="371"/>
        </pc:sldMkLst>
      </pc:sldChg>
    </pc:docChg>
  </pc:docChgLst>
  <pc:docChgLst>
    <pc:chgData name="DANIELE DEMURTAS" userId="S::d.demurtas12@studenti.unica.it::3e26d595-9d99-460f-b142-f5ab8cb0fe21" providerId="AD" clId="Web-{32B8D592-F09D-4D38-E8C9-B79A9F5B91F4}"/>
    <pc:docChg chg="modSld">
      <pc:chgData name="DANIELE DEMURTAS" userId="S::d.demurtas12@studenti.unica.it::3e26d595-9d99-460f-b142-f5ab8cb0fe21" providerId="AD" clId="Web-{32B8D592-F09D-4D38-E8C9-B79A9F5B91F4}" dt="2024-06-17T13:10:56.448" v="0" actId="20577"/>
      <pc:docMkLst>
        <pc:docMk/>
      </pc:docMkLst>
      <pc:sldChg chg="modSp">
        <pc:chgData name="DANIELE DEMURTAS" userId="S::d.demurtas12@studenti.unica.it::3e26d595-9d99-460f-b142-f5ab8cb0fe21" providerId="AD" clId="Web-{32B8D592-F09D-4D38-E8C9-B79A9F5B91F4}" dt="2024-06-17T13:10:56.448" v="0" actId="20577"/>
        <pc:sldMkLst>
          <pc:docMk/>
          <pc:sldMk cId="358231009" sldId="605"/>
        </pc:sldMkLst>
      </pc:sldChg>
    </pc:docChg>
  </pc:docChgLst>
  <pc:docChgLst>
    <pc:chgData name="Roberto Maria Cherchi" userId="9caaf7ae-9a10-46a3-97d5-384e1f150d9e" providerId="ADAL" clId="{1DA649ED-FBB1-4454-97C1-382A556A4748}"/>
    <pc:docChg chg="undo custSel addSld delSld modSld">
      <pc:chgData name="Roberto Maria Cherchi" userId="9caaf7ae-9a10-46a3-97d5-384e1f150d9e" providerId="ADAL" clId="{1DA649ED-FBB1-4454-97C1-382A556A4748}" dt="2025-04-17T15:24:15.073" v="637" actId="47"/>
      <pc:docMkLst>
        <pc:docMk/>
      </pc:docMkLst>
      <pc:sldChg chg="modSp mod">
        <pc:chgData name="Roberto Maria Cherchi" userId="9caaf7ae-9a10-46a3-97d5-384e1f150d9e" providerId="ADAL" clId="{1DA649ED-FBB1-4454-97C1-382A556A4748}" dt="2025-04-17T15:18:18.387" v="145" actId="20577"/>
        <pc:sldMkLst>
          <pc:docMk/>
          <pc:sldMk cId="3316208530" sldId="301"/>
        </pc:sldMkLst>
        <pc:spChg chg="mod">
          <ac:chgData name="Roberto Maria Cherchi" userId="9caaf7ae-9a10-46a3-97d5-384e1f150d9e" providerId="ADAL" clId="{1DA649ED-FBB1-4454-97C1-382A556A4748}" dt="2025-04-17T15:18:18.387" v="145" actId="20577"/>
          <ac:spMkLst>
            <pc:docMk/>
            <pc:sldMk cId="3316208530" sldId="301"/>
            <ac:spMk id="3" creationId="{0A688A1A-9A8A-40FF-B532-0E1A545A6F53}"/>
          </ac:spMkLst>
        </pc:spChg>
      </pc:sldChg>
      <pc:sldChg chg="modSp mod">
        <pc:chgData name="Roberto Maria Cherchi" userId="9caaf7ae-9a10-46a3-97d5-384e1f150d9e" providerId="ADAL" clId="{1DA649ED-FBB1-4454-97C1-382A556A4748}" dt="2025-04-17T15:18:49.749" v="235" actId="6549"/>
        <pc:sldMkLst>
          <pc:docMk/>
          <pc:sldMk cId="1516711169" sldId="305"/>
        </pc:sldMkLst>
        <pc:spChg chg="mod">
          <ac:chgData name="Roberto Maria Cherchi" userId="9caaf7ae-9a10-46a3-97d5-384e1f150d9e" providerId="ADAL" clId="{1DA649ED-FBB1-4454-97C1-382A556A4748}" dt="2025-04-17T15:18:49.749" v="235" actId="6549"/>
          <ac:spMkLst>
            <pc:docMk/>
            <pc:sldMk cId="1516711169" sldId="305"/>
            <ac:spMk id="3" creationId="{1537C37B-959D-4C68-A8CF-2C142F26E3FD}"/>
          </ac:spMkLst>
        </pc:spChg>
      </pc:sldChg>
      <pc:sldChg chg="del">
        <pc:chgData name="Roberto Maria Cherchi" userId="9caaf7ae-9a10-46a3-97d5-384e1f150d9e" providerId="ADAL" clId="{1DA649ED-FBB1-4454-97C1-382A556A4748}" dt="2025-04-17T15:19:02.109" v="236" actId="47"/>
        <pc:sldMkLst>
          <pc:docMk/>
          <pc:sldMk cId="881902298" sldId="306"/>
        </pc:sldMkLst>
      </pc:sldChg>
      <pc:sldChg chg="modSp mod">
        <pc:chgData name="Roberto Maria Cherchi" userId="9caaf7ae-9a10-46a3-97d5-384e1f150d9e" providerId="ADAL" clId="{1DA649ED-FBB1-4454-97C1-382A556A4748}" dt="2025-04-17T15:20:47.805" v="293"/>
        <pc:sldMkLst>
          <pc:docMk/>
          <pc:sldMk cId="2703288222" sldId="307"/>
        </pc:sldMkLst>
        <pc:spChg chg="mod">
          <ac:chgData name="Roberto Maria Cherchi" userId="9caaf7ae-9a10-46a3-97d5-384e1f150d9e" providerId="ADAL" clId="{1DA649ED-FBB1-4454-97C1-382A556A4748}" dt="2025-04-17T15:20:47.805" v="293"/>
          <ac:spMkLst>
            <pc:docMk/>
            <pc:sldMk cId="2703288222" sldId="307"/>
            <ac:spMk id="2" creationId="{91E65427-573F-4D2E-AFDE-CF9B4253B70A}"/>
          </ac:spMkLst>
        </pc:spChg>
        <pc:spChg chg="mod">
          <ac:chgData name="Roberto Maria Cherchi" userId="9caaf7ae-9a10-46a3-97d5-384e1f150d9e" providerId="ADAL" clId="{1DA649ED-FBB1-4454-97C1-382A556A4748}" dt="2025-04-17T15:20:39.376" v="292" actId="20577"/>
          <ac:spMkLst>
            <pc:docMk/>
            <pc:sldMk cId="2703288222" sldId="307"/>
            <ac:spMk id="3" creationId="{142F9FB4-6D3A-450B-8413-96D725259A55}"/>
          </ac:spMkLst>
        </pc:spChg>
      </pc:sldChg>
      <pc:sldChg chg="add del">
        <pc:chgData name="Roberto Maria Cherchi" userId="9caaf7ae-9a10-46a3-97d5-384e1f150d9e" providerId="ADAL" clId="{1DA649ED-FBB1-4454-97C1-382A556A4748}" dt="2025-04-17T15:19:18.851" v="242" actId="47"/>
        <pc:sldMkLst>
          <pc:docMk/>
          <pc:sldMk cId="772396208" sldId="308"/>
        </pc:sldMkLst>
      </pc:sldChg>
      <pc:sldChg chg="add del">
        <pc:chgData name="Roberto Maria Cherchi" userId="9caaf7ae-9a10-46a3-97d5-384e1f150d9e" providerId="ADAL" clId="{1DA649ED-FBB1-4454-97C1-382A556A4748}" dt="2025-04-17T15:19:18.349" v="241" actId="47"/>
        <pc:sldMkLst>
          <pc:docMk/>
          <pc:sldMk cId="519600432" sldId="309"/>
        </pc:sldMkLst>
      </pc:sldChg>
      <pc:sldChg chg="add del">
        <pc:chgData name="Roberto Maria Cherchi" userId="9caaf7ae-9a10-46a3-97d5-384e1f150d9e" providerId="ADAL" clId="{1DA649ED-FBB1-4454-97C1-382A556A4748}" dt="2025-04-17T15:19:17.964" v="240" actId="47"/>
        <pc:sldMkLst>
          <pc:docMk/>
          <pc:sldMk cId="1734182494" sldId="311"/>
        </pc:sldMkLst>
      </pc:sldChg>
      <pc:sldChg chg="modSp mod">
        <pc:chgData name="Roberto Maria Cherchi" userId="9caaf7ae-9a10-46a3-97d5-384e1f150d9e" providerId="ADAL" clId="{1DA649ED-FBB1-4454-97C1-382A556A4748}" dt="2025-04-17T15:22:52.898" v="634" actId="6549"/>
        <pc:sldMkLst>
          <pc:docMk/>
          <pc:sldMk cId="1748956970" sldId="317"/>
        </pc:sldMkLst>
        <pc:spChg chg="mod">
          <ac:chgData name="Roberto Maria Cherchi" userId="9caaf7ae-9a10-46a3-97d5-384e1f150d9e" providerId="ADAL" clId="{1DA649ED-FBB1-4454-97C1-382A556A4748}" dt="2025-04-17T15:22:52.898" v="634" actId="6549"/>
          <ac:spMkLst>
            <pc:docMk/>
            <pc:sldMk cId="1748956970" sldId="317"/>
            <ac:spMk id="3" creationId="{915D87CB-3F44-427D-8D80-6328AA73421F}"/>
          </ac:spMkLst>
        </pc:spChg>
      </pc:sldChg>
      <pc:sldChg chg="del">
        <pc:chgData name="Roberto Maria Cherchi" userId="9caaf7ae-9a10-46a3-97d5-384e1f150d9e" providerId="ADAL" clId="{1DA649ED-FBB1-4454-97C1-382A556A4748}" dt="2025-04-17T15:23:31.773" v="635" actId="47"/>
        <pc:sldMkLst>
          <pc:docMk/>
          <pc:sldMk cId="2150058020" sldId="321"/>
        </pc:sldMkLst>
      </pc:sldChg>
      <pc:sldChg chg="modSp del mod">
        <pc:chgData name="Roberto Maria Cherchi" userId="9caaf7ae-9a10-46a3-97d5-384e1f150d9e" providerId="ADAL" clId="{1DA649ED-FBB1-4454-97C1-382A556A4748}" dt="2025-04-17T15:24:15.073" v="637" actId="47"/>
        <pc:sldMkLst>
          <pc:docMk/>
          <pc:sldMk cId="0" sldId="517"/>
        </pc:sldMkLst>
        <pc:spChg chg="mod">
          <ac:chgData name="Roberto Maria Cherchi" userId="9caaf7ae-9a10-46a3-97d5-384e1f150d9e" providerId="ADAL" clId="{1DA649ED-FBB1-4454-97C1-382A556A4748}" dt="2025-04-17T15:23:55.381" v="636" actId="6549"/>
          <ac:spMkLst>
            <pc:docMk/>
            <pc:sldMk cId="0" sldId="517"/>
            <ac:spMk id="110595" creationId="{BD883E0C-4CAA-54D1-AAD2-55F23B38932C}"/>
          </ac:spMkLst>
        </pc:spChg>
      </pc:sldChg>
      <pc:sldChg chg="del">
        <pc:chgData name="Roberto Maria Cherchi" userId="9caaf7ae-9a10-46a3-97d5-384e1f150d9e" providerId="ADAL" clId="{1DA649ED-FBB1-4454-97C1-382A556A4748}" dt="2025-04-17T15:24:15.073" v="637" actId="47"/>
        <pc:sldMkLst>
          <pc:docMk/>
          <pc:sldMk cId="0" sldId="518"/>
        </pc:sldMkLst>
      </pc:sldChg>
      <pc:sldChg chg="del">
        <pc:chgData name="Roberto Maria Cherchi" userId="9caaf7ae-9a10-46a3-97d5-384e1f150d9e" providerId="ADAL" clId="{1DA649ED-FBB1-4454-97C1-382A556A4748}" dt="2025-04-17T15:24:15.073" v="637" actId="47"/>
        <pc:sldMkLst>
          <pc:docMk/>
          <pc:sldMk cId="0" sldId="519"/>
        </pc:sldMkLst>
      </pc:sldChg>
      <pc:sldChg chg="del">
        <pc:chgData name="Roberto Maria Cherchi" userId="9caaf7ae-9a10-46a3-97d5-384e1f150d9e" providerId="ADAL" clId="{1DA649ED-FBB1-4454-97C1-382A556A4748}" dt="2025-04-17T15:24:15.073" v="637" actId="47"/>
        <pc:sldMkLst>
          <pc:docMk/>
          <pc:sldMk cId="0" sldId="520"/>
        </pc:sldMkLst>
      </pc:sldChg>
      <pc:sldChg chg="del">
        <pc:chgData name="Roberto Maria Cherchi" userId="9caaf7ae-9a10-46a3-97d5-384e1f150d9e" providerId="ADAL" clId="{1DA649ED-FBB1-4454-97C1-382A556A4748}" dt="2025-04-17T15:24:15.073" v="637" actId="47"/>
        <pc:sldMkLst>
          <pc:docMk/>
          <pc:sldMk cId="0" sldId="521"/>
        </pc:sldMkLst>
      </pc:sldChg>
      <pc:sldChg chg="del">
        <pc:chgData name="Roberto Maria Cherchi" userId="9caaf7ae-9a10-46a3-97d5-384e1f150d9e" providerId="ADAL" clId="{1DA649ED-FBB1-4454-97C1-382A556A4748}" dt="2025-04-17T15:24:15.073" v="637" actId="47"/>
        <pc:sldMkLst>
          <pc:docMk/>
          <pc:sldMk cId="0" sldId="522"/>
        </pc:sldMkLst>
      </pc:sldChg>
      <pc:sldChg chg="del">
        <pc:chgData name="Roberto Maria Cherchi" userId="9caaf7ae-9a10-46a3-97d5-384e1f150d9e" providerId="ADAL" clId="{1DA649ED-FBB1-4454-97C1-382A556A4748}" dt="2025-04-17T15:24:15.073" v="637" actId="47"/>
        <pc:sldMkLst>
          <pc:docMk/>
          <pc:sldMk cId="0" sldId="523"/>
        </pc:sldMkLst>
      </pc:sldChg>
      <pc:sldChg chg="del">
        <pc:chgData name="Roberto Maria Cherchi" userId="9caaf7ae-9a10-46a3-97d5-384e1f150d9e" providerId="ADAL" clId="{1DA649ED-FBB1-4454-97C1-382A556A4748}" dt="2025-04-17T15:24:15.073" v="637" actId="47"/>
        <pc:sldMkLst>
          <pc:docMk/>
          <pc:sldMk cId="0" sldId="524"/>
        </pc:sldMkLst>
      </pc:sldChg>
      <pc:sldChg chg="del">
        <pc:chgData name="Roberto Maria Cherchi" userId="9caaf7ae-9a10-46a3-97d5-384e1f150d9e" providerId="ADAL" clId="{1DA649ED-FBB1-4454-97C1-382A556A4748}" dt="2025-04-17T15:24:15.073" v="637" actId="47"/>
        <pc:sldMkLst>
          <pc:docMk/>
          <pc:sldMk cId="0" sldId="526"/>
        </pc:sldMkLst>
      </pc:sldChg>
      <pc:sldChg chg="del">
        <pc:chgData name="Roberto Maria Cherchi" userId="9caaf7ae-9a10-46a3-97d5-384e1f150d9e" providerId="ADAL" clId="{1DA649ED-FBB1-4454-97C1-382A556A4748}" dt="2025-04-17T15:24:15.073" v="637" actId="47"/>
        <pc:sldMkLst>
          <pc:docMk/>
          <pc:sldMk cId="0" sldId="527"/>
        </pc:sldMkLst>
      </pc:sldChg>
      <pc:sldChg chg="del">
        <pc:chgData name="Roberto Maria Cherchi" userId="9caaf7ae-9a10-46a3-97d5-384e1f150d9e" providerId="ADAL" clId="{1DA649ED-FBB1-4454-97C1-382A556A4748}" dt="2025-04-17T15:24:15.073" v="637" actId="47"/>
        <pc:sldMkLst>
          <pc:docMk/>
          <pc:sldMk cId="0" sldId="528"/>
        </pc:sldMkLst>
      </pc:sldChg>
      <pc:sldChg chg="del">
        <pc:chgData name="Roberto Maria Cherchi" userId="9caaf7ae-9a10-46a3-97d5-384e1f150d9e" providerId="ADAL" clId="{1DA649ED-FBB1-4454-97C1-382A556A4748}" dt="2025-04-17T15:24:15.073" v="637" actId="47"/>
        <pc:sldMkLst>
          <pc:docMk/>
          <pc:sldMk cId="0" sldId="529"/>
        </pc:sldMkLst>
      </pc:sldChg>
      <pc:sldChg chg="del">
        <pc:chgData name="Roberto Maria Cherchi" userId="9caaf7ae-9a10-46a3-97d5-384e1f150d9e" providerId="ADAL" clId="{1DA649ED-FBB1-4454-97C1-382A556A4748}" dt="2025-04-17T15:24:15.073" v="637" actId="47"/>
        <pc:sldMkLst>
          <pc:docMk/>
          <pc:sldMk cId="0" sldId="530"/>
        </pc:sldMkLst>
      </pc:sldChg>
      <pc:sldChg chg="del">
        <pc:chgData name="Roberto Maria Cherchi" userId="9caaf7ae-9a10-46a3-97d5-384e1f150d9e" providerId="ADAL" clId="{1DA649ED-FBB1-4454-97C1-382A556A4748}" dt="2025-04-17T15:24:15.073" v="637" actId="47"/>
        <pc:sldMkLst>
          <pc:docMk/>
          <pc:sldMk cId="0" sldId="565"/>
        </pc:sldMkLst>
      </pc:sldChg>
      <pc:sldChg chg="del">
        <pc:chgData name="Roberto Maria Cherchi" userId="9caaf7ae-9a10-46a3-97d5-384e1f150d9e" providerId="ADAL" clId="{1DA649ED-FBB1-4454-97C1-382A556A4748}" dt="2025-04-17T15:24:15.073" v="637" actId="47"/>
        <pc:sldMkLst>
          <pc:docMk/>
          <pc:sldMk cId="0" sldId="568"/>
        </pc:sldMkLst>
      </pc:sldChg>
      <pc:sldChg chg="del">
        <pc:chgData name="Roberto Maria Cherchi" userId="9caaf7ae-9a10-46a3-97d5-384e1f150d9e" providerId="ADAL" clId="{1DA649ED-FBB1-4454-97C1-382A556A4748}" dt="2025-04-17T15:24:15.073" v="637" actId="47"/>
        <pc:sldMkLst>
          <pc:docMk/>
          <pc:sldMk cId="0" sldId="571"/>
        </pc:sldMkLst>
      </pc:sldChg>
      <pc:sldChg chg="del">
        <pc:chgData name="Roberto Maria Cherchi" userId="9caaf7ae-9a10-46a3-97d5-384e1f150d9e" providerId="ADAL" clId="{1DA649ED-FBB1-4454-97C1-382A556A4748}" dt="2025-04-17T15:24:15.073" v="637" actId="47"/>
        <pc:sldMkLst>
          <pc:docMk/>
          <pc:sldMk cId="0" sldId="572"/>
        </pc:sldMkLst>
      </pc:sldChg>
      <pc:sldChg chg="del">
        <pc:chgData name="Roberto Maria Cherchi" userId="9caaf7ae-9a10-46a3-97d5-384e1f150d9e" providerId="ADAL" clId="{1DA649ED-FBB1-4454-97C1-382A556A4748}" dt="2025-04-17T15:24:15.073" v="637" actId="47"/>
        <pc:sldMkLst>
          <pc:docMk/>
          <pc:sldMk cId="0" sldId="578"/>
        </pc:sldMkLst>
      </pc:sldChg>
      <pc:sldChg chg="del">
        <pc:chgData name="Roberto Maria Cherchi" userId="9caaf7ae-9a10-46a3-97d5-384e1f150d9e" providerId="ADAL" clId="{1DA649ED-FBB1-4454-97C1-382A556A4748}" dt="2025-04-17T15:24:15.073" v="637" actId="47"/>
        <pc:sldMkLst>
          <pc:docMk/>
          <pc:sldMk cId="0" sldId="579"/>
        </pc:sldMkLst>
      </pc:sldChg>
      <pc:sldChg chg="del">
        <pc:chgData name="Roberto Maria Cherchi" userId="9caaf7ae-9a10-46a3-97d5-384e1f150d9e" providerId="ADAL" clId="{1DA649ED-FBB1-4454-97C1-382A556A4748}" dt="2025-04-17T15:24:15.073" v="637" actId="47"/>
        <pc:sldMkLst>
          <pc:docMk/>
          <pc:sldMk cId="0" sldId="580"/>
        </pc:sldMkLst>
      </pc:sldChg>
      <pc:sldChg chg="del">
        <pc:chgData name="Roberto Maria Cherchi" userId="9caaf7ae-9a10-46a3-97d5-384e1f150d9e" providerId="ADAL" clId="{1DA649ED-FBB1-4454-97C1-382A556A4748}" dt="2025-04-17T15:24:15.073" v="637" actId="47"/>
        <pc:sldMkLst>
          <pc:docMk/>
          <pc:sldMk cId="0" sldId="581"/>
        </pc:sldMkLst>
      </pc:sldChg>
      <pc:sldChg chg="del">
        <pc:chgData name="Roberto Maria Cherchi" userId="9caaf7ae-9a10-46a3-97d5-384e1f150d9e" providerId="ADAL" clId="{1DA649ED-FBB1-4454-97C1-382A556A4748}" dt="2025-04-17T15:24:15.073" v="637" actId="47"/>
        <pc:sldMkLst>
          <pc:docMk/>
          <pc:sldMk cId="0" sldId="582"/>
        </pc:sldMkLst>
      </pc:sldChg>
      <pc:sldChg chg="del">
        <pc:chgData name="Roberto Maria Cherchi" userId="9caaf7ae-9a10-46a3-97d5-384e1f150d9e" providerId="ADAL" clId="{1DA649ED-FBB1-4454-97C1-382A556A4748}" dt="2025-04-17T15:24:15.073" v="637" actId="47"/>
        <pc:sldMkLst>
          <pc:docMk/>
          <pc:sldMk cId="0" sldId="583"/>
        </pc:sldMkLst>
      </pc:sldChg>
      <pc:sldChg chg="del">
        <pc:chgData name="Roberto Maria Cherchi" userId="9caaf7ae-9a10-46a3-97d5-384e1f150d9e" providerId="ADAL" clId="{1DA649ED-FBB1-4454-97C1-382A556A4748}" dt="2025-04-17T15:24:15.073" v="637" actId="47"/>
        <pc:sldMkLst>
          <pc:docMk/>
          <pc:sldMk cId="0" sldId="584"/>
        </pc:sldMkLst>
      </pc:sldChg>
      <pc:sldChg chg="del">
        <pc:chgData name="Roberto Maria Cherchi" userId="9caaf7ae-9a10-46a3-97d5-384e1f150d9e" providerId="ADAL" clId="{1DA649ED-FBB1-4454-97C1-382A556A4748}" dt="2025-04-17T15:24:15.073" v="637" actId="47"/>
        <pc:sldMkLst>
          <pc:docMk/>
          <pc:sldMk cId="0" sldId="585"/>
        </pc:sldMkLst>
      </pc:sldChg>
      <pc:sldChg chg="del">
        <pc:chgData name="Roberto Maria Cherchi" userId="9caaf7ae-9a10-46a3-97d5-384e1f150d9e" providerId="ADAL" clId="{1DA649ED-FBB1-4454-97C1-382A556A4748}" dt="2025-04-17T15:24:15.073" v="637" actId="47"/>
        <pc:sldMkLst>
          <pc:docMk/>
          <pc:sldMk cId="0" sldId="586"/>
        </pc:sldMkLst>
      </pc:sldChg>
      <pc:sldChg chg="del">
        <pc:chgData name="Roberto Maria Cherchi" userId="9caaf7ae-9a10-46a3-97d5-384e1f150d9e" providerId="ADAL" clId="{1DA649ED-FBB1-4454-97C1-382A556A4748}" dt="2025-04-17T15:24:15.073" v="637" actId="47"/>
        <pc:sldMkLst>
          <pc:docMk/>
          <pc:sldMk cId="0" sldId="587"/>
        </pc:sldMkLst>
      </pc:sldChg>
      <pc:sldChg chg="del">
        <pc:chgData name="Roberto Maria Cherchi" userId="9caaf7ae-9a10-46a3-97d5-384e1f150d9e" providerId="ADAL" clId="{1DA649ED-FBB1-4454-97C1-382A556A4748}" dt="2025-04-17T15:24:15.073" v="637" actId="47"/>
        <pc:sldMkLst>
          <pc:docMk/>
          <pc:sldMk cId="0" sldId="588"/>
        </pc:sldMkLst>
      </pc:sldChg>
      <pc:sldChg chg="del">
        <pc:chgData name="Roberto Maria Cherchi" userId="9caaf7ae-9a10-46a3-97d5-384e1f150d9e" providerId="ADAL" clId="{1DA649ED-FBB1-4454-97C1-382A556A4748}" dt="2025-04-17T15:24:15.073" v="637" actId="47"/>
        <pc:sldMkLst>
          <pc:docMk/>
          <pc:sldMk cId="0" sldId="589"/>
        </pc:sldMkLst>
      </pc:sldChg>
      <pc:sldChg chg="del">
        <pc:chgData name="Roberto Maria Cherchi" userId="9caaf7ae-9a10-46a3-97d5-384e1f150d9e" providerId="ADAL" clId="{1DA649ED-FBB1-4454-97C1-382A556A4748}" dt="2025-04-17T15:24:15.073" v="637" actId="47"/>
        <pc:sldMkLst>
          <pc:docMk/>
          <pc:sldMk cId="0" sldId="591"/>
        </pc:sldMkLst>
      </pc:sldChg>
      <pc:sldChg chg="del">
        <pc:chgData name="Roberto Maria Cherchi" userId="9caaf7ae-9a10-46a3-97d5-384e1f150d9e" providerId="ADAL" clId="{1DA649ED-FBB1-4454-97C1-382A556A4748}" dt="2025-04-17T15:24:15.073" v="637" actId="47"/>
        <pc:sldMkLst>
          <pc:docMk/>
          <pc:sldMk cId="0" sldId="592"/>
        </pc:sldMkLst>
      </pc:sldChg>
      <pc:sldChg chg="del">
        <pc:chgData name="Roberto Maria Cherchi" userId="9caaf7ae-9a10-46a3-97d5-384e1f150d9e" providerId="ADAL" clId="{1DA649ED-FBB1-4454-97C1-382A556A4748}" dt="2025-04-17T15:24:15.073" v="637" actId="47"/>
        <pc:sldMkLst>
          <pc:docMk/>
          <pc:sldMk cId="0" sldId="593"/>
        </pc:sldMkLst>
      </pc:sldChg>
      <pc:sldChg chg="del">
        <pc:chgData name="Roberto Maria Cherchi" userId="9caaf7ae-9a10-46a3-97d5-384e1f150d9e" providerId="ADAL" clId="{1DA649ED-FBB1-4454-97C1-382A556A4748}" dt="2025-04-17T15:24:15.073" v="637" actId="47"/>
        <pc:sldMkLst>
          <pc:docMk/>
          <pc:sldMk cId="3161065389" sldId="595"/>
        </pc:sldMkLst>
      </pc:sldChg>
      <pc:sldChg chg="del">
        <pc:chgData name="Roberto Maria Cherchi" userId="9caaf7ae-9a10-46a3-97d5-384e1f150d9e" providerId="ADAL" clId="{1DA649ED-FBB1-4454-97C1-382A556A4748}" dt="2025-04-17T15:24:15.073" v="637" actId="47"/>
        <pc:sldMkLst>
          <pc:docMk/>
          <pc:sldMk cId="718990612" sldId="596"/>
        </pc:sldMkLst>
      </pc:sldChg>
      <pc:sldChg chg="del">
        <pc:chgData name="Roberto Maria Cherchi" userId="9caaf7ae-9a10-46a3-97d5-384e1f150d9e" providerId="ADAL" clId="{1DA649ED-FBB1-4454-97C1-382A556A4748}" dt="2025-04-17T15:24:15.073" v="637" actId="47"/>
        <pc:sldMkLst>
          <pc:docMk/>
          <pc:sldMk cId="3190318420" sldId="597"/>
        </pc:sldMkLst>
      </pc:sldChg>
      <pc:sldChg chg="del">
        <pc:chgData name="Roberto Maria Cherchi" userId="9caaf7ae-9a10-46a3-97d5-384e1f150d9e" providerId="ADAL" clId="{1DA649ED-FBB1-4454-97C1-382A556A4748}" dt="2025-04-17T15:24:15.073" v="637" actId="47"/>
        <pc:sldMkLst>
          <pc:docMk/>
          <pc:sldMk cId="487013933" sldId="598"/>
        </pc:sldMkLst>
      </pc:sldChg>
      <pc:sldChg chg="del">
        <pc:chgData name="Roberto Maria Cherchi" userId="9caaf7ae-9a10-46a3-97d5-384e1f150d9e" providerId="ADAL" clId="{1DA649ED-FBB1-4454-97C1-382A556A4748}" dt="2025-04-17T15:24:15.073" v="637" actId="47"/>
        <pc:sldMkLst>
          <pc:docMk/>
          <pc:sldMk cId="2601131396" sldId="599"/>
        </pc:sldMkLst>
      </pc:sldChg>
      <pc:sldChg chg="del">
        <pc:chgData name="Roberto Maria Cherchi" userId="9caaf7ae-9a10-46a3-97d5-384e1f150d9e" providerId="ADAL" clId="{1DA649ED-FBB1-4454-97C1-382A556A4748}" dt="2025-04-17T15:24:15.073" v="637" actId="47"/>
        <pc:sldMkLst>
          <pc:docMk/>
          <pc:sldMk cId="275844278" sldId="600"/>
        </pc:sldMkLst>
      </pc:sldChg>
      <pc:sldChg chg="del">
        <pc:chgData name="Roberto Maria Cherchi" userId="9caaf7ae-9a10-46a3-97d5-384e1f150d9e" providerId="ADAL" clId="{1DA649ED-FBB1-4454-97C1-382A556A4748}" dt="2025-04-17T15:24:15.073" v="637" actId="47"/>
        <pc:sldMkLst>
          <pc:docMk/>
          <pc:sldMk cId="2935288981" sldId="601"/>
        </pc:sldMkLst>
      </pc:sldChg>
      <pc:sldChg chg="del">
        <pc:chgData name="Roberto Maria Cherchi" userId="9caaf7ae-9a10-46a3-97d5-384e1f150d9e" providerId="ADAL" clId="{1DA649ED-FBB1-4454-97C1-382A556A4748}" dt="2025-04-17T15:24:15.073" v="637" actId="47"/>
        <pc:sldMkLst>
          <pc:docMk/>
          <pc:sldMk cId="4235013446" sldId="602"/>
        </pc:sldMkLst>
      </pc:sldChg>
      <pc:sldChg chg="del">
        <pc:chgData name="Roberto Maria Cherchi" userId="9caaf7ae-9a10-46a3-97d5-384e1f150d9e" providerId="ADAL" clId="{1DA649ED-FBB1-4454-97C1-382A556A4748}" dt="2025-04-17T15:24:15.073" v="637" actId="47"/>
        <pc:sldMkLst>
          <pc:docMk/>
          <pc:sldMk cId="1397195942" sldId="603"/>
        </pc:sldMkLst>
      </pc:sldChg>
      <pc:sldChg chg="modSp mod">
        <pc:chgData name="Roberto Maria Cherchi" userId="9caaf7ae-9a10-46a3-97d5-384e1f150d9e" providerId="ADAL" clId="{1DA649ED-FBB1-4454-97C1-382A556A4748}" dt="2025-04-17T15:17:51.620" v="137" actId="123"/>
        <pc:sldMkLst>
          <pc:docMk/>
          <pc:sldMk cId="1819734364" sldId="609"/>
        </pc:sldMkLst>
        <pc:spChg chg="mod">
          <ac:chgData name="Roberto Maria Cherchi" userId="9caaf7ae-9a10-46a3-97d5-384e1f150d9e" providerId="ADAL" clId="{1DA649ED-FBB1-4454-97C1-382A556A4748}" dt="2025-04-17T15:17:51.620" v="137" actId="123"/>
          <ac:spMkLst>
            <pc:docMk/>
            <pc:sldMk cId="1819734364" sldId="609"/>
            <ac:spMk id="3" creationId="{00000000-0000-0000-0000-000000000000}"/>
          </ac:spMkLst>
        </pc:spChg>
      </pc:sldChg>
    </pc:docChg>
  </pc:docChgLst>
  <pc:docChgLst>
    <pc:chgData name="Roberto Maria Cherchi" userId="9caaf7ae-9a10-46a3-97d5-384e1f150d9e" providerId="ADAL" clId="{E00402B4-37AF-4F83-88B3-EE67B8A0D29D}"/>
    <pc:docChg chg="undo custSel addSld delSld modSld sldOrd">
      <pc:chgData name="Roberto Maria Cherchi" userId="9caaf7ae-9a10-46a3-97d5-384e1f150d9e" providerId="ADAL" clId="{E00402B4-37AF-4F83-88B3-EE67B8A0D29D}" dt="2024-04-10T14:41:46.116" v="8828" actId="255"/>
      <pc:docMkLst>
        <pc:docMk/>
      </pc:docMkLst>
      <pc:sldChg chg="del">
        <pc:chgData name="Roberto Maria Cherchi" userId="9caaf7ae-9a10-46a3-97d5-384e1f150d9e" providerId="ADAL" clId="{E00402B4-37AF-4F83-88B3-EE67B8A0D29D}" dt="2024-04-08T10:25:15.996" v="1900" actId="2696"/>
        <pc:sldMkLst>
          <pc:docMk/>
          <pc:sldMk cId="1354520037" sldId="260"/>
        </pc:sldMkLst>
      </pc:sldChg>
      <pc:sldChg chg="add ord">
        <pc:chgData name="Roberto Maria Cherchi" userId="9caaf7ae-9a10-46a3-97d5-384e1f150d9e" providerId="ADAL" clId="{E00402B4-37AF-4F83-88B3-EE67B8A0D29D}" dt="2024-04-08T10:26:43.742" v="1986"/>
        <pc:sldMkLst>
          <pc:docMk/>
          <pc:sldMk cId="2825150009" sldId="260"/>
        </pc:sldMkLst>
      </pc:sldChg>
      <pc:sldChg chg="add">
        <pc:chgData name="Roberto Maria Cherchi" userId="9caaf7ae-9a10-46a3-97d5-384e1f150d9e" providerId="ADAL" clId="{E00402B4-37AF-4F83-88B3-EE67B8A0D29D}" dt="2024-04-08T10:25:45.132" v="1908"/>
        <pc:sldMkLst>
          <pc:docMk/>
          <pc:sldMk cId="3914159837" sldId="265"/>
        </pc:sldMkLst>
      </pc:sldChg>
      <pc:sldChg chg="del">
        <pc:chgData name="Roberto Maria Cherchi" userId="9caaf7ae-9a10-46a3-97d5-384e1f150d9e" providerId="ADAL" clId="{E00402B4-37AF-4F83-88B3-EE67B8A0D29D}" dt="2024-04-08T10:25:15.996" v="1900" actId="2696"/>
        <pc:sldMkLst>
          <pc:docMk/>
          <pc:sldMk cId="3923066853" sldId="265"/>
        </pc:sldMkLst>
      </pc:sldChg>
      <pc:sldChg chg="add">
        <pc:chgData name="Roberto Maria Cherchi" userId="9caaf7ae-9a10-46a3-97d5-384e1f150d9e" providerId="ADAL" clId="{E00402B4-37AF-4F83-88B3-EE67B8A0D29D}" dt="2024-04-08T10:25:45.132" v="1908"/>
        <pc:sldMkLst>
          <pc:docMk/>
          <pc:sldMk cId="1500075475" sldId="266"/>
        </pc:sldMkLst>
      </pc:sldChg>
      <pc:sldChg chg="del">
        <pc:chgData name="Roberto Maria Cherchi" userId="9caaf7ae-9a10-46a3-97d5-384e1f150d9e" providerId="ADAL" clId="{E00402B4-37AF-4F83-88B3-EE67B8A0D29D}" dt="2024-04-08T10:25:15.996" v="1900" actId="2696"/>
        <pc:sldMkLst>
          <pc:docMk/>
          <pc:sldMk cId="3455816883" sldId="266"/>
        </pc:sldMkLst>
      </pc:sldChg>
      <pc:sldChg chg="modSp add mod">
        <pc:chgData name="Roberto Maria Cherchi" userId="9caaf7ae-9a10-46a3-97d5-384e1f150d9e" providerId="ADAL" clId="{E00402B4-37AF-4F83-88B3-EE67B8A0D29D}" dt="2024-04-10T13:49:46.979" v="5705" actId="6549"/>
        <pc:sldMkLst>
          <pc:docMk/>
          <pc:sldMk cId="0" sldId="270"/>
        </pc:sldMkLst>
      </pc:sldChg>
      <pc:sldChg chg="modSp add mod">
        <pc:chgData name="Roberto Maria Cherchi" userId="9caaf7ae-9a10-46a3-97d5-384e1f150d9e" providerId="ADAL" clId="{E00402B4-37AF-4F83-88B3-EE67B8A0D29D}" dt="2024-04-08T10:30:04.190" v="2430" actId="113"/>
        <pc:sldMkLst>
          <pc:docMk/>
          <pc:sldMk cId="401899919" sldId="272"/>
        </pc:sldMkLst>
      </pc:sldChg>
      <pc:sldChg chg="del">
        <pc:chgData name="Roberto Maria Cherchi" userId="9caaf7ae-9a10-46a3-97d5-384e1f150d9e" providerId="ADAL" clId="{E00402B4-37AF-4F83-88B3-EE67B8A0D29D}" dt="2024-04-08T10:25:15.996" v="1900" actId="2696"/>
        <pc:sldMkLst>
          <pc:docMk/>
          <pc:sldMk cId="808077374" sldId="272"/>
        </pc:sldMkLst>
      </pc:sldChg>
      <pc:sldChg chg="del">
        <pc:chgData name="Roberto Maria Cherchi" userId="9caaf7ae-9a10-46a3-97d5-384e1f150d9e" providerId="ADAL" clId="{E00402B4-37AF-4F83-88B3-EE67B8A0D29D}" dt="2024-04-08T10:25:15.996" v="1900" actId="2696"/>
        <pc:sldMkLst>
          <pc:docMk/>
          <pc:sldMk cId="2504133899" sldId="280"/>
        </pc:sldMkLst>
      </pc:sldChg>
      <pc:sldChg chg="modSp add mod ord">
        <pc:chgData name="Roberto Maria Cherchi" userId="9caaf7ae-9a10-46a3-97d5-384e1f150d9e" providerId="ADAL" clId="{E00402B4-37AF-4F83-88B3-EE67B8A0D29D}" dt="2024-04-08T10:45:36.614" v="3560" actId="5793"/>
        <pc:sldMkLst>
          <pc:docMk/>
          <pc:sldMk cId="2723799340" sldId="280"/>
        </pc:sldMkLst>
      </pc:sldChg>
      <pc:sldChg chg="del">
        <pc:chgData name="Roberto Maria Cherchi" userId="9caaf7ae-9a10-46a3-97d5-384e1f150d9e" providerId="ADAL" clId="{E00402B4-37AF-4F83-88B3-EE67B8A0D29D}" dt="2024-04-08T10:25:15.996" v="1900" actId="2696"/>
        <pc:sldMkLst>
          <pc:docMk/>
          <pc:sldMk cId="778395060" sldId="281"/>
        </pc:sldMkLst>
      </pc:sldChg>
      <pc:sldChg chg="add del">
        <pc:chgData name="Roberto Maria Cherchi" userId="9caaf7ae-9a10-46a3-97d5-384e1f150d9e" providerId="ADAL" clId="{E00402B4-37AF-4F83-88B3-EE67B8A0D29D}" dt="2024-04-08T10:40:00.198" v="3497" actId="47"/>
        <pc:sldMkLst>
          <pc:docMk/>
          <pc:sldMk cId="1455407060" sldId="281"/>
        </pc:sldMkLst>
      </pc:sldChg>
      <pc:sldChg chg="del">
        <pc:chgData name="Roberto Maria Cherchi" userId="9caaf7ae-9a10-46a3-97d5-384e1f150d9e" providerId="ADAL" clId="{E00402B4-37AF-4F83-88B3-EE67B8A0D29D}" dt="2024-04-08T10:25:15.996" v="1900" actId="2696"/>
        <pc:sldMkLst>
          <pc:docMk/>
          <pc:sldMk cId="1658834271" sldId="282"/>
        </pc:sldMkLst>
      </pc:sldChg>
      <pc:sldChg chg="add del">
        <pc:chgData name="Roberto Maria Cherchi" userId="9caaf7ae-9a10-46a3-97d5-384e1f150d9e" providerId="ADAL" clId="{E00402B4-37AF-4F83-88B3-EE67B8A0D29D}" dt="2024-04-08T10:40:06.615" v="3500" actId="47"/>
        <pc:sldMkLst>
          <pc:docMk/>
          <pc:sldMk cId="2142010446" sldId="282"/>
        </pc:sldMkLst>
      </pc:sldChg>
      <pc:sldChg chg="del">
        <pc:chgData name="Roberto Maria Cherchi" userId="9caaf7ae-9a10-46a3-97d5-384e1f150d9e" providerId="ADAL" clId="{E00402B4-37AF-4F83-88B3-EE67B8A0D29D}" dt="2024-04-08T10:25:15.996" v="1900" actId="2696"/>
        <pc:sldMkLst>
          <pc:docMk/>
          <pc:sldMk cId="336533801" sldId="295"/>
        </pc:sldMkLst>
      </pc:sldChg>
      <pc:sldChg chg="modSp add mod">
        <pc:chgData name="Roberto Maria Cherchi" userId="9caaf7ae-9a10-46a3-97d5-384e1f150d9e" providerId="ADAL" clId="{E00402B4-37AF-4F83-88B3-EE67B8A0D29D}" dt="2024-04-08T10:29:58.409" v="2429" actId="20577"/>
        <pc:sldMkLst>
          <pc:docMk/>
          <pc:sldMk cId="1812143340" sldId="295"/>
        </pc:sldMkLst>
      </pc:sldChg>
      <pc:sldChg chg="del">
        <pc:chgData name="Roberto Maria Cherchi" userId="9caaf7ae-9a10-46a3-97d5-384e1f150d9e" providerId="ADAL" clId="{E00402B4-37AF-4F83-88B3-EE67B8A0D29D}" dt="2024-04-08T10:15:36.230" v="1835" actId="47"/>
        <pc:sldMkLst>
          <pc:docMk/>
          <pc:sldMk cId="2312781244" sldId="296"/>
        </pc:sldMkLst>
      </pc:sldChg>
      <pc:sldChg chg="add">
        <pc:chgData name="Roberto Maria Cherchi" userId="9caaf7ae-9a10-46a3-97d5-384e1f150d9e" providerId="ADAL" clId="{E00402B4-37AF-4F83-88B3-EE67B8A0D29D}" dt="2024-04-08T10:25:45.132" v="1908"/>
        <pc:sldMkLst>
          <pc:docMk/>
          <pc:sldMk cId="1061171731" sldId="297"/>
        </pc:sldMkLst>
      </pc:sldChg>
      <pc:sldChg chg="del">
        <pc:chgData name="Roberto Maria Cherchi" userId="9caaf7ae-9a10-46a3-97d5-384e1f150d9e" providerId="ADAL" clId="{E00402B4-37AF-4F83-88B3-EE67B8A0D29D}" dt="2024-04-08T10:25:15.996" v="1900" actId="2696"/>
        <pc:sldMkLst>
          <pc:docMk/>
          <pc:sldMk cId="2122448562" sldId="297"/>
        </pc:sldMkLst>
      </pc:sldChg>
      <pc:sldChg chg="del">
        <pc:chgData name="Roberto Maria Cherchi" userId="9caaf7ae-9a10-46a3-97d5-384e1f150d9e" providerId="ADAL" clId="{E00402B4-37AF-4F83-88B3-EE67B8A0D29D}" dt="2024-04-08T09:57:07.097" v="0" actId="47"/>
        <pc:sldMkLst>
          <pc:docMk/>
          <pc:sldMk cId="0" sldId="299"/>
        </pc:sldMkLst>
      </pc:sldChg>
      <pc:sldChg chg="add del">
        <pc:chgData name="Roberto Maria Cherchi" userId="9caaf7ae-9a10-46a3-97d5-384e1f150d9e" providerId="ADAL" clId="{E00402B4-37AF-4F83-88B3-EE67B8A0D29D}" dt="2024-04-09T17:19:17.190" v="5589" actId="2696"/>
        <pc:sldMkLst>
          <pc:docMk/>
          <pc:sldMk cId="0" sldId="300"/>
        </pc:sldMkLst>
      </pc:sldChg>
      <pc:sldChg chg="del">
        <pc:chgData name="Roberto Maria Cherchi" userId="9caaf7ae-9a10-46a3-97d5-384e1f150d9e" providerId="ADAL" clId="{E00402B4-37AF-4F83-88B3-EE67B8A0D29D}" dt="2024-04-08T09:57:15.527" v="2" actId="47"/>
        <pc:sldMkLst>
          <pc:docMk/>
          <pc:sldMk cId="2948114548" sldId="300"/>
        </pc:sldMkLst>
      </pc:sldChg>
      <pc:sldChg chg="add del">
        <pc:chgData name="Roberto Maria Cherchi" userId="9caaf7ae-9a10-46a3-97d5-384e1f150d9e" providerId="ADAL" clId="{E00402B4-37AF-4F83-88B3-EE67B8A0D29D}" dt="2024-04-09T17:19:17.190" v="5589" actId="2696"/>
        <pc:sldMkLst>
          <pc:docMk/>
          <pc:sldMk cId="0" sldId="302"/>
        </pc:sldMkLst>
      </pc:sldChg>
      <pc:sldChg chg="del">
        <pc:chgData name="Roberto Maria Cherchi" userId="9caaf7ae-9a10-46a3-97d5-384e1f150d9e" providerId="ADAL" clId="{E00402B4-37AF-4F83-88B3-EE67B8A0D29D}" dt="2024-04-08T09:57:08.253" v="1" actId="47"/>
        <pc:sldMkLst>
          <pc:docMk/>
          <pc:sldMk cId="776205109" sldId="302"/>
        </pc:sldMkLst>
      </pc:sldChg>
      <pc:sldChg chg="add del">
        <pc:chgData name="Roberto Maria Cherchi" userId="9caaf7ae-9a10-46a3-97d5-384e1f150d9e" providerId="ADAL" clId="{E00402B4-37AF-4F83-88B3-EE67B8A0D29D}" dt="2024-04-09T17:19:17.190" v="5589" actId="2696"/>
        <pc:sldMkLst>
          <pc:docMk/>
          <pc:sldMk cId="0" sldId="303"/>
        </pc:sldMkLst>
      </pc:sldChg>
      <pc:sldChg chg="modSp mod">
        <pc:chgData name="Roberto Maria Cherchi" userId="9caaf7ae-9a10-46a3-97d5-384e1f150d9e" providerId="ADAL" clId="{E00402B4-37AF-4F83-88B3-EE67B8A0D29D}" dt="2024-04-08T09:58:03.569" v="4" actId="6549"/>
        <pc:sldMkLst>
          <pc:docMk/>
          <pc:sldMk cId="519600432" sldId="309"/>
        </pc:sldMkLst>
      </pc:sldChg>
      <pc:sldChg chg="add del">
        <pc:chgData name="Roberto Maria Cherchi" userId="9caaf7ae-9a10-46a3-97d5-384e1f150d9e" providerId="ADAL" clId="{E00402B4-37AF-4F83-88B3-EE67B8A0D29D}" dt="2024-04-09T17:19:17.190" v="5589" actId="2696"/>
        <pc:sldMkLst>
          <pc:docMk/>
          <pc:sldMk cId="0" sldId="310"/>
        </pc:sldMkLst>
      </pc:sldChg>
      <pc:sldChg chg="modSp mod">
        <pc:chgData name="Roberto Maria Cherchi" userId="9caaf7ae-9a10-46a3-97d5-384e1f150d9e" providerId="ADAL" clId="{E00402B4-37AF-4F83-88B3-EE67B8A0D29D}" dt="2024-04-08T09:59:20.155" v="108" actId="207"/>
        <pc:sldMkLst>
          <pc:docMk/>
          <pc:sldMk cId="1734182494" sldId="311"/>
        </pc:sldMkLst>
      </pc:sldChg>
      <pc:sldChg chg="del">
        <pc:chgData name="Roberto Maria Cherchi" userId="9caaf7ae-9a10-46a3-97d5-384e1f150d9e" providerId="ADAL" clId="{E00402B4-37AF-4F83-88B3-EE67B8A0D29D}" dt="2024-04-08T10:09:51.847" v="1298" actId="47"/>
        <pc:sldMkLst>
          <pc:docMk/>
          <pc:sldMk cId="3995485367" sldId="312"/>
        </pc:sldMkLst>
      </pc:sldChg>
      <pc:sldChg chg="modSp del mod">
        <pc:chgData name="Roberto Maria Cherchi" userId="9caaf7ae-9a10-46a3-97d5-384e1f150d9e" providerId="ADAL" clId="{E00402B4-37AF-4F83-88B3-EE67B8A0D29D}" dt="2024-04-08T10:09:35.232" v="1296" actId="47"/>
        <pc:sldMkLst>
          <pc:docMk/>
          <pc:sldMk cId="2614451340" sldId="313"/>
        </pc:sldMkLst>
      </pc:sldChg>
      <pc:sldChg chg="del">
        <pc:chgData name="Roberto Maria Cherchi" userId="9caaf7ae-9a10-46a3-97d5-384e1f150d9e" providerId="ADAL" clId="{E00402B4-37AF-4F83-88B3-EE67B8A0D29D}" dt="2024-04-08T10:09:46.214" v="1297" actId="47"/>
        <pc:sldMkLst>
          <pc:docMk/>
          <pc:sldMk cId="3588249412" sldId="314"/>
        </pc:sldMkLst>
      </pc:sldChg>
      <pc:sldChg chg="del">
        <pc:chgData name="Roberto Maria Cherchi" userId="9caaf7ae-9a10-46a3-97d5-384e1f150d9e" providerId="ADAL" clId="{E00402B4-37AF-4F83-88B3-EE67B8A0D29D}" dt="2024-04-08T10:00:14.814" v="109" actId="47"/>
        <pc:sldMkLst>
          <pc:docMk/>
          <pc:sldMk cId="2276683327" sldId="315"/>
        </pc:sldMkLst>
      </pc:sldChg>
      <pc:sldChg chg="del">
        <pc:chgData name="Roberto Maria Cherchi" userId="9caaf7ae-9a10-46a3-97d5-384e1f150d9e" providerId="ADAL" clId="{E00402B4-37AF-4F83-88B3-EE67B8A0D29D}" dt="2024-04-08T10:01:12.854" v="110" actId="47"/>
        <pc:sldMkLst>
          <pc:docMk/>
          <pc:sldMk cId="2252977601" sldId="316"/>
        </pc:sldMkLst>
      </pc:sldChg>
      <pc:sldChg chg="modSp mod ord">
        <pc:chgData name="Roberto Maria Cherchi" userId="9caaf7ae-9a10-46a3-97d5-384e1f150d9e" providerId="ADAL" clId="{E00402B4-37AF-4F83-88B3-EE67B8A0D29D}" dt="2024-04-08T10:09:32.458" v="1295" actId="255"/>
        <pc:sldMkLst>
          <pc:docMk/>
          <pc:sldMk cId="1748956970" sldId="317"/>
        </pc:sldMkLst>
      </pc:sldChg>
      <pc:sldChg chg="modSp mod">
        <pc:chgData name="Roberto Maria Cherchi" userId="9caaf7ae-9a10-46a3-97d5-384e1f150d9e" providerId="ADAL" clId="{E00402B4-37AF-4F83-88B3-EE67B8A0D29D}" dt="2024-04-08T10:11:35.125" v="1639" actId="20577"/>
        <pc:sldMkLst>
          <pc:docMk/>
          <pc:sldMk cId="3895495216" sldId="318"/>
        </pc:sldMkLst>
      </pc:sldChg>
      <pc:sldChg chg="modSp mod">
        <pc:chgData name="Roberto Maria Cherchi" userId="9caaf7ae-9a10-46a3-97d5-384e1f150d9e" providerId="ADAL" clId="{E00402B4-37AF-4F83-88B3-EE67B8A0D29D}" dt="2024-04-08T10:11:42.537" v="1640" actId="255"/>
        <pc:sldMkLst>
          <pc:docMk/>
          <pc:sldMk cId="2278312034" sldId="319"/>
        </pc:sldMkLst>
      </pc:sldChg>
      <pc:sldChg chg="modSp add mod">
        <pc:chgData name="Roberto Maria Cherchi" userId="9caaf7ae-9a10-46a3-97d5-384e1f150d9e" providerId="ADAL" clId="{E00402B4-37AF-4F83-88B3-EE67B8A0D29D}" dt="2024-04-08T10:31:45.685" v="2567" actId="6549"/>
        <pc:sldMkLst>
          <pc:docMk/>
          <pc:sldMk cId="568715413" sldId="324"/>
        </pc:sldMkLst>
      </pc:sldChg>
      <pc:sldChg chg="modSp del mod">
        <pc:chgData name="Roberto Maria Cherchi" userId="9caaf7ae-9a10-46a3-97d5-384e1f150d9e" providerId="ADAL" clId="{E00402B4-37AF-4F83-88B3-EE67B8A0D29D}" dt="2024-04-08T10:30:48.688" v="2453" actId="2696"/>
        <pc:sldMkLst>
          <pc:docMk/>
          <pc:sldMk cId="3487585027" sldId="324"/>
        </pc:sldMkLst>
      </pc:sldChg>
      <pc:sldChg chg="modSp del mod">
        <pc:chgData name="Roberto Maria Cherchi" userId="9caaf7ae-9a10-46a3-97d5-384e1f150d9e" providerId="ADAL" clId="{E00402B4-37AF-4F83-88B3-EE67B8A0D29D}" dt="2024-04-08T10:30:48.688" v="2453" actId="2696"/>
        <pc:sldMkLst>
          <pc:docMk/>
          <pc:sldMk cId="1265153300" sldId="325"/>
        </pc:sldMkLst>
      </pc:sldChg>
      <pc:sldChg chg="modSp add mod">
        <pc:chgData name="Roberto Maria Cherchi" userId="9caaf7ae-9a10-46a3-97d5-384e1f150d9e" providerId="ADAL" clId="{E00402B4-37AF-4F83-88B3-EE67B8A0D29D}" dt="2024-04-08T10:38:57.859" v="3402" actId="20577"/>
        <pc:sldMkLst>
          <pc:docMk/>
          <pc:sldMk cId="1758553443" sldId="325"/>
        </pc:sldMkLst>
      </pc:sldChg>
      <pc:sldChg chg="del">
        <pc:chgData name="Roberto Maria Cherchi" userId="9caaf7ae-9a10-46a3-97d5-384e1f150d9e" providerId="ADAL" clId="{E00402B4-37AF-4F83-88B3-EE67B8A0D29D}" dt="2024-04-08T10:40:57.229" v="3549" actId="47"/>
        <pc:sldMkLst>
          <pc:docMk/>
          <pc:sldMk cId="2979012312" sldId="327"/>
        </pc:sldMkLst>
      </pc:sldChg>
      <pc:sldChg chg="del">
        <pc:chgData name="Roberto Maria Cherchi" userId="9caaf7ae-9a10-46a3-97d5-384e1f150d9e" providerId="ADAL" clId="{E00402B4-37AF-4F83-88B3-EE67B8A0D29D}" dt="2024-04-08T10:43:31.961" v="3559" actId="47"/>
        <pc:sldMkLst>
          <pc:docMk/>
          <pc:sldMk cId="96439291" sldId="328"/>
        </pc:sldMkLst>
      </pc:sldChg>
      <pc:sldChg chg="del">
        <pc:chgData name="Roberto Maria Cherchi" userId="9caaf7ae-9a10-46a3-97d5-384e1f150d9e" providerId="ADAL" clId="{E00402B4-37AF-4F83-88B3-EE67B8A0D29D}" dt="2024-04-08T10:43:31.961" v="3559" actId="47"/>
        <pc:sldMkLst>
          <pc:docMk/>
          <pc:sldMk cId="1554967401" sldId="329"/>
        </pc:sldMkLst>
      </pc:sldChg>
      <pc:sldChg chg="del">
        <pc:chgData name="Roberto Maria Cherchi" userId="9caaf7ae-9a10-46a3-97d5-384e1f150d9e" providerId="ADAL" clId="{E00402B4-37AF-4F83-88B3-EE67B8A0D29D}" dt="2024-04-08T10:43:31.961" v="3559" actId="47"/>
        <pc:sldMkLst>
          <pc:docMk/>
          <pc:sldMk cId="2176885526" sldId="330"/>
        </pc:sldMkLst>
      </pc:sldChg>
      <pc:sldChg chg="del">
        <pc:chgData name="Roberto Maria Cherchi" userId="9caaf7ae-9a10-46a3-97d5-384e1f150d9e" providerId="ADAL" clId="{E00402B4-37AF-4F83-88B3-EE67B8A0D29D}" dt="2024-04-08T10:43:31.961" v="3559" actId="47"/>
        <pc:sldMkLst>
          <pc:docMk/>
          <pc:sldMk cId="3200343537" sldId="331"/>
        </pc:sldMkLst>
      </pc:sldChg>
      <pc:sldChg chg="modSp del mod">
        <pc:chgData name="Roberto Maria Cherchi" userId="9caaf7ae-9a10-46a3-97d5-384e1f150d9e" providerId="ADAL" clId="{E00402B4-37AF-4F83-88B3-EE67B8A0D29D}" dt="2024-04-08T10:43:31.961" v="3559" actId="47"/>
        <pc:sldMkLst>
          <pc:docMk/>
          <pc:sldMk cId="2838057608" sldId="332"/>
        </pc:sldMkLst>
      </pc:sldChg>
      <pc:sldChg chg="del">
        <pc:chgData name="Roberto Maria Cherchi" userId="9caaf7ae-9a10-46a3-97d5-384e1f150d9e" providerId="ADAL" clId="{E00402B4-37AF-4F83-88B3-EE67B8A0D29D}" dt="2024-04-08T10:43:31.961" v="3559" actId="47"/>
        <pc:sldMkLst>
          <pc:docMk/>
          <pc:sldMk cId="1522775956" sldId="333"/>
        </pc:sldMkLst>
      </pc:sldChg>
      <pc:sldChg chg="del">
        <pc:chgData name="Roberto Maria Cherchi" userId="9caaf7ae-9a10-46a3-97d5-384e1f150d9e" providerId="ADAL" clId="{E00402B4-37AF-4F83-88B3-EE67B8A0D29D}" dt="2024-04-08T10:43:31.961" v="3559" actId="47"/>
        <pc:sldMkLst>
          <pc:docMk/>
          <pc:sldMk cId="3631770090" sldId="334"/>
        </pc:sldMkLst>
      </pc:sldChg>
      <pc:sldChg chg="del">
        <pc:chgData name="Roberto Maria Cherchi" userId="9caaf7ae-9a10-46a3-97d5-384e1f150d9e" providerId="ADAL" clId="{E00402B4-37AF-4F83-88B3-EE67B8A0D29D}" dt="2024-04-08T10:43:31.961" v="3559" actId="47"/>
        <pc:sldMkLst>
          <pc:docMk/>
          <pc:sldMk cId="872382807" sldId="335"/>
        </pc:sldMkLst>
      </pc:sldChg>
      <pc:sldChg chg="del">
        <pc:chgData name="Roberto Maria Cherchi" userId="9caaf7ae-9a10-46a3-97d5-384e1f150d9e" providerId="ADAL" clId="{E00402B4-37AF-4F83-88B3-EE67B8A0D29D}" dt="2024-04-08T10:43:31.961" v="3559" actId="47"/>
        <pc:sldMkLst>
          <pc:docMk/>
          <pc:sldMk cId="200082886" sldId="336"/>
        </pc:sldMkLst>
      </pc:sldChg>
      <pc:sldChg chg="del">
        <pc:chgData name="Roberto Maria Cherchi" userId="9caaf7ae-9a10-46a3-97d5-384e1f150d9e" providerId="ADAL" clId="{E00402B4-37AF-4F83-88B3-EE67B8A0D29D}" dt="2024-04-08T10:43:31.961" v="3559" actId="47"/>
        <pc:sldMkLst>
          <pc:docMk/>
          <pc:sldMk cId="3930146301" sldId="337"/>
        </pc:sldMkLst>
      </pc:sldChg>
      <pc:sldChg chg="del">
        <pc:chgData name="Roberto Maria Cherchi" userId="9caaf7ae-9a10-46a3-97d5-384e1f150d9e" providerId="ADAL" clId="{E00402B4-37AF-4F83-88B3-EE67B8A0D29D}" dt="2024-04-08T10:43:31.961" v="3559" actId="47"/>
        <pc:sldMkLst>
          <pc:docMk/>
          <pc:sldMk cId="2812127942" sldId="338"/>
        </pc:sldMkLst>
      </pc:sldChg>
      <pc:sldChg chg="del">
        <pc:chgData name="Roberto Maria Cherchi" userId="9caaf7ae-9a10-46a3-97d5-384e1f150d9e" providerId="ADAL" clId="{E00402B4-37AF-4F83-88B3-EE67B8A0D29D}" dt="2024-04-08T10:14:33.824" v="1829" actId="47"/>
        <pc:sldMkLst>
          <pc:docMk/>
          <pc:sldMk cId="2529332779" sldId="339"/>
        </pc:sldMkLst>
      </pc:sldChg>
      <pc:sldChg chg="del">
        <pc:chgData name="Roberto Maria Cherchi" userId="9caaf7ae-9a10-46a3-97d5-384e1f150d9e" providerId="ADAL" clId="{E00402B4-37AF-4F83-88B3-EE67B8A0D29D}" dt="2024-04-08T10:14:38.619" v="1830" actId="47"/>
        <pc:sldMkLst>
          <pc:docMk/>
          <pc:sldMk cId="980827141" sldId="340"/>
        </pc:sldMkLst>
      </pc:sldChg>
      <pc:sldChg chg="del">
        <pc:chgData name="Roberto Maria Cherchi" userId="9caaf7ae-9a10-46a3-97d5-384e1f150d9e" providerId="ADAL" clId="{E00402B4-37AF-4F83-88B3-EE67B8A0D29D}" dt="2024-04-08T10:14:47.821" v="1831" actId="47"/>
        <pc:sldMkLst>
          <pc:docMk/>
          <pc:sldMk cId="1351827631" sldId="341"/>
        </pc:sldMkLst>
      </pc:sldChg>
      <pc:sldChg chg="del">
        <pc:chgData name="Roberto Maria Cherchi" userId="9caaf7ae-9a10-46a3-97d5-384e1f150d9e" providerId="ADAL" clId="{E00402B4-37AF-4F83-88B3-EE67B8A0D29D}" dt="2024-04-08T10:14:49.092" v="1832" actId="47"/>
        <pc:sldMkLst>
          <pc:docMk/>
          <pc:sldMk cId="3316882115" sldId="342"/>
        </pc:sldMkLst>
      </pc:sldChg>
      <pc:sldChg chg="del">
        <pc:chgData name="Roberto Maria Cherchi" userId="9caaf7ae-9a10-46a3-97d5-384e1f150d9e" providerId="ADAL" clId="{E00402B4-37AF-4F83-88B3-EE67B8A0D29D}" dt="2024-04-08T10:43:31.961" v="3559" actId="47"/>
        <pc:sldMkLst>
          <pc:docMk/>
          <pc:sldMk cId="1138015297" sldId="344"/>
        </pc:sldMkLst>
      </pc:sldChg>
      <pc:sldChg chg="del">
        <pc:chgData name="Roberto Maria Cherchi" userId="9caaf7ae-9a10-46a3-97d5-384e1f150d9e" providerId="ADAL" clId="{E00402B4-37AF-4F83-88B3-EE67B8A0D29D}" dt="2024-04-08T10:43:31.961" v="3559" actId="47"/>
        <pc:sldMkLst>
          <pc:docMk/>
          <pc:sldMk cId="3790065588" sldId="345"/>
        </pc:sldMkLst>
      </pc:sldChg>
      <pc:sldChg chg="del">
        <pc:chgData name="Roberto Maria Cherchi" userId="9caaf7ae-9a10-46a3-97d5-384e1f150d9e" providerId="ADAL" clId="{E00402B4-37AF-4F83-88B3-EE67B8A0D29D}" dt="2024-04-08T10:43:31.961" v="3559" actId="47"/>
        <pc:sldMkLst>
          <pc:docMk/>
          <pc:sldMk cId="879868177" sldId="346"/>
        </pc:sldMkLst>
      </pc:sldChg>
      <pc:sldChg chg="del">
        <pc:chgData name="Roberto Maria Cherchi" userId="9caaf7ae-9a10-46a3-97d5-384e1f150d9e" providerId="ADAL" clId="{E00402B4-37AF-4F83-88B3-EE67B8A0D29D}" dt="2024-04-08T10:43:31.961" v="3559" actId="47"/>
        <pc:sldMkLst>
          <pc:docMk/>
          <pc:sldMk cId="3695420565" sldId="347"/>
        </pc:sldMkLst>
      </pc:sldChg>
      <pc:sldChg chg="del">
        <pc:chgData name="Roberto Maria Cherchi" userId="9caaf7ae-9a10-46a3-97d5-384e1f150d9e" providerId="ADAL" clId="{E00402B4-37AF-4F83-88B3-EE67B8A0D29D}" dt="2024-04-08T10:43:31.961" v="3559" actId="47"/>
        <pc:sldMkLst>
          <pc:docMk/>
          <pc:sldMk cId="678751676" sldId="348"/>
        </pc:sldMkLst>
      </pc:sldChg>
      <pc:sldChg chg="add del">
        <pc:chgData name="Roberto Maria Cherchi" userId="9caaf7ae-9a10-46a3-97d5-384e1f150d9e" providerId="ADAL" clId="{E00402B4-37AF-4F83-88B3-EE67B8A0D29D}" dt="2024-04-09T17:19:17.190" v="5589" actId="2696"/>
        <pc:sldMkLst>
          <pc:docMk/>
          <pc:sldMk cId="0" sldId="349"/>
        </pc:sldMkLst>
      </pc:sldChg>
      <pc:sldChg chg="del">
        <pc:chgData name="Roberto Maria Cherchi" userId="9caaf7ae-9a10-46a3-97d5-384e1f150d9e" providerId="ADAL" clId="{E00402B4-37AF-4F83-88B3-EE67B8A0D29D}" dt="2024-04-08T10:43:31.961" v="3559" actId="47"/>
        <pc:sldMkLst>
          <pc:docMk/>
          <pc:sldMk cId="4005276365" sldId="349"/>
        </pc:sldMkLst>
      </pc:sldChg>
      <pc:sldChg chg="add del">
        <pc:chgData name="Roberto Maria Cherchi" userId="9caaf7ae-9a10-46a3-97d5-384e1f150d9e" providerId="ADAL" clId="{E00402B4-37AF-4F83-88B3-EE67B8A0D29D}" dt="2024-04-09T17:19:17.190" v="5589" actId="2696"/>
        <pc:sldMkLst>
          <pc:docMk/>
          <pc:sldMk cId="0" sldId="350"/>
        </pc:sldMkLst>
      </pc:sldChg>
      <pc:sldChg chg="del">
        <pc:chgData name="Roberto Maria Cherchi" userId="9caaf7ae-9a10-46a3-97d5-384e1f150d9e" providerId="ADAL" clId="{E00402B4-37AF-4F83-88B3-EE67B8A0D29D}" dt="2024-04-08T10:43:31.961" v="3559" actId="47"/>
        <pc:sldMkLst>
          <pc:docMk/>
          <pc:sldMk cId="3215416345" sldId="350"/>
        </pc:sldMkLst>
      </pc:sldChg>
      <pc:sldChg chg="add del">
        <pc:chgData name="Roberto Maria Cherchi" userId="9caaf7ae-9a10-46a3-97d5-384e1f150d9e" providerId="ADAL" clId="{E00402B4-37AF-4F83-88B3-EE67B8A0D29D}" dt="2024-04-09T17:19:17.190" v="5589" actId="2696"/>
        <pc:sldMkLst>
          <pc:docMk/>
          <pc:sldMk cId="0" sldId="351"/>
        </pc:sldMkLst>
      </pc:sldChg>
      <pc:sldChg chg="del">
        <pc:chgData name="Roberto Maria Cherchi" userId="9caaf7ae-9a10-46a3-97d5-384e1f150d9e" providerId="ADAL" clId="{E00402B4-37AF-4F83-88B3-EE67B8A0D29D}" dt="2024-04-08T10:43:31.961" v="3559" actId="47"/>
        <pc:sldMkLst>
          <pc:docMk/>
          <pc:sldMk cId="1998008449" sldId="351"/>
        </pc:sldMkLst>
      </pc:sldChg>
      <pc:sldChg chg="add del">
        <pc:chgData name="Roberto Maria Cherchi" userId="9caaf7ae-9a10-46a3-97d5-384e1f150d9e" providerId="ADAL" clId="{E00402B4-37AF-4F83-88B3-EE67B8A0D29D}" dt="2024-04-09T17:19:17.190" v="5589" actId="2696"/>
        <pc:sldMkLst>
          <pc:docMk/>
          <pc:sldMk cId="0" sldId="352"/>
        </pc:sldMkLst>
      </pc:sldChg>
      <pc:sldChg chg="del">
        <pc:chgData name="Roberto Maria Cherchi" userId="9caaf7ae-9a10-46a3-97d5-384e1f150d9e" providerId="ADAL" clId="{E00402B4-37AF-4F83-88B3-EE67B8A0D29D}" dt="2024-04-08T10:43:31.961" v="3559" actId="47"/>
        <pc:sldMkLst>
          <pc:docMk/>
          <pc:sldMk cId="3750169463" sldId="352"/>
        </pc:sldMkLst>
      </pc:sldChg>
      <pc:sldChg chg="del">
        <pc:chgData name="Roberto Maria Cherchi" userId="9caaf7ae-9a10-46a3-97d5-384e1f150d9e" providerId="ADAL" clId="{E00402B4-37AF-4F83-88B3-EE67B8A0D29D}" dt="2024-04-08T10:43:31.961" v="3559" actId="47"/>
        <pc:sldMkLst>
          <pc:docMk/>
          <pc:sldMk cId="2777079758" sldId="353"/>
        </pc:sldMkLst>
      </pc:sldChg>
      <pc:sldChg chg="del">
        <pc:chgData name="Roberto Maria Cherchi" userId="9caaf7ae-9a10-46a3-97d5-384e1f150d9e" providerId="ADAL" clId="{E00402B4-37AF-4F83-88B3-EE67B8A0D29D}" dt="2024-04-08T10:43:31.961" v="3559" actId="47"/>
        <pc:sldMkLst>
          <pc:docMk/>
          <pc:sldMk cId="568251552" sldId="354"/>
        </pc:sldMkLst>
      </pc:sldChg>
      <pc:sldChg chg="del">
        <pc:chgData name="Roberto Maria Cherchi" userId="9caaf7ae-9a10-46a3-97d5-384e1f150d9e" providerId="ADAL" clId="{E00402B4-37AF-4F83-88B3-EE67B8A0D29D}" dt="2024-04-08T10:43:31.961" v="3559" actId="47"/>
        <pc:sldMkLst>
          <pc:docMk/>
          <pc:sldMk cId="1872616910" sldId="355"/>
        </pc:sldMkLst>
      </pc:sldChg>
      <pc:sldChg chg="del">
        <pc:chgData name="Roberto Maria Cherchi" userId="9caaf7ae-9a10-46a3-97d5-384e1f150d9e" providerId="ADAL" clId="{E00402B4-37AF-4F83-88B3-EE67B8A0D29D}" dt="2024-04-08T10:43:31.961" v="3559" actId="47"/>
        <pc:sldMkLst>
          <pc:docMk/>
          <pc:sldMk cId="2050126632" sldId="356"/>
        </pc:sldMkLst>
      </pc:sldChg>
      <pc:sldChg chg="del">
        <pc:chgData name="Roberto Maria Cherchi" userId="9caaf7ae-9a10-46a3-97d5-384e1f150d9e" providerId="ADAL" clId="{E00402B4-37AF-4F83-88B3-EE67B8A0D29D}" dt="2024-04-08T10:43:31.961" v="3559" actId="47"/>
        <pc:sldMkLst>
          <pc:docMk/>
          <pc:sldMk cId="1458961112" sldId="357"/>
        </pc:sldMkLst>
      </pc:sldChg>
      <pc:sldChg chg="del">
        <pc:chgData name="Roberto Maria Cherchi" userId="9caaf7ae-9a10-46a3-97d5-384e1f150d9e" providerId="ADAL" clId="{E00402B4-37AF-4F83-88B3-EE67B8A0D29D}" dt="2024-04-08T10:43:31.961" v="3559" actId="47"/>
        <pc:sldMkLst>
          <pc:docMk/>
          <pc:sldMk cId="143374100" sldId="358"/>
        </pc:sldMkLst>
      </pc:sldChg>
      <pc:sldChg chg="add del">
        <pc:chgData name="Roberto Maria Cherchi" userId="9caaf7ae-9a10-46a3-97d5-384e1f150d9e" providerId="ADAL" clId="{E00402B4-37AF-4F83-88B3-EE67B8A0D29D}" dt="2024-04-09T17:18:23.095" v="5587" actId="47"/>
        <pc:sldMkLst>
          <pc:docMk/>
          <pc:sldMk cId="0" sldId="359"/>
        </pc:sldMkLst>
      </pc:sldChg>
      <pc:sldChg chg="add del">
        <pc:chgData name="Roberto Maria Cherchi" userId="9caaf7ae-9a10-46a3-97d5-384e1f150d9e" providerId="ADAL" clId="{E00402B4-37AF-4F83-88B3-EE67B8A0D29D}" dt="2024-04-09T17:18:53.062" v="5588" actId="47"/>
        <pc:sldMkLst>
          <pc:docMk/>
          <pc:sldMk cId="0" sldId="361"/>
        </pc:sldMkLst>
      </pc:sldChg>
      <pc:sldChg chg="modSp del mod">
        <pc:chgData name="Roberto Maria Cherchi" userId="9caaf7ae-9a10-46a3-97d5-384e1f150d9e" providerId="ADAL" clId="{E00402B4-37AF-4F83-88B3-EE67B8A0D29D}" dt="2024-04-08T10:40:55.962" v="3548" actId="47"/>
        <pc:sldMkLst>
          <pc:docMk/>
          <pc:sldMk cId="798207301" sldId="361"/>
        </pc:sldMkLst>
      </pc:sldChg>
      <pc:sldChg chg="add del">
        <pc:chgData name="Roberto Maria Cherchi" userId="9caaf7ae-9a10-46a3-97d5-384e1f150d9e" providerId="ADAL" clId="{E00402B4-37AF-4F83-88B3-EE67B8A0D29D}" dt="2024-04-09T17:18:53.062" v="5588" actId="47"/>
        <pc:sldMkLst>
          <pc:docMk/>
          <pc:sldMk cId="0" sldId="362"/>
        </pc:sldMkLst>
      </pc:sldChg>
      <pc:sldChg chg="del">
        <pc:chgData name="Roberto Maria Cherchi" userId="9caaf7ae-9a10-46a3-97d5-384e1f150d9e" providerId="ADAL" clId="{E00402B4-37AF-4F83-88B3-EE67B8A0D29D}" dt="2024-04-08T10:43:31.961" v="3559" actId="47"/>
        <pc:sldMkLst>
          <pc:docMk/>
          <pc:sldMk cId="1858321282" sldId="362"/>
        </pc:sldMkLst>
      </pc:sldChg>
      <pc:sldChg chg="add del">
        <pc:chgData name="Roberto Maria Cherchi" userId="9caaf7ae-9a10-46a3-97d5-384e1f150d9e" providerId="ADAL" clId="{E00402B4-37AF-4F83-88B3-EE67B8A0D29D}" dt="2024-04-09T17:18:53.062" v="5588" actId="47"/>
        <pc:sldMkLst>
          <pc:docMk/>
          <pc:sldMk cId="0" sldId="363"/>
        </pc:sldMkLst>
      </pc:sldChg>
      <pc:sldChg chg="del">
        <pc:chgData name="Roberto Maria Cherchi" userId="9caaf7ae-9a10-46a3-97d5-384e1f150d9e" providerId="ADAL" clId="{E00402B4-37AF-4F83-88B3-EE67B8A0D29D}" dt="2024-04-08T10:14:58.751" v="1834" actId="47"/>
        <pc:sldMkLst>
          <pc:docMk/>
          <pc:sldMk cId="2851328119" sldId="363"/>
        </pc:sldMkLst>
      </pc:sldChg>
      <pc:sldChg chg="del">
        <pc:chgData name="Roberto Maria Cherchi" userId="9caaf7ae-9a10-46a3-97d5-384e1f150d9e" providerId="ADAL" clId="{E00402B4-37AF-4F83-88B3-EE67B8A0D29D}" dt="2024-04-08T10:25:15.996" v="1900" actId="2696"/>
        <pc:sldMkLst>
          <pc:docMk/>
          <pc:sldMk cId="905487696" sldId="364"/>
        </pc:sldMkLst>
      </pc:sldChg>
      <pc:sldChg chg="add">
        <pc:chgData name="Roberto Maria Cherchi" userId="9caaf7ae-9a10-46a3-97d5-384e1f150d9e" providerId="ADAL" clId="{E00402B4-37AF-4F83-88B3-EE67B8A0D29D}" dt="2024-04-08T10:25:45.132" v="1908"/>
        <pc:sldMkLst>
          <pc:docMk/>
          <pc:sldMk cId="4049299679" sldId="364"/>
        </pc:sldMkLst>
      </pc:sldChg>
      <pc:sldChg chg="add del">
        <pc:chgData name="Roberto Maria Cherchi" userId="9caaf7ae-9a10-46a3-97d5-384e1f150d9e" providerId="ADAL" clId="{E00402B4-37AF-4F83-88B3-EE67B8A0D29D}" dt="2024-04-08T10:35:00.490" v="3117" actId="47"/>
        <pc:sldMkLst>
          <pc:docMk/>
          <pc:sldMk cId="429285480" sldId="365"/>
        </pc:sldMkLst>
      </pc:sldChg>
      <pc:sldChg chg="del">
        <pc:chgData name="Roberto Maria Cherchi" userId="9caaf7ae-9a10-46a3-97d5-384e1f150d9e" providerId="ADAL" clId="{E00402B4-37AF-4F83-88B3-EE67B8A0D29D}" dt="2024-04-08T10:25:15.996" v="1900" actId="2696"/>
        <pc:sldMkLst>
          <pc:docMk/>
          <pc:sldMk cId="3776577183" sldId="365"/>
        </pc:sldMkLst>
      </pc:sldChg>
      <pc:sldChg chg="add">
        <pc:chgData name="Roberto Maria Cherchi" userId="9caaf7ae-9a10-46a3-97d5-384e1f150d9e" providerId="ADAL" clId="{E00402B4-37AF-4F83-88B3-EE67B8A0D29D}" dt="2024-04-08T10:25:45.132" v="1908"/>
        <pc:sldMkLst>
          <pc:docMk/>
          <pc:sldMk cId="262684051" sldId="366"/>
        </pc:sldMkLst>
      </pc:sldChg>
      <pc:sldChg chg="del">
        <pc:chgData name="Roberto Maria Cherchi" userId="9caaf7ae-9a10-46a3-97d5-384e1f150d9e" providerId="ADAL" clId="{E00402B4-37AF-4F83-88B3-EE67B8A0D29D}" dt="2024-04-08T10:25:15.996" v="1900" actId="2696"/>
        <pc:sldMkLst>
          <pc:docMk/>
          <pc:sldMk cId="2205286335" sldId="366"/>
        </pc:sldMkLst>
      </pc:sldChg>
      <pc:sldChg chg="del">
        <pc:chgData name="Roberto Maria Cherchi" userId="9caaf7ae-9a10-46a3-97d5-384e1f150d9e" providerId="ADAL" clId="{E00402B4-37AF-4F83-88B3-EE67B8A0D29D}" dt="2024-04-08T10:25:15.996" v="1900" actId="2696"/>
        <pc:sldMkLst>
          <pc:docMk/>
          <pc:sldMk cId="2600165544" sldId="367"/>
        </pc:sldMkLst>
      </pc:sldChg>
      <pc:sldChg chg="add">
        <pc:chgData name="Roberto Maria Cherchi" userId="9caaf7ae-9a10-46a3-97d5-384e1f150d9e" providerId="ADAL" clId="{E00402B4-37AF-4F83-88B3-EE67B8A0D29D}" dt="2024-04-08T10:25:45.132" v="1908"/>
        <pc:sldMkLst>
          <pc:docMk/>
          <pc:sldMk cId="4186171407" sldId="367"/>
        </pc:sldMkLst>
      </pc:sldChg>
      <pc:sldChg chg="add">
        <pc:chgData name="Roberto Maria Cherchi" userId="9caaf7ae-9a10-46a3-97d5-384e1f150d9e" providerId="ADAL" clId="{E00402B4-37AF-4F83-88B3-EE67B8A0D29D}" dt="2024-04-08T10:25:45.132" v="1908"/>
        <pc:sldMkLst>
          <pc:docMk/>
          <pc:sldMk cId="1824797299" sldId="368"/>
        </pc:sldMkLst>
      </pc:sldChg>
      <pc:sldChg chg="del">
        <pc:chgData name="Roberto Maria Cherchi" userId="9caaf7ae-9a10-46a3-97d5-384e1f150d9e" providerId="ADAL" clId="{E00402B4-37AF-4F83-88B3-EE67B8A0D29D}" dt="2024-04-08T10:25:15.996" v="1900" actId="2696"/>
        <pc:sldMkLst>
          <pc:docMk/>
          <pc:sldMk cId="2584912728" sldId="368"/>
        </pc:sldMkLst>
      </pc:sldChg>
      <pc:sldChg chg="add del">
        <pc:chgData name="Roberto Maria Cherchi" userId="9caaf7ae-9a10-46a3-97d5-384e1f150d9e" providerId="ADAL" clId="{E00402B4-37AF-4F83-88B3-EE67B8A0D29D}" dt="2024-04-09T17:18:53.062" v="5588" actId="47"/>
        <pc:sldMkLst>
          <pc:docMk/>
          <pc:sldMk cId="0" sldId="369"/>
        </pc:sldMkLst>
      </pc:sldChg>
      <pc:sldChg chg="add del">
        <pc:chgData name="Roberto Maria Cherchi" userId="9caaf7ae-9a10-46a3-97d5-384e1f150d9e" providerId="ADAL" clId="{E00402B4-37AF-4F83-88B3-EE67B8A0D29D}" dt="2024-04-08T10:40:16.231" v="3501" actId="47"/>
        <pc:sldMkLst>
          <pc:docMk/>
          <pc:sldMk cId="2935292638" sldId="369"/>
        </pc:sldMkLst>
      </pc:sldChg>
      <pc:sldChg chg="del">
        <pc:chgData name="Roberto Maria Cherchi" userId="9caaf7ae-9a10-46a3-97d5-384e1f150d9e" providerId="ADAL" clId="{E00402B4-37AF-4F83-88B3-EE67B8A0D29D}" dt="2024-04-08T10:25:15.996" v="1900" actId="2696"/>
        <pc:sldMkLst>
          <pc:docMk/>
          <pc:sldMk cId="3428085962" sldId="369"/>
        </pc:sldMkLst>
      </pc:sldChg>
      <pc:sldChg chg="modSp del mod">
        <pc:chgData name="Roberto Maria Cherchi" userId="9caaf7ae-9a10-46a3-97d5-384e1f150d9e" providerId="ADAL" clId="{E00402B4-37AF-4F83-88B3-EE67B8A0D29D}" dt="2024-04-08T10:43:31.961" v="3559" actId="47"/>
        <pc:sldMkLst>
          <pc:docMk/>
          <pc:sldMk cId="2365765433" sldId="370"/>
        </pc:sldMkLst>
      </pc:sldChg>
      <pc:sldChg chg="del">
        <pc:chgData name="Roberto Maria Cherchi" userId="9caaf7ae-9a10-46a3-97d5-384e1f150d9e" providerId="ADAL" clId="{E00402B4-37AF-4F83-88B3-EE67B8A0D29D}" dt="2024-04-08T10:43:31.961" v="3559" actId="47"/>
        <pc:sldMkLst>
          <pc:docMk/>
          <pc:sldMk cId="65956169" sldId="371"/>
        </pc:sldMkLst>
      </pc:sldChg>
      <pc:sldChg chg="del">
        <pc:chgData name="Roberto Maria Cherchi" userId="9caaf7ae-9a10-46a3-97d5-384e1f150d9e" providerId="ADAL" clId="{E00402B4-37AF-4F83-88B3-EE67B8A0D29D}" dt="2024-04-08T10:14:57.164" v="1833" actId="47"/>
        <pc:sldMkLst>
          <pc:docMk/>
          <pc:sldMk cId="722939475" sldId="372"/>
        </pc:sldMkLst>
      </pc:sldChg>
      <pc:sldChg chg="del">
        <pc:chgData name="Roberto Maria Cherchi" userId="9caaf7ae-9a10-46a3-97d5-384e1f150d9e" providerId="ADAL" clId="{E00402B4-37AF-4F83-88B3-EE67B8A0D29D}" dt="2024-04-08T10:43:31.961" v="3559" actId="47"/>
        <pc:sldMkLst>
          <pc:docMk/>
          <pc:sldMk cId="1989834815" sldId="373"/>
        </pc:sldMkLst>
      </pc:sldChg>
      <pc:sldChg chg="del">
        <pc:chgData name="Roberto Maria Cherchi" userId="9caaf7ae-9a10-46a3-97d5-384e1f150d9e" providerId="ADAL" clId="{E00402B4-37AF-4F83-88B3-EE67B8A0D29D}" dt="2024-04-08T10:43:31.961" v="3559" actId="47"/>
        <pc:sldMkLst>
          <pc:docMk/>
          <pc:sldMk cId="3654349446" sldId="375"/>
        </pc:sldMkLst>
      </pc:sldChg>
      <pc:sldChg chg="del">
        <pc:chgData name="Roberto Maria Cherchi" userId="9caaf7ae-9a10-46a3-97d5-384e1f150d9e" providerId="ADAL" clId="{E00402B4-37AF-4F83-88B3-EE67B8A0D29D}" dt="2024-04-08T10:43:31.961" v="3559" actId="47"/>
        <pc:sldMkLst>
          <pc:docMk/>
          <pc:sldMk cId="3513060958" sldId="376"/>
        </pc:sldMkLst>
      </pc:sldChg>
      <pc:sldChg chg="del">
        <pc:chgData name="Roberto Maria Cherchi" userId="9caaf7ae-9a10-46a3-97d5-384e1f150d9e" providerId="ADAL" clId="{E00402B4-37AF-4F83-88B3-EE67B8A0D29D}" dt="2024-04-08T10:43:31.961" v="3559" actId="47"/>
        <pc:sldMkLst>
          <pc:docMk/>
          <pc:sldMk cId="54348943" sldId="377"/>
        </pc:sldMkLst>
      </pc:sldChg>
      <pc:sldChg chg="del">
        <pc:chgData name="Roberto Maria Cherchi" userId="9caaf7ae-9a10-46a3-97d5-384e1f150d9e" providerId="ADAL" clId="{E00402B4-37AF-4F83-88B3-EE67B8A0D29D}" dt="2024-04-08T10:43:31.961" v="3559" actId="47"/>
        <pc:sldMkLst>
          <pc:docMk/>
          <pc:sldMk cId="1098240279" sldId="379"/>
        </pc:sldMkLst>
      </pc:sldChg>
      <pc:sldChg chg="del">
        <pc:chgData name="Roberto Maria Cherchi" userId="9caaf7ae-9a10-46a3-97d5-384e1f150d9e" providerId="ADAL" clId="{E00402B4-37AF-4F83-88B3-EE67B8A0D29D}" dt="2024-04-08T10:43:31.961" v="3559" actId="47"/>
        <pc:sldMkLst>
          <pc:docMk/>
          <pc:sldMk cId="3325850326" sldId="381"/>
        </pc:sldMkLst>
      </pc:sldChg>
      <pc:sldChg chg="del">
        <pc:chgData name="Roberto Maria Cherchi" userId="9caaf7ae-9a10-46a3-97d5-384e1f150d9e" providerId="ADAL" clId="{E00402B4-37AF-4F83-88B3-EE67B8A0D29D}" dt="2024-04-08T10:43:31.961" v="3559" actId="47"/>
        <pc:sldMkLst>
          <pc:docMk/>
          <pc:sldMk cId="3990245844" sldId="382"/>
        </pc:sldMkLst>
      </pc:sldChg>
      <pc:sldChg chg="del">
        <pc:chgData name="Roberto Maria Cherchi" userId="9caaf7ae-9a10-46a3-97d5-384e1f150d9e" providerId="ADAL" clId="{E00402B4-37AF-4F83-88B3-EE67B8A0D29D}" dt="2024-04-08T10:43:31.961" v="3559" actId="47"/>
        <pc:sldMkLst>
          <pc:docMk/>
          <pc:sldMk cId="2754313201" sldId="383"/>
        </pc:sldMkLst>
      </pc:sldChg>
      <pc:sldChg chg="del">
        <pc:chgData name="Roberto Maria Cherchi" userId="9caaf7ae-9a10-46a3-97d5-384e1f150d9e" providerId="ADAL" clId="{E00402B4-37AF-4F83-88B3-EE67B8A0D29D}" dt="2024-04-08T10:43:31.961" v="3559" actId="47"/>
        <pc:sldMkLst>
          <pc:docMk/>
          <pc:sldMk cId="4271913925" sldId="384"/>
        </pc:sldMkLst>
      </pc:sldChg>
      <pc:sldChg chg="del">
        <pc:chgData name="Roberto Maria Cherchi" userId="9caaf7ae-9a10-46a3-97d5-384e1f150d9e" providerId="ADAL" clId="{E00402B4-37AF-4F83-88B3-EE67B8A0D29D}" dt="2024-04-08T10:43:31.961" v="3559" actId="47"/>
        <pc:sldMkLst>
          <pc:docMk/>
          <pc:sldMk cId="1468300625" sldId="385"/>
        </pc:sldMkLst>
      </pc:sldChg>
      <pc:sldChg chg="del">
        <pc:chgData name="Roberto Maria Cherchi" userId="9caaf7ae-9a10-46a3-97d5-384e1f150d9e" providerId="ADAL" clId="{E00402B4-37AF-4F83-88B3-EE67B8A0D29D}" dt="2024-04-08T10:43:31.961" v="3559" actId="47"/>
        <pc:sldMkLst>
          <pc:docMk/>
          <pc:sldMk cId="2050487721" sldId="386"/>
        </pc:sldMkLst>
      </pc:sldChg>
      <pc:sldChg chg="del">
        <pc:chgData name="Roberto Maria Cherchi" userId="9caaf7ae-9a10-46a3-97d5-384e1f150d9e" providerId="ADAL" clId="{E00402B4-37AF-4F83-88B3-EE67B8A0D29D}" dt="2024-04-08T10:43:31.961" v="3559" actId="47"/>
        <pc:sldMkLst>
          <pc:docMk/>
          <pc:sldMk cId="146962026" sldId="387"/>
        </pc:sldMkLst>
      </pc:sldChg>
      <pc:sldChg chg="del">
        <pc:chgData name="Roberto Maria Cherchi" userId="9caaf7ae-9a10-46a3-97d5-384e1f150d9e" providerId="ADAL" clId="{E00402B4-37AF-4F83-88B3-EE67B8A0D29D}" dt="2024-04-08T10:43:31.961" v="3559" actId="47"/>
        <pc:sldMkLst>
          <pc:docMk/>
          <pc:sldMk cId="814906989" sldId="388"/>
        </pc:sldMkLst>
      </pc:sldChg>
      <pc:sldChg chg="del">
        <pc:chgData name="Roberto Maria Cherchi" userId="9caaf7ae-9a10-46a3-97d5-384e1f150d9e" providerId="ADAL" clId="{E00402B4-37AF-4F83-88B3-EE67B8A0D29D}" dt="2024-04-08T10:43:31.961" v="3559" actId="47"/>
        <pc:sldMkLst>
          <pc:docMk/>
          <pc:sldMk cId="2375625377" sldId="390"/>
        </pc:sldMkLst>
      </pc:sldChg>
      <pc:sldChg chg="modSp new mod">
        <pc:chgData name="Roberto Maria Cherchi" userId="9caaf7ae-9a10-46a3-97d5-384e1f150d9e" providerId="ADAL" clId="{E00402B4-37AF-4F83-88B3-EE67B8A0D29D}" dt="2024-04-08T10:10:20.862" v="1365" actId="20577"/>
        <pc:sldMkLst>
          <pc:docMk/>
          <pc:sldMk cId="1538662480" sldId="391"/>
        </pc:sldMkLst>
      </pc:sldChg>
      <pc:sldChg chg="new del">
        <pc:chgData name="Roberto Maria Cherchi" userId="9caaf7ae-9a10-46a3-97d5-384e1f150d9e" providerId="ADAL" clId="{E00402B4-37AF-4F83-88B3-EE67B8A0D29D}" dt="2024-04-08T10:07:41.778" v="1122" actId="47"/>
        <pc:sldMkLst>
          <pc:docMk/>
          <pc:sldMk cId="2944910636" sldId="391"/>
        </pc:sldMkLst>
      </pc:sldChg>
      <pc:sldChg chg="add del">
        <pc:chgData name="Roberto Maria Cherchi" userId="9caaf7ae-9a10-46a3-97d5-384e1f150d9e" providerId="ADAL" clId="{E00402B4-37AF-4F83-88B3-EE67B8A0D29D}" dt="2024-04-09T17:19:17.190" v="5589" actId="2696"/>
        <pc:sldMkLst>
          <pc:docMk/>
          <pc:sldMk cId="0" sldId="392"/>
        </pc:sldMkLst>
      </pc:sldChg>
      <pc:sldChg chg="new del">
        <pc:chgData name="Roberto Maria Cherchi" userId="9caaf7ae-9a10-46a3-97d5-384e1f150d9e" providerId="ADAL" clId="{E00402B4-37AF-4F83-88B3-EE67B8A0D29D}" dt="2024-04-08T10:25:22.446" v="1904" actId="47"/>
        <pc:sldMkLst>
          <pc:docMk/>
          <pc:sldMk cId="4230184864" sldId="392"/>
        </pc:sldMkLst>
      </pc:sldChg>
      <pc:sldChg chg="modSp new del mod">
        <pc:chgData name="Roberto Maria Cherchi" userId="9caaf7ae-9a10-46a3-97d5-384e1f150d9e" providerId="ADAL" clId="{E00402B4-37AF-4F83-88B3-EE67B8A0D29D}" dt="2024-04-08T10:25:23.868" v="1905" actId="47"/>
        <pc:sldMkLst>
          <pc:docMk/>
          <pc:sldMk cId="1521561358" sldId="393"/>
        </pc:sldMkLst>
      </pc:sldChg>
      <pc:sldChg chg="add del">
        <pc:chgData name="Roberto Maria Cherchi" userId="9caaf7ae-9a10-46a3-97d5-384e1f150d9e" providerId="ADAL" clId="{E00402B4-37AF-4F83-88B3-EE67B8A0D29D}" dt="2024-04-09T17:19:17.190" v="5589" actId="2696"/>
        <pc:sldMkLst>
          <pc:docMk/>
          <pc:sldMk cId="0" sldId="394"/>
        </pc:sldMkLst>
      </pc:sldChg>
      <pc:sldChg chg="new del">
        <pc:chgData name="Roberto Maria Cherchi" userId="9caaf7ae-9a10-46a3-97d5-384e1f150d9e" providerId="ADAL" clId="{E00402B4-37AF-4F83-88B3-EE67B8A0D29D}" dt="2024-04-08T10:25:25.556" v="1906" actId="47"/>
        <pc:sldMkLst>
          <pc:docMk/>
          <pc:sldMk cId="1992464055" sldId="394"/>
        </pc:sldMkLst>
      </pc:sldChg>
      <pc:sldChg chg="modSp new del mod">
        <pc:chgData name="Roberto Maria Cherchi" userId="9caaf7ae-9a10-46a3-97d5-384e1f150d9e" providerId="ADAL" clId="{E00402B4-37AF-4F83-88B3-EE67B8A0D29D}" dt="2024-04-08T10:43:31.961" v="3559" actId="47"/>
        <pc:sldMkLst>
          <pc:docMk/>
          <pc:sldMk cId="1371389437" sldId="395"/>
        </pc:sldMkLst>
      </pc:sldChg>
      <pc:sldChg chg="modSp new mod">
        <pc:chgData name="Roberto Maria Cherchi" userId="9caaf7ae-9a10-46a3-97d5-384e1f150d9e" providerId="ADAL" clId="{E00402B4-37AF-4F83-88B3-EE67B8A0D29D}" dt="2024-04-08T10:27:32.448" v="2128" actId="122"/>
        <pc:sldMkLst>
          <pc:docMk/>
          <pc:sldMk cId="2103047438" sldId="396"/>
        </pc:sldMkLst>
      </pc:sldChg>
      <pc:sldChg chg="new del">
        <pc:chgData name="Roberto Maria Cherchi" userId="9caaf7ae-9a10-46a3-97d5-384e1f150d9e" providerId="ADAL" clId="{E00402B4-37AF-4F83-88B3-EE67B8A0D29D}" dt="2024-04-08T10:26:24.474" v="1984" actId="47"/>
        <pc:sldMkLst>
          <pc:docMk/>
          <pc:sldMk cId="4192400190" sldId="396"/>
        </pc:sldMkLst>
      </pc:sldChg>
      <pc:sldChg chg="new del">
        <pc:chgData name="Roberto Maria Cherchi" userId="9caaf7ae-9a10-46a3-97d5-384e1f150d9e" providerId="ADAL" clId="{E00402B4-37AF-4F83-88B3-EE67B8A0D29D}" dt="2024-04-08T10:31:00.603" v="2456" actId="47"/>
        <pc:sldMkLst>
          <pc:docMk/>
          <pc:sldMk cId="86750707" sldId="397"/>
        </pc:sldMkLst>
      </pc:sldChg>
      <pc:sldChg chg="modSp new mod">
        <pc:chgData name="Roberto Maria Cherchi" userId="9caaf7ae-9a10-46a3-97d5-384e1f150d9e" providerId="ADAL" clId="{E00402B4-37AF-4F83-88B3-EE67B8A0D29D}" dt="2024-04-08T10:39:43.973" v="3495" actId="20577"/>
        <pc:sldMkLst>
          <pc:docMk/>
          <pc:sldMk cId="3879800626" sldId="397"/>
        </pc:sldMkLst>
      </pc:sldChg>
      <pc:sldChg chg="add del">
        <pc:chgData name="Roberto Maria Cherchi" userId="9caaf7ae-9a10-46a3-97d5-384e1f150d9e" providerId="ADAL" clId="{E00402B4-37AF-4F83-88B3-EE67B8A0D29D}" dt="2024-04-09T17:19:17.190" v="5589" actId="2696"/>
        <pc:sldMkLst>
          <pc:docMk/>
          <pc:sldMk cId="0" sldId="398"/>
        </pc:sldMkLst>
      </pc:sldChg>
      <pc:sldChg chg="new del">
        <pc:chgData name="Roberto Maria Cherchi" userId="9caaf7ae-9a10-46a3-97d5-384e1f150d9e" providerId="ADAL" clId="{E00402B4-37AF-4F83-88B3-EE67B8A0D29D}" dt="2024-04-08T10:39:47.012" v="3496" actId="47"/>
        <pc:sldMkLst>
          <pc:docMk/>
          <pc:sldMk cId="2716879133" sldId="398"/>
        </pc:sldMkLst>
      </pc:sldChg>
      <pc:sldChg chg="new del">
        <pc:chgData name="Roberto Maria Cherchi" userId="9caaf7ae-9a10-46a3-97d5-384e1f150d9e" providerId="ADAL" clId="{E00402B4-37AF-4F83-88B3-EE67B8A0D29D}" dt="2024-04-08T10:43:20.791" v="3558" actId="47"/>
        <pc:sldMkLst>
          <pc:docMk/>
          <pc:sldMk cId="3819374606" sldId="398"/>
        </pc:sldMkLst>
      </pc:sldChg>
      <pc:sldChg chg="new del">
        <pc:chgData name="Roberto Maria Cherchi" userId="9caaf7ae-9a10-46a3-97d5-384e1f150d9e" providerId="ADAL" clId="{E00402B4-37AF-4F83-88B3-EE67B8A0D29D}" dt="2024-04-08T10:43:31.961" v="3559" actId="47"/>
        <pc:sldMkLst>
          <pc:docMk/>
          <pc:sldMk cId="1983050588" sldId="399"/>
        </pc:sldMkLst>
      </pc:sldChg>
      <pc:sldChg chg="new del">
        <pc:chgData name="Roberto Maria Cherchi" userId="9caaf7ae-9a10-46a3-97d5-384e1f150d9e" providerId="ADAL" clId="{E00402B4-37AF-4F83-88B3-EE67B8A0D29D}" dt="2024-04-08T10:43:31.961" v="3559" actId="47"/>
        <pc:sldMkLst>
          <pc:docMk/>
          <pc:sldMk cId="3844147548" sldId="400"/>
        </pc:sldMkLst>
      </pc:sldChg>
      <pc:sldChg chg="new del">
        <pc:chgData name="Roberto Maria Cherchi" userId="9caaf7ae-9a10-46a3-97d5-384e1f150d9e" providerId="ADAL" clId="{E00402B4-37AF-4F83-88B3-EE67B8A0D29D}" dt="2024-04-08T10:43:31.961" v="3559" actId="47"/>
        <pc:sldMkLst>
          <pc:docMk/>
          <pc:sldMk cId="49638887" sldId="401"/>
        </pc:sldMkLst>
      </pc:sldChg>
      <pc:sldChg chg="add del">
        <pc:chgData name="Roberto Maria Cherchi" userId="9caaf7ae-9a10-46a3-97d5-384e1f150d9e" providerId="ADAL" clId="{E00402B4-37AF-4F83-88B3-EE67B8A0D29D}" dt="2024-04-09T17:18:53.062" v="5588" actId="47"/>
        <pc:sldMkLst>
          <pc:docMk/>
          <pc:sldMk cId="0" sldId="402"/>
        </pc:sldMkLst>
      </pc:sldChg>
      <pc:sldChg chg="new del">
        <pc:chgData name="Roberto Maria Cherchi" userId="9caaf7ae-9a10-46a3-97d5-384e1f150d9e" providerId="ADAL" clId="{E00402B4-37AF-4F83-88B3-EE67B8A0D29D}" dt="2024-04-08T10:43:31.961" v="3559" actId="47"/>
        <pc:sldMkLst>
          <pc:docMk/>
          <pc:sldMk cId="2450280857" sldId="402"/>
        </pc:sldMkLst>
      </pc:sldChg>
      <pc:sldChg chg="add del">
        <pc:chgData name="Roberto Maria Cherchi" userId="9caaf7ae-9a10-46a3-97d5-384e1f150d9e" providerId="ADAL" clId="{E00402B4-37AF-4F83-88B3-EE67B8A0D29D}" dt="2024-04-09T17:18:53.062" v="5588" actId="47"/>
        <pc:sldMkLst>
          <pc:docMk/>
          <pc:sldMk cId="0" sldId="403"/>
        </pc:sldMkLst>
      </pc:sldChg>
      <pc:sldChg chg="new del">
        <pc:chgData name="Roberto Maria Cherchi" userId="9caaf7ae-9a10-46a3-97d5-384e1f150d9e" providerId="ADAL" clId="{E00402B4-37AF-4F83-88B3-EE67B8A0D29D}" dt="2024-04-08T10:43:31.961" v="3559" actId="47"/>
        <pc:sldMkLst>
          <pc:docMk/>
          <pc:sldMk cId="2089551467" sldId="403"/>
        </pc:sldMkLst>
      </pc:sldChg>
      <pc:sldChg chg="new del">
        <pc:chgData name="Roberto Maria Cherchi" userId="9caaf7ae-9a10-46a3-97d5-384e1f150d9e" providerId="ADAL" clId="{E00402B4-37AF-4F83-88B3-EE67B8A0D29D}" dt="2024-04-08T10:43:31.961" v="3559" actId="47"/>
        <pc:sldMkLst>
          <pc:docMk/>
          <pc:sldMk cId="1665566918" sldId="404"/>
        </pc:sldMkLst>
      </pc:sldChg>
      <pc:sldChg chg="add del">
        <pc:chgData name="Roberto Maria Cherchi" userId="9caaf7ae-9a10-46a3-97d5-384e1f150d9e" providerId="ADAL" clId="{E00402B4-37AF-4F83-88B3-EE67B8A0D29D}" dt="2024-04-09T17:18:53.062" v="5588" actId="47"/>
        <pc:sldMkLst>
          <pc:docMk/>
          <pc:sldMk cId="0" sldId="406"/>
        </pc:sldMkLst>
      </pc:sldChg>
      <pc:sldChg chg="add del">
        <pc:chgData name="Roberto Maria Cherchi" userId="9caaf7ae-9a10-46a3-97d5-384e1f150d9e" providerId="ADAL" clId="{E00402B4-37AF-4F83-88B3-EE67B8A0D29D}" dt="2024-04-09T17:19:17.190" v="5589" actId="2696"/>
        <pc:sldMkLst>
          <pc:docMk/>
          <pc:sldMk cId="0" sldId="407"/>
        </pc:sldMkLst>
      </pc:sldChg>
      <pc:sldChg chg="add del">
        <pc:chgData name="Roberto Maria Cherchi" userId="9caaf7ae-9a10-46a3-97d5-384e1f150d9e" providerId="ADAL" clId="{E00402B4-37AF-4F83-88B3-EE67B8A0D29D}" dt="2024-04-09T17:19:17.190" v="5589" actId="2696"/>
        <pc:sldMkLst>
          <pc:docMk/>
          <pc:sldMk cId="0" sldId="408"/>
        </pc:sldMkLst>
      </pc:sldChg>
      <pc:sldChg chg="add del">
        <pc:chgData name="Roberto Maria Cherchi" userId="9caaf7ae-9a10-46a3-97d5-384e1f150d9e" providerId="ADAL" clId="{E00402B4-37AF-4F83-88B3-EE67B8A0D29D}" dt="2024-04-09T17:19:17.190" v="5589" actId="2696"/>
        <pc:sldMkLst>
          <pc:docMk/>
          <pc:sldMk cId="0" sldId="409"/>
        </pc:sldMkLst>
      </pc:sldChg>
      <pc:sldChg chg="add del">
        <pc:chgData name="Roberto Maria Cherchi" userId="9caaf7ae-9a10-46a3-97d5-384e1f150d9e" providerId="ADAL" clId="{E00402B4-37AF-4F83-88B3-EE67B8A0D29D}" dt="2024-04-09T17:19:17.190" v="5589" actId="2696"/>
        <pc:sldMkLst>
          <pc:docMk/>
          <pc:sldMk cId="0" sldId="410"/>
        </pc:sldMkLst>
      </pc:sldChg>
      <pc:sldChg chg="add del">
        <pc:chgData name="Roberto Maria Cherchi" userId="9caaf7ae-9a10-46a3-97d5-384e1f150d9e" providerId="ADAL" clId="{E00402B4-37AF-4F83-88B3-EE67B8A0D29D}" dt="2024-04-09T17:19:17.190" v="5589" actId="2696"/>
        <pc:sldMkLst>
          <pc:docMk/>
          <pc:sldMk cId="0" sldId="411"/>
        </pc:sldMkLst>
      </pc:sldChg>
      <pc:sldChg chg="add del">
        <pc:chgData name="Roberto Maria Cherchi" userId="9caaf7ae-9a10-46a3-97d5-384e1f150d9e" providerId="ADAL" clId="{E00402B4-37AF-4F83-88B3-EE67B8A0D29D}" dt="2024-04-09T17:19:17.190" v="5589" actId="2696"/>
        <pc:sldMkLst>
          <pc:docMk/>
          <pc:sldMk cId="0" sldId="412"/>
        </pc:sldMkLst>
      </pc:sldChg>
      <pc:sldChg chg="add del">
        <pc:chgData name="Roberto Maria Cherchi" userId="9caaf7ae-9a10-46a3-97d5-384e1f150d9e" providerId="ADAL" clId="{E00402B4-37AF-4F83-88B3-EE67B8A0D29D}" dt="2024-04-09T17:19:17.190" v="5589" actId="2696"/>
        <pc:sldMkLst>
          <pc:docMk/>
          <pc:sldMk cId="0" sldId="413"/>
        </pc:sldMkLst>
      </pc:sldChg>
      <pc:sldChg chg="add del">
        <pc:chgData name="Roberto Maria Cherchi" userId="9caaf7ae-9a10-46a3-97d5-384e1f150d9e" providerId="ADAL" clId="{E00402B4-37AF-4F83-88B3-EE67B8A0D29D}" dt="2024-04-09T17:19:17.190" v="5589" actId="2696"/>
        <pc:sldMkLst>
          <pc:docMk/>
          <pc:sldMk cId="0" sldId="414"/>
        </pc:sldMkLst>
      </pc:sldChg>
      <pc:sldChg chg="add del">
        <pc:chgData name="Roberto Maria Cherchi" userId="9caaf7ae-9a10-46a3-97d5-384e1f150d9e" providerId="ADAL" clId="{E00402B4-37AF-4F83-88B3-EE67B8A0D29D}" dt="2024-04-09T17:19:17.190" v="5589" actId="2696"/>
        <pc:sldMkLst>
          <pc:docMk/>
          <pc:sldMk cId="0" sldId="415"/>
        </pc:sldMkLst>
      </pc:sldChg>
      <pc:sldChg chg="modSp add mod">
        <pc:chgData name="Roberto Maria Cherchi" userId="9caaf7ae-9a10-46a3-97d5-384e1f150d9e" providerId="ADAL" clId="{E00402B4-37AF-4F83-88B3-EE67B8A0D29D}" dt="2024-04-09T17:17:13.251" v="5586" actId="6549"/>
        <pc:sldMkLst>
          <pc:docMk/>
          <pc:sldMk cId="3654511433" sldId="428"/>
        </pc:sldMkLst>
      </pc:sldChg>
      <pc:sldChg chg="add">
        <pc:chgData name="Roberto Maria Cherchi" userId="9caaf7ae-9a10-46a3-97d5-384e1f150d9e" providerId="ADAL" clId="{E00402B4-37AF-4F83-88B3-EE67B8A0D29D}" dt="2024-04-09T17:15:26.054" v="5525"/>
        <pc:sldMkLst>
          <pc:docMk/>
          <pc:sldMk cId="3109303456" sldId="429"/>
        </pc:sldMkLst>
      </pc:sldChg>
      <pc:sldChg chg="modSp add mod">
        <pc:chgData name="Roberto Maria Cherchi" userId="9caaf7ae-9a10-46a3-97d5-384e1f150d9e" providerId="ADAL" clId="{E00402B4-37AF-4F83-88B3-EE67B8A0D29D}" dt="2024-04-09T15:02:40.726" v="3687" actId="20577"/>
        <pc:sldMkLst>
          <pc:docMk/>
          <pc:sldMk cId="0" sldId="517"/>
        </pc:sldMkLst>
      </pc:sldChg>
      <pc:sldChg chg="add">
        <pc:chgData name="Roberto Maria Cherchi" userId="9caaf7ae-9a10-46a3-97d5-384e1f150d9e" providerId="ADAL" clId="{E00402B4-37AF-4F83-88B3-EE67B8A0D29D}" dt="2024-04-08T10:43:17.513" v="3557"/>
        <pc:sldMkLst>
          <pc:docMk/>
          <pc:sldMk cId="0" sldId="518"/>
        </pc:sldMkLst>
      </pc:sldChg>
      <pc:sldChg chg="modSp add mod">
        <pc:chgData name="Roberto Maria Cherchi" userId="9caaf7ae-9a10-46a3-97d5-384e1f150d9e" providerId="ADAL" clId="{E00402B4-37AF-4F83-88B3-EE67B8A0D29D}" dt="2024-04-08T10:48:06.950" v="3621" actId="6549"/>
        <pc:sldMkLst>
          <pc:docMk/>
          <pc:sldMk cId="0" sldId="519"/>
        </pc:sldMkLst>
      </pc:sldChg>
      <pc:sldChg chg="modSp add mod">
        <pc:chgData name="Roberto Maria Cherchi" userId="9caaf7ae-9a10-46a3-97d5-384e1f150d9e" providerId="ADAL" clId="{E00402B4-37AF-4F83-88B3-EE67B8A0D29D}" dt="2024-04-08T10:48:18.389" v="3628" actId="207"/>
        <pc:sldMkLst>
          <pc:docMk/>
          <pc:sldMk cId="0" sldId="520"/>
        </pc:sldMkLst>
      </pc:sldChg>
      <pc:sldChg chg="modSp add mod">
        <pc:chgData name="Roberto Maria Cherchi" userId="9caaf7ae-9a10-46a3-97d5-384e1f150d9e" providerId="ADAL" clId="{E00402B4-37AF-4F83-88B3-EE67B8A0D29D}" dt="2024-04-08T10:48:23.935" v="3629" actId="207"/>
        <pc:sldMkLst>
          <pc:docMk/>
          <pc:sldMk cId="0" sldId="521"/>
        </pc:sldMkLst>
      </pc:sldChg>
      <pc:sldChg chg="add ord">
        <pc:chgData name="Roberto Maria Cherchi" userId="9caaf7ae-9a10-46a3-97d5-384e1f150d9e" providerId="ADAL" clId="{E00402B4-37AF-4F83-88B3-EE67B8A0D29D}" dt="2024-04-08T10:48:09.309" v="3623"/>
        <pc:sldMkLst>
          <pc:docMk/>
          <pc:sldMk cId="0" sldId="522"/>
        </pc:sldMkLst>
      </pc:sldChg>
      <pc:sldChg chg="add ord">
        <pc:chgData name="Roberto Maria Cherchi" userId="9caaf7ae-9a10-46a3-97d5-384e1f150d9e" providerId="ADAL" clId="{E00402B4-37AF-4F83-88B3-EE67B8A0D29D}" dt="2024-04-08T10:48:12.182" v="3625"/>
        <pc:sldMkLst>
          <pc:docMk/>
          <pc:sldMk cId="0" sldId="523"/>
        </pc:sldMkLst>
      </pc:sldChg>
      <pc:sldChg chg="add ord">
        <pc:chgData name="Roberto Maria Cherchi" userId="9caaf7ae-9a10-46a3-97d5-384e1f150d9e" providerId="ADAL" clId="{E00402B4-37AF-4F83-88B3-EE67B8A0D29D}" dt="2024-04-08T10:48:14.800" v="3627"/>
        <pc:sldMkLst>
          <pc:docMk/>
          <pc:sldMk cId="0" sldId="524"/>
        </pc:sldMkLst>
      </pc:sldChg>
      <pc:sldChg chg="modSp add mod">
        <pc:chgData name="Roberto Maria Cherchi" userId="9caaf7ae-9a10-46a3-97d5-384e1f150d9e" providerId="ADAL" clId="{E00402B4-37AF-4F83-88B3-EE67B8A0D29D}" dt="2024-04-08T10:48:32.795" v="3630" actId="20577"/>
        <pc:sldMkLst>
          <pc:docMk/>
          <pc:sldMk cId="0" sldId="526"/>
        </pc:sldMkLst>
      </pc:sldChg>
      <pc:sldChg chg="add">
        <pc:chgData name="Roberto Maria Cherchi" userId="9caaf7ae-9a10-46a3-97d5-384e1f150d9e" providerId="ADAL" clId="{E00402B4-37AF-4F83-88B3-EE67B8A0D29D}" dt="2024-04-08T10:43:17.513" v="3557"/>
        <pc:sldMkLst>
          <pc:docMk/>
          <pc:sldMk cId="0" sldId="527"/>
        </pc:sldMkLst>
      </pc:sldChg>
      <pc:sldChg chg="add">
        <pc:chgData name="Roberto Maria Cherchi" userId="9caaf7ae-9a10-46a3-97d5-384e1f150d9e" providerId="ADAL" clId="{E00402B4-37AF-4F83-88B3-EE67B8A0D29D}" dt="2024-04-08T10:43:17.513" v="3557"/>
        <pc:sldMkLst>
          <pc:docMk/>
          <pc:sldMk cId="0" sldId="528"/>
        </pc:sldMkLst>
      </pc:sldChg>
      <pc:sldChg chg="add">
        <pc:chgData name="Roberto Maria Cherchi" userId="9caaf7ae-9a10-46a3-97d5-384e1f150d9e" providerId="ADAL" clId="{E00402B4-37AF-4F83-88B3-EE67B8A0D29D}" dt="2024-04-08T10:43:17.513" v="3557"/>
        <pc:sldMkLst>
          <pc:docMk/>
          <pc:sldMk cId="0" sldId="529"/>
        </pc:sldMkLst>
      </pc:sldChg>
      <pc:sldChg chg="modSp add mod ord">
        <pc:chgData name="Roberto Maria Cherchi" userId="9caaf7ae-9a10-46a3-97d5-384e1f150d9e" providerId="ADAL" clId="{E00402B4-37AF-4F83-88B3-EE67B8A0D29D}" dt="2024-04-09T15:45:23.648" v="5154"/>
        <pc:sldMkLst>
          <pc:docMk/>
          <pc:sldMk cId="0" sldId="530"/>
        </pc:sldMkLst>
      </pc:sldChg>
      <pc:sldChg chg="modSp add mod">
        <pc:chgData name="Roberto Maria Cherchi" userId="9caaf7ae-9a10-46a3-97d5-384e1f150d9e" providerId="ADAL" clId="{E00402B4-37AF-4F83-88B3-EE67B8A0D29D}" dt="2024-04-08T10:57:10.376" v="3683" actId="255"/>
        <pc:sldMkLst>
          <pc:docMk/>
          <pc:sldMk cId="0" sldId="565"/>
        </pc:sldMkLst>
      </pc:sldChg>
      <pc:sldChg chg="modSp add mod">
        <pc:chgData name="Roberto Maria Cherchi" userId="9caaf7ae-9a10-46a3-97d5-384e1f150d9e" providerId="ADAL" clId="{E00402B4-37AF-4F83-88B3-EE67B8A0D29D}" dt="2024-04-09T15:12:56.790" v="4038" actId="20577"/>
        <pc:sldMkLst>
          <pc:docMk/>
          <pc:sldMk cId="0" sldId="568"/>
        </pc:sldMkLst>
      </pc:sldChg>
      <pc:sldChg chg="modSp add mod">
        <pc:chgData name="Roberto Maria Cherchi" userId="9caaf7ae-9a10-46a3-97d5-384e1f150d9e" providerId="ADAL" clId="{E00402B4-37AF-4F83-88B3-EE67B8A0D29D}" dt="2024-04-09T15:13:18.092" v="4079" actId="5793"/>
        <pc:sldMkLst>
          <pc:docMk/>
          <pc:sldMk cId="0" sldId="571"/>
        </pc:sldMkLst>
      </pc:sldChg>
      <pc:sldChg chg="modSp add mod">
        <pc:chgData name="Roberto Maria Cherchi" userId="9caaf7ae-9a10-46a3-97d5-384e1f150d9e" providerId="ADAL" clId="{E00402B4-37AF-4F83-88B3-EE67B8A0D29D}" dt="2024-04-09T15:15:36.777" v="4423" actId="6549"/>
        <pc:sldMkLst>
          <pc:docMk/>
          <pc:sldMk cId="0" sldId="572"/>
        </pc:sldMkLst>
      </pc:sldChg>
      <pc:sldChg chg="modSp add mod">
        <pc:chgData name="Roberto Maria Cherchi" userId="9caaf7ae-9a10-46a3-97d5-384e1f150d9e" providerId="ADAL" clId="{E00402B4-37AF-4F83-88B3-EE67B8A0D29D}" dt="2024-04-09T15:18:20.586" v="4547" actId="113"/>
        <pc:sldMkLst>
          <pc:docMk/>
          <pc:sldMk cId="0" sldId="578"/>
        </pc:sldMkLst>
      </pc:sldChg>
      <pc:sldChg chg="modSp add mod">
        <pc:chgData name="Roberto Maria Cherchi" userId="9caaf7ae-9a10-46a3-97d5-384e1f150d9e" providerId="ADAL" clId="{E00402B4-37AF-4F83-88B3-EE67B8A0D29D}" dt="2024-04-09T15:21:13.718" v="4560" actId="113"/>
        <pc:sldMkLst>
          <pc:docMk/>
          <pc:sldMk cId="0" sldId="579"/>
        </pc:sldMkLst>
      </pc:sldChg>
      <pc:sldChg chg="modSp add mod">
        <pc:chgData name="Roberto Maria Cherchi" userId="9caaf7ae-9a10-46a3-97d5-384e1f150d9e" providerId="ADAL" clId="{E00402B4-37AF-4F83-88B3-EE67B8A0D29D}" dt="2024-04-09T15:23:23.019" v="4579" actId="113"/>
        <pc:sldMkLst>
          <pc:docMk/>
          <pc:sldMk cId="0" sldId="580"/>
        </pc:sldMkLst>
      </pc:sldChg>
      <pc:sldChg chg="modSp add mod">
        <pc:chgData name="Roberto Maria Cherchi" userId="9caaf7ae-9a10-46a3-97d5-384e1f150d9e" providerId="ADAL" clId="{E00402B4-37AF-4F83-88B3-EE67B8A0D29D}" dt="2024-04-09T15:24:48.466" v="4591" actId="113"/>
        <pc:sldMkLst>
          <pc:docMk/>
          <pc:sldMk cId="0" sldId="581"/>
        </pc:sldMkLst>
      </pc:sldChg>
      <pc:sldChg chg="modSp add mod">
        <pc:chgData name="Roberto Maria Cherchi" userId="9caaf7ae-9a10-46a3-97d5-384e1f150d9e" providerId="ADAL" clId="{E00402B4-37AF-4F83-88B3-EE67B8A0D29D}" dt="2024-04-09T15:25:40.162" v="4602" actId="113"/>
        <pc:sldMkLst>
          <pc:docMk/>
          <pc:sldMk cId="0" sldId="582"/>
        </pc:sldMkLst>
      </pc:sldChg>
      <pc:sldChg chg="modSp add mod">
        <pc:chgData name="Roberto Maria Cherchi" userId="9caaf7ae-9a10-46a3-97d5-384e1f150d9e" providerId="ADAL" clId="{E00402B4-37AF-4F83-88B3-EE67B8A0D29D}" dt="2024-04-09T15:33:04.303" v="4621" actId="113"/>
        <pc:sldMkLst>
          <pc:docMk/>
          <pc:sldMk cId="0" sldId="583"/>
        </pc:sldMkLst>
      </pc:sldChg>
      <pc:sldChg chg="modSp add mod">
        <pc:chgData name="Roberto Maria Cherchi" userId="9caaf7ae-9a10-46a3-97d5-384e1f150d9e" providerId="ADAL" clId="{E00402B4-37AF-4F83-88B3-EE67B8A0D29D}" dt="2024-04-09T15:33:54.302" v="4632" actId="113"/>
        <pc:sldMkLst>
          <pc:docMk/>
          <pc:sldMk cId="0" sldId="584"/>
        </pc:sldMkLst>
      </pc:sldChg>
      <pc:sldChg chg="modSp add mod">
        <pc:chgData name="Roberto Maria Cherchi" userId="9caaf7ae-9a10-46a3-97d5-384e1f150d9e" providerId="ADAL" clId="{E00402B4-37AF-4F83-88B3-EE67B8A0D29D}" dt="2024-04-09T15:26:33.122" v="4613" actId="113"/>
        <pc:sldMkLst>
          <pc:docMk/>
          <pc:sldMk cId="0" sldId="585"/>
        </pc:sldMkLst>
      </pc:sldChg>
      <pc:sldChg chg="modSp add mod">
        <pc:chgData name="Roberto Maria Cherchi" userId="9caaf7ae-9a10-46a3-97d5-384e1f150d9e" providerId="ADAL" clId="{E00402B4-37AF-4F83-88B3-EE67B8A0D29D}" dt="2024-04-09T15:34:45.131" v="4640" actId="113"/>
        <pc:sldMkLst>
          <pc:docMk/>
          <pc:sldMk cId="0" sldId="586"/>
        </pc:sldMkLst>
      </pc:sldChg>
      <pc:sldChg chg="modSp add mod">
        <pc:chgData name="Roberto Maria Cherchi" userId="9caaf7ae-9a10-46a3-97d5-384e1f150d9e" providerId="ADAL" clId="{E00402B4-37AF-4F83-88B3-EE67B8A0D29D}" dt="2024-04-09T15:17:52.434" v="4546" actId="20577"/>
        <pc:sldMkLst>
          <pc:docMk/>
          <pc:sldMk cId="0" sldId="587"/>
        </pc:sldMkLst>
      </pc:sldChg>
      <pc:sldChg chg="add">
        <pc:chgData name="Roberto Maria Cherchi" userId="9caaf7ae-9a10-46a3-97d5-384e1f150d9e" providerId="ADAL" clId="{E00402B4-37AF-4F83-88B3-EE67B8A0D29D}" dt="2024-04-08T10:43:17.513" v="3557"/>
        <pc:sldMkLst>
          <pc:docMk/>
          <pc:sldMk cId="0" sldId="588"/>
        </pc:sldMkLst>
      </pc:sldChg>
      <pc:sldChg chg="modSp add mod">
        <pc:chgData name="Roberto Maria Cherchi" userId="9caaf7ae-9a10-46a3-97d5-384e1f150d9e" providerId="ADAL" clId="{E00402B4-37AF-4F83-88B3-EE67B8A0D29D}" dt="2024-04-09T15:35:58.214" v="4659" actId="113"/>
        <pc:sldMkLst>
          <pc:docMk/>
          <pc:sldMk cId="0" sldId="589"/>
        </pc:sldMkLst>
      </pc:sldChg>
      <pc:sldChg chg="modSp add del mod">
        <pc:chgData name="Roberto Maria Cherchi" userId="9caaf7ae-9a10-46a3-97d5-384e1f150d9e" providerId="ADAL" clId="{E00402B4-37AF-4F83-88B3-EE67B8A0D29D}" dt="2024-04-09T15:36:57.074" v="4665" actId="47"/>
        <pc:sldMkLst>
          <pc:docMk/>
          <pc:sldMk cId="0" sldId="590"/>
        </pc:sldMkLst>
      </pc:sldChg>
      <pc:sldChg chg="modSp add mod">
        <pc:chgData name="Roberto Maria Cherchi" userId="9caaf7ae-9a10-46a3-97d5-384e1f150d9e" providerId="ADAL" clId="{E00402B4-37AF-4F83-88B3-EE67B8A0D29D}" dt="2024-04-09T15:40:03.939" v="4848" actId="20577"/>
        <pc:sldMkLst>
          <pc:docMk/>
          <pc:sldMk cId="0" sldId="591"/>
        </pc:sldMkLst>
      </pc:sldChg>
      <pc:sldChg chg="modSp add mod">
        <pc:chgData name="Roberto Maria Cherchi" userId="9caaf7ae-9a10-46a3-97d5-384e1f150d9e" providerId="ADAL" clId="{E00402B4-37AF-4F83-88B3-EE67B8A0D29D}" dt="2024-04-09T15:59:41.860" v="5523" actId="113"/>
        <pc:sldMkLst>
          <pc:docMk/>
          <pc:sldMk cId="0" sldId="592"/>
        </pc:sldMkLst>
      </pc:sldChg>
      <pc:sldChg chg="modSp add mod">
        <pc:chgData name="Roberto Maria Cherchi" userId="9caaf7ae-9a10-46a3-97d5-384e1f150d9e" providerId="ADAL" clId="{E00402B4-37AF-4F83-88B3-EE67B8A0D29D}" dt="2024-04-09T15:58:33.977" v="5520" actId="20577"/>
        <pc:sldMkLst>
          <pc:docMk/>
          <pc:sldMk cId="0" sldId="593"/>
        </pc:sldMkLst>
      </pc:sldChg>
      <pc:sldChg chg="modSp add del mod">
        <pc:chgData name="Roberto Maria Cherchi" userId="9caaf7ae-9a10-46a3-97d5-384e1f150d9e" providerId="ADAL" clId="{E00402B4-37AF-4F83-88B3-EE67B8A0D29D}" dt="2024-04-09T15:45:26.275" v="5155" actId="47"/>
        <pc:sldMkLst>
          <pc:docMk/>
          <pc:sldMk cId="0" sldId="594"/>
        </pc:sldMkLst>
      </pc:sldChg>
      <pc:sldChg chg="modSp new mod">
        <pc:chgData name="Roberto Maria Cherchi" userId="9caaf7ae-9a10-46a3-97d5-384e1f150d9e" providerId="ADAL" clId="{E00402B4-37AF-4F83-88B3-EE67B8A0D29D}" dt="2024-04-08T10:57:21.665" v="3684"/>
        <pc:sldMkLst>
          <pc:docMk/>
          <pc:sldMk cId="3161065389" sldId="595"/>
        </pc:sldMkLst>
      </pc:sldChg>
      <pc:sldChg chg="modSp new mod">
        <pc:chgData name="Roberto Maria Cherchi" userId="9caaf7ae-9a10-46a3-97d5-384e1f150d9e" providerId="ADAL" clId="{E00402B4-37AF-4F83-88B3-EE67B8A0D29D}" dt="2024-04-09T15:06:10.403" v="3703" actId="113"/>
        <pc:sldMkLst>
          <pc:docMk/>
          <pc:sldMk cId="718990612" sldId="596"/>
        </pc:sldMkLst>
      </pc:sldChg>
      <pc:sldChg chg="modSp new del mod">
        <pc:chgData name="Roberto Maria Cherchi" userId="9caaf7ae-9a10-46a3-97d5-384e1f150d9e" providerId="ADAL" clId="{E00402B4-37AF-4F83-88B3-EE67B8A0D29D}" dt="2024-04-08T10:57:26.992" v="3685" actId="47"/>
        <pc:sldMkLst>
          <pc:docMk/>
          <pc:sldMk cId="1970016631" sldId="596"/>
        </pc:sldMkLst>
      </pc:sldChg>
      <pc:sldChg chg="modSp new mod">
        <pc:chgData name="Roberto Maria Cherchi" userId="9caaf7ae-9a10-46a3-97d5-384e1f150d9e" providerId="ADAL" clId="{E00402B4-37AF-4F83-88B3-EE67B8A0D29D}" dt="2024-04-09T15:07:36.975" v="3717" actId="113"/>
        <pc:sldMkLst>
          <pc:docMk/>
          <pc:sldMk cId="3190318420" sldId="597"/>
        </pc:sldMkLst>
      </pc:sldChg>
      <pc:sldChg chg="modSp new mod">
        <pc:chgData name="Roberto Maria Cherchi" userId="9caaf7ae-9a10-46a3-97d5-384e1f150d9e" providerId="ADAL" clId="{E00402B4-37AF-4F83-88B3-EE67B8A0D29D}" dt="2024-04-09T15:09:22.247" v="3737" actId="113"/>
        <pc:sldMkLst>
          <pc:docMk/>
          <pc:sldMk cId="487013933" sldId="598"/>
        </pc:sldMkLst>
      </pc:sldChg>
      <pc:sldChg chg="modSp new mod">
        <pc:chgData name="Roberto Maria Cherchi" userId="9caaf7ae-9a10-46a3-97d5-384e1f150d9e" providerId="ADAL" clId="{E00402B4-37AF-4F83-88B3-EE67B8A0D29D}" dt="2024-04-09T15:47:50.743" v="5213" actId="113"/>
        <pc:sldMkLst>
          <pc:docMk/>
          <pc:sldMk cId="2601131396" sldId="599"/>
        </pc:sldMkLst>
      </pc:sldChg>
      <pc:sldChg chg="modSp new mod">
        <pc:chgData name="Roberto Maria Cherchi" userId="9caaf7ae-9a10-46a3-97d5-384e1f150d9e" providerId="ADAL" clId="{E00402B4-37AF-4F83-88B3-EE67B8A0D29D}" dt="2024-04-09T15:50:06.819" v="5254" actId="113"/>
        <pc:sldMkLst>
          <pc:docMk/>
          <pc:sldMk cId="275844278" sldId="600"/>
        </pc:sldMkLst>
      </pc:sldChg>
      <pc:sldChg chg="modSp new mod">
        <pc:chgData name="Roberto Maria Cherchi" userId="9caaf7ae-9a10-46a3-97d5-384e1f150d9e" providerId="ADAL" clId="{E00402B4-37AF-4F83-88B3-EE67B8A0D29D}" dt="2024-04-09T15:53:45.997" v="5329" actId="20577"/>
        <pc:sldMkLst>
          <pc:docMk/>
          <pc:sldMk cId="2935288981" sldId="601"/>
        </pc:sldMkLst>
      </pc:sldChg>
      <pc:sldChg chg="modSp new mod">
        <pc:chgData name="Roberto Maria Cherchi" userId="9caaf7ae-9a10-46a3-97d5-384e1f150d9e" providerId="ADAL" clId="{E00402B4-37AF-4F83-88B3-EE67B8A0D29D}" dt="2024-04-09T15:54:05.396" v="5340" actId="113"/>
        <pc:sldMkLst>
          <pc:docMk/>
          <pc:sldMk cId="4235013446" sldId="602"/>
        </pc:sldMkLst>
      </pc:sldChg>
      <pc:sldChg chg="modSp new mod">
        <pc:chgData name="Roberto Maria Cherchi" userId="9caaf7ae-9a10-46a3-97d5-384e1f150d9e" providerId="ADAL" clId="{E00402B4-37AF-4F83-88B3-EE67B8A0D29D}" dt="2024-04-09T15:59:14.943" v="5522" actId="113"/>
        <pc:sldMkLst>
          <pc:docMk/>
          <pc:sldMk cId="1397195942" sldId="603"/>
        </pc:sldMkLst>
      </pc:sldChg>
      <pc:sldChg chg="modSp new mod">
        <pc:chgData name="Roberto Maria Cherchi" userId="9caaf7ae-9a10-46a3-97d5-384e1f150d9e" providerId="ADAL" clId="{E00402B4-37AF-4F83-88B3-EE67B8A0D29D}" dt="2024-04-09T17:19:48.369" v="5657" actId="20577"/>
        <pc:sldMkLst>
          <pc:docMk/>
          <pc:sldMk cId="671814737" sldId="604"/>
        </pc:sldMkLst>
      </pc:sldChg>
      <pc:sldChg chg="new del">
        <pc:chgData name="Roberto Maria Cherchi" userId="9caaf7ae-9a10-46a3-97d5-384e1f150d9e" providerId="ADAL" clId="{E00402B4-37AF-4F83-88B3-EE67B8A0D29D}" dt="2024-04-09T17:16:00.947" v="5527" actId="47"/>
        <pc:sldMkLst>
          <pc:docMk/>
          <pc:sldMk cId="1537043533" sldId="604"/>
        </pc:sldMkLst>
      </pc:sldChg>
      <pc:sldChg chg="add del">
        <pc:chgData name="Roberto Maria Cherchi" userId="9caaf7ae-9a10-46a3-97d5-384e1f150d9e" providerId="ADAL" clId="{E00402B4-37AF-4F83-88B3-EE67B8A0D29D}" dt="2024-04-09T17:18:53.062" v="5588" actId="47"/>
        <pc:sldMkLst>
          <pc:docMk/>
          <pc:sldMk cId="358231009" sldId="605"/>
        </pc:sldMkLst>
      </pc:sldChg>
      <pc:sldChg chg="new del">
        <pc:chgData name="Roberto Maria Cherchi" userId="9caaf7ae-9a10-46a3-97d5-384e1f150d9e" providerId="ADAL" clId="{E00402B4-37AF-4F83-88B3-EE67B8A0D29D}" dt="2024-04-10T13:49:35.803" v="5700" actId="47"/>
        <pc:sldMkLst>
          <pc:docMk/>
          <pc:sldMk cId="3815597689" sldId="605"/>
        </pc:sldMkLst>
      </pc:sldChg>
      <pc:sldChg chg="modSp new mod">
        <pc:chgData name="Roberto Maria Cherchi" userId="9caaf7ae-9a10-46a3-97d5-384e1f150d9e" providerId="ADAL" clId="{E00402B4-37AF-4F83-88B3-EE67B8A0D29D}" dt="2024-04-10T14:41:19.195" v="8803" actId="5793"/>
        <pc:sldMkLst>
          <pc:docMk/>
          <pc:sldMk cId="779426110" sldId="606"/>
        </pc:sldMkLst>
      </pc:sldChg>
      <pc:sldChg chg="modSp new mod">
        <pc:chgData name="Roberto Maria Cherchi" userId="9caaf7ae-9a10-46a3-97d5-384e1f150d9e" providerId="ADAL" clId="{E00402B4-37AF-4F83-88B3-EE67B8A0D29D}" dt="2024-04-10T14:41:46.116" v="8828" actId="255"/>
        <pc:sldMkLst>
          <pc:docMk/>
          <pc:sldMk cId="2438595816" sldId="607"/>
        </pc:sldMkLst>
      </pc:sldChg>
      <pc:sldChg chg="modSp new del mod">
        <pc:chgData name="Roberto Maria Cherchi" userId="9caaf7ae-9a10-46a3-97d5-384e1f150d9e" providerId="ADAL" clId="{E00402B4-37AF-4F83-88B3-EE67B8A0D29D}" dt="2024-04-10T14:40:30.269" v="8788" actId="47"/>
        <pc:sldMkLst>
          <pc:docMk/>
          <pc:sldMk cId="750584127" sldId="608"/>
        </pc:sldMkLst>
      </pc:sldChg>
      <pc:sldChg chg="modSp new mod">
        <pc:chgData name="Roberto Maria Cherchi" userId="9caaf7ae-9a10-46a3-97d5-384e1f150d9e" providerId="ADAL" clId="{E00402B4-37AF-4F83-88B3-EE67B8A0D29D}" dt="2024-04-10T14:41:05.835" v="8799" actId="20577"/>
        <pc:sldMkLst>
          <pc:docMk/>
          <pc:sldMk cId="4124787642" sldId="608"/>
        </pc:sldMkLst>
      </pc:sldChg>
      <pc:sldChg chg="add del">
        <pc:chgData name="Roberto Maria Cherchi" userId="9caaf7ae-9a10-46a3-97d5-384e1f150d9e" providerId="ADAL" clId="{E00402B4-37AF-4F83-88B3-EE67B8A0D29D}" dt="2024-04-09T17:19:17.190" v="5589" actId="2696"/>
        <pc:sldMkLst>
          <pc:docMk/>
          <pc:sldMk cId="0" sldId="609"/>
        </pc:sldMkLst>
      </pc:sldChg>
      <pc:sldChg chg="modSp new del mod">
        <pc:chgData name="Roberto Maria Cherchi" userId="9caaf7ae-9a10-46a3-97d5-384e1f150d9e" providerId="ADAL" clId="{E00402B4-37AF-4F83-88B3-EE67B8A0D29D}" dt="2024-04-10T14:40:32.541" v="8789" actId="47"/>
        <pc:sldMkLst>
          <pc:docMk/>
          <pc:sldMk cId="547715712" sldId="609"/>
        </pc:sldMkLst>
      </pc:sldChg>
      <pc:sldChg chg="new del">
        <pc:chgData name="Roberto Maria Cherchi" userId="9caaf7ae-9a10-46a3-97d5-384e1f150d9e" providerId="ADAL" clId="{E00402B4-37AF-4F83-88B3-EE67B8A0D29D}" dt="2024-04-10T14:11:13.696" v="7039" actId="47"/>
        <pc:sldMkLst>
          <pc:docMk/>
          <pc:sldMk cId="3121232975" sldId="609"/>
        </pc:sldMkLst>
      </pc:sldChg>
      <pc:sldChg chg="add del">
        <pc:chgData name="Roberto Maria Cherchi" userId="9caaf7ae-9a10-46a3-97d5-384e1f150d9e" providerId="ADAL" clId="{E00402B4-37AF-4F83-88B3-EE67B8A0D29D}" dt="2024-04-09T17:19:17.190" v="5589" actId="2696"/>
        <pc:sldMkLst>
          <pc:docMk/>
          <pc:sldMk cId="0" sldId="610"/>
        </pc:sldMkLst>
      </pc:sldChg>
      <pc:sldChg chg="modSp new del mod">
        <pc:chgData name="Roberto Maria Cherchi" userId="9caaf7ae-9a10-46a3-97d5-384e1f150d9e" providerId="ADAL" clId="{E00402B4-37AF-4F83-88B3-EE67B8A0D29D}" dt="2024-04-10T14:40:36.574" v="8791" actId="47"/>
        <pc:sldMkLst>
          <pc:docMk/>
          <pc:sldMk cId="4114610300" sldId="610"/>
        </pc:sldMkLst>
      </pc:sldChg>
      <pc:sldChg chg="add del">
        <pc:chgData name="Roberto Maria Cherchi" userId="9caaf7ae-9a10-46a3-97d5-384e1f150d9e" providerId="ADAL" clId="{E00402B4-37AF-4F83-88B3-EE67B8A0D29D}" dt="2024-04-09T17:19:17.190" v="5589" actId="2696"/>
        <pc:sldMkLst>
          <pc:docMk/>
          <pc:sldMk cId="0" sldId="611"/>
        </pc:sldMkLst>
      </pc:sldChg>
      <pc:sldChg chg="modSp new del mod">
        <pc:chgData name="Roberto Maria Cherchi" userId="9caaf7ae-9a10-46a3-97d5-384e1f150d9e" providerId="ADAL" clId="{E00402B4-37AF-4F83-88B3-EE67B8A0D29D}" dt="2024-04-10T14:40:34.261" v="8790" actId="47"/>
        <pc:sldMkLst>
          <pc:docMk/>
          <pc:sldMk cId="3037125710" sldId="611"/>
        </pc:sldMkLst>
      </pc:sldChg>
      <pc:sldChg chg="add del">
        <pc:chgData name="Roberto Maria Cherchi" userId="9caaf7ae-9a10-46a3-97d5-384e1f150d9e" providerId="ADAL" clId="{E00402B4-37AF-4F83-88B3-EE67B8A0D29D}" dt="2024-04-09T17:19:17.190" v="5589" actId="2696"/>
        <pc:sldMkLst>
          <pc:docMk/>
          <pc:sldMk cId="0" sldId="612"/>
        </pc:sldMkLst>
      </pc:sldChg>
      <pc:sldChg chg="add del">
        <pc:chgData name="Roberto Maria Cherchi" userId="9caaf7ae-9a10-46a3-97d5-384e1f150d9e" providerId="ADAL" clId="{E00402B4-37AF-4F83-88B3-EE67B8A0D29D}" dt="2024-04-09T17:19:17.190" v="5589" actId="2696"/>
        <pc:sldMkLst>
          <pc:docMk/>
          <pc:sldMk cId="0" sldId="613"/>
        </pc:sldMkLst>
      </pc:sldChg>
      <pc:sldChg chg="add del">
        <pc:chgData name="Roberto Maria Cherchi" userId="9caaf7ae-9a10-46a3-97d5-384e1f150d9e" providerId="ADAL" clId="{E00402B4-37AF-4F83-88B3-EE67B8A0D29D}" dt="2024-04-09T17:19:17.190" v="5589" actId="2696"/>
        <pc:sldMkLst>
          <pc:docMk/>
          <pc:sldMk cId="0" sldId="614"/>
        </pc:sldMkLst>
      </pc:sldChg>
      <pc:sldChg chg="add del">
        <pc:chgData name="Roberto Maria Cherchi" userId="9caaf7ae-9a10-46a3-97d5-384e1f150d9e" providerId="ADAL" clId="{E00402B4-37AF-4F83-88B3-EE67B8A0D29D}" dt="2024-04-09T17:19:17.190" v="5589" actId="2696"/>
        <pc:sldMkLst>
          <pc:docMk/>
          <pc:sldMk cId="0" sldId="615"/>
        </pc:sldMkLst>
      </pc:sldChg>
      <pc:sldChg chg="add del">
        <pc:chgData name="Roberto Maria Cherchi" userId="9caaf7ae-9a10-46a3-97d5-384e1f150d9e" providerId="ADAL" clId="{E00402B4-37AF-4F83-88B3-EE67B8A0D29D}" dt="2024-04-09T17:19:17.190" v="5589" actId="2696"/>
        <pc:sldMkLst>
          <pc:docMk/>
          <pc:sldMk cId="0" sldId="616"/>
        </pc:sldMkLst>
      </pc:sldChg>
      <pc:sldChg chg="modSp add del mod">
        <pc:chgData name="Roberto Maria Cherchi" userId="9caaf7ae-9a10-46a3-97d5-384e1f150d9e" providerId="ADAL" clId="{E00402B4-37AF-4F83-88B3-EE67B8A0D29D}" dt="2024-04-09T17:19:17.190" v="5589" actId="2696"/>
        <pc:sldMkLst>
          <pc:docMk/>
          <pc:sldMk cId="0" sldId="61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17D8AFED-3980-47C8-A7BE-64A95A68119E}"/>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41DBECA0-CFAF-4E81-A68B-7821B86FB47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A68E3F69-DBD1-41C2-95FF-48CE78B2765C}"/>
              </a:ext>
            </a:extLst>
          </p:cNvPr>
          <p:cNvSpPr>
            <a:spLocks noGrp="1" noChangeArrowheads="1"/>
          </p:cNvSpPr>
          <p:nvPr>
            <p:ph type="sldNum" sz="quarter" idx="12"/>
          </p:nvPr>
        </p:nvSpPr>
        <p:spPr>
          <a:ln/>
        </p:spPr>
        <p:txBody>
          <a:bodyPr/>
          <a:lstStyle>
            <a:lvl1pPr>
              <a:defRPr/>
            </a:lvl1pPr>
          </a:lstStyle>
          <a:p>
            <a:pPr>
              <a:defRPr/>
            </a:pPr>
            <a:fld id="{B53C5047-6917-4021-9FF0-753CDB81773D}" type="slidenum">
              <a:rPr lang="it-IT" altLang="it-IT"/>
              <a:pPr>
                <a:defRPr/>
              </a:pPr>
              <a:t>‹N›</a:t>
            </a:fld>
            <a:endParaRPr lang="it-IT" altLang="it-IT"/>
          </a:p>
        </p:txBody>
      </p:sp>
    </p:spTree>
    <p:extLst>
      <p:ext uri="{BB962C8B-B14F-4D97-AF65-F5344CB8AC3E}">
        <p14:creationId xmlns:p14="http://schemas.microsoft.com/office/powerpoint/2010/main" val="23902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76C5796-2A98-4F0E-BF8C-64A5A6A82273}"/>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D26C7E6F-9F18-47E2-8943-093CA2D35857}"/>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C416FC7C-245F-49ED-9C1B-A81AE0353B92}"/>
              </a:ext>
            </a:extLst>
          </p:cNvPr>
          <p:cNvSpPr>
            <a:spLocks noGrp="1" noChangeArrowheads="1"/>
          </p:cNvSpPr>
          <p:nvPr>
            <p:ph type="sldNum" sz="quarter" idx="12"/>
          </p:nvPr>
        </p:nvSpPr>
        <p:spPr>
          <a:ln/>
        </p:spPr>
        <p:txBody>
          <a:bodyPr/>
          <a:lstStyle>
            <a:lvl1pPr>
              <a:defRPr/>
            </a:lvl1pPr>
          </a:lstStyle>
          <a:p>
            <a:pPr>
              <a:defRPr/>
            </a:pPr>
            <a:fld id="{DECDD12E-55D7-479F-A37D-D04EDB2301BF}" type="slidenum">
              <a:rPr lang="it-IT" altLang="it-IT"/>
              <a:pPr>
                <a:defRPr/>
              </a:pPr>
              <a:t>‹N›</a:t>
            </a:fld>
            <a:endParaRPr lang="it-IT" altLang="it-IT"/>
          </a:p>
        </p:txBody>
      </p:sp>
    </p:spTree>
    <p:extLst>
      <p:ext uri="{BB962C8B-B14F-4D97-AF65-F5344CB8AC3E}">
        <p14:creationId xmlns:p14="http://schemas.microsoft.com/office/powerpoint/2010/main" val="85340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E3B22DB-7880-49B3-934F-BDE5C781C68D}"/>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80B8807D-2689-40FC-BD93-96D54F920FA2}"/>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E10981BF-E14A-411F-B51C-EEA7EA9B8461}"/>
              </a:ext>
            </a:extLst>
          </p:cNvPr>
          <p:cNvSpPr>
            <a:spLocks noGrp="1" noChangeArrowheads="1"/>
          </p:cNvSpPr>
          <p:nvPr>
            <p:ph type="sldNum" sz="quarter" idx="12"/>
          </p:nvPr>
        </p:nvSpPr>
        <p:spPr>
          <a:ln/>
        </p:spPr>
        <p:txBody>
          <a:bodyPr/>
          <a:lstStyle>
            <a:lvl1pPr>
              <a:defRPr/>
            </a:lvl1pPr>
          </a:lstStyle>
          <a:p>
            <a:pPr>
              <a:defRPr/>
            </a:pPr>
            <a:fld id="{31B75F6E-7925-4A22-9BC4-174DEB97FCDE}" type="slidenum">
              <a:rPr lang="it-IT" altLang="it-IT"/>
              <a:pPr>
                <a:defRPr/>
              </a:pPr>
              <a:t>‹N›</a:t>
            </a:fld>
            <a:endParaRPr lang="it-IT" altLang="it-IT"/>
          </a:p>
        </p:txBody>
      </p:sp>
    </p:spTree>
    <p:extLst>
      <p:ext uri="{BB962C8B-B14F-4D97-AF65-F5344CB8AC3E}">
        <p14:creationId xmlns:p14="http://schemas.microsoft.com/office/powerpoint/2010/main" val="3187619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17F6B78-8F30-46C0-BA30-18BA624A55D6}"/>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AD29F232-6C04-48DE-BDD9-A6185781186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289BD083-60EA-430B-A5EC-75C9CF2A54A2}"/>
              </a:ext>
            </a:extLst>
          </p:cNvPr>
          <p:cNvSpPr>
            <a:spLocks noGrp="1" noChangeArrowheads="1"/>
          </p:cNvSpPr>
          <p:nvPr>
            <p:ph type="sldNum" sz="quarter" idx="12"/>
          </p:nvPr>
        </p:nvSpPr>
        <p:spPr>
          <a:ln/>
        </p:spPr>
        <p:txBody>
          <a:bodyPr/>
          <a:lstStyle>
            <a:lvl1pPr>
              <a:defRPr/>
            </a:lvl1pPr>
          </a:lstStyle>
          <a:p>
            <a:pPr>
              <a:defRPr/>
            </a:pPr>
            <a:fld id="{21263CDF-B7EA-465E-9037-DE77FE5D9F99}" type="slidenum">
              <a:rPr lang="it-IT" altLang="it-IT"/>
              <a:pPr>
                <a:defRPr/>
              </a:pPr>
              <a:t>‹N›</a:t>
            </a:fld>
            <a:endParaRPr lang="it-IT" altLang="it-IT"/>
          </a:p>
        </p:txBody>
      </p:sp>
    </p:spTree>
    <p:extLst>
      <p:ext uri="{BB962C8B-B14F-4D97-AF65-F5344CB8AC3E}">
        <p14:creationId xmlns:p14="http://schemas.microsoft.com/office/powerpoint/2010/main" val="2067887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8A95F80-0910-4BF0-A1C4-8BC5A32D11EA}"/>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6CDFA3E5-FC6E-4163-A9A8-7261FDE1E7C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18E61E0F-AC66-4618-A84D-7BE314DBE961}"/>
              </a:ext>
            </a:extLst>
          </p:cNvPr>
          <p:cNvSpPr>
            <a:spLocks noGrp="1" noChangeArrowheads="1"/>
          </p:cNvSpPr>
          <p:nvPr>
            <p:ph type="sldNum" sz="quarter" idx="12"/>
          </p:nvPr>
        </p:nvSpPr>
        <p:spPr>
          <a:ln/>
        </p:spPr>
        <p:txBody>
          <a:bodyPr/>
          <a:lstStyle>
            <a:lvl1pPr>
              <a:defRPr/>
            </a:lvl1pPr>
          </a:lstStyle>
          <a:p>
            <a:pPr>
              <a:defRPr/>
            </a:pPr>
            <a:fld id="{3E05F18E-B9B2-490C-A653-2E1D74FB1F15}" type="slidenum">
              <a:rPr lang="it-IT" altLang="it-IT"/>
              <a:pPr>
                <a:defRPr/>
              </a:pPr>
              <a:t>‹N›</a:t>
            </a:fld>
            <a:endParaRPr lang="it-IT" altLang="it-IT"/>
          </a:p>
        </p:txBody>
      </p:sp>
    </p:spTree>
    <p:extLst>
      <p:ext uri="{BB962C8B-B14F-4D97-AF65-F5344CB8AC3E}">
        <p14:creationId xmlns:p14="http://schemas.microsoft.com/office/powerpoint/2010/main" val="3385401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E282A486-B20B-40FE-9F35-1AFE6D6CEC5C}"/>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89CCFCE6-A59E-45F3-BFAA-2243AE0924CA}"/>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28C00C5D-14CC-4D83-A05C-97BD8B9BA29E}"/>
              </a:ext>
            </a:extLst>
          </p:cNvPr>
          <p:cNvSpPr>
            <a:spLocks noGrp="1" noChangeArrowheads="1"/>
          </p:cNvSpPr>
          <p:nvPr>
            <p:ph type="sldNum" sz="quarter" idx="12"/>
          </p:nvPr>
        </p:nvSpPr>
        <p:spPr>
          <a:ln/>
        </p:spPr>
        <p:txBody>
          <a:bodyPr/>
          <a:lstStyle>
            <a:lvl1pPr>
              <a:defRPr/>
            </a:lvl1pPr>
          </a:lstStyle>
          <a:p>
            <a:pPr>
              <a:defRPr/>
            </a:pPr>
            <a:fld id="{6228A3D6-D559-420F-A122-55B5AA942AA0}" type="slidenum">
              <a:rPr lang="it-IT" altLang="it-IT"/>
              <a:pPr>
                <a:defRPr/>
              </a:pPr>
              <a:t>‹N›</a:t>
            </a:fld>
            <a:endParaRPr lang="it-IT" altLang="it-IT"/>
          </a:p>
        </p:txBody>
      </p:sp>
    </p:spTree>
    <p:extLst>
      <p:ext uri="{BB962C8B-B14F-4D97-AF65-F5344CB8AC3E}">
        <p14:creationId xmlns:p14="http://schemas.microsoft.com/office/powerpoint/2010/main" val="2820973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F2221BD4-8723-4BFF-AB57-FF497375F07F}"/>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CAFF382B-24EF-414C-AE62-7E5FBC475D6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320CD67C-6242-4F94-AF0A-8DB95939712A}"/>
              </a:ext>
            </a:extLst>
          </p:cNvPr>
          <p:cNvSpPr>
            <a:spLocks noGrp="1" noChangeArrowheads="1"/>
          </p:cNvSpPr>
          <p:nvPr>
            <p:ph type="sldNum" sz="quarter" idx="12"/>
          </p:nvPr>
        </p:nvSpPr>
        <p:spPr>
          <a:ln/>
        </p:spPr>
        <p:txBody>
          <a:bodyPr/>
          <a:lstStyle>
            <a:lvl1pPr>
              <a:defRPr/>
            </a:lvl1pPr>
          </a:lstStyle>
          <a:p>
            <a:pPr>
              <a:defRPr/>
            </a:pPr>
            <a:fld id="{7EF8398F-69B0-4B67-8900-E832D9A7BF47}" type="slidenum">
              <a:rPr lang="it-IT" altLang="it-IT"/>
              <a:pPr>
                <a:defRPr/>
              </a:pPr>
              <a:t>‹N›</a:t>
            </a:fld>
            <a:endParaRPr lang="it-IT" altLang="it-IT"/>
          </a:p>
        </p:txBody>
      </p:sp>
    </p:spTree>
    <p:extLst>
      <p:ext uri="{BB962C8B-B14F-4D97-AF65-F5344CB8AC3E}">
        <p14:creationId xmlns:p14="http://schemas.microsoft.com/office/powerpoint/2010/main" val="3301762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E5511CD-C4C0-49BD-BA20-C28B5E959967}"/>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5F9DF798-CAAA-4E14-B537-E2EB5F2A0DF8}"/>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F6B1CFE7-1E8E-4E4F-B4F2-F900032CB8C1}"/>
              </a:ext>
            </a:extLst>
          </p:cNvPr>
          <p:cNvSpPr>
            <a:spLocks noGrp="1" noChangeArrowheads="1"/>
          </p:cNvSpPr>
          <p:nvPr>
            <p:ph type="sldNum" sz="quarter" idx="12"/>
          </p:nvPr>
        </p:nvSpPr>
        <p:spPr>
          <a:ln/>
        </p:spPr>
        <p:txBody>
          <a:bodyPr/>
          <a:lstStyle>
            <a:lvl1pPr>
              <a:defRPr/>
            </a:lvl1pPr>
          </a:lstStyle>
          <a:p>
            <a:pPr>
              <a:defRPr/>
            </a:pPr>
            <a:fld id="{35E017FB-4EAC-4577-8397-218779942E4C}" type="slidenum">
              <a:rPr lang="it-IT" altLang="it-IT"/>
              <a:pPr>
                <a:defRPr/>
              </a:pPr>
              <a:t>‹N›</a:t>
            </a:fld>
            <a:endParaRPr lang="it-IT" altLang="it-IT"/>
          </a:p>
        </p:txBody>
      </p:sp>
    </p:spTree>
    <p:extLst>
      <p:ext uri="{BB962C8B-B14F-4D97-AF65-F5344CB8AC3E}">
        <p14:creationId xmlns:p14="http://schemas.microsoft.com/office/powerpoint/2010/main" val="4085523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F73E403-3E93-450E-B0F6-6CA022E14133}"/>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5">
            <a:extLst>
              <a:ext uri="{FF2B5EF4-FFF2-40B4-BE49-F238E27FC236}">
                <a16:creationId xmlns:a16="http://schemas.microsoft.com/office/drawing/2014/main" id="{EF2143A7-F7E4-4D03-A9E8-73621FABE05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6">
            <a:extLst>
              <a:ext uri="{FF2B5EF4-FFF2-40B4-BE49-F238E27FC236}">
                <a16:creationId xmlns:a16="http://schemas.microsoft.com/office/drawing/2014/main" id="{EDC12FBE-D1CB-4058-BCF9-B9639390B647}"/>
              </a:ext>
            </a:extLst>
          </p:cNvPr>
          <p:cNvSpPr>
            <a:spLocks noGrp="1" noChangeArrowheads="1"/>
          </p:cNvSpPr>
          <p:nvPr>
            <p:ph type="sldNum" sz="quarter" idx="12"/>
          </p:nvPr>
        </p:nvSpPr>
        <p:spPr>
          <a:ln/>
        </p:spPr>
        <p:txBody>
          <a:bodyPr/>
          <a:lstStyle>
            <a:lvl1pPr>
              <a:defRPr/>
            </a:lvl1pPr>
          </a:lstStyle>
          <a:p>
            <a:pPr>
              <a:defRPr/>
            </a:pPr>
            <a:fld id="{2FFA5960-0308-47D1-9830-6735571D6677}" type="slidenum">
              <a:rPr lang="it-IT" altLang="it-IT"/>
              <a:pPr>
                <a:defRPr/>
              </a:pPr>
              <a:t>‹N›</a:t>
            </a:fld>
            <a:endParaRPr lang="it-IT" altLang="it-IT"/>
          </a:p>
        </p:txBody>
      </p:sp>
    </p:spTree>
    <p:extLst>
      <p:ext uri="{BB962C8B-B14F-4D97-AF65-F5344CB8AC3E}">
        <p14:creationId xmlns:p14="http://schemas.microsoft.com/office/powerpoint/2010/main" val="2523611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6A7F2AF6-2D31-41C2-963A-1B16CA26CFA0}"/>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9DA06EA0-AB8D-423B-B834-5AAA7E4C8A1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C7ACE2D7-27AC-437E-968B-05A6C53F7EB5}"/>
              </a:ext>
            </a:extLst>
          </p:cNvPr>
          <p:cNvSpPr>
            <a:spLocks noGrp="1" noChangeArrowheads="1"/>
          </p:cNvSpPr>
          <p:nvPr>
            <p:ph type="sldNum" sz="quarter" idx="12"/>
          </p:nvPr>
        </p:nvSpPr>
        <p:spPr>
          <a:ln/>
        </p:spPr>
        <p:txBody>
          <a:bodyPr/>
          <a:lstStyle>
            <a:lvl1pPr>
              <a:defRPr/>
            </a:lvl1pPr>
          </a:lstStyle>
          <a:p>
            <a:pPr>
              <a:defRPr/>
            </a:pPr>
            <a:fld id="{71C40344-6D65-41FE-939D-2163E83C9DA2}" type="slidenum">
              <a:rPr lang="it-IT" altLang="it-IT"/>
              <a:pPr>
                <a:defRPr/>
              </a:pPr>
              <a:t>‹N›</a:t>
            </a:fld>
            <a:endParaRPr lang="it-IT" altLang="it-IT"/>
          </a:p>
        </p:txBody>
      </p:sp>
    </p:spTree>
    <p:extLst>
      <p:ext uri="{BB962C8B-B14F-4D97-AF65-F5344CB8AC3E}">
        <p14:creationId xmlns:p14="http://schemas.microsoft.com/office/powerpoint/2010/main" val="2642613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B72ACB2-6A8E-48E8-9005-0EDDD4B0C7F7}"/>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D099F9FF-D903-4AD8-8AF7-C83CA880892C}"/>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6F5FED9C-3928-4902-B8A2-0EB3DF184E85}"/>
              </a:ext>
            </a:extLst>
          </p:cNvPr>
          <p:cNvSpPr>
            <a:spLocks noGrp="1" noChangeArrowheads="1"/>
          </p:cNvSpPr>
          <p:nvPr>
            <p:ph type="sldNum" sz="quarter" idx="12"/>
          </p:nvPr>
        </p:nvSpPr>
        <p:spPr>
          <a:ln/>
        </p:spPr>
        <p:txBody>
          <a:bodyPr/>
          <a:lstStyle>
            <a:lvl1pPr>
              <a:defRPr/>
            </a:lvl1pPr>
          </a:lstStyle>
          <a:p>
            <a:pPr>
              <a:defRPr/>
            </a:pPr>
            <a:fld id="{CE0161E2-8416-4960-B734-E00415AC1F26}" type="slidenum">
              <a:rPr lang="it-IT" altLang="it-IT"/>
              <a:pPr>
                <a:defRPr/>
              </a:pPr>
              <a:t>‹N›</a:t>
            </a:fld>
            <a:endParaRPr lang="it-IT" altLang="it-IT"/>
          </a:p>
        </p:txBody>
      </p:sp>
    </p:spTree>
    <p:extLst>
      <p:ext uri="{BB962C8B-B14F-4D97-AF65-F5344CB8AC3E}">
        <p14:creationId xmlns:p14="http://schemas.microsoft.com/office/powerpoint/2010/main" val="1435180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E3436B8-AC23-4DFC-BAE1-6BA4CC0E67F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a:extLst>
              <a:ext uri="{FF2B5EF4-FFF2-40B4-BE49-F238E27FC236}">
                <a16:creationId xmlns:a16="http://schemas.microsoft.com/office/drawing/2014/main" id="{AA6D684C-15C1-4A83-B8A2-CFE78C5BF1AE}"/>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EB104C1C-94BB-41F1-A442-591AFF916FD8}"/>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it-IT"/>
          </a:p>
        </p:txBody>
      </p:sp>
      <p:sp>
        <p:nvSpPr>
          <p:cNvPr id="1029" name="Rectangle 5">
            <a:extLst>
              <a:ext uri="{FF2B5EF4-FFF2-40B4-BE49-F238E27FC236}">
                <a16:creationId xmlns:a16="http://schemas.microsoft.com/office/drawing/2014/main" id="{27AF3414-E52A-464B-82E9-106A71B571F3}"/>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it-IT"/>
          </a:p>
        </p:txBody>
      </p:sp>
      <p:sp>
        <p:nvSpPr>
          <p:cNvPr id="1030" name="Rectangle 6">
            <a:extLst>
              <a:ext uri="{FF2B5EF4-FFF2-40B4-BE49-F238E27FC236}">
                <a16:creationId xmlns:a16="http://schemas.microsoft.com/office/drawing/2014/main" id="{22959059-B82D-4842-A331-7552FB0BFFCB}"/>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FC8F0E35-0902-4918-9ABF-C671B4163960}"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45F513-56FB-48A0-90B0-8E64A0C2075F}"/>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291CDA67-85A2-44D7-B314-C6769A88E570}"/>
              </a:ext>
            </a:extLst>
          </p:cNvPr>
          <p:cNvSpPr>
            <a:spLocks noGrp="1"/>
          </p:cNvSpPr>
          <p:nvPr>
            <p:ph idx="1"/>
          </p:nvPr>
        </p:nvSpPr>
        <p:spPr/>
        <p:txBody>
          <a:bodyPr/>
          <a:lstStyle/>
          <a:p>
            <a:pPr marL="0" indent="0">
              <a:buNone/>
            </a:pPr>
            <a:endParaRPr lang="it-IT"/>
          </a:p>
          <a:p>
            <a:pPr marL="0" indent="0" algn="ctr">
              <a:buNone/>
            </a:pPr>
            <a:r>
              <a:rPr lang="it-IT"/>
              <a:t>PARTE I: IL PRINCIPIO DI LEGALITA’ DELL’AZIONE AMMINISTRATIVA E LE ORDINANZE EXTRA ORDINEM. </a:t>
            </a:r>
          </a:p>
        </p:txBody>
      </p:sp>
    </p:spTree>
    <p:extLst>
      <p:ext uri="{BB962C8B-B14F-4D97-AF65-F5344CB8AC3E}">
        <p14:creationId xmlns:p14="http://schemas.microsoft.com/office/powerpoint/2010/main" val="815194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A880E-5AB4-4AB5-B988-F8C52023BDD1}"/>
              </a:ext>
            </a:extLst>
          </p:cNvPr>
          <p:cNvSpPr>
            <a:spLocks noGrp="1"/>
          </p:cNvSpPr>
          <p:nvPr>
            <p:ph type="title"/>
          </p:nvPr>
        </p:nvSpPr>
        <p:spPr/>
        <p:txBody>
          <a:bodyPr/>
          <a:lstStyle/>
          <a:p>
            <a:r>
              <a:rPr lang="it-IT"/>
              <a:t>Principio di legalità in senso formale</a:t>
            </a:r>
          </a:p>
        </p:txBody>
      </p:sp>
      <p:sp>
        <p:nvSpPr>
          <p:cNvPr id="3" name="Segnaposto contenuto 2">
            <a:extLst>
              <a:ext uri="{FF2B5EF4-FFF2-40B4-BE49-F238E27FC236}">
                <a16:creationId xmlns:a16="http://schemas.microsoft.com/office/drawing/2014/main" id="{9B880719-E5D5-49BA-ADFB-A34B5A7EDA2B}"/>
              </a:ext>
            </a:extLst>
          </p:cNvPr>
          <p:cNvSpPr>
            <a:spLocks noGrp="1"/>
          </p:cNvSpPr>
          <p:nvPr>
            <p:ph idx="1"/>
          </p:nvPr>
        </p:nvSpPr>
        <p:spPr/>
        <p:txBody>
          <a:bodyPr/>
          <a:lstStyle/>
          <a:p>
            <a:endParaRPr lang="it-IT"/>
          </a:p>
          <a:p>
            <a:pPr marL="0" indent="0">
              <a:buNone/>
            </a:pPr>
            <a:r>
              <a:rPr lang="it-IT"/>
              <a:t>Il provvedimento amministrativo deve avere un </a:t>
            </a:r>
            <a:r>
              <a:rPr lang="it-IT">
                <a:solidFill>
                  <a:srgbClr val="FF0000"/>
                </a:solidFill>
              </a:rPr>
              <a:t>fondamento legislativo</a:t>
            </a:r>
            <a:endParaRPr lang="it-IT"/>
          </a:p>
        </p:txBody>
      </p:sp>
    </p:spTree>
    <p:extLst>
      <p:ext uri="{BB962C8B-B14F-4D97-AF65-F5344CB8AC3E}">
        <p14:creationId xmlns:p14="http://schemas.microsoft.com/office/powerpoint/2010/main" val="519600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32D4EE-D097-41D3-A05D-630406938BE5}"/>
              </a:ext>
            </a:extLst>
          </p:cNvPr>
          <p:cNvSpPr>
            <a:spLocks noGrp="1"/>
          </p:cNvSpPr>
          <p:nvPr>
            <p:ph type="title"/>
          </p:nvPr>
        </p:nvSpPr>
        <p:spPr/>
        <p:txBody>
          <a:bodyPr/>
          <a:lstStyle/>
          <a:p>
            <a:r>
              <a:rPr lang="it-IT" dirty="0"/>
              <a:t>Principio di legalità in senso sostanziale</a:t>
            </a:r>
          </a:p>
        </p:txBody>
      </p:sp>
      <p:sp>
        <p:nvSpPr>
          <p:cNvPr id="3" name="Segnaposto contenuto 2">
            <a:extLst>
              <a:ext uri="{FF2B5EF4-FFF2-40B4-BE49-F238E27FC236}">
                <a16:creationId xmlns:a16="http://schemas.microsoft.com/office/drawing/2014/main" id="{A271D104-76DF-439C-886F-49052AA29F56}"/>
              </a:ext>
            </a:extLst>
          </p:cNvPr>
          <p:cNvSpPr>
            <a:spLocks noGrp="1"/>
          </p:cNvSpPr>
          <p:nvPr>
            <p:ph idx="1"/>
          </p:nvPr>
        </p:nvSpPr>
        <p:spPr/>
        <p:txBody>
          <a:bodyPr/>
          <a:lstStyle/>
          <a:p>
            <a:pPr marL="0" indent="0">
              <a:buNone/>
            </a:pPr>
            <a:endParaRPr lang="it-IT"/>
          </a:p>
          <a:p>
            <a:pPr marL="0" indent="0" algn="just">
              <a:buNone/>
            </a:pPr>
            <a:r>
              <a:rPr lang="it-IT"/>
              <a:t>la norma di legge non può limitarsi a prevedere il provvedimento, deve anche determinare i </a:t>
            </a:r>
            <a:r>
              <a:rPr lang="it-IT">
                <a:solidFill>
                  <a:srgbClr val="FF0000"/>
                </a:solidFill>
              </a:rPr>
              <a:t>contenuti del provvedimento </a:t>
            </a:r>
            <a:r>
              <a:rPr lang="it-IT"/>
              <a:t>(i provvedimenti amministrativi sono nominati e hanno </a:t>
            </a:r>
            <a:r>
              <a:rPr lang="it-IT">
                <a:solidFill>
                  <a:srgbClr val="FF0000"/>
                </a:solidFill>
              </a:rPr>
              <a:t>contenuto tipico</a:t>
            </a:r>
            <a:r>
              <a:rPr lang="it-IT"/>
              <a:t>). </a:t>
            </a:r>
          </a:p>
        </p:txBody>
      </p:sp>
    </p:spTree>
    <p:extLst>
      <p:ext uri="{BB962C8B-B14F-4D97-AF65-F5344CB8AC3E}">
        <p14:creationId xmlns:p14="http://schemas.microsoft.com/office/powerpoint/2010/main" val="1734182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E65427-573F-4D2E-AFDE-CF9B4253B70A}"/>
              </a:ext>
            </a:extLst>
          </p:cNvPr>
          <p:cNvSpPr>
            <a:spLocks noGrp="1"/>
          </p:cNvSpPr>
          <p:nvPr>
            <p:ph type="title"/>
          </p:nvPr>
        </p:nvSpPr>
        <p:spPr/>
        <p:txBody>
          <a:bodyPr/>
          <a:lstStyle/>
          <a:p>
            <a:r>
              <a:rPr lang="it-IT" dirty="0"/>
              <a:t>Principio di legalità in senso sostanziale</a:t>
            </a:r>
          </a:p>
        </p:txBody>
      </p:sp>
      <p:sp>
        <p:nvSpPr>
          <p:cNvPr id="3" name="Segnaposto contenuto 2">
            <a:extLst>
              <a:ext uri="{FF2B5EF4-FFF2-40B4-BE49-F238E27FC236}">
                <a16:creationId xmlns:a16="http://schemas.microsoft.com/office/drawing/2014/main" id="{142F9FB4-6D3A-450B-8413-96D725259A55}"/>
              </a:ext>
            </a:extLst>
          </p:cNvPr>
          <p:cNvSpPr>
            <a:spLocks noGrp="1"/>
          </p:cNvSpPr>
          <p:nvPr>
            <p:ph idx="1"/>
          </p:nvPr>
        </p:nvSpPr>
        <p:spPr/>
        <p:txBody>
          <a:bodyPr/>
          <a:lstStyle/>
          <a:p>
            <a:pPr marL="0" indent="0" algn="just">
              <a:buNone/>
            </a:pPr>
            <a:r>
              <a:rPr lang="it-IT" sz="2800" dirty="0"/>
              <a:t>Questa idea della </a:t>
            </a:r>
            <a:r>
              <a:rPr lang="it-IT" sz="2800" dirty="0">
                <a:solidFill>
                  <a:srgbClr val="FF0000"/>
                </a:solidFill>
              </a:rPr>
              <a:t>legalità sostanziale</a:t>
            </a:r>
            <a:r>
              <a:rPr lang="it-IT" sz="2800" dirty="0"/>
              <a:t>, legalità in </a:t>
            </a:r>
            <a:r>
              <a:rPr lang="it-IT" sz="2800" dirty="0">
                <a:solidFill>
                  <a:srgbClr val="FF0000"/>
                </a:solidFill>
              </a:rPr>
              <a:t>senso forte</a:t>
            </a:r>
            <a:r>
              <a:rPr lang="it-IT" sz="2800" dirty="0"/>
              <a:t>, per cui la legge deve non deve solo formalmente prevedere quel potere, ma deve anche </a:t>
            </a:r>
            <a:r>
              <a:rPr lang="it-IT" sz="2800" dirty="0">
                <a:solidFill>
                  <a:srgbClr val="FF0000"/>
                </a:solidFill>
              </a:rPr>
              <a:t>procedimentalizzarlo</a:t>
            </a:r>
            <a:r>
              <a:rPr lang="it-IT" sz="2800" dirty="0"/>
              <a:t>, definirne le </a:t>
            </a:r>
            <a:r>
              <a:rPr lang="it-IT" sz="2800" dirty="0">
                <a:solidFill>
                  <a:srgbClr val="FF0000"/>
                </a:solidFill>
              </a:rPr>
              <a:t>modalità essenziali</a:t>
            </a:r>
            <a:r>
              <a:rPr lang="it-IT" sz="2800" dirty="0"/>
              <a:t>, </a:t>
            </a:r>
            <a:r>
              <a:rPr lang="it-IT" sz="2800" dirty="0">
                <a:solidFill>
                  <a:srgbClr val="FF0000"/>
                </a:solidFill>
              </a:rPr>
              <a:t>i contenuti</a:t>
            </a:r>
            <a:r>
              <a:rPr lang="it-IT" sz="2800" dirty="0"/>
              <a:t>, è stata avvalorata dalla Corte costituzionale in una sentenza sul potere di ordinanza (Corte cost. </a:t>
            </a:r>
            <a:r>
              <a:rPr lang="it-IT" sz="2800" dirty="0" err="1"/>
              <a:t>sent</a:t>
            </a:r>
            <a:r>
              <a:rPr lang="it-IT" sz="2800" dirty="0"/>
              <a:t>. 115/2011), che ha quindi respinto un’</a:t>
            </a:r>
            <a:r>
              <a:rPr lang="it-IT" sz="2800" dirty="0">
                <a:solidFill>
                  <a:srgbClr val="FF0000"/>
                </a:solidFill>
              </a:rPr>
              <a:t>accezione debole del principio di legalità, per la quale </a:t>
            </a:r>
            <a:r>
              <a:rPr lang="it-IT" sz="2800" dirty="0"/>
              <a:t>la legge può riconoscere all’autorità amministrativa il potere di adottare atti che impongono </a:t>
            </a:r>
            <a:r>
              <a:rPr lang="it-IT" sz="2800" dirty="0">
                <a:solidFill>
                  <a:srgbClr val="FF0000"/>
                </a:solidFill>
              </a:rPr>
              <a:t>obblighi, prestazioni personali o patrimoniali</a:t>
            </a:r>
            <a:r>
              <a:rPr lang="it-IT" sz="2800" dirty="0"/>
              <a:t>, </a:t>
            </a:r>
            <a:r>
              <a:rPr lang="it-IT" sz="2800" dirty="0" err="1"/>
              <a:t>purchè</a:t>
            </a:r>
            <a:r>
              <a:rPr lang="it-IT" sz="2800" dirty="0"/>
              <a:t> non sono vietate dalla legge.</a:t>
            </a:r>
          </a:p>
          <a:p>
            <a:pPr marL="0" indent="0" algn="just">
              <a:buNone/>
            </a:pPr>
            <a:endParaRPr lang="it-IT" sz="2800" dirty="0"/>
          </a:p>
        </p:txBody>
      </p:sp>
    </p:spTree>
    <p:extLst>
      <p:ext uri="{BB962C8B-B14F-4D97-AF65-F5344CB8AC3E}">
        <p14:creationId xmlns:p14="http://schemas.microsoft.com/office/powerpoint/2010/main" val="2703288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CE94BD-7ECC-4509-93C1-864B4FD05729}"/>
              </a:ext>
            </a:extLst>
          </p:cNvPr>
          <p:cNvSpPr>
            <a:spLocks noGrp="1"/>
          </p:cNvSpPr>
          <p:nvPr>
            <p:ph type="title"/>
          </p:nvPr>
        </p:nvSpPr>
        <p:spPr/>
        <p:txBody>
          <a:bodyPr/>
          <a:lstStyle/>
          <a:p>
            <a:r>
              <a:rPr lang="it-IT" sz="2800"/>
              <a:t>L’accezione debole del principio di legalità esclude che operi un principio di legalità in senso sostanziale</a:t>
            </a:r>
          </a:p>
        </p:txBody>
      </p:sp>
      <p:sp>
        <p:nvSpPr>
          <p:cNvPr id="3" name="Segnaposto contenuto 2">
            <a:extLst>
              <a:ext uri="{FF2B5EF4-FFF2-40B4-BE49-F238E27FC236}">
                <a16:creationId xmlns:a16="http://schemas.microsoft.com/office/drawing/2014/main" id="{915D87CB-3F44-427D-8D80-6328AA73421F}"/>
              </a:ext>
            </a:extLst>
          </p:cNvPr>
          <p:cNvSpPr>
            <a:spLocks noGrp="1"/>
          </p:cNvSpPr>
          <p:nvPr>
            <p:ph idx="1"/>
          </p:nvPr>
        </p:nvSpPr>
        <p:spPr/>
        <p:txBody>
          <a:bodyPr/>
          <a:lstStyle/>
          <a:p>
            <a:pPr marL="0" indent="0" algn="just">
              <a:buNone/>
            </a:pPr>
            <a:r>
              <a:rPr lang="it-IT" sz="1800" dirty="0"/>
              <a:t>Corte cost 115/2011: </a:t>
            </a:r>
          </a:p>
          <a:p>
            <a:pPr marL="0" indent="0" algn="just">
              <a:buNone/>
            </a:pPr>
            <a:r>
              <a:rPr lang="it-IT" sz="1800" dirty="0"/>
              <a:t>l’art. 54 c. 4 TUEL prevedeva, il potere del sindaco di adottare ordinanze, </a:t>
            </a:r>
            <a:r>
              <a:rPr lang="it-IT" sz="1800" dirty="0">
                <a:solidFill>
                  <a:srgbClr val="FF0000"/>
                </a:solidFill>
              </a:rPr>
              <a:t>anche</a:t>
            </a:r>
            <a:r>
              <a:rPr lang="it-IT" sz="1800" dirty="0"/>
              <a:t> contingibili e urgenti, per garantire l’incolumità pubblica e la sicurezza urbana. </a:t>
            </a:r>
          </a:p>
          <a:p>
            <a:pPr marL="0" indent="0" algn="just">
              <a:buNone/>
            </a:pPr>
            <a:r>
              <a:rPr lang="it-IT" sz="1800" dirty="0"/>
              <a:t>Si ammetteva quindi non solo il potere di adottare ordinanze contingibili e urgenti, ma anche ordinanze non contingibili e urgenti, destinate a permanere nel tempo. Era una declinazione legalità </a:t>
            </a:r>
            <a:r>
              <a:rPr lang="it-IT" sz="1800" u="sng" dirty="0"/>
              <a:t>debole</a:t>
            </a:r>
            <a:r>
              <a:rPr lang="it-IT" sz="1800" dirty="0"/>
              <a:t>, senza predeterminazione dei contenuti dell’atto amministrativo. </a:t>
            </a:r>
          </a:p>
          <a:p>
            <a:pPr marL="0" indent="0" algn="just">
              <a:buNone/>
            </a:pPr>
            <a:r>
              <a:rPr lang="it-IT" sz="1800" dirty="0"/>
              <a:t>In base a questo potere furono adottate ordinanze di vario genere (contro l’accattonaggio, il burka etc.) </a:t>
            </a:r>
          </a:p>
          <a:p>
            <a:pPr marL="0" indent="0" algn="just">
              <a:buNone/>
            </a:pPr>
            <a:r>
              <a:rPr lang="it-IT" sz="1800" dirty="0"/>
              <a:t>La Corte costituzionale ha dichiarato illegittima la parola </a:t>
            </a:r>
            <a:r>
              <a:rPr lang="it-IT" sz="1800" dirty="0">
                <a:solidFill>
                  <a:srgbClr val="FF0000"/>
                </a:solidFill>
              </a:rPr>
              <a:t>anche,</a:t>
            </a:r>
            <a:r>
              <a:rPr lang="it-IT" sz="1800" dirty="0"/>
              <a:t> ammettendo questo potere in deroga al principio di legalità in senso sostanziale solo per le ordinanze contingibili e urgenti (che sono eccezionali e hanno un’efficacia circoscritta nel tempo). </a:t>
            </a:r>
          </a:p>
          <a:p>
            <a:pPr marL="0" indent="0" algn="just">
              <a:buNone/>
            </a:pPr>
            <a:endParaRPr lang="it-IT" sz="2000" dirty="0"/>
          </a:p>
        </p:txBody>
      </p:sp>
    </p:spTree>
    <p:extLst>
      <p:ext uri="{BB962C8B-B14F-4D97-AF65-F5344CB8AC3E}">
        <p14:creationId xmlns:p14="http://schemas.microsoft.com/office/powerpoint/2010/main" val="1748956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274D81-00D0-8401-7699-3DFF505A6135}"/>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FCE8E2DD-F430-75F8-6BC8-F0EDBFE89618}"/>
              </a:ext>
            </a:extLst>
          </p:cNvPr>
          <p:cNvSpPr>
            <a:spLocks noGrp="1"/>
          </p:cNvSpPr>
          <p:nvPr>
            <p:ph idx="1"/>
          </p:nvPr>
        </p:nvSpPr>
        <p:spPr/>
        <p:txBody>
          <a:bodyPr/>
          <a:lstStyle/>
          <a:p>
            <a:pPr marL="0" indent="0">
              <a:buNone/>
            </a:pPr>
            <a:endParaRPr lang="it-IT"/>
          </a:p>
          <a:p>
            <a:pPr marL="0" indent="0">
              <a:buNone/>
            </a:pPr>
            <a:endParaRPr lang="it-IT"/>
          </a:p>
          <a:p>
            <a:pPr marL="0" indent="0">
              <a:buNone/>
            </a:pPr>
            <a:endParaRPr lang="it-IT"/>
          </a:p>
          <a:p>
            <a:pPr marL="0" indent="0">
              <a:buNone/>
            </a:pPr>
            <a:r>
              <a:rPr lang="it-IT"/>
              <a:t>ORDINANZE CONTINGIBILI E URGENTI</a:t>
            </a:r>
          </a:p>
        </p:txBody>
      </p:sp>
    </p:spTree>
    <p:extLst>
      <p:ext uri="{BB962C8B-B14F-4D97-AF65-F5344CB8AC3E}">
        <p14:creationId xmlns:p14="http://schemas.microsoft.com/office/powerpoint/2010/main" val="1538662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06BBAF6-C1AF-4CF4-9AFB-1449ED85C6FC}"/>
              </a:ext>
            </a:extLst>
          </p:cNvPr>
          <p:cNvSpPr>
            <a:spLocks noGrp="1" noChangeArrowheads="1"/>
          </p:cNvSpPr>
          <p:nvPr>
            <p:ph type="title"/>
          </p:nvPr>
        </p:nvSpPr>
        <p:spPr/>
        <p:txBody>
          <a:bodyPr/>
          <a:lstStyle/>
          <a:p>
            <a:pPr eaLnBrk="1" hangingPunct="1"/>
            <a:r>
              <a:rPr lang="it-IT" altLang="it-IT" sz="4000" i="1"/>
              <a:t>Summa divisio </a:t>
            </a:r>
            <a:r>
              <a:rPr lang="it-IT" altLang="it-IT" sz="4000"/>
              <a:t>in tema di ordinanze</a:t>
            </a:r>
          </a:p>
        </p:txBody>
      </p:sp>
      <p:sp>
        <p:nvSpPr>
          <p:cNvPr id="2051" name="Rectangle 3">
            <a:extLst>
              <a:ext uri="{FF2B5EF4-FFF2-40B4-BE49-F238E27FC236}">
                <a16:creationId xmlns:a16="http://schemas.microsoft.com/office/drawing/2014/main" id="{7D14B003-9DE3-4D8B-9E63-E3FC242214BD}"/>
              </a:ext>
            </a:extLst>
          </p:cNvPr>
          <p:cNvSpPr>
            <a:spLocks noGrp="1" noChangeArrowheads="1"/>
          </p:cNvSpPr>
          <p:nvPr>
            <p:ph type="body" idx="1"/>
          </p:nvPr>
        </p:nvSpPr>
        <p:spPr/>
        <p:txBody>
          <a:bodyPr/>
          <a:lstStyle/>
          <a:p>
            <a:pPr algn="just" eaLnBrk="1" hangingPunct="1"/>
            <a:r>
              <a:rPr lang="it-IT" altLang="it-IT" dirty="0"/>
              <a:t>1) Ordinanze </a:t>
            </a:r>
          </a:p>
          <a:p>
            <a:pPr algn="just" eaLnBrk="1" hangingPunct="1"/>
            <a:r>
              <a:rPr lang="it-IT" altLang="it-IT" dirty="0"/>
              <a:t>2) Ordinanze di necessità</a:t>
            </a:r>
          </a:p>
          <a:p>
            <a:pPr algn="just" eaLnBrk="1" hangingPunct="1"/>
            <a:r>
              <a:rPr lang="it-IT" altLang="it-IT" dirty="0"/>
              <a:t>(atti straordinari </a:t>
            </a:r>
            <a:r>
              <a:rPr lang="it-IT" altLang="it-IT" dirty="0">
                <a:solidFill>
                  <a:srgbClr val="FF0000"/>
                </a:solidFill>
              </a:rPr>
              <a:t>a contenuto non predeterminato dalla legge </a:t>
            </a:r>
            <a:r>
              <a:rPr lang="it-IT" altLang="it-IT" dirty="0"/>
              <a:t>che l’autorità amministrativa adotta, in </a:t>
            </a:r>
            <a:r>
              <a:rPr lang="it-IT" altLang="it-IT" dirty="0">
                <a:solidFill>
                  <a:srgbClr val="FF0000"/>
                </a:solidFill>
              </a:rPr>
              <a:t>deroga alle norme di legge vigenti</a:t>
            </a:r>
            <a:r>
              <a:rPr lang="it-IT" altLang="it-IT" dirty="0"/>
              <a:t>, per fronteggiare un fatto emergenziale), nel rispetto della </a:t>
            </a:r>
            <a:r>
              <a:rPr lang="it-IT" altLang="it-IT" dirty="0">
                <a:solidFill>
                  <a:srgbClr val="FF0000"/>
                </a:solidFill>
              </a:rPr>
              <a:t>Costituzione</a:t>
            </a:r>
            <a:r>
              <a:rPr lang="it-IT" altLang="it-IT" dirty="0"/>
              <a:t> e dei </a:t>
            </a:r>
            <a:r>
              <a:rPr lang="it-IT" altLang="it-IT" dirty="0">
                <a:solidFill>
                  <a:srgbClr val="FF0000"/>
                </a:solidFill>
              </a:rPr>
              <a:t>principi generali dell’ordinamento</a:t>
            </a:r>
          </a:p>
          <a:p>
            <a:pPr eaLnBrk="1" hangingPunct="1"/>
            <a:endParaRPr lang="it-IT" altLang="it-IT" dirty="0"/>
          </a:p>
        </p:txBody>
      </p:sp>
    </p:spTree>
    <p:extLst>
      <p:ext uri="{BB962C8B-B14F-4D97-AF65-F5344CB8AC3E}">
        <p14:creationId xmlns:p14="http://schemas.microsoft.com/office/powerpoint/2010/main" val="2825150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5FF65D-4E03-4E82-A511-59F8A385FAA4}"/>
              </a:ext>
            </a:extLst>
          </p:cNvPr>
          <p:cNvSpPr>
            <a:spLocks noGrp="1"/>
          </p:cNvSpPr>
          <p:nvPr>
            <p:ph type="title"/>
          </p:nvPr>
        </p:nvSpPr>
        <p:spPr/>
        <p:txBody>
          <a:bodyPr/>
          <a:lstStyle/>
          <a:p>
            <a:r>
              <a:rPr lang="it-IT"/>
              <a:t>Il limite dei principi generali dell’ordinamento</a:t>
            </a:r>
          </a:p>
        </p:txBody>
      </p:sp>
      <p:sp>
        <p:nvSpPr>
          <p:cNvPr id="3" name="Segnaposto contenuto 2">
            <a:extLst>
              <a:ext uri="{FF2B5EF4-FFF2-40B4-BE49-F238E27FC236}">
                <a16:creationId xmlns:a16="http://schemas.microsoft.com/office/drawing/2014/main" id="{CDB91A76-9EB9-4693-9326-310F58EE9ECB}"/>
              </a:ext>
            </a:extLst>
          </p:cNvPr>
          <p:cNvSpPr>
            <a:spLocks noGrp="1"/>
          </p:cNvSpPr>
          <p:nvPr>
            <p:ph idx="1"/>
          </p:nvPr>
        </p:nvSpPr>
        <p:spPr/>
        <p:txBody>
          <a:bodyPr/>
          <a:lstStyle/>
          <a:p>
            <a:pPr marL="0" indent="0" algn="just">
              <a:buNone/>
            </a:pPr>
            <a:r>
              <a:rPr lang="it-IT" sz="2400" dirty="0"/>
              <a:t>Con riferimento a queste ordinanze non operano i corollari della preferenza di legge e della legalità sostanziale. </a:t>
            </a:r>
          </a:p>
          <a:p>
            <a:pPr marL="0" indent="0" algn="just">
              <a:buNone/>
            </a:pPr>
            <a:r>
              <a:rPr lang="it-IT" sz="2400" dirty="0"/>
              <a:t>Se il pericolo è contingibile e urgente, in alcuni casi il legislatore ci dice che posso adottare ordinanze in deroga alla legge e senza che i contenuti siano predeterminati dalla legge, purché però siano rispettose </a:t>
            </a:r>
          </a:p>
          <a:p>
            <a:pPr marL="0" indent="0" algn="just">
              <a:buNone/>
            </a:pPr>
            <a:r>
              <a:rPr lang="it-IT" sz="2400" dirty="0"/>
              <a:t>dei </a:t>
            </a:r>
            <a:r>
              <a:rPr lang="it-IT" sz="2400" u="sng" dirty="0"/>
              <a:t>principi generali dell’ordinamento </a:t>
            </a:r>
          </a:p>
          <a:p>
            <a:pPr marL="0" indent="0" algn="just">
              <a:buNone/>
            </a:pPr>
            <a:r>
              <a:rPr lang="it-IT" sz="2400" dirty="0"/>
              <a:t>delle </a:t>
            </a:r>
            <a:r>
              <a:rPr lang="it-IT" sz="2400" u="sng" dirty="0"/>
              <a:t>norme costituzionali </a:t>
            </a:r>
          </a:p>
          <a:p>
            <a:pPr marL="0" indent="0" algn="just">
              <a:buNone/>
            </a:pPr>
            <a:r>
              <a:rPr lang="it-IT" sz="2400" dirty="0"/>
              <a:t>degli </a:t>
            </a:r>
            <a:r>
              <a:rPr lang="it-IT" sz="2400" u="sng" dirty="0"/>
              <a:t>obblighi comunitari </a:t>
            </a:r>
          </a:p>
          <a:p>
            <a:pPr marL="0" indent="0" algn="just">
              <a:buNone/>
            </a:pPr>
            <a:r>
              <a:rPr lang="it-IT" sz="2400" dirty="0"/>
              <a:t>e non vertano in materie coperte da </a:t>
            </a:r>
            <a:r>
              <a:rPr lang="it-IT" sz="2400" u="sng" dirty="0"/>
              <a:t>riserva assoluta </a:t>
            </a:r>
            <a:r>
              <a:rPr lang="it-IT" sz="2400" dirty="0"/>
              <a:t>di legge</a:t>
            </a:r>
          </a:p>
        </p:txBody>
      </p:sp>
    </p:spTree>
    <p:extLst>
      <p:ext uri="{BB962C8B-B14F-4D97-AF65-F5344CB8AC3E}">
        <p14:creationId xmlns:p14="http://schemas.microsoft.com/office/powerpoint/2010/main" val="3895495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A7CE0D-ED6F-4725-84E8-68214A8AC7A1}"/>
              </a:ext>
            </a:extLst>
          </p:cNvPr>
          <p:cNvSpPr>
            <a:spLocks noGrp="1"/>
          </p:cNvSpPr>
          <p:nvPr>
            <p:ph type="title"/>
          </p:nvPr>
        </p:nvSpPr>
        <p:spPr/>
        <p:txBody>
          <a:bodyPr/>
          <a:lstStyle/>
          <a:p>
            <a:r>
              <a:rPr lang="it-IT"/>
              <a:t>La temporaneità</a:t>
            </a:r>
          </a:p>
        </p:txBody>
      </p:sp>
      <p:sp>
        <p:nvSpPr>
          <p:cNvPr id="3" name="Segnaposto contenuto 2">
            <a:extLst>
              <a:ext uri="{FF2B5EF4-FFF2-40B4-BE49-F238E27FC236}">
                <a16:creationId xmlns:a16="http://schemas.microsoft.com/office/drawing/2014/main" id="{5A9C488D-B403-493F-B00B-238078A5AE7D}"/>
              </a:ext>
            </a:extLst>
          </p:cNvPr>
          <p:cNvSpPr>
            <a:spLocks noGrp="1"/>
          </p:cNvSpPr>
          <p:nvPr>
            <p:ph idx="1"/>
          </p:nvPr>
        </p:nvSpPr>
        <p:spPr/>
        <p:txBody>
          <a:bodyPr/>
          <a:lstStyle/>
          <a:p>
            <a:pPr marL="0" indent="0" algn="just">
              <a:buNone/>
            </a:pPr>
            <a:r>
              <a:rPr lang="it-IT" sz="2800"/>
              <a:t>La Corte costituzionale ha detto che questa è una deroga giustificata nel tempo, la situazione è contingibile e urgente ha un </a:t>
            </a:r>
            <a:r>
              <a:rPr lang="it-IT" sz="2800">
                <a:solidFill>
                  <a:srgbClr val="FF0000"/>
                </a:solidFill>
              </a:rPr>
              <a:t>inizio e una fine</a:t>
            </a:r>
            <a:r>
              <a:rPr lang="it-IT" sz="2800"/>
              <a:t>, e se ha un inizio e una fine, sono </a:t>
            </a:r>
            <a:r>
              <a:rPr lang="it-IT" sz="2800" u="sng"/>
              <a:t>provvedimenti temporanei</a:t>
            </a:r>
            <a:r>
              <a:rPr lang="it-IT" sz="2800"/>
              <a:t>, </a:t>
            </a:r>
            <a:r>
              <a:rPr lang="it-IT" sz="2800" u="sng"/>
              <a:t>rebus sic </a:t>
            </a:r>
            <a:r>
              <a:rPr lang="it-IT" sz="2800" u="sng" err="1"/>
              <a:t>stantibus</a:t>
            </a:r>
            <a:r>
              <a:rPr lang="it-IT" sz="2800"/>
              <a:t>, legati all’eccezionalità della situazione e che vengono meno quando </a:t>
            </a:r>
            <a:r>
              <a:rPr lang="it-IT" sz="2800" u="sng"/>
              <a:t>viene meno l’emergenza. </a:t>
            </a:r>
            <a:endParaRPr lang="it-IT" sz="2800"/>
          </a:p>
        </p:txBody>
      </p:sp>
    </p:spTree>
    <p:extLst>
      <p:ext uri="{BB962C8B-B14F-4D97-AF65-F5344CB8AC3E}">
        <p14:creationId xmlns:p14="http://schemas.microsoft.com/office/powerpoint/2010/main" val="2278312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ABC261-6303-44C5-915D-DA99EC25F561}"/>
              </a:ext>
            </a:extLst>
          </p:cNvPr>
          <p:cNvSpPr>
            <a:spLocks noGrp="1"/>
          </p:cNvSpPr>
          <p:nvPr>
            <p:ph type="title"/>
          </p:nvPr>
        </p:nvSpPr>
        <p:spPr/>
        <p:txBody>
          <a:bodyPr/>
          <a:lstStyle/>
          <a:p>
            <a:r>
              <a:rPr lang="it-IT"/>
              <a:t>Le ordinanze extra </a:t>
            </a:r>
            <a:r>
              <a:rPr lang="it-IT" err="1"/>
              <a:t>ordinem</a:t>
            </a:r>
            <a:r>
              <a:rPr lang="it-IT"/>
              <a:t> non sono fonti del diritto</a:t>
            </a:r>
          </a:p>
        </p:txBody>
      </p:sp>
      <p:sp>
        <p:nvSpPr>
          <p:cNvPr id="3" name="Segnaposto contenuto 2">
            <a:extLst>
              <a:ext uri="{FF2B5EF4-FFF2-40B4-BE49-F238E27FC236}">
                <a16:creationId xmlns:a16="http://schemas.microsoft.com/office/drawing/2014/main" id="{299BA20F-C118-4335-877D-5762DF083604}"/>
              </a:ext>
            </a:extLst>
          </p:cNvPr>
          <p:cNvSpPr>
            <a:spLocks noGrp="1"/>
          </p:cNvSpPr>
          <p:nvPr>
            <p:ph idx="1"/>
          </p:nvPr>
        </p:nvSpPr>
        <p:spPr/>
        <p:txBody>
          <a:bodyPr/>
          <a:lstStyle/>
          <a:p>
            <a:pPr marL="0" indent="0" algn="just">
              <a:buNone/>
            </a:pPr>
            <a:r>
              <a:rPr lang="it-IT" sz="2400"/>
              <a:t>Si può pensare che le ordinanze di necessità abbiano </a:t>
            </a:r>
            <a:r>
              <a:rPr lang="it-IT" sz="2400">
                <a:solidFill>
                  <a:srgbClr val="FF0000"/>
                </a:solidFill>
              </a:rPr>
              <a:t>natura normativa </a:t>
            </a:r>
            <a:r>
              <a:rPr lang="it-IT" sz="2400"/>
              <a:t>perché possono derogare alla legge, e invece la giurisprudenza costituzionale e amministrativa lo hanno sempre escluso perché ha valorizzato la circostanza che si tratta di </a:t>
            </a:r>
            <a:r>
              <a:rPr lang="it-IT" sz="2400">
                <a:solidFill>
                  <a:srgbClr val="FF0000"/>
                </a:solidFill>
              </a:rPr>
              <a:t>deroghe temporanee</a:t>
            </a:r>
            <a:r>
              <a:rPr lang="it-IT" sz="2400"/>
              <a:t>. </a:t>
            </a:r>
          </a:p>
          <a:p>
            <a:pPr marL="0" indent="0" algn="just">
              <a:buNone/>
            </a:pPr>
            <a:r>
              <a:rPr lang="it-IT" sz="2400"/>
              <a:t>Non è che l’ordinamento è stabilmente innovato e modificato, queste sono norme che </a:t>
            </a:r>
            <a:r>
              <a:rPr lang="it-IT" sz="2400" u="sng"/>
              <a:t>nascono temporanee </a:t>
            </a:r>
            <a:r>
              <a:rPr lang="it-IT" sz="2400"/>
              <a:t>e che sono </a:t>
            </a:r>
            <a:r>
              <a:rPr lang="it-IT" sz="2400">
                <a:solidFill>
                  <a:srgbClr val="FF0000"/>
                </a:solidFill>
              </a:rPr>
              <a:t>legate all’eccezionalità della situazione</a:t>
            </a:r>
            <a:r>
              <a:rPr lang="it-IT" sz="2400"/>
              <a:t>, e per questo si è ritenuto che queste ordinanze non sono atti normativi. </a:t>
            </a:r>
          </a:p>
          <a:p>
            <a:endParaRPr lang="it-IT"/>
          </a:p>
        </p:txBody>
      </p:sp>
    </p:spTree>
    <p:extLst>
      <p:ext uri="{BB962C8B-B14F-4D97-AF65-F5344CB8AC3E}">
        <p14:creationId xmlns:p14="http://schemas.microsoft.com/office/powerpoint/2010/main" val="2098569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22D7BB-4107-42A3-BCDF-6D6772B9DDF1}"/>
              </a:ext>
            </a:extLst>
          </p:cNvPr>
          <p:cNvSpPr>
            <a:spLocks noGrp="1"/>
          </p:cNvSpPr>
          <p:nvPr>
            <p:ph type="title"/>
          </p:nvPr>
        </p:nvSpPr>
        <p:spPr/>
        <p:txBody>
          <a:bodyPr/>
          <a:lstStyle/>
          <a:p>
            <a:r>
              <a:rPr lang="it-IT"/>
              <a:t>Invalidità dell’ordinanza</a:t>
            </a:r>
          </a:p>
        </p:txBody>
      </p:sp>
      <p:sp>
        <p:nvSpPr>
          <p:cNvPr id="3" name="Segnaposto contenuto 2">
            <a:extLst>
              <a:ext uri="{FF2B5EF4-FFF2-40B4-BE49-F238E27FC236}">
                <a16:creationId xmlns:a16="http://schemas.microsoft.com/office/drawing/2014/main" id="{314CE993-75F2-4F19-80F2-CE05EFAA6658}"/>
              </a:ext>
            </a:extLst>
          </p:cNvPr>
          <p:cNvSpPr>
            <a:spLocks noGrp="1"/>
          </p:cNvSpPr>
          <p:nvPr>
            <p:ph idx="1"/>
          </p:nvPr>
        </p:nvSpPr>
        <p:spPr/>
        <p:txBody>
          <a:bodyPr/>
          <a:lstStyle/>
          <a:p>
            <a:pPr marL="0" indent="0" algn="just">
              <a:buNone/>
            </a:pPr>
            <a:r>
              <a:rPr lang="it-IT"/>
              <a:t>Contestare la legittimità di un atto extra </a:t>
            </a:r>
            <a:r>
              <a:rPr lang="it-IT" err="1"/>
              <a:t>ordinem</a:t>
            </a:r>
            <a:r>
              <a:rPr lang="it-IT"/>
              <a:t> è difficile perché è abilitato a derogare alla legge e quindi </a:t>
            </a:r>
          </a:p>
          <a:p>
            <a:pPr marL="457200" indent="-457200" algn="just">
              <a:buAutoNum type="alphaLcParenR"/>
            </a:pPr>
            <a:r>
              <a:rPr lang="it-IT"/>
              <a:t>non viene in evidenza la </a:t>
            </a:r>
            <a:r>
              <a:rPr lang="it-IT">
                <a:solidFill>
                  <a:srgbClr val="FF0000"/>
                </a:solidFill>
              </a:rPr>
              <a:t>violazione di legge tout court.</a:t>
            </a:r>
          </a:p>
          <a:p>
            <a:pPr marL="457200" indent="-457200" algn="just">
              <a:buAutoNum type="alphaLcParenR"/>
            </a:pPr>
            <a:r>
              <a:rPr lang="it-IT"/>
              <a:t>Viene in evidenza solo la violazione di </a:t>
            </a:r>
            <a:r>
              <a:rPr lang="it-IT">
                <a:solidFill>
                  <a:srgbClr val="FF0000"/>
                </a:solidFill>
              </a:rPr>
              <a:t>norme costituzionali, obblighi comunitari, e dei principi generali</a:t>
            </a:r>
          </a:p>
          <a:p>
            <a:pPr marL="457200" indent="-457200" algn="just">
              <a:buAutoNum type="alphaLcParenR"/>
            </a:pPr>
            <a:endParaRPr lang="it-IT"/>
          </a:p>
          <a:p>
            <a:endParaRPr lang="it-IT"/>
          </a:p>
        </p:txBody>
      </p:sp>
    </p:spTree>
    <p:extLst>
      <p:ext uri="{BB962C8B-B14F-4D97-AF65-F5344CB8AC3E}">
        <p14:creationId xmlns:p14="http://schemas.microsoft.com/office/powerpoint/2010/main" val="3818884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E5194C-E162-8B11-3EE5-2F22516C75EE}"/>
              </a:ext>
            </a:extLst>
          </p:cNvPr>
          <p:cNvSpPr>
            <a:spLocks noGrp="1"/>
          </p:cNvSpPr>
          <p:nvPr>
            <p:ph type="title"/>
          </p:nvPr>
        </p:nvSpPr>
        <p:spPr/>
        <p:txBody>
          <a:bodyPr/>
          <a:lstStyle/>
          <a:p>
            <a:r>
              <a:rPr lang="it-IT"/>
              <a:t>Deroghe al principio di legalità in senso sostanziale</a:t>
            </a:r>
          </a:p>
        </p:txBody>
      </p:sp>
      <p:sp>
        <p:nvSpPr>
          <p:cNvPr id="3" name="Segnaposto contenuto 2">
            <a:extLst>
              <a:ext uri="{FF2B5EF4-FFF2-40B4-BE49-F238E27FC236}">
                <a16:creationId xmlns:a16="http://schemas.microsoft.com/office/drawing/2014/main" id="{20C3430B-FB16-EE62-C362-3C0D7CEF40A8}"/>
              </a:ext>
            </a:extLst>
          </p:cNvPr>
          <p:cNvSpPr>
            <a:spLocks noGrp="1"/>
          </p:cNvSpPr>
          <p:nvPr>
            <p:ph idx="1"/>
          </p:nvPr>
        </p:nvSpPr>
        <p:spPr/>
        <p:txBody>
          <a:bodyPr/>
          <a:lstStyle/>
          <a:p>
            <a:pPr marL="0" indent="0">
              <a:buNone/>
            </a:pPr>
            <a:endParaRPr lang="it-IT"/>
          </a:p>
          <a:p>
            <a:pPr marL="385763" indent="-385763">
              <a:buAutoNum type="arabicParenR"/>
            </a:pPr>
            <a:r>
              <a:rPr lang="it-IT"/>
              <a:t> regolamenti indipendenti ex art. 17, c. 1, </a:t>
            </a:r>
            <a:r>
              <a:rPr lang="it-IT" err="1"/>
              <a:t>lett.C</a:t>
            </a:r>
            <a:r>
              <a:rPr lang="it-IT"/>
              <a:t> , L. 400/1988 (rinvio al power point sui regolamenti)</a:t>
            </a:r>
          </a:p>
          <a:p>
            <a:pPr marL="385763" indent="-385763">
              <a:buAutoNum type="arabicParenR"/>
            </a:pPr>
            <a:r>
              <a:rPr lang="it-IT"/>
              <a:t> regolamenti delle autorità amministrative indipendenti; </a:t>
            </a:r>
          </a:p>
          <a:p>
            <a:pPr marL="385763" indent="-385763">
              <a:buAutoNum type="arabicParenR"/>
            </a:pPr>
            <a:r>
              <a:rPr lang="it-IT"/>
              <a:t> ordinanze di necessità e urgenza</a:t>
            </a:r>
          </a:p>
        </p:txBody>
      </p:sp>
    </p:spTree>
    <p:extLst>
      <p:ext uri="{BB962C8B-B14F-4D97-AF65-F5344CB8AC3E}">
        <p14:creationId xmlns:p14="http://schemas.microsoft.com/office/powerpoint/2010/main" val="3654511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6D794E-0C30-40B6-A8A6-913F11B08130}"/>
              </a:ext>
            </a:extLst>
          </p:cNvPr>
          <p:cNvSpPr>
            <a:spLocks noGrp="1"/>
          </p:cNvSpPr>
          <p:nvPr>
            <p:ph type="title"/>
          </p:nvPr>
        </p:nvSpPr>
        <p:spPr/>
        <p:txBody>
          <a:bodyPr/>
          <a:lstStyle/>
          <a:p>
            <a:r>
              <a:rPr lang="it-IT"/>
              <a:t>Invalidità dell’ordinanza</a:t>
            </a:r>
          </a:p>
        </p:txBody>
      </p:sp>
      <p:sp>
        <p:nvSpPr>
          <p:cNvPr id="3" name="Segnaposto contenuto 2">
            <a:extLst>
              <a:ext uri="{FF2B5EF4-FFF2-40B4-BE49-F238E27FC236}">
                <a16:creationId xmlns:a16="http://schemas.microsoft.com/office/drawing/2014/main" id="{9CD36CF6-A77E-4638-956A-72546B18E57E}"/>
              </a:ext>
            </a:extLst>
          </p:cNvPr>
          <p:cNvSpPr>
            <a:spLocks noGrp="1"/>
          </p:cNvSpPr>
          <p:nvPr>
            <p:ph idx="1"/>
          </p:nvPr>
        </p:nvSpPr>
        <p:spPr/>
        <p:txBody>
          <a:bodyPr/>
          <a:lstStyle/>
          <a:p>
            <a:pPr marL="0" indent="0" algn="just">
              <a:buNone/>
            </a:pPr>
            <a:r>
              <a:rPr lang="it-IT" sz="2400"/>
              <a:t>c) L’altro profilo è </a:t>
            </a:r>
            <a:r>
              <a:rPr lang="it-IT" sz="2400" u="sng">
                <a:solidFill>
                  <a:srgbClr val="FF0000"/>
                </a:solidFill>
              </a:rPr>
              <a:t>l’eccesso di potere </a:t>
            </a:r>
            <a:r>
              <a:rPr lang="it-IT" sz="2400"/>
              <a:t>o la </a:t>
            </a:r>
            <a:r>
              <a:rPr lang="it-IT" sz="2400" u="sng">
                <a:solidFill>
                  <a:srgbClr val="FF0000"/>
                </a:solidFill>
              </a:rPr>
              <a:t>mancanza dei presupposti</a:t>
            </a:r>
            <a:r>
              <a:rPr lang="it-IT" sz="2400">
                <a:solidFill>
                  <a:srgbClr val="FF0000"/>
                </a:solidFill>
              </a:rPr>
              <a:t>:</a:t>
            </a:r>
            <a:r>
              <a:rPr lang="it-IT" sz="2400"/>
              <a:t> se la situazione, ancorché foriera di pericoli, </a:t>
            </a:r>
            <a:r>
              <a:rPr lang="it-IT" sz="2400">
                <a:solidFill>
                  <a:srgbClr val="FF0000"/>
                </a:solidFill>
              </a:rPr>
              <a:t>è ordinaria ed esiste da tempo</a:t>
            </a:r>
            <a:r>
              <a:rPr lang="it-IT" sz="2400"/>
              <a:t>, si deve agire con strumenti ordinari. </a:t>
            </a:r>
          </a:p>
          <a:p>
            <a:pPr marL="0" indent="0" algn="just">
              <a:buNone/>
            </a:pPr>
            <a:r>
              <a:rPr lang="it-IT" sz="2400"/>
              <a:t>d) Poi c’è il limite implicito di ogni potere di necessità e urgenza, la </a:t>
            </a:r>
            <a:r>
              <a:rPr lang="it-IT" sz="2400" u="sng">
                <a:solidFill>
                  <a:srgbClr val="FF0000"/>
                </a:solidFill>
              </a:rPr>
              <a:t>proporzionalità</a:t>
            </a:r>
            <a:r>
              <a:rPr lang="it-IT" sz="2400">
                <a:solidFill>
                  <a:srgbClr val="FF0000"/>
                </a:solidFill>
              </a:rPr>
              <a:t>, </a:t>
            </a:r>
            <a:r>
              <a:rPr lang="it-IT" sz="2400"/>
              <a:t>cioè sono misure giustificate dalla necessità di fronteggiare la </a:t>
            </a:r>
            <a:r>
              <a:rPr lang="it-IT" sz="2400">
                <a:solidFill>
                  <a:srgbClr val="FF0000"/>
                </a:solidFill>
              </a:rPr>
              <a:t>situazione di emergenza</a:t>
            </a:r>
            <a:r>
              <a:rPr lang="it-IT" sz="2400"/>
              <a:t>, giudizio di </a:t>
            </a:r>
            <a:r>
              <a:rPr lang="it-IT" sz="2400">
                <a:solidFill>
                  <a:srgbClr val="FF0000"/>
                </a:solidFill>
              </a:rPr>
              <a:t>idoneità, di proporzionalità, di stretta necessità, di adeguatezza rispetto al fine</a:t>
            </a:r>
            <a:r>
              <a:rPr lang="it-IT" sz="2400"/>
              <a:t>, tra più misure idonee devo scegliere la misura meno invasiva, sono i principi generali dell’azione amministrativa. </a:t>
            </a:r>
            <a:endParaRPr lang="it-IT"/>
          </a:p>
        </p:txBody>
      </p:sp>
    </p:spTree>
    <p:extLst>
      <p:ext uri="{BB962C8B-B14F-4D97-AF65-F5344CB8AC3E}">
        <p14:creationId xmlns:p14="http://schemas.microsoft.com/office/powerpoint/2010/main" val="2456487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1EF715-5B3D-8C1D-C1F2-5DE079C17E13}"/>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33D8FBA9-5EB0-7C65-5736-26964A5B601C}"/>
              </a:ext>
            </a:extLst>
          </p:cNvPr>
          <p:cNvSpPr>
            <a:spLocks noGrp="1"/>
          </p:cNvSpPr>
          <p:nvPr>
            <p:ph idx="1"/>
          </p:nvPr>
        </p:nvSpPr>
        <p:spPr/>
        <p:txBody>
          <a:bodyPr/>
          <a:lstStyle/>
          <a:p>
            <a:pPr marL="0" indent="0">
              <a:buNone/>
            </a:pPr>
            <a:endParaRPr lang="it-IT"/>
          </a:p>
          <a:p>
            <a:pPr marL="0" indent="0" algn="ctr">
              <a:buNone/>
            </a:pPr>
            <a:endParaRPr lang="it-IT"/>
          </a:p>
          <a:p>
            <a:pPr marL="0" indent="0" algn="ctr">
              <a:buNone/>
            </a:pPr>
            <a:r>
              <a:rPr lang="it-IT"/>
              <a:t>ALCUNE ORDINANZE CONTINGIBILI E URGENTI</a:t>
            </a:r>
          </a:p>
        </p:txBody>
      </p:sp>
    </p:spTree>
    <p:extLst>
      <p:ext uri="{BB962C8B-B14F-4D97-AF65-F5344CB8AC3E}">
        <p14:creationId xmlns:p14="http://schemas.microsoft.com/office/powerpoint/2010/main" val="2103047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19B1CCB-A9B8-4609-8E4C-A139404AAC70}"/>
              </a:ext>
            </a:extLst>
          </p:cNvPr>
          <p:cNvSpPr>
            <a:spLocks noGrp="1" noChangeArrowheads="1"/>
          </p:cNvSpPr>
          <p:nvPr>
            <p:ph type="title"/>
          </p:nvPr>
        </p:nvSpPr>
        <p:spPr/>
        <p:txBody>
          <a:bodyPr/>
          <a:lstStyle/>
          <a:p>
            <a:pPr eaLnBrk="1" hangingPunct="1"/>
            <a:r>
              <a:rPr lang="it-IT" altLang="it-IT" sz="4000"/>
              <a:t>ORDINANZE DEL PREFETTO (T.u.l.p.s.)</a:t>
            </a:r>
          </a:p>
        </p:txBody>
      </p:sp>
      <p:sp>
        <p:nvSpPr>
          <p:cNvPr id="5123" name="Rectangle 3">
            <a:extLst>
              <a:ext uri="{FF2B5EF4-FFF2-40B4-BE49-F238E27FC236}">
                <a16:creationId xmlns:a16="http://schemas.microsoft.com/office/drawing/2014/main" id="{C97DF961-356C-4F59-8F43-A5F2FCE1D24C}"/>
              </a:ext>
            </a:extLst>
          </p:cNvPr>
          <p:cNvSpPr>
            <a:spLocks noGrp="1" noChangeArrowheads="1"/>
          </p:cNvSpPr>
          <p:nvPr>
            <p:ph type="body" idx="1"/>
          </p:nvPr>
        </p:nvSpPr>
        <p:spPr/>
        <p:txBody>
          <a:bodyPr/>
          <a:lstStyle/>
          <a:p>
            <a:pPr eaLnBrk="1" hangingPunct="1">
              <a:lnSpc>
                <a:spcPct val="90000"/>
              </a:lnSpc>
            </a:pPr>
            <a:r>
              <a:rPr lang="it-IT" altLang="it-IT" sz="2800" dirty="0"/>
              <a:t>Art. 2. </a:t>
            </a:r>
            <a:r>
              <a:rPr lang="it-IT" altLang="it-IT" sz="2800" dirty="0" err="1"/>
              <a:t>t.u.l.p.s</a:t>
            </a:r>
            <a:r>
              <a:rPr lang="it-IT" altLang="it-IT" sz="2800" dirty="0"/>
              <a:t>.: “il prefetto, nel caso di </a:t>
            </a:r>
            <a:r>
              <a:rPr lang="it-IT" altLang="it-IT" sz="2800" dirty="0">
                <a:solidFill>
                  <a:srgbClr val="FF0000"/>
                </a:solidFill>
              </a:rPr>
              <a:t>urgenza o per grave necessità pubblica</a:t>
            </a:r>
            <a:r>
              <a:rPr lang="it-IT" altLang="it-IT" sz="2800" dirty="0"/>
              <a:t>, ha facoltà di adottare i provvedimenti </a:t>
            </a:r>
            <a:r>
              <a:rPr lang="it-IT" altLang="it-IT" sz="2800" dirty="0">
                <a:solidFill>
                  <a:srgbClr val="FF0000"/>
                </a:solidFill>
              </a:rPr>
              <a:t>indispensabili</a:t>
            </a:r>
            <a:r>
              <a:rPr lang="it-IT" altLang="it-IT" sz="2800" dirty="0"/>
              <a:t> per la tutela dell’ordine pubblico e della sicurezza pubblica”. </a:t>
            </a:r>
          </a:p>
          <a:p>
            <a:pPr eaLnBrk="1" hangingPunct="1">
              <a:lnSpc>
                <a:spcPct val="90000"/>
              </a:lnSpc>
            </a:pPr>
            <a:r>
              <a:rPr lang="it-IT" altLang="it-IT" sz="2800" dirty="0" err="1"/>
              <a:t>Sent</a:t>
            </a:r>
            <a:r>
              <a:rPr lang="it-IT" altLang="it-IT" sz="2800" dirty="0"/>
              <a:t>. 26/1961 (additiva): la Corte costituzionale dichiara l’illegittimità costituzionale della norma nella parte in cui non prevede che l’ordinanza debba rispettare i principi dell’ordinamento giuridico, </a:t>
            </a:r>
            <a:r>
              <a:rPr lang="it-IT" altLang="it-IT" sz="2800" dirty="0">
                <a:solidFill>
                  <a:srgbClr val="FF0000"/>
                </a:solidFill>
              </a:rPr>
              <a:t>in particolare i principi costituzionali</a:t>
            </a:r>
            <a:r>
              <a:rPr lang="it-IT" altLang="it-IT" sz="2800" u="sng" dirty="0"/>
              <a:t>.</a:t>
            </a:r>
          </a:p>
          <a:p>
            <a:pPr eaLnBrk="1" hangingPunct="1">
              <a:lnSpc>
                <a:spcPct val="90000"/>
              </a:lnSpc>
            </a:pPr>
            <a:endParaRPr lang="it-IT" altLang="it-IT" dirty="0"/>
          </a:p>
        </p:txBody>
      </p:sp>
    </p:spTree>
    <p:extLst>
      <p:ext uri="{BB962C8B-B14F-4D97-AF65-F5344CB8AC3E}">
        <p14:creationId xmlns:p14="http://schemas.microsoft.com/office/powerpoint/2010/main" val="3914159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12C60D6-BABB-4C9E-92F6-CCD47EE5ACA0}"/>
              </a:ext>
            </a:extLst>
          </p:cNvPr>
          <p:cNvSpPr>
            <a:spLocks noGrp="1" noChangeArrowheads="1"/>
          </p:cNvSpPr>
          <p:nvPr>
            <p:ph type="title"/>
          </p:nvPr>
        </p:nvSpPr>
        <p:spPr>
          <a:xfrm>
            <a:off x="457200" y="160338"/>
            <a:ext cx="8229600" cy="1143000"/>
          </a:xfrm>
        </p:spPr>
        <p:txBody>
          <a:bodyPr/>
          <a:lstStyle/>
          <a:p>
            <a:pPr eaLnBrk="1" hangingPunct="1"/>
            <a:r>
              <a:rPr lang="it-IT" altLang="it-IT" sz="4000"/>
              <a:t>ORDINANZE DEL PREFETTO </a:t>
            </a:r>
            <a:r>
              <a:rPr lang="it-IT" altLang="it-IT" sz="4000" err="1"/>
              <a:t>T.u.l.p.s</a:t>
            </a:r>
            <a:r>
              <a:rPr lang="it-IT" altLang="it-IT" sz="4000"/>
              <a:t>.</a:t>
            </a:r>
          </a:p>
        </p:txBody>
      </p:sp>
      <p:sp>
        <p:nvSpPr>
          <p:cNvPr id="7171" name="Rectangle 3">
            <a:extLst>
              <a:ext uri="{FF2B5EF4-FFF2-40B4-BE49-F238E27FC236}">
                <a16:creationId xmlns:a16="http://schemas.microsoft.com/office/drawing/2014/main" id="{4F1FBF06-8CBF-483D-84D1-7377C9D5EBD8}"/>
              </a:ext>
            </a:extLst>
          </p:cNvPr>
          <p:cNvSpPr>
            <a:spLocks noGrp="1" noChangeArrowheads="1"/>
          </p:cNvSpPr>
          <p:nvPr>
            <p:ph type="body" idx="1"/>
          </p:nvPr>
        </p:nvSpPr>
        <p:spPr/>
        <p:txBody>
          <a:bodyPr/>
          <a:lstStyle/>
          <a:p>
            <a:pPr eaLnBrk="1" hangingPunct="1">
              <a:lnSpc>
                <a:spcPct val="80000"/>
              </a:lnSpc>
            </a:pPr>
            <a:r>
              <a:rPr lang="it-IT" altLang="it-IT" sz="2400" dirty="0"/>
              <a:t>1) la capacità derogatoria non è affermata espressamente, ma è implicita nel riferimento alle “</a:t>
            </a:r>
            <a:r>
              <a:rPr lang="it-IT" altLang="it-IT" sz="2400" b="1" dirty="0">
                <a:solidFill>
                  <a:srgbClr val="FF0000"/>
                </a:solidFill>
              </a:rPr>
              <a:t>misure indispensabili</a:t>
            </a:r>
            <a:r>
              <a:rPr lang="it-IT" altLang="it-IT" sz="2400" dirty="0"/>
              <a:t>”</a:t>
            </a:r>
          </a:p>
          <a:p>
            <a:pPr eaLnBrk="1" hangingPunct="1">
              <a:lnSpc>
                <a:spcPct val="80000"/>
              </a:lnSpc>
            </a:pPr>
            <a:r>
              <a:rPr lang="it-IT" altLang="it-IT" sz="2400" dirty="0"/>
              <a:t>2) </a:t>
            </a:r>
            <a:r>
              <a:rPr lang="it-IT" altLang="it-IT" sz="2400" b="1" dirty="0">
                <a:solidFill>
                  <a:srgbClr val="FF0000"/>
                </a:solidFill>
              </a:rPr>
              <a:t>la formulazione non individua alcun presupposto specifico</a:t>
            </a:r>
            <a:r>
              <a:rPr lang="it-IT" altLang="it-IT" sz="2400" dirty="0"/>
              <a:t>, quindi è da ritenersi che con essa si possano fronteggiare sia </a:t>
            </a:r>
            <a:r>
              <a:rPr lang="it-IT" altLang="it-IT" sz="2400" dirty="0">
                <a:solidFill>
                  <a:srgbClr val="FF0000"/>
                </a:solidFill>
              </a:rPr>
              <a:t>fatti emergenziali naturali </a:t>
            </a:r>
            <a:r>
              <a:rPr lang="it-IT" altLang="it-IT" sz="2400" dirty="0"/>
              <a:t>(catastrofi), sia </a:t>
            </a:r>
            <a:r>
              <a:rPr lang="it-IT" altLang="it-IT" sz="2400" dirty="0">
                <a:solidFill>
                  <a:srgbClr val="FF0000"/>
                </a:solidFill>
              </a:rPr>
              <a:t>connessi ad attività dell’uomo </a:t>
            </a:r>
            <a:r>
              <a:rPr lang="it-IT" altLang="it-IT" sz="2400" dirty="0"/>
              <a:t>(disastri ambientali), sia le emergenze pubbliche (criminali, economiche, sociali) </a:t>
            </a:r>
          </a:p>
          <a:p>
            <a:pPr eaLnBrk="1" hangingPunct="1">
              <a:lnSpc>
                <a:spcPct val="80000"/>
              </a:lnSpc>
            </a:pPr>
            <a:r>
              <a:rPr lang="it-IT" altLang="it-IT" sz="2400" dirty="0"/>
              <a:t>3) il contenuto del potere </a:t>
            </a:r>
            <a:r>
              <a:rPr lang="it-IT" altLang="it-IT" sz="2400" b="1" dirty="0">
                <a:solidFill>
                  <a:srgbClr val="FF0000"/>
                </a:solidFill>
              </a:rPr>
              <a:t>è tipicamente libero</a:t>
            </a:r>
          </a:p>
        </p:txBody>
      </p:sp>
    </p:spTree>
    <p:extLst>
      <p:ext uri="{BB962C8B-B14F-4D97-AF65-F5344CB8AC3E}">
        <p14:creationId xmlns:p14="http://schemas.microsoft.com/office/powerpoint/2010/main" val="1500075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a:extLst>
              <a:ext uri="{FF2B5EF4-FFF2-40B4-BE49-F238E27FC236}">
                <a16:creationId xmlns:a16="http://schemas.microsoft.com/office/drawing/2014/main" id="{601A2592-7755-46E3-A803-4BC657B0BFB1}"/>
              </a:ext>
            </a:extLst>
          </p:cNvPr>
          <p:cNvSpPr>
            <a:spLocks noGrp="1" noChangeArrowheads="1"/>
          </p:cNvSpPr>
          <p:nvPr>
            <p:ph type="title"/>
          </p:nvPr>
        </p:nvSpPr>
        <p:spPr>
          <a:xfrm>
            <a:off x="457200" y="160338"/>
            <a:ext cx="8229600" cy="1143000"/>
          </a:xfrm>
        </p:spPr>
        <p:txBody>
          <a:bodyPr/>
          <a:lstStyle/>
          <a:p>
            <a:r>
              <a:rPr lang="it-IT" altLang="it-IT"/>
              <a:t>Corte cost. sent. 26/1961 </a:t>
            </a:r>
          </a:p>
        </p:txBody>
      </p:sp>
      <p:sp>
        <p:nvSpPr>
          <p:cNvPr id="3" name="Segnaposto contenuto 2">
            <a:extLst>
              <a:ext uri="{FF2B5EF4-FFF2-40B4-BE49-F238E27FC236}">
                <a16:creationId xmlns:a16="http://schemas.microsoft.com/office/drawing/2014/main" id="{A7002CB6-29C7-4B4B-BEDB-35F5639C52B6}"/>
              </a:ext>
            </a:extLst>
          </p:cNvPr>
          <p:cNvSpPr>
            <a:spLocks noGrp="1"/>
          </p:cNvSpPr>
          <p:nvPr>
            <p:ph idx="1"/>
          </p:nvPr>
        </p:nvSpPr>
        <p:spPr/>
        <p:txBody>
          <a:bodyPr/>
          <a:lstStyle/>
          <a:p>
            <a:pPr marL="0" indent="0" algn="just">
              <a:buFontTx/>
              <a:buNone/>
              <a:defRPr/>
            </a:pPr>
            <a:r>
              <a:rPr lang="it-IT" sz="2400"/>
              <a:t>«É, in primo luogo, da riaffermare che i provvedimenti prefettizi non possono mai essere in contrasto con tali principi, dovunque tali principi siano espressi o comunque essi risultino, e precisamente non possono essere in contrasto con quei </a:t>
            </a:r>
            <a:r>
              <a:rPr lang="it-IT" sz="2400">
                <a:solidFill>
                  <a:srgbClr val="FF0000"/>
                </a:solidFill>
              </a:rPr>
              <a:t>precetti della Costituzione </a:t>
            </a:r>
            <a:r>
              <a:rPr lang="it-IT" sz="2400"/>
              <a:t>che, rappresentando gli elementi cardinali dell'ordinamento, </a:t>
            </a:r>
            <a:r>
              <a:rPr lang="it-IT" sz="2400" u="sng"/>
              <a:t>non consentono alcuna possibilità di deroga nemmeno ad opera della legge ordinaria</a:t>
            </a:r>
            <a:r>
              <a:rPr lang="it-IT" sz="2400"/>
              <a:t>. É, infatti, ovvio che l'art. 2 della legge di pubblica sicurezza non potrebbe disporre che, in un campo in cui il precetto costituzionale è </a:t>
            </a:r>
            <a:r>
              <a:rPr lang="it-IT" sz="2400">
                <a:solidFill>
                  <a:srgbClr val="FF0000"/>
                </a:solidFill>
              </a:rPr>
              <a:t>inderogabile</a:t>
            </a:r>
            <a:r>
              <a:rPr lang="it-IT" sz="2400"/>
              <a:t> anche di fronte al legislatore ordinario, intervengano provvedimenti amministrativi </a:t>
            </a:r>
            <a:r>
              <a:rPr lang="it-IT" sz="2400">
                <a:solidFill>
                  <a:srgbClr val="FF0000"/>
                </a:solidFill>
              </a:rPr>
              <a:t>in senso difforme</a:t>
            </a:r>
            <a:r>
              <a:rPr lang="it-IT" sz="2400"/>
              <a:t>».  </a:t>
            </a:r>
          </a:p>
          <a:p>
            <a:pPr>
              <a:defRPr/>
            </a:pPr>
            <a:endParaRPr lang="it-IT"/>
          </a:p>
        </p:txBody>
      </p:sp>
    </p:spTree>
    <p:extLst>
      <p:ext uri="{BB962C8B-B14F-4D97-AF65-F5344CB8AC3E}">
        <p14:creationId xmlns:p14="http://schemas.microsoft.com/office/powerpoint/2010/main" val="1061171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14C04C-9DFB-4C8F-875B-D6496C1E1C8D}"/>
              </a:ext>
            </a:extLst>
          </p:cNvPr>
          <p:cNvSpPr>
            <a:spLocks noGrp="1"/>
          </p:cNvSpPr>
          <p:nvPr>
            <p:ph type="title"/>
          </p:nvPr>
        </p:nvSpPr>
        <p:spPr/>
        <p:txBody>
          <a:bodyPr/>
          <a:lstStyle/>
          <a:p>
            <a:r>
              <a:rPr lang="it-IT" sz="2800"/>
              <a:t>ART. 50 CO. 5 TUEL: ordinanze contingibili e urgenti del sindaco per emergenze sanitarie</a:t>
            </a:r>
          </a:p>
        </p:txBody>
      </p:sp>
      <p:sp>
        <p:nvSpPr>
          <p:cNvPr id="3" name="Segnaposto contenuto 2">
            <a:extLst>
              <a:ext uri="{FF2B5EF4-FFF2-40B4-BE49-F238E27FC236}">
                <a16:creationId xmlns:a16="http://schemas.microsoft.com/office/drawing/2014/main" id="{74E0BEAF-62AE-485D-992A-8D9C17F00F7A}"/>
              </a:ext>
            </a:extLst>
          </p:cNvPr>
          <p:cNvSpPr>
            <a:spLocks noGrp="1"/>
          </p:cNvSpPr>
          <p:nvPr>
            <p:ph idx="1"/>
          </p:nvPr>
        </p:nvSpPr>
        <p:spPr/>
        <p:txBody>
          <a:bodyPr/>
          <a:lstStyle/>
          <a:p>
            <a:pPr marL="0" indent="0" algn="just">
              <a:buNone/>
            </a:pPr>
            <a:r>
              <a:rPr lang="it-IT" sz="1800"/>
              <a:t>5. In particolare, in caso di </a:t>
            </a:r>
            <a:r>
              <a:rPr lang="it-IT" sz="1800">
                <a:solidFill>
                  <a:srgbClr val="FF0000"/>
                </a:solidFill>
              </a:rPr>
              <a:t>emergenze sanitarie </a:t>
            </a:r>
            <a:r>
              <a:rPr lang="it-IT" sz="1800"/>
              <a:t>o di igiene pubblica a carattere </a:t>
            </a:r>
            <a:r>
              <a:rPr lang="it-IT" sz="1800">
                <a:solidFill>
                  <a:srgbClr val="FF0000"/>
                </a:solidFill>
              </a:rPr>
              <a:t>esclusivamente locale </a:t>
            </a:r>
            <a:r>
              <a:rPr lang="it-IT" sz="1800"/>
              <a:t>le </a:t>
            </a:r>
            <a:r>
              <a:rPr lang="it-IT" sz="1800">
                <a:solidFill>
                  <a:srgbClr val="FF0000"/>
                </a:solidFill>
              </a:rPr>
              <a:t>ordinanze contingibili e urgenti </a:t>
            </a:r>
            <a:r>
              <a:rPr lang="it-IT" sz="1800"/>
              <a:t>sono adottate dal sindaco, quale rappresentante della comunità locale. </a:t>
            </a:r>
          </a:p>
          <a:p>
            <a:pPr marL="0" indent="0" algn="just">
              <a:buNone/>
            </a:pPr>
            <a:r>
              <a:rPr lang="it-IT" sz="1800"/>
              <a:t>Le </a:t>
            </a:r>
            <a:r>
              <a:rPr lang="it-IT" sz="1800">
                <a:solidFill>
                  <a:srgbClr val="FF0000"/>
                </a:solidFill>
              </a:rPr>
              <a:t>medesime ordinanze </a:t>
            </a:r>
            <a:r>
              <a:rPr lang="it-IT" sz="1800"/>
              <a:t>sono adottate dal sindaco, quale rappresentante della comunità locale, in relazione all'urgente necessità di interventi volti a superare situazioni di grave incuria o degrado del territorio, dell'ambiente e del patrimonio culturale o di pregiudizio del decoro e della vivibilità urbana, con particolare riferimento alle esigenze di tutela della tranquillità e del riposo dei residenti, anche intervenendo in materia di orari di vendita, anche per asporto, e di somministrazione di bevande alcoliche e superalcoliche. </a:t>
            </a:r>
          </a:p>
          <a:p>
            <a:pPr marL="0" indent="0" algn="just">
              <a:buNone/>
            </a:pPr>
            <a:r>
              <a:rPr lang="it-IT" sz="1800"/>
              <a:t>Negli altri casi l'adozione dei provvedimenti d'urgenza ivi compresa la costituzione di centri e organismi di referenza o assistenza, </a:t>
            </a:r>
            <a:r>
              <a:rPr lang="it-IT" sz="1800">
                <a:solidFill>
                  <a:srgbClr val="FF0000"/>
                </a:solidFill>
              </a:rPr>
              <a:t>spetta allo Stato o alle regioni</a:t>
            </a:r>
            <a:r>
              <a:rPr lang="it-IT" sz="1800"/>
              <a:t> in ragione della dimensione dell'emergenza e dell'eventuale interessamento di più ambiti territoriali regionali.</a:t>
            </a:r>
          </a:p>
        </p:txBody>
      </p:sp>
    </p:spTree>
    <p:extLst>
      <p:ext uri="{BB962C8B-B14F-4D97-AF65-F5344CB8AC3E}">
        <p14:creationId xmlns:p14="http://schemas.microsoft.com/office/powerpoint/2010/main" val="4049299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48A7724-0091-4BFA-BA44-F54F7D81468A}"/>
              </a:ext>
            </a:extLst>
          </p:cNvPr>
          <p:cNvSpPr>
            <a:spLocks noGrp="1" noChangeArrowheads="1"/>
          </p:cNvSpPr>
          <p:nvPr>
            <p:ph type="title"/>
          </p:nvPr>
        </p:nvSpPr>
        <p:spPr/>
        <p:txBody>
          <a:bodyPr/>
          <a:lstStyle/>
          <a:p>
            <a:pPr eaLnBrk="1" hangingPunct="1"/>
            <a:r>
              <a:rPr lang="it-IT" altLang="it-IT" sz="2800"/>
              <a:t>Art. 54 TUEL: ordinanze contingibili e urgenti per incolumità pubblica e sicurezza urbana </a:t>
            </a:r>
          </a:p>
        </p:txBody>
      </p:sp>
      <p:sp>
        <p:nvSpPr>
          <p:cNvPr id="8195" name="Rectangle 3">
            <a:extLst>
              <a:ext uri="{FF2B5EF4-FFF2-40B4-BE49-F238E27FC236}">
                <a16:creationId xmlns:a16="http://schemas.microsoft.com/office/drawing/2014/main" id="{BBC391BC-5ACC-4AF1-9F23-0FD2EF4E2EAE}"/>
              </a:ext>
            </a:extLst>
          </p:cNvPr>
          <p:cNvSpPr>
            <a:spLocks noGrp="1" noChangeArrowheads="1"/>
          </p:cNvSpPr>
          <p:nvPr>
            <p:ph type="body" idx="1"/>
          </p:nvPr>
        </p:nvSpPr>
        <p:spPr>
          <a:xfrm>
            <a:off x="476816" y="1752600"/>
            <a:ext cx="8229600" cy="4525963"/>
          </a:xfrm>
        </p:spPr>
        <p:txBody>
          <a:bodyPr/>
          <a:lstStyle/>
          <a:p>
            <a:pPr eaLnBrk="1" hangingPunct="1"/>
            <a:r>
              <a:rPr lang="it-IT" altLang="it-IT" sz="2400"/>
              <a:t>Art. 54 co. 4: «Il sindaco, quale ufficiale del Governo, adotta con atto motivato provvedimenti, [anche](1) contingibili e urgenti nel rispetto dei principi generali dell'ordinamento, al fine di prevenire e di eliminare gravi pericoli che minacciano l'incolumità pubblica e la sicurezza urbana.»</a:t>
            </a:r>
          </a:p>
          <a:p>
            <a:pPr eaLnBrk="1" hangingPunct="1"/>
            <a:r>
              <a:rPr lang="it-IT" altLang="it-IT" sz="2400"/>
              <a:t>La Corte ha annullato la </a:t>
            </a:r>
            <a:r>
              <a:rPr lang="it-IT" altLang="it-IT" sz="2400" b="1">
                <a:solidFill>
                  <a:srgbClr val="FF0000"/>
                </a:solidFill>
              </a:rPr>
              <a:t>parola “anche</a:t>
            </a:r>
            <a:r>
              <a:rPr lang="it-IT" altLang="it-IT" sz="2400"/>
              <a:t>”, inserita dalla l. 94/2009</a:t>
            </a:r>
          </a:p>
          <a:p>
            <a:pPr eaLnBrk="1" hangingPunct="1"/>
            <a:r>
              <a:rPr lang="it-IT" altLang="it-IT" sz="2400"/>
              <a:t>La parola anche convertiva le ordinanze di necessità in atti fonte, con generalità, astrattezza, innovatività, svincolate dai requisiti della contingibilità e dell’urgenza e quini non a tempo. </a:t>
            </a:r>
          </a:p>
        </p:txBody>
      </p:sp>
    </p:spTree>
    <p:extLst>
      <p:ext uri="{BB962C8B-B14F-4D97-AF65-F5344CB8AC3E}">
        <p14:creationId xmlns:p14="http://schemas.microsoft.com/office/powerpoint/2010/main" val="1812143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144B1815-4106-4E61-8ABF-C6C2992C1AED}"/>
              </a:ext>
            </a:extLst>
          </p:cNvPr>
          <p:cNvSpPr>
            <a:spLocks noGrp="1" noChangeArrowheads="1"/>
          </p:cNvSpPr>
          <p:nvPr>
            <p:ph type="title"/>
          </p:nvPr>
        </p:nvSpPr>
        <p:spPr/>
        <p:txBody>
          <a:bodyPr/>
          <a:lstStyle/>
          <a:p>
            <a:pPr eaLnBrk="1" hangingPunct="1"/>
            <a:r>
              <a:rPr lang="it-IT" altLang="it-IT" sz="4000"/>
              <a:t>d. lgs. 1/2018 (codice della protezione civile)</a:t>
            </a:r>
          </a:p>
        </p:txBody>
      </p:sp>
      <p:sp>
        <p:nvSpPr>
          <p:cNvPr id="10243" name="Rectangle 3">
            <a:extLst>
              <a:ext uri="{FF2B5EF4-FFF2-40B4-BE49-F238E27FC236}">
                <a16:creationId xmlns:a16="http://schemas.microsoft.com/office/drawing/2014/main" id="{6A67392D-5470-47CB-92B1-BADB600F142F}"/>
              </a:ext>
            </a:extLst>
          </p:cNvPr>
          <p:cNvSpPr>
            <a:spLocks noGrp="1" noChangeArrowheads="1"/>
          </p:cNvSpPr>
          <p:nvPr>
            <p:ph type="body" idx="1"/>
          </p:nvPr>
        </p:nvSpPr>
        <p:spPr/>
        <p:txBody>
          <a:bodyPr/>
          <a:lstStyle/>
          <a:p>
            <a:pPr algn="just" eaLnBrk="1" hangingPunct="1"/>
            <a:r>
              <a:rPr lang="it-IT" altLang="it-IT" sz="2800"/>
              <a:t>Il servizio nazionale della protezione civile è promosso e coordinato </a:t>
            </a:r>
            <a:r>
              <a:rPr lang="it-IT" altLang="it-IT" sz="2800" b="1">
                <a:solidFill>
                  <a:srgbClr val="FF0000"/>
                </a:solidFill>
              </a:rPr>
              <a:t>dal PDCM (amministrazione multilivello). </a:t>
            </a:r>
          </a:p>
          <a:p>
            <a:pPr algn="just" eaLnBrk="1" hangingPunct="1"/>
            <a:r>
              <a:rPr lang="it-IT" altLang="it-IT" sz="2800"/>
              <a:t>Il dipartimento ha quindi il compito di guidare una </a:t>
            </a:r>
            <a:r>
              <a:rPr lang="it-IT" altLang="it-IT" sz="2800" b="1" u="sng">
                <a:solidFill>
                  <a:srgbClr val="FF0000"/>
                </a:solidFill>
              </a:rPr>
              <a:t>complessa rete multilivello</a:t>
            </a:r>
            <a:r>
              <a:rPr lang="it-IT" altLang="it-IT" sz="2800"/>
              <a:t>, in ‘un’ottica di </a:t>
            </a:r>
            <a:r>
              <a:rPr lang="it-IT" altLang="it-IT" sz="2800" u="sng"/>
              <a:t>sussidiarietà</a:t>
            </a:r>
            <a:r>
              <a:rPr lang="it-IT" altLang="it-IT" sz="2800"/>
              <a:t>, orizzontale e verticale, che coinvolge ogni livello di governo, e le associazioni di volontariato. </a:t>
            </a:r>
          </a:p>
          <a:p>
            <a:pPr algn="just" eaLnBrk="1" hangingPunct="1"/>
            <a:endParaRPr lang="it-IT" altLang="it-IT" sz="2800">
              <a:solidFill>
                <a:srgbClr val="FF0000"/>
              </a:solidFill>
            </a:endParaRPr>
          </a:p>
        </p:txBody>
      </p:sp>
    </p:spTree>
    <p:extLst>
      <p:ext uri="{BB962C8B-B14F-4D97-AF65-F5344CB8AC3E}">
        <p14:creationId xmlns:p14="http://schemas.microsoft.com/office/powerpoint/2010/main" val="4018999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3B0472-B9EC-4980-8A83-E0A269C11870}"/>
              </a:ext>
            </a:extLst>
          </p:cNvPr>
          <p:cNvSpPr>
            <a:spLocks noGrp="1"/>
          </p:cNvSpPr>
          <p:nvPr>
            <p:ph type="title"/>
          </p:nvPr>
        </p:nvSpPr>
        <p:spPr/>
        <p:txBody>
          <a:bodyPr/>
          <a:lstStyle/>
          <a:p>
            <a:r>
              <a:rPr lang="it-IT"/>
              <a:t>Ordinanze di protezione civile </a:t>
            </a:r>
          </a:p>
        </p:txBody>
      </p:sp>
      <p:sp>
        <p:nvSpPr>
          <p:cNvPr id="3" name="Segnaposto contenuto 2">
            <a:extLst>
              <a:ext uri="{FF2B5EF4-FFF2-40B4-BE49-F238E27FC236}">
                <a16:creationId xmlns:a16="http://schemas.microsoft.com/office/drawing/2014/main" id="{9D9F402B-B163-4C8D-B475-1C36396ECFE0}"/>
              </a:ext>
            </a:extLst>
          </p:cNvPr>
          <p:cNvSpPr>
            <a:spLocks noGrp="1"/>
          </p:cNvSpPr>
          <p:nvPr>
            <p:ph idx="1"/>
          </p:nvPr>
        </p:nvSpPr>
        <p:spPr/>
        <p:txBody>
          <a:bodyPr/>
          <a:lstStyle/>
          <a:p>
            <a:pPr marL="0" indent="0" algn="just">
              <a:buNone/>
            </a:pPr>
            <a:r>
              <a:rPr lang="it-IT" sz="2400"/>
              <a:t>Le ordinanze di protezione civile possono fronteggiare: </a:t>
            </a:r>
          </a:p>
          <a:p>
            <a:pPr marL="457200" indent="-457200" algn="just">
              <a:buAutoNum type="alphaLcParenR"/>
            </a:pPr>
            <a:r>
              <a:rPr lang="it-IT" sz="2400"/>
              <a:t>una grande calamità naturale, di cui posso prevedere che prima o poi ci sarà (es. terremoto), ma cosa serve per fronteggiarla dipende dall’entità della calamità e dalle sue conseguenze; </a:t>
            </a:r>
          </a:p>
          <a:p>
            <a:pPr marL="457200" indent="-457200" algn="just">
              <a:buAutoNum type="alphaLcParenR"/>
            </a:pPr>
            <a:r>
              <a:rPr lang="it-IT" sz="2400"/>
              <a:t>Il cd. codice della protezione civile dice che i poteri straordinari possono essere utilizzati per fronteggiare le conseguenze de</a:t>
            </a:r>
            <a:r>
              <a:rPr lang="it-IT" sz="2400">
                <a:solidFill>
                  <a:srgbClr val="FF0000"/>
                </a:solidFill>
              </a:rPr>
              <a:t>ll’attività dell’uomo. </a:t>
            </a:r>
          </a:p>
          <a:p>
            <a:pPr marL="0" indent="0" algn="just">
              <a:buNone/>
            </a:pPr>
            <a:r>
              <a:rPr lang="it-IT" sz="2400"/>
              <a:t>Ciò che non si conosce e non si riesce a predeterminare non è tanto </a:t>
            </a:r>
            <a:r>
              <a:rPr lang="it-IT" sz="2400">
                <a:solidFill>
                  <a:srgbClr val="FF0000"/>
                </a:solidFill>
              </a:rPr>
              <a:t>la pericolosità </a:t>
            </a:r>
            <a:r>
              <a:rPr lang="it-IT" sz="2400"/>
              <a:t>dell’evento umano e naturale, ma le </a:t>
            </a:r>
            <a:r>
              <a:rPr lang="it-IT" sz="2400">
                <a:solidFill>
                  <a:srgbClr val="FF0000"/>
                </a:solidFill>
              </a:rPr>
              <a:t>concrete conseguenze </a:t>
            </a:r>
            <a:r>
              <a:rPr lang="it-IT" sz="2400"/>
              <a:t>che può produrre e le misure che occorrono per farvi fronte.</a:t>
            </a:r>
          </a:p>
        </p:txBody>
      </p:sp>
    </p:spTree>
    <p:extLst>
      <p:ext uri="{BB962C8B-B14F-4D97-AF65-F5344CB8AC3E}">
        <p14:creationId xmlns:p14="http://schemas.microsoft.com/office/powerpoint/2010/main" val="568715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072085-5B8A-401C-8D9A-BD6DE4C967DE}"/>
              </a:ext>
            </a:extLst>
          </p:cNvPr>
          <p:cNvSpPr>
            <a:spLocks noGrp="1"/>
          </p:cNvSpPr>
          <p:nvPr>
            <p:ph type="title"/>
          </p:nvPr>
        </p:nvSpPr>
        <p:spPr/>
        <p:txBody>
          <a:bodyPr/>
          <a:lstStyle/>
          <a:p>
            <a:r>
              <a:rPr lang="it-IT" sz="2000"/>
              <a:t>Le ordinanze extra </a:t>
            </a:r>
            <a:r>
              <a:rPr lang="it-IT" sz="2000" err="1"/>
              <a:t>ordinem</a:t>
            </a:r>
            <a:r>
              <a:rPr lang="it-IT" sz="2000"/>
              <a:t> non possono essere utilizzate per organizzare i «grandi eventi»</a:t>
            </a:r>
            <a:endParaRPr lang="it-IT"/>
          </a:p>
        </p:txBody>
      </p:sp>
      <p:sp>
        <p:nvSpPr>
          <p:cNvPr id="3" name="Segnaposto contenuto 2">
            <a:extLst>
              <a:ext uri="{FF2B5EF4-FFF2-40B4-BE49-F238E27FC236}">
                <a16:creationId xmlns:a16="http://schemas.microsoft.com/office/drawing/2014/main" id="{5F8F92C1-F8EB-4B84-8B8C-233AF13BFE08}"/>
              </a:ext>
            </a:extLst>
          </p:cNvPr>
          <p:cNvSpPr>
            <a:spLocks noGrp="1"/>
          </p:cNvSpPr>
          <p:nvPr>
            <p:ph idx="1"/>
          </p:nvPr>
        </p:nvSpPr>
        <p:spPr/>
        <p:txBody>
          <a:bodyPr/>
          <a:lstStyle/>
          <a:p>
            <a:pPr marL="0" indent="0" algn="just">
              <a:buNone/>
            </a:pPr>
            <a:r>
              <a:rPr lang="it-IT" sz="2000" dirty="0"/>
              <a:t>Art. 16 comma 3 TU protezione civile: </a:t>
            </a:r>
          </a:p>
          <a:p>
            <a:pPr marL="0" indent="0" algn="just">
              <a:buNone/>
            </a:pPr>
            <a:r>
              <a:rPr lang="it-IT" sz="2000" dirty="0"/>
              <a:t>Prevede che le ordinanze di necessità e urgenza della protezione civile </a:t>
            </a:r>
            <a:r>
              <a:rPr lang="it-IT" sz="2000" dirty="0">
                <a:solidFill>
                  <a:srgbClr val="FF0000"/>
                </a:solidFill>
              </a:rPr>
              <a:t>non</a:t>
            </a:r>
            <a:r>
              <a:rPr lang="it-IT" sz="2000" dirty="0"/>
              <a:t> possano essere utilizzate per organizzare  grandi eventi (es. costruire piscine per le olimpiadi), per tale organizzazione si applicano le norme di legge, non si possono fare affidamenti diretti di lavori in deroga al codice dei contratti pubblici. </a:t>
            </a:r>
          </a:p>
          <a:p>
            <a:pPr marL="0" indent="0" algn="just">
              <a:buNone/>
            </a:pPr>
            <a:r>
              <a:rPr lang="it-IT" sz="2000" dirty="0"/>
              <a:t>In base a una norma abrogata nel 2012, invece, ciò era consentito, in assenza di dichiarazione dello stato di emergenza. </a:t>
            </a:r>
          </a:p>
          <a:p>
            <a:pPr marL="0" indent="0" algn="just">
              <a:buNone/>
            </a:pPr>
            <a:r>
              <a:rPr lang="it-IT" sz="2000" dirty="0">
                <a:solidFill>
                  <a:srgbClr val="FF0000"/>
                </a:solidFill>
              </a:rPr>
              <a:t>«3. Non rientrano nell'azione di protezione civile gli interventi e le opere per eventi programmati o programmabili in tempo utile che</a:t>
            </a:r>
            <a:br>
              <a:rPr lang="it-IT" sz="2000" dirty="0">
                <a:solidFill>
                  <a:srgbClr val="FF0000"/>
                </a:solidFill>
              </a:rPr>
            </a:br>
            <a:r>
              <a:rPr lang="it-IT" sz="2000" dirty="0">
                <a:solidFill>
                  <a:srgbClr val="FF0000"/>
                </a:solidFill>
              </a:rPr>
              <a:t>possono determinare criticità organizzative». </a:t>
            </a:r>
            <a:endParaRPr lang="it-IT" sz="2000" dirty="0"/>
          </a:p>
        </p:txBody>
      </p:sp>
    </p:spTree>
    <p:extLst>
      <p:ext uri="{BB962C8B-B14F-4D97-AF65-F5344CB8AC3E}">
        <p14:creationId xmlns:p14="http://schemas.microsoft.com/office/powerpoint/2010/main" val="175855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4D7EFE-D3D5-D0B0-D297-3E196B6AADA4}"/>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31CEEA81-125E-F7EF-179F-E81DC81C4FE9}"/>
              </a:ext>
            </a:extLst>
          </p:cNvPr>
          <p:cNvSpPr>
            <a:spLocks noGrp="1"/>
          </p:cNvSpPr>
          <p:nvPr>
            <p:ph idx="1"/>
          </p:nvPr>
        </p:nvSpPr>
        <p:spPr/>
        <p:txBody>
          <a:bodyPr/>
          <a:lstStyle/>
          <a:p>
            <a:pPr marL="0" indent="0">
              <a:buNone/>
            </a:pPr>
            <a:endParaRPr lang="it-IT"/>
          </a:p>
          <a:p>
            <a:pPr marL="0" indent="0">
              <a:buNone/>
            </a:pPr>
            <a:endParaRPr lang="it-IT"/>
          </a:p>
          <a:p>
            <a:pPr marL="0" indent="0">
              <a:buNone/>
            </a:pPr>
            <a:r>
              <a:rPr lang="it-IT"/>
              <a:t>IL PRINCIPIO DI LEGALITA’ E LE ORDINANZE CONTINGIBILI E URGENTI</a:t>
            </a:r>
          </a:p>
        </p:txBody>
      </p:sp>
    </p:spTree>
    <p:extLst>
      <p:ext uri="{BB962C8B-B14F-4D97-AF65-F5344CB8AC3E}">
        <p14:creationId xmlns:p14="http://schemas.microsoft.com/office/powerpoint/2010/main" val="671814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DAE752-E727-E671-2339-4ECD9BAF08D8}"/>
              </a:ext>
            </a:extLst>
          </p:cNvPr>
          <p:cNvSpPr>
            <a:spLocks noGrp="1"/>
          </p:cNvSpPr>
          <p:nvPr>
            <p:ph type="title"/>
          </p:nvPr>
        </p:nvSpPr>
        <p:spPr/>
        <p:txBody>
          <a:bodyPr/>
          <a:lstStyle/>
          <a:p>
            <a:r>
              <a:rPr lang="it-IT"/>
              <a:t>Protezione civile </a:t>
            </a:r>
          </a:p>
        </p:txBody>
      </p:sp>
      <p:sp>
        <p:nvSpPr>
          <p:cNvPr id="3" name="Segnaposto contenuto 2">
            <a:extLst>
              <a:ext uri="{FF2B5EF4-FFF2-40B4-BE49-F238E27FC236}">
                <a16:creationId xmlns:a16="http://schemas.microsoft.com/office/drawing/2014/main" id="{30B51D26-6C37-9A59-709F-FA50ED2769EB}"/>
              </a:ext>
            </a:extLst>
          </p:cNvPr>
          <p:cNvSpPr>
            <a:spLocks noGrp="1"/>
          </p:cNvSpPr>
          <p:nvPr>
            <p:ph idx="1"/>
          </p:nvPr>
        </p:nvSpPr>
        <p:spPr/>
        <p:txBody>
          <a:bodyPr/>
          <a:lstStyle/>
          <a:p>
            <a:pPr marL="0" indent="0">
              <a:buNone/>
            </a:pPr>
            <a:endParaRPr lang="it-IT"/>
          </a:p>
          <a:p>
            <a:pPr marL="0" indent="0">
              <a:buNone/>
            </a:pPr>
            <a:r>
              <a:rPr lang="it-IT"/>
              <a:t>Lo stato di emergenza è deliberato dal consiglio dei ministri (art. 24 TU protezione civile). </a:t>
            </a:r>
          </a:p>
          <a:p>
            <a:pPr marL="0" indent="0">
              <a:buNone/>
            </a:pPr>
            <a:r>
              <a:rPr lang="it-IT"/>
              <a:t>Durata: massimo 12 mesi, prorogabili per ulteriori dodici mesi.</a:t>
            </a:r>
          </a:p>
        </p:txBody>
      </p:sp>
    </p:spTree>
    <p:extLst>
      <p:ext uri="{BB962C8B-B14F-4D97-AF65-F5344CB8AC3E}">
        <p14:creationId xmlns:p14="http://schemas.microsoft.com/office/powerpoint/2010/main" val="38798006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BB5D542-A69C-47C5-B982-0FB3B05ACF55}"/>
              </a:ext>
            </a:extLst>
          </p:cNvPr>
          <p:cNvSpPr>
            <a:spLocks noGrp="1" noChangeArrowheads="1"/>
          </p:cNvSpPr>
          <p:nvPr>
            <p:ph type="title"/>
          </p:nvPr>
        </p:nvSpPr>
        <p:spPr/>
        <p:txBody>
          <a:bodyPr/>
          <a:lstStyle/>
          <a:p>
            <a:pPr eaLnBrk="1" hangingPunct="1"/>
            <a:r>
              <a:rPr lang="it-IT" altLang="it-IT"/>
              <a:t>TITOLARITA’ DEL POTERE</a:t>
            </a:r>
          </a:p>
        </p:txBody>
      </p:sp>
      <p:sp>
        <p:nvSpPr>
          <p:cNvPr id="18435" name="Rectangle 3">
            <a:extLst>
              <a:ext uri="{FF2B5EF4-FFF2-40B4-BE49-F238E27FC236}">
                <a16:creationId xmlns:a16="http://schemas.microsoft.com/office/drawing/2014/main" id="{9C02C4E1-3FE3-4B22-966B-5336C3A10043}"/>
              </a:ext>
            </a:extLst>
          </p:cNvPr>
          <p:cNvSpPr>
            <a:spLocks noGrp="1" noChangeArrowheads="1"/>
          </p:cNvSpPr>
          <p:nvPr>
            <p:ph type="body" idx="1"/>
          </p:nvPr>
        </p:nvSpPr>
        <p:spPr/>
        <p:txBody>
          <a:bodyPr/>
          <a:lstStyle/>
          <a:p>
            <a:pPr marL="0" indent="0" algn="just" eaLnBrk="1" hangingPunct="1">
              <a:buNone/>
            </a:pPr>
            <a:r>
              <a:rPr lang="it-IT" altLang="it-IT"/>
              <a:t>Titolare del potere di ordinanza è il Presidente del Consiglio dei Ministri o il ministro da questi delegato, che può avvalersi di commissari straordinari</a:t>
            </a:r>
          </a:p>
        </p:txBody>
      </p:sp>
    </p:spTree>
    <p:extLst>
      <p:ext uri="{BB962C8B-B14F-4D97-AF65-F5344CB8AC3E}">
        <p14:creationId xmlns:p14="http://schemas.microsoft.com/office/powerpoint/2010/main" val="27237993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9E92D8-351E-4F36-9775-30BCD85B32FA}"/>
              </a:ext>
            </a:extLst>
          </p:cNvPr>
          <p:cNvSpPr>
            <a:spLocks noGrp="1"/>
          </p:cNvSpPr>
          <p:nvPr>
            <p:ph type="title"/>
          </p:nvPr>
        </p:nvSpPr>
        <p:spPr/>
        <p:txBody>
          <a:bodyPr/>
          <a:lstStyle/>
          <a:p>
            <a:r>
              <a:rPr lang="it-IT" sz="2000" b="1"/>
              <a:t>Art. 7</a:t>
            </a:r>
            <a:br>
              <a:rPr lang="it-IT" sz="2000" b="1"/>
            </a:br>
            <a:r>
              <a:rPr lang="it-IT" sz="2000" b="1"/>
              <a:t>Tipologia degli eventi emergenziali di protezione civile (Articolo 2, legge 225/1992)</a:t>
            </a:r>
            <a:br>
              <a:rPr lang="it-IT" sz="2000"/>
            </a:br>
            <a:endParaRPr lang="it-IT" sz="2000"/>
          </a:p>
        </p:txBody>
      </p:sp>
      <p:sp>
        <p:nvSpPr>
          <p:cNvPr id="3" name="Segnaposto contenuto 2">
            <a:extLst>
              <a:ext uri="{FF2B5EF4-FFF2-40B4-BE49-F238E27FC236}">
                <a16:creationId xmlns:a16="http://schemas.microsoft.com/office/drawing/2014/main" id="{4B495B79-A400-4F78-B5F8-197AACB962E6}"/>
              </a:ext>
            </a:extLst>
          </p:cNvPr>
          <p:cNvSpPr>
            <a:spLocks noGrp="1"/>
          </p:cNvSpPr>
          <p:nvPr>
            <p:ph idx="1"/>
          </p:nvPr>
        </p:nvSpPr>
        <p:spPr>
          <a:xfrm>
            <a:off x="422031" y="1524000"/>
            <a:ext cx="8229600" cy="4525963"/>
          </a:xfrm>
        </p:spPr>
        <p:txBody>
          <a:bodyPr/>
          <a:lstStyle/>
          <a:p>
            <a:pPr marL="0" indent="0">
              <a:buNone/>
            </a:pPr>
            <a:endParaRPr lang="it-IT" sz="1400"/>
          </a:p>
          <a:p>
            <a:pPr marL="0" indent="0" algn="just">
              <a:buNone/>
            </a:pPr>
            <a:r>
              <a:rPr lang="it-IT" sz="1400"/>
              <a:t>1. Ai fini dello svolgimento delle attività di cui all'articolo 2, gli eventi emergenziali di protezione civile si distinguono in:</a:t>
            </a:r>
            <a:br>
              <a:rPr lang="it-IT" sz="1400"/>
            </a:br>
            <a:r>
              <a:rPr lang="it-IT" sz="1400"/>
              <a:t>a) emergenze connesse con eventi calamitosi di origine naturale </a:t>
            </a:r>
            <a:r>
              <a:rPr lang="it-IT" sz="1400">
                <a:solidFill>
                  <a:srgbClr val="FF0000"/>
                </a:solidFill>
              </a:rPr>
              <a:t>o derivanti dall’attività dell'uomo </a:t>
            </a:r>
            <a:r>
              <a:rPr lang="it-IT" sz="1400"/>
              <a:t>che possono essere fronteggiati</a:t>
            </a:r>
            <a:br>
              <a:rPr lang="it-IT" sz="1400"/>
            </a:br>
            <a:r>
              <a:rPr lang="it-IT" sz="1400"/>
              <a:t>mediante interventi attuabili, dai singoli enti e amministrazioni competenti in via ordinaria;</a:t>
            </a:r>
            <a:br>
              <a:rPr lang="it-IT" sz="1400"/>
            </a:br>
            <a:r>
              <a:rPr lang="it-IT" sz="1400"/>
              <a:t>b) emergenze connesse con eventi calamitosi di origine naturale </a:t>
            </a:r>
            <a:r>
              <a:rPr lang="it-IT" sz="1400">
                <a:solidFill>
                  <a:srgbClr val="FF0000"/>
                </a:solidFill>
              </a:rPr>
              <a:t>o derivanti dall’attività dell'uomo </a:t>
            </a:r>
            <a:r>
              <a:rPr lang="it-IT" sz="1400"/>
              <a:t>che per loro natura o estensione</a:t>
            </a:r>
            <a:br>
              <a:rPr lang="it-IT" sz="1400"/>
            </a:br>
            <a:r>
              <a:rPr lang="it-IT" sz="1400"/>
              <a:t>comportano l'intervento coordinato di più enti o amministrazioni e debbono essere fronteggiati con mezzi e poteri straordinari da</a:t>
            </a:r>
            <a:br>
              <a:rPr lang="it-IT" sz="1400"/>
            </a:br>
            <a:r>
              <a:rPr lang="it-IT" sz="1400"/>
              <a:t>impiegare durante limitati e predefiniti periodi di tempo, disciplinati dalle Regioni e dalle Province autonome di Trento e di Bolzano nell'esercizio della rispettiva potestà legislativa;</a:t>
            </a:r>
            <a:br>
              <a:rPr lang="it-IT" sz="1400"/>
            </a:br>
            <a:r>
              <a:rPr lang="it-IT" sz="1400"/>
              <a:t>c) emergenze di rilievo nazionale connesse con eventi calamitosi di origine naturale </a:t>
            </a:r>
            <a:r>
              <a:rPr lang="it-IT" sz="1400">
                <a:solidFill>
                  <a:srgbClr val="FF0000"/>
                </a:solidFill>
              </a:rPr>
              <a:t>o derivanti dall’attività dell'uomo </a:t>
            </a:r>
            <a:r>
              <a:rPr lang="it-IT" sz="1400"/>
              <a:t>che in ragione della loro intensità o estensione debbono, con immediatezza d'intervento, essere fronteggiate con mezzi e poteri straordinari da impiegare durante limitati e predefiniti periodi di tempo ai sensi dell'articolo 24.</a:t>
            </a:r>
          </a:p>
          <a:p>
            <a:endParaRPr lang="it-IT"/>
          </a:p>
        </p:txBody>
      </p:sp>
    </p:spTree>
    <p:extLst>
      <p:ext uri="{BB962C8B-B14F-4D97-AF65-F5344CB8AC3E}">
        <p14:creationId xmlns:p14="http://schemas.microsoft.com/office/powerpoint/2010/main" val="429285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2C2E77-807D-4D3B-B4B5-318672CF3041}"/>
              </a:ext>
            </a:extLst>
          </p:cNvPr>
          <p:cNvSpPr>
            <a:spLocks noGrp="1"/>
          </p:cNvSpPr>
          <p:nvPr>
            <p:ph type="title"/>
          </p:nvPr>
        </p:nvSpPr>
        <p:spPr/>
        <p:txBody>
          <a:bodyPr/>
          <a:lstStyle/>
          <a:p>
            <a:br>
              <a:rPr lang="it-IT" sz="2000" b="1"/>
            </a:br>
            <a:r>
              <a:rPr lang="it-IT" sz="2000" b="1"/>
              <a:t>Art. 16</a:t>
            </a:r>
            <a:br>
              <a:rPr lang="it-IT" sz="2000" b="1"/>
            </a:br>
            <a:r>
              <a:rPr lang="it-IT" sz="2000" b="1"/>
              <a:t>Tipologia dei rischi di protezione civile  (Articolo 1-bis, 2 e 3-bis legge 225/1992) </a:t>
            </a:r>
            <a:br>
              <a:rPr lang="it-IT" sz="2000"/>
            </a:br>
            <a:br>
              <a:rPr lang="it-IT" sz="2000"/>
            </a:br>
            <a:endParaRPr lang="it-IT" sz="2000"/>
          </a:p>
        </p:txBody>
      </p:sp>
      <p:sp>
        <p:nvSpPr>
          <p:cNvPr id="3" name="Segnaposto contenuto 2">
            <a:extLst>
              <a:ext uri="{FF2B5EF4-FFF2-40B4-BE49-F238E27FC236}">
                <a16:creationId xmlns:a16="http://schemas.microsoft.com/office/drawing/2014/main" id="{226EE404-7BA0-4D7F-AC4F-6D5EDF93FC21}"/>
              </a:ext>
            </a:extLst>
          </p:cNvPr>
          <p:cNvSpPr>
            <a:spLocks noGrp="1"/>
          </p:cNvSpPr>
          <p:nvPr>
            <p:ph idx="1"/>
          </p:nvPr>
        </p:nvSpPr>
        <p:spPr/>
        <p:txBody>
          <a:bodyPr/>
          <a:lstStyle/>
          <a:p>
            <a:pPr algn="just"/>
            <a:r>
              <a:rPr lang="it-IT" sz="1400"/>
              <a:t>1. L'azione del Servizio nazionale si esplica, in particolare, in relazione alle seguenti tipologie di rischi: sismico, vulcanico, da maremoto, idraulico, idrogeologico, da fenomeni meteorologici avversi, da deficit idrico e da incendi boschivi.</a:t>
            </a:r>
            <a:br>
              <a:rPr lang="it-IT" sz="1400"/>
            </a:br>
            <a:r>
              <a:rPr lang="it-IT" sz="1400"/>
              <a:t>2. Ferme restando le competenze dei soggetti ordinariamente individuati ai sensi della vigente normativa di settore e le</a:t>
            </a:r>
            <a:br>
              <a:rPr lang="it-IT" sz="1400"/>
            </a:br>
            <a:r>
              <a:rPr lang="it-IT" sz="1400"/>
              <a:t>conseguenti attività, l'azione del Servizio nazionale è suscettibile di esplicarsi, altresì, per le seguenti tipologie di</a:t>
            </a:r>
            <a:br>
              <a:rPr lang="it-IT" sz="1400"/>
            </a:br>
            <a:r>
              <a:rPr lang="it-IT" sz="1400"/>
              <a:t>rischi: chimico, nucleare, radiologico, tecnologico, industriale, da trasporti, ambientale, igienico-sanitario e da rientro incontrollato di oggetti e detriti spaziali.</a:t>
            </a:r>
            <a:br>
              <a:rPr lang="it-IT" sz="1400"/>
            </a:br>
            <a:r>
              <a:rPr lang="it-IT" sz="1400">
                <a:solidFill>
                  <a:srgbClr val="FF0000"/>
                </a:solidFill>
              </a:rPr>
              <a:t>3. Non rientrano nell'azione di protezione civile gli interventi e le opere per eventi programmati o programmabili in tempo utile che</a:t>
            </a:r>
            <a:br>
              <a:rPr lang="it-IT" sz="1400">
                <a:solidFill>
                  <a:srgbClr val="FF0000"/>
                </a:solidFill>
              </a:rPr>
            </a:br>
            <a:r>
              <a:rPr lang="it-IT" sz="1400">
                <a:solidFill>
                  <a:srgbClr val="FF0000"/>
                </a:solidFill>
              </a:rPr>
              <a:t>possono determinare criticità organizzative</a:t>
            </a:r>
            <a:r>
              <a:rPr lang="it-IT" sz="1400"/>
              <a:t>, in occasione dei quali le articolazioni territoriali delle componenti e strutture operative del Servizio nazionale possono assicurare il proprio supporto, limitatamente ad aspetti di natura organizzativa e di assistenza alla popolazione, su richiesta delle autorità di protezione civile competenti, anche ai fini dell'implementazione delle necessarie azioni in termini di tutela dei cittadini.</a:t>
            </a:r>
          </a:p>
        </p:txBody>
      </p:sp>
    </p:spTree>
    <p:extLst>
      <p:ext uri="{BB962C8B-B14F-4D97-AF65-F5344CB8AC3E}">
        <p14:creationId xmlns:p14="http://schemas.microsoft.com/office/powerpoint/2010/main" val="262684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0DE4B5-75ED-4BEA-A697-40AB256548C5}"/>
              </a:ext>
            </a:extLst>
          </p:cNvPr>
          <p:cNvSpPr>
            <a:spLocks noGrp="1"/>
          </p:cNvSpPr>
          <p:nvPr>
            <p:ph type="title"/>
          </p:nvPr>
        </p:nvSpPr>
        <p:spPr/>
        <p:txBody>
          <a:bodyPr/>
          <a:lstStyle/>
          <a:p>
            <a:br>
              <a:rPr lang="it-IT" sz="1400" b="1"/>
            </a:br>
            <a:br>
              <a:rPr lang="it-IT" sz="1400" b="1"/>
            </a:br>
            <a:br>
              <a:rPr lang="it-IT" sz="1400" b="1"/>
            </a:br>
            <a:r>
              <a:rPr lang="it-IT" sz="1400" b="1"/>
              <a:t>Art. 24</a:t>
            </a:r>
            <a:br>
              <a:rPr lang="it-IT" sz="1400" b="1"/>
            </a:br>
            <a:r>
              <a:rPr lang="it-IT" sz="1400" b="1"/>
              <a:t>Deliberazione dello stato di emergenza di rilievo nazionale (Articoli 5 legge 225/1992; Articoli 107 e 108 decreto legislativo 112/1998; Articolo 5-bis, comma 5, decreto-legge 343/2001, </a:t>
            </a:r>
            <a:r>
              <a:rPr lang="it-IT" sz="1400" b="1" err="1"/>
              <a:t>conv</a:t>
            </a:r>
            <a:r>
              <a:rPr lang="it-IT" sz="1400" b="1"/>
              <a:t>. Legge 401/2001; Articolo 14 decreto-legge 90/2008, </a:t>
            </a:r>
            <a:r>
              <a:rPr lang="it-IT" sz="1400" b="1" err="1"/>
              <a:t>conv</a:t>
            </a:r>
            <a:r>
              <a:rPr lang="it-IT" sz="1400" b="1"/>
              <a:t>. legge 123/2008; Articolo 1, comma 422, legge 147/2013)</a:t>
            </a:r>
            <a:br>
              <a:rPr lang="it-IT"/>
            </a:br>
            <a:endParaRPr lang="it-IT"/>
          </a:p>
        </p:txBody>
      </p:sp>
      <p:sp>
        <p:nvSpPr>
          <p:cNvPr id="3" name="Segnaposto contenuto 2">
            <a:extLst>
              <a:ext uri="{FF2B5EF4-FFF2-40B4-BE49-F238E27FC236}">
                <a16:creationId xmlns:a16="http://schemas.microsoft.com/office/drawing/2014/main" id="{6E79BBE3-5506-4734-B9A9-B387A371897C}"/>
              </a:ext>
            </a:extLst>
          </p:cNvPr>
          <p:cNvSpPr>
            <a:spLocks noGrp="1"/>
          </p:cNvSpPr>
          <p:nvPr>
            <p:ph idx="1"/>
          </p:nvPr>
        </p:nvSpPr>
        <p:spPr/>
        <p:txBody>
          <a:bodyPr/>
          <a:lstStyle/>
          <a:p>
            <a:pPr marL="0" indent="0" algn="just">
              <a:buNone/>
            </a:pPr>
            <a:br>
              <a:rPr lang="it-IT" sz="1600"/>
            </a:br>
            <a:r>
              <a:rPr lang="it-IT" sz="1600"/>
              <a:t>1. Al verificarsi degli eventi che, a seguito di una valutazione speditiva svolta dal Dipartimento della protezione civile sulla base dei dati e delle informazioni disponibili e in raccordo con le Regioni e Province autonome interessate, presentano i requisiti di cui all'articolo 7, comma 1, lettera c), ovvero nella loro imminenza, il </a:t>
            </a:r>
            <a:r>
              <a:rPr lang="it-IT" sz="1600">
                <a:solidFill>
                  <a:srgbClr val="FF0000"/>
                </a:solidFill>
              </a:rPr>
              <a:t>Consiglio dei ministri</a:t>
            </a:r>
            <a:r>
              <a:rPr lang="it-IT" sz="1600"/>
              <a:t>, su proposta del </a:t>
            </a:r>
            <a:r>
              <a:rPr lang="it-IT" sz="1600">
                <a:solidFill>
                  <a:srgbClr val="FF0000"/>
                </a:solidFill>
              </a:rPr>
              <a:t>Presidente del Consiglio dei ministri</a:t>
            </a:r>
            <a:r>
              <a:rPr lang="it-IT" sz="1600"/>
              <a:t>, formulata anche su richiesta del Presidente della Regione o </a:t>
            </a:r>
            <a:r>
              <a:rPr lang="it-IT" sz="1600" err="1"/>
              <a:t>Pro</a:t>
            </a:r>
            <a:r>
              <a:rPr lang="it-IT" sz="1600" err="1">
                <a:solidFill>
                  <a:srgbClr val="FF0000"/>
                </a:solidFill>
              </a:rPr>
              <a:t>delibera</a:t>
            </a:r>
            <a:r>
              <a:rPr lang="it-IT" sz="1600">
                <a:solidFill>
                  <a:srgbClr val="FF0000"/>
                </a:solidFill>
              </a:rPr>
              <a:t> lo stato d'emergenza di rilievo </a:t>
            </a:r>
            <a:r>
              <a:rPr lang="it-IT" sz="1600" err="1">
                <a:solidFill>
                  <a:srgbClr val="FF0000"/>
                </a:solidFill>
              </a:rPr>
              <a:t>nazionale</a:t>
            </a:r>
            <a:r>
              <a:rPr lang="it-IT" sz="1600" err="1"/>
              <a:t>vincia</a:t>
            </a:r>
            <a:r>
              <a:rPr lang="it-IT" sz="1600"/>
              <a:t> autonoma interessata e comunque acquisitane l'intesa,, fissandone </a:t>
            </a:r>
            <a:r>
              <a:rPr lang="it-IT" sz="1600">
                <a:solidFill>
                  <a:srgbClr val="FF0000"/>
                </a:solidFill>
              </a:rPr>
              <a:t>la durata </a:t>
            </a:r>
            <a:r>
              <a:rPr lang="it-IT" sz="1600"/>
              <a:t>e determinandone </a:t>
            </a:r>
            <a:r>
              <a:rPr lang="it-IT" sz="1600">
                <a:solidFill>
                  <a:srgbClr val="FF0000"/>
                </a:solidFill>
              </a:rPr>
              <a:t>l'estensione territoriale </a:t>
            </a:r>
            <a:r>
              <a:rPr lang="it-IT" sz="1600"/>
              <a:t>con riferimento alla natura e alla qualità degli eventi e autorizza l'emanazione delle ordinanze di protezione civile di cui all'articolo 25</a:t>
            </a:r>
          </a:p>
          <a:p>
            <a:pPr algn="just"/>
            <a:endParaRPr lang="it-IT" sz="1600"/>
          </a:p>
          <a:p>
            <a:pPr algn="just"/>
            <a:r>
              <a:rPr lang="it-IT" sz="1600"/>
              <a:t>…</a:t>
            </a:r>
          </a:p>
          <a:p>
            <a:pPr algn="just"/>
            <a:r>
              <a:rPr lang="it-IT" sz="1600"/>
              <a:t>3. La durata dello stato di emergenza di rilievo nazionale </a:t>
            </a:r>
            <a:r>
              <a:rPr lang="it-IT" sz="1600">
                <a:solidFill>
                  <a:srgbClr val="FF0000"/>
                </a:solidFill>
              </a:rPr>
              <a:t>non può superare i 12 mesi, </a:t>
            </a:r>
            <a:r>
              <a:rPr lang="it-IT" sz="1600"/>
              <a:t>ed è prorogabile per non più di ulteriori 12</a:t>
            </a:r>
            <a:br>
              <a:rPr lang="it-IT" sz="1600"/>
            </a:br>
            <a:r>
              <a:rPr lang="it-IT" sz="1600"/>
              <a:t>mesi.</a:t>
            </a:r>
          </a:p>
        </p:txBody>
      </p:sp>
    </p:spTree>
    <p:extLst>
      <p:ext uri="{BB962C8B-B14F-4D97-AF65-F5344CB8AC3E}">
        <p14:creationId xmlns:p14="http://schemas.microsoft.com/office/powerpoint/2010/main" val="4186171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EAC0F0-0CBD-470F-A11B-7C098F217BA4}"/>
              </a:ext>
            </a:extLst>
          </p:cNvPr>
          <p:cNvSpPr>
            <a:spLocks noGrp="1"/>
          </p:cNvSpPr>
          <p:nvPr>
            <p:ph type="title"/>
          </p:nvPr>
        </p:nvSpPr>
        <p:spPr/>
        <p:txBody>
          <a:bodyPr/>
          <a:lstStyle/>
          <a:p>
            <a:r>
              <a:rPr lang="it-IT" sz="1800" b="1"/>
              <a:t>Art. 25</a:t>
            </a:r>
            <a:br>
              <a:rPr lang="it-IT" sz="1800" b="1"/>
            </a:br>
            <a:r>
              <a:rPr lang="it-IT" sz="1800" b="1"/>
              <a:t>Ordinanze di protezione civile (Articoli 5 e 20 legge 225/1992; Articoli 107 e 108 decreto legislativo 112/1998; Articolo 14 decreto-legge 90/2008, </a:t>
            </a:r>
            <a:r>
              <a:rPr lang="it-IT" sz="1800" b="1" err="1"/>
              <a:t>conv</a:t>
            </a:r>
            <a:r>
              <a:rPr lang="it-IT" sz="1800" b="1"/>
              <a:t>. legge 123/2008; Articolo 40, comma 2, lettera p), legge 196/2009) </a:t>
            </a:r>
            <a:br>
              <a:rPr lang="it-IT" sz="1800"/>
            </a:br>
            <a:endParaRPr lang="it-IT" sz="1800"/>
          </a:p>
        </p:txBody>
      </p:sp>
      <p:sp>
        <p:nvSpPr>
          <p:cNvPr id="3" name="Segnaposto contenuto 2">
            <a:extLst>
              <a:ext uri="{FF2B5EF4-FFF2-40B4-BE49-F238E27FC236}">
                <a16:creationId xmlns:a16="http://schemas.microsoft.com/office/drawing/2014/main" id="{707D4BCD-303E-43A0-89E7-6C9C38E91FDB}"/>
              </a:ext>
            </a:extLst>
          </p:cNvPr>
          <p:cNvSpPr>
            <a:spLocks noGrp="1"/>
          </p:cNvSpPr>
          <p:nvPr>
            <p:ph idx="1"/>
          </p:nvPr>
        </p:nvSpPr>
        <p:spPr/>
        <p:txBody>
          <a:bodyPr/>
          <a:lstStyle/>
          <a:p>
            <a:pPr marL="0" indent="0">
              <a:buNone/>
            </a:pPr>
            <a:br>
              <a:rPr lang="it-IT" sz="1800"/>
            </a:br>
            <a:r>
              <a:rPr lang="it-IT" sz="1800"/>
              <a:t>1. Per il coordinamento dell'attuazione degli interventi da effettuare durante lo stato di emergenza di rilievo nazionale si provvede mediante o</a:t>
            </a:r>
            <a:r>
              <a:rPr lang="it-IT" sz="1800">
                <a:solidFill>
                  <a:srgbClr val="FF0000"/>
                </a:solidFill>
              </a:rPr>
              <a:t>rdinanze di protezione civile</a:t>
            </a:r>
            <a:r>
              <a:rPr lang="it-IT" sz="1800"/>
              <a:t>, da adottarsi in </a:t>
            </a:r>
            <a:r>
              <a:rPr lang="it-IT" sz="1800">
                <a:solidFill>
                  <a:srgbClr val="FF0000"/>
                </a:solidFill>
              </a:rPr>
              <a:t>deroga ad ogni disposizione vigente</a:t>
            </a:r>
            <a:r>
              <a:rPr lang="it-IT" sz="1800"/>
              <a:t>, nei limiti e con le modalità indicati nella deliberazione dello stato di emergenza e nel rispetto dei </a:t>
            </a:r>
            <a:r>
              <a:rPr lang="it-IT" sz="1800">
                <a:solidFill>
                  <a:srgbClr val="FF0000"/>
                </a:solidFill>
              </a:rPr>
              <a:t>principi generali dell'ordinamento giuridico e delle norme dell'Unione europea</a:t>
            </a:r>
            <a:r>
              <a:rPr lang="it-IT" sz="1800"/>
              <a:t>. Le ordinanze sono emanate acquisita l'intesa delle Regioni e Province autonome territorialmente interessate e, ove rechino deroghe alle leggi vigenti, devono </a:t>
            </a:r>
            <a:r>
              <a:rPr lang="it-IT" sz="1800">
                <a:solidFill>
                  <a:srgbClr val="FF0000"/>
                </a:solidFill>
              </a:rPr>
              <a:t>contenere l'indicazione delle principali norme a cui si intende derogare </a:t>
            </a:r>
            <a:r>
              <a:rPr lang="it-IT" sz="1800"/>
              <a:t>e devono essere specificamente motivate.</a:t>
            </a:r>
          </a:p>
        </p:txBody>
      </p:sp>
    </p:spTree>
    <p:extLst>
      <p:ext uri="{BB962C8B-B14F-4D97-AF65-F5344CB8AC3E}">
        <p14:creationId xmlns:p14="http://schemas.microsoft.com/office/powerpoint/2010/main" val="1824797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a:extLst>
              <a:ext uri="{FF2B5EF4-FFF2-40B4-BE49-F238E27FC236}">
                <a16:creationId xmlns:a16="http://schemas.microsoft.com/office/drawing/2014/main" id="{F4122865-D225-4FAA-95E5-6EEB5A735A0E}"/>
              </a:ext>
            </a:extLst>
          </p:cNvPr>
          <p:cNvSpPr>
            <a:spLocks noGrp="1" noChangeArrowheads="1"/>
          </p:cNvSpPr>
          <p:nvPr>
            <p:ph type="title"/>
          </p:nvPr>
        </p:nvSpPr>
        <p:spPr/>
        <p:txBody>
          <a:bodyPr/>
          <a:lstStyle/>
          <a:p>
            <a:r>
              <a:rPr lang="it-IT" altLang="it-IT"/>
              <a:t>Il principio di legalità dell’azione amministrativa</a:t>
            </a:r>
          </a:p>
        </p:txBody>
      </p:sp>
      <p:sp>
        <p:nvSpPr>
          <p:cNvPr id="3" name="Segnaposto contenuto 2">
            <a:extLst>
              <a:ext uri="{FF2B5EF4-FFF2-40B4-BE49-F238E27FC236}">
                <a16:creationId xmlns:a16="http://schemas.microsoft.com/office/drawing/2014/main" id="{8FCD97AC-DCCA-452F-87BE-37091A8B7AD1}"/>
              </a:ext>
            </a:extLst>
          </p:cNvPr>
          <p:cNvSpPr>
            <a:spLocks noGrp="1"/>
          </p:cNvSpPr>
          <p:nvPr>
            <p:ph idx="1"/>
          </p:nvPr>
        </p:nvSpPr>
        <p:spPr>
          <a:xfrm>
            <a:off x="457200" y="1676400"/>
            <a:ext cx="8229600" cy="4525963"/>
          </a:xfrm>
        </p:spPr>
        <p:txBody>
          <a:bodyPr/>
          <a:lstStyle/>
          <a:p>
            <a:pPr marL="0" indent="0" algn="just">
              <a:buNone/>
              <a:defRPr/>
            </a:pPr>
            <a:r>
              <a:rPr lang="it-IT" sz="2400" dirty="0"/>
              <a:t>Il principio di legalità indica che il provvedimento amministrativo. deve trovare </a:t>
            </a:r>
            <a:r>
              <a:rPr lang="it-IT" sz="2400" u="sng" dirty="0">
                <a:solidFill>
                  <a:srgbClr val="FF0000"/>
                </a:solidFill>
              </a:rPr>
              <a:t>una base formale </a:t>
            </a:r>
            <a:r>
              <a:rPr lang="it-IT" sz="2400" dirty="0"/>
              <a:t>a livello legislativo, la legge deve</a:t>
            </a:r>
          </a:p>
          <a:p>
            <a:pPr marL="457200" indent="-457200" algn="just">
              <a:buAutoNum type="arabicParenR"/>
              <a:defRPr/>
            </a:pPr>
            <a:r>
              <a:rPr lang="it-IT" sz="2400" u="sng" dirty="0"/>
              <a:t>attribuire il potere</a:t>
            </a:r>
            <a:r>
              <a:rPr lang="it-IT" sz="2400" dirty="0"/>
              <a:t>, (legalità in senso formale) </a:t>
            </a:r>
          </a:p>
          <a:p>
            <a:pPr marL="457200" indent="-457200" algn="just">
              <a:buAutoNum type="arabicParenR"/>
              <a:defRPr/>
            </a:pPr>
            <a:r>
              <a:rPr lang="it-IT" sz="2400" dirty="0"/>
              <a:t>disciplinare le </a:t>
            </a:r>
            <a:r>
              <a:rPr lang="it-IT" sz="2400" dirty="0">
                <a:solidFill>
                  <a:srgbClr val="FF0000"/>
                </a:solidFill>
              </a:rPr>
              <a:t>modalità di esercizio del poteri</a:t>
            </a:r>
            <a:r>
              <a:rPr lang="it-IT" sz="2400" dirty="0"/>
              <a:t>, indicando i presupposti, i contenuti essenziali dell’atto e gli effetti.</a:t>
            </a:r>
          </a:p>
          <a:p>
            <a:pPr marL="0" indent="0" algn="just">
              <a:buNone/>
              <a:defRPr/>
            </a:pPr>
            <a:r>
              <a:rPr lang="it-IT" sz="2400" dirty="0"/>
              <a:t>. </a:t>
            </a:r>
          </a:p>
          <a:p>
            <a:pPr>
              <a:defRPr/>
            </a:pP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lgn="just">
              <a:buNone/>
            </a:pPr>
            <a:r>
              <a:rPr lang="it-IT" dirty="0"/>
              <a:t>Quando si parla di nominatività (declinazione del principio di legalità formale) e tipicità (declinazione del principio di legalità sostanziale) dei provvedimenti, si intende dire questo, che la legge individua i provvedimenti</a:t>
            </a:r>
            <a:r>
              <a:rPr lang="it-IT" u="sng" dirty="0"/>
              <a:t>, </a:t>
            </a:r>
            <a:r>
              <a:rPr lang="it-IT" u="sng" dirty="0">
                <a:solidFill>
                  <a:srgbClr val="FF0000"/>
                </a:solidFill>
              </a:rPr>
              <a:t>li nomina</a:t>
            </a:r>
            <a:r>
              <a:rPr lang="it-IT" dirty="0"/>
              <a:t>, ne </a:t>
            </a:r>
            <a:r>
              <a:rPr lang="it-IT" u="sng" dirty="0">
                <a:solidFill>
                  <a:srgbClr val="FF0000"/>
                </a:solidFill>
              </a:rPr>
              <a:t>predetermina gli effetti</a:t>
            </a:r>
            <a:r>
              <a:rPr lang="it-IT" dirty="0"/>
              <a:t>, con un </a:t>
            </a:r>
            <a:r>
              <a:rPr lang="it-IT" u="sng" dirty="0">
                <a:solidFill>
                  <a:srgbClr val="FF0000"/>
                </a:solidFill>
              </a:rPr>
              <a:t>diverso livello di dettaglio </a:t>
            </a:r>
            <a:r>
              <a:rPr lang="it-IT" dirty="0"/>
              <a:t>a seconda che siano provvedimenti vincolati o discrezionali</a:t>
            </a:r>
          </a:p>
        </p:txBody>
      </p:sp>
    </p:spTree>
    <p:extLst>
      <p:ext uri="{BB962C8B-B14F-4D97-AF65-F5344CB8AC3E}">
        <p14:creationId xmlns:p14="http://schemas.microsoft.com/office/powerpoint/2010/main" val="1819734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28D96E-2065-4DED-8111-65D686791022}"/>
              </a:ext>
            </a:extLst>
          </p:cNvPr>
          <p:cNvSpPr>
            <a:spLocks noGrp="1"/>
          </p:cNvSpPr>
          <p:nvPr>
            <p:ph type="title"/>
          </p:nvPr>
        </p:nvSpPr>
        <p:spPr/>
        <p:txBody>
          <a:bodyPr/>
          <a:lstStyle/>
          <a:p>
            <a:r>
              <a:rPr lang="it-IT"/>
              <a:t>Principio di legalità – art. 23 Cost. – provvedimenti ablatori</a:t>
            </a:r>
          </a:p>
        </p:txBody>
      </p:sp>
      <p:sp>
        <p:nvSpPr>
          <p:cNvPr id="3" name="Segnaposto contenuto 2">
            <a:extLst>
              <a:ext uri="{FF2B5EF4-FFF2-40B4-BE49-F238E27FC236}">
                <a16:creationId xmlns:a16="http://schemas.microsoft.com/office/drawing/2014/main" id="{0A688A1A-9A8A-40FF-B532-0E1A545A6F53}"/>
              </a:ext>
            </a:extLst>
          </p:cNvPr>
          <p:cNvSpPr>
            <a:spLocks noGrp="1"/>
          </p:cNvSpPr>
          <p:nvPr>
            <p:ph idx="1"/>
          </p:nvPr>
        </p:nvSpPr>
        <p:spPr/>
        <p:txBody>
          <a:bodyPr/>
          <a:lstStyle/>
          <a:p>
            <a:pPr marL="0" indent="0" algn="just">
              <a:buNone/>
            </a:pPr>
            <a:r>
              <a:rPr lang="it-IT" sz="2400" dirty="0"/>
              <a:t>Si ritiene che il principio di legalità abbia fondamento costituzionale nell’art. 23 Cost.</a:t>
            </a:r>
          </a:p>
          <a:p>
            <a:pPr marL="0" indent="0" algn="just">
              <a:buNone/>
            </a:pPr>
            <a:r>
              <a:rPr lang="it-IT" sz="2400" dirty="0"/>
              <a:t>I provvedimenti ablatori, che impongono </a:t>
            </a:r>
            <a:r>
              <a:rPr lang="it-IT" sz="2400" dirty="0">
                <a:solidFill>
                  <a:srgbClr val="FF0000"/>
                </a:solidFill>
              </a:rPr>
              <a:t>obblighi o  divieti </a:t>
            </a:r>
            <a:r>
              <a:rPr lang="it-IT" sz="2400" dirty="0"/>
              <a:t>e incidono sulla </a:t>
            </a:r>
            <a:r>
              <a:rPr lang="it-IT" sz="2400" dirty="0">
                <a:solidFill>
                  <a:srgbClr val="FF0000"/>
                </a:solidFill>
              </a:rPr>
              <a:t>persona </a:t>
            </a:r>
            <a:r>
              <a:rPr lang="it-IT" sz="2400" dirty="0"/>
              <a:t>o sul </a:t>
            </a:r>
            <a:r>
              <a:rPr lang="it-IT" sz="2400" dirty="0">
                <a:solidFill>
                  <a:srgbClr val="FF0000"/>
                </a:solidFill>
              </a:rPr>
              <a:t>patrimonio</a:t>
            </a:r>
            <a:r>
              <a:rPr lang="it-IT" sz="2400" dirty="0"/>
              <a:t>, sottraendo al privato delle utilità, sono ascrivibili </a:t>
            </a:r>
            <a:r>
              <a:rPr lang="it-IT" sz="2400" dirty="0">
                <a:solidFill>
                  <a:srgbClr val="FF0000"/>
                </a:solidFill>
              </a:rPr>
              <a:t>all’art. 23 Cost</a:t>
            </a:r>
            <a:r>
              <a:rPr lang="it-IT" sz="2400" dirty="0"/>
              <a:t>. </a:t>
            </a:r>
          </a:p>
          <a:p>
            <a:pPr marL="0" indent="0" algn="just">
              <a:buNone/>
            </a:pPr>
            <a:r>
              <a:rPr lang="it-IT" sz="2400" dirty="0"/>
              <a:t>I provvedimenti che incidono su </a:t>
            </a:r>
            <a:r>
              <a:rPr lang="it-IT" sz="2400" dirty="0">
                <a:solidFill>
                  <a:srgbClr val="FF0000"/>
                </a:solidFill>
              </a:rPr>
              <a:t>diritti di libertà</a:t>
            </a:r>
            <a:r>
              <a:rPr lang="it-IT" sz="2400" dirty="0"/>
              <a:t>, sono soggetti a </a:t>
            </a:r>
            <a:r>
              <a:rPr lang="it-IT" sz="2400" dirty="0">
                <a:solidFill>
                  <a:srgbClr val="FF0000"/>
                </a:solidFill>
              </a:rPr>
              <a:t>riserva di legge</a:t>
            </a:r>
            <a:r>
              <a:rPr lang="it-IT" sz="2400" dirty="0"/>
              <a:t>. </a:t>
            </a:r>
          </a:p>
          <a:p>
            <a:pPr marL="0" indent="0" algn="just">
              <a:buNone/>
            </a:pPr>
            <a:endParaRPr lang="it-IT" sz="2400" dirty="0"/>
          </a:p>
          <a:p>
            <a:pPr marL="0" indent="0" algn="just">
              <a:buNone/>
            </a:pPr>
            <a:endParaRPr lang="it-IT" sz="2800" dirty="0"/>
          </a:p>
        </p:txBody>
      </p:sp>
    </p:spTree>
    <p:extLst>
      <p:ext uri="{BB962C8B-B14F-4D97-AF65-F5344CB8AC3E}">
        <p14:creationId xmlns:p14="http://schemas.microsoft.com/office/powerpoint/2010/main" val="3316208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77747-53E3-4AEE-87AA-0CB9264B2BF8}"/>
              </a:ext>
            </a:extLst>
          </p:cNvPr>
          <p:cNvSpPr>
            <a:spLocks noGrp="1"/>
          </p:cNvSpPr>
          <p:nvPr>
            <p:ph type="title"/>
          </p:nvPr>
        </p:nvSpPr>
        <p:spPr/>
        <p:txBody>
          <a:bodyPr/>
          <a:lstStyle/>
          <a:p>
            <a:r>
              <a:rPr lang="it-IT"/>
              <a:t>Principio di legalità – art. 23 Cost. – provvedimenti favorevoli</a:t>
            </a:r>
          </a:p>
        </p:txBody>
      </p:sp>
      <p:sp>
        <p:nvSpPr>
          <p:cNvPr id="3" name="Segnaposto contenuto 2">
            <a:extLst>
              <a:ext uri="{FF2B5EF4-FFF2-40B4-BE49-F238E27FC236}">
                <a16:creationId xmlns:a16="http://schemas.microsoft.com/office/drawing/2014/main" id="{1537C37B-959D-4C68-A8CF-2C142F26E3FD}"/>
              </a:ext>
            </a:extLst>
          </p:cNvPr>
          <p:cNvSpPr>
            <a:spLocks noGrp="1"/>
          </p:cNvSpPr>
          <p:nvPr>
            <p:ph idx="1"/>
          </p:nvPr>
        </p:nvSpPr>
        <p:spPr/>
        <p:txBody>
          <a:bodyPr/>
          <a:lstStyle/>
          <a:p>
            <a:pPr marL="0" indent="0" algn="just">
              <a:buNone/>
            </a:pPr>
            <a:r>
              <a:rPr lang="it-IT" sz="2400" dirty="0"/>
              <a:t>Il principio di legalità investe anche i provvedimenti ampliativi, o favorevoli, che consentono di svolgere una certa attività. Essi presuppongono </a:t>
            </a:r>
            <a:r>
              <a:rPr lang="it-IT" sz="2400" dirty="0">
                <a:solidFill>
                  <a:srgbClr val="FF0000"/>
                </a:solidFill>
              </a:rPr>
              <a:t>una norma di divieto</a:t>
            </a:r>
            <a:r>
              <a:rPr lang="it-IT" sz="2400" dirty="0"/>
              <a:t> che deve avere </a:t>
            </a:r>
            <a:r>
              <a:rPr lang="it-IT" sz="2400" dirty="0">
                <a:solidFill>
                  <a:srgbClr val="FF0000"/>
                </a:solidFill>
              </a:rPr>
              <a:t>fondamento legislativo </a:t>
            </a:r>
            <a:r>
              <a:rPr lang="it-IT" sz="2400" dirty="0"/>
              <a:t>perché normalmente si traduce in una limitazione di libertà di iniziativa economica. Il potere di rilasciare un’autorizzazione implica il divieto di esercitarla </a:t>
            </a:r>
            <a:r>
              <a:rPr lang="it-IT" sz="2400" dirty="0">
                <a:solidFill>
                  <a:srgbClr val="FF0000"/>
                </a:solidFill>
              </a:rPr>
              <a:t>senza autorizzazione</a:t>
            </a:r>
            <a:r>
              <a:rPr lang="it-IT" sz="2400" dirty="0"/>
              <a:t>. Ad es. il </a:t>
            </a:r>
            <a:r>
              <a:rPr lang="it-IT" sz="2400" dirty="0">
                <a:solidFill>
                  <a:srgbClr val="FF0000"/>
                </a:solidFill>
              </a:rPr>
              <a:t>permesso di costruire</a:t>
            </a:r>
            <a:r>
              <a:rPr lang="it-IT" sz="2400" dirty="0"/>
              <a:t>, ne ho bisogno perché </a:t>
            </a:r>
            <a:r>
              <a:rPr lang="it-IT" sz="2400" u="sng" dirty="0"/>
              <a:t>è vietato costruire senza permesso</a:t>
            </a:r>
            <a:r>
              <a:rPr lang="it-IT" sz="2400" dirty="0"/>
              <a:t>, abusivamente, e anche </a:t>
            </a:r>
            <a:r>
              <a:rPr lang="it-IT" sz="2400" u="sng" dirty="0"/>
              <a:t>le concessioni </a:t>
            </a:r>
            <a:r>
              <a:rPr lang="it-IT" sz="2400" dirty="0"/>
              <a:t>presuppongono che determinati beni siano in qualche modo </a:t>
            </a:r>
            <a:r>
              <a:rPr lang="it-IT" sz="2400" u="sng" dirty="0"/>
              <a:t>riservati alla PA</a:t>
            </a:r>
            <a:r>
              <a:rPr lang="it-IT" sz="2400" dirty="0"/>
              <a:t>, e che la PA possa o costituirli in capo ai privati, che non ne possono godere senza provvedimento, o trasferirli ai privati. </a:t>
            </a:r>
          </a:p>
          <a:p>
            <a:endParaRPr lang="it-IT" dirty="0"/>
          </a:p>
        </p:txBody>
      </p:sp>
    </p:spTree>
    <p:extLst>
      <p:ext uri="{BB962C8B-B14F-4D97-AF65-F5344CB8AC3E}">
        <p14:creationId xmlns:p14="http://schemas.microsoft.com/office/powerpoint/2010/main" val="1516711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29D3FE-C3DC-44D8-8087-ADB605DE364D}"/>
              </a:ext>
            </a:extLst>
          </p:cNvPr>
          <p:cNvSpPr>
            <a:spLocks noGrp="1"/>
          </p:cNvSpPr>
          <p:nvPr>
            <p:ph type="title"/>
          </p:nvPr>
        </p:nvSpPr>
        <p:spPr/>
        <p:txBody>
          <a:bodyPr/>
          <a:lstStyle/>
          <a:p>
            <a:r>
              <a:rPr lang="it-IT"/>
              <a:t>Principio di legalità – art. 23 Cost. – provvedimenti favorevoli</a:t>
            </a:r>
          </a:p>
        </p:txBody>
      </p:sp>
      <p:sp>
        <p:nvSpPr>
          <p:cNvPr id="3" name="Segnaposto contenuto 2">
            <a:extLst>
              <a:ext uri="{FF2B5EF4-FFF2-40B4-BE49-F238E27FC236}">
                <a16:creationId xmlns:a16="http://schemas.microsoft.com/office/drawing/2014/main" id="{AF217BCA-D66D-494A-B920-03A20F48D47F}"/>
              </a:ext>
            </a:extLst>
          </p:cNvPr>
          <p:cNvSpPr>
            <a:spLocks noGrp="1"/>
          </p:cNvSpPr>
          <p:nvPr>
            <p:ph idx="1"/>
          </p:nvPr>
        </p:nvSpPr>
        <p:spPr>
          <a:xfrm>
            <a:off x="407963" y="1752600"/>
            <a:ext cx="8229600" cy="4525963"/>
          </a:xfrm>
        </p:spPr>
        <p:txBody>
          <a:bodyPr/>
          <a:lstStyle/>
          <a:p>
            <a:pPr marL="0" indent="0" algn="just">
              <a:buNone/>
            </a:pPr>
            <a:r>
              <a:rPr lang="it-IT" sz="2400"/>
              <a:t>Quindi il principio di legalità vale per i provvedimenti favorevoli che </a:t>
            </a:r>
            <a:r>
              <a:rPr lang="it-IT" sz="2400" u="sng"/>
              <a:t>rimuovono limiti all’esercizio dell’attività </a:t>
            </a:r>
            <a:r>
              <a:rPr lang="it-IT" sz="2400"/>
              <a:t>che incidono su libertà protette da riserva di legge o che incidono su beni, e presuppongono quindi la previsione di legge.  </a:t>
            </a:r>
          </a:p>
        </p:txBody>
      </p:sp>
    </p:spTree>
    <p:extLst>
      <p:ext uri="{BB962C8B-B14F-4D97-AF65-F5344CB8AC3E}">
        <p14:creationId xmlns:p14="http://schemas.microsoft.com/office/powerpoint/2010/main" val="2397401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28CC84-684E-4EEC-891C-7EFF87D4C7B0}"/>
              </a:ext>
            </a:extLst>
          </p:cNvPr>
          <p:cNvSpPr>
            <a:spLocks noGrp="1"/>
          </p:cNvSpPr>
          <p:nvPr>
            <p:ph type="title"/>
          </p:nvPr>
        </p:nvSpPr>
        <p:spPr/>
        <p:txBody>
          <a:bodyPr/>
          <a:lstStyle/>
          <a:p>
            <a:r>
              <a:rPr lang="it-IT"/>
              <a:t>Principio di legalità: preferenza di legge</a:t>
            </a:r>
          </a:p>
        </p:txBody>
      </p:sp>
      <p:sp>
        <p:nvSpPr>
          <p:cNvPr id="3" name="Segnaposto contenuto 2">
            <a:extLst>
              <a:ext uri="{FF2B5EF4-FFF2-40B4-BE49-F238E27FC236}">
                <a16:creationId xmlns:a16="http://schemas.microsoft.com/office/drawing/2014/main" id="{D8595C37-18BB-4A62-B112-5FD3A5E4F634}"/>
              </a:ext>
            </a:extLst>
          </p:cNvPr>
          <p:cNvSpPr>
            <a:spLocks noGrp="1"/>
          </p:cNvSpPr>
          <p:nvPr>
            <p:ph idx="1"/>
          </p:nvPr>
        </p:nvSpPr>
        <p:spPr/>
        <p:txBody>
          <a:bodyPr/>
          <a:lstStyle/>
          <a:p>
            <a:pPr marL="0" indent="0">
              <a:buNone/>
            </a:pPr>
            <a:endParaRPr lang="it-IT"/>
          </a:p>
          <a:p>
            <a:pPr marL="0" indent="0">
              <a:buNone/>
            </a:pPr>
            <a:r>
              <a:rPr lang="it-IT"/>
              <a:t>Preferenza di legge: l’atto amministrativo non può essere in contrasto con la legge.</a:t>
            </a:r>
          </a:p>
        </p:txBody>
      </p:sp>
    </p:spTree>
    <p:extLst>
      <p:ext uri="{BB962C8B-B14F-4D97-AF65-F5344CB8AC3E}">
        <p14:creationId xmlns:p14="http://schemas.microsoft.com/office/powerpoint/2010/main" val="772396208"/>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1C69EF1AA1DD24DBDC508386CC62F02" ma:contentTypeVersion="6" ma:contentTypeDescription="Creare un nuovo documento." ma:contentTypeScope="" ma:versionID="5d9639eba03c5ff22d9efae8c91ffa33">
  <xsd:schema xmlns:xsd="http://www.w3.org/2001/XMLSchema" xmlns:xs="http://www.w3.org/2001/XMLSchema" xmlns:p="http://schemas.microsoft.com/office/2006/metadata/properties" xmlns:ns2="7c337f15-c4fd-4b22-bc73-be2a2fe391ca" xmlns:ns3="7e024c0c-0137-4887-a411-c839abca9565" targetNamespace="http://schemas.microsoft.com/office/2006/metadata/properties" ma:root="true" ma:fieldsID="e0455d1ceb6fdf68b680fe214670f9fc" ns2:_="" ns3:_="">
    <xsd:import namespace="7c337f15-c4fd-4b22-bc73-be2a2fe391ca"/>
    <xsd:import namespace="7e024c0c-0137-4887-a411-c839abca956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337f15-c4fd-4b22-bc73-be2a2fe391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24c0c-0137-4887-a411-c839abca9565" elementFormDefault="qualified">
    <xsd:import namespace="http://schemas.microsoft.com/office/2006/documentManagement/types"/>
    <xsd:import namespace="http://schemas.microsoft.com/office/infopath/2007/PartnerControls"/>
    <xsd:element name="SharedWithUsers" ma:index="12"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7e024c0c-0137-4887-a411-c839abca9565">
      <UserInfo>
        <DisplayName>DANIELA PORCU</DisplayName>
        <AccountId>21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20D1E05-6BDF-43EC-91C4-7B9B76FEE0A6}">
  <ds:schemaRefs>
    <ds:schemaRef ds:uri="7c337f15-c4fd-4b22-bc73-be2a2fe391ca"/>
    <ds:schemaRef ds:uri="7e024c0c-0137-4887-a411-c839abca95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1A9B040-6BEF-4E3F-B675-313D440C4842}">
  <ds:schemaRefs>
    <ds:schemaRef ds:uri="7e024c0c-0137-4887-a411-c839abca956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3BCDC67-6F57-40DB-8FBE-92E336DB31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47</TotalTime>
  <Words>2952</Words>
  <Application>Microsoft Office PowerPoint</Application>
  <PresentationFormat>Presentazione su schermo (4:3)</PresentationFormat>
  <Paragraphs>119</Paragraphs>
  <Slides>35</Slides>
  <Notes>0</Notes>
  <HiddenSlides>0</HiddenSlides>
  <MMClips>0</MMClips>
  <ScaleCrop>false</ScaleCrop>
  <HeadingPairs>
    <vt:vector size="6" baseType="variant">
      <vt:variant>
        <vt:lpstr>Caratteri utilizzati</vt:lpstr>
      </vt:variant>
      <vt:variant>
        <vt:i4>1</vt:i4>
      </vt:variant>
      <vt:variant>
        <vt:lpstr>Tema</vt:lpstr>
      </vt:variant>
      <vt:variant>
        <vt:i4>1</vt:i4>
      </vt:variant>
      <vt:variant>
        <vt:lpstr>Titoli diapositive</vt:lpstr>
      </vt:variant>
      <vt:variant>
        <vt:i4>35</vt:i4>
      </vt:variant>
    </vt:vector>
  </HeadingPairs>
  <TitlesOfParts>
    <vt:vector size="37" baseType="lpstr">
      <vt:lpstr>Arial</vt:lpstr>
      <vt:lpstr>Struttura predefinita</vt:lpstr>
      <vt:lpstr>Presentazione standard di PowerPoint</vt:lpstr>
      <vt:lpstr>Deroghe al principio di legalità in senso sostanziale</vt:lpstr>
      <vt:lpstr>Presentazione standard di PowerPoint</vt:lpstr>
      <vt:lpstr>Il principio di legalità dell’azione amministrativa</vt:lpstr>
      <vt:lpstr>Presentazione standard di PowerPoint</vt:lpstr>
      <vt:lpstr>Principio di legalità – art. 23 Cost. – provvedimenti ablatori</vt:lpstr>
      <vt:lpstr>Principio di legalità – art. 23 Cost. – provvedimenti favorevoli</vt:lpstr>
      <vt:lpstr>Principio di legalità – art. 23 Cost. – provvedimenti favorevoli</vt:lpstr>
      <vt:lpstr>Principio di legalità: preferenza di legge</vt:lpstr>
      <vt:lpstr>Principio di legalità in senso formale</vt:lpstr>
      <vt:lpstr>Principio di legalità in senso sostanziale</vt:lpstr>
      <vt:lpstr>Principio di legalità in senso sostanziale</vt:lpstr>
      <vt:lpstr>L’accezione debole del principio di legalità esclude che operi un principio di legalità in senso sostanziale</vt:lpstr>
      <vt:lpstr>Presentazione standard di PowerPoint</vt:lpstr>
      <vt:lpstr>Summa divisio in tema di ordinanze</vt:lpstr>
      <vt:lpstr>Il limite dei principi generali dell’ordinamento</vt:lpstr>
      <vt:lpstr>La temporaneità</vt:lpstr>
      <vt:lpstr>Le ordinanze extra ordinem non sono fonti del diritto</vt:lpstr>
      <vt:lpstr>Invalidità dell’ordinanza</vt:lpstr>
      <vt:lpstr>Invalidità dell’ordinanza</vt:lpstr>
      <vt:lpstr>Presentazione standard di PowerPoint</vt:lpstr>
      <vt:lpstr>ORDINANZE DEL PREFETTO (T.u.l.p.s.)</vt:lpstr>
      <vt:lpstr>ORDINANZE DEL PREFETTO T.u.l.p.s.</vt:lpstr>
      <vt:lpstr>Corte cost. sent. 26/1961 </vt:lpstr>
      <vt:lpstr>ART. 50 CO. 5 TUEL: ordinanze contingibili e urgenti del sindaco per emergenze sanitarie</vt:lpstr>
      <vt:lpstr>Art. 54 TUEL: ordinanze contingibili e urgenti per incolumità pubblica e sicurezza urbana </vt:lpstr>
      <vt:lpstr>d. lgs. 1/2018 (codice della protezione civile)</vt:lpstr>
      <vt:lpstr>Ordinanze di protezione civile </vt:lpstr>
      <vt:lpstr>Le ordinanze extra ordinem non possono essere utilizzate per organizzare i «grandi eventi»</vt:lpstr>
      <vt:lpstr>Protezione civile </vt:lpstr>
      <vt:lpstr>TITOLARITA’ DEL POTERE</vt:lpstr>
      <vt:lpstr>Art. 7 Tipologia degli eventi emergenziali di protezione civile (Articolo 2, legge 225/1992) </vt:lpstr>
      <vt:lpstr> Art. 16 Tipologia dei rischi di protezione civile  (Articolo 1-bis, 2 e 3-bis legge 225/1992)   </vt:lpstr>
      <vt:lpstr>   Art. 24 Deliberazione dello stato di emergenza di rilievo nazionale (Articoli 5 legge 225/1992; Articoli 107 e 108 decreto legislativo 112/1998; Articolo 5-bis, comma 5, decreto-legge 343/2001, conv. Legge 401/2001; Articolo 14 decreto-legge 90/2008, conv. legge 123/2008; Articolo 1, comma 422, legge 147/2013) </vt:lpstr>
      <vt:lpstr>Art. 25 Ordinanze di protezione civile (Articoli 5 e 20 legge 225/1992; Articoli 107 e 108 decreto legislativo 112/1998; Articolo 14 decreto-legge 90/2008, conv. legge 123/2008; Articolo 40, comma 2, lettera p), legge 196/2009)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Roberto Maria Cherchi</cp:lastModifiedBy>
  <cp:revision>5</cp:revision>
  <cp:lastPrinted>1601-01-01T00:00:00Z</cp:lastPrinted>
  <dcterms:created xsi:type="dcterms:W3CDTF">1601-01-01T00:00:00Z</dcterms:created>
  <dcterms:modified xsi:type="dcterms:W3CDTF">2025-04-17T15:24:18Z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ContentTypeId">
    <vt:lpwstr>0x01010081C69EF1AA1DD24DBDC508386CC62F02</vt:lpwstr>
  </property>
</Properties>
</file>