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  <p:sldMasterId id="2147483708" r:id="rId4"/>
    <p:sldMasterId id="2147483780" r:id="rId5"/>
    <p:sldMasterId id="2147483820" r:id="rId6"/>
    <p:sldMasterId id="2147483848" r:id="rId7"/>
    <p:sldMasterId id="2147483860" r:id="rId8"/>
    <p:sldMasterId id="2147483872" r:id="rId9"/>
  </p:sldMasterIdLst>
  <p:notesMasterIdLst>
    <p:notesMasterId r:id="rId63"/>
  </p:notesMasterIdLst>
  <p:sldIdLst>
    <p:sldId id="1973" r:id="rId10"/>
    <p:sldId id="1974" r:id="rId11"/>
    <p:sldId id="1975" r:id="rId12"/>
    <p:sldId id="300" r:id="rId13"/>
    <p:sldId id="302" r:id="rId14"/>
    <p:sldId id="257" r:id="rId15"/>
    <p:sldId id="323" r:id="rId16"/>
    <p:sldId id="331" r:id="rId17"/>
    <p:sldId id="338" r:id="rId18"/>
    <p:sldId id="373" r:id="rId19"/>
    <p:sldId id="258" r:id="rId20"/>
    <p:sldId id="259" r:id="rId21"/>
    <p:sldId id="332" r:id="rId22"/>
    <p:sldId id="333" r:id="rId23"/>
    <p:sldId id="334" r:id="rId24"/>
    <p:sldId id="351" r:id="rId25"/>
    <p:sldId id="347" r:id="rId26"/>
    <p:sldId id="370" r:id="rId27"/>
    <p:sldId id="366" r:id="rId28"/>
    <p:sldId id="270" r:id="rId29"/>
    <p:sldId id="305" r:id="rId30"/>
    <p:sldId id="325" r:id="rId31"/>
    <p:sldId id="362" r:id="rId32"/>
    <p:sldId id="371" r:id="rId33"/>
    <p:sldId id="335" r:id="rId34"/>
    <p:sldId id="367" r:id="rId35"/>
    <p:sldId id="261" r:id="rId36"/>
    <p:sldId id="262" r:id="rId37"/>
    <p:sldId id="326" r:id="rId38"/>
    <p:sldId id="272" r:id="rId39"/>
    <p:sldId id="303" r:id="rId40"/>
    <p:sldId id="308" r:id="rId41"/>
    <p:sldId id="275" r:id="rId42"/>
    <p:sldId id="265" r:id="rId43"/>
    <p:sldId id="355" r:id="rId44"/>
    <p:sldId id="1938" r:id="rId45"/>
    <p:sldId id="1939" r:id="rId46"/>
    <p:sldId id="1940" r:id="rId47"/>
    <p:sldId id="316" r:id="rId48"/>
    <p:sldId id="1949" r:id="rId49"/>
    <p:sldId id="1942" r:id="rId50"/>
    <p:sldId id="1943" r:id="rId51"/>
    <p:sldId id="1950" r:id="rId52"/>
    <p:sldId id="1951" r:id="rId53"/>
    <p:sldId id="1952" r:id="rId54"/>
    <p:sldId id="1953" r:id="rId55"/>
    <p:sldId id="1954" r:id="rId56"/>
    <p:sldId id="1955" r:id="rId57"/>
    <p:sldId id="267" r:id="rId58"/>
    <p:sldId id="356" r:id="rId59"/>
    <p:sldId id="363" r:id="rId60"/>
    <p:sldId id="368" r:id="rId61"/>
    <p:sldId id="306" r:id="rId6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FFC"/>
    <a:srgbClr val="F3F9FF"/>
    <a:srgbClr val="FFFFCC"/>
    <a:srgbClr val="FF6600"/>
    <a:srgbClr val="D60093"/>
    <a:srgbClr val="FF0066"/>
    <a:srgbClr val="0000FF"/>
    <a:srgbClr val="FF9900"/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04" autoAdjust="0"/>
    <p:restoredTop sz="96327" autoAdjust="0"/>
  </p:normalViewPr>
  <p:slideViewPr>
    <p:cSldViewPr>
      <p:cViewPr varScale="1">
        <p:scale>
          <a:sx n="78" d="100"/>
          <a:sy n="78" d="100"/>
        </p:scale>
        <p:origin x="1637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46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tableStyles" Target="tableStyles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Olianas" userId="785cbaa2-97eb-474b-b118-0e247c690e4e" providerId="ADAL" clId="{9B70D112-5179-4BE7-8219-087730EB7FF2}"/>
    <pc:docChg chg="undo redo custSel addSld delSld modSld sldOrd delMainMaster">
      <pc:chgData name="Alessandra Olianas" userId="785cbaa2-97eb-474b-b118-0e247c690e4e" providerId="ADAL" clId="{9B70D112-5179-4BE7-8219-087730EB7FF2}" dt="2023-04-15T20:13:53.402" v="1259" actId="6549"/>
      <pc:docMkLst>
        <pc:docMk/>
      </pc:docMkLst>
      <pc:sldChg chg="addSp modSp mod ord modNotes">
        <pc:chgData name="Alessandra Olianas" userId="785cbaa2-97eb-474b-b118-0e247c690e4e" providerId="ADAL" clId="{9B70D112-5179-4BE7-8219-087730EB7FF2}" dt="2023-04-11T15:07:15.889" v="254"/>
        <pc:sldMkLst>
          <pc:docMk/>
          <pc:sldMk cId="0" sldId="257"/>
        </pc:sldMkLst>
      </pc:sldChg>
      <pc:sldChg chg="ord modNotes">
        <pc:chgData name="Alessandra Olianas" userId="785cbaa2-97eb-474b-b118-0e247c690e4e" providerId="ADAL" clId="{9B70D112-5179-4BE7-8219-087730EB7FF2}" dt="2023-04-11T14:59:12.453" v="231"/>
        <pc:sldMkLst>
          <pc:docMk/>
          <pc:sldMk cId="0" sldId="258"/>
        </pc:sldMkLst>
      </pc:sldChg>
      <pc:sldChg chg="ord modNotes">
        <pc:chgData name="Alessandra Olianas" userId="785cbaa2-97eb-474b-b118-0e247c690e4e" providerId="ADAL" clId="{9B70D112-5179-4BE7-8219-087730EB7FF2}" dt="2023-04-11T14:59:10.196" v="229"/>
        <pc:sldMkLst>
          <pc:docMk/>
          <pc:sldMk cId="0" sldId="259"/>
        </pc:sldMkLst>
      </pc:sldChg>
      <pc:sldChg chg="del">
        <pc:chgData name="Alessandra Olianas" userId="785cbaa2-97eb-474b-b118-0e247c690e4e" providerId="ADAL" clId="{9B70D112-5179-4BE7-8219-087730EB7FF2}" dt="2023-04-11T15:02:22.819" v="242" actId="2696"/>
        <pc:sldMkLst>
          <pc:docMk/>
          <pc:sldMk cId="3665280062" sldId="261"/>
        </pc:sldMkLst>
      </pc:sldChg>
      <pc:sldChg chg="del">
        <pc:chgData name="Alessandra Olianas" userId="785cbaa2-97eb-474b-b118-0e247c690e4e" providerId="ADAL" clId="{9B70D112-5179-4BE7-8219-087730EB7FF2}" dt="2023-04-11T15:04:29.632" v="250" actId="2696"/>
        <pc:sldMkLst>
          <pc:docMk/>
          <pc:sldMk cId="243313378" sldId="262"/>
        </pc:sldMkLst>
      </pc:sldChg>
      <pc:sldChg chg="del">
        <pc:chgData name="Alessandra Olianas" userId="785cbaa2-97eb-474b-b118-0e247c690e4e" providerId="ADAL" clId="{9B70D112-5179-4BE7-8219-087730EB7FF2}" dt="2023-04-11T15:31:03.225" v="381" actId="2696"/>
        <pc:sldMkLst>
          <pc:docMk/>
          <pc:sldMk cId="3353420174" sldId="262"/>
        </pc:sldMkLst>
      </pc:sldChg>
      <pc:sldChg chg="ord">
        <pc:chgData name="Alessandra Olianas" userId="785cbaa2-97eb-474b-b118-0e247c690e4e" providerId="ADAL" clId="{9B70D112-5179-4BE7-8219-087730EB7FF2}" dt="2023-04-11T15:34:09.039" v="396"/>
        <pc:sldMkLst>
          <pc:docMk/>
          <pc:sldMk cId="2465556414" sldId="265"/>
        </pc:sldMkLst>
      </pc:sldChg>
      <pc:sldChg chg="del">
        <pc:chgData name="Alessandra Olianas" userId="785cbaa2-97eb-474b-b118-0e247c690e4e" providerId="ADAL" clId="{9B70D112-5179-4BE7-8219-087730EB7FF2}" dt="2023-04-11T15:32:57.443" v="388" actId="2696"/>
        <pc:sldMkLst>
          <pc:docMk/>
          <pc:sldMk cId="672345070" sldId="267"/>
        </pc:sldMkLst>
      </pc:sldChg>
      <pc:sldChg chg="addSp modSp mod ord modAnim">
        <pc:chgData name="Alessandra Olianas" userId="785cbaa2-97eb-474b-b118-0e247c690e4e" providerId="ADAL" clId="{9B70D112-5179-4BE7-8219-087730EB7FF2}" dt="2023-04-12T17:33:26.906" v="721" actId="20577"/>
        <pc:sldMkLst>
          <pc:docMk/>
          <pc:sldMk cId="0" sldId="268"/>
        </pc:sldMkLst>
      </pc:sldChg>
      <pc:sldChg chg="del">
        <pc:chgData name="Alessandra Olianas" userId="785cbaa2-97eb-474b-b118-0e247c690e4e" providerId="ADAL" clId="{9B70D112-5179-4BE7-8219-087730EB7FF2}" dt="2023-04-12T17:38:09.105" v="882" actId="2696"/>
        <pc:sldMkLst>
          <pc:docMk/>
          <pc:sldMk cId="0" sldId="269"/>
        </pc:sldMkLst>
      </pc:sldChg>
      <pc:sldChg chg="del">
        <pc:chgData name="Alessandra Olianas" userId="785cbaa2-97eb-474b-b118-0e247c690e4e" providerId="ADAL" clId="{9B70D112-5179-4BE7-8219-087730EB7FF2}" dt="2023-04-12T17:39:08.370" v="890" actId="47"/>
        <pc:sldMkLst>
          <pc:docMk/>
          <pc:sldMk cId="940903204" sldId="269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271"/>
        </pc:sldMkLst>
      </pc:sldChg>
      <pc:sldChg chg="ord modNotes">
        <pc:chgData name="Alessandra Olianas" userId="785cbaa2-97eb-474b-b118-0e247c690e4e" providerId="ADAL" clId="{9B70D112-5179-4BE7-8219-087730EB7FF2}" dt="2023-04-11T15:33:36.555" v="392"/>
        <pc:sldMkLst>
          <pc:docMk/>
          <pc:sldMk cId="0" sldId="275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283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284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286"/>
        </pc:sldMkLst>
      </pc:sldChg>
      <pc:sldChg chg="addSp modSp mod setBg modAnim">
        <pc:chgData name="Alessandra Olianas" userId="785cbaa2-97eb-474b-b118-0e247c690e4e" providerId="ADAL" clId="{9B70D112-5179-4BE7-8219-087730EB7FF2}" dt="2023-04-11T14:42:26.661" v="27"/>
        <pc:sldMkLst>
          <pc:docMk/>
          <pc:sldMk cId="0" sldId="300"/>
        </pc:sldMkLst>
      </pc:sldChg>
      <pc:sldChg chg="addSp delSp modSp mod ord modNotes">
        <pc:chgData name="Alessandra Olianas" userId="785cbaa2-97eb-474b-b118-0e247c690e4e" providerId="ADAL" clId="{9B70D112-5179-4BE7-8219-087730EB7FF2}" dt="2023-04-11T15:07:12.093" v="252"/>
        <pc:sldMkLst>
          <pc:docMk/>
          <pc:sldMk cId="0" sldId="302"/>
        </pc:sldMkLst>
      </pc:sldChg>
      <pc:sldChg chg="ord">
        <pc:chgData name="Alessandra Olianas" userId="785cbaa2-97eb-474b-b118-0e247c690e4e" providerId="ADAL" clId="{9B70D112-5179-4BE7-8219-087730EB7FF2}" dt="2023-04-11T15:32:14.535" v="387"/>
        <pc:sldMkLst>
          <pc:docMk/>
          <pc:sldMk cId="1563613801" sldId="303"/>
        </pc:sldMkLst>
      </pc:sldChg>
      <pc:sldChg chg="delSp modSp del mod ord setBg">
        <pc:chgData name="Alessandra Olianas" userId="785cbaa2-97eb-474b-b118-0e247c690e4e" providerId="ADAL" clId="{9B70D112-5179-4BE7-8219-087730EB7FF2}" dt="2023-04-11T15:29:55.477" v="380" actId="47"/>
        <pc:sldMkLst>
          <pc:docMk/>
          <pc:sldMk cId="0" sldId="304"/>
        </pc:sldMkLst>
      </pc:sldChg>
      <pc:sldChg chg="ord modNotes">
        <pc:chgData name="Alessandra Olianas" userId="785cbaa2-97eb-474b-b118-0e247c690e4e" providerId="ADAL" clId="{9B70D112-5179-4BE7-8219-087730EB7FF2}" dt="2023-04-11T15:04:17.774" v="249"/>
        <pc:sldMkLst>
          <pc:docMk/>
          <pc:sldMk cId="0" sldId="306"/>
        </pc:sldMkLst>
      </pc:sldChg>
      <pc:sldChg chg="del">
        <pc:chgData name="Alessandra Olianas" userId="785cbaa2-97eb-474b-b118-0e247c690e4e" providerId="ADAL" clId="{9B70D112-5179-4BE7-8219-087730EB7FF2}" dt="2023-04-11T14:59:34.129" v="232" actId="47"/>
        <pc:sldMkLst>
          <pc:docMk/>
          <pc:sldMk cId="0" sldId="307"/>
        </pc:sldMkLst>
      </pc:sldChg>
      <pc:sldChg chg="modSp del mod">
        <pc:chgData name="Alessandra Olianas" userId="785cbaa2-97eb-474b-b118-0e247c690e4e" providerId="ADAL" clId="{9B70D112-5179-4BE7-8219-087730EB7FF2}" dt="2023-04-12T17:05:13.608" v="641" actId="120"/>
        <pc:sldMkLst>
          <pc:docMk/>
          <pc:sldMk cId="990360062" sldId="308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09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12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14"/>
        </pc:sldMkLst>
      </pc:sldChg>
      <pc:sldChg chg="del ord">
        <pc:chgData name="Alessandra Olianas" userId="785cbaa2-97eb-474b-b118-0e247c690e4e" providerId="ADAL" clId="{9B70D112-5179-4BE7-8219-087730EB7FF2}" dt="2023-04-12T17:26:51.438" v="662" actId="2696"/>
        <pc:sldMkLst>
          <pc:docMk/>
          <pc:sldMk cId="886194396" sldId="316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18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1422706943" sldId="319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2282392873" sldId="320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615883273" sldId="321"/>
        </pc:sldMkLst>
      </pc:sldChg>
      <pc:sldChg chg="delSp del mod">
        <pc:chgData name="Alessandra Olianas" userId="785cbaa2-97eb-474b-b118-0e247c690e4e" providerId="ADAL" clId="{9B70D112-5179-4BE7-8219-087730EB7FF2}" dt="2023-04-11T14:51:21.317" v="177" actId="47"/>
        <pc:sldMkLst>
          <pc:docMk/>
          <pc:sldMk cId="407443829" sldId="322"/>
        </pc:sldMkLst>
      </pc:sldChg>
      <pc:sldChg chg="del">
        <pc:chgData name="Alessandra Olianas" userId="785cbaa2-97eb-474b-b118-0e247c690e4e" providerId="ADAL" clId="{9B70D112-5179-4BE7-8219-087730EB7FF2}" dt="2023-04-11T14:39:17.434" v="0" actId="2696"/>
        <pc:sldMkLst>
          <pc:docMk/>
          <pc:sldMk cId="4150945664" sldId="322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1766508201" sldId="323"/>
        </pc:sldMkLst>
      </pc:sldChg>
      <pc:sldChg chg="addSp delSp modSp ord modAnim">
        <pc:chgData name="Alessandra Olianas" userId="785cbaa2-97eb-474b-b118-0e247c690e4e" providerId="ADAL" clId="{9B70D112-5179-4BE7-8219-087730EB7FF2}" dt="2023-04-12T16:37:09.630" v="447" actId="21"/>
        <pc:sldMkLst>
          <pc:docMk/>
          <pc:sldMk cId="3402909889" sldId="323"/>
        </pc:sldMkLst>
      </pc:sldChg>
      <pc:sldChg chg="del">
        <pc:chgData name="Alessandra Olianas" userId="785cbaa2-97eb-474b-b118-0e247c690e4e" providerId="ADAL" clId="{9B70D112-5179-4BE7-8219-087730EB7FF2}" dt="2023-04-11T15:00:07.337" v="233" actId="2696"/>
        <pc:sldMkLst>
          <pc:docMk/>
          <pc:sldMk cId="3637124513" sldId="325"/>
        </pc:sldMkLst>
      </pc:sldChg>
      <pc:sldChg chg="ord">
        <pc:chgData name="Alessandra Olianas" userId="785cbaa2-97eb-474b-b118-0e247c690e4e" providerId="ADAL" clId="{9B70D112-5179-4BE7-8219-087730EB7FF2}" dt="2023-04-11T15:31:42.299" v="385"/>
        <pc:sldMkLst>
          <pc:docMk/>
          <pc:sldMk cId="1082226264" sldId="326"/>
        </pc:sldMkLst>
      </pc:sldChg>
      <pc:sldChg chg="del">
        <pc:chgData name="Alessandra Olianas" userId="785cbaa2-97eb-474b-b118-0e247c690e4e" providerId="ADAL" clId="{9B70D112-5179-4BE7-8219-087730EB7FF2}" dt="2023-04-11T15:03:57.177" v="245" actId="2696"/>
        <pc:sldMkLst>
          <pc:docMk/>
          <pc:sldMk cId="1696566880" sldId="326"/>
        </pc:sldMkLst>
      </pc:sldChg>
      <pc:sldChg chg="del ord">
        <pc:chgData name="Alessandra Olianas" userId="785cbaa2-97eb-474b-b118-0e247c690e4e" providerId="ADAL" clId="{9B70D112-5179-4BE7-8219-087730EB7FF2}" dt="2023-04-12T17:25:38.211" v="661" actId="47"/>
        <pc:sldMkLst>
          <pc:docMk/>
          <pc:sldMk cId="386863984" sldId="327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2510763849" sldId="329"/>
        </pc:sldMkLst>
      </pc:sldChg>
      <pc:sldChg chg="del">
        <pc:chgData name="Alessandra Olianas" userId="785cbaa2-97eb-474b-b118-0e247c690e4e" providerId="ADAL" clId="{9B70D112-5179-4BE7-8219-087730EB7FF2}" dt="2023-04-11T15:32:57.443" v="388" actId="2696"/>
        <pc:sldMkLst>
          <pc:docMk/>
          <pc:sldMk cId="2870859217" sldId="330"/>
        </pc:sldMkLst>
      </pc:sldChg>
      <pc:sldChg chg="del">
        <pc:chgData name="Alessandra Olianas" userId="785cbaa2-97eb-474b-b118-0e247c690e4e" providerId="ADAL" clId="{9B70D112-5179-4BE7-8219-087730EB7FF2}" dt="2023-04-12T17:16:00.040" v="642" actId="2696"/>
        <pc:sldMkLst>
          <pc:docMk/>
          <pc:sldMk cId="3513088555" sldId="330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2306976217" sldId="331"/>
        </pc:sldMkLst>
      </pc:sldChg>
      <pc:sldChg chg="addSp modSp mod ord modAnim">
        <pc:chgData name="Alessandra Olianas" userId="785cbaa2-97eb-474b-b118-0e247c690e4e" providerId="ADAL" clId="{9B70D112-5179-4BE7-8219-087730EB7FF2}" dt="2023-04-12T16:38:19.396" v="464" actId="14100"/>
        <pc:sldMkLst>
          <pc:docMk/>
          <pc:sldMk cId="3173975516" sldId="331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1227303994" sldId="332"/>
        </pc:sldMkLst>
      </pc:sldChg>
      <pc:sldChg chg="addSp delSp modSp mod delAnim">
        <pc:chgData name="Alessandra Olianas" userId="785cbaa2-97eb-474b-b118-0e247c690e4e" providerId="ADAL" clId="{9B70D112-5179-4BE7-8219-087730EB7FF2}" dt="2023-04-12T16:51:49.402" v="576" actId="478"/>
        <pc:sldMkLst>
          <pc:docMk/>
          <pc:sldMk cId="3686771352" sldId="332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4234097683" sldId="333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1525728951" sldId="334"/>
        </pc:sldMkLst>
      </pc:sldChg>
      <pc:sldChg chg="addSp delSp modSp mod modAnim">
        <pc:chgData name="Alessandra Olianas" userId="785cbaa2-97eb-474b-b118-0e247c690e4e" providerId="ADAL" clId="{9B70D112-5179-4BE7-8219-087730EB7FF2}" dt="2023-04-12T16:58:24.300" v="588"/>
        <pc:sldMkLst>
          <pc:docMk/>
          <pc:sldMk cId="1422172141" sldId="335"/>
        </pc:sldMkLst>
      </pc:sldChg>
      <pc:sldChg chg="modSp del ord">
        <pc:chgData name="Alessandra Olianas" userId="785cbaa2-97eb-474b-b118-0e247c690e4e" providerId="ADAL" clId="{9B70D112-5179-4BE7-8219-087730EB7FF2}" dt="2023-04-11T15:25:14.919" v="348" actId="2696"/>
        <pc:sldMkLst>
          <pc:docMk/>
          <pc:sldMk cId="2643336365" sldId="335"/>
        </pc:sldMkLst>
      </pc:sldChg>
      <pc:sldChg chg="del">
        <pc:chgData name="Alessandra Olianas" userId="785cbaa2-97eb-474b-b118-0e247c690e4e" providerId="ADAL" clId="{9B70D112-5179-4BE7-8219-087730EB7FF2}" dt="2023-04-11T15:00:07.337" v="233" actId="2696"/>
        <pc:sldMkLst>
          <pc:docMk/>
          <pc:sldMk cId="4094529542" sldId="335"/>
        </pc:sldMkLst>
      </pc:sldChg>
      <pc:sldChg chg="del">
        <pc:chgData name="Alessandra Olianas" userId="785cbaa2-97eb-474b-b118-0e247c690e4e" providerId="ADAL" clId="{9B70D112-5179-4BE7-8219-087730EB7FF2}" dt="2023-04-11T15:34:34.938" v="397" actId="2696"/>
        <pc:sldMkLst>
          <pc:docMk/>
          <pc:sldMk cId="4399104" sldId="336"/>
        </pc:sldMkLst>
      </pc:sldChg>
      <pc:sldChg chg="del">
        <pc:chgData name="Alessandra Olianas" userId="785cbaa2-97eb-474b-b118-0e247c690e4e" providerId="ADAL" clId="{9B70D112-5179-4BE7-8219-087730EB7FF2}" dt="2023-04-11T15:03:42.796" v="244" actId="2696"/>
        <pc:sldMkLst>
          <pc:docMk/>
          <pc:sldMk cId="1595656077" sldId="336"/>
        </pc:sldMkLst>
      </pc:sldChg>
      <pc:sldChg chg="del">
        <pc:chgData name="Alessandra Olianas" userId="785cbaa2-97eb-474b-b118-0e247c690e4e" providerId="ADAL" clId="{9B70D112-5179-4BE7-8219-087730EB7FF2}" dt="2023-04-11T15:36:30.860" v="409" actId="47"/>
        <pc:sldMkLst>
          <pc:docMk/>
          <pc:sldMk cId="3285586837" sldId="336"/>
        </pc:sldMkLst>
      </pc:sldChg>
      <pc:sldChg chg="modSp mod ord">
        <pc:chgData name="Alessandra Olianas" userId="785cbaa2-97eb-474b-b118-0e247c690e4e" providerId="ADAL" clId="{9B70D112-5179-4BE7-8219-087730EB7FF2}" dt="2023-04-12T17:31:01.204" v="675" actId="20577"/>
        <pc:sldMkLst>
          <pc:docMk/>
          <pc:sldMk cId="1690671509" sldId="337"/>
        </pc:sldMkLst>
      </pc:sldChg>
      <pc:sldChg chg="delSp modSp mod ord setBg">
        <pc:chgData name="Alessandra Olianas" userId="785cbaa2-97eb-474b-b118-0e247c690e4e" providerId="ADAL" clId="{9B70D112-5179-4BE7-8219-087730EB7FF2}" dt="2023-04-11T15:13:09.366" v="285" actId="478"/>
        <pc:sldMkLst>
          <pc:docMk/>
          <pc:sldMk cId="1708184355" sldId="338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3448019592" sldId="338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499270241" sldId="339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646169777" sldId="340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1272381818" sldId="341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1453929597" sldId="343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449619843" sldId="344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703202861" sldId="345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46"/>
        </pc:sldMkLst>
      </pc:sldChg>
      <pc:sldChg chg="del">
        <pc:chgData name="Alessandra Olianas" userId="785cbaa2-97eb-474b-b118-0e247c690e4e" providerId="ADAL" clId="{9B70D112-5179-4BE7-8219-087730EB7FF2}" dt="2023-04-11T14:56:25.608" v="210" actId="2696"/>
        <pc:sldMkLst>
          <pc:docMk/>
          <pc:sldMk cId="3140288250" sldId="347"/>
        </pc:sldMkLst>
      </pc:sldChg>
      <pc:sldChg chg="ord">
        <pc:chgData name="Alessandra Olianas" userId="785cbaa2-97eb-474b-b118-0e247c690e4e" providerId="ADAL" clId="{9B70D112-5179-4BE7-8219-087730EB7FF2}" dt="2023-04-12T18:01:32.971" v="1250"/>
        <pc:sldMkLst>
          <pc:docMk/>
          <pc:sldMk cId="0" sldId="348"/>
        </pc:sldMkLst>
      </pc:sldChg>
      <pc:sldChg chg="del">
        <pc:chgData name="Alessandra Olianas" userId="785cbaa2-97eb-474b-b118-0e247c690e4e" providerId="ADAL" clId="{9B70D112-5179-4BE7-8219-087730EB7FF2}" dt="2023-04-12T18:01:44.813" v="1251" actId="2696"/>
        <pc:sldMkLst>
          <pc:docMk/>
          <pc:sldMk cId="1857369215" sldId="349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50"/>
        </pc:sldMkLst>
      </pc:sldChg>
      <pc:sldChg chg="ord">
        <pc:chgData name="Alessandra Olianas" userId="785cbaa2-97eb-474b-b118-0e247c690e4e" providerId="ADAL" clId="{9B70D112-5179-4BE7-8219-087730EB7FF2}" dt="2023-04-11T15:17:19.781" v="287"/>
        <pc:sldMkLst>
          <pc:docMk/>
          <pc:sldMk cId="4079164602" sldId="351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0" sldId="352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995704320" sldId="353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77245442" sldId="354"/>
        </pc:sldMkLst>
      </pc:sldChg>
      <pc:sldChg chg="del">
        <pc:chgData name="Alessandra Olianas" userId="785cbaa2-97eb-474b-b118-0e247c690e4e" providerId="ADAL" clId="{9B70D112-5179-4BE7-8219-087730EB7FF2}" dt="2023-04-11T15:32:57.443" v="388" actId="2696"/>
        <pc:sldMkLst>
          <pc:docMk/>
          <pc:sldMk cId="2745355531" sldId="355"/>
        </pc:sldMkLst>
      </pc:sldChg>
      <pc:sldChg chg="del">
        <pc:chgData name="Alessandra Olianas" userId="785cbaa2-97eb-474b-b118-0e247c690e4e" providerId="ADAL" clId="{9B70D112-5179-4BE7-8219-087730EB7FF2}" dt="2023-04-11T15:40:08.006" v="424" actId="2696"/>
        <pc:sldMkLst>
          <pc:docMk/>
          <pc:sldMk cId="3445430650" sldId="356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2773788751" sldId="357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2167581324" sldId="358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1398609443" sldId="359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66299150" sldId="360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2907289937" sldId="361"/>
        </pc:sldMkLst>
      </pc:sldChg>
      <pc:sldChg chg="del">
        <pc:chgData name="Alessandra Olianas" userId="785cbaa2-97eb-474b-b118-0e247c690e4e" providerId="ADAL" clId="{9B70D112-5179-4BE7-8219-087730EB7FF2}" dt="2023-04-11T15:00:07.337" v="233" actId="2696"/>
        <pc:sldMkLst>
          <pc:docMk/>
          <pc:sldMk cId="2436826470" sldId="362"/>
        </pc:sldMkLst>
      </pc:sldChg>
      <pc:sldChg chg="ord">
        <pc:chgData name="Alessandra Olianas" userId="785cbaa2-97eb-474b-b118-0e247c690e4e" providerId="ADAL" clId="{9B70D112-5179-4BE7-8219-087730EB7FF2}" dt="2023-04-11T15:01:40.450" v="241"/>
        <pc:sldMkLst>
          <pc:docMk/>
          <pc:sldMk cId="3242914700" sldId="362"/>
        </pc:sldMkLst>
      </pc:sldChg>
      <pc:sldChg chg="delSp modSp modAnim">
        <pc:chgData name="Alessandra Olianas" userId="785cbaa2-97eb-474b-b118-0e247c690e4e" providerId="ADAL" clId="{9B70D112-5179-4BE7-8219-087730EB7FF2}" dt="2023-04-11T15:37:16.590" v="412" actId="1076"/>
        <pc:sldMkLst>
          <pc:docMk/>
          <pc:sldMk cId="1422559706" sldId="363"/>
        </pc:sldMkLst>
      </pc:sldChg>
      <pc:sldChg chg="del">
        <pc:chgData name="Alessandra Olianas" userId="785cbaa2-97eb-474b-b118-0e247c690e4e" providerId="ADAL" clId="{9B70D112-5179-4BE7-8219-087730EB7FF2}" dt="2023-04-11T15:03:10.287" v="243" actId="2696"/>
        <pc:sldMkLst>
          <pc:docMk/>
          <pc:sldMk cId="2148383746" sldId="363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910358787" sldId="364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2568687321" sldId="365"/>
        </pc:sldMkLst>
      </pc:sldChg>
      <pc:sldChg chg="addSp modSp mod ord setBg modAnim">
        <pc:chgData name="Alessandra Olianas" userId="785cbaa2-97eb-474b-b118-0e247c690e4e" providerId="ADAL" clId="{9B70D112-5179-4BE7-8219-087730EB7FF2}" dt="2023-04-11T15:24:28.094" v="346"/>
        <pc:sldMkLst>
          <pc:docMk/>
          <pc:sldMk cId="0" sldId="366"/>
        </pc:sldMkLst>
      </pc:sldChg>
      <pc:sldChg chg="new del ord">
        <pc:chgData name="Alessandra Olianas" userId="785cbaa2-97eb-474b-b118-0e247c690e4e" providerId="ADAL" clId="{9B70D112-5179-4BE7-8219-087730EB7FF2}" dt="2023-04-11T15:25:03.124" v="347" actId="47"/>
        <pc:sldMkLst>
          <pc:docMk/>
          <pc:sldMk cId="2406525472" sldId="369"/>
        </pc:sldMkLst>
      </pc:sldChg>
      <pc:sldChg chg="delSp modSp mod modAnim">
        <pc:chgData name="Alessandra Olianas" userId="785cbaa2-97eb-474b-b118-0e247c690e4e" providerId="ADAL" clId="{9B70D112-5179-4BE7-8219-087730EB7FF2}" dt="2023-04-11T15:19:16.185" v="305" actId="6549"/>
        <pc:sldMkLst>
          <pc:docMk/>
          <pc:sldMk cId="1444019077" sldId="370"/>
        </pc:sldMkLst>
      </pc:sldChg>
      <pc:sldChg chg="addSp modSp new modAnim">
        <pc:chgData name="Alessandra Olianas" userId="785cbaa2-97eb-474b-b118-0e247c690e4e" providerId="ADAL" clId="{9B70D112-5179-4BE7-8219-087730EB7FF2}" dt="2023-04-11T15:26:52.107" v="351" actId="1076"/>
        <pc:sldMkLst>
          <pc:docMk/>
          <pc:sldMk cId="916689378" sldId="371"/>
        </pc:sldMkLst>
      </pc:sldChg>
      <pc:sldChg chg="addSp modSp new modAnim">
        <pc:chgData name="Alessandra Olianas" userId="785cbaa2-97eb-474b-b118-0e247c690e4e" providerId="ADAL" clId="{9B70D112-5179-4BE7-8219-087730EB7FF2}" dt="2023-04-12T17:30:42.406" v="673" actId="20577"/>
        <pc:sldMkLst>
          <pc:docMk/>
          <pc:sldMk cId="2259945226" sldId="372"/>
        </pc:sldMkLst>
      </pc:sldChg>
      <pc:sldChg chg="addSp modSp new mod">
        <pc:chgData name="Alessandra Olianas" userId="785cbaa2-97eb-474b-b118-0e247c690e4e" providerId="ADAL" clId="{9B70D112-5179-4BE7-8219-087730EB7FF2}" dt="2023-04-12T16:47:06.371" v="559" actId="207"/>
        <pc:sldMkLst>
          <pc:docMk/>
          <pc:sldMk cId="2765208317" sldId="373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69813848" sldId="1432"/>
        </pc:sldMkLst>
      </pc:sldChg>
      <pc:sldChg chg="modSp mod">
        <pc:chgData name="Alessandra Olianas" userId="785cbaa2-97eb-474b-b118-0e247c690e4e" providerId="ADAL" clId="{9B70D112-5179-4BE7-8219-087730EB7FF2}" dt="2023-04-15T20:13:53.402" v="1259" actId="6549"/>
        <pc:sldMkLst>
          <pc:docMk/>
          <pc:sldMk cId="3331480195" sldId="1938"/>
        </pc:sldMkLst>
      </pc:sldChg>
      <pc:sldChg chg="modSp mod">
        <pc:chgData name="Alessandra Olianas" userId="785cbaa2-97eb-474b-b118-0e247c690e4e" providerId="ADAL" clId="{9B70D112-5179-4BE7-8219-087730EB7FF2}" dt="2023-04-12T17:17:45.650" v="645" actId="20577"/>
        <pc:sldMkLst>
          <pc:docMk/>
          <pc:sldMk cId="3410686319" sldId="1940"/>
        </pc:sldMkLst>
      </pc:sldChg>
      <pc:sldChg chg="addSp modSp mod">
        <pc:chgData name="Alessandra Olianas" userId="785cbaa2-97eb-474b-b118-0e247c690e4e" providerId="ADAL" clId="{9B70D112-5179-4BE7-8219-087730EB7FF2}" dt="2023-04-12T17:36:42.807" v="806" actId="207"/>
        <pc:sldMkLst>
          <pc:docMk/>
          <pc:sldMk cId="416342249" sldId="1945"/>
        </pc:sldMkLst>
      </pc:sldChg>
      <pc:sldChg chg="addSp modSp mod">
        <pc:chgData name="Alessandra Olianas" userId="785cbaa2-97eb-474b-b118-0e247c690e4e" providerId="ADAL" clId="{9B70D112-5179-4BE7-8219-087730EB7FF2}" dt="2023-04-12T17:22:15.646" v="660" actId="732"/>
        <pc:sldMkLst>
          <pc:docMk/>
          <pc:sldMk cId="2232597902" sldId="1949"/>
        </pc:sldMkLst>
      </pc:sldChg>
      <pc:sldChg chg="del">
        <pc:chgData name="Alessandra Olianas" userId="785cbaa2-97eb-474b-b118-0e247c690e4e" providerId="ADAL" clId="{9B70D112-5179-4BE7-8219-087730EB7FF2}" dt="2023-04-12T17:30:23.210" v="665" actId="47"/>
        <pc:sldMkLst>
          <pc:docMk/>
          <pc:sldMk cId="3894556212" sldId="1956"/>
        </pc:sldMkLst>
      </pc:sldChg>
      <pc:sldChg chg="del ord">
        <pc:chgData name="Alessandra Olianas" userId="785cbaa2-97eb-474b-b118-0e247c690e4e" providerId="ADAL" clId="{9B70D112-5179-4BE7-8219-087730EB7FF2}" dt="2023-04-12T17:33:59.866" v="722" actId="47"/>
        <pc:sldMkLst>
          <pc:docMk/>
          <pc:sldMk cId="0" sldId="1957"/>
        </pc:sldMkLst>
      </pc:sldChg>
      <pc:sldChg chg="addSp delSp modSp mod">
        <pc:chgData name="Alessandra Olianas" userId="785cbaa2-97eb-474b-b118-0e247c690e4e" providerId="ADAL" clId="{9B70D112-5179-4BE7-8219-087730EB7FF2}" dt="2023-04-12T17:40:47.335" v="921" actId="208"/>
        <pc:sldMkLst>
          <pc:docMk/>
          <pc:sldMk cId="0" sldId="1958"/>
        </pc:sldMkLst>
      </pc:sldChg>
      <pc:sldChg chg="del">
        <pc:chgData name="Alessandra Olianas" userId="785cbaa2-97eb-474b-b118-0e247c690e4e" providerId="ADAL" clId="{9B70D112-5179-4BE7-8219-087730EB7FF2}" dt="2023-04-15T20:12:29.961" v="1252" actId="47"/>
        <pc:sldMkLst>
          <pc:docMk/>
          <pc:sldMk cId="3345507453" sldId="1961"/>
        </pc:sldMkLst>
      </pc:sldChg>
      <pc:sldChg chg="addSp delSp modSp mod modAnim">
        <pc:chgData name="Alessandra Olianas" userId="785cbaa2-97eb-474b-b118-0e247c690e4e" providerId="ADAL" clId="{9B70D112-5179-4BE7-8219-087730EB7FF2}" dt="2023-04-12T17:58:18.469" v="1206" actId="14100"/>
        <pc:sldMkLst>
          <pc:docMk/>
          <pc:sldMk cId="3483442068" sldId="1964"/>
        </pc:sldMkLst>
      </pc:sldChg>
      <pc:sldChg chg="delSp del mod">
        <pc:chgData name="Alessandra Olianas" userId="785cbaa2-97eb-474b-b118-0e247c690e4e" providerId="ADAL" clId="{9B70D112-5179-4BE7-8219-087730EB7FF2}" dt="2023-04-12T17:39:54.774" v="903" actId="47"/>
        <pc:sldMkLst>
          <pc:docMk/>
          <pc:sldMk cId="4198695557" sldId="1970"/>
        </pc:sldMkLst>
      </pc:sldChg>
      <pc:sldChg chg="delSp modSp mod">
        <pc:chgData name="Alessandra Olianas" userId="785cbaa2-97eb-474b-b118-0e247c690e4e" providerId="ADAL" clId="{9B70D112-5179-4BE7-8219-087730EB7FF2}" dt="2023-04-12T17:56:22.427" v="1169" actId="20577"/>
        <pc:sldMkLst>
          <pc:docMk/>
          <pc:sldMk cId="1092635728" sldId="1971"/>
        </pc:sldMkLst>
      </pc:sldChg>
      <pc:sldChg chg="modSp mod">
        <pc:chgData name="Alessandra Olianas" userId="785cbaa2-97eb-474b-b118-0e247c690e4e" providerId="ADAL" clId="{9B70D112-5179-4BE7-8219-087730EB7FF2}" dt="2023-04-12T18:00:45.070" v="1248" actId="14100"/>
        <pc:sldMkLst>
          <pc:docMk/>
          <pc:sldMk cId="3143725224" sldId="1972"/>
        </pc:sldMkLst>
      </pc:sldChg>
      <pc:sldMasterChg chg="del delSldLayout">
        <pc:chgData name="Alessandra Olianas" userId="785cbaa2-97eb-474b-b118-0e247c690e4e" providerId="ADAL" clId="{9B70D112-5179-4BE7-8219-087730EB7FF2}" dt="2023-04-15T20:12:29.961" v="1252" actId="47"/>
        <pc:sldMasterMkLst>
          <pc:docMk/>
          <pc:sldMasterMk cId="1872389333" sldId="2147483672"/>
        </pc:sldMasterMkLst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528417018" sldId="2147483673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1402567775" sldId="2147483674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1204281274" sldId="2147483675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765870762" sldId="2147483676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2528866232" sldId="2147483677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4117401994" sldId="2147483678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1427582183" sldId="2147483679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2264645004" sldId="2147483680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4032676098" sldId="2147483681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1426416433" sldId="2147483682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872389333" sldId="2147483672"/>
            <pc:sldLayoutMk cId="3351102916" sldId="2147483683"/>
          </pc:sldLayoutMkLst>
        </pc:sldLayoutChg>
      </pc:sldMasterChg>
      <pc:sldMasterChg chg="del delSldLayout">
        <pc:chgData name="Alessandra Olianas" userId="785cbaa2-97eb-474b-b118-0e247c690e4e" providerId="ADAL" clId="{9B70D112-5179-4BE7-8219-087730EB7FF2}" dt="2023-04-15T20:12:29.961" v="1252" actId="47"/>
        <pc:sldMasterMkLst>
          <pc:docMk/>
          <pc:sldMasterMk cId="2326439628" sldId="2147483684"/>
        </pc:sldMasterMkLst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3410808264" sldId="2147483685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3089463087" sldId="2147483686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4260748887" sldId="2147483687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900346824" sldId="2147483688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1027471591" sldId="2147483689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3646964202" sldId="2147483690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3150329782" sldId="2147483691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615004201" sldId="2147483692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207499078" sldId="2147483693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1333733913" sldId="2147483694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2326439628" sldId="2147483684"/>
            <pc:sldLayoutMk cId="4201858468" sldId="2147483695"/>
          </pc:sldLayoutMkLst>
        </pc:sldLayoutChg>
      </pc:sldMasterChg>
      <pc:sldMasterChg chg="del delSldLayout">
        <pc:chgData name="Alessandra Olianas" userId="785cbaa2-97eb-474b-b118-0e247c690e4e" providerId="ADAL" clId="{9B70D112-5179-4BE7-8219-087730EB7FF2}" dt="2023-04-15T20:12:29.961" v="1252" actId="47"/>
        <pc:sldMasterMkLst>
          <pc:docMk/>
          <pc:sldMasterMk cId="1703539456" sldId="2147483732"/>
        </pc:sldMasterMkLst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1439365415" sldId="2147483733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64621065" sldId="2147483734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3747803295" sldId="2147483735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4229530682" sldId="2147483736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769231134" sldId="2147483737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467823427" sldId="2147483738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584906766" sldId="2147483739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4010714369" sldId="2147483740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3812362117" sldId="2147483741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2464090334" sldId="2147483742"/>
          </pc:sldLayoutMkLst>
        </pc:sldLayoutChg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703539456" sldId="2147483732"/>
            <pc:sldLayoutMk cId="1695172998" sldId="2147483743"/>
          </pc:sldLayoutMkLst>
        </pc:sldLayoutChg>
      </pc:sldMasterChg>
      <pc:sldMasterChg chg="del delSldLayout">
        <pc:chgData name="Alessandra Olianas" userId="785cbaa2-97eb-474b-b118-0e247c690e4e" providerId="ADAL" clId="{9B70D112-5179-4BE7-8219-087730EB7FF2}" dt="2023-04-11T14:56:25.608" v="210" actId="2696"/>
        <pc:sldMasterMkLst>
          <pc:docMk/>
          <pc:sldMasterMk cId="3045527776" sldId="2147483744"/>
        </pc:sldMasterMkLst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782686737" sldId="2147483745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3961198183" sldId="2147483746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1652926019" sldId="2147483747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3987348421" sldId="2147483748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2465201483" sldId="2147483749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1456301748" sldId="2147483750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251092123" sldId="2147483751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2326460605" sldId="2147483752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3227086942" sldId="2147483753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3039872548" sldId="2147483754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045527776" sldId="2147483744"/>
            <pc:sldLayoutMk cId="572870228" sldId="2147483755"/>
          </pc:sldLayoutMkLst>
        </pc:sldLayoutChg>
      </pc:sldMasterChg>
      <pc:sldMasterChg chg="del delSldLayout">
        <pc:chgData name="Alessandra Olianas" userId="785cbaa2-97eb-474b-b118-0e247c690e4e" providerId="ADAL" clId="{9B70D112-5179-4BE7-8219-087730EB7FF2}" dt="2023-04-11T14:56:25.608" v="210" actId="2696"/>
        <pc:sldMasterMkLst>
          <pc:docMk/>
          <pc:sldMasterMk cId="73339722" sldId="2147483756"/>
        </pc:sldMasterMkLst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2762624348" sldId="2147483757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255561143" sldId="2147483758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1372248561" sldId="2147483759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2474889900" sldId="2147483760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4025030352" sldId="2147483761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2094830688" sldId="2147483762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16973831" sldId="2147483763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3466993119" sldId="2147483764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684930957" sldId="2147483765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1180786480" sldId="2147483766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73339722" sldId="2147483756"/>
            <pc:sldLayoutMk cId="2683261374" sldId="2147483767"/>
          </pc:sldLayoutMkLst>
        </pc:sldLayoutChg>
      </pc:sldMasterChg>
      <pc:sldMasterChg chg="del delSldLayout">
        <pc:chgData name="Alessandra Olianas" userId="785cbaa2-97eb-474b-b118-0e247c690e4e" providerId="ADAL" clId="{9B70D112-5179-4BE7-8219-087730EB7FF2}" dt="2023-04-11T15:00:07.337" v="233" actId="2696"/>
        <pc:sldMasterMkLst>
          <pc:docMk/>
          <pc:sldMasterMk cId="3140131093" sldId="2147483768"/>
        </pc:sldMasterMkLst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2734238424" sldId="2147483769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3747000347" sldId="2147483770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1579346469" sldId="2147483771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2647502326" sldId="2147483772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3758739969" sldId="2147483773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4028705706" sldId="2147483774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1536840536" sldId="2147483775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1875148777" sldId="2147483776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2994636323" sldId="2147483777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2509965376" sldId="2147483778"/>
          </pc:sldLayoutMkLst>
        </pc:sldLayoutChg>
        <pc:sldLayoutChg chg="del">
          <pc:chgData name="Alessandra Olianas" userId="785cbaa2-97eb-474b-b118-0e247c690e4e" providerId="ADAL" clId="{9B70D112-5179-4BE7-8219-087730EB7FF2}" dt="2023-04-11T15:00:07.337" v="233" actId="2696"/>
          <pc:sldLayoutMkLst>
            <pc:docMk/>
            <pc:sldMasterMk cId="3140131093" sldId="2147483768"/>
            <pc:sldLayoutMk cId="1274191641" sldId="2147483779"/>
          </pc:sldLayoutMkLst>
        </pc:sldLayoutChg>
      </pc:sldMasterChg>
      <pc:sldMasterChg chg="del delSldLayout">
        <pc:chgData name="Alessandra Olianas" userId="785cbaa2-97eb-474b-b118-0e247c690e4e" providerId="ADAL" clId="{9B70D112-5179-4BE7-8219-087730EB7FF2}" dt="2023-04-11T14:56:25.608" v="210" actId="2696"/>
        <pc:sldMasterMkLst>
          <pc:docMk/>
          <pc:sldMasterMk cId="3871709307" sldId="2147483808"/>
        </pc:sldMasterMkLst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28545647" sldId="2147483809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1588520497" sldId="2147483810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3709026810" sldId="2147483811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1642498020" sldId="2147483812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4284070523" sldId="2147483813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3082718408" sldId="2147483814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2282948493" sldId="2147483815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4282159893" sldId="2147483816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96645557" sldId="2147483817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665974704" sldId="2147483818"/>
          </pc:sldLayoutMkLst>
        </pc:sldLayoutChg>
        <pc:sldLayoutChg chg="del">
          <pc:chgData name="Alessandra Olianas" userId="785cbaa2-97eb-474b-b118-0e247c690e4e" providerId="ADAL" clId="{9B70D112-5179-4BE7-8219-087730EB7FF2}" dt="2023-04-11T14:56:25.608" v="210" actId="2696"/>
          <pc:sldLayoutMkLst>
            <pc:docMk/>
            <pc:sldMasterMk cId="3871709307" sldId="2147483808"/>
            <pc:sldLayoutMk cId="2143585615" sldId="2147483819"/>
          </pc:sldLayoutMkLst>
        </pc:sldLayoutChg>
      </pc:sldMasterChg>
      <pc:sldMasterChg chg="delSldLayout">
        <pc:chgData name="Alessandra Olianas" userId="785cbaa2-97eb-474b-b118-0e247c690e4e" providerId="ADAL" clId="{9B70D112-5179-4BE7-8219-087730EB7FF2}" dt="2023-04-15T20:12:29.961" v="1252" actId="47"/>
        <pc:sldMasterMkLst>
          <pc:docMk/>
          <pc:sldMasterMk cId="1276093346" sldId="2147483820"/>
        </pc:sldMasterMkLst>
        <pc:sldLayoutChg chg="del">
          <pc:chgData name="Alessandra Olianas" userId="785cbaa2-97eb-474b-b118-0e247c690e4e" providerId="ADAL" clId="{9B70D112-5179-4BE7-8219-087730EB7FF2}" dt="2023-04-15T20:12:29.961" v="1252" actId="47"/>
          <pc:sldLayoutMkLst>
            <pc:docMk/>
            <pc:sldMasterMk cId="1276093346" sldId="2147483820"/>
            <pc:sldLayoutMk cId="4220835407" sldId="2147483847"/>
          </pc:sldLayoutMkLst>
        </pc:sldLayoutChg>
      </pc:sldMasterChg>
    </pc:docChg>
  </pc:docChgLst>
  <pc:docChgLst>
    <pc:chgData name="Alessandra Olianas" userId="785cbaa2-97eb-474b-b118-0e247c690e4e" providerId="ADAL" clId="{2E7F7C70-1B5D-4484-B576-191CF1F5BA39}"/>
    <pc:docChg chg="delSld modSld delMainMaster">
      <pc:chgData name="Alessandra Olianas" userId="785cbaa2-97eb-474b-b118-0e247c690e4e" providerId="ADAL" clId="{2E7F7C70-1B5D-4484-B576-191CF1F5BA39}" dt="2025-03-30T16:53:53.531" v="1" actId="2696"/>
      <pc:docMkLst>
        <pc:docMk/>
      </pc:docMkLst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0" sldId="268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1690671509" sldId="337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0" sldId="348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1857369215" sldId="349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2259945226" sldId="372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416342249" sldId="1945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0" sldId="1958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4021903424" sldId="1960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3483442068" sldId="1964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1092635728" sldId="1971"/>
        </pc:sldMkLst>
      </pc:sldChg>
      <pc:sldChg chg="del">
        <pc:chgData name="Alessandra Olianas" userId="785cbaa2-97eb-474b-b118-0e247c690e4e" providerId="ADAL" clId="{2E7F7C70-1B5D-4484-B576-191CF1F5BA39}" dt="2025-03-30T16:53:53.531" v="1" actId="2696"/>
        <pc:sldMkLst>
          <pc:docMk/>
          <pc:sldMk cId="3143725224" sldId="1972"/>
        </pc:sldMkLst>
      </pc:sldChg>
      <pc:sldChg chg="modSp mod">
        <pc:chgData name="Alessandra Olianas" userId="785cbaa2-97eb-474b-b118-0e247c690e4e" providerId="ADAL" clId="{2E7F7C70-1B5D-4484-B576-191CF1F5BA39}" dt="2025-03-24T10:44:49.598" v="0" actId="6549"/>
        <pc:sldMkLst>
          <pc:docMk/>
          <pc:sldMk cId="0" sldId="1973"/>
        </pc:sldMkLst>
        <pc:spChg chg="mod">
          <ac:chgData name="Alessandra Olianas" userId="785cbaa2-97eb-474b-b118-0e247c690e4e" providerId="ADAL" clId="{2E7F7C70-1B5D-4484-B576-191CF1F5BA39}" dt="2025-03-24T10:44:49.598" v="0" actId="6549"/>
          <ac:spMkLst>
            <pc:docMk/>
            <pc:sldMk cId="0" sldId="1973"/>
            <ac:spMk id="10" creationId="{FBCA222F-AA2A-009D-71A9-47081E867740}"/>
          </ac:spMkLst>
        </pc:spChg>
      </pc:sldChg>
      <pc:sldMasterChg chg="delSldLayout">
        <pc:chgData name="Alessandra Olianas" userId="785cbaa2-97eb-474b-b118-0e247c690e4e" providerId="ADAL" clId="{2E7F7C70-1B5D-4484-B576-191CF1F5BA39}" dt="2025-03-30T16:53:53.531" v="1" actId="2696"/>
        <pc:sldMasterMkLst>
          <pc:docMk/>
          <pc:sldMasterMk cId="0" sldId="2147483648"/>
        </pc:sldMasterMkLst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0" sldId="2147483648"/>
            <pc:sldLayoutMk cId="0" sldId="2147483846"/>
          </pc:sldLayoutMkLst>
        </pc:sldLayoutChg>
      </pc:sldMasterChg>
      <pc:sldMasterChg chg="del delSldLayout">
        <pc:chgData name="Alessandra Olianas" userId="785cbaa2-97eb-474b-b118-0e247c690e4e" providerId="ADAL" clId="{2E7F7C70-1B5D-4484-B576-191CF1F5BA39}" dt="2025-03-30T16:53:53.531" v="1" actId="2696"/>
        <pc:sldMasterMkLst>
          <pc:docMk/>
          <pc:sldMasterMk cId="353335127" sldId="2147483794"/>
        </pc:sldMasterMkLst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4002810259" sldId="2147483795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4160503027" sldId="2147483796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1011796428" sldId="2147483797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3015554912" sldId="2147483798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3325111278" sldId="2147483799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441948984" sldId="2147483800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859984459" sldId="2147483801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556806755" sldId="2147483802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47882488" sldId="2147483803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3778472487" sldId="2147483804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374611538" sldId="2147483805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321714377" sldId="2147483806"/>
          </pc:sldLayoutMkLst>
        </pc:sldLayoutChg>
        <pc:sldLayoutChg chg="del">
          <pc:chgData name="Alessandra Olianas" userId="785cbaa2-97eb-474b-b118-0e247c690e4e" providerId="ADAL" clId="{2E7F7C70-1B5D-4484-B576-191CF1F5BA39}" dt="2025-03-30T16:53:53.531" v="1" actId="2696"/>
          <pc:sldLayoutMkLst>
            <pc:docMk/>
            <pc:sldMasterMk cId="353335127" sldId="2147483794"/>
            <pc:sldLayoutMk cId="925933980" sldId="214748380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D6FC020-5AB4-42CA-94BC-DC441331C18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46741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2EC97793-88E9-F74C-5F21-6CB9A335CE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605B73-0B50-4091-ABF2-9E2970D7718A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00669C6-4BCC-0C1A-59FC-E1B9A4D30B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8DBB926-8DB1-76C8-3F0F-FACCD713BE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065B83-AD87-4DCF-8275-4D9CD4E02E3D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10-3 Glycerol and a triacylglycerol.</a:t>
            </a:r>
            <a:r>
              <a:rPr lang="en-US" altLang="it-IT">
                <a:latin typeface="Arial" panose="020B0604020202020204" pitchFamily="34" charset="0"/>
              </a:rPr>
              <a:t> The mixed triacylglycerol shown here has three different fatty acids attached to the glycerol backbone. When glycerol has different fatty acids at C-1 and C-3, C-2 is a chiral center (p. 16).</a:t>
            </a:r>
          </a:p>
        </p:txBody>
      </p:sp>
    </p:spTree>
    <p:extLst>
      <p:ext uri="{BB962C8B-B14F-4D97-AF65-F5344CB8AC3E}">
        <p14:creationId xmlns:p14="http://schemas.microsoft.com/office/powerpoint/2010/main" val="819777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2A6D0A36-E3D6-7F3F-FDF2-1728574F30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EAD832-437F-49DF-956D-5AA885DF3813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25CD168C-BBB9-423C-E927-715D8A54FE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50ADE713-FCCB-6CBC-AB54-A492C28897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80911C-DB52-4CE5-AF0A-D6F4E6A47A62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10-10a Ether lipids.</a:t>
            </a:r>
            <a:r>
              <a:rPr lang="en-US" altLang="it-IT">
                <a:latin typeface="Arial" panose="020B0604020202020204" pitchFamily="34" charset="0"/>
              </a:rPr>
              <a:t> Plasmalogens have an ether-linked alkenyl chain where most glycerophospholipids have an ester-linked fatty acid (compare Figure 10-9). Platelet-activating factor has a long ether-linked alkyl chain at C-1 of glycerol, but C-2 is ester-linked to acetic acid, which makes the compound much more water-soluble than most glycerophospholipids and plasmalogens. The head-group alcohol is ethanolamine in plasmalogens and choline in platelet-activating factor.</a:t>
            </a:r>
          </a:p>
        </p:txBody>
      </p:sp>
    </p:spTree>
    <p:extLst>
      <p:ext uri="{BB962C8B-B14F-4D97-AF65-F5344CB8AC3E}">
        <p14:creationId xmlns:p14="http://schemas.microsoft.com/office/powerpoint/2010/main" val="683551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E9F2D8BF-C3FA-67F6-EABD-138F211397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6B8D48-7344-4814-9125-4F38D6FE956F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772625D7-5C5E-DB07-E976-204EE3B6C4E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E90D096A-DE43-87DD-6629-B013574705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6F70F830-E501-0866-01DD-BA36525FF9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0042AF-6355-44BD-9351-F1BD913478B1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C3B672A6-43D8-CE94-1693-88689075B1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08C30D94-5729-DC1D-3FCB-77E81D17C5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7AD437A2-8EAB-ADAB-5766-788D699B97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1C40DE-DF41-4DDE-BFF8-8BE660478D0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BC5600F-EAAC-B649-037D-0DA3A4C500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523BD4DF-8411-9C8D-1D54-BDD6D13DCF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F3216A6A-7F3C-4350-C60A-96F843FC3A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311E7F-4325-4999-A2C5-DE2D12F8460A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61029C2A-37EC-742B-F045-151346AF72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501A6A85-C5B9-B57C-1FA8-D71BFC5825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0D225A4-F01F-1B91-9EF3-9C051B5C50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DECC9D-1DC2-41C8-876B-E66CA11C2959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F9D2F10-34AC-5D50-2E6C-2CEF3903ED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C7A97C2-6932-058E-6DC3-3F6C161066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CC202AEA-DEE3-F6FC-CA9E-998E1B9B5A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585FDC-4EFA-4D31-8EF5-3C129129FA30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940C3C56-9E90-3EC9-1FE2-E54C75FC9F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38BF67A0-97A1-9B14-3227-B63168AB4C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AF5811-6841-4422-A065-0466C5A3E58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52160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EB0D2A-473C-4AF4-B593-5978055A61E8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</p:spPr>
        <p:txBody>
          <a:bodyPr/>
          <a:lstStyle/>
          <a:p>
            <a:pPr eaLnBrk="1" hangingPunct="1"/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04052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BE77E538-6363-E51E-3C3F-A326F2726A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62102A-A22A-4BEE-8DB8-FD483AABF80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6E575ABA-38A3-D0F3-4BFE-2F1DA5F532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88A1471-B128-5570-FB27-B4664D4162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D2F86625-5336-2632-80EF-7B1499A3A9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745C49-4D5F-48BB-9631-F050731A5D83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5A3DEA9E-795C-9B92-2A23-0D757A10D8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2D7D7629-3A84-8FC6-16E2-85F85F3EF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065B83-AD87-4DCF-8275-4D9CD4E02E3D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10-3 Glycerol and a triacylglycerol.</a:t>
            </a:r>
            <a:r>
              <a:rPr lang="en-US" altLang="it-IT">
                <a:latin typeface="Arial" panose="020B0604020202020204" pitchFamily="34" charset="0"/>
              </a:rPr>
              <a:t> The mixed triacylglycerol shown here has three different fatty acids attached to the glycerol backbone. When glycerol has different fatty acids at C-1 and C-3, C-2 is a chiral center (p. 16).</a:t>
            </a:r>
          </a:p>
        </p:txBody>
      </p:sp>
    </p:spTree>
    <p:extLst>
      <p:ext uri="{BB962C8B-B14F-4D97-AF65-F5344CB8AC3E}">
        <p14:creationId xmlns:p14="http://schemas.microsoft.com/office/powerpoint/2010/main" val="249349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4E3E8-4B14-4506-B3E8-0A4607D8DE6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06276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D4421-2F0D-4E4D-80CC-5837E3A191D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9294612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EFC2E-A2F5-4524-A850-69D71980E4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825975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E0182-CCAB-4645-B5E4-A75A8C9BA4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936018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2B5D9-1590-48B9-9E1C-68A9C40F5FC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722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FC267-C2A4-4E41-AE7F-ABC6F34A2D2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50296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883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7255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361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595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678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270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4985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3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84044-295E-4276-88AE-A3F9256035F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899109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9888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960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26056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61EE2-922E-4B6B-9736-7C01A968999D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0900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B55B2-73C7-462B-98D4-E76AEBAF496F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9447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2C78D-E5AA-40C4-9A21-E0B8AE907928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242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83D1-18AA-43EF-B629-413A7254406C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81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90D9F-3385-41DB-95F6-81A504186C3A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062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B167D-65D9-4B0A-A6C3-4A94E354C4C8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9517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A4247-4D46-4D74-BE80-993A382A35CC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6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E7D5B-8DF9-43D3-BB8B-E43B8B86CB4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143782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DAE4-E075-4B2B-AD03-9AE9BBBA6F2E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004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24ABA-A535-4091-92CB-ADB1A5F0C232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69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8AB04-CA9C-4091-9852-89D775EFC6EE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2899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699F5-393E-4DE6-87B9-81CE87BB1A29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7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533703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9483095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1134058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3091589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047057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572594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E5867-D2B2-4D61-96DE-D4536F25607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841389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7264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2214786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0029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193241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5145479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135A-F5AB-4C11-8039-3479FFB904FD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00866"/>
      </p:ext>
    </p:extLst>
  </p:cSld>
  <p:clrMapOvr>
    <a:masterClrMapping/>
  </p:clrMapOvr>
  <p:transition spd="med"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A21BD-9D53-4877-B3C1-E565A79B5C5C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47674"/>
      </p:ext>
    </p:extLst>
  </p:cSld>
  <p:clrMapOvr>
    <a:masterClrMapping/>
  </p:clrMapOvr>
  <p:transition spd="med"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A1094-4D70-48EB-B2C2-AA08F4513A63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748657"/>
      </p:ext>
    </p:extLst>
  </p:cSld>
  <p:clrMapOvr>
    <a:masterClrMapping/>
  </p:clrMapOvr>
  <p:transition spd="med"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23850" y="990600"/>
            <a:ext cx="41910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67250" y="990600"/>
            <a:ext cx="41910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561E4-2E4F-405E-8FC8-58E882F8D058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24827"/>
      </p:ext>
    </p:extLst>
  </p:cSld>
  <p:clrMapOvr>
    <a:masterClrMapping/>
  </p:clrMapOvr>
  <p:transition spd="med"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7AF13-C903-457F-91ED-EC27500EB192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11032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94102-95A9-494D-814B-4C69B83B0C7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527528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B25E6-2986-49DE-883D-A861C4E76875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553883"/>
      </p:ext>
    </p:extLst>
  </p:cSld>
  <p:clrMapOvr>
    <a:masterClrMapping/>
  </p:clrMapOvr>
  <p:transition spd="med"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E95D1-8709-4648-B45A-102B3593EA62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922105"/>
      </p:ext>
    </p:extLst>
  </p:cSld>
  <p:clrMapOvr>
    <a:masterClrMapping/>
  </p:clrMapOvr>
  <p:transition spd="med"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C565E-0052-4E33-9740-921DEDFEFA60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51187"/>
      </p:ext>
    </p:extLst>
  </p:cSld>
  <p:clrMapOvr>
    <a:masterClrMapping/>
  </p:clrMapOvr>
  <p:transition spd="med"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CC36E-16C6-437B-8668-CC5CB7D58854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96377"/>
      </p:ext>
    </p:extLst>
  </p:cSld>
  <p:clrMapOvr>
    <a:masterClrMapping/>
  </p:clrMapOvr>
  <p:transition spd="med"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137B7-27AA-4452-9390-816E42DA0E2F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29262"/>
      </p:ext>
    </p:extLst>
  </p:cSld>
  <p:clrMapOvr>
    <a:masterClrMapping/>
  </p:clrMapOvr>
  <p:transition spd="med"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33600" cy="68580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23850" y="0"/>
            <a:ext cx="6248400" cy="68580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5374C-6857-4190-8312-2C845FED78FE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46320"/>
      </p:ext>
    </p:extLst>
  </p:cSld>
  <p:clrMapOvr>
    <a:masterClrMapping/>
  </p:clrMapOvr>
  <p:transition spd="med"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0"/>
            <a:ext cx="8458200" cy="6858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323850" y="990600"/>
            <a:ext cx="8534400" cy="5867400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4A3B0-8068-4623-80D8-5E2C6CBE5780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98182"/>
      </p:ext>
    </p:extLst>
  </p:cSld>
  <p:clrMapOvr>
    <a:masterClrMapping/>
  </p:clrMapOvr>
  <p:transition spd="med"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323850" y="0"/>
            <a:ext cx="8534400" cy="68580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FE594-200C-4619-A86C-2AAF067043D4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08365"/>
      </p:ext>
    </p:extLst>
  </p:cSld>
  <p:clrMapOvr>
    <a:masterClrMapping/>
  </p:clrMapOvr>
  <p:transition spd="med"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AF5DC-4449-44BA-A6F8-527C5EEC03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696176"/>
      </p:ext>
    </p:extLst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20976-0998-4B65-8945-A2F13BCC0C9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440271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EAB55-5A85-4A0D-83F2-DE3F625BF2E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353541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E4903-CCB5-4887-8E08-43065A08A25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789777"/>
      </p:ext>
    </p:extLst>
  </p:cSld>
  <p:clrMapOvr>
    <a:masterClrMapping/>
  </p:clrMapOvr>
  <p:transition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0825" y="1052513"/>
            <a:ext cx="42799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83125" y="1052513"/>
            <a:ext cx="4281488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98A6E-72C7-4600-8F8C-AA15ABF7E5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029954"/>
      </p:ext>
    </p:extLst>
  </p:cSld>
  <p:clrMapOvr>
    <a:masterClrMapping/>
  </p:clrMapOvr>
  <p:transition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ED8ED-B3D6-4AE0-8120-FC7A755DC6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516061"/>
      </p:ext>
    </p:extLst>
  </p:cSld>
  <p:clrMapOvr>
    <a:masterClrMapping/>
  </p:clrMapOvr>
  <p:transition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6D18C-F69C-43EE-9671-45DFB72D05C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9684453"/>
      </p:ext>
    </p:extLst>
  </p:cSld>
  <p:clrMapOvr>
    <a:masterClrMapping/>
  </p:clrMapOvr>
  <p:transition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980C9-21EB-4783-AAEA-2DF266F786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2203472"/>
      </p:ext>
    </p:extLst>
  </p:cSld>
  <p:clrMapOvr>
    <a:masterClrMapping/>
  </p:clrMapOvr>
  <p:transition>
    <p:random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42447-02CB-45F9-9E9F-A7E580E214B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081942"/>
      </p:ext>
    </p:extLst>
  </p:cSld>
  <p:clrMapOvr>
    <a:masterClrMapping/>
  </p:clrMapOvr>
  <p:transition>
    <p:rand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80594-FBB9-4DE1-8FDF-8CAB7A7B8B1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0037777"/>
      </p:ext>
    </p:extLst>
  </p:cSld>
  <p:clrMapOvr>
    <a:masterClrMapping/>
  </p:clrMapOvr>
  <p:transition>
    <p:random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2D2CB-C4E6-439C-8777-C0FF9C20D97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501111"/>
      </p:ext>
    </p:extLst>
  </p:cSld>
  <p:clrMapOvr>
    <a:masterClrMapping/>
  </p:clrMapOvr>
  <p:transition>
    <p:random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188913"/>
            <a:ext cx="2178050" cy="619283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383338" cy="6192837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EC68-82C6-48C6-BE76-57BAB6B01E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9018163"/>
      </p:ext>
    </p:extLst>
  </p:cSld>
  <p:clrMapOvr>
    <a:masterClrMapping/>
  </p:clrMapOvr>
  <p:transition>
    <p:random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719137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250825" y="1052513"/>
            <a:ext cx="8713788" cy="5329237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56AAF-8B43-48E6-9040-DF14E9A5530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835213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C96D2-9755-4CEF-B0B8-F740508836A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6470343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9A8507-D280-C5A0-B737-40DBC5E1AD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8F895F1-FA8C-1063-17AB-BB8A2CB22E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8D92C0B-3939-EB8E-B171-2FCA03DCE7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8E0792-614B-4BE8-8A7F-DBB91A2B754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792870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2DE078-D833-F206-5AE5-B34DE2DFB9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5235AD-FABA-18A7-350D-B21E79F01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1C0BB5-39B8-8A67-B55F-2F75A18D76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59FC42-0A99-4EE0-8502-92D6868E0A4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783557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3B5A2E-5420-6FBD-AEFC-3514FFABF2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17BAAE6-D570-4F1D-2449-EF6EAAF3BC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BEE4443-804C-5815-8AC9-69E179BF3F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F15D5-F5B4-4259-A036-6B7FE52D2F1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408399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F384D2-9C3A-99BE-8532-0239F295F6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F783BD-B5A6-6A24-F7E6-67E3749B02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34252F-2543-01E2-9731-30261E8C07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A7D49C-48A7-467F-B515-BB6B0CB09B3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7831551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9E8B59B-930C-C602-0D6B-56BE7BDAC5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C27F6FC-D795-52FA-9A0A-CE425C1871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B0FE70D-A3FC-7B6C-D4B7-82DD73EE29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0F2A86-C189-499A-A690-2265B65FF2A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62181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686BB45-F47C-344B-6B89-3B3EAB6662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B1F120C-4753-69AB-8651-33EA0FFFED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6C5E2CD-84DF-FAA1-5BFF-DB6B957A02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965C1A-356D-429A-9DEA-2179DF704AB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777331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06AB12B-7DB9-DB41-BA7D-F634503632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0C87ED3-E980-D741-27AC-6893EFCEA4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12B426B-88E6-70D4-A3AD-028DB0B884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BAA461-6431-4C90-93E3-3BA5C0FE2D4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940892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710262-24DC-1CE3-455F-B8D115186B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A837A1-9035-0141-A3B5-99291B6F80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89A839-503D-0D5C-5E45-4243CD4101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0E8D3-1982-4522-B0D5-8ECE11EF0BA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858264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7F6723-67C2-5AA2-03AA-E3A1370A39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C94646-14C9-74F8-5D34-27137613DD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2C1A8F-541F-4601-8421-CC5B21FDC6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ED53FE-66F0-40E2-93F3-C23087DE566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8800402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4F68C1-0971-C217-B80A-FCBC960A58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86E6D3-C8F7-F88F-FA2D-BA9399B0E5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B26280-EEBD-AE1C-34FD-7C507DD762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B1688-3E51-47EC-BFB7-93162415332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225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09D92-D406-4A74-9CD5-378B41415B6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5122711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7AB9EF-859C-0710-A606-FF801850D6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F43E35-418D-EFC6-B877-387ECF66D1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9515B8-C708-FF70-FC80-097A5630D7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064AB-8EA2-4663-9FED-4F5409C2835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709550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C8057-E408-40A8-9C58-D942A7143EE8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94872"/>
      </p:ext>
    </p:extLst>
  </p:cSld>
  <p:clrMapOvr>
    <a:masterClrMapping/>
  </p:clrMapOvr>
  <p:transition spd="med"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366C1-567B-4BF1-97D0-14838A62A7A5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31794"/>
      </p:ext>
    </p:extLst>
  </p:cSld>
  <p:clrMapOvr>
    <a:masterClrMapping/>
  </p:clrMapOvr>
  <p:transition spd="med"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AF6F2-CD78-4639-8688-F19018875BD3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003543"/>
      </p:ext>
    </p:extLst>
  </p:cSld>
  <p:clrMapOvr>
    <a:masterClrMapping/>
  </p:clrMapOvr>
  <p:transition spd="med"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23850" y="990600"/>
            <a:ext cx="41910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67250" y="990600"/>
            <a:ext cx="41910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1A5E3-47E5-402F-B4D5-DF647B63C2FB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151"/>
      </p:ext>
    </p:extLst>
  </p:cSld>
  <p:clrMapOvr>
    <a:masterClrMapping/>
  </p:clrMapOvr>
  <p:transition spd="med"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F96F0-F3BA-45E1-8A38-48DA49C747B2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1625"/>
      </p:ext>
    </p:extLst>
  </p:cSld>
  <p:clrMapOvr>
    <a:masterClrMapping/>
  </p:clrMapOvr>
  <p:transition spd="med"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A2A67-D9A6-4867-9C41-3F6AED9E5742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375724"/>
      </p:ext>
    </p:extLst>
  </p:cSld>
  <p:clrMapOvr>
    <a:masterClrMapping/>
  </p:clrMapOvr>
  <p:transition spd="med"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ECEA1-6B61-4DE5-99B9-940C99164BD9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112398"/>
      </p:ext>
    </p:extLst>
  </p:cSld>
  <p:clrMapOvr>
    <a:masterClrMapping/>
  </p:clrMapOvr>
  <p:transition spd="med"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AF8D8-1A8D-4DE6-993F-F016D203417A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173949"/>
      </p:ext>
    </p:extLst>
  </p:cSld>
  <p:clrMapOvr>
    <a:masterClrMapping/>
  </p:clrMapOvr>
  <p:transition spd="med">
    <p:random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1C7FC-5EDE-44DD-AC9E-829149894BAE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45482"/>
      </p:ext>
    </p:extLst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A2220-71C8-4BF0-BE61-85284593905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8674035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2A015-CB8C-4D05-AF30-252E5AE21956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90054"/>
      </p:ext>
    </p:extLst>
  </p:cSld>
  <p:clrMapOvr>
    <a:masterClrMapping/>
  </p:clrMapOvr>
  <p:transition spd="med">
    <p:random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33600" cy="68580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23850" y="0"/>
            <a:ext cx="6248400" cy="68580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289AF-BC6A-4A84-8C92-1170579BA4E8}" type="slidenum">
              <a:rPr lang="it-IT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41319"/>
      </p:ext>
    </p:extLst>
  </p:cSld>
  <p:clrMapOvr>
    <a:masterClrMapping/>
  </p:clrMapOvr>
  <p:transition spd="med">
    <p:random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0B932-B434-4C3C-A716-3FB2F69505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903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4ACC-E083-4B88-989A-40AAD8D2F9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946570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50586-0968-4BD9-A5AC-3DD22FA0612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76167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5520-D10A-41A4-A087-C26877FEB2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74045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65B83-1959-45EE-8E0D-9A8DBDAFEE4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975234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DD82D-C77B-4096-919B-B7856879DE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1775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E1770-39CF-42A3-B8EE-E9E3703FA79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556535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6E642-861A-42FD-94E1-892B82C9AD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584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E861D76-F343-41FE-9734-BB1F4BA1BF3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5943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Berg et al., BIOCHIMICA 6/E,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5225"/>
            <a:ext cx="167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398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DCD2A68-BF68-401C-AB36-B0A6FC2352D0}" type="slidenum">
              <a:rPr lang="it-IT" alt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44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Fare clic per modificare gli stili del testo dello schema</a:t>
            </a:r>
          </a:p>
          <a:p>
            <a:pPr lvl="1"/>
            <a:r>
              <a:rPr lang="en-US" altLang="it-IT"/>
              <a:t>Secondo livello</a:t>
            </a:r>
          </a:p>
          <a:p>
            <a:pPr lvl="2"/>
            <a:r>
              <a:rPr lang="en-US" altLang="it-IT"/>
              <a:t>Terzo livello</a:t>
            </a:r>
          </a:p>
          <a:p>
            <a:pPr lvl="3"/>
            <a:r>
              <a:rPr lang="en-US" altLang="it-IT"/>
              <a:t>Quarto livello</a:t>
            </a:r>
          </a:p>
          <a:p>
            <a:pPr lvl="4"/>
            <a:r>
              <a:rPr lang="en-US" altLang="it-IT"/>
              <a:t>Quinto livello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8382000" y="6542088"/>
            <a:ext cx="6080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it-IT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eneva" charset="-128"/>
                <a:cs typeface="+mn-cs"/>
              </a:rPr>
              <a:t>10 | </a:t>
            </a:r>
            <a:fld id="{6EFFF358-BB36-4AE4-9EBC-2C0ED5F77593}" type="slidenum">
              <a:rPr kumimoji="0" lang="en-US" alt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eneva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75000"/>
                <a:buFont typeface="Wingdings" panose="05000000000000000000" pitchFamily="2" charset="2"/>
                <a:buNone/>
                <a:tabLst/>
                <a:defRPr/>
              </a:pPr>
              <a:t>‹N›</a:t>
            </a:fld>
            <a:endParaRPr kumimoji="0" lang="en-US" altLang="it-IT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Geneva" charset="-128"/>
              <a:cs typeface="+mn-cs"/>
            </a:endParaRPr>
          </a:p>
        </p:txBody>
      </p:sp>
      <p:sp>
        <p:nvSpPr>
          <p:cNvPr id="1029" name="Text Box 9"/>
          <p:cNvSpPr txBox="1">
            <a:spLocks noChangeArrowheads="1"/>
          </p:cNvSpPr>
          <p:nvPr userDrawn="1"/>
        </p:nvSpPr>
        <p:spPr bwMode="auto">
          <a:xfrm>
            <a:off x="0" y="6542088"/>
            <a:ext cx="57245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it-IT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eneva" charset="-128"/>
                <a:cs typeface="+mn-cs"/>
              </a:rPr>
              <a:t>Nelson </a:t>
            </a:r>
            <a:r>
              <a:rPr kumimoji="0" lang="it-IT" altLang="it-IT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eneva" charset="-128"/>
                <a:cs typeface="+mn-cs"/>
              </a:rPr>
              <a:t>• </a:t>
            </a:r>
            <a:r>
              <a:rPr kumimoji="0" lang="en-US" altLang="it-IT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eneva" charset="-128"/>
                <a:cs typeface="+mn-cs"/>
              </a:rPr>
              <a:t> Cox, I PRINCIPI DI BIOCHIMICA DI LEHNINGER, Zanichelli editore S.p.A. Copyright © 2014</a:t>
            </a:r>
          </a:p>
        </p:txBody>
      </p:sp>
    </p:spTree>
    <p:extLst>
      <p:ext uri="{BB962C8B-B14F-4D97-AF65-F5344CB8AC3E}">
        <p14:creationId xmlns:p14="http://schemas.microsoft.com/office/powerpoint/2010/main" val="345065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Geneva" charset="-128"/>
          <a:cs typeface="Geneva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charset="-128"/>
          <a:cs typeface="Genev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charset="-128"/>
          <a:cs typeface="Genev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charset="-128"/>
          <a:cs typeface="Genev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charset="-128"/>
          <a:cs typeface="Geneva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Geneva" charset="-128"/>
          <a:cs typeface="Geneva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Geneva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Geneva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Geneva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0"/>
            <a:ext cx="8458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Slide Title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90600"/>
            <a:ext cx="85344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Body Text</a:t>
            </a:r>
          </a:p>
          <a:p>
            <a:pPr lvl="1"/>
            <a:r>
              <a:rPr lang="it-IT" altLang="it-IT"/>
              <a:t>Second Level</a:t>
            </a:r>
          </a:p>
          <a:p>
            <a:pPr lvl="2"/>
            <a:r>
              <a:rPr lang="it-IT" altLang="it-IT"/>
              <a:t>Third Level</a:t>
            </a:r>
          </a:p>
          <a:p>
            <a:pPr lvl="3"/>
            <a:r>
              <a:rPr lang="it-IT" altLang="it-IT"/>
              <a:t>Fourth Level</a:t>
            </a:r>
          </a:p>
          <a:p>
            <a:pPr lvl="4"/>
            <a:r>
              <a:rPr lang="it-IT" altLang="it-IT"/>
              <a:t>Fifth Level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9650" y="6453188"/>
            <a:ext cx="5143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1">
                <a:solidFill>
                  <a:schemeClr val="accent2"/>
                </a:solidFill>
                <a:latin typeface="BlackChancery" pitchFamily="2" charset="0"/>
              </a:defRPr>
            </a:lvl1pPr>
          </a:lstStyle>
          <a:p>
            <a:pPr>
              <a:defRPr/>
            </a:pPr>
            <a:fld id="{90D6D1DB-8B55-44B8-A103-B2698157011C}" type="slidenum">
              <a:rPr lang="it-IT" sz="1800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 sz="1800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153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 bldLvl="2" autoUpdateAnimBg="0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10000"/>
        <a:buFont typeface="Wingdings" pitchFamily="2" charset="2"/>
        <a:buChar char="§"/>
        <a:defRPr sz="2800">
          <a:solidFill>
            <a:schemeClr val="hlink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80000"/>
        <a:buFont typeface="Wingdings" pitchFamily="2" charset="2"/>
        <a:buChar char="Ø"/>
        <a:defRPr sz="2400">
          <a:solidFill>
            <a:schemeClr val="hlink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ü"/>
        <a:defRPr sz="2000">
          <a:solidFill>
            <a:schemeClr val="hlink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>
          <a:solidFill>
            <a:schemeClr val="hlink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7137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052513"/>
            <a:ext cx="8713788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381750"/>
            <a:ext cx="2017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6FFFF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it-IT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381750"/>
            <a:ext cx="13065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66FFFF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D749CF09-EA1B-4BA2-BEE1-413578D12246}" type="slidenum">
              <a:rPr lang="it-IT"/>
              <a:pPr eaLnBrk="1" hangingPunct="1"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09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E51949D-0DB4-A137-9EF4-0CCD781CD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CC0B788-454D-1EA8-DEC8-D3D1F1FF4D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890684E-A445-A591-CF46-EC1B5F1A323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2216B3B-71D3-A8F3-4027-6902199E178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F722995-50F9-9EC4-0454-97616D43056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D8CFFC-464C-4FA3-BBB0-D84B6FF330E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1811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0"/>
            <a:ext cx="8458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Slide Title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90600"/>
            <a:ext cx="85344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Body Text</a:t>
            </a:r>
          </a:p>
          <a:p>
            <a:pPr lvl="1"/>
            <a:r>
              <a:rPr lang="it-IT" altLang="it-IT"/>
              <a:t>Second Level</a:t>
            </a:r>
          </a:p>
          <a:p>
            <a:pPr lvl="2"/>
            <a:r>
              <a:rPr lang="it-IT" altLang="it-IT"/>
              <a:t>Third Level</a:t>
            </a:r>
          </a:p>
          <a:p>
            <a:pPr lvl="3"/>
            <a:r>
              <a:rPr lang="it-IT" altLang="it-IT"/>
              <a:t>Fourth Level</a:t>
            </a:r>
          </a:p>
          <a:p>
            <a:pPr lvl="4"/>
            <a:r>
              <a:rPr lang="it-IT" altLang="it-IT"/>
              <a:t>Fifth Level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9650" y="6453188"/>
            <a:ext cx="5143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1">
                <a:solidFill>
                  <a:schemeClr val="accent2"/>
                </a:solidFill>
                <a:latin typeface="BlackChancery" pitchFamily="2" charset="0"/>
              </a:defRPr>
            </a:lvl1pPr>
          </a:lstStyle>
          <a:p>
            <a:pPr>
              <a:defRPr/>
            </a:pPr>
            <a:fld id="{6FB78C94-9882-4F23-B7AB-0258D40CE198}" type="slidenum">
              <a:rPr lang="it-IT" sz="1800">
                <a:solidFill>
                  <a:srgbClr val="FC0128"/>
                </a:solidFill>
              </a:rPr>
              <a:pPr>
                <a:defRPr/>
              </a:pPr>
              <a:t>‹N›</a:t>
            </a:fld>
            <a:endParaRPr lang="it-IT" sz="1800">
              <a:solidFill>
                <a:srgbClr val="FC01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9574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2" autoUpdateAnimBg="0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696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696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696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696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696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FFFF"/>
          </a:solidFill>
          <a:latin typeface="Comic Sans MS" pitchFamily="66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10000"/>
        <a:buFont typeface="Wingdings" pitchFamily="2" charset="2"/>
        <a:buChar char="§"/>
        <a:defRPr sz="2800">
          <a:solidFill>
            <a:schemeClr val="hlink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80000"/>
        <a:buFont typeface="Wingdings" pitchFamily="2" charset="2"/>
        <a:buChar char="Ø"/>
        <a:defRPr sz="2400">
          <a:solidFill>
            <a:schemeClr val="hlink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ü"/>
        <a:defRPr sz="2000">
          <a:solidFill>
            <a:schemeClr val="hlink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>
          <a:solidFill>
            <a:schemeClr val="hlink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–"/>
        <a:defRPr sz="1400">
          <a:solidFill>
            <a:schemeClr val="hlink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eaLnBrk="1" hangingPunct="1">
              <a:defRPr/>
            </a:pPr>
            <a:endParaRPr lang="it-IT"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 eaLnBrk="1" hangingPunct="1">
              <a:defRPr/>
            </a:pPr>
            <a:endParaRPr lang="it-IT"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eaLnBrk="1" hangingPunct="1">
              <a:defRPr/>
            </a:pPr>
            <a:fld id="{E09835C3-5853-420B-A090-19A9628581FC}" type="slidenum">
              <a:rPr lang="it-IT">
                <a:latin typeface="Arial" charset="0"/>
              </a:rPr>
              <a:pPr eaLnBrk="1" hangingPunct="1">
                <a:defRPr/>
              </a:pPr>
              <a:t>‹N›</a:t>
            </a:fld>
            <a:endParaRPr lang="it-IT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92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y-personaltrainer.it/salute/sterilita.html" TargetMode="External"/><Relationship Id="rId13" Type="http://schemas.openxmlformats.org/officeDocument/2006/relationships/image" Target="../media/image20.jpeg"/><Relationship Id="rId3" Type="http://schemas.openxmlformats.org/officeDocument/2006/relationships/image" Target="../media/image19.jpeg"/><Relationship Id="rId7" Type="http://schemas.openxmlformats.org/officeDocument/2006/relationships/hyperlink" Target="https://www.my-personaltrainer.it/fisiologia/pelle.html" TargetMode="External"/><Relationship Id="rId12" Type="http://schemas.openxmlformats.org/officeDocument/2006/relationships/hyperlink" Target="https://www.my-personaltrainer.it/Sintomi/Difficolta_apprendimento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y-personaltrainer.it/salute/ormoni-gravidanza.html" TargetMode="External"/><Relationship Id="rId11" Type="http://schemas.openxmlformats.org/officeDocument/2006/relationships/hyperlink" Target="https://www.my-personaltrainer.it/salute/peso-nascita.html" TargetMode="External"/><Relationship Id="rId5" Type="http://schemas.openxmlformats.org/officeDocument/2006/relationships/hyperlink" Target="https://www.my-personaltrainer.it/fisiologia/ossa.html" TargetMode="External"/><Relationship Id="rId10" Type="http://schemas.openxmlformats.org/officeDocument/2006/relationships/hyperlink" Target="https://www.my-personaltrainer.it/allattamento/" TargetMode="External"/><Relationship Id="rId4" Type="http://schemas.openxmlformats.org/officeDocument/2006/relationships/hyperlink" Target="https://www.my-personaltrainer.it/salute/sindrome-metabolica.html" TargetMode="External"/><Relationship Id="rId9" Type="http://schemas.openxmlformats.org/officeDocument/2006/relationships/hyperlink" Target="https://www.my-personaltrainer.it/salute/gravidanza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olianas@unica.it" TargetMode="External"/><Relationship Id="rId1" Type="http://schemas.openxmlformats.org/officeDocument/2006/relationships/slideLayout" Target="../slideLayouts/slideLayout7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6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405D37-C3DC-E715-D03E-7B7933B2DFA4}"/>
              </a:ext>
            </a:extLst>
          </p:cNvPr>
          <p:cNvSpPr txBox="1"/>
          <p:nvPr/>
        </p:nvSpPr>
        <p:spPr>
          <a:xfrm>
            <a:off x="2539330" y="705669"/>
            <a:ext cx="4572000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4400" dirty="0"/>
              <a:t>CDL CHIMICA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201AEC3-AF10-810A-1009-77F925974339}"/>
              </a:ext>
            </a:extLst>
          </p:cNvPr>
          <p:cNvSpPr txBox="1"/>
          <p:nvPr/>
        </p:nvSpPr>
        <p:spPr>
          <a:xfrm>
            <a:off x="1600200" y="1468754"/>
            <a:ext cx="47244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it-IT" altLang="it-IT" sz="3600" dirty="0"/>
          </a:p>
          <a:p>
            <a:r>
              <a:rPr lang="it-IT" altLang="it-IT" sz="3600" dirty="0">
                <a:solidFill>
                  <a:schemeClr val="accent2"/>
                </a:solidFill>
              </a:rPr>
              <a:t>Corso di Biochimica (6 CFU) 48 ore</a:t>
            </a:r>
            <a:endParaRPr lang="it-IT" altLang="it-IT" sz="3600" dirty="0">
              <a:solidFill>
                <a:srgbClr val="FF0066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881203-809F-917F-957F-22AC695B9FCE}"/>
              </a:ext>
            </a:extLst>
          </p:cNvPr>
          <p:cNvSpPr txBox="1"/>
          <p:nvPr/>
        </p:nvSpPr>
        <p:spPr>
          <a:xfrm>
            <a:off x="838199" y="3429000"/>
            <a:ext cx="790849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baseline="0" dirty="0"/>
              <a:t>Prof.ssa  </a:t>
            </a:r>
            <a:r>
              <a:rPr lang="it-IT" altLang="it-IT" sz="3600" baseline="0" dirty="0">
                <a:solidFill>
                  <a:srgbClr val="FF0000"/>
                </a:solidFill>
              </a:rPr>
              <a:t>Alessandra Olianas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CA222F-AA2A-009D-71A9-47081E867740}"/>
              </a:ext>
            </a:extLst>
          </p:cNvPr>
          <p:cNvSpPr txBox="1"/>
          <p:nvPr/>
        </p:nvSpPr>
        <p:spPr>
          <a:xfrm>
            <a:off x="152400" y="4804207"/>
            <a:ext cx="88392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it-IT" altLang="it-IT" sz="2400" baseline="0" dirty="0">
              <a:solidFill>
                <a:srgbClr val="FF0000"/>
              </a:solidFill>
            </a:endParaRP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A92FCCAB-1EC2-47CF-7FC1-C5D6ED7BD3FB}"/>
              </a:ext>
            </a:extLst>
          </p:cNvPr>
          <p:cNvSpPr/>
          <p:nvPr/>
        </p:nvSpPr>
        <p:spPr>
          <a:xfrm>
            <a:off x="2438400" y="556445"/>
            <a:ext cx="4572000" cy="963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38EEE7-890F-C036-1DF0-B5470919E137}"/>
              </a:ext>
            </a:extLst>
          </p:cNvPr>
          <p:cNvSpPr txBox="1"/>
          <p:nvPr/>
        </p:nvSpPr>
        <p:spPr>
          <a:xfrm>
            <a:off x="742950" y="759061"/>
            <a:ext cx="75438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noci.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semi di lino e di </a:t>
            </a:r>
            <a:r>
              <a:rPr lang="it-IT" sz="2000" dirty="0" err="1"/>
              <a:t>chia</a:t>
            </a:r>
            <a:r>
              <a:rPr lang="it-IT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pesce (come salmone, sgombro, aringhe, trota)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molluschi.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verdure a foglia verde (come spinaci e lattuga)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broccoli, cavolo verde.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soia.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ceci.</a:t>
            </a:r>
          </a:p>
        </p:txBody>
      </p:sp>
      <p:sp>
        <p:nvSpPr>
          <p:cNvPr id="4" name="Text Box 105">
            <a:extLst>
              <a:ext uri="{FF2B5EF4-FFF2-40B4-BE49-F238E27FC236}">
                <a16:creationId xmlns:a16="http://schemas.microsoft.com/office/drawing/2014/main" id="{A07A3455-6ACA-4132-FA8A-7FA569187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228600"/>
            <a:ext cx="6858000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Cibi ricchi di omega 3 (Acidi Grassi Essenziali)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4511570-CA0B-7812-AFFB-70EC453E64DF}"/>
              </a:ext>
            </a:extLst>
          </p:cNvPr>
          <p:cNvSpPr txBox="1"/>
          <p:nvPr/>
        </p:nvSpPr>
        <p:spPr>
          <a:xfrm>
            <a:off x="666750" y="4236849"/>
            <a:ext cx="7696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Oli di semi vegetali, (olio di germe di grano, olio di girasole, olio di mais, olio di sesamo, di arachidi e </a:t>
            </a:r>
            <a:r>
              <a:rPr lang="it-IT" sz="18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olio di palma)</a:t>
            </a:r>
            <a:r>
              <a:rPr lang="it-IT" sz="18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.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7" name="Text Box 105">
            <a:extLst>
              <a:ext uri="{FF2B5EF4-FFF2-40B4-BE49-F238E27FC236}">
                <a16:creationId xmlns:a16="http://schemas.microsoft.com/office/drawing/2014/main" id="{72ABE34A-F04C-19ED-2245-4DEE32A45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3544395"/>
            <a:ext cx="6858000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Cibi ricchi di omega 6 (Acidi Grassi Essenziali)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61FC6E2-E767-B344-F3AA-79771EE04874}"/>
              </a:ext>
            </a:extLst>
          </p:cNvPr>
          <p:cNvSpPr txBox="1"/>
          <p:nvPr/>
        </p:nvSpPr>
        <p:spPr>
          <a:xfrm>
            <a:off x="228600" y="5334000"/>
            <a:ext cx="81343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Omega 6/Omega 3 nella dieta occidentale è molto superiore a 10:1 mentre, per essere ideale, </a:t>
            </a:r>
            <a:r>
              <a:rPr lang="it-IT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dovrebbe essere compreso tra 4:1 o 8:1</a:t>
            </a:r>
            <a:r>
              <a:rPr lang="it-IT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08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9777DC0D-B22D-9B91-A9C3-4F5245182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379413"/>
            <a:ext cx="5011737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C8856A2F-CB00-2604-A539-F92354D94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379413"/>
            <a:ext cx="3829050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754063"/>
            <a:ext cx="8610600" cy="561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altLang="it-IT"/>
              <a:t>Conformazione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692275" y="5516563"/>
            <a:ext cx="3124200" cy="822325"/>
          </a:xfrm>
          <a:prstGeom prst="rect">
            <a:avLst/>
          </a:prstGeom>
          <a:gradFill rotWithShape="0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43EE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Ac. stearico (stearato a pH 7)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5426075" y="5516563"/>
            <a:ext cx="2514600" cy="822325"/>
          </a:xfrm>
          <a:prstGeom prst="rect">
            <a:avLst/>
          </a:prstGeom>
          <a:gradFill rotWithShape="0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Ac. oleico (oleato a pH 7)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45816D8-FD01-EE6E-9491-FB02C6E2A3CA}"/>
              </a:ext>
            </a:extLst>
          </p:cNvPr>
          <p:cNvSpPr txBox="1"/>
          <p:nvPr/>
        </p:nvSpPr>
        <p:spPr>
          <a:xfrm>
            <a:off x="1219200" y="3572669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18:0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942298C-8D65-B4CD-AF65-32E6126A1B31}"/>
              </a:ext>
            </a:extLst>
          </p:cNvPr>
          <p:cNvSpPr txBox="1"/>
          <p:nvPr/>
        </p:nvSpPr>
        <p:spPr>
          <a:xfrm>
            <a:off x="5404643" y="3067050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18:1</a:t>
            </a:r>
          </a:p>
        </p:txBody>
      </p:sp>
    </p:spTree>
    <p:extLst>
      <p:ext uri="{BB962C8B-B14F-4D97-AF65-F5344CB8AC3E}">
        <p14:creationId xmlns:p14="http://schemas.microsoft.com/office/powerpoint/2010/main" val="368677135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 animBg="1" autoUpdateAnimBg="0"/>
      <p:bldP spid="75781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404813"/>
            <a:ext cx="2400300" cy="5472112"/>
          </a:xfrm>
        </p:spPr>
      </p:pic>
      <p:pic>
        <p:nvPicPr>
          <p:cNvPr id="819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5163" y="404813"/>
            <a:ext cx="5457825" cy="5545137"/>
          </a:xfrm>
        </p:spPr>
      </p:pic>
    </p:spTree>
    <p:extLst>
      <p:ext uri="{BB962C8B-B14F-4D97-AF65-F5344CB8AC3E}">
        <p14:creationId xmlns:p14="http://schemas.microsoft.com/office/powerpoint/2010/main" val="79119803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olio e burro"/>
          <p:cNvPicPr>
            <a:picLocks noChangeAspect="1" noChangeArrowheads="1"/>
          </p:cNvPicPr>
          <p:nvPr/>
        </p:nvPicPr>
        <p:blipFill>
          <a:blip r:embed="rId2" cstate="print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WordArt 3" descr="Marmo bianco"/>
          <p:cNvSpPr>
            <a:spLocks noChangeArrowheads="1" noChangeShapeType="1" noTextEdit="1"/>
          </p:cNvSpPr>
          <p:nvPr/>
        </p:nvSpPr>
        <p:spPr bwMode="auto">
          <a:xfrm>
            <a:off x="5486400" y="2819400"/>
            <a:ext cx="1495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0" cap="none" spc="0" normalizeH="0" baseline="0" noProof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/>
                <a:uLnTx/>
                <a:uFillTx/>
                <a:latin typeface="Arial Black"/>
                <a:ea typeface="+mn-ea"/>
                <a:cs typeface="+mn-cs"/>
              </a:rPr>
              <a:t>Saturi</a:t>
            </a:r>
          </a:p>
        </p:txBody>
      </p:sp>
      <p:sp>
        <p:nvSpPr>
          <p:cNvPr id="77828" name="WordArt 4"/>
          <p:cNvSpPr>
            <a:spLocks noChangeArrowheads="1" noChangeShapeType="1" noTextEdit="1"/>
          </p:cNvSpPr>
          <p:nvPr/>
        </p:nvSpPr>
        <p:spPr bwMode="auto">
          <a:xfrm>
            <a:off x="762000" y="2362200"/>
            <a:ext cx="1924050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0" cap="none" spc="720" normalizeH="0" baseline="0" noProof="0">
                <a:ln>
                  <a:noFill/>
                </a:ln>
                <a:gradFill rotWithShape="1">
                  <a:gsLst>
                    <a:gs pos="0">
                      <a:srgbClr val="000000"/>
                    </a:gs>
                    <a:gs pos="100000">
                      <a:srgbClr val="CCCC00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uLnTx/>
                <a:uFillTx/>
                <a:latin typeface="Arial Black"/>
                <a:ea typeface="+mn-ea"/>
                <a:cs typeface="+mn-cs"/>
              </a:rPr>
              <a:t>Insaturi</a:t>
            </a:r>
          </a:p>
        </p:txBody>
      </p:sp>
      <p:sp>
        <p:nvSpPr>
          <p:cNvPr id="77829" name="AutoShape 5"/>
          <p:cNvSpPr>
            <a:spLocks noChangeArrowheads="1"/>
          </p:cNvSpPr>
          <p:nvPr/>
        </p:nvSpPr>
        <p:spPr bwMode="auto">
          <a:xfrm>
            <a:off x="6011863" y="3573463"/>
            <a:ext cx="685800" cy="1828800"/>
          </a:xfrm>
          <a:prstGeom prst="downArrow">
            <a:avLst>
              <a:gd name="adj1" fmla="val 50000"/>
              <a:gd name="adj2" fmla="val 66667"/>
            </a:avLst>
          </a:prstGeom>
          <a:gradFill rotWithShape="0">
            <a:gsLst>
              <a:gs pos="0">
                <a:srgbClr val="FFFFFF"/>
              </a:gs>
              <a:gs pos="100000">
                <a:srgbClr val="FFCC66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66"/>
            </a:extrusionClr>
          </a:sp3d>
        </p:spPr>
        <p:txBody>
          <a:bodyPr wrap="none" anchor="ctr">
            <a:spAutoFit/>
            <a:flatTx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CECEC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4859338" y="5589588"/>
            <a:ext cx="3182937" cy="822325"/>
          </a:xfrm>
          <a:prstGeom prst="rect">
            <a:avLst/>
          </a:prstGeom>
          <a:solidFill>
            <a:srgbClr val="043E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Solidi a temperatura ambiente</a:t>
            </a:r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auto">
          <a:xfrm>
            <a:off x="1219200" y="3200400"/>
            <a:ext cx="685800" cy="1828800"/>
          </a:xfrm>
          <a:prstGeom prst="downArrow">
            <a:avLst>
              <a:gd name="adj1" fmla="val 50000"/>
              <a:gd name="adj2" fmla="val 66667"/>
            </a:avLst>
          </a:prstGeom>
          <a:gradFill rotWithShape="0">
            <a:gsLst>
              <a:gs pos="0">
                <a:srgbClr val="CCCC00"/>
              </a:gs>
              <a:gs pos="100000">
                <a:srgbClr val="99CC00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spAutoFit/>
            <a:flatTx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CECEC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179388" y="5157788"/>
            <a:ext cx="3635375" cy="822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Liquidi a temperatura ambiente</a:t>
            </a:r>
          </a:p>
        </p:txBody>
      </p:sp>
    </p:spTree>
    <p:extLst>
      <p:ext uri="{BB962C8B-B14F-4D97-AF65-F5344CB8AC3E}">
        <p14:creationId xmlns:p14="http://schemas.microsoft.com/office/powerpoint/2010/main" val="2503029697"/>
      </p:ext>
    </p:extLst>
  </p:cSld>
  <p:clrMapOvr>
    <a:masterClrMapping/>
  </p:clrMapOvr>
  <p:transition spd="med" advClick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28" grpId="0" animBg="1"/>
      <p:bldP spid="77829" grpId="0" animBg="1"/>
      <p:bldP spid="77830" grpId="0" animBg="1"/>
      <p:bldP spid="77831" grpId="0" animBg="1"/>
      <p:bldP spid="778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isultati immagini per idrogenazione acidi gras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7" y="1143000"/>
            <a:ext cx="2729173" cy="2038351"/>
          </a:xfrm>
          <a:prstGeom prst="rect">
            <a:avLst/>
          </a:prstGeom>
          <a:noFill/>
        </p:spPr>
      </p:pic>
      <p:pic>
        <p:nvPicPr>
          <p:cNvPr id="1030" name="Picture 6" descr="Risultati immagini per idrogenazione acidi grassi sau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3457" y="1143000"/>
            <a:ext cx="2480817" cy="2030670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0" y="5029200"/>
            <a:ext cx="914400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grassi trans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contribuiscono alla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comparsa di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malattie cardiache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 cancro, problemi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ossei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 squilibri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ormonali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 e malattie della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pelle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sterilità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 difficoltà nella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gravidanza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 problemi per l'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allattamento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basso peso dei neonati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 problemi di crescita e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difficoltà di apprendimento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 nei bambini.</a:t>
            </a:r>
          </a:p>
        </p:txBody>
      </p:sp>
      <p:pic>
        <p:nvPicPr>
          <p:cNvPr id="1026" name="Picture 2" descr="Risultati immagini per idrogenazione acidi grassi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9657" y="1143000"/>
            <a:ext cx="3611554" cy="2004038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-99223" y="3342326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Per rendere solidi i grassi, è possibile idrogenarli. (sostituti del burro: margarine)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In questo processo i doppi legami vengono fatti reagire con idrogeno molecolare su catalizzatori (nichel o platino), che li trasformano in legami singoli C-C. E' una tipica reazione degli alcheni ad alcani. 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52400" y="-13037"/>
            <a:ext cx="883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 doppi legami degli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 Grassi insaturi a contatto con l’ossigeno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 ossidano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formando aldeidi e carbossilati corti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che conferiscono un odore rancido al cibo che li contiene.  </a:t>
            </a:r>
          </a:p>
        </p:txBody>
      </p:sp>
    </p:spTree>
    <p:extLst>
      <p:ext uri="{BB962C8B-B14F-4D97-AF65-F5344CB8AC3E}">
        <p14:creationId xmlns:p14="http://schemas.microsoft.com/office/powerpoint/2010/main" val="407916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t="8333" b="13095"/>
          <a:stretch>
            <a:fillRect/>
          </a:stretch>
        </p:blipFill>
        <p:spPr bwMode="auto">
          <a:xfrm>
            <a:off x="0" y="863600"/>
            <a:ext cx="9144000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altLang="it-IT"/>
              <a:t>Alcuni Acidi grassi naturali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228600" y="1676400"/>
            <a:ext cx="8686800" cy="30480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CECEC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28600" y="4800600"/>
            <a:ext cx="8763000" cy="19050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CECEC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828800" y="838200"/>
            <a:ext cx="15192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3365FB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SATURI</a:t>
            </a:r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2590800" y="1219200"/>
            <a:ext cx="0" cy="381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CECEC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6948488" y="5157788"/>
            <a:ext cx="19446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INSATURI</a:t>
            </a:r>
          </a:p>
        </p:txBody>
      </p:sp>
    </p:spTree>
    <p:extLst>
      <p:ext uri="{BB962C8B-B14F-4D97-AF65-F5344CB8AC3E}">
        <p14:creationId xmlns:p14="http://schemas.microsoft.com/office/powerpoint/2010/main" val="314028825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  <p:bldP spid="71685" grpId="0" animBg="1"/>
      <p:bldP spid="71686" grpId="0" autoUpdateAnimBg="0"/>
      <p:bldP spid="71687" grpId="0" animBg="1"/>
      <p:bldP spid="7168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457200" y="1222404"/>
            <a:ext cx="85074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1) 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LIPIDI DI RISERVA e DI RIVESTIMENTO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28625" y="2640872"/>
            <a:ext cx="48237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2) 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LIPIDI DI MEMBRANA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59658" y="3983140"/>
            <a:ext cx="23230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3) 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STEROLI</a:t>
            </a:r>
          </a:p>
        </p:txBody>
      </p:sp>
    </p:spTree>
    <p:extLst>
      <p:ext uri="{BB962C8B-B14F-4D97-AF65-F5344CB8AC3E}">
        <p14:creationId xmlns:p14="http://schemas.microsoft.com/office/powerpoint/2010/main" val="144401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526C8117-01A4-10F1-67A5-BFBE81951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735301"/>
            <a:ext cx="85725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eaLnBrk="1" hangingPunct="1">
              <a:defRPr/>
            </a:pPr>
            <a:r>
              <a:rPr kumimoji="0" lang="it-IT" altLang="it-IT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LIPIDI NEUTRI </a:t>
            </a:r>
            <a:br>
              <a:rPr kumimoji="0" lang="it-IT" altLang="it-IT" sz="36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</a:br>
            <a:br>
              <a:rPr kumimoji="0" lang="it-IT" altLang="it-IT" sz="1800" b="1" i="1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</a:br>
            <a:r>
              <a:rPr kumimoji="0" lang="it-IT" altLang="it-IT" sz="1800" b="1" i="1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- </a:t>
            </a:r>
            <a:r>
              <a:rPr lang="it-IT" altLang="it-IT" sz="2800" b="1" i="1" dirty="0">
                <a:solidFill>
                  <a:schemeClr val="accent2"/>
                </a:solidFill>
              </a:rPr>
              <a:t>T</a:t>
            </a:r>
            <a:r>
              <a:rPr kumimoji="0" lang="it-IT" altLang="it-IT" sz="2800" b="1" i="1" u="none" strike="noStrike" kern="1200" cap="none" spc="0" normalizeH="0" baseline="0" noProof="0" dirty="0" err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rigliceridi</a:t>
            </a:r>
            <a:r>
              <a:rPr kumimoji="0" lang="it-IT" altLang="it-IT" sz="2800" b="1" i="1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 (</a:t>
            </a:r>
            <a:r>
              <a:rPr lang="it-IT" altLang="it-IT" sz="2800" b="1" i="1" dirty="0" err="1">
                <a:solidFill>
                  <a:srgbClr val="FF0000"/>
                </a:solidFill>
              </a:rPr>
              <a:t>triacilgliceroli</a:t>
            </a:r>
            <a:r>
              <a:rPr lang="it-IT" altLang="it-IT" sz="2800" b="1" i="1" dirty="0">
                <a:solidFill>
                  <a:srgbClr val="FF0000"/>
                </a:solidFill>
              </a:rPr>
              <a:t> o </a:t>
            </a:r>
            <a:r>
              <a:rPr lang="it-IT" altLang="it-IT" sz="2800" b="1" i="1" dirty="0" err="1">
                <a:solidFill>
                  <a:srgbClr val="FF0000"/>
                </a:solidFill>
              </a:rPr>
              <a:t>glicerolipidi</a:t>
            </a:r>
            <a:r>
              <a:rPr lang="it-IT" altLang="it-IT" sz="2800" b="1" i="1" dirty="0">
                <a:solidFill>
                  <a:srgbClr val="FF0000"/>
                </a:solidFill>
              </a:rPr>
              <a:t>)</a:t>
            </a:r>
            <a:br>
              <a:rPr lang="it-IT" altLang="it-IT" sz="2800" b="1" i="1" dirty="0">
                <a:solidFill>
                  <a:srgbClr val="FF0000"/>
                </a:solidFill>
              </a:rPr>
            </a:br>
            <a:endParaRPr kumimoji="0" lang="it-IT" altLang="it-IT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id="{D3C98D3E-77F3-9B7E-199A-B2447950D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4319342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6000" b="1" i="1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it-IT" altLang="it-IT" sz="4400" b="1" i="1" dirty="0">
                <a:solidFill>
                  <a:srgbClr val="FF7C80"/>
                </a:solidFill>
              </a:rPr>
              <a:t>F</a:t>
            </a:r>
            <a:r>
              <a:rPr kumimoji="0" lang="it-IT" altLang="it-IT" sz="4400" b="1" i="1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unzione di riserva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6265FD53-A4A3-3CF4-37C2-6A138414F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401965"/>
            <a:ext cx="85074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>
                <a:solidFill>
                  <a:srgbClr val="FF0000"/>
                </a:solidFill>
                <a:latin typeface="Comic Sans MS" pitchFamily="66" charset="0"/>
              </a:rPr>
              <a:t>1) </a:t>
            </a:r>
            <a:r>
              <a:rPr lang="it-IT" altLang="it-IT" sz="2800" b="1" dirty="0">
                <a:solidFill>
                  <a:srgbClr val="000000"/>
                </a:solidFill>
                <a:latin typeface="Comic Sans MS" pitchFamily="66" charset="0"/>
              </a:rPr>
              <a:t>LIPIDI DI RISERVA e DI RIVESTIMENTO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E8CD7583-CC10-BF38-BE25-5091A8CEF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5903893"/>
            <a:ext cx="85074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Grassi e oli (solidi o liquidi a 20° C)</a:t>
            </a:r>
            <a:endParaRPr lang="it-IT" altLang="it-IT" sz="2800" b="1" dirty="0">
              <a:solidFill>
                <a:srgbClr val="FF33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8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929D6E6F-D7CF-F637-06F6-1B7C09BCA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3391064"/>
            <a:ext cx="79293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- </a:t>
            </a:r>
            <a:r>
              <a:rPr lang="it-IT" altLang="it-IT" sz="2800" b="1" dirty="0">
                <a:solidFill>
                  <a:schemeClr val="accent2"/>
                </a:solidFill>
                <a:latin typeface="Comic Sans MS"/>
              </a:rPr>
              <a:t>Cere</a:t>
            </a: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 (esteri degli </a:t>
            </a:r>
            <a:r>
              <a:rPr lang="it-IT" altLang="it-IT" sz="2800" b="1" dirty="0" err="1">
                <a:solidFill>
                  <a:srgbClr val="FF3300"/>
                </a:solidFill>
                <a:latin typeface="Comic Sans MS"/>
              </a:rPr>
              <a:t>ac</a:t>
            </a: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. Grassi con </a:t>
            </a:r>
            <a:r>
              <a:rPr lang="it-IT" altLang="it-IT" sz="2800" b="1" dirty="0" err="1">
                <a:solidFill>
                  <a:srgbClr val="FF3300"/>
                </a:solidFill>
                <a:latin typeface="Comic Sans MS"/>
              </a:rPr>
              <a:t>alcooli</a:t>
            </a: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)</a:t>
            </a:r>
            <a:endParaRPr lang="it-IT" altLang="it-IT" sz="2800" dirty="0">
              <a:solidFill>
                <a:srgbClr val="FF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71500" y="1524000"/>
            <a:ext cx="8572500" cy="499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Prof.ssa Alessandra Olianas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Dip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Scienze della Vita e dell’Ambiente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Sezione Biomedica (laboratorio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 Biochimica)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Tel. 0706754507 (studio)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baseline="0" dirty="0">
              <a:solidFill>
                <a:prstClr val="black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Ricevimento studenti: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 riceve per appuntamento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		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olianas@unica.it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dirty="0">
              <a:solidFill>
                <a:srgbClr val="FF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9148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57D6F5DE-BE48-316D-3E35-7D33425C8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8535988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>
            <a:extLst>
              <a:ext uri="{FF2B5EF4-FFF2-40B4-BE49-F238E27FC236}">
                <a16:creationId xmlns:a16="http://schemas.microsoft.com/office/drawing/2014/main" id="{16396FB1-56BF-B162-3836-C5DE72D79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5084763"/>
            <a:ext cx="4176712" cy="2835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6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1DBBC9F7-FAA0-35B3-5A39-C9D625E15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963" y="2060575"/>
            <a:ext cx="2952750" cy="466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41071804-37DD-B253-D5CE-F21AA112E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8446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6000" b="1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LIPIDI NEUTRI </a:t>
            </a:r>
            <a:br>
              <a:rPr kumimoji="0" lang="it-IT" altLang="it-IT" sz="6000" b="1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it-IT" altLang="it-IT" sz="6000" b="1" i="1" u="none" strike="noStrike" kern="1200" cap="none" spc="0" normalizeH="0" baseline="0" noProof="0">
              <a:ln>
                <a:noFill/>
              </a:ln>
              <a:solidFill>
                <a:srgbClr val="66FF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402EB29B-A905-4EDD-7962-82B9620ED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8535988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>
            <a:extLst>
              <a:ext uri="{FF2B5EF4-FFF2-40B4-BE49-F238E27FC236}">
                <a16:creationId xmlns:a16="http://schemas.microsoft.com/office/drawing/2014/main" id="{8FE1221B-5090-1A70-D493-3796F3141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3429000"/>
            <a:ext cx="4176713" cy="2835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6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444573A5-B9DC-3351-9EEA-ED0AFC1A3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260350"/>
            <a:ext cx="2952750" cy="466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245" name="Text Box 6">
            <a:extLst>
              <a:ext uri="{FF2B5EF4-FFF2-40B4-BE49-F238E27FC236}">
                <a16:creationId xmlns:a16="http://schemas.microsoft.com/office/drawing/2014/main" id="{68A62DC7-FFB5-368F-8EC2-EC5BA0F6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288" y="404813"/>
            <a:ext cx="4176712" cy="2835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6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 R-COOH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figure 10-0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617" r="71103" b="84391"/>
          <a:stretch/>
        </p:blipFill>
        <p:spPr bwMode="auto">
          <a:xfrm>
            <a:off x="1524000" y="3429000"/>
            <a:ext cx="1600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7" descr="figure 10-0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4" b="15333"/>
          <a:stretch/>
        </p:blipFill>
        <p:spPr bwMode="auto">
          <a:xfrm>
            <a:off x="5219599" y="152400"/>
            <a:ext cx="3924401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5219599" y="5204355"/>
            <a:ext cx="3924401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1-stearil,2-linoleil,3-palmitoil glicerolo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4511977" y="5956217"/>
            <a:ext cx="4595864" cy="707886"/>
          </a:xfrm>
          <a:prstGeom prst="rect">
            <a:avLst/>
          </a:prstGeom>
          <a:solidFill>
            <a:srgbClr val="FFFFCC"/>
          </a:solidFill>
          <a:ln w="38100">
            <a:solidFill>
              <a:srgbClr val="D6009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Esistono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Triacilgliceroli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Diacilgliceroli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e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Monoacilgliceroli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3226598" y="3561789"/>
            <a:ext cx="908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glicerolo</a:t>
            </a:r>
          </a:p>
        </p:txBody>
      </p:sp>
      <p:sp>
        <p:nvSpPr>
          <p:cNvPr id="3" name="Rettangolo 2"/>
          <p:cNvSpPr/>
          <p:nvPr/>
        </p:nvSpPr>
        <p:spPr>
          <a:xfrm>
            <a:off x="1524972" y="3735395"/>
            <a:ext cx="152400" cy="162944"/>
          </a:xfrm>
          <a:prstGeom prst="rect">
            <a:avLst/>
          </a:prstGeom>
          <a:solidFill>
            <a:srgbClr val="FECE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444719" y="3531924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-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0219" y="3631602"/>
            <a:ext cx="759246" cy="2252081"/>
            <a:chOff x="61592" y="3416300"/>
            <a:chExt cx="1083404" cy="3048000"/>
          </a:xfrm>
        </p:grpSpPr>
        <p:pic>
          <p:nvPicPr>
            <p:cNvPr id="16" name="Picture 7" descr="figure 10-0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76" t="31357" r="47627" b="22006"/>
            <a:stretch/>
          </p:blipFill>
          <p:spPr bwMode="auto">
            <a:xfrm>
              <a:off x="61592" y="3416300"/>
              <a:ext cx="609600" cy="30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CasellaDiTesto 4"/>
            <p:cNvSpPr txBox="1"/>
            <p:nvPr/>
          </p:nvSpPr>
          <p:spPr>
            <a:xfrm>
              <a:off x="545239" y="3644172"/>
              <a:ext cx="599757" cy="41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OH</a:t>
              </a:r>
            </a:p>
          </p:txBody>
        </p:sp>
      </p:grp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980897" y="2643352"/>
            <a:ext cx="36480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Glicerolo + acidi grassi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(legati attraverso legame ESTERE)</a:t>
            </a:r>
          </a:p>
        </p:txBody>
      </p:sp>
      <p:sp>
        <p:nvSpPr>
          <p:cNvPr id="7" name="Freccia circolare in giù 6"/>
          <p:cNvSpPr/>
          <p:nvPr/>
        </p:nvSpPr>
        <p:spPr>
          <a:xfrm rot="21082426" flipH="1">
            <a:off x="543601" y="3429401"/>
            <a:ext cx="1154070" cy="384566"/>
          </a:xfrm>
          <a:prstGeom prst="curvedDownArrow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0" name="Freccia circolare in giù 19"/>
          <p:cNvSpPr/>
          <p:nvPr/>
        </p:nvSpPr>
        <p:spPr>
          <a:xfrm rot="450398" flipV="1">
            <a:off x="682128" y="4025497"/>
            <a:ext cx="145949" cy="164550"/>
          </a:xfrm>
          <a:prstGeom prst="curvedDownArrow">
            <a:avLst>
              <a:gd name="adj1" fmla="val 7245"/>
              <a:gd name="adj2" fmla="val 50000"/>
              <a:gd name="adj3" fmla="val 25000"/>
            </a:avLst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1533013" y="4569103"/>
            <a:ext cx="2270032" cy="2252081"/>
            <a:chOff x="1387568" y="4603665"/>
            <a:chExt cx="2270032" cy="2252081"/>
          </a:xfrm>
        </p:grpSpPr>
        <p:pic>
          <p:nvPicPr>
            <p:cNvPr id="21" name="Picture 5" descr="figure 10-0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1" t="1535" r="72305" b="84473"/>
            <a:stretch/>
          </p:blipFill>
          <p:spPr bwMode="auto">
            <a:xfrm>
              <a:off x="2133600" y="4876800"/>
              <a:ext cx="15240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ttangolo 22"/>
            <p:cNvSpPr/>
            <p:nvPr/>
          </p:nvSpPr>
          <p:spPr>
            <a:xfrm>
              <a:off x="2133600" y="5217190"/>
              <a:ext cx="152400" cy="162944"/>
            </a:xfrm>
            <a:prstGeom prst="rect">
              <a:avLst/>
            </a:prstGeom>
            <a:solidFill>
              <a:srgbClr val="FECE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pic>
          <p:nvPicPr>
            <p:cNvPr id="22" name="Picture 7" descr="figure 10-0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76" t="31357" r="47627" b="22006"/>
            <a:stretch/>
          </p:blipFill>
          <p:spPr bwMode="auto">
            <a:xfrm rot="2421470">
              <a:off x="1387568" y="4603665"/>
              <a:ext cx="427206" cy="2252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uppo 10"/>
          <p:cNvGrpSpPr/>
          <p:nvPr/>
        </p:nvGrpSpPr>
        <p:grpSpPr>
          <a:xfrm>
            <a:off x="810570" y="4427785"/>
            <a:ext cx="1137605" cy="834382"/>
            <a:chOff x="810570" y="4427785"/>
            <a:chExt cx="1137605" cy="834382"/>
          </a:xfrm>
        </p:grpSpPr>
        <p:sp>
          <p:nvSpPr>
            <p:cNvPr id="9" name="Freccia in giù 8"/>
            <p:cNvSpPr/>
            <p:nvPr/>
          </p:nvSpPr>
          <p:spPr>
            <a:xfrm rot="18892077">
              <a:off x="1385603" y="4253342"/>
              <a:ext cx="294820" cy="830324"/>
            </a:xfrm>
            <a:prstGeom prst="downArrow">
              <a:avLst/>
            </a:prstGeom>
            <a:solidFill>
              <a:srgbClr val="D60093"/>
            </a:solidFill>
            <a:ln>
              <a:solidFill>
                <a:srgbClr val="D60093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26" name="Freccia circolare in giù 25"/>
            <p:cNvSpPr/>
            <p:nvPr/>
          </p:nvSpPr>
          <p:spPr>
            <a:xfrm rot="5400000">
              <a:off x="1027978" y="4601802"/>
              <a:ext cx="543257" cy="195223"/>
            </a:xfrm>
            <a:prstGeom prst="curvedDownArrow">
              <a:avLst>
                <a:gd name="adj1" fmla="val 7245"/>
                <a:gd name="adj2" fmla="val 50000"/>
                <a:gd name="adj3" fmla="val 25000"/>
              </a:avLst>
            </a:prstGeom>
            <a:solidFill>
              <a:srgbClr val="D60093"/>
            </a:solidFill>
            <a:ln>
              <a:solidFill>
                <a:srgbClr val="D600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810570" y="4862057"/>
              <a:ext cx="6014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H</a:t>
              </a:r>
              <a:r>
                <a:rPr kumimoji="0" lang="it-IT" sz="20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O</a:t>
              </a:r>
            </a:p>
          </p:txBody>
        </p:sp>
      </p:grp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1943662" y="5845705"/>
            <a:ext cx="20397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D2DB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1-stearil-glicerolo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-10104" y="5808752"/>
            <a:ext cx="11213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D2DB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Ac.stearico</a:t>
            </a:r>
            <a:endParaRPr kumimoji="0" lang="it-IT" altLang="it-IT" sz="1600" b="1" i="0" u="none" strike="noStrike" kern="1200" cap="none" spc="0" normalizeH="0" baseline="0" noProof="0" dirty="0">
              <a:ln>
                <a:noFill/>
              </a:ln>
              <a:solidFill>
                <a:srgbClr val="2D2DB9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148" name="Picture 6" descr="figure 10-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50" r="54948"/>
          <a:stretch>
            <a:fillRect/>
          </a:stretch>
        </p:blipFill>
        <p:spPr bwMode="auto">
          <a:xfrm>
            <a:off x="7315200" y="5538728"/>
            <a:ext cx="1828800" cy="30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3" name="Line 11"/>
          <p:cNvSpPr>
            <a:spLocks noChangeShapeType="1"/>
          </p:cNvSpPr>
          <p:nvPr/>
        </p:nvSpPr>
        <p:spPr bwMode="auto">
          <a:xfrm flipV="1">
            <a:off x="4519065" y="2456455"/>
            <a:ext cx="2087138" cy="650936"/>
          </a:xfrm>
          <a:prstGeom prst="line">
            <a:avLst/>
          </a:prstGeom>
          <a:noFill/>
          <a:ln w="57150">
            <a:solidFill>
              <a:srgbClr val="D60093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62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"/>
                            </p:stCondLst>
                            <p:childTnLst>
                              <p:par>
                                <p:cTn id="5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animBg="1"/>
      <p:bldP spid="49164" grpId="0"/>
      <p:bldP spid="3" grpId="0" animBg="1"/>
      <p:bldP spid="4" grpId="0"/>
      <p:bldP spid="49162" grpId="0"/>
      <p:bldP spid="7" grpId="0" animBg="1"/>
      <p:bldP spid="20" grpId="0" animBg="1"/>
      <p:bldP spid="28" grpId="0"/>
      <p:bldP spid="29" grpId="0"/>
      <p:bldP spid="4916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3"/>
          <p:cNvSpPr txBox="1">
            <a:spLocks noChangeArrowheads="1"/>
          </p:cNvSpPr>
          <p:nvPr/>
        </p:nvSpPr>
        <p:spPr bwMode="auto">
          <a:xfrm>
            <a:off x="152400" y="228600"/>
            <a:ext cx="5468682" cy="2400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1)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LIPIDI DI RISERVA: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TRIGLICERIDI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Lipidi di riserva energetica. Dalla loro ossidazione si ricava energia. Mantengono la temperatura corporea.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       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Sono lipidi NEUTRI, totalmente APOLARI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Sono immagazzinati in forma anidra nelle cellule adipose sotto forma di vacuoli limitati da membrane, da cui sono mobilizzati per produrre energia in condizioni di digiuno (es. durante il sonno).</a:t>
            </a:r>
          </a:p>
        </p:txBody>
      </p:sp>
      <p:sp>
        <p:nvSpPr>
          <p:cNvPr id="6154" name="Line 4"/>
          <p:cNvSpPr>
            <a:spLocks noChangeShapeType="1"/>
          </p:cNvSpPr>
          <p:nvPr/>
        </p:nvSpPr>
        <p:spPr bwMode="auto">
          <a:xfrm>
            <a:off x="152400" y="1346886"/>
            <a:ext cx="685800" cy="0"/>
          </a:xfrm>
          <a:prstGeom prst="line">
            <a:avLst/>
          </a:prstGeom>
          <a:noFill/>
          <a:ln w="76200">
            <a:solidFill>
              <a:srgbClr val="D60093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Immagine 11" descr="Immagine che contiene uomo, vicino&#10;&#10;Descrizione generata automaticamente">
            <a:extLst>
              <a:ext uri="{FF2B5EF4-FFF2-40B4-BE49-F238E27FC236}">
                <a16:creationId xmlns:a16="http://schemas.microsoft.com/office/drawing/2014/main" id="{3352A0B6-AD9D-42B4-82A5-3304C54B6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59" y="2945281"/>
            <a:ext cx="4354912" cy="2973853"/>
          </a:xfrm>
          <a:prstGeom prst="rect">
            <a:avLst/>
          </a:prstGeom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BC631327-6E09-43A5-8BE4-70F23D928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626759"/>
            <a:ext cx="2895600" cy="2308824"/>
          </a:xfrm>
          <a:prstGeom prst="rect">
            <a:avLst/>
          </a:prstGeom>
        </p:spPr>
      </p:pic>
      <p:pic>
        <p:nvPicPr>
          <p:cNvPr id="2050" name="Picture 2" descr="Lipidi: Cosa sono, A Cosa Servono, Lipidi Saturi e Insaturi | Pazienti.it">
            <a:extLst>
              <a:ext uri="{FF2B5EF4-FFF2-40B4-BE49-F238E27FC236}">
                <a16:creationId xmlns:a16="http://schemas.microsoft.com/office/drawing/2014/main" id="{A6F0E032-1BFD-AF43-912A-F505E0AB3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05200"/>
            <a:ext cx="3632200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9147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>
                <a16:creationId xmlns:a16="http://schemas.microsoft.com/office/drawing/2014/main" id="{49D846FD-CB0E-B0E0-D9CA-115128792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347" y="381000"/>
            <a:ext cx="79293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-Cere (esteri degli </a:t>
            </a:r>
            <a:r>
              <a:rPr lang="it-IT" altLang="it-IT" sz="2800" b="1" dirty="0" err="1">
                <a:solidFill>
                  <a:srgbClr val="FF3300"/>
                </a:solidFill>
                <a:latin typeface="Comic Sans MS"/>
              </a:rPr>
              <a:t>ac</a:t>
            </a: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. Grassi con </a:t>
            </a:r>
            <a:r>
              <a:rPr lang="it-IT" altLang="it-IT" sz="2800" b="1" dirty="0" err="1">
                <a:solidFill>
                  <a:srgbClr val="FF3300"/>
                </a:solidFill>
                <a:latin typeface="Comic Sans MS"/>
              </a:rPr>
              <a:t>alcooli</a:t>
            </a:r>
            <a:r>
              <a:rPr lang="it-IT" altLang="it-IT" sz="2800" b="1" dirty="0">
                <a:solidFill>
                  <a:srgbClr val="FF3300"/>
                </a:solidFill>
                <a:latin typeface="Comic Sans MS"/>
              </a:rPr>
              <a:t>)</a:t>
            </a:r>
            <a:endParaRPr lang="it-IT" altLang="it-IT" sz="2800" dirty="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CEB33A7-2C72-CFB8-30E5-AB37609DEECE}"/>
              </a:ext>
            </a:extLst>
          </p:cNvPr>
          <p:cNvSpPr txBox="1"/>
          <p:nvPr/>
        </p:nvSpPr>
        <p:spPr>
          <a:xfrm>
            <a:off x="685800" y="1143000"/>
            <a:ext cx="693010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Acido grasso a catena lunga (acido oleico C18:1)</a:t>
            </a:r>
          </a:p>
          <a:p>
            <a:endParaRPr lang="it-IT" dirty="0"/>
          </a:p>
          <a:p>
            <a:r>
              <a:rPr lang="it-IT" dirty="0"/>
              <a:t>Esterificato con un alcol (</a:t>
            </a:r>
            <a:r>
              <a:rPr lang="it-IT" dirty="0" err="1"/>
              <a:t>aclcol</a:t>
            </a:r>
            <a:r>
              <a:rPr lang="it-IT" dirty="0"/>
              <a:t> oleico)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Debolmente idrofila</a:t>
            </a:r>
          </a:p>
          <a:p>
            <a:r>
              <a:rPr lang="it-IT" dirty="0"/>
              <a:t>Insolubili in acqua </a:t>
            </a:r>
          </a:p>
          <a:p>
            <a:r>
              <a:rPr lang="it-IT" dirty="0"/>
              <a:t>Piante </a:t>
            </a:r>
          </a:p>
          <a:p>
            <a:r>
              <a:rPr lang="it-IT" dirty="0"/>
              <a:t>Piume</a:t>
            </a:r>
          </a:p>
        </p:txBody>
      </p:sp>
    </p:spTree>
    <p:extLst>
      <p:ext uri="{BB962C8B-B14F-4D97-AF65-F5344CB8AC3E}">
        <p14:creationId xmlns:p14="http://schemas.microsoft.com/office/powerpoint/2010/main" val="91668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14400" y="685800"/>
            <a:ext cx="482375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2) 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LIPIDI DI MEMBRANA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F7B234DD-57B6-0AAD-A3B0-480F637BC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81000" y="6858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1" u="none" strike="noStrike" kern="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Funzione strutturale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B937046-8C39-09D4-59B5-9A853213E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7481" y="3232151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LIPIDI POLARI </a:t>
            </a:r>
            <a:b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1.Glicerofosfolipidi</a:t>
            </a:r>
            <a:b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2. Sfingolipidi</a:t>
            </a:r>
            <a:b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it-IT" altLang="it-IT" sz="32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3. Glicolipidi</a:t>
            </a:r>
            <a:br>
              <a:rPr kumimoji="0" lang="it-IT" altLang="it-IT" sz="6000" b="1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it-IT" altLang="it-IT" sz="6000" b="1" i="1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2010401-AD5B-D01E-FA6F-EBB3BD485D6E}"/>
              </a:ext>
            </a:extLst>
          </p:cNvPr>
          <p:cNvSpPr txBox="1"/>
          <p:nvPr/>
        </p:nvSpPr>
        <p:spPr>
          <a:xfrm>
            <a:off x="533400" y="5202704"/>
            <a:ext cx="55338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Sono lipidi ANFIFILICI perché costituiti da una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-Testa POLARE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 Coda APOLARE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&gt;&gt;principali costituenti delle membrane biologiche </a:t>
            </a:r>
          </a:p>
        </p:txBody>
      </p:sp>
    </p:spTree>
    <p:extLst>
      <p:ext uri="{BB962C8B-B14F-4D97-AF65-F5344CB8AC3E}">
        <p14:creationId xmlns:p14="http://schemas.microsoft.com/office/powerpoint/2010/main" val="142217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DDEEF1D8-04A3-20E7-7E7C-46D735E96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5300" y="1196975"/>
            <a:ext cx="13968413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>
            <a:extLst>
              <a:ext uri="{FF2B5EF4-FFF2-40B4-BE49-F238E27FC236}">
                <a16:creationId xmlns:a16="http://schemas.microsoft.com/office/drawing/2014/main" id="{4E17F77F-CB2A-58A0-80B8-9FEDC08CA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4365625"/>
            <a:ext cx="1512888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</a:t>
            </a: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FE4CB612-B739-4004-C86A-0E2A8A03E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41338" y="1268413"/>
            <a:ext cx="1512888" cy="2838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B8A37737-2283-238F-64DC-E8BA5B6B4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337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400" b="1" i="1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LIPIDI POLARI </a:t>
            </a:r>
            <a:r>
              <a:rPr kumimoji="0" lang="it-IT" altLang="it-IT" sz="4400" b="1" i="1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1.Glicerofosfolipidi</a:t>
            </a:r>
            <a:br>
              <a:rPr kumimoji="0" lang="it-IT" altLang="it-IT" sz="4400" b="1" i="1" u="none" strike="noStrike" kern="1200" cap="none" spc="0" normalizeH="0" baseline="0" noProof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it-IT" altLang="it-IT" sz="6000" b="1" i="1" u="none" strike="noStrike" kern="1200" cap="none" spc="0" normalizeH="0" baseline="0" noProof="0">
              <a:ln>
                <a:noFill/>
              </a:ln>
              <a:solidFill>
                <a:srgbClr val="66FF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id="{B9DAA3DA-9B33-9309-89AA-F2AF83AC1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229225"/>
            <a:ext cx="7416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 = H   acido fosfatidico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81000" y="152400"/>
            <a:ext cx="8077200" cy="461665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GLICEROFOSFOLIPIDI (costituenti delle membrane biologiche)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7772400" cy="40011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Composto da: Glicerolo 3-fosfato esterificato con 2 acidi grassi (C-1 e C-2)</a:t>
            </a:r>
          </a:p>
        </p:txBody>
      </p:sp>
      <p:sp>
        <p:nvSpPr>
          <p:cNvPr id="8197" name="Text Box 14"/>
          <p:cNvSpPr txBox="1">
            <a:spLocks noChangeArrowheads="1"/>
          </p:cNvSpPr>
          <p:nvPr/>
        </p:nvSpPr>
        <p:spPr bwMode="auto">
          <a:xfrm>
            <a:off x="3255963" y="5029200"/>
            <a:ext cx="5773737" cy="15696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gruppo fosfato solitamente forma un secondo legame estere con il gruppo alcolico di un’altra molecola con cui costituisce così la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“testa polare”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del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glicerofosfolipide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198" name="Text Box 10"/>
          <p:cNvSpPr txBox="1">
            <a:spLocks noChangeArrowheads="1"/>
          </p:cNvSpPr>
          <p:nvPr/>
        </p:nvSpPr>
        <p:spPr bwMode="auto">
          <a:xfrm>
            <a:off x="76200" y="762000"/>
            <a:ext cx="899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Sono costituiti da un 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acido </a:t>
            </a:r>
            <a:r>
              <a:rPr kumimoji="0" lang="it-IT" altLang="it-IT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fosfatidico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 fosfatide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 cui si lega una molecola alcolica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152400" y="1931988"/>
            <a:ext cx="3103563" cy="2770188"/>
            <a:chOff x="431800" y="1931988"/>
            <a:chExt cx="3103563" cy="2770188"/>
          </a:xfrm>
        </p:grpSpPr>
        <p:pic>
          <p:nvPicPr>
            <p:cNvPr id="8201" name="Picture 2" descr="v0903 [Converted]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98" r="60063"/>
            <a:stretch/>
          </p:blipFill>
          <p:spPr bwMode="auto">
            <a:xfrm>
              <a:off x="487363" y="1931988"/>
              <a:ext cx="3048000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Line 5"/>
            <p:cNvSpPr>
              <a:spLocks noChangeShapeType="1"/>
            </p:cNvSpPr>
            <p:nvPr/>
          </p:nvSpPr>
          <p:spPr bwMode="auto">
            <a:xfrm flipV="1">
              <a:off x="1366838" y="3690938"/>
              <a:ext cx="685800" cy="304800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8203" name="Text Box 6"/>
            <p:cNvSpPr txBox="1">
              <a:spLocks noChangeArrowheads="1"/>
            </p:cNvSpPr>
            <p:nvPr/>
          </p:nvSpPr>
          <p:spPr bwMode="auto">
            <a:xfrm>
              <a:off x="431800" y="3868738"/>
              <a:ext cx="1854200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Legame estere</a:t>
              </a:r>
            </a:p>
          </p:txBody>
        </p:sp>
        <p:sp>
          <p:nvSpPr>
            <p:cNvPr id="8200" name="Text Box 17"/>
            <p:cNvSpPr txBox="1">
              <a:spLocks noChangeArrowheads="1"/>
            </p:cNvSpPr>
            <p:nvPr/>
          </p:nvSpPr>
          <p:spPr bwMode="auto">
            <a:xfrm>
              <a:off x="677863" y="4305301"/>
              <a:ext cx="2749550" cy="396875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glicerolo 3-fosfato      </a:t>
              </a:r>
            </a:p>
          </p:txBody>
        </p:sp>
      </p:grpSp>
      <p:sp>
        <p:nvSpPr>
          <p:cNvPr id="2" name="Freccia in giù 1"/>
          <p:cNvSpPr/>
          <p:nvPr/>
        </p:nvSpPr>
        <p:spPr>
          <a:xfrm>
            <a:off x="3553114" y="1096963"/>
            <a:ext cx="457200" cy="304800"/>
          </a:xfrm>
          <a:prstGeom prst="downArrow">
            <a:avLst/>
          </a:prstGeom>
          <a:solidFill>
            <a:srgbClr val="D60093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4876800" y="2001752"/>
            <a:ext cx="4114800" cy="2448748"/>
            <a:chOff x="4383809" y="2133600"/>
            <a:chExt cx="4114800" cy="2448748"/>
          </a:xfrm>
        </p:grpSpPr>
        <p:pic>
          <p:nvPicPr>
            <p:cNvPr id="17" name="Picture 2" descr="v0903 [Converted]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18" b="11237"/>
            <a:stretch/>
          </p:blipFill>
          <p:spPr bwMode="auto">
            <a:xfrm>
              <a:off x="4383809" y="2212211"/>
              <a:ext cx="4114800" cy="237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Line 8"/>
            <p:cNvSpPr>
              <a:spLocks noChangeShapeType="1"/>
            </p:cNvSpPr>
            <p:nvPr/>
          </p:nvSpPr>
          <p:spPr bwMode="auto">
            <a:xfrm flipH="1">
              <a:off x="5638367" y="2501960"/>
              <a:ext cx="152833" cy="669452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8206" name="Line 9"/>
            <p:cNvSpPr>
              <a:spLocks noChangeShapeType="1"/>
            </p:cNvSpPr>
            <p:nvPr/>
          </p:nvSpPr>
          <p:spPr bwMode="auto">
            <a:xfrm>
              <a:off x="6273386" y="2435575"/>
              <a:ext cx="488950" cy="212725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8199" name="Text Box 16"/>
            <p:cNvSpPr txBox="1">
              <a:spLocks noChangeArrowheads="1"/>
            </p:cNvSpPr>
            <p:nvPr/>
          </p:nvSpPr>
          <p:spPr bwMode="auto">
            <a:xfrm>
              <a:off x="4547177" y="4185473"/>
              <a:ext cx="2335212" cy="396875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</a:t>
              </a:r>
              <a:r>
                <a:rPr kumimoji="0" lang="it-IT" alt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Ac</a:t>
              </a: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. </a:t>
              </a:r>
              <a:r>
                <a:rPr kumimoji="0" lang="it-IT" alt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fosfatidico</a:t>
              </a: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</a:t>
              </a:r>
            </a:p>
          </p:txBody>
        </p:sp>
        <p:sp>
          <p:nvSpPr>
            <p:cNvPr id="8207" name="Text Box 11"/>
            <p:cNvSpPr txBox="1">
              <a:spLocks noChangeArrowheads="1"/>
            </p:cNvSpPr>
            <p:nvPr/>
          </p:nvSpPr>
          <p:spPr bwMode="auto">
            <a:xfrm>
              <a:off x="8171584" y="3600886"/>
              <a:ext cx="327025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H  </a:t>
              </a:r>
            </a:p>
          </p:txBody>
        </p:sp>
        <p:sp>
          <p:nvSpPr>
            <p:cNvPr id="8204" name="Text Box 7"/>
            <p:cNvSpPr txBox="1">
              <a:spLocks noChangeArrowheads="1"/>
            </p:cNvSpPr>
            <p:nvPr/>
          </p:nvSpPr>
          <p:spPr bwMode="auto">
            <a:xfrm>
              <a:off x="4495800" y="2133600"/>
              <a:ext cx="177734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Legami estere</a:t>
              </a:r>
            </a:p>
          </p:txBody>
        </p:sp>
      </p:grpSp>
      <p:sp>
        <p:nvSpPr>
          <p:cNvPr id="20" name="Freccia in giù 19"/>
          <p:cNvSpPr/>
          <p:nvPr/>
        </p:nvSpPr>
        <p:spPr>
          <a:xfrm rot="16200000">
            <a:off x="3848103" y="2454194"/>
            <a:ext cx="457200" cy="1600199"/>
          </a:xfrm>
          <a:prstGeom prst="downArrow">
            <a:avLst>
              <a:gd name="adj1" fmla="val 50000"/>
              <a:gd name="adj2" fmla="val 66216"/>
            </a:avLst>
          </a:prstGeom>
          <a:solidFill>
            <a:srgbClr val="D60093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00400" y="2738735"/>
            <a:ext cx="1609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+ 2 R-COO</a:t>
            </a:r>
            <a:r>
              <a:rPr kumimoji="0" 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22" name="Freccia in giù 21"/>
          <p:cNvSpPr/>
          <p:nvPr/>
        </p:nvSpPr>
        <p:spPr>
          <a:xfrm>
            <a:off x="8229600" y="3926239"/>
            <a:ext cx="457200" cy="1102962"/>
          </a:xfrm>
          <a:prstGeom prst="downArrow">
            <a:avLst>
              <a:gd name="adj1" fmla="val 50000"/>
              <a:gd name="adj2" fmla="val 64414"/>
            </a:avLst>
          </a:prstGeom>
          <a:solidFill>
            <a:srgbClr val="D60093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28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7" grpId="0"/>
      <p:bldP spid="2" grpId="0" animBg="1"/>
      <p:bldP spid="20" grpId="0" animBg="1"/>
      <p:bldP spid="5" grpId="0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v0904 [Converted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" r="46394"/>
          <a:stretch>
            <a:fillRect/>
          </a:stretch>
        </p:blipFill>
        <p:spPr bwMode="auto">
          <a:xfrm>
            <a:off x="1752600" y="533400"/>
            <a:ext cx="3990891" cy="617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81000" y="76200"/>
            <a:ext cx="8540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 GLICEROFOSFOLIPIDI SONO MOLECOLE ANFIPATICHE</a:t>
            </a:r>
          </a:p>
        </p:txBody>
      </p:sp>
      <p:sp>
        <p:nvSpPr>
          <p:cNvPr id="9220" name="AutoShape 4"/>
          <p:cNvSpPr>
            <a:spLocks/>
          </p:cNvSpPr>
          <p:nvPr/>
        </p:nvSpPr>
        <p:spPr bwMode="auto">
          <a:xfrm>
            <a:off x="1752600" y="609600"/>
            <a:ext cx="660400" cy="2606844"/>
          </a:xfrm>
          <a:prstGeom prst="leftBrace">
            <a:avLst>
              <a:gd name="adj1" fmla="val 100000"/>
              <a:gd name="adj2" fmla="val 50000"/>
            </a:avLst>
          </a:pr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8942" y="1080299"/>
            <a:ext cx="1571792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Testa polare </a:t>
            </a: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idrofilica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Fosfato +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Colina</a:t>
            </a:r>
          </a:p>
        </p:txBody>
      </p:sp>
      <p:sp>
        <p:nvSpPr>
          <p:cNvPr id="9222" name="AutoShape 6"/>
          <p:cNvSpPr>
            <a:spLocks/>
          </p:cNvSpPr>
          <p:nvPr/>
        </p:nvSpPr>
        <p:spPr bwMode="auto">
          <a:xfrm rot="11653871">
            <a:off x="5157702" y="3485235"/>
            <a:ext cx="533400" cy="2971800"/>
          </a:xfrm>
          <a:prstGeom prst="leftBrace">
            <a:avLst>
              <a:gd name="adj1" fmla="val 46429"/>
              <a:gd name="adj2" fmla="val 50000"/>
            </a:avLst>
          </a:prstGeom>
          <a:noFill/>
          <a:ln w="571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779656" y="3505200"/>
            <a:ext cx="3327400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Coda idrofobica: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glicerolo + catene idrocarburiche (stearato in C1 e oleato in C2)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200" b="0" i="0" u="sng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 C1 solitamente una catena </a:t>
            </a:r>
            <a:r>
              <a:rPr kumimoji="0" lang="it-IT" altLang="it-IT" sz="2200" b="0" i="0" u="sng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acilica</a:t>
            </a:r>
            <a:r>
              <a:rPr kumimoji="0" lang="it-IT" altLang="it-IT" sz="2200" b="0" i="0" u="sng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satura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200" b="0" i="0" u="sng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 C2 solitamente una catena acilica insatura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2" name="Rettangolo 1"/>
          <p:cNvSpPr/>
          <p:nvPr/>
        </p:nvSpPr>
        <p:spPr>
          <a:xfrm>
            <a:off x="5714728" y="528994"/>
            <a:ext cx="3388018" cy="2677656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glicerofosfolipidi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si differenziano per la testa polare e il tipo di acidi grassi che portano, i quali differiscono tra loro per il n° di atomi di carbonio e le insaturazioni.</a:t>
            </a:r>
          </a:p>
        </p:txBody>
      </p:sp>
    </p:spTree>
    <p:extLst>
      <p:ext uri="{BB962C8B-B14F-4D97-AF65-F5344CB8AC3E}">
        <p14:creationId xmlns:p14="http://schemas.microsoft.com/office/powerpoint/2010/main" val="24331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1" y="100917"/>
            <a:ext cx="2843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TESTE POLARI DEI GLICEROFOSFOLIPIDI</a:t>
            </a:r>
          </a:p>
        </p:txBody>
      </p:sp>
      <p:pic>
        <p:nvPicPr>
          <p:cNvPr id="4" name="Picture 6" descr="f1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288"/>
            <a:ext cx="6019800" cy="638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e 4"/>
          <p:cNvSpPr/>
          <p:nvPr/>
        </p:nvSpPr>
        <p:spPr>
          <a:xfrm>
            <a:off x="2700338" y="1989138"/>
            <a:ext cx="1511300" cy="2873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222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4400" y="2411104"/>
            <a:ext cx="8785225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2FBE96A-B048-B9A4-47B3-1799834C5BEB}"/>
              </a:ext>
            </a:extLst>
          </p:cNvPr>
          <p:cNvSpPr txBox="1"/>
          <p:nvPr/>
        </p:nvSpPr>
        <p:spPr>
          <a:xfrm>
            <a:off x="4415731" y="5580803"/>
            <a:ext cx="2840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2400" dirty="0"/>
          </a:p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Campbell, Farrell.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Biochimica. </a:t>
            </a:r>
          </a:p>
          <a:p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EdiSES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50870A-860E-5C3D-BF4E-76E7386E4256}"/>
              </a:ext>
            </a:extLst>
          </p:cNvPr>
          <p:cNvSpPr txBox="1"/>
          <p:nvPr/>
        </p:nvSpPr>
        <p:spPr>
          <a:xfrm>
            <a:off x="2493071" y="446650"/>
            <a:ext cx="38453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sz="2400" dirty="0"/>
            </a:br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Nelson, Cox. </a:t>
            </a:r>
          </a:p>
          <a:p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I </a:t>
            </a:r>
            <a:r>
              <a:rPr lang="it-IT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Principi di Biochimica di </a:t>
            </a:r>
            <a:r>
              <a:rPr lang="it-IT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Lehninger</a:t>
            </a:r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. Zanichelli</a:t>
            </a:r>
            <a:endParaRPr lang="it-IT" sz="24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C105CDF-E1C2-7ED9-AE0D-EBB6897AC127}"/>
              </a:ext>
            </a:extLst>
          </p:cNvPr>
          <p:cNvSpPr txBox="1"/>
          <p:nvPr/>
        </p:nvSpPr>
        <p:spPr>
          <a:xfrm>
            <a:off x="6162674" y="3357518"/>
            <a:ext cx="3048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Berg,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Tymoczco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Stryer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Biochimica.</a:t>
            </a:r>
          </a:p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 Zanichelli</a:t>
            </a:r>
            <a:endParaRPr lang="it-IT" sz="24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6301796-3798-93E2-6960-C13B5B11E7FC}"/>
              </a:ext>
            </a:extLst>
          </p:cNvPr>
          <p:cNvSpPr txBox="1"/>
          <p:nvPr/>
        </p:nvSpPr>
        <p:spPr>
          <a:xfrm>
            <a:off x="2286000" y="4032501"/>
            <a:ext cx="2840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sz="2400" dirty="0"/>
            </a:b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Voet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Voet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. Pratt.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Fondamenti di Biochimica. 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Zanichelli</a:t>
            </a:r>
            <a:endParaRPr lang="it-IT" sz="24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A49BE22-1F39-88B3-D3B4-4B2033542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65" y="209959"/>
            <a:ext cx="2111767" cy="30409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B27B25F-CF2F-F0E6-6C6A-10DEC811D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98" y="3451959"/>
            <a:ext cx="2111767" cy="301681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1D92F5-D828-4776-C96F-599B49077E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267" y="62747"/>
            <a:ext cx="2222248" cy="302225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05FD0D4-BCB0-5DBA-D3EF-FCBDA6DE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9856" y="4090336"/>
            <a:ext cx="1905000" cy="26860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5FE74144-52A1-DECF-70A9-3E228260E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152400" y="228600"/>
            <a:ext cx="3005138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PLASMALOGENI  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200400" y="76200"/>
            <a:ext cx="5943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Glicerofosfolipidi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che hanno in posizione 1 una coda idrocarburica legata attraverso un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LEGAME ETERE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mentre in C-2 l’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. grasso è legato mediante legame estere</a:t>
            </a:r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2057400" y="762000"/>
            <a:ext cx="381000" cy="812800"/>
          </a:xfrm>
          <a:prstGeom prst="line">
            <a:avLst/>
          </a:prstGeom>
          <a:noFill/>
          <a:ln w="76200">
            <a:solidFill>
              <a:srgbClr val="CC99FF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304800" y="1511300"/>
            <a:ext cx="845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Abbondanti nelle membrane dei neuroni (cervello e nervi periferici), nel tessuto muscolare e cardiaco. Sono molecole segnale.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22225" y="3120300"/>
            <a:ext cx="25146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Agisce nel processo di coagulazione del sangue e riparazione delle ferite.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Secreto dai leucociti nel sangue, stimola le piastrine ad aggregarsi e a secernere serotonina (vasocostrittore).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587625" y="2438400"/>
            <a:ext cx="6480175" cy="3711575"/>
            <a:chOff x="1630" y="1902"/>
            <a:chExt cx="4082" cy="2338"/>
          </a:xfrm>
        </p:grpSpPr>
        <p:grpSp>
          <p:nvGrpSpPr>
            <p:cNvPr id="12299" name="Group 19"/>
            <p:cNvGrpSpPr>
              <a:grpSpLocks/>
            </p:cNvGrpSpPr>
            <p:nvPr/>
          </p:nvGrpSpPr>
          <p:grpSpPr bwMode="auto">
            <a:xfrm>
              <a:off x="1630" y="1902"/>
              <a:ext cx="4082" cy="2338"/>
              <a:chOff x="1630" y="1902"/>
              <a:chExt cx="4082" cy="2338"/>
            </a:xfrm>
          </p:grpSpPr>
          <p:sp>
            <p:nvSpPr>
              <p:cNvPr id="12303" name="Text Box 8"/>
              <p:cNvSpPr txBox="1">
                <a:spLocks noChangeArrowheads="1"/>
              </p:cNvSpPr>
              <p:nvPr/>
            </p:nvSpPr>
            <p:spPr bwMode="auto">
              <a:xfrm>
                <a:off x="2928" y="3312"/>
                <a:ext cx="644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                </a:t>
                </a:r>
              </a:p>
            </p:txBody>
          </p:sp>
          <p:pic>
            <p:nvPicPr>
              <p:cNvPr id="12304" name="Picture 13" descr="figure 10-10b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2" y="1968"/>
                <a:ext cx="4078" cy="2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05" name="Rectangle 11"/>
              <p:cNvSpPr>
                <a:spLocks noChangeArrowheads="1"/>
              </p:cNvSpPr>
              <p:nvPr/>
            </p:nvSpPr>
            <p:spPr bwMode="auto">
              <a:xfrm>
                <a:off x="2306" y="3451"/>
                <a:ext cx="3358" cy="2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C0099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La testa polare contiene colina o </a:t>
                </a:r>
                <a:r>
                  <a:rPr kumimoji="0" lang="it-IT" altLang="it-IT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C0099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etanolammina</a:t>
                </a:r>
                <a:r>
                  <a:rPr kumimoji="0" lang="it-IT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C0099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12306" name="Text Box 14"/>
              <p:cNvSpPr txBox="1">
                <a:spLocks noChangeArrowheads="1"/>
              </p:cNvSpPr>
              <p:nvPr/>
            </p:nvSpPr>
            <p:spPr bwMode="auto">
              <a:xfrm>
                <a:off x="1630" y="1902"/>
                <a:ext cx="4080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C0099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Legame etere con una catena idrocarburica alchilica insatura</a:t>
                </a:r>
              </a:p>
            </p:txBody>
          </p:sp>
          <p:sp>
            <p:nvSpPr>
              <p:cNvPr id="12307" name="Text Box 15"/>
              <p:cNvSpPr txBox="1">
                <a:spLocks noChangeArrowheads="1"/>
              </p:cNvSpPr>
              <p:nvPr/>
            </p:nvSpPr>
            <p:spPr bwMode="auto">
              <a:xfrm>
                <a:off x="2208" y="2904"/>
                <a:ext cx="2112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CC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Ac. Acetico esterificato in C-2</a:t>
                </a:r>
              </a:p>
            </p:txBody>
          </p:sp>
          <p:sp>
            <p:nvSpPr>
              <p:cNvPr id="12308" name="Text Box 16"/>
              <p:cNvSpPr txBox="1">
                <a:spLocks noChangeArrowheads="1"/>
              </p:cNvSpPr>
              <p:nvPr/>
            </p:nvSpPr>
            <p:spPr bwMode="auto">
              <a:xfrm>
                <a:off x="2332" y="3744"/>
                <a:ext cx="3380" cy="288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CC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       FATTORE ATTIVANTE LE PIASTRINE      </a:t>
                </a:r>
              </a:p>
            </p:txBody>
          </p:sp>
        </p:grpSp>
        <p:sp>
          <p:nvSpPr>
            <p:cNvPr id="12300" name="Rectangle 21"/>
            <p:cNvSpPr>
              <a:spLocks noChangeArrowheads="1"/>
            </p:cNvSpPr>
            <p:nvPr/>
          </p:nvSpPr>
          <p:spPr bwMode="auto">
            <a:xfrm>
              <a:off x="2220" y="2472"/>
              <a:ext cx="864" cy="43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12301" name="Rectangle 22"/>
            <p:cNvSpPr>
              <a:spLocks noChangeArrowheads="1"/>
            </p:cNvSpPr>
            <p:nvPr/>
          </p:nvSpPr>
          <p:spPr bwMode="auto">
            <a:xfrm>
              <a:off x="2400" y="3210"/>
              <a:ext cx="1440" cy="240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12302" name="Rectangle 23"/>
            <p:cNvSpPr>
              <a:spLocks noChangeArrowheads="1"/>
            </p:cNvSpPr>
            <p:nvPr/>
          </p:nvSpPr>
          <p:spPr bwMode="auto">
            <a:xfrm>
              <a:off x="1824" y="2166"/>
              <a:ext cx="1488" cy="240"/>
            </a:xfrm>
            <a:prstGeom prst="rect">
              <a:avLst/>
            </a:prstGeom>
            <a:noFill/>
            <a:ln w="38100">
              <a:solidFill>
                <a:srgbClr val="FF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56337" name="Line 17"/>
          <p:cNvSpPr>
            <a:spLocks noChangeShapeType="1"/>
          </p:cNvSpPr>
          <p:nvPr/>
        </p:nvSpPr>
        <p:spPr bwMode="auto">
          <a:xfrm flipH="1" flipV="1">
            <a:off x="2057400" y="5486400"/>
            <a:ext cx="1524000" cy="152400"/>
          </a:xfrm>
          <a:prstGeom prst="line">
            <a:avLst/>
          </a:prstGeom>
          <a:noFill/>
          <a:ln w="76200">
            <a:solidFill>
              <a:srgbClr val="CC99FF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cxnSp>
        <p:nvCxnSpPr>
          <p:cNvPr id="20" name="Connettore 1 19"/>
          <p:cNvCxnSpPr/>
          <p:nvPr/>
        </p:nvCxnSpPr>
        <p:spPr>
          <a:xfrm>
            <a:off x="5486400" y="2819400"/>
            <a:ext cx="22860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61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/>
      <p:bldP spid="5633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figure 10-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1" t="3098" r="18764" b="79198"/>
          <a:stretch>
            <a:fillRect/>
          </a:stretch>
        </p:blipFill>
        <p:spPr bwMode="auto">
          <a:xfrm>
            <a:off x="685800" y="3886200"/>
            <a:ext cx="6019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990600" y="76200"/>
            <a:ext cx="7162800" cy="461665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SFINGOLIPIDI (costituenti delle membrane biologiche)    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104775" y="533400"/>
            <a:ext cx="8915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 scheletro degli sfingolipidi è la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SFINGOSINA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(amminoalcol) con una lunga catena idrocarburica monoinsatura che parte dal C-3,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Due gruppi -OH legati in C-3 e in C-1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Un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gruppo amminico in C-2.</a:t>
            </a: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61912" y="1535086"/>
            <a:ext cx="90201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Quando la sfingosina è legata ad 1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grasso si forma il CERAMIDE.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400" dirty="0">
                <a:solidFill>
                  <a:srgbClr val="0000FF"/>
                </a:solidFill>
                <a:latin typeface="Calibri" panose="020F0502020204030204" pitchFamily="34" charset="0"/>
              </a:rPr>
              <a:t>La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CERAMIDE è la struttura base degli sfingolipidi: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l’acido grasso è legato al gruppo amminico della sfingosina tramite legame CARBOAMMIDICO</a:t>
            </a:r>
          </a:p>
        </p:txBody>
      </p:sp>
      <p:sp>
        <p:nvSpPr>
          <p:cNvPr id="68623" name="Line 15"/>
          <p:cNvSpPr>
            <a:spLocks noChangeShapeType="1"/>
          </p:cNvSpPr>
          <p:nvPr/>
        </p:nvSpPr>
        <p:spPr bwMode="auto">
          <a:xfrm>
            <a:off x="533400" y="4827756"/>
            <a:ext cx="684341" cy="10944"/>
          </a:xfrm>
          <a:prstGeom prst="line">
            <a:avLst/>
          </a:prstGeom>
          <a:noFill/>
          <a:ln w="76200">
            <a:solidFill>
              <a:srgbClr val="D60093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2209800" y="5380038"/>
            <a:ext cx="4333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   </a:t>
            </a:r>
          </a:p>
        </p:txBody>
      </p:sp>
      <p:sp>
        <p:nvSpPr>
          <p:cNvPr id="14349" name="Rectangle 20"/>
          <p:cNvSpPr>
            <a:spLocks noChangeArrowheads="1"/>
          </p:cNvSpPr>
          <p:nvPr/>
        </p:nvSpPr>
        <p:spPr bwMode="auto">
          <a:xfrm>
            <a:off x="4672914" y="3902075"/>
            <a:ext cx="2057400" cy="374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6738938" y="4379913"/>
            <a:ext cx="20113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Catena idrocarburica dell’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grasso</a:t>
            </a:r>
          </a:p>
        </p:txBody>
      </p:sp>
      <p:sp>
        <p:nvSpPr>
          <p:cNvPr id="68624" name="Rectangle 16"/>
          <p:cNvSpPr>
            <a:spLocks noChangeArrowheads="1"/>
          </p:cNvSpPr>
          <p:nvPr/>
        </p:nvSpPr>
        <p:spPr bwMode="auto">
          <a:xfrm>
            <a:off x="2276475" y="4276725"/>
            <a:ext cx="4429125" cy="9144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8625" name="Rectangle 17"/>
          <p:cNvSpPr>
            <a:spLocks noChangeArrowheads="1"/>
          </p:cNvSpPr>
          <p:nvPr/>
        </p:nvSpPr>
        <p:spPr bwMode="auto">
          <a:xfrm>
            <a:off x="2248932" y="4251641"/>
            <a:ext cx="4469714" cy="1155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0" r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</a:t>
            </a:r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3226143" y="5750128"/>
            <a:ext cx="3429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ceramide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legherà la testa polare sul carbonio 1</a:t>
            </a:r>
          </a:p>
        </p:txBody>
      </p:sp>
      <p:sp>
        <p:nvSpPr>
          <p:cNvPr id="68619" name="Line 11"/>
          <p:cNvSpPr>
            <a:spLocks noChangeShapeType="1"/>
          </p:cNvSpPr>
          <p:nvPr/>
        </p:nvSpPr>
        <p:spPr bwMode="auto">
          <a:xfrm flipH="1" flipV="1">
            <a:off x="2362200" y="5638800"/>
            <a:ext cx="813486" cy="381000"/>
          </a:xfrm>
          <a:prstGeom prst="line">
            <a:avLst/>
          </a:prstGeom>
          <a:noFill/>
          <a:ln w="57150">
            <a:solidFill>
              <a:srgbClr val="D60093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036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1" grpId="0"/>
      <p:bldP spid="68627" grpId="0" animBg="1"/>
      <p:bldP spid="68615" grpId="0"/>
      <p:bldP spid="68624" grpId="0" animBg="1"/>
      <p:bldP spid="68625" grpId="0" animBg="1"/>
      <p:bldP spid="686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C6057C13-91D8-A68A-4EEE-33526D2DA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1051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3">
            <a:extLst>
              <a:ext uri="{FF2B5EF4-FFF2-40B4-BE49-F238E27FC236}">
                <a16:creationId xmlns:a16="http://schemas.microsoft.com/office/drawing/2014/main" id="{5A7EF86C-C588-304B-31FE-B5C9D18C7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636838"/>
            <a:ext cx="8101012" cy="5859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FC67CE24-AFBD-1C76-69B1-A1B9072B7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188913"/>
            <a:ext cx="44656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sfingosina</a:t>
            </a:r>
          </a:p>
        </p:txBody>
      </p:sp>
      <p:sp>
        <p:nvSpPr>
          <p:cNvPr id="13317" name="Text Box 5">
            <a:extLst>
              <a:ext uri="{FF2B5EF4-FFF2-40B4-BE49-F238E27FC236}">
                <a16:creationId xmlns:a16="http://schemas.microsoft.com/office/drawing/2014/main" id="{9163CB63-1131-E3BB-9131-C94AE3B37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836613"/>
            <a:ext cx="6443662" cy="1465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8" name="Text Box 6">
            <a:extLst>
              <a:ext uri="{FF2B5EF4-FFF2-40B4-BE49-F238E27FC236}">
                <a16:creationId xmlns:a16="http://schemas.microsoft.com/office/drawing/2014/main" id="{FC3B817B-6BD8-B7C0-CB90-A634CCA6D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52513"/>
            <a:ext cx="1258888" cy="915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9" name="Text Box 7">
            <a:extLst>
              <a:ext uri="{FF2B5EF4-FFF2-40B4-BE49-F238E27FC236}">
                <a16:creationId xmlns:a16="http://schemas.microsoft.com/office/drawing/2014/main" id="{9FA85586-9B6C-1D16-A728-5AD3AB5BB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692150"/>
            <a:ext cx="10810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</a:t>
            </a:r>
          </a:p>
        </p:txBody>
      </p:sp>
      <p:sp>
        <p:nvSpPr>
          <p:cNvPr id="13320" name="Text Box 8">
            <a:extLst>
              <a:ext uri="{FF2B5EF4-FFF2-40B4-BE49-F238E27FC236}">
                <a16:creationId xmlns:a16="http://schemas.microsoft.com/office/drawing/2014/main" id="{D924D004-B488-5DDF-EB87-05E8FDBCA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2133600"/>
            <a:ext cx="3492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</a:t>
            </a:r>
          </a:p>
        </p:txBody>
      </p:sp>
      <p:pic>
        <p:nvPicPr>
          <p:cNvPr id="13321" name="Picture 9">
            <a:extLst>
              <a:ext uri="{FF2B5EF4-FFF2-40B4-BE49-F238E27FC236}">
                <a16:creationId xmlns:a16="http://schemas.microsoft.com/office/drawing/2014/main" id="{7104E606-9C89-BDA1-8BE9-2C25D0406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625" y="3284538"/>
            <a:ext cx="10080625" cy="890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Text Box 10">
            <a:extLst>
              <a:ext uri="{FF2B5EF4-FFF2-40B4-BE49-F238E27FC236}">
                <a16:creationId xmlns:a16="http://schemas.microsoft.com/office/drawing/2014/main" id="{50B04AE3-09B3-9BD7-53C6-E2FDB5712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445125"/>
            <a:ext cx="8604250" cy="1190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23" name="Text Box 11">
            <a:extLst>
              <a:ext uri="{FF2B5EF4-FFF2-40B4-BE49-F238E27FC236}">
                <a16:creationId xmlns:a16="http://schemas.microsoft.com/office/drawing/2014/main" id="{5DC44A45-7F87-9D3D-907E-2419BC544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734050"/>
            <a:ext cx="7416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 = H   ceramide</a:t>
            </a:r>
          </a:p>
        </p:txBody>
      </p:sp>
      <p:sp>
        <p:nvSpPr>
          <p:cNvPr id="13324" name="Text Box 12">
            <a:extLst>
              <a:ext uri="{FF2B5EF4-FFF2-40B4-BE49-F238E27FC236}">
                <a16:creationId xmlns:a16="http://schemas.microsoft.com/office/drawing/2014/main" id="{93D2FE79-C61E-2CDF-91E5-7E6D9A91B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28675" y="4005263"/>
            <a:ext cx="1258888" cy="915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25" name="Text Box 13">
            <a:extLst>
              <a:ext uri="{FF2B5EF4-FFF2-40B4-BE49-F238E27FC236}">
                <a16:creationId xmlns:a16="http://schemas.microsoft.com/office/drawing/2014/main" id="{A87B2EBF-AF1E-784B-A8D7-B232B2B17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6524625"/>
            <a:ext cx="9144000" cy="1465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v0907 [Converted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7783"/>
          <a:stretch>
            <a:fillRect/>
          </a:stretch>
        </p:blipFill>
        <p:spPr bwMode="auto">
          <a:xfrm>
            <a:off x="638175" y="187325"/>
            <a:ext cx="5681663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400800" y="685800"/>
            <a:ext cx="2499146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SFINGOMIELINE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Sono ANFIPATICHE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Sono </a:t>
            </a:r>
            <a:r>
              <a:rPr kumimoji="0" lang="it-IT" altLang="it-IT" sz="2400" b="0" i="0" u="sng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Fosfolipidi 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324600" y="4038600"/>
            <a:ext cx="2667000" cy="1785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Coda idrofobica: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catena idrocarburica della sfingosina e catena acilica dell’</a:t>
            </a: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grasso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7162800" y="1828800"/>
            <a:ext cx="1371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7162800" y="1981200"/>
            <a:ext cx="1371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7162800" y="2133600"/>
            <a:ext cx="1371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Rettangolo arrotondato 1"/>
          <p:cNvSpPr/>
          <p:nvPr/>
        </p:nvSpPr>
        <p:spPr>
          <a:xfrm>
            <a:off x="2895600" y="3276600"/>
            <a:ext cx="2971800" cy="1295400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Rettangolo arrotondato 9"/>
          <p:cNvSpPr/>
          <p:nvPr/>
        </p:nvSpPr>
        <p:spPr>
          <a:xfrm rot="5400000">
            <a:off x="4376882" y="4767118"/>
            <a:ext cx="1685636" cy="1295400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 flipH="1">
            <a:off x="5857103" y="3897527"/>
            <a:ext cx="552450" cy="2371436"/>
          </a:xfrm>
          <a:prstGeom prst="leftBrace">
            <a:avLst>
              <a:gd name="adj1" fmla="val 33333"/>
              <a:gd name="adj2" fmla="val 50000"/>
            </a:avLst>
          </a:prstGeom>
          <a:noFill/>
          <a:ln w="57150">
            <a:solidFill>
              <a:srgbClr val="D60093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55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f1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39700"/>
            <a:ext cx="6342062" cy="638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79388" y="908050"/>
            <a:ext cx="165462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sfingolipidi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CasellaDiTesto 1"/>
          <p:cNvSpPr txBox="1">
            <a:spLocks noChangeArrowheads="1"/>
          </p:cNvSpPr>
          <p:nvPr/>
        </p:nvSpPr>
        <p:spPr bwMode="auto">
          <a:xfrm>
            <a:off x="1835150" y="2967038"/>
            <a:ext cx="484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1)</a:t>
            </a: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1835150" y="3975100"/>
            <a:ext cx="484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2)</a:t>
            </a:r>
          </a:p>
        </p:txBody>
      </p:sp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1835150" y="5775325"/>
            <a:ext cx="484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3)</a:t>
            </a:r>
          </a:p>
        </p:txBody>
      </p:sp>
    </p:spTree>
    <p:extLst>
      <p:ext uri="{BB962C8B-B14F-4D97-AF65-F5344CB8AC3E}">
        <p14:creationId xmlns:p14="http://schemas.microsoft.com/office/powerpoint/2010/main" val="148634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>
            <a:extLst>
              <a:ext uri="{FF2B5EF4-FFF2-40B4-BE49-F238E27FC236}">
                <a16:creationId xmlns:a16="http://schemas.microsoft.com/office/drawing/2014/main" id="{BE29E98B-4FA0-4063-AAC1-391E196F2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86400"/>
            <a:ext cx="9315450" cy="1371600"/>
          </a:xfrm>
          <a:prstGeom prst="rect">
            <a:avLst/>
          </a:prstGeom>
          <a:solidFill>
            <a:srgbClr val="CC99FF"/>
          </a:solidFill>
          <a:ln w="38100">
            <a:solidFill>
              <a:srgbClr val="66FF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8FF9537-A648-4951-8978-84F6BCCBD3AC}"/>
              </a:ext>
            </a:extLst>
          </p:cNvPr>
          <p:cNvSpPr txBox="1"/>
          <p:nvPr/>
        </p:nvSpPr>
        <p:spPr>
          <a:xfrm>
            <a:off x="438705" y="2018190"/>
            <a:ext cx="8153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1)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Cerebrosides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B489651-F670-4CBB-AF45-83749E76EFB6}"/>
              </a:ext>
            </a:extLst>
          </p:cNvPr>
          <p:cNvSpPr txBox="1"/>
          <p:nvPr/>
        </p:nvSpPr>
        <p:spPr>
          <a:xfrm>
            <a:off x="304800" y="2971800"/>
            <a:ext cx="8458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2)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Globosides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B846EC-BE95-4E9A-A116-DBF44407CA10}"/>
              </a:ext>
            </a:extLst>
          </p:cNvPr>
          <p:cNvSpPr txBox="1"/>
          <p:nvPr/>
        </p:nvSpPr>
        <p:spPr>
          <a:xfrm>
            <a:off x="422429" y="3925410"/>
            <a:ext cx="75563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3)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9E880AA-6762-4E2C-A7E8-127A1FAADEEA}"/>
              </a:ext>
            </a:extLst>
          </p:cNvPr>
          <p:cNvSpPr txBox="1"/>
          <p:nvPr/>
        </p:nvSpPr>
        <p:spPr>
          <a:xfrm>
            <a:off x="3048000" y="73967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GLYCOSPHINGOLIPIDS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DEBADAA-43EA-4A75-A7B8-2ED62BFE6AA7}"/>
              </a:ext>
            </a:extLst>
          </p:cNvPr>
          <p:cNvSpPr txBox="1"/>
          <p:nvPr/>
        </p:nvSpPr>
        <p:spPr>
          <a:xfrm>
            <a:off x="533400" y="573149"/>
            <a:ext cx="71886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contain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phosphorus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lang="it-IT" altLang="it-I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Contain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carbohydrates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glycosidic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linkage to the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primary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alcohol of a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ceramide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3" name="Parentesi graffa chiusa 12">
            <a:extLst>
              <a:ext uri="{FF2B5EF4-FFF2-40B4-BE49-F238E27FC236}">
                <a16:creationId xmlns:a16="http://schemas.microsoft.com/office/drawing/2014/main" id="{5990CE3F-6952-4952-894E-BDF328CAD464}"/>
              </a:ext>
            </a:extLst>
          </p:cNvPr>
          <p:cNvSpPr/>
          <p:nvPr/>
        </p:nvSpPr>
        <p:spPr>
          <a:xfrm>
            <a:off x="3048000" y="2018190"/>
            <a:ext cx="381000" cy="1438891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A101368-2F12-454E-AFE5-18329375E18C}"/>
              </a:ext>
            </a:extLst>
          </p:cNvPr>
          <p:cNvSpPr txBox="1"/>
          <p:nvPr/>
        </p:nvSpPr>
        <p:spPr>
          <a:xfrm>
            <a:off x="3701249" y="2364420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NEUTRAL GLYGOLIPIDS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7BF0BD7-8D91-4237-BC5F-798A52462264}"/>
              </a:ext>
            </a:extLst>
          </p:cNvPr>
          <p:cNvSpPr txBox="1"/>
          <p:nvPr/>
        </p:nvSpPr>
        <p:spPr>
          <a:xfrm>
            <a:off x="3701249" y="3912132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POLAR GLYGOLIPIDS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48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>
            <a:extLst>
              <a:ext uri="{FF2B5EF4-FFF2-40B4-BE49-F238E27FC236}">
                <a16:creationId xmlns:a16="http://schemas.microsoft.com/office/drawing/2014/main" id="{019749E5-5218-4A79-9393-4A1BF5AE362F}"/>
              </a:ext>
            </a:extLst>
          </p:cNvPr>
          <p:cNvGrpSpPr/>
          <p:nvPr/>
        </p:nvGrpSpPr>
        <p:grpSpPr>
          <a:xfrm>
            <a:off x="4614863" y="2057400"/>
            <a:ext cx="4168775" cy="3505200"/>
            <a:chOff x="4614863" y="2057400"/>
            <a:chExt cx="4168775" cy="3505200"/>
          </a:xfrm>
        </p:grpSpPr>
        <p:grpSp>
          <p:nvGrpSpPr>
            <p:cNvPr id="14" name="Group 54">
              <a:extLst>
                <a:ext uri="{FF2B5EF4-FFF2-40B4-BE49-F238E27FC236}">
                  <a16:creationId xmlns:a16="http://schemas.microsoft.com/office/drawing/2014/main" id="{3E5F7C3E-97EB-47A2-88DE-DED5B1E8A5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4863" y="2057400"/>
              <a:ext cx="4168775" cy="3505200"/>
              <a:chOff x="2894" y="1152"/>
              <a:chExt cx="2064" cy="1790"/>
            </a:xfrm>
          </p:grpSpPr>
          <p:pic>
            <p:nvPicPr>
              <p:cNvPr id="16" name="Picture 2" descr="v0909 [Converted]">
                <a:extLst>
                  <a:ext uri="{FF2B5EF4-FFF2-40B4-BE49-F238E27FC236}">
                    <a16:creationId xmlns:a16="http://schemas.microsoft.com/office/drawing/2014/main" id="{63AEBCD5-8F86-420B-AEF3-B8B8FF5EF8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239" t="49677" r="23575"/>
              <a:stretch>
                <a:fillRect/>
              </a:stretch>
            </p:blipFill>
            <p:spPr bwMode="auto">
              <a:xfrm>
                <a:off x="3566" y="1386"/>
                <a:ext cx="1392" cy="1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5" descr="figure 10-13">
                <a:extLst>
                  <a:ext uri="{FF2B5EF4-FFF2-40B4-BE49-F238E27FC236}">
                    <a16:creationId xmlns:a16="http://schemas.microsoft.com/office/drawing/2014/main" id="{16FAF02C-CB2B-42C0-A802-51A012D793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928" t="48798" r="20045" b="34872"/>
              <a:stretch>
                <a:fillRect/>
              </a:stretch>
            </p:blipFill>
            <p:spPr bwMode="auto">
              <a:xfrm>
                <a:off x="2894" y="1152"/>
                <a:ext cx="732" cy="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75E1BE20-338B-425C-BD67-D37015011D4E}"/>
                </a:ext>
              </a:extLst>
            </p:cNvPr>
            <p:cNvSpPr/>
            <p:nvPr/>
          </p:nvSpPr>
          <p:spPr>
            <a:xfrm>
              <a:off x="6262668" y="2513198"/>
              <a:ext cx="2195532" cy="1538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ext Box 14">
            <a:extLst>
              <a:ext uri="{FF2B5EF4-FFF2-40B4-BE49-F238E27FC236}">
                <a16:creationId xmlns:a16="http://schemas.microsoft.com/office/drawing/2014/main" id="{BE29E98B-4FA0-4063-AAC1-391E196F2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55022"/>
            <a:ext cx="9239250" cy="1384995"/>
          </a:xfrm>
          <a:prstGeom prst="rect">
            <a:avLst/>
          </a:prstGeom>
          <a:solidFill>
            <a:srgbClr val="CC99FF"/>
          </a:solidFill>
          <a:ln w="38100">
            <a:solidFill>
              <a:srgbClr val="66FF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8FF9537-A648-4951-8978-84F6BCCBD3AC}"/>
              </a:ext>
            </a:extLst>
          </p:cNvPr>
          <p:cNvSpPr txBox="1"/>
          <p:nvPr/>
        </p:nvSpPr>
        <p:spPr>
          <a:xfrm>
            <a:off x="495300" y="758527"/>
            <a:ext cx="8153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1)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Cerebrosides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 single 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Glucose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or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galactose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linked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to a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ceramide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by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glycosidic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bond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9E880AA-6762-4E2C-A7E8-127A1FAADEEA}"/>
              </a:ext>
            </a:extLst>
          </p:cNvPr>
          <p:cNvSpPr txBox="1"/>
          <p:nvPr/>
        </p:nvSpPr>
        <p:spPr>
          <a:xfrm>
            <a:off x="3048000" y="73967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GLYCOSPHINGOLIPIDS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8915937F-4193-4743-A22A-329E71C11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1315" y="1872407"/>
            <a:ext cx="2714135" cy="646331"/>
          </a:xfrm>
          <a:prstGeom prst="rect">
            <a:avLst/>
          </a:prstGeom>
          <a:noFill/>
          <a:ln>
            <a:noFill/>
          </a:ln>
        </p:spPr>
        <p:txBody>
          <a:bodyPr wrap="square" lIns="0" r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Glucose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linked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β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glycosidic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bond    </a:t>
            </a:r>
            <a:endParaRPr kumimoji="0" lang="el-GR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20C20BFD-380C-4AB8-ADED-A27C3A396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813" y="5031155"/>
            <a:ext cx="144289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Sphingosine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id="{D69A8DA7-CE26-445B-9CCB-2E0840788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3324" y="5129330"/>
            <a:ext cx="140211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Stearic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 acid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10DB6757-EE02-432F-A052-E36FF6954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528888"/>
            <a:ext cx="23789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GLUCOSYLCERAMIDE</a:t>
            </a:r>
          </a:p>
        </p:txBody>
      </p:sp>
    </p:spTree>
    <p:extLst>
      <p:ext uri="{BB962C8B-B14F-4D97-AF65-F5344CB8AC3E}">
        <p14:creationId xmlns:p14="http://schemas.microsoft.com/office/powerpoint/2010/main" val="245275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 animBg="1"/>
      <p:bldP spid="18" grpId="0" animBg="1"/>
      <p:bldP spid="1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0B489651-F670-4CBB-AF45-83749E76EFB6}"/>
              </a:ext>
            </a:extLst>
          </p:cNvPr>
          <p:cNvSpPr txBox="1"/>
          <p:nvPr/>
        </p:nvSpPr>
        <p:spPr>
          <a:xfrm>
            <a:off x="228600" y="462374"/>
            <a:ext cx="84582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2)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Globosides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are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ceramide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oligosaccharides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two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or more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neutral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monosaccharides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usually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galactose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or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glucose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or N-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acetylgalactosamine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linked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to a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ceramide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by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glycosidic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bond  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9E880AA-6762-4E2C-A7E8-127A1FAADEEA}"/>
              </a:ext>
            </a:extLst>
          </p:cNvPr>
          <p:cNvSpPr txBox="1"/>
          <p:nvPr/>
        </p:nvSpPr>
        <p:spPr>
          <a:xfrm>
            <a:off x="3048000" y="73967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GLYCOSPHINGOLIPIDS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CC0FC66F-F857-47B9-9408-A328D144C17F}"/>
              </a:ext>
            </a:extLst>
          </p:cNvPr>
          <p:cNvGrpSpPr/>
          <p:nvPr/>
        </p:nvGrpSpPr>
        <p:grpSpPr>
          <a:xfrm>
            <a:off x="2802536" y="2227469"/>
            <a:ext cx="5165019" cy="3214789"/>
            <a:chOff x="69850" y="3490812"/>
            <a:chExt cx="5165019" cy="3214789"/>
          </a:xfrm>
        </p:grpSpPr>
        <p:grpSp>
          <p:nvGrpSpPr>
            <p:cNvPr id="11" name="Group 55">
              <a:extLst>
                <a:ext uri="{FF2B5EF4-FFF2-40B4-BE49-F238E27FC236}">
                  <a16:creationId xmlns:a16="http://schemas.microsoft.com/office/drawing/2014/main" id="{A6C1B98E-7014-4551-ABF0-BC802356D5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50" y="3490812"/>
              <a:ext cx="5165019" cy="3214789"/>
              <a:chOff x="0" y="2448"/>
              <a:chExt cx="3120" cy="1824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92F8513-54FD-45BA-AA0D-4D98ECC8F9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448"/>
                <a:ext cx="1920" cy="7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46" descr="v0909 [Converted]">
                <a:extLst>
                  <a:ext uri="{FF2B5EF4-FFF2-40B4-BE49-F238E27FC236}">
                    <a16:creationId xmlns:a16="http://schemas.microsoft.com/office/drawing/2014/main" id="{BFBDE8BF-B797-49BF-95DC-E407FB8EBF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239" t="49677" r="23575"/>
              <a:stretch>
                <a:fillRect/>
              </a:stretch>
            </p:blipFill>
            <p:spPr bwMode="auto">
              <a:xfrm>
                <a:off x="1728" y="2716"/>
                <a:ext cx="1392" cy="1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Rectangle 50">
                <a:extLst>
                  <a:ext uri="{FF2B5EF4-FFF2-40B4-BE49-F238E27FC236}">
                    <a16:creationId xmlns:a16="http://schemas.microsoft.com/office/drawing/2014/main" id="{4C0B346C-C761-40D7-956F-E209CEF1C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25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7" name="Arc 49">
                <a:extLst>
                  <a:ext uri="{FF2B5EF4-FFF2-40B4-BE49-F238E27FC236}">
                    <a16:creationId xmlns:a16="http://schemas.microsoft.com/office/drawing/2014/main" id="{982E4F9F-1C7B-480C-B38A-F649483B5CBB}"/>
                  </a:ext>
                </a:extLst>
              </p:cNvPr>
              <p:cNvSpPr>
                <a:spLocks/>
              </p:cNvSpPr>
              <p:nvPr/>
            </p:nvSpPr>
            <p:spPr bwMode="auto">
              <a:xfrm rot="15697617" flipV="1">
                <a:off x="1709" y="2628"/>
                <a:ext cx="97" cy="126"/>
              </a:xfrm>
              <a:custGeom>
                <a:avLst/>
                <a:gdLst>
                  <a:gd name="T0" fmla="*/ 0 w 21600"/>
                  <a:gd name="T1" fmla="*/ 0 h 43145"/>
                  <a:gd name="T2" fmla="*/ 0 w 21600"/>
                  <a:gd name="T3" fmla="*/ 0 h 43145"/>
                  <a:gd name="T4" fmla="*/ 0 w 21600"/>
                  <a:gd name="T5" fmla="*/ 0 h 43145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145"/>
                  <a:gd name="T11" fmla="*/ 21600 w 21600"/>
                  <a:gd name="T12" fmla="*/ 43145 h 431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145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932"/>
                      <a:pt x="12842" y="42337"/>
                      <a:pt x="1539" y="43145"/>
                    </a:cubicBezTo>
                  </a:path>
                  <a:path w="21600" h="43145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932"/>
                      <a:pt x="12842" y="42337"/>
                      <a:pt x="1539" y="43145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83F92BC3-79CB-4AF3-8ACE-15FF2956E85C}"/>
                </a:ext>
              </a:extLst>
            </p:cNvPr>
            <p:cNvSpPr/>
            <p:nvPr/>
          </p:nvSpPr>
          <p:spPr>
            <a:xfrm>
              <a:off x="3160427" y="3971397"/>
              <a:ext cx="1808418" cy="153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Text Box 51">
            <a:extLst>
              <a:ext uri="{FF2B5EF4-FFF2-40B4-BE49-F238E27FC236}">
                <a16:creationId xmlns:a16="http://schemas.microsoft.com/office/drawing/2014/main" id="{11193A20-D095-43F4-802C-3F74D15DE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831" y="1794065"/>
            <a:ext cx="2469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Globosidi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: LACTOSYLCERAMIDE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263A1B17-B0CD-4B86-A3DB-99CB6B8B4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5086290"/>
            <a:ext cx="140211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Stearic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 acid</a:t>
            </a:r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id="{5EE20480-22A2-41CB-82C9-397AF12C3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5041308"/>
            <a:ext cx="144289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Sphingosine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00F5C77-547E-470A-8233-7AA00B1C4141}"/>
              </a:ext>
            </a:extLst>
          </p:cNvPr>
          <p:cNvSpPr txBox="1"/>
          <p:nvPr/>
        </p:nvSpPr>
        <p:spPr>
          <a:xfrm>
            <a:off x="135746" y="3951873"/>
            <a:ext cx="404350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Another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globoside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nervous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system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ceramide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-tri-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hexoside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25E3617-AE89-490A-A640-49D47D3A5DA4}"/>
              </a:ext>
            </a:extLst>
          </p:cNvPr>
          <p:cNvSpPr txBox="1"/>
          <p:nvPr/>
        </p:nvSpPr>
        <p:spPr>
          <a:xfrm>
            <a:off x="160899" y="2572524"/>
            <a:ext cx="264163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Lactosylceramide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present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in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erythrocyte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membrane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C5B90E5-63EE-49D7-9230-88E997276B68}"/>
              </a:ext>
            </a:extLst>
          </p:cNvPr>
          <p:cNvSpPr txBox="1"/>
          <p:nvPr/>
        </p:nvSpPr>
        <p:spPr>
          <a:xfrm>
            <a:off x="474080" y="1818609"/>
            <a:ext cx="40435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oligosaccharides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are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uncharged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8D8BE68-C76B-4D6A-9A9E-A8C1BF216631}"/>
              </a:ext>
            </a:extLst>
          </p:cNvPr>
          <p:cNvSpPr txBox="1"/>
          <p:nvPr/>
        </p:nvSpPr>
        <p:spPr>
          <a:xfrm>
            <a:off x="224126" y="5270455"/>
            <a:ext cx="503367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Ceramide-hexoside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accumulates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in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kidney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patients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with 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Fabry’s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disease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deficiency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lysosomial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alpha-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galactosidase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.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1B4A7A6-A605-4330-9DDF-E67CCE2FB367}"/>
              </a:ext>
            </a:extLst>
          </p:cNvPr>
          <p:cNvSpPr txBox="1"/>
          <p:nvPr/>
        </p:nvSpPr>
        <p:spPr>
          <a:xfrm>
            <a:off x="134266" y="6422992"/>
            <a:ext cx="898647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68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v0909 [Converted]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8774113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581400" y="304800"/>
            <a:ext cx="19559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</a:t>
            </a:r>
          </a:p>
        </p:txBody>
      </p:sp>
    </p:spTree>
    <p:extLst>
      <p:ext uri="{BB962C8B-B14F-4D97-AF65-F5344CB8AC3E}">
        <p14:creationId xmlns:p14="http://schemas.microsoft.com/office/powerpoint/2010/main" val="886194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96C24FD-B7B7-EAE8-A45A-6E3CB96E61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525" y="-19050"/>
            <a:ext cx="7772400" cy="1470025"/>
          </a:xfrm>
        </p:spPr>
        <p:txBody>
          <a:bodyPr/>
          <a:lstStyle/>
          <a:p>
            <a:pPr eaLnBrk="1" hangingPunct="1"/>
            <a:r>
              <a:rPr lang="it-IT" altLang="it-IT" sz="6000" b="1" i="1" dirty="0">
                <a:solidFill>
                  <a:srgbClr val="FF0000"/>
                </a:solidFill>
              </a:rPr>
              <a:t>LIPIDI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E14480D-968E-CBED-7692-2666444D5032}"/>
              </a:ext>
            </a:extLst>
          </p:cNvPr>
          <p:cNvSpPr txBox="1"/>
          <p:nvPr/>
        </p:nvSpPr>
        <p:spPr>
          <a:xfrm>
            <a:off x="152400" y="1143000"/>
            <a:ext cx="82296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FUNZIONI BIOLOGICHE: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Riserve energetiche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(trigliceridi), dalla loro ossidazione viene liberata un’elevata quantità di energia.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2)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Strutturale: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Costituzione delle membrane biologiche (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glicerofosfolipidi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sfingolipidi).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3) Rivestimento e protezione delle superfici, isolamento termico (cere).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4)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Funzioni altamente specializzate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di tipo ormonale, riconoscimento cellulare.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Sono molecole insolubili in soluzione acquosa.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Possono essere totalmente idrofobici oppure anfifilici.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>
            <a:extLst>
              <a:ext uri="{FF2B5EF4-FFF2-40B4-BE49-F238E27FC236}">
                <a16:creationId xmlns:a16="http://schemas.microsoft.com/office/drawing/2014/main" id="{BE29E98B-4FA0-4063-AAC1-391E196F2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86400"/>
            <a:ext cx="9315450" cy="1371600"/>
          </a:xfrm>
          <a:prstGeom prst="rect">
            <a:avLst/>
          </a:prstGeom>
          <a:solidFill>
            <a:srgbClr val="CC99FF"/>
          </a:solidFill>
          <a:ln w="38100">
            <a:solidFill>
              <a:srgbClr val="66FF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B846EC-BE95-4E9A-A116-DBF44407CA10}"/>
              </a:ext>
            </a:extLst>
          </p:cNvPr>
          <p:cNvSpPr txBox="1"/>
          <p:nvPr/>
        </p:nvSpPr>
        <p:spPr>
          <a:xfrm>
            <a:off x="410222" y="535632"/>
            <a:ext cx="8323555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3)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is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highly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contained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cells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the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central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nervous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system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it-IT" altLang="it-IT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CNS (50% of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total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represented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Non-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nerveous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cells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(10% of the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total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(plasma membrane of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cells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or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other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tissue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9E880AA-6762-4E2C-A7E8-127A1FAADEEA}"/>
              </a:ext>
            </a:extLst>
          </p:cNvPr>
          <p:cNvSpPr txBox="1"/>
          <p:nvPr/>
        </p:nvSpPr>
        <p:spPr>
          <a:xfrm>
            <a:off x="3048000" y="73967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GLYCOSPHINGOLIPIDS  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13" name="Picture 2" descr="v0909 [Converted]">
            <a:extLst>
              <a:ext uri="{FF2B5EF4-FFF2-40B4-BE49-F238E27FC236}">
                <a16:creationId xmlns:a16="http://schemas.microsoft.com/office/drawing/2014/main" id="{FD6C084F-D7DD-4D82-BEC2-0AB4497D33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5" t="10867" b="8409"/>
          <a:stretch/>
        </p:blipFill>
        <p:spPr bwMode="auto">
          <a:xfrm>
            <a:off x="7318714" y="1630604"/>
            <a:ext cx="1610742" cy="33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08C3305-E4E1-4865-A097-7ABFE9706953}"/>
              </a:ext>
            </a:extLst>
          </p:cNvPr>
          <p:cNvSpPr txBox="1"/>
          <p:nvPr/>
        </p:nvSpPr>
        <p:spPr>
          <a:xfrm>
            <a:off x="2566016" y="332513"/>
            <a:ext cx="65779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First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identification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high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concentrations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the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central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nervous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system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ganglia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cells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C71949F-2610-40B9-9ADD-08A55DBC68A3}"/>
              </a:ext>
            </a:extLst>
          </p:cNvPr>
          <p:cNvSpPr txBox="1"/>
          <p:nvPr/>
        </p:nvSpPr>
        <p:spPr>
          <a:xfrm>
            <a:off x="241177" y="4021895"/>
            <a:ext cx="699782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Major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components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cell-surface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membranes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Constitute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6% of brain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lipids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7068398-5CCF-4FA1-8C0C-8537A2DF03F1}"/>
              </a:ext>
            </a:extLst>
          </p:cNvPr>
          <p:cNvSpPr txBox="1"/>
          <p:nvPr/>
        </p:nvSpPr>
        <p:spPr>
          <a:xfrm>
            <a:off x="152400" y="5706815"/>
            <a:ext cx="78486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Gangliosides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have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considerable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physiological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and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medical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significance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Receptors for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bacterial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protein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toxins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5EA7858-7CF4-C540-90F5-7E648B961C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900"/>
          <a:stretch/>
        </p:blipFill>
        <p:spPr>
          <a:xfrm>
            <a:off x="2743200" y="1630243"/>
            <a:ext cx="2519362" cy="103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59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>
            <a:extLst>
              <a:ext uri="{FF2B5EF4-FFF2-40B4-BE49-F238E27FC236}">
                <a16:creationId xmlns:a16="http://schemas.microsoft.com/office/drawing/2014/main" id="{BE29E98B-4FA0-4063-AAC1-391E196F2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86400"/>
            <a:ext cx="9315450" cy="1371600"/>
          </a:xfrm>
          <a:prstGeom prst="rect">
            <a:avLst/>
          </a:prstGeom>
          <a:solidFill>
            <a:srgbClr val="CC99FF"/>
          </a:solidFill>
          <a:ln w="38100">
            <a:solidFill>
              <a:srgbClr val="66FF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B846EC-BE95-4E9A-A116-DBF44407CA10}"/>
              </a:ext>
            </a:extLst>
          </p:cNvPr>
          <p:cNvSpPr txBox="1"/>
          <p:nvPr/>
        </p:nvSpPr>
        <p:spPr>
          <a:xfrm>
            <a:off x="363245" y="414744"/>
            <a:ext cx="83235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3)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oligosaccharide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containing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one or more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Have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polar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head with negative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charge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pH 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9E880AA-6762-4E2C-A7E8-127A1FAADEEA}"/>
              </a:ext>
            </a:extLst>
          </p:cNvPr>
          <p:cNvSpPr txBox="1"/>
          <p:nvPr/>
        </p:nvSpPr>
        <p:spPr>
          <a:xfrm>
            <a:off x="3048000" y="73967"/>
            <a:ext cx="4674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GLYCOSPHINGOLIPIDS  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B259DC8-D14E-46E9-8754-73E98B3DCE38}"/>
              </a:ext>
            </a:extLst>
          </p:cNvPr>
          <p:cNvSpPr txBox="1"/>
          <p:nvPr/>
        </p:nvSpPr>
        <p:spPr>
          <a:xfrm>
            <a:off x="533400" y="2696657"/>
            <a:ext cx="7772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7" name="Picture 2" descr="v0909 [Converted]">
            <a:extLst>
              <a:ext uri="{FF2B5EF4-FFF2-40B4-BE49-F238E27FC236}">
                <a16:creationId xmlns:a16="http://schemas.microsoft.com/office/drawing/2014/main" id="{B71E9E7A-98B8-4911-A0A4-E47549515E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1" r="23239"/>
          <a:stretch/>
        </p:blipFill>
        <p:spPr bwMode="auto">
          <a:xfrm>
            <a:off x="1369010" y="2467005"/>
            <a:ext cx="5544845" cy="313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000FE14-89E6-4C3A-9A45-6FCEBC5CECDE}"/>
              </a:ext>
            </a:extLst>
          </p:cNvPr>
          <p:cNvSpPr txBox="1"/>
          <p:nvPr/>
        </p:nvSpPr>
        <p:spPr>
          <a:xfrm>
            <a:off x="2743200" y="5103904"/>
            <a:ext cx="208101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Acetylneuraminic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(NANA)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B3BF550-BE33-422F-8916-C53E38915F83}"/>
              </a:ext>
            </a:extLst>
          </p:cNvPr>
          <p:cNvSpPr txBox="1"/>
          <p:nvPr/>
        </p:nvSpPr>
        <p:spPr>
          <a:xfrm>
            <a:off x="5147306" y="5347900"/>
            <a:ext cx="10599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Stearic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6E2B01D-6EC8-4EE3-A461-9367DC03A592}"/>
              </a:ext>
            </a:extLst>
          </p:cNvPr>
          <p:cNvSpPr txBox="1"/>
          <p:nvPr/>
        </p:nvSpPr>
        <p:spPr>
          <a:xfrm>
            <a:off x="6283240" y="5347900"/>
            <a:ext cx="9509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Sphigosine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619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e 5">
            <a:extLst>
              <a:ext uri="{FF2B5EF4-FFF2-40B4-BE49-F238E27FC236}">
                <a16:creationId xmlns:a16="http://schemas.microsoft.com/office/drawing/2014/main" id="{EB7AE355-49C8-42CA-9FAE-D3828E1DF27F}"/>
              </a:ext>
            </a:extLst>
          </p:cNvPr>
          <p:cNvSpPr/>
          <p:nvPr/>
        </p:nvSpPr>
        <p:spPr>
          <a:xfrm>
            <a:off x="304800" y="1479560"/>
            <a:ext cx="7010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52813F64-60E4-4E4D-8058-783D3B033421}"/>
              </a:ext>
            </a:extLst>
          </p:cNvPr>
          <p:cNvSpPr/>
          <p:nvPr/>
        </p:nvSpPr>
        <p:spPr>
          <a:xfrm>
            <a:off x="381000" y="533400"/>
            <a:ext cx="25146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3A2AA354-97A2-4BB4-BFDA-809920144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04800"/>
            <a:ext cx="2098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9D80D0AE-2301-47B9-A163-613CC7898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838200"/>
            <a:ext cx="509248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Nomenclature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Depends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on the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number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GM: one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residue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GD: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two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residues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GT: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three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residues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GQ: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four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residues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Text Box 14">
            <a:extLst>
              <a:ext uri="{FF2B5EF4-FFF2-40B4-BE49-F238E27FC236}">
                <a16:creationId xmlns:a16="http://schemas.microsoft.com/office/drawing/2014/main" id="{A0030658-1336-4734-AAE3-C3FC6BD3B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86400"/>
            <a:ext cx="9315450" cy="1371600"/>
          </a:xfrm>
          <a:prstGeom prst="rect">
            <a:avLst/>
          </a:prstGeom>
          <a:solidFill>
            <a:srgbClr val="CC99FF"/>
          </a:solidFill>
          <a:ln w="38100">
            <a:solidFill>
              <a:srgbClr val="66FF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6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v0909 [Converted]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8" y="685800"/>
            <a:ext cx="8774113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581400" y="304800"/>
            <a:ext cx="2098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4D0FD42-BC20-4C89-8BD2-A5DA41B919E2}"/>
              </a:ext>
            </a:extLst>
          </p:cNvPr>
          <p:cNvSpPr txBox="1"/>
          <p:nvPr/>
        </p:nvSpPr>
        <p:spPr>
          <a:xfrm>
            <a:off x="421986" y="1498642"/>
            <a:ext cx="131478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159ED0-4027-4B88-920E-A39F9AD00984}"/>
              </a:ext>
            </a:extLst>
          </p:cNvPr>
          <p:cNvSpPr txBox="1"/>
          <p:nvPr/>
        </p:nvSpPr>
        <p:spPr>
          <a:xfrm>
            <a:off x="1759305" y="1442559"/>
            <a:ext cx="162744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N-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acetyl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galactosamine</a:t>
            </a:r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24362DE-3130-42FF-B028-31DD0DB77032}"/>
              </a:ext>
            </a:extLst>
          </p:cNvPr>
          <p:cNvSpPr txBox="1"/>
          <p:nvPr/>
        </p:nvSpPr>
        <p:spPr>
          <a:xfrm>
            <a:off x="3534282" y="1575586"/>
            <a:ext cx="131478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EF9A5C-5634-4447-8283-3E6FC1D738C5}"/>
              </a:ext>
            </a:extLst>
          </p:cNvPr>
          <p:cNvSpPr txBox="1"/>
          <p:nvPr/>
        </p:nvSpPr>
        <p:spPr>
          <a:xfrm>
            <a:off x="5179249" y="1575586"/>
            <a:ext cx="111440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glucose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97D1216-92CD-4FB9-A2D1-C399900482CD}"/>
              </a:ext>
            </a:extLst>
          </p:cNvPr>
          <p:cNvSpPr txBox="1"/>
          <p:nvPr/>
        </p:nvSpPr>
        <p:spPr>
          <a:xfrm>
            <a:off x="1782040" y="4965825"/>
            <a:ext cx="253146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Acetylneuraminic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acid) (NANA)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C971538-1EF3-45B6-ABEB-E2F93B2D437D}"/>
              </a:ext>
            </a:extLst>
          </p:cNvPr>
          <p:cNvSpPr txBox="1"/>
          <p:nvPr/>
        </p:nvSpPr>
        <p:spPr>
          <a:xfrm>
            <a:off x="4800791" y="5304190"/>
            <a:ext cx="10599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Stearic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96891D2-FC0D-4675-8210-4FF618DD24CA}"/>
              </a:ext>
            </a:extLst>
          </p:cNvPr>
          <p:cNvSpPr txBox="1"/>
          <p:nvPr/>
        </p:nvSpPr>
        <p:spPr>
          <a:xfrm>
            <a:off x="5953937" y="5304190"/>
            <a:ext cx="9509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Sphigosine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B86525-7206-4A71-A791-BB603E64E485}"/>
              </a:ext>
            </a:extLst>
          </p:cNvPr>
          <p:cNvSpPr txBox="1"/>
          <p:nvPr/>
        </p:nvSpPr>
        <p:spPr>
          <a:xfrm>
            <a:off x="411629" y="5879812"/>
            <a:ext cx="7848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Gangliosides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GM2 e GM3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differ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from GM1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only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by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sequential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absences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of-the terminal 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and N-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acetyl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galactosamine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residues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581400" y="304800"/>
            <a:ext cx="2098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B86525-7206-4A71-A791-BB603E64E485}"/>
              </a:ext>
            </a:extLst>
          </p:cNvPr>
          <p:cNvSpPr txBox="1"/>
          <p:nvPr/>
        </p:nvSpPr>
        <p:spPr>
          <a:xfrm>
            <a:off x="2064811" y="660058"/>
            <a:ext cx="65151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Gangliosides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GD1a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differ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from GD1b on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basis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 position</a:t>
            </a:r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91133D2B-2F26-44B7-8A71-929C85E48A52}"/>
              </a:ext>
            </a:extLst>
          </p:cNvPr>
          <p:cNvGrpSpPr/>
          <p:nvPr/>
        </p:nvGrpSpPr>
        <p:grpSpPr>
          <a:xfrm>
            <a:off x="231993" y="821251"/>
            <a:ext cx="8912007" cy="2988749"/>
            <a:chOff x="231993" y="821251"/>
            <a:chExt cx="8912007" cy="2988749"/>
          </a:xfrm>
        </p:grpSpPr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74D0FD42-BC20-4C89-8BD2-A5DA41B919E2}"/>
                </a:ext>
              </a:extLst>
            </p:cNvPr>
            <p:cNvSpPr txBox="1"/>
            <p:nvPr/>
          </p:nvSpPr>
          <p:spPr>
            <a:xfrm>
              <a:off x="462159" y="1536639"/>
              <a:ext cx="131478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4D159ED0-4027-4B88-920E-A39F9AD00984}"/>
                </a:ext>
              </a:extLst>
            </p:cNvPr>
            <p:cNvSpPr txBox="1"/>
            <p:nvPr/>
          </p:nvSpPr>
          <p:spPr>
            <a:xfrm>
              <a:off x="2036764" y="1502761"/>
              <a:ext cx="162744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N-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acetyl</a:t>
              </a: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galactosamine</a:t>
              </a:r>
              <a:endPara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B24362DE-3130-42FF-B028-31DD0DB77032}"/>
                </a:ext>
              </a:extLst>
            </p:cNvPr>
            <p:cNvSpPr txBox="1"/>
            <p:nvPr/>
          </p:nvSpPr>
          <p:spPr>
            <a:xfrm>
              <a:off x="3534282" y="1575586"/>
              <a:ext cx="131478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66EF9A5C-5634-4447-8283-3E6FC1D738C5}"/>
                </a:ext>
              </a:extLst>
            </p:cNvPr>
            <p:cNvSpPr txBox="1"/>
            <p:nvPr/>
          </p:nvSpPr>
          <p:spPr>
            <a:xfrm>
              <a:off x="5314979" y="1622602"/>
              <a:ext cx="11144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glucose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797D1216-92CD-4FB9-A2D1-C399900482CD}"/>
                </a:ext>
              </a:extLst>
            </p:cNvPr>
            <p:cNvSpPr txBox="1"/>
            <p:nvPr/>
          </p:nvSpPr>
          <p:spPr>
            <a:xfrm>
              <a:off x="6943885" y="1570947"/>
              <a:ext cx="220011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ceramide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3" name="Ovale 2">
              <a:extLst>
                <a:ext uri="{FF2B5EF4-FFF2-40B4-BE49-F238E27FC236}">
                  <a16:creationId xmlns:a16="http://schemas.microsoft.com/office/drawing/2014/main" id="{C96B2F23-8B30-4C87-8AD7-1EC087AFBB80}"/>
                </a:ext>
              </a:extLst>
            </p:cNvPr>
            <p:cNvSpPr/>
            <p:nvPr/>
          </p:nvSpPr>
          <p:spPr>
            <a:xfrm>
              <a:off x="5114603" y="1550543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22897BA3-B56E-4000-9847-EC1B6AD2E7D8}"/>
                </a:ext>
              </a:extLst>
            </p:cNvPr>
            <p:cNvSpPr/>
            <p:nvPr/>
          </p:nvSpPr>
          <p:spPr>
            <a:xfrm>
              <a:off x="3581400" y="1528570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62A04D11-B3DC-400E-A6DE-2F709D5235D0}"/>
                </a:ext>
              </a:extLst>
            </p:cNvPr>
            <p:cNvSpPr txBox="1"/>
            <p:nvPr/>
          </p:nvSpPr>
          <p:spPr>
            <a:xfrm>
              <a:off x="3401952" y="2597283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B91E4E2E-5A43-4420-B8B7-09592C682513}"/>
                </a:ext>
              </a:extLst>
            </p:cNvPr>
            <p:cNvSpPr/>
            <p:nvPr/>
          </p:nvSpPr>
          <p:spPr>
            <a:xfrm>
              <a:off x="3546053" y="2584014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7" name="Ovale 16">
              <a:extLst>
                <a:ext uri="{FF2B5EF4-FFF2-40B4-BE49-F238E27FC236}">
                  <a16:creationId xmlns:a16="http://schemas.microsoft.com/office/drawing/2014/main" id="{6460E801-081E-432F-8546-083690F2EB08}"/>
                </a:ext>
              </a:extLst>
            </p:cNvPr>
            <p:cNvSpPr/>
            <p:nvPr/>
          </p:nvSpPr>
          <p:spPr>
            <a:xfrm>
              <a:off x="1965392" y="1426020"/>
              <a:ext cx="1314784" cy="58436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400DEF59-57E5-4EBD-9F50-9E4DB5BB51A2}"/>
                </a:ext>
              </a:extLst>
            </p:cNvPr>
            <p:cNvSpPr/>
            <p:nvPr/>
          </p:nvSpPr>
          <p:spPr>
            <a:xfrm>
              <a:off x="448465" y="1497156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813DE3DF-CF13-4A81-B47C-57591DEB09A7}"/>
                </a:ext>
              </a:extLst>
            </p:cNvPr>
            <p:cNvSpPr/>
            <p:nvPr/>
          </p:nvSpPr>
          <p:spPr>
            <a:xfrm>
              <a:off x="6936567" y="1524712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5AAEF448-00A5-436E-A6B3-894CBE402276}"/>
                </a:ext>
              </a:extLst>
            </p:cNvPr>
            <p:cNvCxnSpPr>
              <a:cxnSpLocks/>
            </p:cNvCxnSpPr>
            <p:nvPr/>
          </p:nvCxnSpPr>
          <p:spPr>
            <a:xfrm>
              <a:off x="6460149" y="1752855"/>
              <a:ext cx="452744" cy="279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C562AA07-DA6F-4AC6-B144-132847CB0813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3303850" y="1710012"/>
              <a:ext cx="230432" cy="3485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FA66609C-53A3-4BAF-BEBB-A10612FB01E5}"/>
                </a:ext>
              </a:extLst>
            </p:cNvPr>
            <p:cNvCxnSpPr>
              <a:cxnSpLocks/>
              <a:endCxn id="3" idx="2"/>
            </p:cNvCxnSpPr>
            <p:nvPr/>
          </p:nvCxnSpPr>
          <p:spPr>
            <a:xfrm>
              <a:off x="4822934" y="1752855"/>
              <a:ext cx="291669" cy="1398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0D0A2BFF-C4CD-4E8D-B865-D4108C552615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1711027" y="1710012"/>
              <a:ext cx="254365" cy="8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05665662-7205-4C5A-9C03-14EB475B07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91674" y="2016520"/>
              <a:ext cx="10210" cy="5238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6D1A0D16-D0BA-42F7-A57D-94E21D915A14}"/>
                </a:ext>
              </a:extLst>
            </p:cNvPr>
            <p:cNvSpPr txBox="1"/>
            <p:nvPr/>
          </p:nvSpPr>
          <p:spPr>
            <a:xfrm>
              <a:off x="231993" y="2551118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8E4E69FB-6F43-4A43-B798-865FC056F77C}"/>
                </a:ext>
              </a:extLst>
            </p:cNvPr>
            <p:cNvSpPr/>
            <p:nvPr/>
          </p:nvSpPr>
          <p:spPr>
            <a:xfrm>
              <a:off x="424930" y="2565620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37" name="Connettore diritto 36">
              <a:extLst>
                <a:ext uri="{FF2B5EF4-FFF2-40B4-BE49-F238E27FC236}">
                  <a16:creationId xmlns:a16="http://schemas.microsoft.com/office/drawing/2014/main" id="{026CC33D-2358-4505-B4CC-DFD28CB57D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3074" y="1968764"/>
              <a:ext cx="10210" cy="5238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2AFC6AA8-7819-4D48-A310-723168DB0C2F}"/>
                </a:ext>
              </a:extLst>
            </p:cNvPr>
            <p:cNvSpPr txBox="1"/>
            <p:nvPr/>
          </p:nvSpPr>
          <p:spPr>
            <a:xfrm>
              <a:off x="336784" y="821251"/>
              <a:ext cx="45720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GD1a</a:t>
              </a:r>
            </a:p>
          </p:txBody>
        </p:sp>
        <p:sp>
          <p:nvSpPr>
            <p:cNvPr id="34" name="Rettangolo 33">
              <a:extLst>
                <a:ext uri="{FF2B5EF4-FFF2-40B4-BE49-F238E27FC236}">
                  <a16:creationId xmlns:a16="http://schemas.microsoft.com/office/drawing/2014/main" id="{21061F0A-2470-4D68-94A1-5F99A9D291CA}"/>
                </a:ext>
              </a:extLst>
            </p:cNvPr>
            <p:cNvSpPr/>
            <p:nvPr/>
          </p:nvSpPr>
          <p:spPr>
            <a:xfrm>
              <a:off x="267504" y="1282916"/>
              <a:ext cx="8312466" cy="25270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BC444457-1FC9-41F2-BED4-39F7E3B6BF03}"/>
              </a:ext>
            </a:extLst>
          </p:cNvPr>
          <p:cNvGrpSpPr/>
          <p:nvPr/>
        </p:nvGrpSpPr>
        <p:grpSpPr>
          <a:xfrm>
            <a:off x="419904" y="3974497"/>
            <a:ext cx="8876496" cy="2527084"/>
            <a:chOff x="419904" y="3974497"/>
            <a:chExt cx="8876496" cy="2527084"/>
          </a:xfrm>
        </p:grpSpPr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0522B53F-4FB0-44B2-B2C0-34DE54FA378E}"/>
                </a:ext>
              </a:extLst>
            </p:cNvPr>
            <p:cNvSpPr txBox="1"/>
            <p:nvPr/>
          </p:nvSpPr>
          <p:spPr>
            <a:xfrm>
              <a:off x="614559" y="4228220"/>
              <a:ext cx="131478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136E06B5-5C03-4C2D-BB22-A4D421B65342}"/>
                </a:ext>
              </a:extLst>
            </p:cNvPr>
            <p:cNvSpPr txBox="1"/>
            <p:nvPr/>
          </p:nvSpPr>
          <p:spPr>
            <a:xfrm>
              <a:off x="2189164" y="4194342"/>
              <a:ext cx="162744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N-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acetyl</a:t>
              </a: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galactosamine</a:t>
              </a:r>
              <a:endPara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F47006F7-5ABE-4278-92BF-EC64A34ABA86}"/>
                </a:ext>
              </a:extLst>
            </p:cNvPr>
            <p:cNvSpPr txBox="1"/>
            <p:nvPr/>
          </p:nvSpPr>
          <p:spPr>
            <a:xfrm>
              <a:off x="3686682" y="4267167"/>
              <a:ext cx="131478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E2CE177D-8475-47C5-9212-CBB6AF9F7E86}"/>
                </a:ext>
              </a:extLst>
            </p:cNvPr>
            <p:cNvSpPr txBox="1"/>
            <p:nvPr/>
          </p:nvSpPr>
          <p:spPr>
            <a:xfrm>
              <a:off x="5467379" y="4314183"/>
              <a:ext cx="11144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glucose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C1BF14A3-3D3A-4CD9-8583-66AEF41CFC14}"/>
                </a:ext>
              </a:extLst>
            </p:cNvPr>
            <p:cNvSpPr txBox="1"/>
            <p:nvPr/>
          </p:nvSpPr>
          <p:spPr>
            <a:xfrm>
              <a:off x="7096285" y="4262528"/>
              <a:ext cx="220011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ceramide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6" name="Ovale 45">
              <a:extLst>
                <a:ext uri="{FF2B5EF4-FFF2-40B4-BE49-F238E27FC236}">
                  <a16:creationId xmlns:a16="http://schemas.microsoft.com/office/drawing/2014/main" id="{84596EB6-2EDC-4F01-86E0-00F01D919D01}"/>
                </a:ext>
              </a:extLst>
            </p:cNvPr>
            <p:cNvSpPr/>
            <p:nvPr/>
          </p:nvSpPr>
          <p:spPr>
            <a:xfrm>
              <a:off x="5267003" y="4242124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47" name="Ovale 46">
              <a:extLst>
                <a:ext uri="{FF2B5EF4-FFF2-40B4-BE49-F238E27FC236}">
                  <a16:creationId xmlns:a16="http://schemas.microsoft.com/office/drawing/2014/main" id="{79011086-C6BD-44DE-B38D-9B498964D325}"/>
                </a:ext>
              </a:extLst>
            </p:cNvPr>
            <p:cNvSpPr/>
            <p:nvPr/>
          </p:nvSpPr>
          <p:spPr>
            <a:xfrm>
              <a:off x="3733800" y="4220151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95C449EA-4EB7-4409-A149-CA55C7E0854A}"/>
                </a:ext>
              </a:extLst>
            </p:cNvPr>
            <p:cNvSpPr txBox="1"/>
            <p:nvPr/>
          </p:nvSpPr>
          <p:spPr>
            <a:xfrm>
              <a:off x="3539145" y="5212752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49" name="Ovale 48">
              <a:extLst>
                <a:ext uri="{FF2B5EF4-FFF2-40B4-BE49-F238E27FC236}">
                  <a16:creationId xmlns:a16="http://schemas.microsoft.com/office/drawing/2014/main" id="{D2BDA7B7-8339-4A28-86DD-B1B3451AACE0}"/>
                </a:ext>
              </a:extLst>
            </p:cNvPr>
            <p:cNvSpPr/>
            <p:nvPr/>
          </p:nvSpPr>
          <p:spPr>
            <a:xfrm>
              <a:off x="3733800" y="5198549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0" name="Ovale 49">
              <a:extLst>
                <a:ext uri="{FF2B5EF4-FFF2-40B4-BE49-F238E27FC236}">
                  <a16:creationId xmlns:a16="http://schemas.microsoft.com/office/drawing/2014/main" id="{09540DFF-7C26-4DEB-BEFD-61AFA5CCCF87}"/>
                </a:ext>
              </a:extLst>
            </p:cNvPr>
            <p:cNvSpPr/>
            <p:nvPr/>
          </p:nvSpPr>
          <p:spPr>
            <a:xfrm>
              <a:off x="2117792" y="4117601"/>
              <a:ext cx="1314784" cy="58436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1" name="Ovale 50">
              <a:extLst>
                <a:ext uri="{FF2B5EF4-FFF2-40B4-BE49-F238E27FC236}">
                  <a16:creationId xmlns:a16="http://schemas.microsoft.com/office/drawing/2014/main" id="{D43BCB06-462F-4199-A118-6ACD46450C61}"/>
                </a:ext>
              </a:extLst>
            </p:cNvPr>
            <p:cNvSpPr/>
            <p:nvPr/>
          </p:nvSpPr>
          <p:spPr>
            <a:xfrm>
              <a:off x="600865" y="4188737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2" name="Ovale 51">
              <a:extLst>
                <a:ext uri="{FF2B5EF4-FFF2-40B4-BE49-F238E27FC236}">
                  <a16:creationId xmlns:a16="http://schemas.microsoft.com/office/drawing/2014/main" id="{0AE3F793-5385-49D7-AF82-8B70F8BE8AC4}"/>
                </a:ext>
              </a:extLst>
            </p:cNvPr>
            <p:cNvSpPr/>
            <p:nvPr/>
          </p:nvSpPr>
          <p:spPr>
            <a:xfrm>
              <a:off x="7088967" y="4216293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53" name="Connettore diritto 52">
              <a:extLst>
                <a:ext uri="{FF2B5EF4-FFF2-40B4-BE49-F238E27FC236}">
                  <a16:creationId xmlns:a16="http://schemas.microsoft.com/office/drawing/2014/main" id="{57517D71-6544-4417-918F-AD7587D064CA}"/>
                </a:ext>
              </a:extLst>
            </p:cNvPr>
            <p:cNvCxnSpPr>
              <a:cxnSpLocks/>
            </p:cNvCxnSpPr>
            <p:nvPr/>
          </p:nvCxnSpPr>
          <p:spPr>
            <a:xfrm>
              <a:off x="6612549" y="4444436"/>
              <a:ext cx="452744" cy="279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ttore diritto 53">
              <a:extLst>
                <a:ext uri="{FF2B5EF4-FFF2-40B4-BE49-F238E27FC236}">
                  <a16:creationId xmlns:a16="http://schemas.microsoft.com/office/drawing/2014/main" id="{7AB70A01-A716-4D54-8C90-9DF6AAB1592A}"/>
                </a:ext>
              </a:extLst>
            </p:cNvPr>
            <p:cNvCxnSpPr>
              <a:cxnSpLocks/>
              <a:endCxn id="43" idx="1"/>
            </p:cNvCxnSpPr>
            <p:nvPr/>
          </p:nvCxnSpPr>
          <p:spPr>
            <a:xfrm>
              <a:off x="3456250" y="4401593"/>
              <a:ext cx="230432" cy="3485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ttore diritto 54">
              <a:extLst>
                <a:ext uri="{FF2B5EF4-FFF2-40B4-BE49-F238E27FC236}">
                  <a16:creationId xmlns:a16="http://schemas.microsoft.com/office/drawing/2014/main" id="{B9CC8887-0488-4CCE-B52B-E383BB242A40}"/>
                </a:ext>
              </a:extLst>
            </p:cNvPr>
            <p:cNvCxnSpPr>
              <a:cxnSpLocks/>
              <a:endCxn id="46" idx="2"/>
            </p:cNvCxnSpPr>
            <p:nvPr/>
          </p:nvCxnSpPr>
          <p:spPr>
            <a:xfrm>
              <a:off x="4975334" y="4444436"/>
              <a:ext cx="291669" cy="1398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ttore diritto 55">
              <a:extLst>
                <a:ext uri="{FF2B5EF4-FFF2-40B4-BE49-F238E27FC236}">
                  <a16:creationId xmlns:a16="http://schemas.microsoft.com/office/drawing/2014/main" id="{B318E583-8F49-4B92-8C6D-8D49B95361D3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>
              <a:off x="1863427" y="4401593"/>
              <a:ext cx="254365" cy="8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diritto 56">
              <a:extLst>
                <a:ext uri="{FF2B5EF4-FFF2-40B4-BE49-F238E27FC236}">
                  <a16:creationId xmlns:a16="http://schemas.microsoft.com/office/drawing/2014/main" id="{5F996450-02D9-469D-B61B-E65F4F704287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4380982" y="4674711"/>
              <a:ext cx="10210" cy="5238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54D5E4AD-F8EB-4ACF-9F3E-85219621F156}"/>
                </a:ext>
              </a:extLst>
            </p:cNvPr>
            <p:cNvSpPr txBox="1"/>
            <p:nvPr/>
          </p:nvSpPr>
          <p:spPr>
            <a:xfrm>
              <a:off x="5503855" y="5234725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59" name="Ovale 58">
              <a:extLst>
                <a:ext uri="{FF2B5EF4-FFF2-40B4-BE49-F238E27FC236}">
                  <a16:creationId xmlns:a16="http://schemas.microsoft.com/office/drawing/2014/main" id="{9D5671E3-C5D1-4AA9-B389-C9AAF80B2506}"/>
                </a:ext>
              </a:extLst>
            </p:cNvPr>
            <p:cNvSpPr/>
            <p:nvPr/>
          </p:nvSpPr>
          <p:spPr>
            <a:xfrm>
              <a:off x="5756277" y="5251842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60" name="Connettore diritto 59">
              <a:extLst>
                <a:ext uri="{FF2B5EF4-FFF2-40B4-BE49-F238E27FC236}">
                  <a16:creationId xmlns:a16="http://schemas.microsoft.com/office/drawing/2014/main" id="{243D0688-2BA3-4800-8007-0A3153C3BC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48382" y="5498038"/>
              <a:ext cx="4976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Rettangolo 61">
              <a:extLst>
                <a:ext uri="{FF2B5EF4-FFF2-40B4-BE49-F238E27FC236}">
                  <a16:creationId xmlns:a16="http://schemas.microsoft.com/office/drawing/2014/main" id="{0A146651-837D-4878-8282-4A985D9DEF3A}"/>
                </a:ext>
              </a:extLst>
            </p:cNvPr>
            <p:cNvSpPr/>
            <p:nvPr/>
          </p:nvSpPr>
          <p:spPr>
            <a:xfrm>
              <a:off x="419904" y="3974497"/>
              <a:ext cx="8312466" cy="25270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BB360A09-15A9-4B43-8EBF-EEC128E2B78A}"/>
                </a:ext>
              </a:extLst>
            </p:cNvPr>
            <p:cNvSpPr txBox="1"/>
            <p:nvPr/>
          </p:nvSpPr>
          <p:spPr>
            <a:xfrm>
              <a:off x="641109" y="5758564"/>
              <a:ext cx="45720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GD1b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90652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581400" y="304800"/>
            <a:ext cx="2098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B86525-7206-4A71-A791-BB603E64E485}"/>
              </a:ext>
            </a:extLst>
          </p:cNvPr>
          <p:cNvSpPr txBox="1"/>
          <p:nvPr/>
        </p:nvSpPr>
        <p:spPr>
          <a:xfrm>
            <a:off x="2064811" y="660058"/>
            <a:ext cx="65151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Gangliosides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GT1a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differ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from GT1b on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basis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the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 position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4D0FD42-BC20-4C89-8BD2-A5DA41B919E2}"/>
              </a:ext>
            </a:extLst>
          </p:cNvPr>
          <p:cNvSpPr txBox="1"/>
          <p:nvPr/>
        </p:nvSpPr>
        <p:spPr>
          <a:xfrm>
            <a:off x="462159" y="1536639"/>
            <a:ext cx="131478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159ED0-4027-4B88-920E-A39F9AD00984}"/>
              </a:ext>
            </a:extLst>
          </p:cNvPr>
          <p:cNvSpPr txBox="1"/>
          <p:nvPr/>
        </p:nvSpPr>
        <p:spPr>
          <a:xfrm>
            <a:off x="2036764" y="1502761"/>
            <a:ext cx="162744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N-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acetyl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galactosamine</a:t>
            </a:r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24362DE-3130-42FF-B028-31DD0DB77032}"/>
              </a:ext>
            </a:extLst>
          </p:cNvPr>
          <p:cNvSpPr txBox="1"/>
          <p:nvPr/>
        </p:nvSpPr>
        <p:spPr>
          <a:xfrm>
            <a:off x="3534282" y="1575586"/>
            <a:ext cx="131478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galactose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EF9A5C-5634-4447-8283-3E6FC1D738C5}"/>
              </a:ext>
            </a:extLst>
          </p:cNvPr>
          <p:cNvSpPr txBox="1"/>
          <p:nvPr/>
        </p:nvSpPr>
        <p:spPr>
          <a:xfrm>
            <a:off x="5314979" y="1622602"/>
            <a:ext cx="111440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glucose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97D1216-92CD-4FB9-A2D1-C399900482CD}"/>
              </a:ext>
            </a:extLst>
          </p:cNvPr>
          <p:cNvSpPr txBox="1"/>
          <p:nvPr/>
        </p:nvSpPr>
        <p:spPr>
          <a:xfrm>
            <a:off x="6943885" y="1570947"/>
            <a:ext cx="22001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ceramide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C96B2F23-8B30-4C87-8AD7-1EC087AFBB80}"/>
              </a:ext>
            </a:extLst>
          </p:cNvPr>
          <p:cNvSpPr/>
          <p:nvPr/>
        </p:nvSpPr>
        <p:spPr>
          <a:xfrm>
            <a:off x="5114603" y="1550543"/>
            <a:ext cx="1314784" cy="4325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22897BA3-B56E-4000-9847-EC1B6AD2E7D8}"/>
              </a:ext>
            </a:extLst>
          </p:cNvPr>
          <p:cNvSpPr/>
          <p:nvPr/>
        </p:nvSpPr>
        <p:spPr>
          <a:xfrm>
            <a:off x="3581400" y="1528570"/>
            <a:ext cx="1314784" cy="4325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2A04D11-B3DC-400E-A6DE-2F709D5235D0}"/>
              </a:ext>
            </a:extLst>
          </p:cNvPr>
          <p:cNvSpPr txBox="1"/>
          <p:nvPr/>
        </p:nvSpPr>
        <p:spPr>
          <a:xfrm>
            <a:off x="3401952" y="2597283"/>
            <a:ext cx="220011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( NANA)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B91E4E2E-5A43-4420-B8B7-09592C682513}"/>
              </a:ext>
            </a:extLst>
          </p:cNvPr>
          <p:cNvSpPr/>
          <p:nvPr/>
        </p:nvSpPr>
        <p:spPr>
          <a:xfrm>
            <a:off x="3546053" y="2584014"/>
            <a:ext cx="1314784" cy="5989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6460E801-081E-432F-8546-083690F2EB08}"/>
              </a:ext>
            </a:extLst>
          </p:cNvPr>
          <p:cNvSpPr/>
          <p:nvPr/>
        </p:nvSpPr>
        <p:spPr>
          <a:xfrm>
            <a:off x="1965392" y="1426020"/>
            <a:ext cx="1314784" cy="584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400DEF59-57E5-4EBD-9F50-9E4DB5BB51A2}"/>
              </a:ext>
            </a:extLst>
          </p:cNvPr>
          <p:cNvSpPr/>
          <p:nvPr/>
        </p:nvSpPr>
        <p:spPr>
          <a:xfrm>
            <a:off x="448465" y="1497156"/>
            <a:ext cx="1314784" cy="4325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813DE3DF-CF13-4A81-B47C-57591DEB09A7}"/>
              </a:ext>
            </a:extLst>
          </p:cNvPr>
          <p:cNvSpPr/>
          <p:nvPr/>
        </p:nvSpPr>
        <p:spPr>
          <a:xfrm>
            <a:off x="6936567" y="1524712"/>
            <a:ext cx="1314784" cy="4325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5AAEF448-00A5-436E-A6B3-894CBE402276}"/>
              </a:ext>
            </a:extLst>
          </p:cNvPr>
          <p:cNvCxnSpPr>
            <a:cxnSpLocks/>
          </p:cNvCxnSpPr>
          <p:nvPr/>
        </p:nvCxnSpPr>
        <p:spPr>
          <a:xfrm>
            <a:off x="6460149" y="1752855"/>
            <a:ext cx="452744" cy="279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C562AA07-DA6F-4AC6-B144-132847CB0813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303850" y="1710012"/>
            <a:ext cx="230432" cy="348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FA66609C-53A3-4BAF-BEBB-A10612FB01E5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4822934" y="1752855"/>
            <a:ext cx="291669" cy="1398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0D0A2BFF-C4CD-4E8D-B865-D4108C552615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1711027" y="1710012"/>
            <a:ext cx="254365" cy="81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05665662-7205-4C5A-9C03-14EB475B077A}"/>
              </a:ext>
            </a:extLst>
          </p:cNvPr>
          <p:cNvCxnSpPr>
            <a:cxnSpLocks/>
          </p:cNvCxnSpPr>
          <p:nvPr/>
        </p:nvCxnSpPr>
        <p:spPr>
          <a:xfrm flipH="1" flipV="1">
            <a:off x="4191674" y="2016520"/>
            <a:ext cx="10210" cy="5238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6D1A0D16-D0BA-42F7-A57D-94E21D915A14}"/>
              </a:ext>
            </a:extLst>
          </p:cNvPr>
          <p:cNvSpPr txBox="1"/>
          <p:nvPr/>
        </p:nvSpPr>
        <p:spPr>
          <a:xfrm>
            <a:off x="231993" y="2551118"/>
            <a:ext cx="220011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( NANA)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8E4E69FB-6F43-4A43-B798-865FC056F77C}"/>
              </a:ext>
            </a:extLst>
          </p:cNvPr>
          <p:cNvSpPr/>
          <p:nvPr/>
        </p:nvSpPr>
        <p:spPr>
          <a:xfrm>
            <a:off x="424930" y="2565620"/>
            <a:ext cx="1314784" cy="5989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026CC33D-2358-4505-B4CC-DFD28CB57D5F}"/>
              </a:ext>
            </a:extLst>
          </p:cNvPr>
          <p:cNvCxnSpPr>
            <a:cxnSpLocks/>
          </p:cNvCxnSpPr>
          <p:nvPr/>
        </p:nvCxnSpPr>
        <p:spPr>
          <a:xfrm flipH="1" flipV="1">
            <a:off x="1043074" y="1968764"/>
            <a:ext cx="10210" cy="5238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2AFC6AA8-7819-4D48-A310-723168DB0C2F}"/>
              </a:ext>
            </a:extLst>
          </p:cNvPr>
          <p:cNvSpPr txBox="1"/>
          <p:nvPr/>
        </p:nvSpPr>
        <p:spPr>
          <a:xfrm>
            <a:off x="336784" y="821251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GT1a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21061F0A-2470-4D68-94A1-5F99A9D291CA}"/>
              </a:ext>
            </a:extLst>
          </p:cNvPr>
          <p:cNvSpPr/>
          <p:nvPr/>
        </p:nvSpPr>
        <p:spPr>
          <a:xfrm>
            <a:off x="267504" y="1282916"/>
            <a:ext cx="8312466" cy="25270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BC444457-1FC9-41F2-BED4-39F7E3B6BF03}"/>
              </a:ext>
            </a:extLst>
          </p:cNvPr>
          <p:cNvGrpSpPr/>
          <p:nvPr/>
        </p:nvGrpSpPr>
        <p:grpSpPr>
          <a:xfrm>
            <a:off x="319596" y="3906175"/>
            <a:ext cx="8976804" cy="2595406"/>
            <a:chOff x="419904" y="3974497"/>
            <a:chExt cx="8876496" cy="2527084"/>
          </a:xfrm>
        </p:grpSpPr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0522B53F-4FB0-44B2-B2C0-34DE54FA378E}"/>
                </a:ext>
              </a:extLst>
            </p:cNvPr>
            <p:cNvSpPr txBox="1"/>
            <p:nvPr/>
          </p:nvSpPr>
          <p:spPr>
            <a:xfrm>
              <a:off x="614559" y="4228220"/>
              <a:ext cx="131478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136E06B5-5C03-4C2D-BB22-A4D421B65342}"/>
                </a:ext>
              </a:extLst>
            </p:cNvPr>
            <p:cNvSpPr txBox="1"/>
            <p:nvPr/>
          </p:nvSpPr>
          <p:spPr>
            <a:xfrm>
              <a:off x="2189164" y="4194342"/>
              <a:ext cx="162744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N-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acetyl</a:t>
              </a: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galactosamine</a:t>
              </a:r>
              <a:endPara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F47006F7-5ABE-4278-92BF-EC64A34ABA86}"/>
                </a:ext>
              </a:extLst>
            </p:cNvPr>
            <p:cNvSpPr txBox="1"/>
            <p:nvPr/>
          </p:nvSpPr>
          <p:spPr>
            <a:xfrm>
              <a:off x="3686682" y="4267167"/>
              <a:ext cx="131478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E2CE177D-8475-47C5-9212-CBB6AF9F7E86}"/>
                </a:ext>
              </a:extLst>
            </p:cNvPr>
            <p:cNvSpPr txBox="1"/>
            <p:nvPr/>
          </p:nvSpPr>
          <p:spPr>
            <a:xfrm>
              <a:off x="5467379" y="4314183"/>
              <a:ext cx="11144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glucose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C1BF14A3-3D3A-4CD9-8583-66AEF41CFC14}"/>
                </a:ext>
              </a:extLst>
            </p:cNvPr>
            <p:cNvSpPr txBox="1"/>
            <p:nvPr/>
          </p:nvSpPr>
          <p:spPr>
            <a:xfrm>
              <a:off x="7096285" y="4262528"/>
              <a:ext cx="220011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ceramide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6" name="Ovale 45">
              <a:extLst>
                <a:ext uri="{FF2B5EF4-FFF2-40B4-BE49-F238E27FC236}">
                  <a16:creationId xmlns:a16="http://schemas.microsoft.com/office/drawing/2014/main" id="{84596EB6-2EDC-4F01-86E0-00F01D919D01}"/>
                </a:ext>
              </a:extLst>
            </p:cNvPr>
            <p:cNvSpPr/>
            <p:nvPr/>
          </p:nvSpPr>
          <p:spPr>
            <a:xfrm>
              <a:off x="5267003" y="4242124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47" name="Ovale 46">
              <a:extLst>
                <a:ext uri="{FF2B5EF4-FFF2-40B4-BE49-F238E27FC236}">
                  <a16:creationId xmlns:a16="http://schemas.microsoft.com/office/drawing/2014/main" id="{79011086-C6BD-44DE-B38D-9B498964D325}"/>
                </a:ext>
              </a:extLst>
            </p:cNvPr>
            <p:cNvSpPr/>
            <p:nvPr/>
          </p:nvSpPr>
          <p:spPr>
            <a:xfrm>
              <a:off x="3733800" y="4220151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95C449EA-4EB7-4409-A149-CA55C7E0854A}"/>
                </a:ext>
              </a:extLst>
            </p:cNvPr>
            <p:cNvSpPr txBox="1"/>
            <p:nvPr/>
          </p:nvSpPr>
          <p:spPr>
            <a:xfrm>
              <a:off x="3539145" y="5212752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49" name="Ovale 48">
              <a:extLst>
                <a:ext uri="{FF2B5EF4-FFF2-40B4-BE49-F238E27FC236}">
                  <a16:creationId xmlns:a16="http://schemas.microsoft.com/office/drawing/2014/main" id="{D2BDA7B7-8339-4A28-86DD-B1B3451AACE0}"/>
                </a:ext>
              </a:extLst>
            </p:cNvPr>
            <p:cNvSpPr/>
            <p:nvPr/>
          </p:nvSpPr>
          <p:spPr>
            <a:xfrm>
              <a:off x="3733800" y="5198549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0" name="Ovale 49">
              <a:extLst>
                <a:ext uri="{FF2B5EF4-FFF2-40B4-BE49-F238E27FC236}">
                  <a16:creationId xmlns:a16="http://schemas.microsoft.com/office/drawing/2014/main" id="{09540DFF-7C26-4DEB-BEFD-61AFA5CCCF87}"/>
                </a:ext>
              </a:extLst>
            </p:cNvPr>
            <p:cNvSpPr/>
            <p:nvPr/>
          </p:nvSpPr>
          <p:spPr>
            <a:xfrm>
              <a:off x="2117792" y="4117601"/>
              <a:ext cx="1314784" cy="58436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1" name="Ovale 50">
              <a:extLst>
                <a:ext uri="{FF2B5EF4-FFF2-40B4-BE49-F238E27FC236}">
                  <a16:creationId xmlns:a16="http://schemas.microsoft.com/office/drawing/2014/main" id="{D43BCB06-462F-4199-A118-6ACD46450C61}"/>
                </a:ext>
              </a:extLst>
            </p:cNvPr>
            <p:cNvSpPr/>
            <p:nvPr/>
          </p:nvSpPr>
          <p:spPr>
            <a:xfrm>
              <a:off x="600865" y="4188737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2" name="Ovale 51">
              <a:extLst>
                <a:ext uri="{FF2B5EF4-FFF2-40B4-BE49-F238E27FC236}">
                  <a16:creationId xmlns:a16="http://schemas.microsoft.com/office/drawing/2014/main" id="{0AE3F793-5385-49D7-AF82-8B70F8BE8AC4}"/>
                </a:ext>
              </a:extLst>
            </p:cNvPr>
            <p:cNvSpPr/>
            <p:nvPr/>
          </p:nvSpPr>
          <p:spPr>
            <a:xfrm>
              <a:off x="7088967" y="4216293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53" name="Connettore diritto 52">
              <a:extLst>
                <a:ext uri="{FF2B5EF4-FFF2-40B4-BE49-F238E27FC236}">
                  <a16:creationId xmlns:a16="http://schemas.microsoft.com/office/drawing/2014/main" id="{57517D71-6544-4417-918F-AD7587D064CA}"/>
                </a:ext>
              </a:extLst>
            </p:cNvPr>
            <p:cNvCxnSpPr>
              <a:cxnSpLocks/>
            </p:cNvCxnSpPr>
            <p:nvPr/>
          </p:nvCxnSpPr>
          <p:spPr>
            <a:xfrm>
              <a:off x="6612549" y="4444436"/>
              <a:ext cx="452744" cy="279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ttore diritto 53">
              <a:extLst>
                <a:ext uri="{FF2B5EF4-FFF2-40B4-BE49-F238E27FC236}">
                  <a16:creationId xmlns:a16="http://schemas.microsoft.com/office/drawing/2014/main" id="{7AB70A01-A716-4D54-8C90-9DF6AAB1592A}"/>
                </a:ext>
              </a:extLst>
            </p:cNvPr>
            <p:cNvCxnSpPr>
              <a:cxnSpLocks/>
              <a:endCxn id="43" idx="1"/>
            </p:cNvCxnSpPr>
            <p:nvPr/>
          </p:nvCxnSpPr>
          <p:spPr>
            <a:xfrm>
              <a:off x="3456250" y="4401593"/>
              <a:ext cx="230432" cy="3485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ttore diritto 54">
              <a:extLst>
                <a:ext uri="{FF2B5EF4-FFF2-40B4-BE49-F238E27FC236}">
                  <a16:creationId xmlns:a16="http://schemas.microsoft.com/office/drawing/2014/main" id="{B9CC8887-0488-4CCE-B52B-E383BB242A40}"/>
                </a:ext>
              </a:extLst>
            </p:cNvPr>
            <p:cNvCxnSpPr>
              <a:cxnSpLocks/>
              <a:endCxn id="46" idx="2"/>
            </p:cNvCxnSpPr>
            <p:nvPr/>
          </p:nvCxnSpPr>
          <p:spPr>
            <a:xfrm>
              <a:off x="4975334" y="4444436"/>
              <a:ext cx="291669" cy="1398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ttore diritto 55">
              <a:extLst>
                <a:ext uri="{FF2B5EF4-FFF2-40B4-BE49-F238E27FC236}">
                  <a16:creationId xmlns:a16="http://schemas.microsoft.com/office/drawing/2014/main" id="{B318E583-8F49-4B92-8C6D-8D49B95361D3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>
              <a:off x="1863427" y="4401593"/>
              <a:ext cx="254365" cy="8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diritto 56">
              <a:extLst>
                <a:ext uri="{FF2B5EF4-FFF2-40B4-BE49-F238E27FC236}">
                  <a16:creationId xmlns:a16="http://schemas.microsoft.com/office/drawing/2014/main" id="{5F996450-02D9-469D-B61B-E65F4F704287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4380982" y="4674711"/>
              <a:ext cx="10210" cy="5238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54D5E4AD-F8EB-4ACF-9F3E-85219621F156}"/>
                </a:ext>
              </a:extLst>
            </p:cNvPr>
            <p:cNvSpPr txBox="1"/>
            <p:nvPr/>
          </p:nvSpPr>
          <p:spPr>
            <a:xfrm>
              <a:off x="5503855" y="5234725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59" name="Ovale 58">
              <a:extLst>
                <a:ext uri="{FF2B5EF4-FFF2-40B4-BE49-F238E27FC236}">
                  <a16:creationId xmlns:a16="http://schemas.microsoft.com/office/drawing/2014/main" id="{9D5671E3-C5D1-4AA9-B389-C9AAF80B2506}"/>
                </a:ext>
              </a:extLst>
            </p:cNvPr>
            <p:cNvSpPr/>
            <p:nvPr/>
          </p:nvSpPr>
          <p:spPr>
            <a:xfrm>
              <a:off x="5756277" y="5251842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60" name="Connettore diritto 59">
              <a:extLst>
                <a:ext uri="{FF2B5EF4-FFF2-40B4-BE49-F238E27FC236}">
                  <a16:creationId xmlns:a16="http://schemas.microsoft.com/office/drawing/2014/main" id="{243D0688-2BA3-4800-8007-0A3153C3BC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48382" y="5498038"/>
              <a:ext cx="49767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Rettangolo 61">
              <a:extLst>
                <a:ext uri="{FF2B5EF4-FFF2-40B4-BE49-F238E27FC236}">
                  <a16:creationId xmlns:a16="http://schemas.microsoft.com/office/drawing/2014/main" id="{0A146651-837D-4878-8282-4A985D9DEF3A}"/>
                </a:ext>
              </a:extLst>
            </p:cNvPr>
            <p:cNvSpPr/>
            <p:nvPr/>
          </p:nvSpPr>
          <p:spPr>
            <a:xfrm>
              <a:off x="419904" y="3974497"/>
              <a:ext cx="8312466" cy="25270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BB360A09-15A9-4B43-8EBF-EEC128E2B78A}"/>
                </a:ext>
              </a:extLst>
            </p:cNvPr>
            <p:cNvSpPr txBox="1"/>
            <p:nvPr/>
          </p:nvSpPr>
          <p:spPr>
            <a:xfrm>
              <a:off x="641109" y="5758564"/>
              <a:ext cx="45720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GT1b</a:t>
              </a:r>
            </a:p>
          </p:txBody>
        </p:sp>
      </p:grp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227AADF5-0AA8-42F3-BEF5-52F5EE45E199}"/>
              </a:ext>
            </a:extLst>
          </p:cNvPr>
          <p:cNvSpPr txBox="1"/>
          <p:nvPr/>
        </p:nvSpPr>
        <p:spPr>
          <a:xfrm>
            <a:off x="1752601" y="2500151"/>
            <a:ext cx="16493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( NANA)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</p:txBody>
      </p:sp>
      <p:sp>
        <p:nvSpPr>
          <p:cNvPr id="65" name="Ovale 64">
            <a:extLst>
              <a:ext uri="{FF2B5EF4-FFF2-40B4-BE49-F238E27FC236}">
                <a16:creationId xmlns:a16="http://schemas.microsoft.com/office/drawing/2014/main" id="{5468C812-1D54-46BF-BE2D-F98727563820}"/>
              </a:ext>
            </a:extLst>
          </p:cNvPr>
          <p:cNvSpPr/>
          <p:nvPr/>
        </p:nvSpPr>
        <p:spPr>
          <a:xfrm>
            <a:off x="1896701" y="2514600"/>
            <a:ext cx="1314784" cy="5989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EE3E5146-B38E-4A29-9061-7D1F63C92819}"/>
              </a:ext>
            </a:extLst>
          </p:cNvPr>
          <p:cNvCxnSpPr>
            <a:cxnSpLocks/>
            <a:stCxn id="36" idx="6"/>
          </p:cNvCxnSpPr>
          <p:nvPr/>
        </p:nvCxnSpPr>
        <p:spPr>
          <a:xfrm flipV="1">
            <a:off x="1739714" y="2851659"/>
            <a:ext cx="153731" cy="134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EC918CF6-A51D-4272-ACE3-74FE7049705D}"/>
              </a:ext>
            </a:extLst>
          </p:cNvPr>
          <p:cNvSpPr txBox="1"/>
          <p:nvPr/>
        </p:nvSpPr>
        <p:spPr>
          <a:xfrm>
            <a:off x="411630" y="5048419"/>
            <a:ext cx="220011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( NANA)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  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sialic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acid</a:t>
            </a:r>
          </a:p>
        </p:txBody>
      </p:sp>
      <p:sp>
        <p:nvSpPr>
          <p:cNvPr id="68" name="Ovale 67">
            <a:extLst>
              <a:ext uri="{FF2B5EF4-FFF2-40B4-BE49-F238E27FC236}">
                <a16:creationId xmlns:a16="http://schemas.microsoft.com/office/drawing/2014/main" id="{F858EDDD-E611-4AFA-AF60-84C434014467}"/>
              </a:ext>
            </a:extLst>
          </p:cNvPr>
          <p:cNvSpPr/>
          <p:nvPr/>
        </p:nvSpPr>
        <p:spPr>
          <a:xfrm>
            <a:off x="555731" y="4977492"/>
            <a:ext cx="1314784" cy="6566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094B53E2-E464-4077-9BE7-323F52782D02}"/>
              </a:ext>
            </a:extLst>
          </p:cNvPr>
          <p:cNvCxnSpPr>
            <a:cxnSpLocks/>
            <a:stCxn id="68" idx="0"/>
          </p:cNvCxnSpPr>
          <p:nvPr/>
        </p:nvCxnSpPr>
        <p:spPr>
          <a:xfrm flipH="1" flipV="1">
            <a:off x="1184985" y="4619930"/>
            <a:ext cx="28138" cy="3575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8267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5">
            <a:extLst>
              <a:ext uri="{FF2B5EF4-FFF2-40B4-BE49-F238E27FC236}">
                <a16:creationId xmlns:a16="http://schemas.microsoft.com/office/drawing/2014/main" id="{10A89DD6-BCEE-4BFB-B8B3-752B17196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04800"/>
            <a:ext cx="2098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72FF499-E157-4928-B871-F8173F5FDEA5}"/>
              </a:ext>
            </a:extLst>
          </p:cNvPr>
          <p:cNvSpPr txBox="1"/>
          <p:nvPr/>
        </p:nvSpPr>
        <p:spPr>
          <a:xfrm>
            <a:off x="396768" y="62750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GQ1b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320E0BF5-7F10-43C4-BAEA-4F51DA953203}"/>
              </a:ext>
            </a:extLst>
          </p:cNvPr>
          <p:cNvGrpSpPr/>
          <p:nvPr/>
        </p:nvGrpSpPr>
        <p:grpSpPr>
          <a:xfrm>
            <a:off x="231993" y="1282916"/>
            <a:ext cx="8912007" cy="2527084"/>
            <a:chOff x="231993" y="1282916"/>
            <a:chExt cx="8912007" cy="2527084"/>
          </a:xfrm>
        </p:grpSpPr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BC9FA59E-DB6C-4C80-A2D0-1C359741B705}"/>
                </a:ext>
              </a:extLst>
            </p:cNvPr>
            <p:cNvSpPr txBox="1"/>
            <p:nvPr/>
          </p:nvSpPr>
          <p:spPr>
            <a:xfrm>
              <a:off x="462159" y="1536639"/>
              <a:ext cx="131478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146D12D9-425F-43D8-9A77-FA7539A2A62A}"/>
                </a:ext>
              </a:extLst>
            </p:cNvPr>
            <p:cNvSpPr txBox="1"/>
            <p:nvPr/>
          </p:nvSpPr>
          <p:spPr>
            <a:xfrm>
              <a:off x="2036764" y="1502761"/>
              <a:ext cx="162744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N-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acetyl</a:t>
              </a: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galactosamine</a:t>
              </a:r>
              <a:endPara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146E3E6E-8EE0-4437-B93A-E66A03028BBD}"/>
                </a:ext>
              </a:extLst>
            </p:cNvPr>
            <p:cNvSpPr txBox="1"/>
            <p:nvPr/>
          </p:nvSpPr>
          <p:spPr>
            <a:xfrm>
              <a:off x="3534282" y="1575586"/>
              <a:ext cx="131478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galactose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77D61AD1-F5BB-49A9-8C74-26A227FC9180}"/>
                </a:ext>
              </a:extLst>
            </p:cNvPr>
            <p:cNvSpPr txBox="1"/>
            <p:nvPr/>
          </p:nvSpPr>
          <p:spPr>
            <a:xfrm>
              <a:off x="5314979" y="1622602"/>
              <a:ext cx="11144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D-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glucose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6C773D23-B116-4412-8F65-86B52E9C73EA}"/>
                </a:ext>
              </a:extLst>
            </p:cNvPr>
            <p:cNvSpPr txBox="1"/>
            <p:nvPr/>
          </p:nvSpPr>
          <p:spPr>
            <a:xfrm>
              <a:off x="6943885" y="1570947"/>
              <a:ext cx="220011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ceramide</a:t>
              </a:r>
              <a:endPara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7" name="Ovale 6">
              <a:extLst>
                <a:ext uri="{FF2B5EF4-FFF2-40B4-BE49-F238E27FC236}">
                  <a16:creationId xmlns:a16="http://schemas.microsoft.com/office/drawing/2014/main" id="{1CAF7263-2C1D-4F41-B271-205AB1EB8B40}"/>
                </a:ext>
              </a:extLst>
            </p:cNvPr>
            <p:cNvSpPr/>
            <p:nvPr/>
          </p:nvSpPr>
          <p:spPr>
            <a:xfrm>
              <a:off x="5114603" y="1550543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8" name="Ovale 7">
              <a:extLst>
                <a:ext uri="{FF2B5EF4-FFF2-40B4-BE49-F238E27FC236}">
                  <a16:creationId xmlns:a16="http://schemas.microsoft.com/office/drawing/2014/main" id="{23D0ED66-8462-47BB-811D-B93BBFE2B685}"/>
                </a:ext>
              </a:extLst>
            </p:cNvPr>
            <p:cNvSpPr/>
            <p:nvPr/>
          </p:nvSpPr>
          <p:spPr>
            <a:xfrm>
              <a:off x="3581400" y="1528570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3DF0FF3D-A20F-40F9-B6F1-529C01A874D3}"/>
                </a:ext>
              </a:extLst>
            </p:cNvPr>
            <p:cNvSpPr txBox="1"/>
            <p:nvPr/>
          </p:nvSpPr>
          <p:spPr>
            <a:xfrm>
              <a:off x="3344515" y="2626707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10" name="Ovale 9">
              <a:extLst>
                <a:ext uri="{FF2B5EF4-FFF2-40B4-BE49-F238E27FC236}">
                  <a16:creationId xmlns:a16="http://schemas.microsoft.com/office/drawing/2014/main" id="{79F8A74A-8DC2-4B3A-91E2-FC8A013BDDD6}"/>
                </a:ext>
              </a:extLst>
            </p:cNvPr>
            <p:cNvSpPr/>
            <p:nvPr/>
          </p:nvSpPr>
          <p:spPr>
            <a:xfrm>
              <a:off x="3546053" y="2584014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1" name="Ovale 10">
              <a:extLst>
                <a:ext uri="{FF2B5EF4-FFF2-40B4-BE49-F238E27FC236}">
                  <a16:creationId xmlns:a16="http://schemas.microsoft.com/office/drawing/2014/main" id="{941DC78E-9E0B-4017-81A3-EE7DFBBC5A30}"/>
                </a:ext>
              </a:extLst>
            </p:cNvPr>
            <p:cNvSpPr/>
            <p:nvPr/>
          </p:nvSpPr>
          <p:spPr>
            <a:xfrm>
              <a:off x="1965392" y="1426020"/>
              <a:ext cx="1314784" cy="58436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0321A487-51BB-47B7-B9B8-087FBEAEE432}"/>
                </a:ext>
              </a:extLst>
            </p:cNvPr>
            <p:cNvSpPr/>
            <p:nvPr/>
          </p:nvSpPr>
          <p:spPr>
            <a:xfrm>
              <a:off x="448465" y="1497156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3" name="Ovale 12">
              <a:extLst>
                <a:ext uri="{FF2B5EF4-FFF2-40B4-BE49-F238E27FC236}">
                  <a16:creationId xmlns:a16="http://schemas.microsoft.com/office/drawing/2014/main" id="{C71A43CB-1F04-4F64-A0E7-3BF02A8603F7}"/>
                </a:ext>
              </a:extLst>
            </p:cNvPr>
            <p:cNvSpPr/>
            <p:nvPr/>
          </p:nvSpPr>
          <p:spPr>
            <a:xfrm>
              <a:off x="6936567" y="1524712"/>
              <a:ext cx="1314784" cy="43258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B84278EC-9185-48A3-97B3-1B977CD7718A}"/>
                </a:ext>
              </a:extLst>
            </p:cNvPr>
            <p:cNvCxnSpPr>
              <a:cxnSpLocks/>
            </p:cNvCxnSpPr>
            <p:nvPr/>
          </p:nvCxnSpPr>
          <p:spPr>
            <a:xfrm>
              <a:off x="6460149" y="1752855"/>
              <a:ext cx="452744" cy="2796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diritto 14">
              <a:extLst>
                <a:ext uri="{FF2B5EF4-FFF2-40B4-BE49-F238E27FC236}">
                  <a16:creationId xmlns:a16="http://schemas.microsoft.com/office/drawing/2014/main" id="{ACA7ADA4-A332-4513-A79A-2594BA271A92}"/>
                </a:ext>
              </a:extLst>
            </p:cNvPr>
            <p:cNvCxnSpPr>
              <a:cxnSpLocks/>
              <a:endCxn id="4" idx="1"/>
            </p:cNvCxnSpPr>
            <p:nvPr/>
          </p:nvCxnSpPr>
          <p:spPr>
            <a:xfrm>
              <a:off x="3303850" y="1710012"/>
              <a:ext cx="230432" cy="3485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ttore diritto 15">
              <a:extLst>
                <a:ext uri="{FF2B5EF4-FFF2-40B4-BE49-F238E27FC236}">
                  <a16:creationId xmlns:a16="http://schemas.microsoft.com/office/drawing/2014/main" id="{A197452A-C07A-4CA4-97BB-F2C6FCF6E344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>
              <a:off x="4822934" y="1752855"/>
              <a:ext cx="291669" cy="1398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EA5DA233-D8F7-42D2-BAF8-E968C9995BBC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>
              <a:off x="1711027" y="1710012"/>
              <a:ext cx="254365" cy="819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9ABE1F80-EFB0-4DB1-A1EB-CFFF05F35F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91674" y="2016520"/>
              <a:ext cx="10210" cy="5238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6BA641EE-E802-439E-B1E0-DDFCEC813091}"/>
                </a:ext>
              </a:extLst>
            </p:cNvPr>
            <p:cNvSpPr txBox="1"/>
            <p:nvPr/>
          </p:nvSpPr>
          <p:spPr>
            <a:xfrm>
              <a:off x="231993" y="2551118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3473E793-82FF-4B2B-B376-C13663767955}"/>
                </a:ext>
              </a:extLst>
            </p:cNvPr>
            <p:cNvSpPr/>
            <p:nvPr/>
          </p:nvSpPr>
          <p:spPr>
            <a:xfrm>
              <a:off x="424930" y="2565620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F22CAFCC-2DC7-4C2B-841D-84972272AF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3074" y="1968764"/>
              <a:ext cx="10210" cy="5238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3DB09895-1D65-4058-BE3B-99540D5768FF}"/>
                </a:ext>
              </a:extLst>
            </p:cNvPr>
            <p:cNvSpPr/>
            <p:nvPr/>
          </p:nvSpPr>
          <p:spPr>
            <a:xfrm>
              <a:off x="267504" y="1282916"/>
              <a:ext cx="8312466" cy="25270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27924BE1-ACC0-45E1-876B-B956799C38E0}"/>
                </a:ext>
              </a:extLst>
            </p:cNvPr>
            <p:cNvSpPr txBox="1"/>
            <p:nvPr/>
          </p:nvSpPr>
          <p:spPr>
            <a:xfrm>
              <a:off x="1752601" y="2500151"/>
              <a:ext cx="1649352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B8A6B59D-DD27-4315-978C-EE2D69C3BF2E}"/>
                </a:ext>
              </a:extLst>
            </p:cNvPr>
            <p:cNvSpPr/>
            <p:nvPr/>
          </p:nvSpPr>
          <p:spPr>
            <a:xfrm>
              <a:off x="1956581" y="2485948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0B35AF6F-E754-4681-94B1-E3A32E4E2F9C}"/>
                </a:ext>
              </a:extLst>
            </p:cNvPr>
            <p:cNvCxnSpPr>
              <a:cxnSpLocks/>
              <a:stCxn id="20" idx="6"/>
            </p:cNvCxnSpPr>
            <p:nvPr/>
          </p:nvCxnSpPr>
          <p:spPr>
            <a:xfrm flipV="1">
              <a:off x="1739714" y="2851659"/>
              <a:ext cx="153731" cy="1345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DE7C6899-E400-442F-918B-51068A059CED}"/>
                </a:ext>
              </a:extLst>
            </p:cNvPr>
            <p:cNvSpPr txBox="1"/>
            <p:nvPr/>
          </p:nvSpPr>
          <p:spPr>
            <a:xfrm>
              <a:off x="5016034" y="2582830"/>
              <a:ext cx="220011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( NANA)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  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sialic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acid</a:t>
              </a:r>
            </a:p>
          </p:txBody>
        </p: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B1F7CCDF-29C9-460C-A7DF-E287ED9000C3}"/>
                </a:ext>
              </a:extLst>
            </p:cNvPr>
            <p:cNvSpPr/>
            <p:nvPr/>
          </p:nvSpPr>
          <p:spPr>
            <a:xfrm>
              <a:off x="5217572" y="2540137"/>
              <a:ext cx="1314784" cy="5989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30" name="Connettore diritto 29">
              <a:extLst>
                <a:ext uri="{FF2B5EF4-FFF2-40B4-BE49-F238E27FC236}">
                  <a16:creationId xmlns:a16="http://schemas.microsoft.com/office/drawing/2014/main" id="{947EEE3D-706A-4670-B8C0-7128F686D847}"/>
                </a:ext>
              </a:extLst>
            </p:cNvPr>
            <p:cNvCxnSpPr>
              <a:cxnSpLocks/>
              <a:endCxn id="29" idx="2"/>
            </p:cNvCxnSpPr>
            <p:nvPr/>
          </p:nvCxnSpPr>
          <p:spPr>
            <a:xfrm flipV="1">
              <a:off x="4933987" y="2839626"/>
              <a:ext cx="283585" cy="2548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992A565-8DBA-45F8-9203-0FFF904B478D}"/>
              </a:ext>
            </a:extLst>
          </p:cNvPr>
          <p:cNvSpPr txBox="1"/>
          <p:nvPr/>
        </p:nvSpPr>
        <p:spPr>
          <a:xfrm>
            <a:off x="1043074" y="4587856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GQ: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four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sialic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acid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residues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B17958E3-6BD7-42CE-91BA-C65CEC7AF245}"/>
              </a:ext>
            </a:extLst>
          </p:cNvPr>
          <p:cNvSpPr/>
          <p:nvPr/>
        </p:nvSpPr>
        <p:spPr>
          <a:xfrm>
            <a:off x="746816" y="4433640"/>
            <a:ext cx="5310274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7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397964DC-0F06-4C23-9799-CF0C857ED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04800"/>
            <a:ext cx="20988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61676CA3-9DE8-461A-9856-7C9CB00D2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886200"/>
            <a:ext cx="7620000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also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bind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other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toxins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such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tetanus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toxin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and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certain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viruses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such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flu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virus.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AB8971E4-78AB-4EE8-A78A-108F32AAA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1371600"/>
            <a:ext cx="7620000" cy="23083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Gangliosides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on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intestinal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mucosal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cells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bind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cholera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toxin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, an 84-kDa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protein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secreted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by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pathogen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Vibrio</a:t>
            </a:r>
            <a:r>
              <a:rPr kumimoji="0" lang="it-IT" altLang="it-IT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cholerae</a:t>
            </a:r>
            <a:endParaRPr kumimoji="0" lang="it-IT" altLang="it-IT" sz="24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The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toxin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stimulates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secretion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chloride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ions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into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the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gut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lumen, 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resulting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the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copious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diarrhea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cholera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2706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8FDFFEB7-5DE4-49C7-81A4-495B0D128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762000"/>
            <a:ext cx="7620000" cy="48936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Disease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GM1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Gangliosidosis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autosomal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recessive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metabolic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disease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characterized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by: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Impaired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psychomotor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function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Mental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retardation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Hepatosplenomelaly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Death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within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the first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few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years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life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Tay-Sachs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disease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accumulation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GM2 in brain)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4861DEB7-3F8C-4EC4-82F4-444EA60C0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4038600"/>
            <a:ext cx="7620000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Accumulation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GM1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due to 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marked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deficiency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Β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galactosidase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7419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" y="76200"/>
            <a:ext cx="89916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Cerebrosidi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globosidi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gangliosidi sono GLICOSFINGOLIPIDI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Non sono fosforilati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Cerebrosidi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</a:t>
            </a: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globosidi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sono 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glicolipidi neutri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Gangliosidi: possono avere uno o più residui di 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zuccheri acidi 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che hanno una testa polare carica negativamente a </a:t>
            </a:r>
            <a:r>
              <a:rPr kumimoji="0" lang="it-IT" altLang="it-IT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pH</a:t>
            </a:r>
            <a:r>
              <a:rPr kumimoji="0" lang="it-IT" altLang="it-IT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7. La testa polare è molto voluminosa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110269" y="1933575"/>
            <a:ext cx="2535238" cy="641350"/>
          </a:xfrm>
          <a:prstGeom prst="rect">
            <a:avLst/>
          </a:prstGeom>
          <a:noFill/>
          <a:ln>
            <a:noFill/>
          </a:ln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Glucosio legato con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 legame </a:t>
            </a:r>
            <a:r>
              <a:rPr kumimoji="0" lang="el-GR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β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glicosidico    </a:t>
            </a:r>
            <a:endParaRPr kumimoji="0" lang="el-GR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62000" y="2376488"/>
            <a:ext cx="38551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Cerebrosidi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: GLUCOSILCERAMMIDE</a:t>
            </a:r>
          </a:p>
        </p:txBody>
      </p:sp>
      <p:sp>
        <p:nvSpPr>
          <p:cNvPr id="15411" name="Text Box 51"/>
          <p:cNvSpPr txBox="1">
            <a:spLocks noChangeArrowheads="1"/>
          </p:cNvSpPr>
          <p:nvPr/>
        </p:nvSpPr>
        <p:spPr bwMode="auto">
          <a:xfrm>
            <a:off x="333599" y="4880859"/>
            <a:ext cx="2469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Globosidi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rPr>
              <a:t>: LATTOSILCERAMMIDE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69850" y="3490812"/>
            <a:ext cx="5165019" cy="3214789"/>
            <a:chOff x="69850" y="3490812"/>
            <a:chExt cx="5165019" cy="3214789"/>
          </a:xfrm>
        </p:grpSpPr>
        <p:grpSp>
          <p:nvGrpSpPr>
            <p:cNvPr id="16390" name="Group 55"/>
            <p:cNvGrpSpPr>
              <a:grpSpLocks/>
            </p:cNvGrpSpPr>
            <p:nvPr/>
          </p:nvGrpSpPr>
          <p:grpSpPr bwMode="auto">
            <a:xfrm>
              <a:off x="69850" y="3490812"/>
              <a:ext cx="5165019" cy="3214789"/>
              <a:chOff x="0" y="2448"/>
              <a:chExt cx="3120" cy="1824"/>
            </a:xfrm>
          </p:grpSpPr>
          <p:pic>
            <p:nvPicPr>
              <p:cNvPr id="16392" name="Picture 1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448"/>
                <a:ext cx="1920" cy="7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93" name="Picture 46" descr="v0909 [Converted]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239" t="49677" r="23575"/>
              <a:stretch>
                <a:fillRect/>
              </a:stretch>
            </p:blipFill>
            <p:spPr bwMode="auto">
              <a:xfrm>
                <a:off x="1728" y="2716"/>
                <a:ext cx="1392" cy="1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394" name="Rectangle 50"/>
              <p:cNvSpPr>
                <a:spLocks noChangeArrowheads="1"/>
              </p:cNvSpPr>
              <p:nvPr/>
            </p:nvSpPr>
            <p:spPr bwMode="auto">
              <a:xfrm>
                <a:off x="1668" y="25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6395" name="Arc 49"/>
              <p:cNvSpPr>
                <a:spLocks/>
              </p:cNvSpPr>
              <p:nvPr/>
            </p:nvSpPr>
            <p:spPr bwMode="auto">
              <a:xfrm rot="15697617" flipV="1">
                <a:off x="1709" y="2628"/>
                <a:ext cx="97" cy="126"/>
              </a:xfrm>
              <a:custGeom>
                <a:avLst/>
                <a:gdLst>
                  <a:gd name="T0" fmla="*/ 0 w 21600"/>
                  <a:gd name="T1" fmla="*/ 0 h 43145"/>
                  <a:gd name="T2" fmla="*/ 0 w 21600"/>
                  <a:gd name="T3" fmla="*/ 0 h 43145"/>
                  <a:gd name="T4" fmla="*/ 0 w 21600"/>
                  <a:gd name="T5" fmla="*/ 0 h 43145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145"/>
                  <a:gd name="T11" fmla="*/ 21600 w 21600"/>
                  <a:gd name="T12" fmla="*/ 43145 h 431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145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932"/>
                      <a:pt x="12842" y="42337"/>
                      <a:pt x="1539" y="43145"/>
                    </a:cubicBezTo>
                  </a:path>
                  <a:path w="21600" h="43145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932"/>
                      <a:pt x="12842" y="42337"/>
                      <a:pt x="1539" y="43145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3" name="Rettangolo 2"/>
            <p:cNvSpPr/>
            <p:nvPr/>
          </p:nvSpPr>
          <p:spPr>
            <a:xfrm>
              <a:off x="3160427" y="3971397"/>
              <a:ext cx="1808418" cy="153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4614863" y="2057400"/>
            <a:ext cx="4168775" cy="3505200"/>
            <a:chOff x="4614863" y="2057400"/>
            <a:chExt cx="4168775" cy="3505200"/>
          </a:xfrm>
        </p:grpSpPr>
        <p:grpSp>
          <p:nvGrpSpPr>
            <p:cNvPr id="16387" name="Group 54"/>
            <p:cNvGrpSpPr>
              <a:grpSpLocks/>
            </p:cNvGrpSpPr>
            <p:nvPr/>
          </p:nvGrpSpPr>
          <p:grpSpPr bwMode="auto">
            <a:xfrm>
              <a:off x="4614863" y="2057400"/>
              <a:ext cx="4168775" cy="3505200"/>
              <a:chOff x="2894" y="1152"/>
              <a:chExt cx="2064" cy="1790"/>
            </a:xfrm>
          </p:grpSpPr>
          <p:pic>
            <p:nvPicPr>
              <p:cNvPr id="16396" name="Picture 2" descr="v0909 [Converted]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239" t="49677" r="23575"/>
              <a:stretch>
                <a:fillRect/>
              </a:stretch>
            </p:blipFill>
            <p:spPr bwMode="auto">
              <a:xfrm>
                <a:off x="3566" y="1386"/>
                <a:ext cx="1392" cy="15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97" name="Picture 5" descr="figure 10-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928" t="48798" r="20045" b="34872"/>
              <a:stretch>
                <a:fillRect/>
              </a:stretch>
            </p:blipFill>
            <p:spPr bwMode="auto">
              <a:xfrm>
                <a:off x="2894" y="1152"/>
                <a:ext cx="732" cy="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Rettangolo 16"/>
            <p:cNvSpPr/>
            <p:nvPr/>
          </p:nvSpPr>
          <p:spPr>
            <a:xfrm>
              <a:off x="6262668" y="2513198"/>
              <a:ext cx="2195532" cy="1538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234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8" grpId="0"/>
      <p:bldP spid="154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71C7A01-D9E7-3E09-D48B-A8340F0215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64"/>
          <a:stretch/>
        </p:blipFill>
        <p:spPr bwMode="auto">
          <a:xfrm>
            <a:off x="228600" y="-76199"/>
            <a:ext cx="11737032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>
            <a:extLst>
              <a:ext uri="{FF2B5EF4-FFF2-40B4-BE49-F238E27FC236}">
                <a16:creationId xmlns:a16="http://schemas.microsoft.com/office/drawing/2014/main" id="{FEDA1447-E724-10F8-8BAC-587C3BED9B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857" y="1985760"/>
            <a:ext cx="261334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LAURICO</a:t>
            </a:r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6444030F-FAED-7367-5537-162C3B20E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030" y="2728443"/>
            <a:ext cx="248977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MIRISTICO</a:t>
            </a:r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22A3838F-6331-CA82-1F64-F16581AD7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921705" y="3375183"/>
            <a:ext cx="2736334" cy="369331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PALMITOLEICO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OLEICO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LINOLEICO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LINOLENICO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ARACHIDONICO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E02F0616-FFF3-3642-2C66-C669F7330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0843" y="3375183"/>
            <a:ext cx="2192859" cy="3662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PALMITICO</a:t>
            </a:r>
          </a:p>
        </p:txBody>
      </p:sp>
      <p:sp>
        <p:nvSpPr>
          <p:cNvPr id="3079" name="Text Box 7">
            <a:extLst>
              <a:ext uri="{FF2B5EF4-FFF2-40B4-BE49-F238E27FC236}">
                <a16:creationId xmlns:a16="http://schemas.microsoft.com/office/drawing/2014/main" id="{0519526D-0B6C-7B2C-40F1-E98B31615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3966" y="4197654"/>
            <a:ext cx="281023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STEARICO</a:t>
            </a: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9EA97A48-E102-0741-571A-5EAE3E0DB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3526"/>
            <a:ext cx="10033755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it-IT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Costituenti basilari dei lipidi sono gli ACIDI GRASSI</a:t>
            </a:r>
          </a:p>
          <a:p>
            <a:pPr algn="ctr" eaLnBrk="1" hangingPunct="1">
              <a:defRPr/>
            </a:pPr>
            <a:endParaRPr lang="it-IT" sz="28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14375"/>
            <a:ext cx="7929563" cy="581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771525" y="142875"/>
            <a:ext cx="68339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glicosfingolipidi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determinanti dei gruppi sanguigni</a:t>
            </a:r>
          </a:p>
        </p:txBody>
      </p:sp>
    </p:spTree>
    <p:extLst>
      <p:ext uri="{BB962C8B-B14F-4D97-AF65-F5344CB8AC3E}">
        <p14:creationId xmlns:p14="http://schemas.microsoft.com/office/powerpoint/2010/main" val="8759029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5 lipidi - Biochimica - BIO/10 - UniSalento - StuDocu">
            <a:extLst>
              <a:ext uri="{FF2B5EF4-FFF2-40B4-BE49-F238E27FC236}">
                <a16:creationId xmlns:a16="http://schemas.microsoft.com/office/drawing/2014/main" id="{C31FD848-DFA6-EB48-90B5-992798AD4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74121"/>
            <a:ext cx="8646734" cy="610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559706"/>
      </p:ext>
    </p:extLst>
  </p:cSld>
  <p:clrMapOvr>
    <a:masterClrMapping/>
  </p:clrMapOvr>
  <p:transition spd="med">
    <p:random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EB05B970-26B7-3963-64B6-81EBC6E86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404938"/>
            <a:ext cx="8535987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7474C92A-4C07-A9DF-2C62-F0555ADA3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013" y="-2043113"/>
            <a:ext cx="10080626" cy="890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606A992-0A87-3745-998F-412F9080F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-6521450"/>
            <a:ext cx="14633575" cy="133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5">
            <a:extLst>
              <a:ext uri="{FF2B5EF4-FFF2-40B4-BE49-F238E27FC236}">
                <a16:creationId xmlns:a16="http://schemas.microsoft.com/office/drawing/2014/main" id="{BFA671B6-DEB2-CE0D-7E9E-D3396FF9B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9366" y="1555163"/>
            <a:ext cx="2877184" cy="3387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PALMITOLEICO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OLEICO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LINOLEICO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LINOLENICO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ACIDO ARACHIDONICO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0" name="Text Box 8">
            <a:extLst>
              <a:ext uri="{FF2B5EF4-FFF2-40B4-BE49-F238E27FC236}">
                <a16:creationId xmlns:a16="http://schemas.microsoft.com/office/drawing/2014/main" id="{218D13AD-D935-ECC0-0E47-F29E8FA4E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229225"/>
            <a:ext cx="695642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1" name="Text Box 9">
            <a:extLst>
              <a:ext uri="{FF2B5EF4-FFF2-40B4-BE49-F238E27FC236}">
                <a16:creationId xmlns:a16="http://schemas.microsoft.com/office/drawing/2014/main" id="{365B75DF-D7EB-F87B-E837-B9A421731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365625"/>
            <a:ext cx="695642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2" name="Text Box 10">
            <a:extLst>
              <a:ext uri="{FF2B5EF4-FFF2-40B4-BE49-F238E27FC236}">
                <a16:creationId xmlns:a16="http://schemas.microsoft.com/office/drawing/2014/main" id="{C1E5E3FD-14B1-F0FA-BA03-335BD5339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260350"/>
            <a:ext cx="285273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3" name="Text Box 11">
            <a:extLst>
              <a:ext uri="{FF2B5EF4-FFF2-40B4-BE49-F238E27FC236}">
                <a16:creationId xmlns:a16="http://schemas.microsoft.com/office/drawing/2014/main" id="{5CB1489C-E3C7-BD1E-030C-B501F0E29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581525"/>
            <a:ext cx="695642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4" name="Text Box 12">
            <a:extLst>
              <a:ext uri="{FF2B5EF4-FFF2-40B4-BE49-F238E27FC236}">
                <a16:creationId xmlns:a16="http://schemas.microsoft.com/office/drawing/2014/main" id="{2170A256-9951-9BDF-B6EF-ECD8B9935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-5140325"/>
            <a:ext cx="5011738" cy="9704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5" name="Text Box 15">
            <a:extLst>
              <a:ext uri="{FF2B5EF4-FFF2-40B4-BE49-F238E27FC236}">
                <a16:creationId xmlns:a16="http://schemas.microsoft.com/office/drawing/2014/main" id="{CB565A96-4FB7-CFE7-8F16-15DBDD933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-4543425"/>
            <a:ext cx="8424862" cy="585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6" name="Text Box 17">
            <a:extLst>
              <a:ext uri="{FF2B5EF4-FFF2-40B4-BE49-F238E27FC236}">
                <a16:creationId xmlns:a16="http://schemas.microsoft.com/office/drawing/2014/main" id="{C55B4333-199F-E024-28BF-D80A6F2B8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013" y="-3319463"/>
            <a:ext cx="7105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                                           </a:t>
            </a:r>
          </a:p>
        </p:txBody>
      </p:sp>
      <p:sp>
        <p:nvSpPr>
          <p:cNvPr id="4107" name="Text Box 18">
            <a:extLst>
              <a:ext uri="{FF2B5EF4-FFF2-40B4-BE49-F238E27FC236}">
                <a16:creationId xmlns:a16="http://schemas.microsoft.com/office/drawing/2014/main" id="{46EB1F22-541E-2BA3-EA30-0CAFF7A00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-2187575"/>
            <a:ext cx="7634288" cy="3387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8" name="Text Box 19">
            <a:extLst>
              <a:ext uri="{FF2B5EF4-FFF2-40B4-BE49-F238E27FC236}">
                <a16:creationId xmlns:a16="http://schemas.microsoft.com/office/drawing/2014/main" id="{4CB7F3DD-0848-EED5-20C5-F3F13283D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7150" y="5145134"/>
            <a:ext cx="14509750" cy="20145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2940AA5-F771-1B2C-FB9E-9C54C6B54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406" y="-10842"/>
            <a:ext cx="9144000" cy="9282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0901 [Converted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85800"/>
            <a:ext cx="47529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377434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 più comuni possiedono da 12 a 20 atomi di carbonio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Possono essere: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Saturi,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Monoinsaturi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Poliinsaturi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Se è presente 1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doppio legame è solitamente in posizione 9-10, i successivi in posizione 12-13,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 15-16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non sono coniugati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 genere il doppio legame è in conformazione </a:t>
            </a:r>
            <a:r>
              <a:rPr kumimoji="0" lang="it-IT" altLang="it-IT" sz="2000" b="0" i="1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CIS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viene indicato nella nomenclatura con il simbolo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Δ</a:t>
            </a:r>
            <a:r>
              <a:rPr kumimoji="0" lang="it-IT" altLang="it-IT" sz="20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endParaRPr kumimoji="0" lang="it-IT" altLang="it-IT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963372" y="5638800"/>
            <a:ext cx="76200" cy="406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6051323"/>
            <a:ext cx="2667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 = posizione del doppio legame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925762" y="5911850"/>
            <a:ext cx="17986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</a:t>
            </a: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ottadecanoico</a:t>
            </a:r>
            <a:endParaRPr kumimoji="0" lang="it-IT" alt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944019" y="6265911"/>
            <a:ext cx="21891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</a:t>
            </a:r>
            <a:r>
              <a:rPr kumimoji="0" lang="it-IT" alt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cis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</a:t>
            </a:r>
            <a:r>
              <a:rPr kumimoji="0" lang="el-GR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Δ</a:t>
            </a:r>
            <a:r>
              <a:rPr kumimoji="0" lang="it-IT" altLang="it-IT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-ottadecanoico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281592" y="6072187"/>
            <a:ext cx="2366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</a:t>
            </a:r>
            <a:r>
              <a:rPr kumimoji="0" lang="it-IT" alt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cis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</a:t>
            </a:r>
            <a:r>
              <a:rPr kumimoji="0" lang="el-GR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Δ</a:t>
            </a:r>
            <a:r>
              <a:rPr kumimoji="0" lang="it-IT" altLang="it-IT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9,12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-ottadecanoico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603356" y="6403976"/>
            <a:ext cx="25447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</a:t>
            </a:r>
            <a:r>
              <a:rPr kumimoji="0" lang="it-IT" altLang="it-IT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cis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</a:t>
            </a:r>
            <a:r>
              <a:rPr kumimoji="0" lang="el-GR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Δ</a:t>
            </a:r>
            <a:r>
              <a:rPr kumimoji="0" lang="it-IT" altLang="it-IT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9,12,15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-ottadecanoico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038600" y="5662613"/>
            <a:ext cx="47529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Ac. Stearico         Ac. Oleico            Ac. Linoleico       Ac. linolenico</a:t>
            </a:r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7924800" y="5907088"/>
            <a:ext cx="265113" cy="532938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3603625" y="5842000"/>
            <a:ext cx="457200" cy="152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4303713" y="5867400"/>
            <a:ext cx="990600" cy="457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V="1">
            <a:off x="6230938" y="5892800"/>
            <a:ext cx="304800" cy="228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Ovale 1"/>
          <p:cNvSpPr/>
          <p:nvPr/>
        </p:nvSpPr>
        <p:spPr>
          <a:xfrm>
            <a:off x="3970638" y="566352"/>
            <a:ext cx="762000" cy="533400"/>
          </a:xfrm>
          <a:prstGeom prst="ellipse">
            <a:avLst/>
          </a:prstGeom>
          <a:noFill/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Ovale 16"/>
          <p:cNvSpPr/>
          <p:nvPr/>
        </p:nvSpPr>
        <p:spPr>
          <a:xfrm>
            <a:off x="5167613" y="580768"/>
            <a:ext cx="762000" cy="533400"/>
          </a:xfrm>
          <a:prstGeom prst="ellipse">
            <a:avLst/>
          </a:prstGeom>
          <a:noFill/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8" name="Ovale 17"/>
          <p:cNvSpPr/>
          <p:nvPr/>
        </p:nvSpPr>
        <p:spPr>
          <a:xfrm>
            <a:off x="6423325" y="554167"/>
            <a:ext cx="762000" cy="533400"/>
          </a:xfrm>
          <a:prstGeom prst="ellipse">
            <a:avLst/>
          </a:prstGeom>
          <a:noFill/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9" name="Ovale 18"/>
          <p:cNvSpPr/>
          <p:nvPr/>
        </p:nvSpPr>
        <p:spPr>
          <a:xfrm>
            <a:off x="7808913" y="584887"/>
            <a:ext cx="762000" cy="533400"/>
          </a:xfrm>
          <a:prstGeom prst="ellipse">
            <a:avLst/>
          </a:prstGeom>
          <a:noFill/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96292" y="0"/>
            <a:ext cx="8874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Acidi grassi: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Composti da una coda idrocarburica e un gruppo CARBOSSILICO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(-COOH in posizione 1)</a:t>
            </a:r>
          </a:p>
        </p:txBody>
      </p:sp>
    </p:spTree>
    <p:extLst>
      <p:ext uri="{BB962C8B-B14F-4D97-AF65-F5344CB8AC3E}">
        <p14:creationId xmlns:p14="http://schemas.microsoft.com/office/powerpoint/2010/main" val="340290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/>
      <p:bldP spid="6151" grpId="0"/>
      <p:bldP spid="6152" grpId="0"/>
      <p:bldP spid="6155" grpId="0"/>
      <p:bldP spid="6159" grpId="0"/>
      <p:bldP spid="6157" grpId="0" animBg="1"/>
      <p:bldP spid="6153" grpId="0" animBg="1"/>
      <p:bldP spid="6154" grpId="0" animBg="1"/>
      <p:bldP spid="61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f1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157288"/>
            <a:ext cx="8934450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 txBox="1">
            <a:spLocks noChangeArrowheads="1"/>
          </p:cNvSpPr>
          <p:nvPr/>
        </p:nvSpPr>
        <p:spPr bwMode="auto">
          <a:xfrm>
            <a:off x="342900" y="439738"/>
            <a:ext cx="8458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Due convenzioni per la nomenclatura degli Acidi grassi naturali</a:t>
            </a:r>
          </a:p>
        </p:txBody>
      </p:sp>
      <p:sp>
        <p:nvSpPr>
          <p:cNvPr id="2" name="Text Box 16">
            <a:extLst>
              <a:ext uri="{FF2B5EF4-FFF2-40B4-BE49-F238E27FC236}">
                <a16:creationId xmlns:a16="http://schemas.microsoft.com/office/drawing/2014/main" id="{EA68A46E-2FE3-FA97-8944-7711A9470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399" y="2286000"/>
            <a:ext cx="240982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Acido  </a:t>
            </a:r>
            <a:r>
              <a:rPr lang="it-IT" altLang="it-IT" sz="2800" dirty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leico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97551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00400" y="260350"/>
            <a:ext cx="2092325" cy="3270250"/>
            <a:chOff x="2440" y="1866"/>
            <a:chExt cx="1183" cy="1744"/>
          </a:xfrm>
        </p:grpSpPr>
        <p:sp>
          <p:nvSpPr>
            <p:cNvPr id="17491" name="Rectangle 3"/>
            <p:cNvSpPr>
              <a:spLocks noChangeArrowheads="1"/>
            </p:cNvSpPr>
            <p:nvPr/>
          </p:nvSpPr>
          <p:spPr bwMode="auto">
            <a:xfrm>
              <a:off x="2737" y="1866"/>
              <a:ext cx="7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O</a:t>
              </a:r>
              <a:endPara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92" name="Rectangle 4"/>
            <p:cNvSpPr>
              <a:spLocks noChangeArrowheads="1"/>
            </p:cNvSpPr>
            <p:nvPr/>
          </p:nvSpPr>
          <p:spPr bwMode="auto">
            <a:xfrm>
              <a:off x="2440" y="1883"/>
              <a:ext cx="7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H</a:t>
              </a:r>
              <a:endPara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93" name="Rectangle 5"/>
            <p:cNvSpPr>
              <a:spLocks noChangeArrowheads="1"/>
            </p:cNvSpPr>
            <p:nvPr/>
          </p:nvSpPr>
          <p:spPr bwMode="auto">
            <a:xfrm>
              <a:off x="2512" y="1883"/>
              <a:ext cx="7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O</a:t>
              </a:r>
              <a:endPara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94" name="Line 6"/>
            <p:cNvSpPr>
              <a:spLocks noChangeShapeType="1"/>
            </p:cNvSpPr>
            <p:nvPr/>
          </p:nvSpPr>
          <p:spPr bwMode="auto">
            <a:xfrm>
              <a:off x="2597" y="3148"/>
              <a:ext cx="48" cy="153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95" name="Line 7"/>
            <p:cNvSpPr>
              <a:spLocks noChangeShapeType="1"/>
            </p:cNvSpPr>
            <p:nvPr/>
          </p:nvSpPr>
          <p:spPr bwMode="auto">
            <a:xfrm>
              <a:off x="2626" y="3158"/>
              <a:ext cx="36" cy="119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96" name="Line 8"/>
            <p:cNvSpPr>
              <a:spLocks noChangeShapeType="1"/>
            </p:cNvSpPr>
            <p:nvPr/>
          </p:nvSpPr>
          <p:spPr bwMode="auto">
            <a:xfrm>
              <a:off x="2645" y="3301"/>
              <a:ext cx="141" cy="7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97" name="Line 9"/>
            <p:cNvSpPr>
              <a:spLocks noChangeShapeType="1"/>
            </p:cNvSpPr>
            <p:nvPr/>
          </p:nvSpPr>
          <p:spPr bwMode="auto">
            <a:xfrm>
              <a:off x="2786" y="3376"/>
              <a:ext cx="6" cy="159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98" name="Line 10"/>
            <p:cNvSpPr>
              <a:spLocks noChangeShapeType="1"/>
            </p:cNvSpPr>
            <p:nvPr/>
          </p:nvSpPr>
          <p:spPr bwMode="auto">
            <a:xfrm>
              <a:off x="2792" y="3535"/>
              <a:ext cx="141" cy="7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99" name="Line 11"/>
            <p:cNvSpPr>
              <a:spLocks noChangeShapeType="1"/>
            </p:cNvSpPr>
            <p:nvPr/>
          </p:nvSpPr>
          <p:spPr bwMode="auto">
            <a:xfrm>
              <a:off x="2819" y="3523"/>
              <a:ext cx="110" cy="5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0" name="Line 12"/>
            <p:cNvSpPr>
              <a:spLocks noChangeShapeType="1"/>
            </p:cNvSpPr>
            <p:nvPr/>
          </p:nvSpPr>
          <p:spPr bwMode="auto">
            <a:xfrm flipV="1">
              <a:off x="2933" y="3525"/>
              <a:ext cx="136" cy="8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1" name="Line 13"/>
            <p:cNvSpPr>
              <a:spLocks noChangeShapeType="1"/>
            </p:cNvSpPr>
            <p:nvPr/>
          </p:nvSpPr>
          <p:spPr bwMode="auto">
            <a:xfrm>
              <a:off x="3069" y="3525"/>
              <a:ext cx="142" cy="7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2" name="Line 14"/>
            <p:cNvSpPr>
              <a:spLocks noChangeShapeType="1"/>
            </p:cNvSpPr>
            <p:nvPr/>
          </p:nvSpPr>
          <p:spPr bwMode="auto">
            <a:xfrm flipV="1">
              <a:off x="3211" y="3515"/>
              <a:ext cx="135" cy="8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3" name="Line 15"/>
            <p:cNvSpPr>
              <a:spLocks noChangeShapeType="1"/>
            </p:cNvSpPr>
            <p:nvPr/>
          </p:nvSpPr>
          <p:spPr bwMode="auto">
            <a:xfrm>
              <a:off x="3346" y="3515"/>
              <a:ext cx="141" cy="7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4" name="Line 16"/>
            <p:cNvSpPr>
              <a:spLocks noChangeShapeType="1"/>
            </p:cNvSpPr>
            <p:nvPr/>
          </p:nvSpPr>
          <p:spPr bwMode="auto">
            <a:xfrm flipV="1">
              <a:off x="3487" y="3505"/>
              <a:ext cx="136" cy="8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5" name="Line 17"/>
            <p:cNvSpPr>
              <a:spLocks noChangeShapeType="1"/>
            </p:cNvSpPr>
            <p:nvPr/>
          </p:nvSpPr>
          <p:spPr bwMode="auto">
            <a:xfrm flipH="1" flipV="1">
              <a:off x="2666" y="2041"/>
              <a:ext cx="72" cy="14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6" name="Line 18"/>
            <p:cNvSpPr>
              <a:spLocks noChangeShapeType="1"/>
            </p:cNvSpPr>
            <p:nvPr/>
          </p:nvSpPr>
          <p:spPr bwMode="auto">
            <a:xfrm flipV="1">
              <a:off x="2649" y="2185"/>
              <a:ext cx="89" cy="13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7" name="Line 19"/>
            <p:cNvSpPr>
              <a:spLocks noChangeShapeType="1"/>
            </p:cNvSpPr>
            <p:nvPr/>
          </p:nvSpPr>
          <p:spPr bwMode="auto">
            <a:xfrm>
              <a:off x="2615" y="2871"/>
              <a:ext cx="71" cy="14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8" name="Line 20"/>
            <p:cNvSpPr>
              <a:spLocks noChangeShapeType="1"/>
            </p:cNvSpPr>
            <p:nvPr/>
          </p:nvSpPr>
          <p:spPr bwMode="auto">
            <a:xfrm flipH="1">
              <a:off x="2615" y="2738"/>
              <a:ext cx="88" cy="13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09" name="Line 21"/>
            <p:cNvSpPr>
              <a:spLocks noChangeShapeType="1"/>
            </p:cNvSpPr>
            <p:nvPr/>
          </p:nvSpPr>
          <p:spPr bwMode="auto">
            <a:xfrm>
              <a:off x="2632" y="2594"/>
              <a:ext cx="71" cy="14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10" name="Line 22"/>
            <p:cNvSpPr>
              <a:spLocks noChangeShapeType="1"/>
            </p:cNvSpPr>
            <p:nvPr/>
          </p:nvSpPr>
          <p:spPr bwMode="auto">
            <a:xfrm flipH="1">
              <a:off x="2632" y="2461"/>
              <a:ext cx="88" cy="13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11" name="Line 23"/>
            <p:cNvSpPr>
              <a:spLocks noChangeShapeType="1"/>
            </p:cNvSpPr>
            <p:nvPr/>
          </p:nvSpPr>
          <p:spPr bwMode="auto">
            <a:xfrm>
              <a:off x="2649" y="2318"/>
              <a:ext cx="71" cy="14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12" name="Line 24"/>
            <p:cNvSpPr>
              <a:spLocks noChangeShapeType="1"/>
            </p:cNvSpPr>
            <p:nvPr/>
          </p:nvSpPr>
          <p:spPr bwMode="auto">
            <a:xfrm flipV="1">
              <a:off x="2597" y="3014"/>
              <a:ext cx="89" cy="13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13" name="Line 25"/>
            <p:cNvSpPr>
              <a:spLocks noChangeShapeType="1"/>
            </p:cNvSpPr>
            <p:nvPr/>
          </p:nvSpPr>
          <p:spPr bwMode="auto">
            <a:xfrm flipV="1">
              <a:off x="2675" y="1968"/>
              <a:ext cx="70" cy="81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14" name="Line 26"/>
            <p:cNvSpPr>
              <a:spLocks noChangeShapeType="1"/>
            </p:cNvSpPr>
            <p:nvPr/>
          </p:nvSpPr>
          <p:spPr bwMode="auto">
            <a:xfrm flipV="1">
              <a:off x="2657" y="1952"/>
              <a:ext cx="70" cy="81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515" name="Line 27"/>
            <p:cNvSpPr>
              <a:spLocks noChangeShapeType="1"/>
            </p:cNvSpPr>
            <p:nvPr/>
          </p:nvSpPr>
          <p:spPr bwMode="auto">
            <a:xfrm flipH="1" flipV="1">
              <a:off x="2588" y="1975"/>
              <a:ext cx="78" cy="66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7068" name="Text Box 28"/>
          <p:cNvSpPr txBox="1">
            <a:spLocks noChangeArrowheads="1"/>
          </p:cNvSpPr>
          <p:nvPr/>
        </p:nvSpPr>
        <p:spPr bwMode="auto">
          <a:xfrm>
            <a:off x="3124200" y="4191000"/>
            <a:ext cx="2438400" cy="6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Acido Linoleico</a:t>
            </a:r>
          </a:p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(18:2 </a:t>
            </a: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Δ</a:t>
            </a:r>
            <a:r>
              <a:rPr kumimoji="0" lang="it-IT" altLang="it-IT" sz="2000" b="0" i="0" u="none" strike="noStrike" kern="1200" cap="none" spc="0" normalizeH="0" baseline="3000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9,12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87069" name="Text Box 29"/>
          <p:cNvSpPr txBox="1">
            <a:spLocks noChangeArrowheads="1"/>
          </p:cNvSpPr>
          <p:nvPr/>
        </p:nvSpPr>
        <p:spPr bwMode="auto">
          <a:xfrm>
            <a:off x="5638800" y="4191000"/>
            <a:ext cx="3276600" cy="6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Acido </a:t>
            </a: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α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-Linolenico</a:t>
            </a:r>
          </a:p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(18:3 </a:t>
            </a: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Δ</a:t>
            </a:r>
            <a:r>
              <a:rPr kumimoji="0" lang="it-IT" altLang="it-IT" sz="2000" b="0" i="0" u="none" strike="noStrike" kern="1200" cap="none" spc="0" normalizeH="0" baseline="3000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9,12,15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87070" name="Text Box 30"/>
          <p:cNvSpPr txBox="1">
            <a:spLocks noChangeArrowheads="1"/>
          </p:cNvSpPr>
          <p:nvPr/>
        </p:nvSpPr>
        <p:spPr bwMode="auto">
          <a:xfrm>
            <a:off x="3352800" y="4876800"/>
            <a:ext cx="1524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 Set SWA" pitchFamily="18" charset="2"/>
                <a:ea typeface="+mn-ea"/>
                <a:cs typeface="Arial" charset="0"/>
              </a:rPr>
              <a:t>w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-6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6324600" y="260350"/>
            <a:ext cx="1809750" cy="3271838"/>
            <a:chOff x="2732" y="1719"/>
            <a:chExt cx="1023" cy="1745"/>
          </a:xfrm>
        </p:grpSpPr>
        <p:sp>
          <p:nvSpPr>
            <p:cNvPr id="17465" name="Rectangle 32"/>
            <p:cNvSpPr>
              <a:spLocks noChangeArrowheads="1"/>
            </p:cNvSpPr>
            <p:nvPr/>
          </p:nvSpPr>
          <p:spPr bwMode="auto">
            <a:xfrm>
              <a:off x="3030" y="1719"/>
              <a:ext cx="7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O</a:t>
              </a:r>
              <a:endPara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66" name="Rectangle 33"/>
            <p:cNvSpPr>
              <a:spLocks noChangeArrowheads="1"/>
            </p:cNvSpPr>
            <p:nvPr/>
          </p:nvSpPr>
          <p:spPr bwMode="auto">
            <a:xfrm>
              <a:off x="2732" y="1737"/>
              <a:ext cx="7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H</a:t>
              </a:r>
              <a:endPara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67" name="Rectangle 34"/>
            <p:cNvSpPr>
              <a:spLocks noChangeArrowheads="1"/>
            </p:cNvSpPr>
            <p:nvPr/>
          </p:nvSpPr>
          <p:spPr bwMode="auto">
            <a:xfrm>
              <a:off x="2804" y="1737"/>
              <a:ext cx="7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O</a:t>
              </a:r>
              <a:endPara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68" name="Line 35"/>
            <p:cNvSpPr>
              <a:spLocks noChangeShapeType="1"/>
            </p:cNvSpPr>
            <p:nvPr/>
          </p:nvSpPr>
          <p:spPr bwMode="auto">
            <a:xfrm>
              <a:off x="2890" y="3001"/>
              <a:ext cx="48" cy="153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69" name="Line 36"/>
            <p:cNvSpPr>
              <a:spLocks noChangeShapeType="1"/>
            </p:cNvSpPr>
            <p:nvPr/>
          </p:nvSpPr>
          <p:spPr bwMode="auto">
            <a:xfrm>
              <a:off x="2918" y="3011"/>
              <a:ext cx="37" cy="119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0" name="Line 37"/>
            <p:cNvSpPr>
              <a:spLocks noChangeShapeType="1"/>
            </p:cNvSpPr>
            <p:nvPr/>
          </p:nvSpPr>
          <p:spPr bwMode="auto">
            <a:xfrm>
              <a:off x="2938" y="3154"/>
              <a:ext cx="141" cy="7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1" name="Line 38"/>
            <p:cNvSpPr>
              <a:spLocks noChangeShapeType="1"/>
            </p:cNvSpPr>
            <p:nvPr/>
          </p:nvSpPr>
          <p:spPr bwMode="auto">
            <a:xfrm>
              <a:off x="3079" y="3229"/>
              <a:ext cx="6" cy="16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2" name="Line 39"/>
            <p:cNvSpPr>
              <a:spLocks noChangeShapeType="1"/>
            </p:cNvSpPr>
            <p:nvPr/>
          </p:nvSpPr>
          <p:spPr bwMode="auto">
            <a:xfrm>
              <a:off x="3085" y="3389"/>
              <a:ext cx="141" cy="7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3" name="Line 40"/>
            <p:cNvSpPr>
              <a:spLocks noChangeShapeType="1"/>
            </p:cNvSpPr>
            <p:nvPr/>
          </p:nvSpPr>
          <p:spPr bwMode="auto">
            <a:xfrm>
              <a:off x="3112" y="3376"/>
              <a:ext cx="109" cy="5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4" name="Line 41"/>
            <p:cNvSpPr>
              <a:spLocks noChangeShapeType="1"/>
            </p:cNvSpPr>
            <p:nvPr/>
          </p:nvSpPr>
          <p:spPr bwMode="auto">
            <a:xfrm flipV="1">
              <a:off x="3226" y="3379"/>
              <a:ext cx="136" cy="8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5" name="Line 42"/>
            <p:cNvSpPr>
              <a:spLocks noChangeShapeType="1"/>
            </p:cNvSpPr>
            <p:nvPr/>
          </p:nvSpPr>
          <p:spPr bwMode="auto">
            <a:xfrm>
              <a:off x="3362" y="3379"/>
              <a:ext cx="141" cy="75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6" name="Line 43"/>
            <p:cNvSpPr>
              <a:spLocks noChangeShapeType="1"/>
            </p:cNvSpPr>
            <p:nvPr/>
          </p:nvSpPr>
          <p:spPr bwMode="auto">
            <a:xfrm flipH="1" flipV="1">
              <a:off x="2959" y="1895"/>
              <a:ext cx="72" cy="14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7" name="Line 44"/>
            <p:cNvSpPr>
              <a:spLocks noChangeShapeType="1"/>
            </p:cNvSpPr>
            <p:nvPr/>
          </p:nvSpPr>
          <p:spPr bwMode="auto">
            <a:xfrm flipV="1">
              <a:off x="2942" y="2038"/>
              <a:ext cx="89" cy="13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8" name="Line 45"/>
            <p:cNvSpPr>
              <a:spLocks noChangeShapeType="1"/>
            </p:cNvSpPr>
            <p:nvPr/>
          </p:nvSpPr>
          <p:spPr bwMode="auto">
            <a:xfrm>
              <a:off x="2908" y="2725"/>
              <a:ext cx="71" cy="14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79" name="Line 46"/>
            <p:cNvSpPr>
              <a:spLocks noChangeShapeType="1"/>
            </p:cNvSpPr>
            <p:nvPr/>
          </p:nvSpPr>
          <p:spPr bwMode="auto">
            <a:xfrm flipH="1">
              <a:off x="2908" y="2591"/>
              <a:ext cx="88" cy="13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0" name="Line 47"/>
            <p:cNvSpPr>
              <a:spLocks noChangeShapeType="1"/>
            </p:cNvSpPr>
            <p:nvPr/>
          </p:nvSpPr>
          <p:spPr bwMode="auto">
            <a:xfrm>
              <a:off x="2925" y="2448"/>
              <a:ext cx="71" cy="14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1" name="Line 48"/>
            <p:cNvSpPr>
              <a:spLocks noChangeShapeType="1"/>
            </p:cNvSpPr>
            <p:nvPr/>
          </p:nvSpPr>
          <p:spPr bwMode="auto">
            <a:xfrm flipH="1">
              <a:off x="2925" y="2315"/>
              <a:ext cx="88" cy="13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2" name="Line 49"/>
            <p:cNvSpPr>
              <a:spLocks noChangeShapeType="1"/>
            </p:cNvSpPr>
            <p:nvPr/>
          </p:nvSpPr>
          <p:spPr bwMode="auto">
            <a:xfrm>
              <a:off x="2942" y="2171"/>
              <a:ext cx="71" cy="14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3" name="Line 50"/>
            <p:cNvSpPr>
              <a:spLocks noChangeShapeType="1"/>
            </p:cNvSpPr>
            <p:nvPr/>
          </p:nvSpPr>
          <p:spPr bwMode="auto">
            <a:xfrm flipV="1">
              <a:off x="2890" y="2868"/>
              <a:ext cx="89" cy="133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4" name="Line 51"/>
            <p:cNvSpPr>
              <a:spLocks noChangeShapeType="1"/>
            </p:cNvSpPr>
            <p:nvPr/>
          </p:nvSpPr>
          <p:spPr bwMode="auto">
            <a:xfrm flipV="1">
              <a:off x="2968" y="1822"/>
              <a:ext cx="70" cy="81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5" name="Line 52"/>
            <p:cNvSpPr>
              <a:spLocks noChangeShapeType="1"/>
            </p:cNvSpPr>
            <p:nvPr/>
          </p:nvSpPr>
          <p:spPr bwMode="auto">
            <a:xfrm flipV="1">
              <a:off x="2950" y="1806"/>
              <a:ext cx="70" cy="81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6" name="Line 53"/>
            <p:cNvSpPr>
              <a:spLocks noChangeShapeType="1"/>
            </p:cNvSpPr>
            <p:nvPr/>
          </p:nvSpPr>
          <p:spPr bwMode="auto">
            <a:xfrm flipH="1" flipV="1">
              <a:off x="2881" y="1828"/>
              <a:ext cx="78" cy="67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7" name="Line 54"/>
            <p:cNvSpPr>
              <a:spLocks noChangeShapeType="1"/>
            </p:cNvSpPr>
            <p:nvPr/>
          </p:nvSpPr>
          <p:spPr bwMode="auto">
            <a:xfrm flipV="1">
              <a:off x="3503" y="3373"/>
              <a:ext cx="139" cy="8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8" name="Line 55"/>
            <p:cNvSpPr>
              <a:spLocks noChangeShapeType="1"/>
            </p:cNvSpPr>
            <p:nvPr/>
          </p:nvSpPr>
          <p:spPr bwMode="auto">
            <a:xfrm flipV="1">
              <a:off x="3506" y="3364"/>
              <a:ext cx="114" cy="66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89" name="Line 56"/>
            <p:cNvSpPr>
              <a:spLocks noChangeShapeType="1"/>
            </p:cNvSpPr>
            <p:nvPr/>
          </p:nvSpPr>
          <p:spPr bwMode="auto">
            <a:xfrm flipV="1">
              <a:off x="3642" y="3214"/>
              <a:ext cx="1" cy="159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90" name="Line 57"/>
            <p:cNvSpPr>
              <a:spLocks noChangeShapeType="1"/>
            </p:cNvSpPr>
            <p:nvPr/>
          </p:nvSpPr>
          <p:spPr bwMode="auto">
            <a:xfrm flipV="1">
              <a:off x="3642" y="3100"/>
              <a:ext cx="113" cy="11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7098" name="Text Box 58"/>
          <p:cNvSpPr txBox="1">
            <a:spLocks noChangeArrowheads="1"/>
          </p:cNvSpPr>
          <p:nvPr/>
        </p:nvSpPr>
        <p:spPr bwMode="auto">
          <a:xfrm>
            <a:off x="6324600" y="4830763"/>
            <a:ext cx="152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 Set SWA" pitchFamily="18" charset="2"/>
                <a:ea typeface="+mn-ea"/>
                <a:cs typeface="Arial" charset="0"/>
              </a:rPr>
              <a:t>w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-3</a:t>
            </a:r>
          </a:p>
        </p:txBody>
      </p: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468313" y="620713"/>
            <a:ext cx="2071687" cy="2811462"/>
            <a:chOff x="261" y="960"/>
            <a:chExt cx="939" cy="1307"/>
          </a:xfrm>
        </p:grpSpPr>
        <p:sp>
          <p:nvSpPr>
            <p:cNvPr id="17441" name="Rectangle 60"/>
            <p:cNvSpPr>
              <a:spLocks noChangeArrowheads="1"/>
            </p:cNvSpPr>
            <p:nvPr/>
          </p:nvSpPr>
          <p:spPr bwMode="auto">
            <a:xfrm>
              <a:off x="493" y="960"/>
              <a:ext cx="63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O</a:t>
              </a:r>
            </a:p>
          </p:txBody>
        </p:sp>
        <p:sp>
          <p:nvSpPr>
            <p:cNvPr id="17442" name="Rectangle 61"/>
            <p:cNvSpPr>
              <a:spLocks noChangeArrowheads="1"/>
            </p:cNvSpPr>
            <p:nvPr/>
          </p:nvSpPr>
          <p:spPr bwMode="auto">
            <a:xfrm>
              <a:off x="261" y="960"/>
              <a:ext cx="65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H</a:t>
              </a:r>
            </a:p>
          </p:txBody>
        </p:sp>
        <p:sp>
          <p:nvSpPr>
            <p:cNvPr id="17443" name="Rectangle 62"/>
            <p:cNvSpPr>
              <a:spLocks noChangeArrowheads="1"/>
            </p:cNvSpPr>
            <p:nvPr/>
          </p:nvSpPr>
          <p:spPr bwMode="auto">
            <a:xfrm>
              <a:off x="339" y="960"/>
              <a:ext cx="63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10000"/>
                <a:buFont typeface="Wingdings" pitchFamily="2" charset="2"/>
                <a:buChar char="§"/>
                <a:defRPr sz="2800">
                  <a:solidFill>
                    <a:schemeClr val="hlink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66FFFF"/>
                </a:buClr>
                <a:buSzPct val="80000"/>
                <a:buFont typeface="Wingdings" pitchFamily="2" charset="2"/>
                <a:buChar char="Ø"/>
                <a:defRPr sz="2400">
                  <a:solidFill>
                    <a:schemeClr val="hlink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accent2"/>
                </a:buClr>
                <a:buSzPct val="100000"/>
                <a:buFont typeface="Wingdings" pitchFamily="2" charset="2"/>
                <a:buChar char="ü"/>
                <a:defRPr sz="2000">
                  <a:solidFill>
                    <a:schemeClr val="hlink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•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sz="1400">
                  <a:solidFill>
                    <a:schemeClr val="hlink"/>
                  </a:solidFill>
                  <a:latin typeface="Comic Sans MS" pitchFamily="66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O</a:t>
              </a:r>
            </a:p>
          </p:txBody>
        </p:sp>
        <p:sp>
          <p:nvSpPr>
            <p:cNvPr id="17444" name="Line 63"/>
            <p:cNvSpPr>
              <a:spLocks noChangeShapeType="1"/>
            </p:cNvSpPr>
            <p:nvPr/>
          </p:nvSpPr>
          <p:spPr bwMode="auto">
            <a:xfrm>
              <a:off x="439" y="1074"/>
              <a:ext cx="59" cy="91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45" name="Line 64"/>
            <p:cNvSpPr>
              <a:spLocks noChangeShapeType="1"/>
            </p:cNvSpPr>
            <p:nvPr/>
          </p:nvSpPr>
          <p:spPr bwMode="auto">
            <a:xfrm flipH="1">
              <a:off x="447" y="1165"/>
              <a:ext cx="51" cy="9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46" name="Line 65"/>
            <p:cNvSpPr>
              <a:spLocks noChangeShapeType="1"/>
            </p:cNvSpPr>
            <p:nvPr/>
          </p:nvSpPr>
          <p:spPr bwMode="auto">
            <a:xfrm>
              <a:off x="447" y="1262"/>
              <a:ext cx="59" cy="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47" name="Line 66"/>
            <p:cNvSpPr>
              <a:spLocks noChangeShapeType="1"/>
            </p:cNvSpPr>
            <p:nvPr/>
          </p:nvSpPr>
          <p:spPr bwMode="auto">
            <a:xfrm flipH="1">
              <a:off x="455" y="1354"/>
              <a:ext cx="51" cy="9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48" name="Line 67"/>
            <p:cNvSpPr>
              <a:spLocks noChangeShapeType="1"/>
            </p:cNvSpPr>
            <p:nvPr/>
          </p:nvSpPr>
          <p:spPr bwMode="auto">
            <a:xfrm>
              <a:off x="455" y="1451"/>
              <a:ext cx="59" cy="91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49" name="Line 68"/>
            <p:cNvSpPr>
              <a:spLocks noChangeShapeType="1"/>
            </p:cNvSpPr>
            <p:nvPr/>
          </p:nvSpPr>
          <p:spPr bwMode="auto">
            <a:xfrm flipH="1">
              <a:off x="464" y="1542"/>
              <a:ext cx="50" cy="9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0" name="Line 69"/>
            <p:cNvSpPr>
              <a:spLocks noChangeShapeType="1"/>
            </p:cNvSpPr>
            <p:nvPr/>
          </p:nvSpPr>
          <p:spPr bwMode="auto">
            <a:xfrm>
              <a:off x="464" y="1639"/>
              <a:ext cx="58" cy="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1" name="Line 70"/>
            <p:cNvSpPr>
              <a:spLocks noChangeShapeType="1"/>
            </p:cNvSpPr>
            <p:nvPr/>
          </p:nvSpPr>
          <p:spPr bwMode="auto">
            <a:xfrm flipH="1">
              <a:off x="472" y="1731"/>
              <a:ext cx="50" cy="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2" name="Line 71"/>
            <p:cNvSpPr>
              <a:spLocks noChangeShapeType="1"/>
            </p:cNvSpPr>
            <p:nvPr/>
          </p:nvSpPr>
          <p:spPr bwMode="auto">
            <a:xfrm>
              <a:off x="472" y="1827"/>
              <a:ext cx="59" cy="9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3" name="Line 72"/>
            <p:cNvSpPr>
              <a:spLocks noChangeShapeType="1"/>
            </p:cNvSpPr>
            <p:nvPr/>
          </p:nvSpPr>
          <p:spPr bwMode="auto">
            <a:xfrm>
              <a:off x="493" y="1829"/>
              <a:ext cx="45" cy="71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4" name="Line 73"/>
            <p:cNvSpPr>
              <a:spLocks noChangeShapeType="1"/>
            </p:cNvSpPr>
            <p:nvPr/>
          </p:nvSpPr>
          <p:spPr bwMode="auto">
            <a:xfrm flipV="1">
              <a:off x="531" y="1914"/>
              <a:ext cx="109" cy="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5" name="Line 74"/>
            <p:cNvSpPr>
              <a:spLocks noChangeShapeType="1"/>
            </p:cNvSpPr>
            <p:nvPr/>
          </p:nvSpPr>
          <p:spPr bwMode="auto">
            <a:xfrm>
              <a:off x="640" y="1914"/>
              <a:ext cx="58" cy="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6" name="Line 75"/>
            <p:cNvSpPr>
              <a:spLocks noChangeShapeType="1"/>
            </p:cNvSpPr>
            <p:nvPr/>
          </p:nvSpPr>
          <p:spPr bwMode="auto">
            <a:xfrm flipV="1">
              <a:off x="698" y="2001"/>
              <a:ext cx="109" cy="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7" name="Line 76"/>
            <p:cNvSpPr>
              <a:spLocks noChangeShapeType="1"/>
            </p:cNvSpPr>
            <p:nvPr/>
          </p:nvSpPr>
          <p:spPr bwMode="auto">
            <a:xfrm>
              <a:off x="807" y="2001"/>
              <a:ext cx="59" cy="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8" name="Line 77"/>
            <p:cNvSpPr>
              <a:spLocks noChangeShapeType="1"/>
            </p:cNvSpPr>
            <p:nvPr/>
          </p:nvSpPr>
          <p:spPr bwMode="auto">
            <a:xfrm flipV="1">
              <a:off x="866" y="2088"/>
              <a:ext cx="109" cy="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59" name="Line 78"/>
            <p:cNvSpPr>
              <a:spLocks noChangeShapeType="1"/>
            </p:cNvSpPr>
            <p:nvPr/>
          </p:nvSpPr>
          <p:spPr bwMode="auto">
            <a:xfrm>
              <a:off x="975" y="2088"/>
              <a:ext cx="58" cy="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60" name="Line 79"/>
            <p:cNvSpPr>
              <a:spLocks noChangeShapeType="1"/>
            </p:cNvSpPr>
            <p:nvPr/>
          </p:nvSpPr>
          <p:spPr bwMode="auto">
            <a:xfrm flipV="1">
              <a:off x="1033" y="2175"/>
              <a:ext cx="109" cy="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61" name="Line 80"/>
            <p:cNvSpPr>
              <a:spLocks noChangeShapeType="1"/>
            </p:cNvSpPr>
            <p:nvPr/>
          </p:nvSpPr>
          <p:spPr bwMode="auto">
            <a:xfrm>
              <a:off x="1142" y="2175"/>
              <a:ext cx="58" cy="9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62" name="Line 81"/>
            <p:cNvSpPr>
              <a:spLocks noChangeShapeType="1"/>
            </p:cNvSpPr>
            <p:nvPr/>
          </p:nvSpPr>
          <p:spPr bwMode="auto">
            <a:xfrm flipV="1">
              <a:off x="445" y="1026"/>
              <a:ext cx="53" cy="53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63" name="Line 82"/>
            <p:cNvSpPr>
              <a:spLocks noChangeShapeType="1"/>
            </p:cNvSpPr>
            <p:nvPr/>
          </p:nvSpPr>
          <p:spPr bwMode="auto">
            <a:xfrm flipV="1">
              <a:off x="433" y="1015"/>
              <a:ext cx="54" cy="53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464" name="Line 83"/>
            <p:cNvSpPr>
              <a:spLocks noChangeShapeType="1"/>
            </p:cNvSpPr>
            <p:nvPr/>
          </p:nvSpPr>
          <p:spPr bwMode="auto">
            <a:xfrm flipH="1" flipV="1">
              <a:off x="387" y="1022"/>
              <a:ext cx="52" cy="5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87124" name="Text Box 84"/>
          <p:cNvSpPr txBox="1">
            <a:spLocks noChangeArrowheads="1"/>
          </p:cNvSpPr>
          <p:nvPr/>
        </p:nvSpPr>
        <p:spPr bwMode="auto">
          <a:xfrm>
            <a:off x="609600" y="4237038"/>
            <a:ext cx="1922463" cy="57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Acido Oleico</a:t>
            </a:r>
          </a:p>
          <a:p>
            <a:pPr marL="0" marR="0" lvl="0" indent="0" algn="ctr" defTabSz="914400" rtl="0" eaLnBrk="0" fontAlgn="base" latinLnBrk="0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(18:1 </a:t>
            </a: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Δ</a:t>
            </a:r>
            <a:r>
              <a:rPr kumimoji="0" lang="it-IT" altLang="it-IT" sz="2000" b="0" i="0" u="none" strike="noStrike" kern="1200" cap="none" spc="0" normalizeH="0" baseline="3000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9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87125" name="Text Box 85"/>
          <p:cNvSpPr txBox="1">
            <a:spLocks noChangeArrowheads="1"/>
          </p:cNvSpPr>
          <p:nvPr/>
        </p:nvSpPr>
        <p:spPr bwMode="auto">
          <a:xfrm>
            <a:off x="838200" y="4830763"/>
            <a:ext cx="152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 Set SWA" pitchFamily="18" charset="2"/>
                <a:ea typeface="+mn-ea"/>
                <a:cs typeface="Arial" charset="0"/>
              </a:rPr>
              <a:t>w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-9</a:t>
            </a:r>
          </a:p>
        </p:txBody>
      </p:sp>
      <p:sp>
        <p:nvSpPr>
          <p:cNvPr id="87126" name="Text Box 86"/>
          <p:cNvSpPr txBox="1">
            <a:spLocks noChangeArrowheads="1"/>
          </p:cNvSpPr>
          <p:nvPr/>
        </p:nvSpPr>
        <p:spPr bwMode="auto">
          <a:xfrm>
            <a:off x="1979613" y="32131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</a:t>
            </a:r>
          </a:p>
        </p:txBody>
      </p:sp>
      <p:sp>
        <p:nvSpPr>
          <p:cNvPr id="87127" name="Text Box 87"/>
          <p:cNvSpPr txBox="1">
            <a:spLocks noChangeArrowheads="1"/>
          </p:cNvSpPr>
          <p:nvPr/>
        </p:nvSpPr>
        <p:spPr bwMode="auto">
          <a:xfrm>
            <a:off x="1619250" y="3068638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5</a:t>
            </a:r>
          </a:p>
        </p:txBody>
      </p:sp>
      <p:sp>
        <p:nvSpPr>
          <p:cNvPr id="87128" name="Text Box 88"/>
          <p:cNvSpPr txBox="1">
            <a:spLocks noChangeArrowheads="1"/>
          </p:cNvSpPr>
          <p:nvPr/>
        </p:nvSpPr>
        <p:spPr bwMode="auto">
          <a:xfrm>
            <a:off x="1908175" y="270827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87129" name="Text Box 89"/>
          <p:cNvSpPr txBox="1">
            <a:spLocks noChangeArrowheads="1"/>
          </p:cNvSpPr>
          <p:nvPr/>
        </p:nvSpPr>
        <p:spPr bwMode="auto">
          <a:xfrm>
            <a:off x="1258888" y="2852738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7</a:t>
            </a:r>
          </a:p>
        </p:txBody>
      </p:sp>
      <p:sp>
        <p:nvSpPr>
          <p:cNvPr id="87130" name="Text Box 90"/>
          <p:cNvSpPr txBox="1">
            <a:spLocks noChangeArrowheads="1"/>
          </p:cNvSpPr>
          <p:nvPr/>
        </p:nvSpPr>
        <p:spPr bwMode="auto">
          <a:xfrm>
            <a:off x="1619250" y="249237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6</a:t>
            </a:r>
          </a:p>
        </p:txBody>
      </p:sp>
      <p:sp>
        <p:nvSpPr>
          <p:cNvPr id="87131" name="Text Box 91"/>
          <p:cNvSpPr txBox="1">
            <a:spLocks noChangeArrowheads="1"/>
          </p:cNvSpPr>
          <p:nvPr/>
        </p:nvSpPr>
        <p:spPr bwMode="auto">
          <a:xfrm>
            <a:off x="1258888" y="23495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8</a:t>
            </a:r>
          </a:p>
        </p:txBody>
      </p:sp>
      <p:sp>
        <p:nvSpPr>
          <p:cNvPr id="87132" name="Text Box 92"/>
          <p:cNvSpPr txBox="1">
            <a:spLocks noChangeArrowheads="1"/>
          </p:cNvSpPr>
          <p:nvPr/>
        </p:nvSpPr>
        <p:spPr bwMode="auto">
          <a:xfrm>
            <a:off x="2195513" y="2852738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</a:p>
        </p:txBody>
      </p:sp>
      <p:sp>
        <p:nvSpPr>
          <p:cNvPr id="87133" name="Text Box 93"/>
          <p:cNvSpPr txBox="1">
            <a:spLocks noChangeArrowheads="1"/>
          </p:cNvSpPr>
          <p:nvPr/>
        </p:nvSpPr>
        <p:spPr bwMode="auto">
          <a:xfrm>
            <a:off x="755650" y="263683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Arial" charset="0"/>
              </a:rPr>
              <a:t>w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9</a:t>
            </a:r>
          </a:p>
        </p:txBody>
      </p:sp>
      <p:sp>
        <p:nvSpPr>
          <p:cNvPr id="87134" name="Text Box 94"/>
          <p:cNvSpPr txBox="1">
            <a:spLocks noChangeArrowheads="1"/>
          </p:cNvSpPr>
          <p:nvPr/>
        </p:nvSpPr>
        <p:spPr bwMode="auto">
          <a:xfrm>
            <a:off x="2484438" y="3284538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</a:t>
            </a:r>
          </a:p>
        </p:txBody>
      </p:sp>
      <p:sp>
        <p:nvSpPr>
          <p:cNvPr id="87135" name="Text Box 95"/>
          <p:cNvSpPr txBox="1">
            <a:spLocks noChangeArrowheads="1"/>
          </p:cNvSpPr>
          <p:nvPr/>
        </p:nvSpPr>
        <p:spPr bwMode="auto">
          <a:xfrm>
            <a:off x="4932363" y="34290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</a:p>
        </p:txBody>
      </p:sp>
      <p:sp>
        <p:nvSpPr>
          <p:cNvPr id="87136" name="Text Box 96"/>
          <p:cNvSpPr txBox="1">
            <a:spLocks noChangeArrowheads="1"/>
          </p:cNvSpPr>
          <p:nvPr/>
        </p:nvSpPr>
        <p:spPr bwMode="auto">
          <a:xfrm>
            <a:off x="5219700" y="2924175"/>
            <a:ext cx="5334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</a:t>
            </a:r>
          </a:p>
        </p:txBody>
      </p:sp>
      <p:sp>
        <p:nvSpPr>
          <p:cNvPr id="87137" name="Text Box 97"/>
          <p:cNvSpPr txBox="1">
            <a:spLocks noChangeArrowheads="1"/>
          </p:cNvSpPr>
          <p:nvPr/>
        </p:nvSpPr>
        <p:spPr bwMode="auto">
          <a:xfrm>
            <a:off x="4643438" y="29972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</a:t>
            </a:r>
          </a:p>
        </p:txBody>
      </p:sp>
      <p:sp>
        <p:nvSpPr>
          <p:cNvPr id="87138" name="Text Box 98"/>
          <p:cNvSpPr txBox="1">
            <a:spLocks noChangeArrowheads="1"/>
          </p:cNvSpPr>
          <p:nvPr/>
        </p:nvSpPr>
        <p:spPr bwMode="auto">
          <a:xfrm>
            <a:off x="4356100" y="34290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87139" name="Text Box 99"/>
          <p:cNvSpPr txBox="1">
            <a:spLocks noChangeArrowheads="1"/>
          </p:cNvSpPr>
          <p:nvPr/>
        </p:nvSpPr>
        <p:spPr bwMode="auto">
          <a:xfrm>
            <a:off x="3657600" y="3429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Arial" charset="0"/>
              </a:rPr>
              <a:t>w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6</a:t>
            </a:r>
          </a:p>
        </p:txBody>
      </p:sp>
      <p:sp>
        <p:nvSpPr>
          <p:cNvPr id="87140" name="Text Box 100"/>
          <p:cNvSpPr txBox="1">
            <a:spLocks noChangeArrowheads="1"/>
          </p:cNvSpPr>
          <p:nvPr/>
        </p:nvSpPr>
        <p:spPr bwMode="auto">
          <a:xfrm>
            <a:off x="4140200" y="29972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5</a:t>
            </a:r>
          </a:p>
        </p:txBody>
      </p:sp>
      <p:sp>
        <p:nvSpPr>
          <p:cNvPr id="87141" name="Text Box 101"/>
          <p:cNvSpPr txBox="1">
            <a:spLocks noChangeArrowheads="1"/>
          </p:cNvSpPr>
          <p:nvPr/>
        </p:nvSpPr>
        <p:spPr bwMode="auto">
          <a:xfrm>
            <a:off x="7772400" y="32004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Arial" charset="0"/>
              </a:rPr>
              <a:t>w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</a:t>
            </a:r>
          </a:p>
        </p:txBody>
      </p:sp>
      <p:sp>
        <p:nvSpPr>
          <p:cNvPr id="87142" name="Text Box 102"/>
          <p:cNvSpPr txBox="1">
            <a:spLocks noChangeArrowheads="1"/>
          </p:cNvSpPr>
          <p:nvPr/>
        </p:nvSpPr>
        <p:spPr bwMode="auto">
          <a:xfrm>
            <a:off x="7667625" y="270827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</a:p>
        </p:txBody>
      </p:sp>
      <p:sp>
        <p:nvSpPr>
          <p:cNvPr id="87143" name="Text Box 103"/>
          <p:cNvSpPr txBox="1">
            <a:spLocks noChangeArrowheads="1"/>
          </p:cNvSpPr>
          <p:nvPr/>
        </p:nvSpPr>
        <p:spPr bwMode="auto">
          <a:xfrm>
            <a:off x="8027988" y="249237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</a:t>
            </a:r>
          </a:p>
        </p:txBody>
      </p:sp>
      <p:sp>
        <p:nvSpPr>
          <p:cNvPr id="87145" name="Text Box 105"/>
          <p:cNvSpPr txBox="1">
            <a:spLocks noChangeArrowheads="1"/>
          </p:cNvSpPr>
          <p:nvPr/>
        </p:nvSpPr>
        <p:spPr bwMode="auto">
          <a:xfrm>
            <a:off x="3708400" y="6165850"/>
            <a:ext cx="3625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Acidi Grassi Essenziali</a:t>
            </a:r>
          </a:p>
        </p:txBody>
      </p:sp>
      <p:sp>
        <p:nvSpPr>
          <p:cNvPr id="106" name="Rettangolo 105"/>
          <p:cNvSpPr>
            <a:spLocks noChangeArrowheads="1"/>
          </p:cNvSpPr>
          <p:nvPr/>
        </p:nvSpPr>
        <p:spPr bwMode="auto">
          <a:xfrm>
            <a:off x="7292975" y="5357813"/>
            <a:ext cx="185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grassi del pesce</a:t>
            </a:r>
          </a:p>
        </p:txBody>
      </p:sp>
      <p:sp>
        <p:nvSpPr>
          <p:cNvPr id="107" name="Rettangolo 106"/>
          <p:cNvSpPr>
            <a:spLocks noChangeArrowheads="1"/>
          </p:cNvSpPr>
          <p:nvPr/>
        </p:nvSpPr>
        <p:spPr bwMode="auto">
          <a:xfrm>
            <a:off x="4000500" y="5357813"/>
            <a:ext cx="1890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hlink"/>
                </a:solidFill>
                <a:latin typeface="Comic Sans MS" pitchFamily="66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30000"/>
              </a:spcBef>
              <a:buClr>
                <a:srgbClr val="66FFFF"/>
              </a:buClr>
              <a:buSzPct val="80000"/>
              <a:buFont typeface="Wingdings" pitchFamily="2" charset="2"/>
              <a:buChar char="Ø"/>
              <a:defRPr sz="2400">
                <a:solidFill>
                  <a:schemeClr val="hlink"/>
                </a:solidFill>
                <a:latin typeface="Comic Sans MS" pitchFamily="66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  <a:defRPr sz="2000">
                <a:solidFill>
                  <a:schemeClr val="hlink"/>
                </a:solidFill>
                <a:latin typeface="Comic Sans MS" pitchFamily="66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•"/>
              <a:defRPr sz="1400">
                <a:solidFill>
                  <a:schemeClr val="hlink"/>
                </a:solidFill>
                <a:latin typeface="Comic Sans MS" pitchFamily="66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sz="1400">
                <a:solidFill>
                  <a:schemeClr val="hlink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negli oli vegetali </a:t>
            </a:r>
          </a:p>
        </p:txBody>
      </p:sp>
      <p:pic>
        <p:nvPicPr>
          <p:cNvPr id="52226" name="Picture 2" descr="Risultati immagini per idrogenazione acidi grassi sau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3049"/>
            <a:ext cx="3028950" cy="1504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184355"/>
      </p:ext>
    </p:extLst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">
  <a:themeElements>
    <a:clrScheme name="">
      <a:dk1>
        <a:srgbClr val="C1CEFF"/>
      </a:dk1>
      <a:lt1>
        <a:srgbClr val="CECECE"/>
      </a:lt1>
      <a:dk2>
        <a:srgbClr val="000000"/>
      </a:dk2>
      <a:lt2>
        <a:srgbClr val="3365FB"/>
      </a:lt2>
      <a:accent1>
        <a:srgbClr val="114FFB"/>
      </a:accent1>
      <a:accent2>
        <a:srgbClr val="FC0128"/>
      </a:accent2>
      <a:accent3>
        <a:srgbClr val="AAAAAA"/>
      </a:accent3>
      <a:accent4>
        <a:srgbClr val="B0B0B0"/>
      </a:accent4>
      <a:accent5>
        <a:srgbClr val="AAB2FD"/>
      </a:accent5>
      <a:accent6>
        <a:srgbClr val="E40123"/>
      </a:accent6>
      <a:hlink>
        <a:srgbClr val="FAFD00"/>
      </a:hlink>
      <a:folHlink>
        <a:srgbClr val="919191"/>
      </a:folHlink>
    </a:clrScheme>
    <a:fontScheme name="1_Mod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Mod">
  <a:themeElements>
    <a:clrScheme name="">
      <a:dk1>
        <a:srgbClr val="C1CEFF"/>
      </a:dk1>
      <a:lt1>
        <a:srgbClr val="CECECE"/>
      </a:lt1>
      <a:dk2>
        <a:srgbClr val="000000"/>
      </a:dk2>
      <a:lt2>
        <a:srgbClr val="3365FB"/>
      </a:lt2>
      <a:accent1>
        <a:srgbClr val="114FFB"/>
      </a:accent1>
      <a:accent2>
        <a:srgbClr val="FC0128"/>
      </a:accent2>
      <a:accent3>
        <a:srgbClr val="AAAAAA"/>
      </a:accent3>
      <a:accent4>
        <a:srgbClr val="B0B0B0"/>
      </a:accent4>
      <a:accent5>
        <a:srgbClr val="AAB2FD"/>
      </a:accent5>
      <a:accent6>
        <a:srgbClr val="E40123"/>
      </a:accent6>
      <a:hlink>
        <a:srgbClr val="FAFD00"/>
      </a:hlink>
      <a:folHlink>
        <a:srgbClr val="919191"/>
      </a:folHlink>
    </a:clrScheme>
    <a:fontScheme name="Mod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C1CEFF"/>
    </a:dk1>
    <a:lt1>
      <a:srgbClr val="FFFF00"/>
    </a:lt1>
    <a:dk2>
      <a:srgbClr val="000000"/>
    </a:dk2>
    <a:lt2>
      <a:srgbClr val="3365FB"/>
    </a:lt2>
    <a:accent1>
      <a:srgbClr val="114FFB"/>
    </a:accent1>
    <a:accent2>
      <a:srgbClr val="FC0128"/>
    </a:accent2>
    <a:accent3>
      <a:srgbClr val="AAAAAA"/>
    </a:accent3>
    <a:accent4>
      <a:srgbClr val="DADA00"/>
    </a:accent4>
    <a:accent5>
      <a:srgbClr val="AAB2FD"/>
    </a:accent5>
    <a:accent6>
      <a:srgbClr val="E40123"/>
    </a:accent6>
    <a:hlink>
      <a:srgbClr val="FAFD00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6835</TotalTime>
  <Words>2182</Words>
  <Application>Microsoft Office PowerPoint</Application>
  <PresentationFormat>Presentazione su schermo (4:3)</PresentationFormat>
  <Paragraphs>581</Paragraphs>
  <Slides>53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9</vt:i4>
      </vt:variant>
      <vt:variant>
        <vt:lpstr>Titoli diapositive</vt:lpstr>
      </vt:variant>
      <vt:variant>
        <vt:i4>53</vt:i4>
      </vt:variant>
    </vt:vector>
  </HeadingPairs>
  <TitlesOfParts>
    <vt:vector size="74" baseType="lpstr">
      <vt:lpstr>Arial</vt:lpstr>
      <vt:lpstr>Arial</vt:lpstr>
      <vt:lpstr>Arial Black</vt:lpstr>
      <vt:lpstr>BlackChancery</vt:lpstr>
      <vt:lpstr>Calibri</vt:lpstr>
      <vt:lpstr>Comic Sans MS</vt:lpstr>
      <vt:lpstr>Symbol</vt:lpstr>
      <vt:lpstr>Symbol Set SWA</vt:lpstr>
      <vt:lpstr>Times New Roman</vt:lpstr>
      <vt:lpstr>Titillium Web</vt:lpstr>
      <vt:lpstr>Verdana</vt:lpstr>
      <vt:lpstr>Wingdings</vt:lpstr>
      <vt:lpstr>Struttura predefinita</vt:lpstr>
      <vt:lpstr>Default Design</vt:lpstr>
      <vt:lpstr>1_Struttura predefinita</vt:lpstr>
      <vt:lpstr>3_Default Design</vt:lpstr>
      <vt:lpstr>2_Mod</vt:lpstr>
      <vt:lpstr>Personalizza struttura</vt:lpstr>
      <vt:lpstr>3_Struttura predefinita</vt:lpstr>
      <vt:lpstr>Mod</vt:lpstr>
      <vt:lpstr>2_Struttura predefinita</vt:lpstr>
      <vt:lpstr>Presentazione standard di PowerPoint</vt:lpstr>
      <vt:lpstr>Presentazione standard di PowerPoint</vt:lpstr>
      <vt:lpstr>Presentazione standard di PowerPoint</vt:lpstr>
      <vt:lpstr>LIPIDI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Conformazione</vt:lpstr>
      <vt:lpstr>Presentazione standard di PowerPoint</vt:lpstr>
      <vt:lpstr>Presentazione standard di PowerPoint</vt:lpstr>
      <vt:lpstr>Presentazione standard di PowerPoint</vt:lpstr>
      <vt:lpstr>Alcuni Acidi grassi naturali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Manconi</dc:creator>
  <cp:lastModifiedBy>Alessandra Olianas</cp:lastModifiedBy>
  <cp:revision>189</cp:revision>
  <dcterms:created xsi:type="dcterms:W3CDTF">1601-01-01T00:00:00Z</dcterms:created>
  <dcterms:modified xsi:type="dcterms:W3CDTF">2025-03-30T16:54:04Z</dcterms:modified>
</cp:coreProperties>
</file>