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574" r:id="rId2"/>
    <p:sldId id="575" r:id="rId3"/>
    <p:sldId id="576" r:id="rId4"/>
    <p:sldId id="577" r:id="rId5"/>
    <p:sldId id="578" r:id="rId6"/>
    <p:sldId id="579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99449-4678-4C5F-95F7-915C47380C67}" type="datetimeFigureOut">
              <a:rPr lang="it-IT" smtClean="0"/>
              <a:t>13/03/2025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E4D22-C9A6-4626-A167-36D8847523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553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76BDB-25AA-FA43-F72F-B4338DD47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1183C6-957B-09A7-AD3F-03510D1B8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3494501-EE8A-C45D-6FB2-FB7646CD8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Sistema di Gestione del Personale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gestione del personale</a:t>
            </a:r>
            <a:r>
              <a:rPr lang="it-IT" dirty="0"/>
              <a:t> (o </a:t>
            </a:r>
            <a:r>
              <a:rPr lang="it-IT" b="1" dirty="0"/>
              <a:t>Human Resource Management System, HRMS</a:t>
            </a:r>
            <a:r>
              <a:rPr lang="it-IT" dirty="0"/>
              <a:t>) è l’insieme di processi, strumenti e strategie utilizzati dall’azienda per gestire il capitale umano. Comprende tutte le attività relative 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Selezione e assunzione</a:t>
            </a:r>
            <a:r>
              <a:rPr lang="it-IT" dirty="0"/>
              <a:t> → Reclutare i talenti migliori per l’azienda.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Formazione e sviluppo</a:t>
            </a:r>
            <a:r>
              <a:rPr lang="it-IT" dirty="0"/>
              <a:t> → Fornire aggiornamenti e competenze ai dipendenti.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Gestione delle performance</a:t>
            </a:r>
            <a:r>
              <a:rPr lang="it-IT" dirty="0"/>
              <a:t> → Valutare il rendimento dei lavoratori e ottimizzarlo.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Amministrazione del personale</a:t>
            </a:r>
            <a:r>
              <a:rPr lang="it-IT" dirty="0"/>
              <a:t> → Gestire stipendi, contratti, ferie e benefit.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Motivazione e </a:t>
            </a:r>
            <a:r>
              <a:rPr lang="it-IT" b="1" dirty="0" err="1"/>
              <a:t>retention</a:t>
            </a:r>
            <a:r>
              <a:rPr lang="it-IT" dirty="0"/>
              <a:t> → Implementare politiche per mantenere elevata la soddisfazione e ridurre il turnover.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l’efficienza operativa</a:t>
            </a:r>
            <a:r>
              <a:rPr lang="it-IT" dirty="0"/>
              <a:t> → Un sistema organizzato permette di ridurre errori e ritardi nelle assunzioni, nei pagamenti e nella gestione amministrativa.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Aumenta la produttività</a:t>
            </a:r>
            <a:r>
              <a:rPr lang="it-IT" dirty="0"/>
              <a:t> → Con strumenti di valutazione e formazione, i dipendenti possono migliorare le loro competenze e contribuire di più all’azienda.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il turnover</a:t>
            </a:r>
            <a:r>
              <a:rPr lang="it-IT" dirty="0"/>
              <a:t> → Se un’azienda investe nel benessere e nella crescita dei dipendenti, questi saranno più motivati a rimanere.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una gestione strategica delle risorse umane</a:t>
            </a:r>
            <a:r>
              <a:rPr lang="it-IT" dirty="0"/>
              <a:t> → Analizzando i dati sui dipendenti, l’azienda può prendere decisioni migliori su assunzioni, promozioni e sviluppo delle competenze.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con un HRMS ben strutturato può automatizzare le paghe, valutare le performance in modo oggettivo e creare piani di formazione personalizzati per i dipendenti, migliorando la gestione del personale e riducendo i costi.</a:t>
            </a:r>
          </a:p>
          <a:p>
            <a:r>
              <a:rPr lang="it-IT" b="1" dirty="0"/>
              <a:t>2. Sistema Informativo Aziendale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informativo aziendale</a:t>
            </a:r>
            <a:r>
              <a:rPr lang="it-IT" dirty="0"/>
              <a:t> è l’insieme delle tecnologie, procedure e risorse che consentono all’azienda di raccogliere, archiviare, elaborare e distribuire informazioni utili per il processo decisionale.</a:t>
            </a:r>
          </a:p>
          <a:p>
            <a:r>
              <a:rPr lang="it-IT" dirty="0"/>
              <a:t>Questo sistema può includere: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ERP (Enterprise Resource Planning)</a:t>
            </a:r>
            <a:r>
              <a:rPr lang="it-IT" dirty="0"/>
              <a:t> → Software che integra le varie funzioni aziendali (contabilità, magazzino, vendite, produzione).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CRM (Customer </a:t>
            </a:r>
            <a:r>
              <a:rPr lang="it-IT" b="1" dirty="0" err="1"/>
              <a:t>Relationship</a:t>
            </a:r>
            <a:r>
              <a:rPr lang="it-IT" b="1" dirty="0"/>
              <a:t> Management)</a:t>
            </a:r>
            <a:r>
              <a:rPr lang="it-IT" dirty="0"/>
              <a:t> → Sistema per la gestione delle relazioni con i clienti.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Business Intelligence (BI)</a:t>
            </a:r>
            <a:r>
              <a:rPr lang="it-IT" dirty="0"/>
              <a:t> → Strumenti per analizzare i dati aziendali e supportare le decisioni strategiche.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la comunicazione interna</a:t>
            </a:r>
            <a:r>
              <a:rPr lang="it-IT" dirty="0"/>
              <a:t> → Tutti i dipartimenti possono accedere ai dati in modo centralizzato e aggiornato.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gli errori e le inefficienze</a:t>
            </a:r>
            <a:r>
              <a:rPr lang="it-IT" dirty="0"/>
              <a:t> → Un sistema automatizzato riduce il rischio di errori manuali nella gestione delle informazioni.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Velocizza le decisioni</a:t>
            </a:r>
            <a:r>
              <a:rPr lang="it-IT" dirty="0"/>
              <a:t> → I manager hanno accesso a dati aggiornati in tempo reale per prendere decisioni informate.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Ottimizza la gestione delle risorse</a:t>
            </a:r>
            <a:r>
              <a:rPr lang="it-IT" dirty="0"/>
              <a:t> → Permette di controllare meglio scorte, produzione, vendite e finanze.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 supermercato con un sistema informativo integrato può monitorare in tempo reale le scorte e i trend di vendita, riducendo gli sprechi e ottimizzando gli ordini ai fornitori.</a:t>
            </a:r>
          </a:p>
          <a:p>
            <a:r>
              <a:rPr lang="it-IT" b="1" dirty="0"/>
              <a:t>3. Sistema di Pianificazione e Controllo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pianificazione e controllo</a:t>
            </a:r>
            <a:r>
              <a:rPr lang="it-IT" dirty="0"/>
              <a:t> è il meccanismo attraverso il quale un’azienda definisce i suoi obiettivi strategici e monitora l’andamento delle attività per assicurarsi di raggiungerli.</a:t>
            </a:r>
          </a:p>
          <a:p>
            <a:r>
              <a:rPr lang="it-IT" dirty="0"/>
              <a:t>Comprende: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Pianificazione strategica</a:t>
            </a:r>
            <a:r>
              <a:rPr lang="it-IT" dirty="0"/>
              <a:t> → Definizione di obiettivi a lungo termine.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Budgeting</a:t>
            </a:r>
            <a:r>
              <a:rPr lang="it-IT" dirty="0"/>
              <a:t> → Allocazione delle risorse finanziarie per ogni area aziendale.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Controllo di gestione</a:t>
            </a:r>
            <a:r>
              <a:rPr lang="it-IT" dirty="0"/>
              <a:t> → Monitoraggio delle performance rispetto agli obiettivi prefissati.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Analisi degli scostamenti</a:t>
            </a:r>
            <a:r>
              <a:rPr lang="it-IT" dirty="0"/>
              <a:t> → Identificazione delle differenze tra obiettivi e risultati reali e definizione di azioni correttive.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Aiuta a definire obiettivi chiari e realistici</a:t>
            </a:r>
            <a:r>
              <a:rPr lang="it-IT" dirty="0"/>
              <a:t> → Un piano ben strutturato guida l’azienda verso il successo.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di gestire meglio le risorse finanziarie</a:t>
            </a:r>
            <a:r>
              <a:rPr lang="it-IT" dirty="0"/>
              <a:t> → Un buon controllo di gestione evita sprechi e migliora la redditività.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Consente di anticipare i problemi</a:t>
            </a:r>
            <a:r>
              <a:rPr lang="it-IT" dirty="0"/>
              <a:t> → Monitorando costantemente le performance, l’azienda può intervenire prima che le difficoltà diventino critiche.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 la trasparenza e la responsabilità</a:t>
            </a:r>
            <a:r>
              <a:rPr lang="it-IT" dirty="0"/>
              <a:t> → Ogni reparto sa quali sono gli obiettivi e le aspettative, evitando inefficienze e sprechi.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manifatturiera con un sistema di pianificazione e controllo può stabilire un budget annuale per l’acquisto di materie prime e monitorare se i costi reali stanno rispettando il budget, evitando spese eccessive.</a:t>
            </a:r>
          </a:p>
          <a:p>
            <a:r>
              <a:rPr lang="it-IT" b="1" dirty="0"/>
              <a:t>Conclusione: Perché sono fondamentali in azienda?</a:t>
            </a:r>
          </a:p>
          <a:p>
            <a:r>
              <a:rPr lang="it-IT" dirty="0"/>
              <a:t>Questi tre sistemi sono </a:t>
            </a:r>
            <a:r>
              <a:rPr lang="it-IT" b="1" dirty="0"/>
              <a:t>indispensabili</a:t>
            </a:r>
            <a:r>
              <a:rPr lang="it-IT" dirty="0"/>
              <a:t> per qualsiasi impresa moderna, perché: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Garantiscono efficienza e riduzione dei costi</a:t>
            </a:r>
            <a:r>
              <a:rPr lang="it-IT" dirty="0"/>
              <a:t> → Automatizzano processi e riducono gli sprechi.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Migliorano la qualità delle decisioni</a:t>
            </a:r>
            <a:r>
              <a:rPr lang="it-IT" dirty="0"/>
              <a:t> → Forniscono dati e analisi precise per guidare le scelte aziendali.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Favoriscono la crescita sostenibile dell’azienda</a:t>
            </a:r>
            <a:r>
              <a:rPr lang="it-IT" dirty="0"/>
              <a:t> → Permettono di pianificare il futuro e gestire le risorse in modo strategico.</a:t>
            </a:r>
          </a:p>
          <a:p>
            <a:r>
              <a:rPr lang="it-IT" dirty="0"/>
              <a:t>Le aziende che integrano questi sistemi possono </a:t>
            </a:r>
            <a:r>
              <a:rPr lang="it-IT" b="1" dirty="0"/>
              <a:t>adattarsi più facilmente ai cambiamenti del mercato, essere più competitive e ottenere risultati migliori nel lungo periodo.</a:t>
            </a:r>
            <a:r>
              <a:rPr lang="it-IT" dirty="0"/>
              <a:t> 🚀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716A7FA-621A-0C7A-2370-9E26058AE8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F6E60D-781D-44DD-86F6-DEBA1B01900B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80149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64C1D-52B1-4F0E-23BD-8C04E039A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68D6609-8326-9FDC-645F-2C99AD0434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0F09EA5-D281-9A1E-5616-B017D3F628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Sistema di Gestione del Personale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gestione del personale</a:t>
            </a:r>
            <a:r>
              <a:rPr lang="it-IT" dirty="0"/>
              <a:t> (o </a:t>
            </a:r>
            <a:r>
              <a:rPr lang="it-IT" b="1" dirty="0"/>
              <a:t>Human Resource Management System, HRMS</a:t>
            </a:r>
            <a:r>
              <a:rPr lang="it-IT" dirty="0"/>
              <a:t>) è l’insieme di processi, strumenti e strategie utilizzati dall’azienda per gestire il capitale umano. Comprende tutte le attività relative 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Selezione e assunzione</a:t>
            </a:r>
            <a:r>
              <a:rPr lang="it-IT" dirty="0"/>
              <a:t> → Reclutare i talenti migliori per l’azienda.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Formazione e sviluppo</a:t>
            </a:r>
            <a:r>
              <a:rPr lang="it-IT" dirty="0"/>
              <a:t> → Fornire aggiornamenti e competenze ai dipendenti.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Gestione delle performance</a:t>
            </a:r>
            <a:r>
              <a:rPr lang="it-IT" dirty="0"/>
              <a:t> → Valutare il rendimento dei lavoratori e ottimizzarlo.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Amministrazione del personale</a:t>
            </a:r>
            <a:r>
              <a:rPr lang="it-IT" dirty="0"/>
              <a:t> → Gestire stipendi, contratti, ferie e benefit.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Motivazione e </a:t>
            </a:r>
            <a:r>
              <a:rPr lang="it-IT" b="1" dirty="0" err="1"/>
              <a:t>retention</a:t>
            </a:r>
            <a:r>
              <a:rPr lang="it-IT" dirty="0"/>
              <a:t> → Implementare politiche per mantenere elevata la soddisfazione e ridurre il turnover.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l’efficienza operativa</a:t>
            </a:r>
            <a:r>
              <a:rPr lang="it-IT" dirty="0"/>
              <a:t> → Un sistema organizzato permette di ridurre errori e ritardi nelle assunzioni, nei pagamenti e nella gestione amministrativa.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Aumenta la produttività</a:t>
            </a:r>
            <a:r>
              <a:rPr lang="it-IT" dirty="0"/>
              <a:t> → Con strumenti di valutazione e formazione, i dipendenti possono migliorare le loro competenze e contribuire di più all’azienda.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il turnover</a:t>
            </a:r>
            <a:r>
              <a:rPr lang="it-IT" dirty="0"/>
              <a:t> → Se un’azienda investe nel benessere e nella crescita dei dipendenti, questi saranno più motivati a rimanere.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una gestione strategica delle risorse umane</a:t>
            </a:r>
            <a:r>
              <a:rPr lang="it-IT" dirty="0"/>
              <a:t> → Analizzando i dati sui dipendenti, l’azienda può prendere decisioni migliori su assunzioni, promozioni e sviluppo delle competenze.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con un HRMS ben strutturato può automatizzare le paghe, valutare le performance in modo oggettivo e creare piani di formazione personalizzati per i dipendenti, migliorando la gestione del personale e riducendo i costi.</a:t>
            </a:r>
          </a:p>
          <a:p>
            <a:r>
              <a:rPr lang="it-IT" b="1" dirty="0"/>
              <a:t>2. Sistema Informativo Aziendale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informativo aziendale</a:t>
            </a:r>
            <a:r>
              <a:rPr lang="it-IT" dirty="0"/>
              <a:t> è l’insieme delle tecnologie, procedure e risorse che consentono all’azienda di raccogliere, archiviare, elaborare e distribuire informazioni utili per il processo decisionale.</a:t>
            </a:r>
          </a:p>
          <a:p>
            <a:r>
              <a:rPr lang="it-IT" dirty="0"/>
              <a:t>Questo sistema può includere: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ERP (Enterprise Resource Planning)</a:t>
            </a:r>
            <a:r>
              <a:rPr lang="it-IT" dirty="0"/>
              <a:t> → Software che integra le varie funzioni aziendali (contabilità, magazzino, vendite, produzione).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CRM (Customer </a:t>
            </a:r>
            <a:r>
              <a:rPr lang="it-IT" b="1" dirty="0" err="1"/>
              <a:t>Relationship</a:t>
            </a:r>
            <a:r>
              <a:rPr lang="it-IT" b="1" dirty="0"/>
              <a:t> Management)</a:t>
            </a:r>
            <a:r>
              <a:rPr lang="it-IT" dirty="0"/>
              <a:t> → Sistema per la gestione delle relazioni con i clienti.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Business Intelligence (BI)</a:t>
            </a:r>
            <a:r>
              <a:rPr lang="it-IT" dirty="0"/>
              <a:t> → Strumenti per analizzare i dati aziendali e supportare le decisioni strategiche.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la comunicazione interna</a:t>
            </a:r>
            <a:r>
              <a:rPr lang="it-IT" dirty="0"/>
              <a:t> → Tutti i dipartimenti possono accedere ai dati in modo centralizzato e aggiornato.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gli errori e le inefficienze</a:t>
            </a:r>
            <a:r>
              <a:rPr lang="it-IT" dirty="0"/>
              <a:t> → Un sistema automatizzato riduce il rischio di errori manuali nella gestione delle informazioni.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Velocizza le decisioni</a:t>
            </a:r>
            <a:r>
              <a:rPr lang="it-IT" dirty="0"/>
              <a:t> → I manager hanno accesso a dati aggiornati in tempo reale per prendere decisioni informate.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Ottimizza la gestione delle risorse</a:t>
            </a:r>
            <a:r>
              <a:rPr lang="it-IT" dirty="0"/>
              <a:t> → Permette di controllare meglio scorte, produzione, vendite e finanze.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 supermercato con un sistema informativo integrato può monitorare in tempo reale le scorte e i trend di vendita, riducendo gli sprechi e ottimizzando gli ordini ai fornitori.</a:t>
            </a:r>
          </a:p>
          <a:p>
            <a:r>
              <a:rPr lang="it-IT" b="1" dirty="0"/>
              <a:t>3. Sistema di Pianificazione e Controllo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pianificazione e controllo</a:t>
            </a:r>
            <a:r>
              <a:rPr lang="it-IT" dirty="0"/>
              <a:t> è il meccanismo attraverso il quale un’azienda definisce i suoi obiettivi strategici e monitora l’andamento delle attività per assicurarsi di raggiungerli.</a:t>
            </a:r>
          </a:p>
          <a:p>
            <a:r>
              <a:rPr lang="it-IT" dirty="0"/>
              <a:t>Comprende: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Pianificazione strategica</a:t>
            </a:r>
            <a:r>
              <a:rPr lang="it-IT" dirty="0"/>
              <a:t> → Definizione di obiettivi a lungo termine.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Budgeting</a:t>
            </a:r>
            <a:r>
              <a:rPr lang="it-IT" dirty="0"/>
              <a:t> → Allocazione delle risorse finanziarie per ogni area aziendale.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Controllo di gestione</a:t>
            </a:r>
            <a:r>
              <a:rPr lang="it-IT" dirty="0"/>
              <a:t> → Monitoraggio delle performance rispetto agli obiettivi prefissati.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Analisi degli scostamenti</a:t>
            </a:r>
            <a:r>
              <a:rPr lang="it-IT" dirty="0"/>
              <a:t> → Identificazione delle differenze tra obiettivi e risultati reali e definizione di azioni correttive.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Aiuta a definire obiettivi chiari e realistici</a:t>
            </a:r>
            <a:r>
              <a:rPr lang="it-IT" dirty="0"/>
              <a:t> → Un piano ben strutturato guida l’azienda verso il successo.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di gestire meglio le risorse finanziarie</a:t>
            </a:r>
            <a:r>
              <a:rPr lang="it-IT" dirty="0"/>
              <a:t> → Un buon controllo di gestione evita sprechi e migliora la redditività.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Consente di anticipare i problemi</a:t>
            </a:r>
            <a:r>
              <a:rPr lang="it-IT" dirty="0"/>
              <a:t> → Monitorando costantemente le performance, l’azienda può intervenire prima che le difficoltà diventino critiche.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 la trasparenza e la responsabilità</a:t>
            </a:r>
            <a:r>
              <a:rPr lang="it-IT" dirty="0"/>
              <a:t> → Ogni reparto sa quali sono gli obiettivi e le aspettative, evitando inefficienze e sprechi.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manifatturiera con un sistema di pianificazione e controllo può stabilire un budget annuale per l’acquisto di materie prime e monitorare se i costi reali stanno rispettando il budget, evitando spese eccessive.</a:t>
            </a:r>
          </a:p>
          <a:p>
            <a:r>
              <a:rPr lang="it-IT" b="1" dirty="0"/>
              <a:t>Conclusione: Perché sono fondamentali in azienda?</a:t>
            </a:r>
          </a:p>
          <a:p>
            <a:r>
              <a:rPr lang="it-IT" dirty="0"/>
              <a:t>Questi tre sistemi sono </a:t>
            </a:r>
            <a:r>
              <a:rPr lang="it-IT" b="1" dirty="0"/>
              <a:t>indispensabili</a:t>
            </a:r>
            <a:r>
              <a:rPr lang="it-IT" dirty="0"/>
              <a:t> per qualsiasi impresa moderna, perché: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Garantiscono efficienza e riduzione dei costi</a:t>
            </a:r>
            <a:r>
              <a:rPr lang="it-IT" dirty="0"/>
              <a:t> → Automatizzano processi e riducono gli sprechi.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Migliorano la qualità delle decisioni</a:t>
            </a:r>
            <a:r>
              <a:rPr lang="it-IT" dirty="0"/>
              <a:t> → Forniscono dati e analisi precise per guidare le scelte aziendali.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Favoriscono la crescita sostenibile dell’azienda</a:t>
            </a:r>
            <a:r>
              <a:rPr lang="it-IT" dirty="0"/>
              <a:t> → Permettono di pianificare il futuro e gestire le risorse in modo strategico.</a:t>
            </a:r>
          </a:p>
          <a:p>
            <a:r>
              <a:rPr lang="it-IT" dirty="0"/>
              <a:t>Le aziende che integrano questi sistemi possono </a:t>
            </a:r>
            <a:r>
              <a:rPr lang="it-IT" b="1" dirty="0"/>
              <a:t>adattarsi più facilmente ai cambiamenti del mercato, essere più competitive e ottenere risultati migliori nel lungo periodo.</a:t>
            </a:r>
            <a:r>
              <a:rPr lang="it-IT" dirty="0"/>
              <a:t> 🚀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05610B6-0040-E4BD-4998-EA84FA764C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F6E60D-781D-44DD-86F6-DEBA1B01900B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76421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B6E54-8A73-5008-B517-D9E0C5C87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124DB5-9EE5-FD57-A850-ED14FD64B0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B376C48-A82D-A06B-7969-BEE1A3E2E2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Sistema di Gestione del Personale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gestione del personale</a:t>
            </a:r>
            <a:r>
              <a:rPr lang="it-IT" dirty="0"/>
              <a:t> (o </a:t>
            </a:r>
            <a:r>
              <a:rPr lang="it-IT" b="1" dirty="0"/>
              <a:t>Human Resource Management System, HRMS</a:t>
            </a:r>
            <a:r>
              <a:rPr lang="it-IT" dirty="0"/>
              <a:t>) è l’insieme di processi, strumenti e strategie utilizzati dall’azienda per gestire il capitale umano. Comprende tutte le attività relative 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Selezione e assunzione</a:t>
            </a:r>
            <a:r>
              <a:rPr lang="it-IT" dirty="0"/>
              <a:t> → Reclutare i talenti migliori per l’azienda.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Formazione e sviluppo</a:t>
            </a:r>
            <a:r>
              <a:rPr lang="it-IT" dirty="0"/>
              <a:t> → Fornire aggiornamenti e competenze ai dipendenti.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Gestione delle performance</a:t>
            </a:r>
            <a:r>
              <a:rPr lang="it-IT" dirty="0"/>
              <a:t> → Valutare il rendimento dei lavoratori e ottimizzarlo.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Amministrazione del personale</a:t>
            </a:r>
            <a:r>
              <a:rPr lang="it-IT" dirty="0"/>
              <a:t> → Gestire stipendi, contratti, ferie e benefit.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Motivazione e </a:t>
            </a:r>
            <a:r>
              <a:rPr lang="it-IT" b="1" dirty="0" err="1"/>
              <a:t>retention</a:t>
            </a:r>
            <a:r>
              <a:rPr lang="it-IT" dirty="0"/>
              <a:t> → Implementare politiche per mantenere elevata la soddisfazione e ridurre il turnover.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l’efficienza operativa</a:t>
            </a:r>
            <a:r>
              <a:rPr lang="it-IT" dirty="0"/>
              <a:t> → Un sistema organizzato permette di ridurre errori e ritardi nelle assunzioni, nei pagamenti e nella gestione amministrativa.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Aumenta la produttività</a:t>
            </a:r>
            <a:r>
              <a:rPr lang="it-IT" dirty="0"/>
              <a:t> → Con strumenti di valutazione e formazione, i dipendenti possono migliorare le loro competenze e contribuire di più all’azienda.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il turnover</a:t>
            </a:r>
            <a:r>
              <a:rPr lang="it-IT" dirty="0"/>
              <a:t> → Se un’azienda investe nel benessere e nella crescita dei dipendenti, questi saranno più motivati a rimanere.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una gestione strategica delle risorse umane</a:t>
            </a:r>
            <a:r>
              <a:rPr lang="it-IT" dirty="0"/>
              <a:t> → Analizzando i dati sui dipendenti, l’azienda può prendere decisioni migliori su assunzioni, promozioni e sviluppo delle competenze.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con un HRMS ben strutturato può automatizzare le paghe, valutare le performance in modo oggettivo e creare piani di formazione personalizzati per i dipendenti, migliorando la gestione del personale e riducendo i costi.</a:t>
            </a:r>
          </a:p>
          <a:p>
            <a:r>
              <a:rPr lang="it-IT" b="1" dirty="0"/>
              <a:t>2. Sistema Informativo Aziendale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informativo aziendale</a:t>
            </a:r>
            <a:r>
              <a:rPr lang="it-IT" dirty="0"/>
              <a:t> è l’insieme delle tecnologie, procedure e risorse che consentono all’azienda di raccogliere, archiviare, elaborare e distribuire informazioni utili per il processo decisionale.</a:t>
            </a:r>
          </a:p>
          <a:p>
            <a:r>
              <a:rPr lang="it-IT" dirty="0"/>
              <a:t>Questo sistema può includere: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ERP (Enterprise Resource Planning)</a:t>
            </a:r>
            <a:r>
              <a:rPr lang="it-IT" dirty="0"/>
              <a:t> → Software che integra le varie funzioni aziendali (contabilità, magazzino, vendite, produzione).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CRM (Customer </a:t>
            </a:r>
            <a:r>
              <a:rPr lang="it-IT" b="1" dirty="0" err="1"/>
              <a:t>Relationship</a:t>
            </a:r>
            <a:r>
              <a:rPr lang="it-IT" b="1" dirty="0"/>
              <a:t> Management)</a:t>
            </a:r>
            <a:r>
              <a:rPr lang="it-IT" dirty="0"/>
              <a:t> → Sistema per la gestione delle relazioni con i clienti.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Business Intelligence (BI)</a:t>
            </a:r>
            <a:r>
              <a:rPr lang="it-IT" dirty="0"/>
              <a:t> → Strumenti per analizzare i dati aziendali e supportare le decisioni strategiche.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la comunicazione interna</a:t>
            </a:r>
            <a:r>
              <a:rPr lang="it-IT" dirty="0"/>
              <a:t> → Tutti i dipartimenti possono accedere ai dati in modo centralizzato e aggiornato.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gli errori e le inefficienze</a:t>
            </a:r>
            <a:r>
              <a:rPr lang="it-IT" dirty="0"/>
              <a:t> → Un sistema automatizzato riduce il rischio di errori manuali nella gestione delle informazioni.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Velocizza le decisioni</a:t>
            </a:r>
            <a:r>
              <a:rPr lang="it-IT" dirty="0"/>
              <a:t> → I manager hanno accesso a dati aggiornati in tempo reale per prendere decisioni informate.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Ottimizza la gestione delle risorse</a:t>
            </a:r>
            <a:r>
              <a:rPr lang="it-IT" dirty="0"/>
              <a:t> → Permette di controllare meglio scorte, produzione, vendite e finanze.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 supermercato con un sistema informativo integrato può monitorare in tempo reale le scorte e i trend di vendita, riducendo gli sprechi e ottimizzando gli ordini ai fornitori.</a:t>
            </a:r>
          </a:p>
          <a:p>
            <a:r>
              <a:rPr lang="it-IT" b="1" dirty="0"/>
              <a:t>3. Sistema di Pianificazione e Controllo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pianificazione e controllo</a:t>
            </a:r>
            <a:r>
              <a:rPr lang="it-IT" dirty="0"/>
              <a:t> è il meccanismo attraverso il quale un’azienda definisce i suoi obiettivi strategici e monitora l’andamento delle attività per assicurarsi di raggiungerli.</a:t>
            </a:r>
          </a:p>
          <a:p>
            <a:r>
              <a:rPr lang="it-IT" dirty="0"/>
              <a:t>Comprende: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Pianificazione strategica</a:t>
            </a:r>
            <a:r>
              <a:rPr lang="it-IT" dirty="0"/>
              <a:t> → Definizione di obiettivi a lungo termine.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Budgeting</a:t>
            </a:r>
            <a:r>
              <a:rPr lang="it-IT" dirty="0"/>
              <a:t> → Allocazione delle risorse finanziarie per ogni area aziendale.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Controllo di gestione</a:t>
            </a:r>
            <a:r>
              <a:rPr lang="it-IT" dirty="0"/>
              <a:t> → Monitoraggio delle performance rispetto agli obiettivi prefissati.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Analisi degli scostamenti</a:t>
            </a:r>
            <a:r>
              <a:rPr lang="it-IT" dirty="0"/>
              <a:t> → Identificazione delle differenze tra obiettivi e risultati reali e definizione di azioni correttive.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Aiuta a definire obiettivi chiari e realistici</a:t>
            </a:r>
            <a:r>
              <a:rPr lang="it-IT" dirty="0"/>
              <a:t> → Un piano ben strutturato guida l’azienda verso il successo.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di gestire meglio le risorse finanziarie</a:t>
            </a:r>
            <a:r>
              <a:rPr lang="it-IT" dirty="0"/>
              <a:t> → Un buon controllo di gestione evita sprechi e migliora la redditività.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Consente di anticipare i problemi</a:t>
            </a:r>
            <a:r>
              <a:rPr lang="it-IT" dirty="0"/>
              <a:t> → Monitorando costantemente le performance, l’azienda può intervenire prima che le difficoltà diventino critiche.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 la trasparenza e la responsabilità</a:t>
            </a:r>
            <a:r>
              <a:rPr lang="it-IT" dirty="0"/>
              <a:t> → Ogni reparto sa quali sono gli obiettivi e le aspettative, evitando inefficienze e sprechi.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manifatturiera con un sistema di pianificazione e controllo può stabilire un budget annuale per l’acquisto di materie prime e monitorare se i costi reali stanno rispettando il budget, evitando spese eccessive.</a:t>
            </a:r>
          </a:p>
          <a:p>
            <a:r>
              <a:rPr lang="it-IT" b="1" dirty="0"/>
              <a:t>Conclusione: Perché sono fondamentali in azienda?</a:t>
            </a:r>
          </a:p>
          <a:p>
            <a:r>
              <a:rPr lang="it-IT" dirty="0"/>
              <a:t>Questi tre sistemi sono </a:t>
            </a:r>
            <a:r>
              <a:rPr lang="it-IT" b="1" dirty="0"/>
              <a:t>indispensabili</a:t>
            </a:r>
            <a:r>
              <a:rPr lang="it-IT" dirty="0"/>
              <a:t> per qualsiasi impresa moderna, perché: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Garantiscono efficienza e riduzione dei costi</a:t>
            </a:r>
            <a:r>
              <a:rPr lang="it-IT" dirty="0"/>
              <a:t> → Automatizzano processi e riducono gli sprechi.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Migliorano la qualità delle decisioni</a:t>
            </a:r>
            <a:r>
              <a:rPr lang="it-IT" dirty="0"/>
              <a:t> → Forniscono dati e analisi precise per guidare le scelte aziendali.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Favoriscono la crescita sostenibile dell’azienda</a:t>
            </a:r>
            <a:r>
              <a:rPr lang="it-IT" dirty="0"/>
              <a:t> → Permettono di pianificare il futuro e gestire le risorse in modo strategico.</a:t>
            </a:r>
          </a:p>
          <a:p>
            <a:r>
              <a:rPr lang="it-IT" dirty="0"/>
              <a:t>Le aziende che integrano questi sistemi possono </a:t>
            </a:r>
            <a:r>
              <a:rPr lang="it-IT" b="1" dirty="0"/>
              <a:t>adattarsi più facilmente ai cambiamenti del mercato, essere più competitive e ottenere risultati migliori nel lungo periodo.</a:t>
            </a:r>
            <a:r>
              <a:rPr lang="it-IT" dirty="0"/>
              <a:t> 🚀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E6E9CD-06AC-7119-AE16-701A7D024A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F6E60D-781D-44DD-86F6-DEBA1B01900B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2177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06D94-581A-6B6B-180F-D8BC9F1EE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CDF7089-62B0-6592-1F0B-0AB081E2CC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F766D3C-2AD4-BD3B-67FD-1743A2100C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Sistema di Gestione del Personale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gestione del personale</a:t>
            </a:r>
            <a:r>
              <a:rPr lang="it-IT" dirty="0"/>
              <a:t> (o </a:t>
            </a:r>
            <a:r>
              <a:rPr lang="it-IT" b="1" dirty="0"/>
              <a:t>Human Resource Management System, HRMS</a:t>
            </a:r>
            <a:r>
              <a:rPr lang="it-IT" dirty="0"/>
              <a:t>) è l’insieme di processi, strumenti e strategie utilizzati dall’azienda per gestire il capitale umano. Comprende tutte le attività relative 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Selezione e assunzione</a:t>
            </a:r>
            <a:r>
              <a:rPr lang="it-IT" dirty="0"/>
              <a:t> → Reclutare i talenti migliori per l’azienda.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Formazione e sviluppo</a:t>
            </a:r>
            <a:r>
              <a:rPr lang="it-IT" dirty="0"/>
              <a:t> → Fornire aggiornamenti e competenze ai dipendenti.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Gestione delle performance</a:t>
            </a:r>
            <a:r>
              <a:rPr lang="it-IT" dirty="0"/>
              <a:t> → Valutare il rendimento dei lavoratori e ottimizzarlo.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Amministrazione del personale</a:t>
            </a:r>
            <a:r>
              <a:rPr lang="it-IT" dirty="0"/>
              <a:t> → Gestire stipendi, contratti, ferie e benefit.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Motivazione e </a:t>
            </a:r>
            <a:r>
              <a:rPr lang="it-IT" b="1" dirty="0" err="1"/>
              <a:t>retention</a:t>
            </a:r>
            <a:r>
              <a:rPr lang="it-IT" dirty="0"/>
              <a:t> → Implementare politiche per mantenere elevata la soddisfazione e ridurre il turnover.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l’efficienza operativa</a:t>
            </a:r>
            <a:r>
              <a:rPr lang="it-IT" dirty="0"/>
              <a:t> → Un sistema organizzato permette di ridurre errori e ritardi nelle assunzioni, nei pagamenti e nella gestione amministrativa.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Aumenta la produttività</a:t>
            </a:r>
            <a:r>
              <a:rPr lang="it-IT" dirty="0"/>
              <a:t> → Con strumenti di valutazione e formazione, i dipendenti possono migliorare le loro competenze e contribuire di più all’azienda.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il turnover</a:t>
            </a:r>
            <a:r>
              <a:rPr lang="it-IT" dirty="0"/>
              <a:t> → Se un’azienda investe nel benessere e nella crescita dei dipendenti, questi saranno più motivati a rimanere.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una gestione strategica delle risorse umane</a:t>
            </a:r>
            <a:r>
              <a:rPr lang="it-IT" dirty="0"/>
              <a:t> → Analizzando i dati sui dipendenti, l’azienda può prendere decisioni migliori su assunzioni, promozioni e sviluppo delle competenze.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con un HRMS ben strutturato può automatizzare le paghe, valutare le performance in modo oggettivo e creare piani di formazione personalizzati per i dipendenti, migliorando la gestione del personale e riducendo i costi.</a:t>
            </a:r>
          </a:p>
          <a:p>
            <a:r>
              <a:rPr lang="it-IT" b="1" dirty="0"/>
              <a:t>2. Sistema Informativo Aziendale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informativo aziendale</a:t>
            </a:r>
            <a:r>
              <a:rPr lang="it-IT" dirty="0"/>
              <a:t> è l’insieme delle tecnologie, procedure e risorse che consentono all’azienda di raccogliere, archiviare, elaborare e distribuire informazioni utili per il processo decisionale.</a:t>
            </a:r>
          </a:p>
          <a:p>
            <a:r>
              <a:rPr lang="it-IT" dirty="0"/>
              <a:t>Questo sistema può includere: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ERP (Enterprise Resource Planning)</a:t>
            </a:r>
            <a:r>
              <a:rPr lang="it-IT" dirty="0"/>
              <a:t> → Software che integra le varie funzioni aziendali (contabilità, magazzino, vendite, produzione).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CRM (Customer </a:t>
            </a:r>
            <a:r>
              <a:rPr lang="it-IT" b="1" dirty="0" err="1"/>
              <a:t>Relationship</a:t>
            </a:r>
            <a:r>
              <a:rPr lang="it-IT" b="1" dirty="0"/>
              <a:t> Management)</a:t>
            </a:r>
            <a:r>
              <a:rPr lang="it-IT" dirty="0"/>
              <a:t> → Sistema per la gestione delle relazioni con i clienti.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Business Intelligence (BI)</a:t>
            </a:r>
            <a:r>
              <a:rPr lang="it-IT" dirty="0"/>
              <a:t> → Strumenti per analizzare i dati aziendali e supportare le decisioni strategiche.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la comunicazione interna</a:t>
            </a:r>
            <a:r>
              <a:rPr lang="it-IT" dirty="0"/>
              <a:t> → Tutti i dipartimenti possono accedere ai dati in modo centralizzato e aggiornato.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gli errori e le inefficienze</a:t>
            </a:r>
            <a:r>
              <a:rPr lang="it-IT" dirty="0"/>
              <a:t> → Un sistema automatizzato riduce il rischio di errori manuali nella gestione delle informazioni.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Velocizza le decisioni</a:t>
            </a:r>
            <a:r>
              <a:rPr lang="it-IT" dirty="0"/>
              <a:t> → I manager hanno accesso a dati aggiornati in tempo reale per prendere decisioni informate.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Ottimizza la gestione delle risorse</a:t>
            </a:r>
            <a:r>
              <a:rPr lang="it-IT" dirty="0"/>
              <a:t> → Permette di controllare meglio scorte, produzione, vendite e finanze.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 supermercato con un sistema informativo integrato può monitorare in tempo reale le scorte e i trend di vendita, riducendo gli sprechi e ottimizzando gli ordini ai fornitori.</a:t>
            </a:r>
          </a:p>
          <a:p>
            <a:r>
              <a:rPr lang="it-IT" b="1" dirty="0"/>
              <a:t>3. Sistema di Pianificazione e Controllo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pianificazione e controllo</a:t>
            </a:r>
            <a:r>
              <a:rPr lang="it-IT" dirty="0"/>
              <a:t> è il meccanismo attraverso il quale un’azienda definisce i suoi obiettivi strategici e monitora l’andamento delle attività per assicurarsi di raggiungerli.</a:t>
            </a:r>
          </a:p>
          <a:p>
            <a:r>
              <a:rPr lang="it-IT" dirty="0"/>
              <a:t>Comprende: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Pianificazione strategica</a:t>
            </a:r>
            <a:r>
              <a:rPr lang="it-IT" dirty="0"/>
              <a:t> → Definizione di obiettivi a lungo termine.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Budgeting</a:t>
            </a:r>
            <a:r>
              <a:rPr lang="it-IT" dirty="0"/>
              <a:t> → Allocazione delle risorse finanziarie per ogni area aziendale.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Controllo di gestione</a:t>
            </a:r>
            <a:r>
              <a:rPr lang="it-IT" dirty="0"/>
              <a:t> → Monitoraggio delle performance rispetto agli obiettivi prefissati.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Analisi degli scostamenti</a:t>
            </a:r>
            <a:r>
              <a:rPr lang="it-IT" dirty="0"/>
              <a:t> → Identificazione delle differenze tra obiettivi e risultati reali e definizione di azioni correttive.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Aiuta a definire obiettivi chiari e realistici</a:t>
            </a:r>
            <a:r>
              <a:rPr lang="it-IT" dirty="0"/>
              <a:t> → Un piano ben strutturato guida l’azienda verso il successo.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di gestire meglio le risorse finanziarie</a:t>
            </a:r>
            <a:r>
              <a:rPr lang="it-IT" dirty="0"/>
              <a:t> → Un buon controllo di gestione evita sprechi e migliora la redditività.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Consente di anticipare i problemi</a:t>
            </a:r>
            <a:r>
              <a:rPr lang="it-IT" dirty="0"/>
              <a:t> → Monitorando costantemente le performance, l’azienda può intervenire prima che le difficoltà diventino critiche.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 la trasparenza e la responsabilità</a:t>
            </a:r>
            <a:r>
              <a:rPr lang="it-IT" dirty="0"/>
              <a:t> → Ogni reparto sa quali sono gli obiettivi e le aspettative, evitando inefficienze e sprechi.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manifatturiera con un sistema di pianificazione e controllo può stabilire un budget annuale per l’acquisto di materie prime e monitorare se i costi reali stanno rispettando il budget, evitando spese eccessive.</a:t>
            </a:r>
          </a:p>
          <a:p>
            <a:r>
              <a:rPr lang="it-IT" b="1" dirty="0"/>
              <a:t>Conclusione: Perché sono fondamentali in azienda?</a:t>
            </a:r>
          </a:p>
          <a:p>
            <a:r>
              <a:rPr lang="it-IT" dirty="0"/>
              <a:t>Questi tre sistemi sono </a:t>
            </a:r>
            <a:r>
              <a:rPr lang="it-IT" b="1" dirty="0"/>
              <a:t>indispensabili</a:t>
            </a:r>
            <a:r>
              <a:rPr lang="it-IT" dirty="0"/>
              <a:t> per qualsiasi impresa moderna, perché: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Garantiscono efficienza e riduzione dei costi</a:t>
            </a:r>
            <a:r>
              <a:rPr lang="it-IT" dirty="0"/>
              <a:t> → Automatizzano processi e riducono gli sprechi.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Migliorano la qualità delle decisioni</a:t>
            </a:r>
            <a:r>
              <a:rPr lang="it-IT" dirty="0"/>
              <a:t> → Forniscono dati e analisi precise per guidare le scelte aziendali.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Favoriscono la crescita sostenibile dell’azienda</a:t>
            </a:r>
            <a:r>
              <a:rPr lang="it-IT" dirty="0"/>
              <a:t> → Permettono di pianificare il futuro e gestire le risorse in modo strategico.</a:t>
            </a:r>
          </a:p>
          <a:p>
            <a:r>
              <a:rPr lang="it-IT" dirty="0"/>
              <a:t>Le aziende che integrano questi sistemi possono </a:t>
            </a:r>
            <a:r>
              <a:rPr lang="it-IT" b="1" dirty="0"/>
              <a:t>adattarsi più facilmente ai cambiamenti del mercato, essere più competitive e ottenere risultati migliori nel lungo periodo.</a:t>
            </a:r>
            <a:r>
              <a:rPr lang="it-IT" dirty="0"/>
              <a:t> 🚀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10ABE0-39AE-4D81-364D-12199C2CB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F6E60D-781D-44DD-86F6-DEBA1B01900B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96394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89E30-3439-81C4-06B4-27438A3A0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8D47114-5DC6-5E60-03AA-80C07D2EF8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62391FE-6142-7335-007F-CAE0B21697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Sistema di Gestione del Personale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gestione del personale</a:t>
            </a:r>
            <a:r>
              <a:rPr lang="it-IT" dirty="0"/>
              <a:t> (o </a:t>
            </a:r>
            <a:r>
              <a:rPr lang="it-IT" b="1" dirty="0"/>
              <a:t>Human Resource Management System, HRMS</a:t>
            </a:r>
            <a:r>
              <a:rPr lang="it-IT" dirty="0"/>
              <a:t>) è l’insieme di processi, strumenti e strategie utilizzati dall’azienda per gestire il capitale umano. Comprende tutte le attività relative 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Selezione e assunzione</a:t>
            </a:r>
            <a:r>
              <a:rPr lang="it-IT" dirty="0"/>
              <a:t> → Reclutare i talenti migliori per l’azienda.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Formazione e sviluppo</a:t>
            </a:r>
            <a:r>
              <a:rPr lang="it-IT" dirty="0"/>
              <a:t> → Fornire aggiornamenti e competenze ai dipendenti.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Gestione delle performance</a:t>
            </a:r>
            <a:r>
              <a:rPr lang="it-IT" dirty="0"/>
              <a:t> → Valutare il rendimento dei lavoratori e ottimizzarlo.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Amministrazione del personale</a:t>
            </a:r>
            <a:r>
              <a:rPr lang="it-IT" dirty="0"/>
              <a:t> → Gestire stipendi, contratti, ferie e benefit.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Motivazione e </a:t>
            </a:r>
            <a:r>
              <a:rPr lang="it-IT" b="1" dirty="0" err="1"/>
              <a:t>retention</a:t>
            </a:r>
            <a:r>
              <a:rPr lang="it-IT" dirty="0"/>
              <a:t> → Implementare politiche per mantenere elevata la soddisfazione e ridurre il turnover.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l’efficienza operativa</a:t>
            </a:r>
            <a:r>
              <a:rPr lang="it-IT" dirty="0"/>
              <a:t> → Un sistema organizzato permette di ridurre errori e ritardi nelle assunzioni, nei pagamenti e nella gestione amministrativa.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Aumenta la produttività</a:t>
            </a:r>
            <a:r>
              <a:rPr lang="it-IT" dirty="0"/>
              <a:t> → Con strumenti di valutazione e formazione, i dipendenti possono migliorare le loro competenze e contribuire di più all’azienda.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il turnover</a:t>
            </a:r>
            <a:r>
              <a:rPr lang="it-IT" dirty="0"/>
              <a:t> → Se un’azienda investe nel benessere e nella crescita dei dipendenti, questi saranno più motivati a rimanere.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una gestione strategica delle risorse umane</a:t>
            </a:r>
            <a:r>
              <a:rPr lang="it-IT" dirty="0"/>
              <a:t> → Analizzando i dati sui dipendenti, l’azienda può prendere decisioni migliori su assunzioni, promozioni e sviluppo delle competenze.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con un HRMS ben strutturato può automatizzare le paghe, valutare le performance in modo oggettivo e creare piani di formazione personalizzati per i dipendenti, migliorando la gestione del personale e riducendo i costi.</a:t>
            </a:r>
          </a:p>
          <a:p>
            <a:r>
              <a:rPr lang="it-IT" b="1" dirty="0"/>
              <a:t>2. Sistema Informativo Aziendale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informativo aziendale</a:t>
            </a:r>
            <a:r>
              <a:rPr lang="it-IT" dirty="0"/>
              <a:t> è l’insieme delle tecnologie, procedure e risorse che consentono all’azienda di raccogliere, archiviare, elaborare e distribuire informazioni utili per il processo decisionale.</a:t>
            </a:r>
          </a:p>
          <a:p>
            <a:r>
              <a:rPr lang="it-IT" dirty="0"/>
              <a:t>Questo sistema può includere: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ERP (Enterprise Resource Planning)</a:t>
            </a:r>
            <a:r>
              <a:rPr lang="it-IT" dirty="0"/>
              <a:t> → Software che integra le varie funzioni aziendali (contabilità, magazzino, vendite, produzione).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CRM (Customer </a:t>
            </a:r>
            <a:r>
              <a:rPr lang="it-IT" b="1" dirty="0" err="1"/>
              <a:t>Relationship</a:t>
            </a:r>
            <a:r>
              <a:rPr lang="it-IT" b="1" dirty="0"/>
              <a:t> Management)</a:t>
            </a:r>
            <a:r>
              <a:rPr lang="it-IT" dirty="0"/>
              <a:t> → Sistema per la gestione delle relazioni con i clienti.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Business Intelligence (BI)</a:t>
            </a:r>
            <a:r>
              <a:rPr lang="it-IT" dirty="0"/>
              <a:t> → Strumenti per analizzare i dati aziendali e supportare le decisioni strategiche.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la comunicazione interna</a:t>
            </a:r>
            <a:r>
              <a:rPr lang="it-IT" dirty="0"/>
              <a:t> → Tutti i dipartimenti possono accedere ai dati in modo centralizzato e aggiornato.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gli errori e le inefficienze</a:t>
            </a:r>
            <a:r>
              <a:rPr lang="it-IT" dirty="0"/>
              <a:t> → Un sistema automatizzato riduce il rischio di errori manuali nella gestione delle informazioni.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Velocizza le decisioni</a:t>
            </a:r>
            <a:r>
              <a:rPr lang="it-IT" dirty="0"/>
              <a:t> → I manager hanno accesso a dati aggiornati in tempo reale per prendere decisioni informate.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Ottimizza la gestione delle risorse</a:t>
            </a:r>
            <a:r>
              <a:rPr lang="it-IT" dirty="0"/>
              <a:t> → Permette di controllare meglio scorte, produzione, vendite e finanze.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 supermercato con un sistema informativo integrato può monitorare in tempo reale le scorte e i trend di vendita, riducendo gli sprechi e ottimizzando gli ordini ai fornitori.</a:t>
            </a:r>
          </a:p>
          <a:p>
            <a:r>
              <a:rPr lang="it-IT" b="1" dirty="0"/>
              <a:t>3. Sistema di Pianificazione e Controllo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pianificazione e controllo</a:t>
            </a:r>
            <a:r>
              <a:rPr lang="it-IT" dirty="0"/>
              <a:t> è il meccanismo attraverso il quale un’azienda definisce i suoi obiettivi strategici e monitora l’andamento delle attività per assicurarsi di raggiungerli.</a:t>
            </a:r>
          </a:p>
          <a:p>
            <a:r>
              <a:rPr lang="it-IT" dirty="0"/>
              <a:t>Comprende: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Pianificazione strategica</a:t>
            </a:r>
            <a:r>
              <a:rPr lang="it-IT" dirty="0"/>
              <a:t> → Definizione di obiettivi a lungo termine.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Budgeting</a:t>
            </a:r>
            <a:r>
              <a:rPr lang="it-IT" dirty="0"/>
              <a:t> → Allocazione delle risorse finanziarie per ogni area aziendale.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Controllo di gestione</a:t>
            </a:r>
            <a:r>
              <a:rPr lang="it-IT" dirty="0"/>
              <a:t> → Monitoraggio delle performance rispetto agli obiettivi prefissati.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Analisi degli scostamenti</a:t>
            </a:r>
            <a:r>
              <a:rPr lang="it-IT" dirty="0"/>
              <a:t> → Identificazione delle differenze tra obiettivi e risultati reali e definizione di azioni correttive.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Aiuta a definire obiettivi chiari e realistici</a:t>
            </a:r>
            <a:r>
              <a:rPr lang="it-IT" dirty="0"/>
              <a:t> → Un piano ben strutturato guida l’azienda verso il successo.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di gestire meglio le risorse finanziarie</a:t>
            </a:r>
            <a:r>
              <a:rPr lang="it-IT" dirty="0"/>
              <a:t> → Un buon controllo di gestione evita sprechi e migliora la redditività.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Consente di anticipare i problemi</a:t>
            </a:r>
            <a:r>
              <a:rPr lang="it-IT" dirty="0"/>
              <a:t> → Monitorando costantemente le performance, l’azienda può intervenire prima che le difficoltà diventino critiche.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 la trasparenza e la responsabilità</a:t>
            </a:r>
            <a:r>
              <a:rPr lang="it-IT" dirty="0"/>
              <a:t> → Ogni reparto sa quali sono gli obiettivi e le aspettative, evitando inefficienze e sprechi.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manifatturiera con un sistema di pianificazione e controllo può stabilire un budget annuale per l’acquisto di materie prime e monitorare se i costi reali stanno rispettando il budget, evitando spese eccessive.</a:t>
            </a:r>
          </a:p>
          <a:p>
            <a:r>
              <a:rPr lang="it-IT" b="1" dirty="0"/>
              <a:t>Conclusione: Perché sono fondamentali in azienda?</a:t>
            </a:r>
          </a:p>
          <a:p>
            <a:r>
              <a:rPr lang="it-IT" dirty="0"/>
              <a:t>Questi tre sistemi sono </a:t>
            </a:r>
            <a:r>
              <a:rPr lang="it-IT" b="1" dirty="0"/>
              <a:t>indispensabili</a:t>
            </a:r>
            <a:r>
              <a:rPr lang="it-IT" dirty="0"/>
              <a:t> per qualsiasi impresa moderna, perché: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Garantiscono efficienza e riduzione dei costi</a:t>
            </a:r>
            <a:r>
              <a:rPr lang="it-IT" dirty="0"/>
              <a:t> → Automatizzano processi e riducono gli sprechi.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Migliorano la qualità delle decisioni</a:t>
            </a:r>
            <a:r>
              <a:rPr lang="it-IT" dirty="0"/>
              <a:t> → Forniscono dati e analisi precise per guidare le scelte aziendali.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Favoriscono la crescita sostenibile dell’azienda</a:t>
            </a:r>
            <a:r>
              <a:rPr lang="it-IT" dirty="0"/>
              <a:t> → Permettono di pianificare il futuro e gestire le risorse in modo strategico.</a:t>
            </a:r>
          </a:p>
          <a:p>
            <a:r>
              <a:rPr lang="it-IT" dirty="0"/>
              <a:t>Le aziende che integrano questi sistemi possono </a:t>
            </a:r>
            <a:r>
              <a:rPr lang="it-IT" b="1" dirty="0"/>
              <a:t>adattarsi più facilmente ai cambiamenti del mercato, essere più competitive e ottenere risultati migliori nel lungo periodo.</a:t>
            </a:r>
            <a:r>
              <a:rPr lang="it-IT" dirty="0"/>
              <a:t> 🚀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37C9EE-B694-54F9-B612-F0122AB4C5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F6E60D-781D-44DD-86F6-DEBA1B01900B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13180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510B3-D09F-4517-A5A4-2FDB28A31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C2652D8-2988-CE54-7A4C-457F32C78B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83D5548-2584-1F4E-BBE0-6C24A68A77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Sistema di Gestione del Personale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gestione del personale</a:t>
            </a:r>
            <a:r>
              <a:rPr lang="it-IT" dirty="0"/>
              <a:t> (o </a:t>
            </a:r>
            <a:r>
              <a:rPr lang="it-IT" b="1" dirty="0"/>
              <a:t>Human Resource Management System, HRMS</a:t>
            </a:r>
            <a:r>
              <a:rPr lang="it-IT" dirty="0"/>
              <a:t>) è l’insieme di processi, strumenti e strategie utilizzati dall’azienda per gestire il capitale umano. Comprende tutte le attività relative 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Selezione e assunzione</a:t>
            </a:r>
            <a:r>
              <a:rPr lang="it-IT" dirty="0"/>
              <a:t> → Reclutare i talenti migliori per l’azienda.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Formazione e sviluppo</a:t>
            </a:r>
            <a:r>
              <a:rPr lang="it-IT" dirty="0"/>
              <a:t> → Fornire aggiornamenti e competenze ai dipendenti.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Gestione delle performance</a:t>
            </a:r>
            <a:r>
              <a:rPr lang="it-IT" dirty="0"/>
              <a:t> → Valutare il rendimento dei lavoratori e ottimizzarlo.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Amministrazione del personale</a:t>
            </a:r>
            <a:r>
              <a:rPr lang="it-IT" dirty="0"/>
              <a:t> → Gestire stipendi, contratti, ferie e benefit.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Motivazione e </a:t>
            </a:r>
            <a:r>
              <a:rPr lang="it-IT" b="1" dirty="0" err="1"/>
              <a:t>retention</a:t>
            </a:r>
            <a:r>
              <a:rPr lang="it-IT" dirty="0"/>
              <a:t> → Implementare politiche per mantenere elevata la soddisfazione e ridurre il turnover.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l’efficienza operativa</a:t>
            </a:r>
            <a:r>
              <a:rPr lang="it-IT" dirty="0"/>
              <a:t> → Un sistema organizzato permette di ridurre errori e ritardi nelle assunzioni, nei pagamenti e nella gestione amministrativa.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Aumenta la produttività</a:t>
            </a:r>
            <a:r>
              <a:rPr lang="it-IT" dirty="0"/>
              <a:t> → Con strumenti di valutazione e formazione, i dipendenti possono migliorare le loro competenze e contribuire di più all’azienda.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il turnover</a:t>
            </a:r>
            <a:r>
              <a:rPr lang="it-IT" dirty="0"/>
              <a:t> → Se un’azienda investe nel benessere e nella crescita dei dipendenti, questi saranno più motivati a rimanere.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una gestione strategica delle risorse umane</a:t>
            </a:r>
            <a:r>
              <a:rPr lang="it-IT" dirty="0"/>
              <a:t> → Analizzando i dati sui dipendenti, l’azienda può prendere decisioni migliori su assunzioni, promozioni e sviluppo delle competenze.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con un HRMS ben strutturato può automatizzare le paghe, valutare le performance in modo oggettivo e creare piani di formazione personalizzati per i dipendenti, migliorando la gestione del personale e riducendo i costi.</a:t>
            </a:r>
          </a:p>
          <a:p>
            <a:r>
              <a:rPr lang="it-IT" b="1" dirty="0"/>
              <a:t>2. Sistema Informativo Aziendale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informativo aziendale</a:t>
            </a:r>
            <a:r>
              <a:rPr lang="it-IT" dirty="0"/>
              <a:t> è l’insieme delle tecnologie, procedure e risorse che consentono all’azienda di raccogliere, archiviare, elaborare e distribuire informazioni utili per il processo decisionale.</a:t>
            </a:r>
          </a:p>
          <a:p>
            <a:r>
              <a:rPr lang="it-IT" dirty="0"/>
              <a:t>Questo sistema può includere: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ERP (Enterprise Resource Planning)</a:t>
            </a:r>
            <a:r>
              <a:rPr lang="it-IT" dirty="0"/>
              <a:t> → Software che integra le varie funzioni aziendali (contabilità, magazzino, vendite, produzione).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CRM (Customer </a:t>
            </a:r>
            <a:r>
              <a:rPr lang="it-IT" b="1" dirty="0" err="1"/>
              <a:t>Relationship</a:t>
            </a:r>
            <a:r>
              <a:rPr lang="it-IT" b="1" dirty="0"/>
              <a:t> Management)</a:t>
            </a:r>
            <a:r>
              <a:rPr lang="it-IT" dirty="0"/>
              <a:t> → Sistema per la gestione delle relazioni con i clienti.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Business Intelligence (BI)</a:t>
            </a:r>
            <a:r>
              <a:rPr lang="it-IT" dirty="0"/>
              <a:t> → Strumenti per analizzare i dati aziendali e supportare le decisioni strategiche.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Migliora la comunicazione interna</a:t>
            </a:r>
            <a:r>
              <a:rPr lang="it-IT" dirty="0"/>
              <a:t> → Tutti i dipartimenti possono accedere ai dati in modo centralizzato e aggiornato.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Riduce gli errori e le inefficienze</a:t>
            </a:r>
            <a:r>
              <a:rPr lang="it-IT" dirty="0"/>
              <a:t> → Un sistema automatizzato riduce il rischio di errori manuali nella gestione delle informazioni.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Velocizza le decisioni</a:t>
            </a:r>
            <a:r>
              <a:rPr lang="it-IT" dirty="0"/>
              <a:t> → I manager hanno accesso a dati aggiornati in tempo reale per prendere decisioni informate.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Ottimizza la gestione delle risorse</a:t>
            </a:r>
            <a:r>
              <a:rPr lang="it-IT" dirty="0"/>
              <a:t> → Permette di controllare meglio scorte, produzione, vendite e finanze.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 supermercato con un sistema informativo integrato può monitorare in tempo reale le scorte e i trend di vendita, riducendo gli sprechi e ottimizzando gli ordini ai fornitori.</a:t>
            </a:r>
          </a:p>
          <a:p>
            <a:r>
              <a:rPr lang="it-IT" b="1" dirty="0"/>
              <a:t>3. Sistema di Pianificazione e Controllo</a:t>
            </a:r>
          </a:p>
          <a:p>
            <a:r>
              <a:rPr lang="it-IT" b="1" dirty="0"/>
              <a:t>Cos’è?</a:t>
            </a:r>
          </a:p>
          <a:p>
            <a:r>
              <a:rPr lang="it-IT" dirty="0"/>
              <a:t>Il </a:t>
            </a:r>
            <a:r>
              <a:rPr lang="it-IT" b="1" dirty="0"/>
              <a:t>sistema di pianificazione e controllo</a:t>
            </a:r>
            <a:r>
              <a:rPr lang="it-IT" dirty="0"/>
              <a:t> è il meccanismo attraverso il quale un’azienda definisce i suoi obiettivi strategici e monitora l’andamento delle attività per assicurarsi di raggiungerli.</a:t>
            </a:r>
          </a:p>
          <a:p>
            <a:r>
              <a:rPr lang="it-IT" dirty="0"/>
              <a:t>Comprende: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Pianificazione strategica</a:t>
            </a:r>
            <a:r>
              <a:rPr lang="it-IT" dirty="0"/>
              <a:t> → Definizione di obiettivi a lungo termine.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Budgeting</a:t>
            </a:r>
            <a:r>
              <a:rPr lang="it-IT" dirty="0"/>
              <a:t> → Allocazione delle risorse finanziarie per ogni area aziendale.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Controllo di gestione</a:t>
            </a:r>
            <a:r>
              <a:rPr lang="it-IT" dirty="0"/>
              <a:t> → Monitoraggio delle performance rispetto agli obiettivi prefissati.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b="1" dirty="0"/>
              <a:t>Analisi degli scostamenti</a:t>
            </a:r>
            <a:r>
              <a:rPr lang="it-IT" dirty="0"/>
              <a:t> → Identificazione delle differenze tra obiettivi e risultati reali e definizione di azioni correttive.</a:t>
            </a:r>
          </a:p>
          <a:p>
            <a:r>
              <a:rPr lang="it-IT" b="1" dirty="0"/>
              <a:t>A cosa serve in azienda?</a:t>
            </a:r>
          </a:p>
          <a:p>
            <a:r>
              <a:rPr lang="it-IT" dirty="0"/>
              <a:t>✅ </a:t>
            </a:r>
            <a:r>
              <a:rPr lang="it-IT" b="1" dirty="0"/>
              <a:t>Aiuta a definire obiettivi chiari e realistici</a:t>
            </a:r>
            <a:r>
              <a:rPr lang="it-IT" dirty="0"/>
              <a:t> → Un piano ben strutturato guida l’azienda verso il successo.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Permette di gestire meglio le risorse finanziarie</a:t>
            </a:r>
            <a:r>
              <a:rPr lang="it-IT" dirty="0"/>
              <a:t> → Un buon controllo di gestione evita sprechi e migliora la redditività.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Consente di anticipare i problemi</a:t>
            </a:r>
            <a:r>
              <a:rPr lang="it-IT" dirty="0"/>
              <a:t> → Monitorando costantemente le performance, l’azienda può intervenire prima che le difficoltà diventino critiche.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 la trasparenza e la responsabilità</a:t>
            </a:r>
            <a:r>
              <a:rPr lang="it-IT" dirty="0"/>
              <a:t> → Ogni reparto sa quali sono gli obiettivi e le aspettative, evitando inefficienze e sprechi.</a:t>
            </a:r>
          </a:p>
          <a:p>
            <a:r>
              <a:rPr lang="it-IT" dirty="0"/>
              <a:t>🔹 </a:t>
            </a:r>
            <a:r>
              <a:rPr lang="it-IT" b="1" dirty="0"/>
              <a:t>Esempio pratico</a:t>
            </a:r>
            <a:r>
              <a:rPr lang="it-IT" dirty="0"/>
              <a:t>: Un’azienda manifatturiera con un sistema di pianificazione e controllo può stabilire un budget annuale per l’acquisto di materie prime e monitorare se i costi reali stanno rispettando il budget, evitando spese eccessive.</a:t>
            </a:r>
          </a:p>
          <a:p>
            <a:r>
              <a:rPr lang="it-IT" b="1" dirty="0"/>
              <a:t>Conclusione: Perché sono fondamentali in azienda?</a:t>
            </a:r>
          </a:p>
          <a:p>
            <a:r>
              <a:rPr lang="it-IT" dirty="0"/>
              <a:t>Questi tre sistemi sono </a:t>
            </a:r>
            <a:r>
              <a:rPr lang="it-IT" b="1" dirty="0"/>
              <a:t>indispensabili</a:t>
            </a:r>
            <a:r>
              <a:rPr lang="it-IT" dirty="0"/>
              <a:t> per qualsiasi impresa moderna, perché: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Garantiscono efficienza e riduzione dei costi</a:t>
            </a:r>
            <a:r>
              <a:rPr lang="it-IT" dirty="0"/>
              <a:t> → Automatizzano processi e riducono gli sprechi.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Migliorano la qualità delle decisioni</a:t>
            </a:r>
            <a:r>
              <a:rPr lang="it-IT" dirty="0"/>
              <a:t> → Forniscono dati e analisi precise per guidare le scelte aziendali.</a:t>
            </a:r>
            <a:br>
              <a:rPr lang="it-IT" dirty="0"/>
            </a:br>
            <a:r>
              <a:rPr lang="it-IT" dirty="0"/>
              <a:t>✅ </a:t>
            </a:r>
            <a:r>
              <a:rPr lang="it-IT" b="1" dirty="0"/>
              <a:t>Favoriscono la crescita sostenibile dell’azienda</a:t>
            </a:r>
            <a:r>
              <a:rPr lang="it-IT" dirty="0"/>
              <a:t> → Permettono di pianificare il futuro e gestire le risorse in modo strategico.</a:t>
            </a:r>
          </a:p>
          <a:p>
            <a:r>
              <a:rPr lang="it-IT" dirty="0"/>
              <a:t>Le aziende che integrano questi sistemi possono </a:t>
            </a:r>
            <a:r>
              <a:rPr lang="it-IT" b="1" dirty="0"/>
              <a:t>adattarsi più facilmente ai cambiamenti del mercato, essere più competitive e ottenere risultati migliori nel lungo periodo.</a:t>
            </a:r>
            <a:r>
              <a:rPr lang="it-IT" dirty="0"/>
              <a:t> 🚀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C4ACF30-836A-6734-CD6A-8DBBCE6682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F6E60D-781D-44DD-86F6-DEBA1B01900B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30577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6939" y="609676"/>
            <a:ext cx="9787890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678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864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02030" y="1618614"/>
            <a:ext cx="4701540" cy="4376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79081" y="1700860"/>
            <a:ext cx="4593590" cy="3439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983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538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52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99441"/>
            <a:ext cx="10358120" cy="1183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7392" y="1354280"/>
            <a:ext cx="10742295" cy="4020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30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F07CAD-79D9-9DBA-F159-50442CAC0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148D46F-D07B-85B5-1671-3A59C4E90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EE2D632-95F4-B8C5-0CB6-5AC2BF4AE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90FA2B-CD53-D6CC-C348-485FE5BC50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8569633-1DFF-5E3C-C197-796EB39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77E7806-1F3C-2DCE-4F8E-468E9BB5C5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it-IT" kern="1200" dirty="0">
                <a:solidFill>
                  <a:srgbClr val="FFFFFF"/>
                </a:solidFill>
                <a:latin typeface="+mj-lt"/>
                <a:cs typeface="+mj-cs"/>
              </a:rPr>
              <a:t>Caso Studio Aziendale - Creare un Sistema Integrato</a:t>
            </a:r>
            <a:br>
              <a:rPr lang="it-IT" kern="1200" dirty="0">
                <a:solidFill>
                  <a:srgbClr val="FFFFFF"/>
                </a:solidFill>
                <a:latin typeface="+mj-lt"/>
                <a:cs typeface="+mj-cs"/>
              </a:rPr>
            </a:br>
            <a:endParaRPr lang="en-US" kern="1200" dirty="0">
              <a:solidFill>
                <a:srgbClr val="FFFFFF"/>
              </a:solidFill>
              <a:latin typeface="+mj-lt"/>
              <a:cs typeface="+mj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D09EF3-43CB-4BB2-81A4-AF3BE9E9B591}"/>
              </a:ext>
            </a:extLst>
          </p:cNvPr>
          <p:cNvSpPr txBox="1"/>
          <p:nvPr/>
        </p:nvSpPr>
        <p:spPr>
          <a:xfrm>
            <a:off x="445278" y="1575459"/>
            <a:ext cx="115181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Titolo: </a:t>
            </a:r>
            <a:r>
              <a:rPr kumimoji="0" lang="it-IT" sz="16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Lancio di un nuovo brand di abbigliamento sostenibile: creazione di un sistema di gestione efficiente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Scenario: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Una startup di moda sostenibile,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GreenWear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sta lanciando la sua prima collezione di abbigliamento ecologico e deve strutturare il proprio modello operativo per competere con grandi marchi come Zara e H&amp;M.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Il CEO ha chiesto al vostro team di consulenti di progettare tre sistemi chiave per rendere l’azienda efficiente: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 sistema di gestione del personale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che garantisca la selezione, formazione e motivazione dei dipendenti.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 sistema informativo aziendale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per raccogliere e analizzare dati sulle vendite e sulla gestione della supply chain.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 sistema di pianificazione e controllo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per monitorare le performance aziendali, i costi e le vendite.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Compito per gli studenti: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Dividetevi in gruppi e sviluppate un piano per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GreenWear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rispondendo alle seguenti domande: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Gestione del Personale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Come selezionereste e motivereste il team?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Quali strategie adottereste per ridurre il turnover e mantenere i dipendenti coinvolti?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Sistema Informativo Aziendale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Quali dati raccogliereste e con quali strumenti (ERP, CRM, Business Intelligence)?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Come utilizzereste i dati per migliorare le decisioni aziendali?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Pianificazione e Controllo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Come strutturereste il monitoraggio delle vendite e dei costi?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Quali KPI (indicatori chiave di prestazione) utilizzereste per valutare il successo dell’azienda?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Consegna: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Ogni gruppo deve presentare il proprio piano con una presentazione in PowerPoint.</a:t>
            </a:r>
          </a:p>
        </p:txBody>
      </p:sp>
    </p:spTree>
    <p:extLst>
      <p:ext uri="{BB962C8B-B14F-4D97-AF65-F5344CB8AC3E}">
        <p14:creationId xmlns:p14="http://schemas.microsoft.com/office/powerpoint/2010/main" val="44196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354C77-8E57-A0D2-572E-466511465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B5DBA5F-E6F1-0FF3-F5BC-BA1A3197ED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74BD42-ACCA-713B-C43B-B5B25C0EF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2E06017-833F-1A12-F722-E971EDAFD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21E50E-9ED9-A160-0A0F-FCB687E5C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B300C73-62D1-BBD7-8EFF-3043FD4369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Guida per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gli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studenti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D693C1F2-DDB3-5376-F283-850C81C1F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889" y="1741200"/>
            <a:ext cx="104394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Progettare un Sistema Aziendale Efficiente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1. KPI (Key Performance </a:t>
            </a:r>
            <a:r>
              <a:rPr kumimoji="0" lang="it-IT" alt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Indicators</a:t>
            </a:r>
            <a:r>
              <a: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📌 </a:t>
            </a: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Cosa sono?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 Indicatori che misurano il successo delle attività aziendali.</a:t>
            </a:r>
            <a:b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📊 </a:t>
            </a: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Esempi:</a:t>
            </a:r>
            <a:endParaRPr kumimoji="0" lang="it-IT" altLang="it-IT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Vendite &amp; Marketing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Tasso di conversione, CLV, CAC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Produzione &amp; Logistica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Tempo di produzione, Rotazione del magazzino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Finanza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Margine di profitto, ROI</a:t>
            </a:r>
            <a:b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✅ </a:t>
            </a: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Utilità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Monitoraggio, Decisioni strategiche, Ottimizzazione costi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3A2D307A-5BF5-3456-EE33-05F15C48D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495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9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47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D3DFD7-5449-BAFE-CB4B-BFCA258DD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A893BEA-C08E-93F9-AEBE-870B6319FF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F0EBA0-2CAB-15EA-4C54-A6DEBB0901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E37BE-A473-9E91-451C-98D4A37F6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0D3123F-19C7-9560-A40A-A1D92BBF5D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9B191D0-B6FE-1F95-404E-0BB802DDE7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Guida per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gli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studenti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ADB7E846-280B-FBBB-ED2E-AF63F1EAE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495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9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9144189-F49B-00A1-2B4C-01D96539DC9D}"/>
              </a:ext>
            </a:extLst>
          </p:cNvPr>
          <p:cNvSpPr txBox="1"/>
          <p:nvPr/>
        </p:nvSpPr>
        <p:spPr>
          <a:xfrm>
            <a:off x="762000" y="2000297"/>
            <a:ext cx="107442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2. Gestione del Personale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📌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Come selezionare e motivare il team?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✅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Selezione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Definizione competenze, Colloqui strutturati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✅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Motivazione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Incentivi, Formazione, Crescita interna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✅ </a:t>
            </a:r>
            <a:r>
              <a:rPr kumimoji="0" lang="it-IT" sz="2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Retention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Work-life balance, Coinvolgimento, Clima aziendale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📊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Strumenti Utili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HRMS, Piani di Carriera, Programmi Incentivi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📌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Caso pratico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Bonus su qualità: turnover ridotto del 30%</a:t>
            </a:r>
          </a:p>
        </p:txBody>
      </p:sp>
    </p:spTree>
    <p:extLst>
      <p:ext uri="{BB962C8B-B14F-4D97-AF65-F5344CB8AC3E}">
        <p14:creationId xmlns:p14="http://schemas.microsoft.com/office/powerpoint/2010/main" val="411480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95F1AE-BB2C-5A36-4CB3-D22B7ED68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D2E08BB-6D84-0517-B16E-A9BC7D73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77459A-46A1-0E17-3C71-25385B70FD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47EC6C4-2ED5-0084-163B-72649872E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3D082B-D12F-0C98-22D8-BA093A990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544366DF-87B3-701F-8F69-A928580A94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Guida per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gli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studenti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6E8021D7-BB1E-D8C4-1DF7-88993D163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495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9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336FDD0-6BC5-64F1-277B-6D29502AC4A0}"/>
              </a:ext>
            </a:extLst>
          </p:cNvPr>
          <p:cNvSpPr txBox="1"/>
          <p:nvPr/>
        </p:nvSpPr>
        <p:spPr>
          <a:xfrm>
            <a:off x="990600" y="1924820"/>
            <a:ext cx="96012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3. Sistema Informativo Aziendale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📌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Quali dati raccogliere?</a:t>
            </a:r>
            <a:endParaRPr kumimoji="0" lang="it-IT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Vendite, Magazzino, Feedback clienti, Performance finanziarie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📌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Strumenti principali:</a:t>
            </a:r>
            <a:endParaRPr kumimoji="0" lang="it-IT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ERP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(SAP, Oracle) → Gestione integrata aziendale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CRM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(Salesforce, </a:t>
            </a:r>
            <a:r>
              <a:rPr kumimoji="0" lang="it-IT" sz="2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HubSpot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 → Relazioni con clienti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(Tableau, Power BI) → Analisi dati</a:t>
            </a:r>
            <a:b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📌 </a:t>
            </a: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Caso pratico</a:t>
            </a:r>
            <a:r>
              <a:rPr kumimoji="0" lang="it-IT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Uso di CRM per fidelizzazione clienti → Aumento ricavi</a:t>
            </a:r>
          </a:p>
        </p:txBody>
      </p:sp>
    </p:spTree>
    <p:extLst>
      <p:ext uri="{BB962C8B-B14F-4D97-AF65-F5344CB8AC3E}">
        <p14:creationId xmlns:p14="http://schemas.microsoft.com/office/powerpoint/2010/main" val="278603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A282E1-DB49-CAFA-9993-A4F0CAF9D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0BA2458-C514-2439-EF8B-D535229511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70F6ED-3030-F82C-4AF4-8759F1C95A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9E3EDB2-076F-C88B-4D42-6AD145707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F778B2-50D8-0975-A35C-8324B3EB7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91D670F-83E0-573B-F172-F4F3ECCB8B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Guida per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gli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studenti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B7FE070A-84E9-836F-7289-2AC51F151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495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9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00D4F048-42FC-C35C-0FDB-4BBE630BE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2029129"/>
            <a:ext cx="11243784" cy="413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4. Pianificazione e Controllo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📌 </a:t>
            </a: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Monitoraggio vendite e costi</a:t>
            </a:r>
            <a:b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✅ Budget annuale, Report settimanali, Analisi scostamenti</a:t>
            </a:r>
            <a:b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📌 </a:t>
            </a: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KPI chiave:</a:t>
            </a:r>
            <a:endParaRPr kumimoji="0" lang="it-IT" altLang="it-IT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Fatturato mensile/annuale</a:t>
            </a:r>
            <a:endParaRPr kumimoji="0" lang="it-IT" altLang="it-IT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Margine di profitto lordo</a:t>
            </a:r>
            <a:endParaRPr kumimoji="0" lang="it-IT" altLang="it-IT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Costo di acquisizione cliente (CAC)</a:t>
            </a:r>
            <a:endParaRPr kumimoji="0" lang="it-IT" altLang="it-IT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Customer </a:t>
            </a:r>
            <a:r>
              <a:rPr kumimoji="0" lang="it-IT" altLang="it-IT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Lifetime</a:t>
            </a: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 Value (CLV)</a:t>
            </a:r>
            <a:b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📌 </a:t>
            </a: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Caso pratico</a:t>
            </a:r>
            <a: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Analisi CAC vs CLV → Ottimizzazione investimenti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29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11AF1-71E9-AC99-5497-E45016CB9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4E9AB68-F753-21CC-8213-86497D2C9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87E520-05DF-2FA1-12D7-EE6B3F2472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9F2077-D25C-C0BB-E635-B049653A3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4C93D06-4AC8-DEB1-B1AE-8060A1C43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90C02590-DB77-15E6-1C1F-86637628C0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Guida per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gli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studenti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F0B47146-501B-278C-D8A6-3EA5597BB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495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9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3380C1F-2541-27B9-68E6-4EA9C4776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075548"/>
            <a:ext cx="11049000" cy="389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🎯 Obiettivo dell'esercizio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Progettare un sistema aziendale efficiente rispondendo a:</a:t>
            </a:r>
            <a:endParaRPr kumimoji="0" lang="it-IT" altLang="it-IT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Gestione del Personale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Selezione, motivazione,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retention</a:t>
            </a:r>
            <a:endParaRPr kumimoji="0" lang="it-IT" altLang="it-IT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Sistema Informativo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Dati da raccogliere e strumenti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Pianificazione &amp; Controllo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KPI e monitoraggio costi/vendite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📝 </a:t>
            </a:r>
            <a:r>
              <a:rPr kumimoji="0" lang="it-IT" altLang="it-IT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Lavoro di gruppo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: Presentare un piano strategico per il caso studio scelto.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184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5447</Words>
  <Application>Microsoft Office PowerPoint</Application>
  <PresentationFormat>Widescreen</PresentationFormat>
  <Paragraphs>267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Office Theme</vt:lpstr>
      <vt:lpstr>Caso Studio Aziendale - Creare un Sistema Integrato </vt:lpstr>
      <vt:lpstr>Guida per gli studenti</vt:lpstr>
      <vt:lpstr>Guida per gli studenti</vt:lpstr>
      <vt:lpstr>Guida per gli studenti</vt:lpstr>
      <vt:lpstr>Guida per gli studenti</vt:lpstr>
      <vt:lpstr>Guida per gli studenti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Cristiana Enna</dc:creator>
  <cp:lastModifiedBy>Cristiana Enna</cp:lastModifiedBy>
  <cp:revision>1</cp:revision>
  <dcterms:created xsi:type="dcterms:W3CDTF">2025-03-13T22:07:19Z</dcterms:created>
  <dcterms:modified xsi:type="dcterms:W3CDTF">2025-03-13T22:09:30Z</dcterms:modified>
</cp:coreProperties>
</file>