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9" r:id="rId3"/>
    <p:sldId id="260" r:id="rId4"/>
    <p:sldId id="256" r:id="rId5"/>
    <p:sldId id="258" r:id="rId6"/>
    <p:sldId id="257" r:id="rId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2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DFD5109-F461-2A3F-87A5-45D98BA550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97D6CA7A-E87E-D9F6-309E-40DE3CAC0C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E406896-CA7C-54C4-4515-044CB05769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1924-D0E9-4704-B105-4F8DE4939B0B}" type="datetimeFigureOut">
              <a:rPr lang="it-IT" smtClean="0"/>
              <a:t>12/03/2025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71550A0-009D-1934-6913-AFE1F29E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2C26F59-A516-8792-8065-341E9E663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94BF7-B740-43E3-9021-CECA9E9850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66438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D6E55E7-E1D8-2E2F-2F14-0C890E7E50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AB31028A-B286-3921-2CEE-22E2B30DAC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404FC37-6D0F-2595-F234-2A4BB9FA57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1924-D0E9-4704-B105-4F8DE4939B0B}" type="datetimeFigureOut">
              <a:rPr lang="it-IT" smtClean="0"/>
              <a:t>12/03/2025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78EA689-9DDE-4FFF-6282-ADE0AC042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CFFDA65-0A07-BEAA-623A-36B9BDFA9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94BF7-B740-43E3-9021-CECA9E9850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94463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58646C34-F266-825E-5180-A837E76F23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3F72C569-DE52-AA8E-FE0D-8AF6ADD502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2FCA152-12FC-8F92-B245-16F4B0DD3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1924-D0E9-4704-B105-4F8DE4939B0B}" type="datetimeFigureOut">
              <a:rPr lang="it-IT" smtClean="0"/>
              <a:t>12/03/2025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36C7A1-D7FA-E6B1-0B63-1362A61903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BDCA8D2-0327-7C39-C0A3-0E8EC9F9B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94BF7-B740-43E3-9021-CECA9E9850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83801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6E68F82-0B18-6C93-11B4-7E89029EB3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30C135F-5F48-87AB-59ED-A2E26E035D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A8831D6-DD34-8C6C-6669-0BE6E9AA61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1924-D0E9-4704-B105-4F8DE4939B0B}" type="datetimeFigureOut">
              <a:rPr lang="it-IT" smtClean="0"/>
              <a:t>12/03/2025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37588A4-EB92-51B2-AC9B-3BC279CC6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3DB4E94-9D9F-3171-8FBB-465101E6C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94BF7-B740-43E3-9021-CECA9E9850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89087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B756B46-E894-A813-12CF-6CCD2F7FDA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4254EC-C5FB-3052-B0AC-F713464F6A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FD7F046-8B46-8D66-21E3-3B6743A82B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1924-D0E9-4704-B105-4F8DE4939B0B}" type="datetimeFigureOut">
              <a:rPr lang="it-IT" smtClean="0"/>
              <a:t>12/03/2025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9196449-5AEE-6E40-2D82-1DA8AFFA5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5D4F1FA-4C32-D36B-E337-A45144745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94BF7-B740-43E3-9021-CECA9E9850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3635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A674C80-0AA0-95C6-C9E3-7A3D5054F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920983C-99A3-13D4-6329-5F9F00BCAE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E21EC97-DB24-B135-BB5D-FECC93CEFF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99CDF88-7F95-1A5C-1ABA-97A6BCC826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1924-D0E9-4704-B105-4F8DE4939B0B}" type="datetimeFigureOut">
              <a:rPr lang="it-IT" smtClean="0"/>
              <a:t>12/03/2025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202F4E7-8C06-DF53-E37B-3DC42C20F4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8B85201-2B26-9DFE-1D76-AFA8425188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94BF7-B740-43E3-9021-CECA9E9850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49452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0DDA39-F686-E0F8-64B4-6C12CED69C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93ADC15-4CF2-4A99-4614-1E497F8F45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D82179B-4C16-05FE-DFB4-9A68C8827E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26CF4B13-91EE-8666-AD80-1CA9FB3B44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7B01DF9F-68B6-6841-A860-2ADE5A97E3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07B29C77-FA3C-5BE5-D002-635542199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1924-D0E9-4704-B105-4F8DE4939B0B}" type="datetimeFigureOut">
              <a:rPr lang="it-IT" smtClean="0"/>
              <a:t>12/03/2025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8DD67527-10F4-8CE0-2495-DCD6B2209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55289A6A-6B9D-4D4D-4FED-3D2A3C348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94BF7-B740-43E3-9021-CECA9E9850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26484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9FE1CBD-F07F-DB93-B25D-F4537ACD1D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CCCA4444-E687-36F0-FCA1-1DA122BDE4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1924-D0E9-4704-B105-4F8DE4939B0B}" type="datetimeFigureOut">
              <a:rPr lang="it-IT" smtClean="0"/>
              <a:t>12/03/2025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C3B9D771-1EAF-3201-4F45-C8E9E9C8A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15342CE-641C-B787-C154-E9CB7CDEE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94BF7-B740-43E3-9021-CECA9E9850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00537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47133599-287F-BB4E-BB5A-C2544097E9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1924-D0E9-4704-B105-4F8DE4939B0B}" type="datetimeFigureOut">
              <a:rPr lang="it-IT" smtClean="0"/>
              <a:t>12/03/2025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B1C81CEC-B1F6-91D9-7AE2-BDDBC49C0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610E0F5-37A1-08BE-27FB-01878CE5B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94BF7-B740-43E3-9021-CECA9E9850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80058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A9715E6-AD3D-2A03-F019-0E1271A11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D8E2686-3767-AE7F-0024-1794381F65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3C7CD8C-1994-1FD0-6122-BF1B685E4D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47B5958-4DC3-E329-4B0C-4BCA004E35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1924-D0E9-4704-B105-4F8DE4939B0B}" type="datetimeFigureOut">
              <a:rPr lang="it-IT" smtClean="0"/>
              <a:t>12/03/2025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E5AD2F9-7282-61B2-5816-99BF123F1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67D02ED-BA72-0CAB-9259-BFA4B48D8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94BF7-B740-43E3-9021-CECA9E9850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53059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2963208-D7F1-A1E5-9209-EE3CE10A22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394888B-C5E2-0324-6271-5391FBA4D9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5E64BDA-D767-225F-0361-ED21703B6F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BEFE8C8-03A4-762D-89F0-869129EA0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1924-D0E9-4704-B105-4F8DE4939B0B}" type="datetimeFigureOut">
              <a:rPr lang="it-IT" smtClean="0"/>
              <a:t>12/03/2025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C3774DE-D4F9-8375-C46C-9409398C84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5A5E720-E246-68D3-4006-8A3F757F4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94BF7-B740-43E3-9021-CECA9E9850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83815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C1F9F84F-E0F0-CE14-D880-EEF8B06E1B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D7B4206-1790-774C-121B-C79110E399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E782F4B-D93F-6C58-33AD-DEE2052C1C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FF1924-D0E9-4704-B105-4F8DE4939B0B}" type="datetimeFigureOut">
              <a:rPr lang="it-IT" smtClean="0"/>
              <a:t>12/03/2025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BE22A01-26C3-6317-CB3B-8F8EEE796F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195E0B4-BD4E-A2A6-98A1-92640167D5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894BF7-B740-43E3-9021-CECA9E9850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8587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7D4B6D6-EA1D-B3FF-E075-A979021399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III lezione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AD66C1C-D808-A28F-B7B0-39A0348A5C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057761"/>
            <a:ext cx="10515600" cy="74247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4400" b="1" dirty="0">
                <a:solidFill>
                  <a:srgbClr val="500000"/>
                </a:solidFill>
              </a:rPr>
              <a:t>La Natura nei trattati altomedievali</a:t>
            </a:r>
          </a:p>
        </p:txBody>
      </p:sp>
    </p:spTree>
    <p:extLst>
      <p:ext uri="{BB962C8B-B14F-4D97-AF65-F5344CB8AC3E}">
        <p14:creationId xmlns:p14="http://schemas.microsoft.com/office/powerpoint/2010/main" val="2036702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edificio, esterni, passo, mattone&#10;&#10;Descrizione generata automaticamente">
            <a:extLst>
              <a:ext uri="{FF2B5EF4-FFF2-40B4-BE49-F238E27FC236}">
                <a16:creationId xmlns:a16="http://schemas.microsoft.com/office/drawing/2014/main" id="{C06B9D4D-432E-7538-FB31-90757D85A0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81000"/>
            <a:ext cx="9144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6925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6A7F969B-AAF3-239C-DBC1-5454463B52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83" y="798341"/>
            <a:ext cx="5261317" cy="5261317"/>
          </a:xfrm>
          <a:prstGeom prst="rect">
            <a:avLst/>
          </a:prstGeom>
        </p:spPr>
      </p:pic>
      <p:pic>
        <p:nvPicPr>
          <p:cNvPr id="5" name="Immagine 4" descr="Immagine che contiene testo, altare, decorato, parecchi&#10;&#10;Descrizione generata automaticamente">
            <a:extLst>
              <a:ext uri="{FF2B5EF4-FFF2-40B4-BE49-F238E27FC236}">
                <a16:creationId xmlns:a16="http://schemas.microsoft.com/office/drawing/2014/main" id="{1EF70FCF-1B96-AACC-E9B2-26E940477E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7879" y="-15485"/>
            <a:ext cx="5269223" cy="687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3734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C771EC66-06FA-0284-0D1E-DBFA77AAC1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3442" y="0"/>
            <a:ext cx="46651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5385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44BD3EE4-FBD1-40CF-13F6-832B51A054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8972" y="0"/>
            <a:ext cx="4754683" cy="6858000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CF5C7720-C3A3-F59A-4181-5F4E084375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686" y="0"/>
            <a:ext cx="578009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9754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35696E74-B566-7472-8942-BEB03B7B2C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423" y="0"/>
            <a:ext cx="5046908" cy="6858000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03788654-6CE7-EABB-4392-48580C1A22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485" y="1153551"/>
            <a:ext cx="5712515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69970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</Words>
  <Application>Microsoft Office PowerPoint</Application>
  <PresentationFormat>Widescreen</PresentationFormat>
  <Paragraphs>2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III lezione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Lorenzo Tanzini</dc:creator>
  <cp:lastModifiedBy>Utente</cp:lastModifiedBy>
  <cp:revision>4</cp:revision>
  <dcterms:created xsi:type="dcterms:W3CDTF">2023-03-07T21:33:34Z</dcterms:created>
  <dcterms:modified xsi:type="dcterms:W3CDTF">2025-03-12T13:19:40Z</dcterms:modified>
</cp:coreProperties>
</file>