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79" d="100"/>
          <a:sy n="79" d="100"/>
        </p:scale>
        <p:origin x="85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7E6C861-32A3-E909-713A-7C83EE6EA0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4C2DDF6C-7D9C-44F5-5982-9DFA2A819C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D24DD30-89E6-075E-D891-E9EA1B91DF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22702-8E16-4C0F-8CDE-38744B696160}" type="datetimeFigureOut">
              <a:rPr lang="it-IT" smtClean="0"/>
              <a:t>05/03/2025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424EA81-2F9E-52FF-07EC-377AFFA45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A503A25-F338-8606-32BC-A0AA952D3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FF49-F30A-4754-9771-20BF3322E0B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5223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A624698-EC61-1DF7-D8FC-84347D75C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091F9F8A-35E6-BA32-7640-78360DD478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7D95847-1026-8B4B-01AC-0DEB34519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22702-8E16-4C0F-8CDE-38744B696160}" type="datetimeFigureOut">
              <a:rPr lang="it-IT" smtClean="0"/>
              <a:t>05/03/2025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3875774-10AC-8401-4586-D5A698DCE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F038E42-C6D8-D316-2D0E-5D2BFE7AFB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FF49-F30A-4754-9771-20BF3322E0B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362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3C4EFD16-1D97-99FC-01E1-E3ABB5E2DC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6B2381D-E71C-D0EC-A303-7D7AA3A29A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6091DB3-7922-723B-7CE5-D0925A9AB5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22702-8E16-4C0F-8CDE-38744B696160}" type="datetimeFigureOut">
              <a:rPr lang="it-IT" smtClean="0"/>
              <a:t>05/03/2025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17F207E-7321-4248-AD56-E7809E63D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858C7E3-E6DB-AB48-9FE4-71C8F4C024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FF49-F30A-4754-9771-20BF3322E0B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81964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6BA0AE4-F941-EEAB-EB8E-AA1FA94BB7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5030AF1-1AFB-D6C6-2470-83806CCFF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55FEEF4-AA3B-2AA9-B9DF-BA1382F5E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22702-8E16-4C0F-8CDE-38744B696160}" type="datetimeFigureOut">
              <a:rPr lang="it-IT" smtClean="0"/>
              <a:t>05/03/2025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29BB03A-1C6F-61C7-B356-7F8E68C644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68A2714-8F2C-F3EF-BEE1-534461608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FF49-F30A-4754-9771-20BF3322E0B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110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7F4A110-0DC5-C3ED-1BD1-82AD650A30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5242F3A-466F-D852-3906-C340C35436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8E8A9BC-E960-44AC-AF9C-C9AA57913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22702-8E16-4C0F-8CDE-38744B696160}" type="datetimeFigureOut">
              <a:rPr lang="it-IT" smtClean="0"/>
              <a:t>05/03/2025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DF2D467-7482-86FC-502F-6FDB069BD3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BF4FF5E-FD3C-BBAF-EFD0-2E0ABC713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FF49-F30A-4754-9771-20BF3322E0B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3949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044E606-0411-916F-F979-FA04C58888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FB30DE1-9DB6-384D-928C-9EFC7D95EA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8A801080-A502-C13F-93AC-76AE68CF28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790A192-6811-17E2-9F76-28BAF60BF9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22702-8E16-4C0F-8CDE-38744B696160}" type="datetimeFigureOut">
              <a:rPr lang="it-IT" smtClean="0"/>
              <a:t>05/03/2025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767C9FB-F7BE-6F16-991A-573B7887E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D9DEE3F-894A-27D3-605A-C5A01560CD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FF49-F30A-4754-9771-20BF3322E0B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29272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B7740FE-DEC8-CC5E-43AE-3146AB1A7E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7369F9E-6A55-06BF-4D31-4D14631D73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8D54CAF-F23E-650D-E46E-7C82D2CC1A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09A71413-1A12-45EC-240D-24A07C2A57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152B423-B26B-2476-A832-7AD9911454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DDAFBCAB-15A0-DE67-DD14-5A1B3910C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22702-8E16-4C0F-8CDE-38744B696160}" type="datetimeFigureOut">
              <a:rPr lang="it-IT" smtClean="0"/>
              <a:t>05/03/2025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7D5E81D5-1D4E-6EBB-E3AC-DB433A713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B7326D4-C618-E904-813B-B5BAF1C20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FF49-F30A-4754-9771-20BF3322E0B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9093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62E5BA6-3662-2348-B7EB-BDA15E9C24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3FCB042F-CFF7-FF9C-5FA9-3F57C1B1AB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22702-8E16-4C0F-8CDE-38744B696160}" type="datetimeFigureOut">
              <a:rPr lang="it-IT" smtClean="0"/>
              <a:t>05/03/2025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F05D312C-7615-7DA6-FFFD-F1C7D9F2B9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DDD5CF3-DA69-BBCD-2A23-4E90A776C2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FF49-F30A-4754-9771-20BF3322E0B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35215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2724D402-05EE-D2D8-2DFE-415AD253EE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22702-8E16-4C0F-8CDE-38744B696160}" type="datetimeFigureOut">
              <a:rPr lang="it-IT" smtClean="0"/>
              <a:t>05/03/2025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D5E6457D-B39E-6750-0106-5672F66AF3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CF4FB37-6D37-1CF2-31B1-07E01BDBD6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FF49-F30A-4754-9771-20BF3322E0B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55096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FEAB864-506A-30D6-BC45-05836A3375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3A3B0BA-0B16-A449-4CF4-9B906AEBF5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396EB87-147E-4974-DA6B-D1EADC96B7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5E91C42-0549-1CF8-B35A-1FF0095026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22702-8E16-4C0F-8CDE-38744B696160}" type="datetimeFigureOut">
              <a:rPr lang="it-IT" smtClean="0"/>
              <a:t>05/03/2025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64A8E9A-C396-F20D-E482-5FFA1B87F8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89DC851-5694-BF0C-A270-94B6BA5AE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FF49-F30A-4754-9771-20BF3322E0B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40763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F9A9E92-F18E-D305-A155-2264699580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BF423277-8596-F59A-0A8B-206A09BD9C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E3C3B0D-D833-FCAB-F9C6-428E7045EE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5EB4823-BABC-64C7-5D72-A439AC3769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22702-8E16-4C0F-8CDE-38744B696160}" type="datetimeFigureOut">
              <a:rPr lang="it-IT" smtClean="0"/>
              <a:t>05/03/2025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1B02D48-D52D-9BA2-2FFC-FA2E6B2B2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4A50C20-EA6A-5105-7F33-9B5828AB6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FF49-F30A-4754-9771-20BF3322E0B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5629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AC2FB94-2A67-8379-D34B-996F5E392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6F81B35-601D-405D-A2C1-EBAB3CD396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960D67A-B1A8-D2CA-C158-790C20C1B8D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ED22702-8E16-4C0F-8CDE-38744B696160}" type="datetimeFigureOut">
              <a:rPr lang="it-IT" smtClean="0"/>
              <a:t>05/03/2025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005B18A-E832-88F0-A68D-7DEEA698F0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0960F5A-51C9-D862-435E-7447DFC586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BAFF49-F30A-4754-9771-20BF3322E0B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990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E4B0512-FCD8-D905-3A4E-17802685E8D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Storia culturale del Medioevo</a:t>
            </a:r>
            <a:br>
              <a:rPr lang="it-IT" dirty="0"/>
            </a:br>
            <a:endParaRPr lang="it-IT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98AADC14-0697-BA3C-5DD8-4143F69AB38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/>
              <a:t>aa. 2024-2025</a:t>
            </a:r>
          </a:p>
        </p:txBody>
      </p:sp>
    </p:spTree>
    <p:extLst>
      <p:ext uri="{BB962C8B-B14F-4D97-AF65-F5344CB8AC3E}">
        <p14:creationId xmlns:p14="http://schemas.microsoft.com/office/powerpoint/2010/main" val="1665449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CF1F63-7B91-93BA-F313-C598B68B5D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629"/>
            <a:ext cx="10515600" cy="452175"/>
          </a:xfrm>
        </p:spPr>
        <p:txBody>
          <a:bodyPr>
            <a:normAutofit fontScale="90000"/>
          </a:bodyPr>
          <a:lstStyle/>
          <a:p>
            <a:pPr algn="ctr"/>
            <a:r>
              <a:rPr lang="it-IT" dirty="0"/>
              <a:t>Uomo e natura: aspetti materiali e culturali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3E1E264-C1C8-6148-E7F9-00DEC7F4EB70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5964" y="928488"/>
            <a:ext cx="3452146" cy="5798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7EA9F7E8-119D-F36F-6582-552E6C31DC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9608" y="850476"/>
            <a:ext cx="4506978" cy="6007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9648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1F601456-F621-2B6E-12D7-1957777B66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50848" y="643467"/>
            <a:ext cx="3676903" cy="557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3B3B7A19-7B8B-D17E-E367-417A831817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0318" y="643467"/>
            <a:ext cx="3704760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7277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386F0C0F-ADA1-F6BF-3CA4-7A0739364907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6791" y="61631"/>
            <a:ext cx="5218087" cy="6796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The Historical Roots of Our Ecological Crisis by Lynn Townsend White Jr. |  Goodreads">
            <a:extLst>
              <a:ext uri="{FF2B5EF4-FFF2-40B4-BE49-F238E27FC236}">
                <a16:creationId xmlns:a16="http://schemas.microsoft.com/office/drawing/2014/main" id="{C8C0905E-F399-6CE4-9AA4-2710E0EF4FA7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660" y="170229"/>
            <a:ext cx="4826648" cy="6551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13416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3ECAF56-A9E9-D113-7DD2-C19EF95A34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1306"/>
            <a:ext cx="10515600" cy="550871"/>
          </a:xfrm>
        </p:spPr>
        <p:txBody>
          <a:bodyPr>
            <a:normAutofit fontScale="90000"/>
          </a:bodyPr>
          <a:lstStyle/>
          <a:p>
            <a:pPr algn="ctr"/>
            <a:r>
              <a:rPr lang="it-IT" dirty="0"/>
              <a:t>Dai paesaggi alla storia ambientale</a:t>
            </a:r>
          </a:p>
        </p:txBody>
      </p:sp>
      <p:pic>
        <p:nvPicPr>
          <p:cNvPr id="2052" name="Picture 4" descr="An Environmental History of Medieval Europe">
            <a:extLst>
              <a:ext uri="{FF2B5EF4-FFF2-40B4-BE49-F238E27FC236}">
                <a16:creationId xmlns:a16="http://schemas.microsoft.com/office/drawing/2014/main" id="{5D986BCD-A4D3-56E0-D607-BF94315D5789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689" y="1091948"/>
            <a:ext cx="3742749" cy="5786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55A9DCF2-3C1E-928B-2630-0CB7934C40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8842" y="1091948"/>
            <a:ext cx="3742749" cy="5745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05405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21</Words>
  <Application>Microsoft Office PowerPoint</Application>
  <PresentationFormat>Widescreen</PresentationFormat>
  <Paragraphs>4</Paragraphs>
  <Slides>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9" baseType="lpstr">
      <vt:lpstr>Aptos</vt:lpstr>
      <vt:lpstr>Aptos Display</vt:lpstr>
      <vt:lpstr>Arial</vt:lpstr>
      <vt:lpstr>Tema di Office</vt:lpstr>
      <vt:lpstr>Storia culturale del Medioevo </vt:lpstr>
      <vt:lpstr>Uomo e natura: aspetti materiali e culturali</vt:lpstr>
      <vt:lpstr>Presentazione standard di PowerPoint</vt:lpstr>
      <vt:lpstr>Presentazione standard di PowerPoint</vt:lpstr>
      <vt:lpstr>Dai paesaggi alla storia ambientale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Lorenzo Tanzini</dc:creator>
  <cp:lastModifiedBy>Utente</cp:lastModifiedBy>
  <cp:revision>5</cp:revision>
  <dcterms:created xsi:type="dcterms:W3CDTF">2025-03-05T13:09:15Z</dcterms:created>
  <dcterms:modified xsi:type="dcterms:W3CDTF">2025-03-05T14:25:13Z</dcterms:modified>
</cp:coreProperties>
</file>