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9" r:id="rId4"/>
    <p:sldId id="258"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3" r:id="rId18"/>
    <p:sldId id="274" r:id="rId19"/>
    <p:sldId id="275" r:id="rId20"/>
    <p:sldId id="276" r:id="rId21"/>
    <p:sldId id="277" r:id="rId22"/>
    <p:sldId id="278" r:id="rId23"/>
    <p:sldId id="287" r:id="rId24"/>
    <p:sldId id="288" r:id="rId25"/>
    <p:sldId id="280" r:id="rId26"/>
    <p:sldId id="289" r:id="rId27"/>
    <p:sldId id="290" r:id="rId28"/>
    <p:sldId id="281" r:id="rId29"/>
    <p:sldId id="282" r:id="rId30"/>
    <p:sldId id="283" r:id="rId31"/>
    <p:sldId id="286" r:id="rId32"/>
  </p:sldIdLst>
  <p:sldSz cx="12192000" cy="6858000"/>
  <p:notesSz cx="6858000" cy="9144000"/>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ile medio 2 - Color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Stile medio 2 - Colore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8EC20E35-A176-4012-BC5E-935CFFF8708E}" styleName="Stile medio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69" d="100"/>
          <a:sy n="69" d="100"/>
        </p:scale>
        <p:origin x="756"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6DCF8188-94B2-4691-AE2A-5587FC81DEC2}"/>
              </a:ext>
            </a:extLst>
          </p:cNvPr>
          <p:cNvSpPr>
            <a:spLocks noGrp="1"/>
          </p:cNvSpPr>
          <p:nvPr>
            <p:ph type="ctrTitle"/>
          </p:nvPr>
        </p:nvSpPr>
        <p:spPr>
          <a:xfrm>
            <a:off x="1524000" y="1122363"/>
            <a:ext cx="9144000" cy="2387600"/>
          </a:xfrm>
        </p:spPr>
        <p:txBody>
          <a:bodyPr anchor="b"/>
          <a:lstStyle>
            <a:lvl1pPr algn="ctr">
              <a:defRPr sz="6000"/>
            </a:lvl1pPr>
          </a:lstStyle>
          <a:p>
            <a:r>
              <a:rPr lang="it-IT"/>
              <a:t>Fare clic per modificare lo stile del titolo dello schema</a:t>
            </a:r>
          </a:p>
        </p:txBody>
      </p:sp>
      <p:sp>
        <p:nvSpPr>
          <p:cNvPr id="3" name="Sottotitolo 2">
            <a:extLst>
              <a:ext uri="{FF2B5EF4-FFF2-40B4-BE49-F238E27FC236}">
                <a16:creationId xmlns:a16="http://schemas.microsoft.com/office/drawing/2014/main" id="{D074921B-32F4-44E4-B478-806F1D285DAC}"/>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it-IT"/>
              <a:t>Fare clic per modificare lo stile del sottotitolo dello schema</a:t>
            </a:r>
          </a:p>
        </p:txBody>
      </p:sp>
      <p:sp>
        <p:nvSpPr>
          <p:cNvPr id="4" name="Segnaposto data 3">
            <a:extLst>
              <a:ext uri="{FF2B5EF4-FFF2-40B4-BE49-F238E27FC236}">
                <a16:creationId xmlns:a16="http://schemas.microsoft.com/office/drawing/2014/main" id="{D962DBFF-358C-4A80-BFD0-9F4872E1A2A8}"/>
              </a:ext>
            </a:extLst>
          </p:cNvPr>
          <p:cNvSpPr>
            <a:spLocks noGrp="1"/>
          </p:cNvSpPr>
          <p:nvPr>
            <p:ph type="dt" sz="half" idx="10"/>
          </p:nvPr>
        </p:nvSpPr>
        <p:spPr/>
        <p:txBody>
          <a:bodyPr/>
          <a:lstStyle/>
          <a:p>
            <a:fld id="{9C5F23E1-261B-45FE-9DAF-F82A4B63C7D0}" type="datetimeFigureOut">
              <a:rPr lang="it-IT" smtClean="0"/>
              <a:t>18/12/2024</a:t>
            </a:fld>
            <a:endParaRPr lang="it-IT"/>
          </a:p>
        </p:txBody>
      </p:sp>
      <p:sp>
        <p:nvSpPr>
          <p:cNvPr id="5" name="Segnaposto piè di pagina 4">
            <a:extLst>
              <a:ext uri="{FF2B5EF4-FFF2-40B4-BE49-F238E27FC236}">
                <a16:creationId xmlns:a16="http://schemas.microsoft.com/office/drawing/2014/main" id="{D7964687-D446-42F1-BEBF-4AD41160C51E}"/>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4B07E36C-6AFC-4993-87A6-D45028E51EB6}"/>
              </a:ext>
            </a:extLst>
          </p:cNvPr>
          <p:cNvSpPr>
            <a:spLocks noGrp="1"/>
          </p:cNvSpPr>
          <p:nvPr>
            <p:ph type="sldNum" sz="quarter" idx="12"/>
          </p:nvPr>
        </p:nvSpPr>
        <p:spPr/>
        <p:txBody>
          <a:bodyPr/>
          <a:lstStyle/>
          <a:p>
            <a:fld id="{7147B2DF-6A83-42B8-8996-7314F48583A5}" type="slidenum">
              <a:rPr lang="it-IT" smtClean="0"/>
              <a:t>‹N›</a:t>
            </a:fld>
            <a:endParaRPr lang="it-IT"/>
          </a:p>
        </p:txBody>
      </p:sp>
    </p:spTree>
    <p:extLst>
      <p:ext uri="{BB962C8B-B14F-4D97-AF65-F5344CB8AC3E}">
        <p14:creationId xmlns:p14="http://schemas.microsoft.com/office/powerpoint/2010/main" val="359506434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548785BB-42A0-471A-BAD5-D38A1797FA5D}"/>
              </a:ext>
            </a:extLst>
          </p:cNvPr>
          <p:cNvSpPr>
            <a:spLocks noGrp="1"/>
          </p:cNvSpPr>
          <p:nvPr>
            <p:ph type="title"/>
          </p:nvPr>
        </p:nvSpPr>
        <p:spPr/>
        <p:txBody>
          <a:bodyPr/>
          <a:lstStyle/>
          <a:p>
            <a:r>
              <a:rPr lang="it-IT"/>
              <a:t>Fare clic per modificare lo stile del titolo dello schema</a:t>
            </a:r>
          </a:p>
        </p:txBody>
      </p:sp>
      <p:sp>
        <p:nvSpPr>
          <p:cNvPr id="3" name="Segnaposto testo verticale 2">
            <a:extLst>
              <a:ext uri="{FF2B5EF4-FFF2-40B4-BE49-F238E27FC236}">
                <a16:creationId xmlns:a16="http://schemas.microsoft.com/office/drawing/2014/main" id="{E3B8AE8B-7B65-4E99-9371-601C56C6A7F7}"/>
              </a:ext>
            </a:extLst>
          </p:cNvPr>
          <p:cNvSpPr>
            <a:spLocks noGrp="1"/>
          </p:cNvSpPr>
          <p:nvPr>
            <p:ph type="body" orient="vert" idx="1"/>
          </p:nvPr>
        </p:nvSpPr>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70791A68-5CD8-48CE-A50B-C2F9D0F4509E}"/>
              </a:ext>
            </a:extLst>
          </p:cNvPr>
          <p:cNvSpPr>
            <a:spLocks noGrp="1"/>
          </p:cNvSpPr>
          <p:nvPr>
            <p:ph type="dt" sz="half" idx="10"/>
          </p:nvPr>
        </p:nvSpPr>
        <p:spPr/>
        <p:txBody>
          <a:bodyPr/>
          <a:lstStyle/>
          <a:p>
            <a:fld id="{9C5F23E1-261B-45FE-9DAF-F82A4B63C7D0}" type="datetimeFigureOut">
              <a:rPr lang="it-IT" smtClean="0"/>
              <a:t>18/12/2024</a:t>
            </a:fld>
            <a:endParaRPr lang="it-IT"/>
          </a:p>
        </p:txBody>
      </p:sp>
      <p:sp>
        <p:nvSpPr>
          <p:cNvPr id="5" name="Segnaposto piè di pagina 4">
            <a:extLst>
              <a:ext uri="{FF2B5EF4-FFF2-40B4-BE49-F238E27FC236}">
                <a16:creationId xmlns:a16="http://schemas.microsoft.com/office/drawing/2014/main" id="{401B2822-C544-4188-B503-87D0C7CC3C1D}"/>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F8BB7F5A-38FE-4B8D-8BC6-8610BFDF5449}"/>
              </a:ext>
            </a:extLst>
          </p:cNvPr>
          <p:cNvSpPr>
            <a:spLocks noGrp="1"/>
          </p:cNvSpPr>
          <p:nvPr>
            <p:ph type="sldNum" sz="quarter" idx="12"/>
          </p:nvPr>
        </p:nvSpPr>
        <p:spPr/>
        <p:txBody>
          <a:bodyPr/>
          <a:lstStyle/>
          <a:p>
            <a:fld id="{7147B2DF-6A83-42B8-8996-7314F48583A5}" type="slidenum">
              <a:rPr lang="it-IT" smtClean="0"/>
              <a:t>‹N›</a:t>
            </a:fld>
            <a:endParaRPr lang="it-IT"/>
          </a:p>
        </p:txBody>
      </p:sp>
    </p:spTree>
    <p:extLst>
      <p:ext uri="{BB962C8B-B14F-4D97-AF65-F5344CB8AC3E}">
        <p14:creationId xmlns:p14="http://schemas.microsoft.com/office/powerpoint/2010/main" val="6502852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a:extLst>
              <a:ext uri="{FF2B5EF4-FFF2-40B4-BE49-F238E27FC236}">
                <a16:creationId xmlns:a16="http://schemas.microsoft.com/office/drawing/2014/main" id="{DF1309F3-0322-4C11-8061-D25D1F745AA9}"/>
              </a:ext>
            </a:extLst>
          </p:cNvPr>
          <p:cNvSpPr>
            <a:spLocks noGrp="1"/>
          </p:cNvSpPr>
          <p:nvPr>
            <p:ph type="title" orient="vert"/>
          </p:nvPr>
        </p:nvSpPr>
        <p:spPr>
          <a:xfrm>
            <a:off x="8724900" y="365125"/>
            <a:ext cx="2628900" cy="5811838"/>
          </a:xfrm>
        </p:spPr>
        <p:txBody>
          <a:bodyPr vert="eaVert"/>
          <a:lstStyle/>
          <a:p>
            <a:r>
              <a:rPr lang="it-IT"/>
              <a:t>Fare clic per modificare lo stile del titolo dello schema</a:t>
            </a:r>
          </a:p>
        </p:txBody>
      </p:sp>
      <p:sp>
        <p:nvSpPr>
          <p:cNvPr id="3" name="Segnaposto testo verticale 2">
            <a:extLst>
              <a:ext uri="{FF2B5EF4-FFF2-40B4-BE49-F238E27FC236}">
                <a16:creationId xmlns:a16="http://schemas.microsoft.com/office/drawing/2014/main" id="{BEBAFB89-2B83-47B4-BC12-28967925810F}"/>
              </a:ext>
            </a:extLst>
          </p:cNvPr>
          <p:cNvSpPr>
            <a:spLocks noGrp="1"/>
          </p:cNvSpPr>
          <p:nvPr>
            <p:ph type="body" orient="vert" idx="1"/>
          </p:nvPr>
        </p:nvSpPr>
        <p:spPr>
          <a:xfrm>
            <a:off x="838200" y="365125"/>
            <a:ext cx="7734300" cy="5811838"/>
          </a:xfrm>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4775A0D3-5900-425C-A565-DAFC7906E0BF}"/>
              </a:ext>
            </a:extLst>
          </p:cNvPr>
          <p:cNvSpPr>
            <a:spLocks noGrp="1"/>
          </p:cNvSpPr>
          <p:nvPr>
            <p:ph type="dt" sz="half" idx="10"/>
          </p:nvPr>
        </p:nvSpPr>
        <p:spPr/>
        <p:txBody>
          <a:bodyPr/>
          <a:lstStyle/>
          <a:p>
            <a:fld id="{9C5F23E1-261B-45FE-9DAF-F82A4B63C7D0}" type="datetimeFigureOut">
              <a:rPr lang="it-IT" smtClean="0"/>
              <a:t>18/12/2024</a:t>
            </a:fld>
            <a:endParaRPr lang="it-IT"/>
          </a:p>
        </p:txBody>
      </p:sp>
      <p:sp>
        <p:nvSpPr>
          <p:cNvPr id="5" name="Segnaposto piè di pagina 4">
            <a:extLst>
              <a:ext uri="{FF2B5EF4-FFF2-40B4-BE49-F238E27FC236}">
                <a16:creationId xmlns:a16="http://schemas.microsoft.com/office/drawing/2014/main" id="{34FB4B7D-DFB0-4493-8AFF-D7A81D955FE5}"/>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6754B1A0-C7A0-490E-B9DC-B884DC9F41AA}"/>
              </a:ext>
            </a:extLst>
          </p:cNvPr>
          <p:cNvSpPr>
            <a:spLocks noGrp="1"/>
          </p:cNvSpPr>
          <p:nvPr>
            <p:ph type="sldNum" sz="quarter" idx="12"/>
          </p:nvPr>
        </p:nvSpPr>
        <p:spPr/>
        <p:txBody>
          <a:bodyPr/>
          <a:lstStyle/>
          <a:p>
            <a:fld id="{7147B2DF-6A83-42B8-8996-7314F48583A5}" type="slidenum">
              <a:rPr lang="it-IT" smtClean="0"/>
              <a:t>‹N›</a:t>
            </a:fld>
            <a:endParaRPr lang="it-IT"/>
          </a:p>
        </p:txBody>
      </p:sp>
    </p:spTree>
    <p:extLst>
      <p:ext uri="{BB962C8B-B14F-4D97-AF65-F5344CB8AC3E}">
        <p14:creationId xmlns:p14="http://schemas.microsoft.com/office/powerpoint/2010/main" val="377031469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8F098456-7707-4B6A-841E-5260A194293B}"/>
              </a:ext>
            </a:extLst>
          </p:cNvPr>
          <p:cNvSpPr>
            <a:spLocks noGrp="1"/>
          </p:cNvSpPr>
          <p:nvPr>
            <p:ph type="title"/>
          </p:nvPr>
        </p:nvSpPr>
        <p:spPr/>
        <p:txBody>
          <a:bodyPr/>
          <a:lstStyle/>
          <a:p>
            <a:r>
              <a:rPr lang="it-IT"/>
              <a:t>Fare clic per modificare lo stile del titolo dello schema</a:t>
            </a:r>
          </a:p>
        </p:txBody>
      </p:sp>
      <p:sp>
        <p:nvSpPr>
          <p:cNvPr id="3" name="Segnaposto contenuto 2">
            <a:extLst>
              <a:ext uri="{FF2B5EF4-FFF2-40B4-BE49-F238E27FC236}">
                <a16:creationId xmlns:a16="http://schemas.microsoft.com/office/drawing/2014/main" id="{AF349E81-4962-489B-A4BE-8F839E3B726C}"/>
              </a:ext>
            </a:extLst>
          </p:cNvPr>
          <p:cNvSpPr>
            <a:spLocks noGrp="1"/>
          </p:cNvSpPr>
          <p:nvPr>
            <p:ph idx="1"/>
          </p:nvPr>
        </p:nvSpPr>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07F84849-CC55-4D58-9910-6AFA9833E680}"/>
              </a:ext>
            </a:extLst>
          </p:cNvPr>
          <p:cNvSpPr>
            <a:spLocks noGrp="1"/>
          </p:cNvSpPr>
          <p:nvPr>
            <p:ph type="dt" sz="half" idx="10"/>
          </p:nvPr>
        </p:nvSpPr>
        <p:spPr/>
        <p:txBody>
          <a:bodyPr/>
          <a:lstStyle/>
          <a:p>
            <a:fld id="{9C5F23E1-261B-45FE-9DAF-F82A4B63C7D0}" type="datetimeFigureOut">
              <a:rPr lang="it-IT" smtClean="0"/>
              <a:t>18/12/2024</a:t>
            </a:fld>
            <a:endParaRPr lang="it-IT"/>
          </a:p>
        </p:txBody>
      </p:sp>
      <p:sp>
        <p:nvSpPr>
          <p:cNvPr id="5" name="Segnaposto piè di pagina 4">
            <a:extLst>
              <a:ext uri="{FF2B5EF4-FFF2-40B4-BE49-F238E27FC236}">
                <a16:creationId xmlns:a16="http://schemas.microsoft.com/office/drawing/2014/main" id="{5CCD01A0-4E90-42C9-B6DB-9D8C2DA98A97}"/>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9C496510-6C9A-4DBA-9C45-E5C68FE06D34}"/>
              </a:ext>
            </a:extLst>
          </p:cNvPr>
          <p:cNvSpPr>
            <a:spLocks noGrp="1"/>
          </p:cNvSpPr>
          <p:nvPr>
            <p:ph type="sldNum" sz="quarter" idx="12"/>
          </p:nvPr>
        </p:nvSpPr>
        <p:spPr/>
        <p:txBody>
          <a:bodyPr/>
          <a:lstStyle/>
          <a:p>
            <a:fld id="{7147B2DF-6A83-42B8-8996-7314F48583A5}" type="slidenum">
              <a:rPr lang="it-IT" smtClean="0"/>
              <a:t>‹N›</a:t>
            </a:fld>
            <a:endParaRPr lang="it-IT"/>
          </a:p>
        </p:txBody>
      </p:sp>
    </p:spTree>
    <p:extLst>
      <p:ext uri="{BB962C8B-B14F-4D97-AF65-F5344CB8AC3E}">
        <p14:creationId xmlns:p14="http://schemas.microsoft.com/office/powerpoint/2010/main" val="218170931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9318DDBA-843B-4F17-A013-BD02FCB0F6B4}"/>
              </a:ext>
            </a:extLst>
          </p:cNvPr>
          <p:cNvSpPr>
            <a:spLocks noGrp="1"/>
          </p:cNvSpPr>
          <p:nvPr>
            <p:ph type="title"/>
          </p:nvPr>
        </p:nvSpPr>
        <p:spPr>
          <a:xfrm>
            <a:off x="831850" y="1709738"/>
            <a:ext cx="10515600" cy="2852737"/>
          </a:xfrm>
        </p:spPr>
        <p:txBody>
          <a:bodyPr anchor="b"/>
          <a:lstStyle>
            <a:lvl1pPr>
              <a:defRPr sz="6000"/>
            </a:lvl1pPr>
          </a:lstStyle>
          <a:p>
            <a:r>
              <a:rPr lang="it-IT"/>
              <a:t>Fare clic per modificare lo stile del titolo dello schema</a:t>
            </a:r>
          </a:p>
        </p:txBody>
      </p:sp>
      <p:sp>
        <p:nvSpPr>
          <p:cNvPr id="3" name="Segnaposto testo 2">
            <a:extLst>
              <a:ext uri="{FF2B5EF4-FFF2-40B4-BE49-F238E27FC236}">
                <a16:creationId xmlns:a16="http://schemas.microsoft.com/office/drawing/2014/main" id="{6DD9405E-3702-407D-9C9F-3F8F8D26B0FD}"/>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it-IT"/>
              <a:t>Fare clic per modificare gli stili del testo dello schema</a:t>
            </a:r>
          </a:p>
        </p:txBody>
      </p:sp>
      <p:sp>
        <p:nvSpPr>
          <p:cNvPr id="4" name="Segnaposto data 3">
            <a:extLst>
              <a:ext uri="{FF2B5EF4-FFF2-40B4-BE49-F238E27FC236}">
                <a16:creationId xmlns:a16="http://schemas.microsoft.com/office/drawing/2014/main" id="{814505C7-C964-46A6-9499-866D3B0A3469}"/>
              </a:ext>
            </a:extLst>
          </p:cNvPr>
          <p:cNvSpPr>
            <a:spLocks noGrp="1"/>
          </p:cNvSpPr>
          <p:nvPr>
            <p:ph type="dt" sz="half" idx="10"/>
          </p:nvPr>
        </p:nvSpPr>
        <p:spPr/>
        <p:txBody>
          <a:bodyPr/>
          <a:lstStyle/>
          <a:p>
            <a:fld id="{9C5F23E1-261B-45FE-9DAF-F82A4B63C7D0}" type="datetimeFigureOut">
              <a:rPr lang="it-IT" smtClean="0"/>
              <a:t>18/12/2024</a:t>
            </a:fld>
            <a:endParaRPr lang="it-IT"/>
          </a:p>
        </p:txBody>
      </p:sp>
      <p:sp>
        <p:nvSpPr>
          <p:cNvPr id="5" name="Segnaposto piè di pagina 4">
            <a:extLst>
              <a:ext uri="{FF2B5EF4-FFF2-40B4-BE49-F238E27FC236}">
                <a16:creationId xmlns:a16="http://schemas.microsoft.com/office/drawing/2014/main" id="{3BD77FE1-04BB-4EA7-B1FA-38025402A000}"/>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92AB8D6F-FB68-40B9-9FB6-A79C377E522C}"/>
              </a:ext>
            </a:extLst>
          </p:cNvPr>
          <p:cNvSpPr>
            <a:spLocks noGrp="1"/>
          </p:cNvSpPr>
          <p:nvPr>
            <p:ph type="sldNum" sz="quarter" idx="12"/>
          </p:nvPr>
        </p:nvSpPr>
        <p:spPr/>
        <p:txBody>
          <a:bodyPr/>
          <a:lstStyle/>
          <a:p>
            <a:fld id="{7147B2DF-6A83-42B8-8996-7314F48583A5}" type="slidenum">
              <a:rPr lang="it-IT" smtClean="0"/>
              <a:t>‹N›</a:t>
            </a:fld>
            <a:endParaRPr lang="it-IT"/>
          </a:p>
        </p:txBody>
      </p:sp>
    </p:spTree>
    <p:extLst>
      <p:ext uri="{BB962C8B-B14F-4D97-AF65-F5344CB8AC3E}">
        <p14:creationId xmlns:p14="http://schemas.microsoft.com/office/powerpoint/2010/main" val="179437122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353483C7-BEC5-4416-8EA7-71D0826A6457}"/>
              </a:ext>
            </a:extLst>
          </p:cNvPr>
          <p:cNvSpPr>
            <a:spLocks noGrp="1"/>
          </p:cNvSpPr>
          <p:nvPr>
            <p:ph type="title"/>
          </p:nvPr>
        </p:nvSpPr>
        <p:spPr/>
        <p:txBody>
          <a:bodyPr/>
          <a:lstStyle/>
          <a:p>
            <a:r>
              <a:rPr lang="it-IT"/>
              <a:t>Fare clic per modificare lo stile del titolo dello schema</a:t>
            </a:r>
          </a:p>
        </p:txBody>
      </p:sp>
      <p:sp>
        <p:nvSpPr>
          <p:cNvPr id="3" name="Segnaposto contenuto 2">
            <a:extLst>
              <a:ext uri="{FF2B5EF4-FFF2-40B4-BE49-F238E27FC236}">
                <a16:creationId xmlns:a16="http://schemas.microsoft.com/office/drawing/2014/main" id="{64BAB2C3-24BC-4322-ADC1-65EF3E2D35F9}"/>
              </a:ext>
            </a:extLst>
          </p:cNvPr>
          <p:cNvSpPr>
            <a:spLocks noGrp="1"/>
          </p:cNvSpPr>
          <p:nvPr>
            <p:ph sz="half" idx="1"/>
          </p:nvPr>
        </p:nvSpPr>
        <p:spPr>
          <a:xfrm>
            <a:off x="838200" y="1825625"/>
            <a:ext cx="5181600" cy="435133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contenuto 3">
            <a:extLst>
              <a:ext uri="{FF2B5EF4-FFF2-40B4-BE49-F238E27FC236}">
                <a16:creationId xmlns:a16="http://schemas.microsoft.com/office/drawing/2014/main" id="{6DE253FF-4E1F-4039-9653-6F7B6759531E}"/>
              </a:ext>
            </a:extLst>
          </p:cNvPr>
          <p:cNvSpPr>
            <a:spLocks noGrp="1"/>
          </p:cNvSpPr>
          <p:nvPr>
            <p:ph sz="half" idx="2"/>
          </p:nvPr>
        </p:nvSpPr>
        <p:spPr>
          <a:xfrm>
            <a:off x="6172200" y="1825625"/>
            <a:ext cx="5181600" cy="435133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data 4">
            <a:extLst>
              <a:ext uri="{FF2B5EF4-FFF2-40B4-BE49-F238E27FC236}">
                <a16:creationId xmlns:a16="http://schemas.microsoft.com/office/drawing/2014/main" id="{A9CFF0A9-FBAF-4185-9E30-1C4C581611F5}"/>
              </a:ext>
            </a:extLst>
          </p:cNvPr>
          <p:cNvSpPr>
            <a:spLocks noGrp="1"/>
          </p:cNvSpPr>
          <p:nvPr>
            <p:ph type="dt" sz="half" idx="10"/>
          </p:nvPr>
        </p:nvSpPr>
        <p:spPr/>
        <p:txBody>
          <a:bodyPr/>
          <a:lstStyle/>
          <a:p>
            <a:fld id="{9C5F23E1-261B-45FE-9DAF-F82A4B63C7D0}" type="datetimeFigureOut">
              <a:rPr lang="it-IT" smtClean="0"/>
              <a:t>18/12/2024</a:t>
            </a:fld>
            <a:endParaRPr lang="it-IT"/>
          </a:p>
        </p:txBody>
      </p:sp>
      <p:sp>
        <p:nvSpPr>
          <p:cNvPr id="6" name="Segnaposto piè di pagina 5">
            <a:extLst>
              <a:ext uri="{FF2B5EF4-FFF2-40B4-BE49-F238E27FC236}">
                <a16:creationId xmlns:a16="http://schemas.microsoft.com/office/drawing/2014/main" id="{FF842365-19DC-418C-97DD-1144AF3D7D01}"/>
              </a:ext>
            </a:extLst>
          </p:cNvPr>
          <p:cNvSpPr>
            <a:spLocks noGrp="1"/>
          </p:cNvSpPr>
          <p:nvPr>
            <p:ph type="ftr" sz="quarter" idx="11"/>
          </p:nvPr>
        </p:nvSpPr>
        <p:spPr/>
        <p:txBody>
          <a:bodyPr/>
          <a:lstStyle/>
          <a:p>
            <a:endParaRPr lang="it-IT"/>
          </a:p>
        </p:txBody>
      </p:sp>
      <p:sp>
        <p:nvSpPr>
          <p:cNvPr id="7" name="Segnaposto numero diapositiva 6">
            <a:extLst>
              <a:ext uri="{FF2B5EF4-FFF2-40B4-BE49-F238E27FC236}">
                <a16:creationId xmlns:a16="http://schemas.microsoft.com/office/drawing/2014/main" id="{D039D8EE-FE76-4109-8D56-1A3B5E8993E5}"/>
              </a:ext>
            </a:extLst>
          </p:cNvPr>
          <p:cNvSpPr>
            <a:spLocks noGrp="1"/>
          </p:cNvSpPr>
          <p:nvPr>
            <p:ph type="sldNum" sz="quarter" idx="12"/>
          </p:nvPr>
        </p:nvSpPr>
        <p:spPr/>
        <p:txBody>
          <a:bodyPr/>
          <a:lstStyle/>
          <a:p>
            <a:fld id="{7147B2DF-6A83-42B8-8996-7314F48583A5}" type="slidenum">
              <a:rPr lang="it-IT" smtClean="0"/>
              <a:t>‹N›</a:t>
            </a:fld>
            <a:endParaRPr lang="it-IT"/>
          </a:p>
        </p:txBody>
      </p:sp>
    </p:spTree>
    <p:extLst>
      <p:ext uri="{BB962C8B-B14F-4D97-AF65-F5344CB8AC3E}">
        <p14:creationId xmlns:p14="http://schemas.microsoft.com/office/powerpoint/2010/main" val="66065462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4627F64E-2811-443A-A7BB-4E48A936F915}"/>
              </a:ext>
            </a:extLst>
          </p:cNvPr>
          <p:cNvSpPr>
            <a:spLocks noGrp="1"/>
          </p:cNvSpPr>
          <p:nvPr>
            <p:ph type="title"/>
          </p:nvPr>
        </p:nvSpPr>
        <p:spPr>
          <a:xfrm>
            <a:off x="839788" y="365125"/>
            <a:ext cx="10515600" cy="1325563"/>
          </a:xfrm>
        </p:spPr>
        <p:txBody>
          <a:bodyPr/>
          <a:lstStyle/>
          <a:p>
            <a:r>
              <a:rPr lang="it-IT"/>
              <a:t>Fare clic per modificare lo stile del titolo dello schema</a:t>
            </a:r>
          </a:p>
        </p:txBody>
      </p:sp>
      <p:sp>
        <p:nvSpPr>
          <p:cNvPr id="3" name="Segnaposto testo 2">
            <a:extLst>
              <a:ext uri="{FF2B5EF4-FFF2-40B4-BE49-F238E27FC236}">
                <a16:creationId xmlns:a16="http://schemas.microsoft.com/office/drawing/2014/main" id="{9DEBA2CD-5C88-4487-9772-EF02A3F567CC}"/>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4" name="Segnaposto contenuto 3">
            <a:extLst>
              <a:ext uri="{FF2B5EF4-FFF2-40B4-BE49-F238E27FC236}">
                <a16:creationId xmlns:a16="http://schemas.microsoft.com/office/drawing/2014/main" id="{7B34BBC8-B643-4FA1-9184-1199BA5108C4}"/>
              </a:ext>
            </a:extLst>
          </p:cNvPr>
          <p:cNvSpPr>
            <a:spLocks noGrp="1"/>
          </p:cNvSpPr>
          <p:nvPr>
            <p:ph sz="half" idx="2"/>
          </p:nvPr>
        </p:nvSpPr>
        <p:spPr>
          <a:xfrm>
            <a:off x="839788" y="2505075"/>
            <a:ext cx="5157787" cy="368458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testo 4">
            <a:extLst>
              <a:ext uri="{FF2B5EF4-FFF2-40B4-BE49-F238E27FC236}">
                <a16:creationId xmlns:a16="http://schemas.microsoft.com/office/drawing/2014/main" id="{47DF63E0-73F1-48D5-91B5-49E851378D6F}"/>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6" name="Segnaposto contenuto 5">
            <a:extLst>
              <a:ext uri="{FF2B5EF4-FFF2-40B4-BE49-F238E27FC236}">
                <a16:creationId xmlns:a16="http://schemas.microsoft.com/office/drawing/2014/main" id="{E99DE591-0D63-4658-9D8E-A85A6A96D285}"/>
              </a:ext>
            </a:extLst>
          </p:cNvPr>
          <p:cNvSpPr>
            <a:spLocks noGrp="1"/>
          </p:cNvSpPr>
          <p:nvPr>
            <p:ph sz="quarter" idx="4"/>
          </p:nvPr>
        </p:nvSpPr>
        <p:spPr>
          <a:xfrm>
            <a:off x="6172200" y="2505075"/>
            <a:ext cx="5183188" cy="368458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7" name="Segnaposto data 6">
            <a:extLst>
              <a:ext uri="{FF2B5EF4-FFF2-40B4-BE49-F238E27FC236}">
                <a16:creationId xmlns:a16="http://schemas.microsoft.com/office/drawing/2014/main" id="{240567EF-6B40-4FA6-B06F-37F3BAE7EA1F}"/>
              </a:ext>
            </a:extLst>
          </p:cNvPr>
          <p:cNvSpPr>
            <a:spLocks noGrp="1"/>
          </p:cNvSpPr>
          <p:nvPr>
            <p:ph type="dt" sz="half" idx="10"/>
          </p:nvPr>
        </p:nvSpPr>
        <p:spPr/>
        <p:txBody>
          <a:bodyPr/>
          <a:lstStyle/>
          <a:p>
            <a:fld id="{9C5F23E1-261B-45FE-9DAF-F82A4B63C7D0}" type="datetimeFigureOut">
              <a:rPr lang="it-IT" smtClean="0"/>
              <a:t>18/12/2024</a:t>
            </a:fld>
            <a:endParaRPr lang="it-IT"/>
          </a:p>
        </p:txBody>
      </p:sp>
      <p:sp>
        <p:nvSpPr>
          <p:cNvPr id="8" name="Segnaposto piè di pagina 7">
            <a:extLst>
              <a:ext uri="{FF2B5EF4-FFF2-40B4-BE49-F238E27FC236}">
                <a16:creationId xmlns:a16="http://schemas.microsoft.com/office/drawing/2014/main" id="{CB056702-C5A1-47A0-9A89-C23AC1B69B58}"/>
              </a:ext>
            </a:extLst>
          </p:cNvPr>
          <p:cNvSpPr>
            <a:spLocks noGrp="1"/>
          </p:cNvSpPr>
          <p:nvPr>
            <p:ph type="ftr" sz="quarter" idx="11"/>
          </p:nvPr>
        </p:nvSpPr>
        <p:spPr/>
        <p:txBody>
          <a:bodyPr/>
          <a:lstStyle/>
          <a:p>
            <a:endParaRPr lang="it-IT"/>
          </a:p>
        </p:txBody>
      </p:sp>
      <p:sp>
        <p:nvSpPr>
          <p:cNvPr id="9" name="Segnaposto numero diapositiva 8">
            <a:extLst>
              <a:ext uri="{FF2B5EF4-FFF2-40B4-BE49-F238E27FC236}">
                <a16:creationId xmlns:a16="http://schemas.microsoft.com/office/drawing/2014/main" id="{0571B682-3B69-4A82-BB70-C42EC7F22460}"/>
              </a:ext>
            </a:extLst>
          </p:cNvPr>
          <p:cNvSpPr>
            <a:spLocks noGrp="1"/>
          </p:cNvSpPr>
          <p:nvPr>
            <p:ph type="sldNum" sz="quarter" idx="12"/>
          </p:nvPr>
        </p:nvSpPr>
        <p:spPr/>
        <p:txBody>
          <a:bodyPr/>
          <a:lstStyle/>
          <a:p>
            <a:fld id="{7147B2DF-6A83-42B8-8996-7314F48583A5}" type="slidenum">
              <a:rPr lang="it-IT" smtClean="0"/>
              <a:t>‹N›</a:t>
            </a:fld>
            <a:endParaRPr lang="it-IT"/>
          </a:p>
        </p:txBody>
      </p:sp>
    </p:spTree>
    <p:extLst>
      <p:ext uri="{BB962C8B-B14F-4D97-AF65-F5344CB8AC3E}">
        <p14:creationId xmlns:p14="http://schemas.microsoft.com/office/powerpoint/2010/main" val="307891429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E77E8AA0-CF07-469A-AAE0-EA56BD64C4FE}"/>
              </a:ext>
            </a:extLst>
          </p:cNvPr>
          <p:cNvSpPr>
            <a:spLocks noGrp="1"/>
          </p:cNvSpPr>
          <p:nvPr>
            <p:ph type="title"/>
          </p:nvPr>
        </p:nvSpPr>
        <p:spPr/>
        <p:txBody>
          <a:bodyPr/>
          <a:lstStyle/>
          <a:p>
            <a:r>
              <a:rPr lang="it-IT"/>
              <a:t>Fare clic per modificare lo stile del titolo dello schema</a:t>
            </a:r>
          </a:p>
        </p:txBody>
      </p:sp>
      <p:sp>
        <p:nvSpPr>
          <p:cNvPr id="3" name="Segnaposto data 2">
            <a:extLst>
              <a:ext uri="{FF2B5EF4-FFF2-40B4-BE49-F238E27FC236}">
                <a16:creationId xmlns:a16="http://schemas.microsoft.com/office/drawing/2014/main" id="{B283F388-7E27-4814-B21C-77DEF4062922}"/>
              </a:ext>
            </a:extLst>
          </p:cNvPr>
          <p:cNvSpPr>
            <a:spLocks noGrp="1"/>
          </p:cNvSpPr>
          <p:nvPr>
            <p:ph type="dt" sz="half" idx="10"/>
          </p:nvPr>
        </p:nvSpPr>
        <p:spPr/>
        <p:txBody>
          <a:bodyPr/>
          <a:lstStyle/>
          <a:p>
            <a:fld id="{9C5F23E1-261B-45FE-9DAF-F82A4B63C7D0}" type="datetimeFigureOut">
              <a:rPr lang="it-IT" smtClean="0"/>
              <a:t>18/12/2024</a:t>
            </a:fld>
            <a:endParaRPr lang="it-IT"/>
          </a:p>
        </p:txBody>
      </p:sp>
      <p:sp>
        <p:nvSpPr>
          <p:cNvPr id="4" name="Segnaposto piè di pagina 3">
            <a:extLst>
              <a:ext uri="{FF2B5EF4-FFF2-40B4-BE49-F238E27FC236}">
                <a16:creationId xmlns:a16="http://schemas.microsoft.com/office/drawing/2014/main" id="{A1F5BB5E-0716-468E-A647-DBA013AD5B2E}"/>
              </a:ext>
            </a:extLst>
          </p:cNvPr>
          <p:cNvSpPr>
            <a:spLocks noGrp="1"/>
          </p:cNvSpPr>
          <p:nvPr>
            <p:ph type="ftr" sz="quarter" idx="11"/>
          </p:nvPr>
        </p:nvSpPr>
        <p:spPr/>
        <p:txBody>
          <a:bodyPr/>
          <a:lstStyle/>
          <a:p>
            <a:endParaRPr lang="it-IT"/>
          </a:p>
        </p:txBody>
      </p:sp>
      <p:sp>
        <p:nvSpPr>
          <p:cNvPr id="5" name="Segnaposto numero diapositiva 4">
            <a:extLst>
              <a:ext uri="{FF2B5EF4-FFF2-40B4-BE49-F238E27FC236}">
                <a16:creationId xmlns:a16="http://schemas.microsoft.com/office/drawing/2014/main" id="{B6971F86-9387-4AD0-9F41-FF076360F0F4}"/>
              </a:ext>
            </a:extLst>
          </p:cNvPr>
          <p:cNvSpPr>
            <a:spLocks noGrp="1"/>
          </p:cNvSpPr>
          <p:nvPr>
            <p:ph type="sldNum" sz="quarter" idx="12"/>
          </p:nvPr>
        </p:nvSpPr>
        <p:spPr/>
        <p:txBody>
          <a:bodyPr/>
          <a:lstStyle/>
          <a:p>
            <a:fld id="{7147B2DF-6A83-42B8-8996-7314F48583A5}" type="slidenum">
              <a:rPr lang="it-IT" smtClean="0"/>
              <a:t>‹N›</a:t>
            </a:fld>
            <a:endParaRPr lang="it-IT"/>
          </a:p>
        </p:txBody>
      </p:sp>
    </p:spTree>
    <p:extLst>
      <p:ext uri="{BB962C8B-B14F-4D97-AF65-F5344CB8AC3E}">
        <p14:creationId xmlns:p14="http://schemas.microsoft.com/office/powerpoint/2010/main" val="386032889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a:extLst>
              <a:ext uri="{FF2B5EF4-FFF2-40B4-BE49-F238E27FC236}">
                <a16:creationId xmlns:a16="http://schemas.microsoft.com/office/drawing/2014/main" id="{29ED6E20-BBAC-4E84-BFB4-EF99D4B79703}"/>
              </a:ext>
            </a:extLst>
          </p:cNvPr>
          <p:cNvSpPr>
            <a:spLocks noGrp="1"/>
          </p:cNvSpPr>
          <p:nvPr>
            <p:ph type="dt" sz="half" idx="10"/>
          </p:nvPr>
        </p:nvSpPr>
        <p:spPr/>
        <p:txBody>
          <a:bodyPr/>
          <a:lstStyle/>
          <a:p>
            <a:fld id="{9C5F23E1-261B-45FE-9DAF-F82A4B63C7D0}" type="datetimeFigureOut">
              <a:rPr lang="it-IT" smtClean="0"/>
              <a:t>18/12/2024</a:t>
            </a:fld>
            <a:endParaRPr lang="it-IT"/>
          </a:p>
        </p:txBody>
      </p:sp>
      <p:sp>
        <p:nvSpPr>
          <p:cNvPr id="3" name="Segnaposto piè di pagina 2">
            <a:extLst>
              <a:ext uri="{FF2B5EF4-FFF2-40B4-BE49-F238E27FC236}">
                <a16:creationId xmlns:a16="http://schemas.microsoft.com/office/drawing/2014/main" id="{046FDABB-742C-4C69-B8E2-594437A67D18}"/>
              </a:ext>
            </a:extLst>
          </p:cNvPr>
          <p:cNvSpPr>
            <a:spLocks noGrp="1"/>
          </p:cNvSpPr>
          <p:nvPr>
            <p:ph type="ftr" sz="quarter" idx="11"/>
          </p:nvPr>
        </p:nvSpPr>
        <p:spPr/>
        <p:txBody>
          <a:bodyPr/>
          <a:lstStyle/>
          <a:p>
            <a:endParaRPr lang="it-IT"/>
          </a:p>
        </p:txBody>
      </p:sp>
      <p:sp>
        <p:nvSpPr>
          <p:cNvPr id="4" name="Segnaposto numero diapositiva 3">
            <a:extLst>
              <a:ext uri="{FF2B5EF4-FFF2-40B4-BE49-F238E27FC236}">
                <a16:creationId xmlns:a16="http://schemas.microsoft.com/office/drawing/2014/main" id="{38E1714C-47E3-46B1-B467-B850B5718EE8}"/>
              </a:ext>
            </a:extLst>
          </p:cNvPr>
          <p:cNvSpPr>
            <a:spLocks noGrp="1"/>
          </p:cNvSpPr>
          <p:nvPr>
            <p:ph type="sldNum" sz="quarter" idx="12"/>
          </p:nvPr>
        </p:nvSpPr>
        <p:spPr/>
        <p:txBody>
          <a:bodyPr/>
          <a:lstStyle/>
          <a:p>
            <a:fld id="{7147B2DF-6A83-42B8-8996-7314F48583A5}" type="slidenum">
              <a:rPr lang="it-IT" smtClean="0"/>
              <a:t>‹N›</a:t>
            </a:fld>
            <a:endParaRPr lang="it-IT"/>
          </a:p>
        </p:txBody>
      </p:sp>
    </p:spTree>
    <p:extLst>
      <p:ext uri="{BB962C8B-B14F-4D97-AF65-F5344CB8AC3E}">
        <p14:creationId xmlns:p14="http://schemas.microsoft.com/office/powerpoint/2010/main" val="77224426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6BCB3D70-2780-41F8-B4E1-D660E24740CA}"/>
              </a:ext>
            </a:extLst>
          </p:cNvPr>
          <p:cNvSpPr>
            <a:spLocks noGrp="1"/>
          </p:cNvSpPr>
          <p:nvPr>
            <p:ph type="title"/>
          </p:nvPr>
        </p:nvSpPr>
        <p:spPr>
          <a:xfrm>
            <a:off x="839788" y="457200"/>
            <a:ext cx="3932237" cy="1600200"/>
          </a:xfrm>
        </p:spPr>
        <p:txBody>
          <a:bodyPr anchor="b"/>
          <a:lstStyle>
            <a:lvl1pPr>
              <a:defRPr sz="3200"/>
            </a:lvl1pPr>
          </a:lstStyle>
          <a:p>
            <a:r>
              <a:rPr lang="it-IT"/>
              <a:t>Fare clic per modificare lo stile del titolo dello schema</a:t>
            </a:r>
          </a:p>
        </p:txBody>
      </p:sp>
      <p:sp>
        <p:nvSpPr>
          <p:cNvPr id="3" name="Segnaposto contenuto 2">
            <a:extLst>
              <a:ext uri="{FF2B5EF4-FFF2-40B4-BE49-F238E27FC236}">
                <a16:creationId xmlns:a16="http://schemas.microsoft.com/office/drawing/2014/main" id="{ADC610AF-1BA8-4292-BE14-065C61C02401}"/>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testo 3">
            <a:extLst>
              <a:ext uri="{FF2B5EF4-FFF2-40B4-BE49-F238E27FC236}">
                <a16:creationId xmlns:a16="http://schemas.microsoft.com/office/drawing/2014/main" id="{E46F6222-B7B0-4E06-8405-D7642C51C7E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gli stili del testo dello schema</a:t>
            </a:r>
          </a:p>
        </p:txBody>
      </p:sp>
      <p:sp>
        <p:nvSpPr>
          <p:cNvPr id="5" name="Segnaposto data 4">
            <a:extLst>
              <a:ext uri="{FF2B5EF4-FFF2-40B4-BE49-F238E27FC236}">
                <a16:creationId xmlns:a16="http://schemas.microsoft.com/office/drawing/2014/main" id="{77B6AA32-23AB-4340-B476-EFD2B22AF5C1}"/>
              </a:ext>
            </a:extLst>
          </p:cNvPr>
          <p:cNvSpPr>
            <a:spLocks noGrp="1"/>
          </p:cNvSpPr>
          <p:nvPr>
            <p:ph type="dt" sz="half" idx="10"/>
          </p:nvPr>
        </p:nvSpPr>
        <p:spPr/>
        <p:txBody>
          <a:bodyPr/>
          <a:lstStyle/>
          <a:p>
            <a:fld id="{9C5F23E1-261B-45FE-9DAF-F82A4B63C7D0}" type="datetimeFigureOut">
              <a:rPr lang="it-IT" smtClean="0"/>
              <a:t>18/12/2024</a:t>
            </a:fld>
            <a:endParaRPr lang="it-IT"/>
          </a:p>
        </p:txBody>
      </p:sp>
      <p:sp>
        <p:nvSpPr>
          <p:cNvPr id="6" name="Segnaposto piè di pagina 5">
            <a:extLst>
              <a:ext uri="{FF2B5EF4-FFF2-40B4-BE49-F238E27FC236}">
                <a16:creationId xmlns:a16="http://schemas.microsoft.com/office/drawing/2014/main" id="{8627F98D-9AFE-4669-8A7B-0F6A4B37861A}"/>
              </a:ext>
            </a:extLst>
          </p:cNvPr>
          <p:cNvSpPr>
            <a:spLocks noGrp="1"/>
          </p:cNvSpPr>
          <p:nvPr>
            <p:ph type="ftr" sz="quarter" idx="11"/>
          </p:nvPr>
        </p:nvSpPr>
        <p:spPr/>
        <p:txBody>
          <a:bodyPr/>
          <a:lstStyle/>
          <a:p>
            <a:endParaRPr lang="it-IT"/>
          </a:p>
        </p:txBody>
      </p:sp>
      <p:sp>
        <p:nvSpPr>
          <p:cNvPr id="7" name="Segnaposto numero diapositiva 6">
            <a:extLst>
              <a:ext uri="{FF2B5EF4-FFF2-40B4-BE49-F238E27FC236}">
                <a16:creationId xmlns:a16="http://schemas.microsoft.com/office/drawing/2014/main" id="{5FBF3B88-3E9E-4066-9071-6D1FD80B982D}"/>
              </a:ext>
            </a:extLst>
          </p:cNvPr>
          <p:cNvSpPr>
            <a:spLocks noGrp="1"/>
          </p:cNvSpPr>
          <p:nvPr>
            <p:ph type="sldNum" sz="quarter" idx="12"/>
          </p:nvPr>
        </p:nvSpPr>
        <p:spPr/>
        <p:txBody>
          <a:bodyPr/>
          <a:lstStyle/>
          <a:p>
            <a:fld id="{7147B2DF-6A83-42B8-8996-7314F48583A5}" type="slidenum">
              <a:rPr lang="it-IT" smtClean="0"/>
              <a:t>‹N›</a:t>
            </a:fld>
            <a:endParaRPr lang="it-IT"/>
          </a:p>
        </p:txBody>
      </p:sp>
    </p:spTree>
    <p:extLst>
      <p:ext uri="{BB962C8B-B14F-4D97-AF65-F5344CB8AC3E}">
        <p14:creationId xmlns:p14="http://schemas.microsoft.com/office/powerpoint/2010/main" val="125307936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C5891DC8-8A72-4318-9060-44E8FB84ACDD}"/>
              </a:ext>
            </a:extLst>
          </p:cNvPr>
          <p:cNvSpPr>
            <a:spLocks noGrp="1"/>
          </p:cNvSpPr>
          <p:nvPr>
            <p:ph type="title"/>
          </p:nvPr>
        </p:nvSpPr>
        <p:spPr>
          <a:xfrm>
            <a:off x="839788" y="457200"/>
            <a:ext cx="3932237" cy="1600200"/>
          </a:xfrm>
        </p:spPr>
        <p:txBody>
          <a:bodyPr anchor="b"/>
          <a:lstStyle>
            <a:lvl1pPr>
              <a:defRPr sz="3200"/>
            </a:lvl1pPr>
          </a:lstStyle>
          <a:p>
            <a:r>
              <a:rPr lang="it-IT"/>
              <a:t>Fare clic per modificare lo stile del titolo dello schema</a:t>
            </a:r>
          </a:p>
        </p:txBody>
      </p:sp>
      <p:sp>
        <p:nvSpPr>
          <p:cNvPr id="3" name="Segnaposto immagine 2">
            <a:extLst>
              <a:ext uri="{FF2B5EF4-FFF2-40B4-BE49-F238E27FC236}">
                <a16:creationId xmlns:a16="http://schemas.microsoft.com/office/drawing/2014/main" id="{7D3DA563-52AF-41CC-88C8-E965B4058084}"/>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t-IT"/>
          </a:p>
        </p:txBody>
      </p:sp>
      <p:sp>
        <p:nvSpPr>
          <p:cNvPr id="4" name="Segnaposto testo 3">
            <a:extLst>
              <a:ext uri="{FF2B5EF4-FFF2-40B4-BE49-F238E27FC236}">
                <a16:creationId xmlns:a16="http://schemas.microsoft.com/office/drawing/2014/main" id="{C01D126F-482A-4FDB-81BA-FE5AFD270C9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gli stili del testo dello schema</a:t>
            </a:r>
          </a:p>
        </p:txBody>
      </p:sp>
      <p:sp>
        <p:nvSpPr>
          <p:cNvPr id="5" name="Segnaposto data 4">
            <a:extLst>
              <a:ext uri="{FF2B5EF4-FFF2-40B4-BE49-F238E27FC236}">
                <a16:creationId xmlns:a16="http://schemas.microsoft.com/office/drawing/2014/main" id="{917AAD34-05EC-42D2-BBFD-07BCAB646A20}"/>
              </a:ext>
            </a:extLst>
          </p:cNvPr>
          <p:cNvSpPr>
            <a:spLocks noGrp="1"/>
          </p:cNvSpPr>
          <p:nvPr>
            <p:ph type="dt" sz="half" idx="10"/>
          </p:nvPr>
        </p:nvSpPr>
        <p:spPr/>
        <p:txBody>
          <a:bodyPr/>
          <a:lstStyle/>
          <a:p>
            <a:fld id="{9C5F23E1-261B-45FE-9DAF-F82A4B63C7D0}" type="datetimeFigureOut">
              <a:rPr lang="it-IT" smtClean="0"/>
              <a:t>18/12/2024</a:t>
            </a:fld>
            <a:endParaRPr lang="it-IT"/>
          </a:p>
        </p:txBody>
      </p:sp>
      <p:sp>
        <p:nvSpPr>
          <p:cNvPr id="6" name="Segnaposto piè di pagina 5">
            <a:extLst>
              <a:ext uri="{FF2B5EF4-FFF2-40B4-BE49-F238E27FC236}">
                <a16:creationId xmlns:a16="http://schemas.microsoft.com/office/drawing/2014/main" id="{27655836-2339-464A-A1DE-F2306FD419F0}"/>
              </a:ext>
            </a:extLst>
          </p:cNvPr>
          <p:cNvSpPr>
            <a:spLocks noGrp="1"/>
          </p:cNvSpPr>
          <p:nvPr>
            <p:ph type="ftr" sz="quarter" idx="11"/>
          </p:nvPr>
        </p:nvSpPr>
        <p:spPr/>
        <p:txBody>
          <a:bodyPr/>
          <a:lstStyle/>
          <a:p>
            <a:endParaRPr lang="it-IT"/>
          </a:p>
        </p:txBody>
      </p:sp>
      <p:sp>
        <p:nvSpPr>
          <p:cNvPr id="7" name="Segnaposto numero diapositiva 6">
            <a:extLst>
              <a:ext uri="{FF2B5EF4-FFF2-40B4-BE49-F238E27FC236}">
                <a16:creationId xmlns:a16="http://schemas.microsoft.com/office/drawing/2014/main" id="{74C98B51-2F52-4EBF-8510-EDC3C656CCD0}"/>
              </a:ext>
            </a:extLst>
          </p:cNvPr>
          <p:cNvSpPr>
            <a:spLocks noGrp="1"/>
          </p:cNvSpPr>
          <p:nvPr>
            <p:ph type="sldNum" sz="quarter" idx="12"/>
          </p:nvPr>
        </p:nvSpPr>
        <p:spPr/>
        <p:txBody>
          <a:bodyPr/>
          <a:lstStyle/>
          <a:p>
            <a:fld id="{7147B2DF-6A83-42B8-8996-7314F48583A5}" type="slidenum">
              <a:rPr lang="it-IT" smtClean="0"/>
              <a:t>‹N›</a:t>
            </a:fld>
            <a:endParaRPr lang="it-IT"/>
          </a:p>
        </p:txBody>
      </p:sp>
    </p:spTree>
    <p:extLst>
      <p:ext uri="{BB962C8B-B14F-4D97-AF65-F5344CB8AC3E}">
        <p14:creationId xmlns:p14="http://schemas.microsoft.com/office/powerpoint/2010/main" val="57448332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titolo 1">
            <a:extLst>
              <a:ext uri="{FF2B5EF4-FFF2-40B4-BE49-F238E27FC236}">
                <a16:creationId xmlns:a16="http://schemas.microsoft.com/office/drawing/2014/main" id="{970C1FED-15F5-434E-90C3-9E48DFF3F24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it-IT"/>
              <a:t>Fare clic per modificare lo stile del titolo dello schema</a:t>
            </a:r>
          </a:p>
        </p:txBody>
      </p:sp>
      <p:sp>
        <p:nvSpPr>
          <p:cNvPr id="3" name="Segnaposto testo 2">
            <a:extLst>
              <a:ext uri="{FF2B5EF4-FFF2-40B4-BE49-F238E27FC236}">
                <a16:creationId xmlns:a16="http://schemas.microsoft.com/office/drawing/2014/main" id="{56C188DA-322F-48F1-81E5-62EF641D532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9A1D7C4A-9368-4A90-B5BA-4B4861E2B02B}"/>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C5F23E1-261B-45FE-9DAF-F82A4B63C7D0}" type="datetimeFigureOut">
              <a:rPr lang="it-IT" smtClean="0"/>
              <a:t>18/12/2024</a:t>
            </a:fld>
            <a:endParaRPr lang="it-IT"/>
          </a:p>
        </p:txBody>
      </p:sp>
      <p:sp>
        <p:nvSpPr>
          <p:cNvPr id="5" name="Segnaposto piè di pagina 4">
            <a:extLst>
              <a:ext uri="{FF2B5EF4-FFF2-40B4-BE49-F238E27FC236}">
                <a16:creationId xmlns:a16="http://schemas.microsoft.com/office/drawing/2014/main" id="{7D5AFCB5-9B5A-44E1-ABAD-68663B7A310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it-IT"/>
          </a:p>
        </p:txBody>
      </p:sp>
      <p:sp>
        <p:nvSpPr>
          <p:cNvPr id="6" name="Segnaposto numero diapositiva 5">
            <a:extLst>
              <a:ext uri="{FF2B5EF4-FFF2-40B4-BE49-F238E27FC236}">
                <a16:creationId xmlns:a16="http://schemas.microsoft.com/office/drawing/2014/main" id="{128B1AF4-2B8A-41D3-B929-750C16E84786}"/>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147B2DF-6A83-42B8-8996-7314F48583A5}" type="slidenum">
              <a:rPr lang="it-IT" smtClean="0"/>
              <a:t>‹N›</a:t>
            </a:fld>
            <a:endParaRPr lang="it-IT"/>
          </a:p>
        </p:txBody>
      </p:sp>
    </p:spTree>
    <p:extLst>
      <p:ext uri="{BB962C8B-B14F-4D97-AF65-F5344CB8AC3E}">
        <p14:creationId xmlns:p14="http://schemas.microsoft.com/office/powerpoint/2010/main" val="67606836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C5F1B75D-5EAD-486C-8992-84E4C1815D9D}"/>
              </a:ext>
            </a:extLst>
          </p:cNvPr>
          <p:cNvSpPr>
            <a:spLocks noGrp="1"/>
          </p:cNvSpPr>
          <p:nvPr>
            <p:ph type="ctrTitle"/>
          </p:nvPr>
        </p:nvSpPr>
        <p:spPr/>
        <p:txBody>
          <a:bodyPr/>
          <a:lstStyle/>
          <a:p>
            <a:r>
              <a:rPr lang="it-IT" b="1" dirty="0"/>
              <a:t>Le </a:t>
            </a:r>
            <a:r>
              <a:rPr lang="it-IT" b="1" dirty="0" err="1"/>
              <a:t>roman</a:t>
            </a:r>
            <a:r>
              <a:rPr lang="it-IT" b="1" dirty="0"/>
              <a:t> </a:t>
            </a:r>
            <a:r>
              <a:rPr lang="it-IT" b="1" dirty="0" err="1"/>
              <a:t>réaliste</a:t>
            </a:r>
            <a:r>
              <a:rPr lang="it-IT" b="1" dirty="0"/>
              <a:t> et naturaliste </a:t>
            </a:r>
            <a:r>
              <a:rPr lang="it-IT" b="1" dirty="0" err="1"/>
              <a:t>au</a:t>
            </a:r>
            <a:r>
              <a:rPr lang="it-IT" b="1" dirty="0"/>
              <a:t> </a:t>
            </a:r>
            <a:r>
              <a:rPr lang="it-IT" b="1" dirty="0" err="1"/>
              <a:t>XIXe</a:t>
            </a:r>
            <a:r>
              <a:rPr lang="it-IT" b="1" dirty="0"/>
              <a:t> siècle</a:t>
            </a:r>
          </a:p>
        </p:txBody>
      </p:sp>
      <p:sp>
        <p:nvSpPr>
          <p:cNvPr id="3" name="Sottotitolo 2">
            <a:extLst>
              <a:ext uri="{FF2B5EF4-FFF2-40B4-BE49-F238E27FC236}">
                <a16:creationId xmlns:a16="http://schemas.microsoft.com/office/drawing/2014/main" id="{F3055261-38F8-448D-B60B-DF96F3137576}"/>
              </a:ext>
            </a:extLst>
          </p:cNvPr>
          <p:cNvSpPr>
            <a:spLocks noGrp="1"/>
          </p:cNvSpPr>
          <p:nvPr>
            <p:ph type="subTitle" idx="1"/>
          </p:nvPr>
        </p:nvSpPr>
        <p:spPr/>
        <p:txBody>
          <a:bodyPr/>
          <a:lstStyle/>
          <a:p>
            <a:r>
              <a:rPr lang="it-IT" dirty="0"/>
              <a:t>Letteratura francese (corso triennale) </a:t>
            </a:r>
          </a:p>
          <a:p>
            <a:r>
              <a:rPr lang="it-IT" dirty="0"/>
              <a:t>Prof. Fabio </a:t>
            </a:r>
            <a:r>
              <a:rPr lang="it-IT" dirty="0" err="1"/>
              <a:t>Vasarri</a:t>
            </a:r>
            <a:endParaRPr lang="it-IT" dirty="0"/>
          </a:p>
          <a:p>
            <a:r>
              <a:rPr lang="it-IT" dirty="0"/>
              <a:t>2° modulo</a:t>
            </a:r>
            <a:r>
              <a:rPr lang="fr-FR" spc="-1" dirty="0">
                <a:solidFill>
                  <a:srgbClr val="000000"/>
                </a:solidFill>
              </a:rPr>
              <a:t> </a:t>
            </a:r>
            <a:r>
              <a:rPr lang="fr-FR" spc="-1" dirty="0" err="1">
                <a:solidFill>
                  <a:srgbClr val="000000"/>
                </a:solidFill>
              </a:rPr>
              <a:t>a.a</a:t>
            </a:r>
            <a:r>
              <a:rPr lang="fr-FR" spc="-1" dirty="0">
                <a:solidFill>
                  <a:srgbClr val="000000"/>
                </a:solidFill>
              </a:rPr>
              <a:t>. 2024/25</a:t>
            </a:r>
            <a:endParaRPr lang="it-IT" dirty="0"/>
          </a:p>
        </p:txBody>
      </p:sp>
    </p:spTree>
    <p:extLst>
      <p:ext uri="{BB962C8B-B14F-4D97-AF65-F5344CB8AC3E}">
        <p14:creationId xmlns:p14="http://schemas.microsoft.com/office/powerpoint/2010/main" val="62302193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1D44BC95-397F-460B-9475-E4EC51E211BD}"/>
              </a:ext>
            </a:extLst>
          </p:cNvPr>
          <p:cNvSpPr>
            <a:spLocks noGrp="1"/>
          </p:cNvSpPr>
          <p:nvPr>
            <p:ph type="title"/>
          </p:nvPr>
        </p:nvSpPr>
        <p:spPr/>
        <p:txBody>
          <a:bodyPr/>
          <a:lstStyle/>
          <a:p>
            <a:pPr algn="ctr"/>
            <a:r>
              <a:rPr lang="it-IT" dirty="0"/>
              <a:t>George Sand, </a:t>
            </a:r>
            <a:r>
              <a:rPr lang="it-IT" i="1" dirty="0"/>
              <a:t>Indiana</a:t>
            </a:r>
            <a:r>
              <a:rPr lang="it-IT" dirty="0"/>
              <a:t> (1832): le «</a:t>
            </a:r>
            <a:r>
              <a:rPr lang="it-IT" dirty="0" err="1"/>
              <a:t>féminisme</a:t>
            </a:r>
            <a:r>
              <a:rPr lang="it-IT" dirty="0"/>
              <a:t>»</a:t>
            </a:r>
          </a:p>
        </p:txBody>
      </p:sp>
      <p:sp>
        <p:nvSpPr>
          <p:cNvPr id="3" name="Segnaposto contenuto 2">
            <a:extLst>
              <a:ext uri="{FF2B5EF4-FFF2-40B4-BE49-F238E27FC236}">
                <a16:creationId xmlns:a16="http://schemas.microsoft.com/office/drawing/2014/main" id="{4DA703F0-A0AB-4049-87D6-F3BBFF3F5535}"/>
              </a:ext>
            </a:extLst>
          </p:cNvPr>
          <p:cNvSpPr>
            <a:spLocks noGrp="1"/>
          </p:cNvSpPr>
          <p:nvPr>
            <p:ph idx="1"/>
          </p:nvPr>
        </p:nvSpPr>
        <p:spPr/>
        <p:txBody>
          <a:bodyPr>
            <a:normAutofit/>
          </a:bodyPr>
          <a:lstStyle/>
          <a:p>
            <a:pPr indent="0" algn="just" fontAlgn="auto">
              <a:spcBef>
                <a:spcPts val="600"/>
              </a:spcBef>
              <a:spcAft>
                <a:spcPts val="600"/>
              </a:spcAft>
              <a:buNone/>
            </a:pP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Cet</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homme</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malheureux</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 la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saisit</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par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les</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cheveux</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la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renversa</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et la frappa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au</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front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du</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talon</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de sa botte.</a:t>
            </a:r>
            <a:endParaRPr lang="it-IT" sz="2000" kern="150" dirty="0">
              <a:effectLst/>
              <a:latin typeface="Times New Roman" panose="02020603050405020304" pitchFamily="18" charset="0"/>
              <a:ea typeface="SimSun" panose="02010600030101010101" pitchFamily="2" charset="-122"/>
              <a:cs typeface="Lucida Sans" panose="020B0602030504020204" pitchFamily="34" charset="0"/>
            </a:endParaRPr>
          </a:p>
          <a:p>
            <a:pPr indent="0" algn="just" fontAlgn="auto">
              <a:spcBef>
                <a:spcPts val="600"/>
              </a:spcBef>
              <a:spcAft>
                <a:spcPts val="600"/>
              </a:spcAft>
              <a:buNone/>
            </a:pP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À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peine</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eut</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-il imprimé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cette</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2000" b="1"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marque</a:t>
            </a:r>
            <a:r>
              <a:rPr lang="it-IT" sz="2000" b="1"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2000" b="1"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sanglante</a:t>
            </a:r>
            <a:r>
              <a:rPr lang="it-IT" sz="2000" b="1"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de sa </a:t>
            </a:r>
            <a:r>
              <a:rPr lang="it-IT" sz="2000" b="1"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brutalité</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à </a:t>
            </a:r>
            <a:r>
              <a:rPr lang="it-IT" sz="2000" b="1"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un </a:t>
            </a:r>
            <a:r>
              <a:rPr lang="it-IT" sz="2000" b="1"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être</a:t>
            </a:r>
            <a:r>
              <a:rPr lang="it-IT" sz="2000" b="1"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2000" b="1"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faible</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qu’il</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eut</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horreur</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de lui-</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même</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Il s’</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enfuit</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épouvanté</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de ce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qu’il</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avait</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fait</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et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courut</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s’</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enfermer</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dans</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sa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chambre</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où</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il arma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ses</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pistolets</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pour se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brûler</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la cervelle ; mais,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au</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moment d’</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accomplir</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ce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dessein</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il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vit</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sous</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la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varangue</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Indiana qui s’</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était</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relevée</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et qui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essuyait</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2000" b="1"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d’un air calme et </a:t>
            </a:r>
            <a:r>
              <a:rPr lang="it-IT" sz="2000" b="1"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froid</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le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sang</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dont son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visage</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était</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inondé</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endParaRPr lang="it-IT" sz="2000" kern="150" dirty="0">
              <a:effectLst/>
              <a:latin typeface="Times New Roman" panose="02020603050405020304" pitchFamily="18" charset="0"/>
              <a:ea typeface="SimSun" panose="02010600030101010101" pitchFamily="2" charset="-122"/>
              <a:cs typeface="Lucida Sans" panose="020B0602030504020204" pitchFamily="34" charset="0"/>
            </a:endParaRPr>
          </a:p>
          <a:p>
            <a:pPr indent="0" algn="just" fontAlgn="auto">
              <a:spcBef>
                <a:spcPts val="600"/>
              </a:spcBef>
              <a:spcAft>
                <a:spcPts val="600"/>
              </a:spcAft>
              <a:buNone/>
            </a:pP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 Elle ne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voulut</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pas</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cacher</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sa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blessure</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a:t>
            </a:r>
            <a:endParaRPr lang="it-IT" sz="2000" kern="150" dirty="0">
              <a:effectLst/>
              <a:latin typeface="Times New Roman" panose="02020603050405020304" pitchFamily="18" charset="0"/>
              <a:ea typeface="SimSun" panose="02010600030101010101" pitchFamily="2" charset="-122"/>
              <a:cs typeface="Lucida Sans" panose="020B0602030504020204" pitchFamily="34" charset="0"/>
            </a:endParaRPr>
          </a:p>
          <a:p>
            <a:pPr indent="0" algn="just" fontAlgn="auto">
              <a:spcBef>
                <a:spcPts val="600"/>
              </a:spcBef>
              <a:spcAft>
                <a:spcPts val="600"/>
              </a:spcAft>
              <a:buNone/>
            </a:pP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 Non,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dit</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-elle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avec</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hauteur</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je ne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veux</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pas</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moi</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Cet</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homme</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 s’est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empressé</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de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publier</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2000" b="1"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ce </a:t>
            </a:r>
            <a:r>
              <a:rPr lang="it-IT" sz="2000" b="1"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qu’il</a:t>
            </a:r>
            <a:r>
              <a:rPr lang="it-IT" sz="2000" b="1"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2000" b="1"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appelait</a:t>
            </a:r>
            <a:r>
              <a:rPr lang="it-IT" sz="2000" b="1"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2000" b="1"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mon</a:t>
            </a:r>
            <a:r>
              <a:rPr lang="it-IT" sz="2000" b="1"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2000" b="1"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déshonneur</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Je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veux</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montrer</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à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tous</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les</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yeux</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ce </a:t>
            </a:r>
            <a:r>
              <a:rPr lang="it-IT" sz="2000" b="1"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stigmate</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du</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sien</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qu’il</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pris</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soin</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d’imprimer lui-</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même</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sur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mon</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visage</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 </a:t>
            </a:r>
            <a:endParaRPr lang="it-IT" sz="2000" kern="150" dirty="0">
              <a:effectLst/>
              <a:latin typeface="Times New Roman" panose="02020603050405020304" pitchFamily="18" charset="0"/>
              <a:ea typeface="SimSun" panose="02010600030101010101" pitchFamily="2" charset="-122"/>
              <a:cs typeface="Lucida Sans" panose="020B0602030504020204" pitchFamily="34" charset="0"/>
            </a:endParaRPr>
          </a:p>
          <a:p>
            <a:pPr indent="0">
              <a:buNone/>
            </a:pPr>
            <a:r>
              <a:rPr lang="it-IT" sz="2000" kern="150" dirty="0">
                <a:solidFill>
                  <a:srgbClr val="202122"/>
                </a:solidFill>
                <a:effectLst/>
                <a:latin typeface="Arial" panose="020B0604020202020204" pitchFamily="34" charset="0"/>
                <a:ea typeface="Calibri" panose="020F0502020204030204" pitchFamily="34" charset="0"/>
              </a:rPr>
              <a:t>[…] </a:t>
            </a:r>
            <a:r>
              <a:rPr lang="it-IT" sz="2000" kern="150" dirty="0" err="1">
                <a:solidFill>
                  <a:srgbClr val="202122"/>
                </a:solidFill>
                <a:effectLst/>
                <a:latin typeface="Arial" panose="020B0604020202020204" pitchFamily="34" charset="0"/>
                <a:ea typeface="Calibri" panose="020F0502020204030204" pitchFamily="34" charset="0"/>
              </a:rPr>
              <a:t>Dès</a:t>
            </a:r>
            <a:r>
              <a:rPr lang="it-IT" sz="2000" kern="150" dirty="0">
                <a:solidFill>
                  <a:srgbClr val="202122"/>
                </a:solidFill>
                <a:effectLst/>
                <a:latin typeface="Arial" panose="020B0604020202020204" pitchFamily="34" charset="0"/>
                <a:ea typeface="Calibri" panose="020F0502020204030204" pitchFamily="34" charset="0"/>
              </a:rPr>
              <a:t> ce moment le </a:t>
            </a:r>
            <a:r>
              <a:rPr lang="it-IT" sz="2000" kern="150" dirty="0" err="1">
                <a:solidFill>
                  <a:srgbClr val="202122"/>
                </a:solidFill>
                <a:effectLst/>
                <a:latin typeface="Arial" panose="020B0604020202020204" pitchFamily="34" charset="0"/>
                <a:ea typeface="Calibri" panose="020F0502020204030204" pitchFamily="34" charset="0"/>
              </a:rPr>
              <a:t>personnage</a:t>
            </a:r>
            <a:r>
              <a:rPr lang="it-IT" sz="2000" kern="150" dirty="0">
                <a:solidFill>
                  <a:srgbClr val="202122"/>
                </a:solidFill>
                <a:effectLst/>
                <a:latin typeface="Arial" panose="020B0604020202020204" pitchFamily="34" charset="0"/>
                <a:ea typeface="Calibri" panose="020F0502020204030204" pitchFamily="34" charset="0"/>
              </a:rPr>
              <a:t> de ce mari </a:t>
            </a:r>
            <a:r>
              <a:rPr lang="it-IT" sz="2000" kern="150" dirty="0" err="1">
                <a:solidFill>
                  <a:srgbClr val="202122"/>
                </a:solidFill>
                <a:effectLst/>
                <a:latin typeface="Arial" panose="020B0604020202020204" pitchFamily="34" charset="0"/>
                <a:ea typeface="Calibri" panose="020F0502020204030204" pitchFamily="34" charset="0"/>
              </a:rPr>
              <a:t>devint</a:t>
            </a:r>
            <a:r>
              <a:rPr lang="it-IT" sz="2000" kern="150" dirty="0">
                <a:solidFill>
                  <a:srgbClr val="202122"/>
                </a:solidFill>
                <a:effectLst/>
                <a:latin typeface="Arial" panose="020B0604020202020204" pitchFamily="34" charset="0"/>
                <a:ea typeface="Calibri" panose="020F0502020204030204" pitchFamily="34" charset="0"/>
              </a:rPr>
              <a:t> </a:t>
            </a:r>
            <a:r>
              <a:rPr lang="it-IT" sz="2000" b="1" kern="150" dirty="0" err="1">
                <a:solidFill>
                  <a:srgbClr val="202122"/>
                </a:solidFill>
                <a:effectLst/>
                <a:latin typeface="Arial" panose="020B0604020202020204" pitchFamily="34" charset="0"/>
                <a:ea typeface="Calibri" panose="020F0502020204030204" pitchFamily="34" charset="0"/>
              </a:rPr>
              <a:t>odieux</a:t>
            </a:r>
            <a:r>
              <a:rPr lang="it-IT" sz="2000" kern="150" dirty="0">
                <a:solidFill>
                  <a:srgbClr val="202122"/>
                </a:solidFill>
                <a:effectLst/>
                <a:latin typeface="Arial" panose="020B0604020202020204" pitchFamily="34" charset="0"/>
                <a:ea typeface="Calibri" panose="020F0502020204030204" pitchFamily="34" charset="0"/>
              </a:rPr>
              <a:t> </a:t>
            </a:r>
            <a:r>
              <a:rPr lang="it-IT" sz="2000" kern="150" dirty="0" err="1">
                <a:solidFill>
                  <a:srgbClr val="202122"/>
                </a:solidFill>
                <a:effectLst/>
                <a:latin typeface="Arial" panose="020B0604020202020204" pitchFamily="34" charset="0"/>
                <a:ea typeface="Calibri" panose="020F0502020204030204" pitchFamily="34" charset="0"/>
              </a:rPr>
              <a:t>aux</a:t>
            </a:r>
            <a:r>
              <a:rPr lang="it-IT" sz="2000" kern="150" dirty="0">
                <a:solidFill>
                  <a:srgbClr val="202122"/>
                </a:solidFill>
                <a:effectLst/>
                <a:latin typeface="Arial" panose="020B0604020202020204" pitchFamily="34" charset="0"/>
                <a:ea typeface="Calibri" panose="020F0502020204030204" pitchFamily="34" charset="0"/>
              </a:rPr>
              <a:t> </a:t>
            </a:r>
            <a:r>
              <a:rPr lang="it-IT" sz="2000" kern="150" dirty="0" err="1">
                <a:solidFill>
                  <a:srgbClr val="202122"/>
                </a:solidFill>
                <a:effectLst/>
                <a:latin typeface="Arial" panose="020B0604020202020204" pitchFamily="34" charset="0"/>
                <a:ea typeface="Calibri" panose="020F0502020204030204" pitchFamily="34" charset="0"/>
              </a:rPr>
              <a:t>yeux</a:t>
            </a:r>
            <a:r>
              <a:rPr lang="it-IT" sz="2000" kern="150" dirty="0">
                <a:solidFill>
                  <a:srgbClr val="202122"/>
                </a:solidFill>
                <a:effectLst/>
                <a:latin typeface="Arial" panose="020B0604020202020204" pitchFamily="34" charset="0"/>
                <a:ea typeface="Calibri" panose="020F0502020204030204" pitchFamily="34" charset="0"/>
              </a:rPr>
              <a:t> de sa femme (</a:t>
            </a:r>
            <a:r>
              <a:rPr lang="it-IT" sz="2000" kern="150" dirty="0" err="1">
                <a:solidFill>
                  <a:srgbClr val="202122"/>
                </a:solidFill>
                <a:effectLst/>
                <a:latin typeface="Arial" panose="020B0604020202020204" pitchFamily="34" charset="0"/>
                <a:ea typeface="Calibri" panose="020F0502020204030204" pitchFamily="34" charset="0"/>
              </a:rPr>
              <a:t>chap</a:t>
            </a:r>
            <a:r>
              <a:rPr lang="it-IT" sz="2000" kern="150" dirty="0">
                <a:solidFill>
                  <a:srgbClr val="202122"/>
                </a:solidFill>
                <a:effectLst/>
                <a:latin typeface="Arial" panose="020B0604020202020204" pitchFamily="34" charset="0"/>
                <a:ea typeface="Calibri" panose="020F0502020204030204" pitchFamily="34" charset="0"/>
              </a:rPr>
              <a:t>. XXVI).</a:t>
            </a:r>
            <a:endParaRPr lang="it-IT" sz="2000" dirty="0"/>
          </a:p>
        </p:txBody>
      </p:sp>
    </p:spTree>
    <p:extLst>
      <p:ext uri="{BB962C8B-B14F-4D97-AF65-F5344CB8AC3E}">
        <p14:creationId xmlns:p14="http://schemas.microsoft.com/office/powerpoint/2010/main" val="45268669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D8719FB1-2F01-4D33-AF40-80D328915AE8}"/>
              </a:ext>
            </a:extLst>
          </p:cNvPr>
          <p:cNvSpPr>
            <a:spLocks noGrp="1"/>
          </p:cNvSpPr>
          <p:nvPr>
            <p:ph type="title"/>
          </p:nvPr>
        </p:nvSpPr>
        <p:spPr/>
        <p:txBody>
          <a:bodyPr/>
          <a:lstStyle/>
          <a:p>
            <a:pPr algn="ctr"/>
            <a:r>
              <a:rPr lang="it-IT" i="1" dirty="0"/>
              <a:t>Indiana</a:t>
            </a:r>
            <a:r>
              <a:rPr lang="it-IT" dirty="0"/>
              <a:t>: l’Histoire </a:t>
            </a:r>
            <a:br>
              <a:rPr lang="it-IT" dirty="0"/>
            </a:br>
            <a:r>
              <a:rPr lang="it-IT" dirty="0"/>
              <a:t>(</a:t>
            </a:r>
            <a:r>
              <a:rPr lang="it-IT" dirty="0" err="1"/>
              <a:t>Révolution</a:t>
            </a:r>
            <a:r>
              <a:rPr lang="it-IT" dirty="0"/>
              <a:t> de </a:t>
            </a:r>
            <a:r>
              <a:rPr lang="it-IT" dirty="0" err="1"/>
              <a:t>Juillet</a:t>
            </a:r>
            <a:r>
              <a:rPr lang="it-IT" dirty="0"/>
              <a:t>)</a:t>
            </a:r>
          </a:p>
        </p:txBody>
      </p:sp>
      <p:sp>
        <p:nvSpPr>
          <p:cNvPr id="3" name="Segnaposto contenuto 2">
            <a:extLst>
              <a:ext uri="{FF2B5EF4-FFF2-40B4-BE49-F238E27FC236}">
                <a16:creationId xmlns:a16="http://schemas.microsoft.com/office/drawing/2014/main" id="{6EAAF423-08B3-4EEA-AA02-8202BC82388D}"/>
              </a:ext>
            </a:extLst>
          </p:cNvPr>
          <p:cNvSpPr>
            <a:spLocks noGrp="1"/>
          </p:cNvSpPr>
          <p:nvPr>
            <p:ph idx="1"/>
          </p:nvPr>
        </p:nvSpPr>
        <p:spPr/>
        <p:txBody>
          <a:bodyPr/>
          <a:lstStyle/>
          <a:p>
            <a:pPr marL="0" indent="0" algn="just">
              <a:buNone/>
            </a:pPr>
            <a:r>
              <a:rPr lang="fr-FR" b="0" i="0" dirty="0">
                <a:solidFill>
                  <a:srgbClr val="202122"/>
                </a:solidFill>
                <a:effectLst/>
                <a:latin typeface="Arial" panose="020B0604020202020204" pitchFamily="34" charset="0"/>
              </a:rPr>
              <a:t>Indiana approchait des rives de la France. Mais quels furent sa surprise et son effroi, en débarquant, de voir le drapeau tricolore flotter sur les murs de Bordeaux ! Une violente agitation bouleversait la ville ; le préfet avait été presque massacré la veille ; le peuple se soulevait de toutes parts ; la garnison semblait s’apprêter à une lutte sanglante, et l’on ignorait encore l’issue de la révolution de Paris. </a:t>
            </a:r>
          </a:p>
          <a:p>
            <a:pPr marL="0" indent="0" algn="just">
              <a:buNone/>
            </a:pPr>
            <a:r>
              <a:rPr lang="fr-FR" b="0" i="0" dirty="0">
                <a:solidFill>
                  <a:srgbClr val="202122"/>
                </a:solidFill>
                <a:effectLst/>
                <a:latin typeface="Arial" panose="020B0604020202020204" pitchFamily="34" charset="0"/>
              </a:rPr>
              <a:t>[…] elle entendit assurer autour d’elle que la royauté était tombée, que le roi était en fuite et que les ministres avaient été massacrés avec tous leurs partisans </a:t>
            </a:r>
            <a:r>
              <a:rPr lang="it-IT" sz="2800" kern="150" dirty="0">
                <a:solidFill>
                  <a:srgbClr val="202122"/>
                </a:solidFill>
                <a:effectLst/>
                <a:latin typeface="Arial" panose="020B0604020202020204" pitchFamily="34" charset="0"/>
                <a:ea typeface="Calibri" panose="020F0502020204030204" pitchFamily="34" charset="0"/>
              </a:rPr>
              <a:t>(</a:t>
            </a:r>
            <a:r>
              <a:rPr lang="it-IT" sz="2800" kern="150" dirty="0" err="1">
                <a:solidFill>
                  <a:srgbClr val="202122"/>
                </a:solidFill>
                <a:effectLst/>
                <a:latin typeface="Arial" panose="020B0604020202020204" pitchFamily="34" charset="0"/>
                <a:ea typeface="Calibri" panose="020F0502020204030204" pitchFamily="34" charset="0"/>
              </a:rPr>
              <a:t>chap</a:t>
            </a:r>
            <a:r>
              <a:rPr lang="it-IT" sz="2800" kern="150" dirty="0">
                <a:solidFill>
                  <a:srgbClr val="202122"/>
                </a:solidFill>
                <a:effectLst/>
                <a:latin typeface="Arial" panose="020B0604020202020204" pitchFamily="34" charset="0"/>
                <a:ea typeface="Calibri" panose="020F0502020204030204" pitchFamily="34" charset="0"/>
              </a:rPr>
              <a:t>. XXVIII).</a:t>
            </a:r>
            <a:endParaRPr lang="it-IT" dirty="0"/>
          </a:p>
        </p:txBody>
      </p:sp>
    </p:spTree>
    <p:extLst>
      <p:ext uri="{BB962C8B-B14F-4D97-AF65-F5344CB8AC3E}">
        <p14:creationId xmlns:p14="http://schemas.microsoft.com/office/powerpoint/2010/main" val="418399051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57" name="Rectangle 56">
            <a:extLst>
              <a:ext uri="{FF2B5EF4-FFF2-40B4-BE49-F238E27FC236}">
                <a16:creationId xmlns:a16="http://schemas.microsoft.com/office/drawing/2014/main" id="{1A95671B-3CC6-4792-9114-B74FAEA224E6}"/>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olo 1">
            <a:extLst>
              <a:ext uri="{FF2B5EF4-FFF2-40B4-BE49-F238E27FC236}">
                <a16:creationId xmlns:a16="http://schemas.microsoft.com/office/drawing/2014/main" id="{1EB3BA87-D648-4553-871D-EC71E5C5CC4B}"/>
              </a:ext>
            </a:extLst>
          </p:cNvPr>
          <p:cNvSpPr>
            <a:spLocks noGrp="1"/>
          </p:cNvSpPr>
          <p:nvPr>
            <p:ph type="title"/>
          </p:nvPr>
        </p:nvSpPr>
        <p:spPr>
          <a:xfrm>
            <a:off x="835155" y="552906"/>
            <a:ext cx="5165936" cy="1674904"/>
          </a:xfrm>
        </p:spPr>
        <p:txBody>
          <a:bodyPr anchor="ctr">
            <a:normAutofit/>
          </a:bodyPr>
          <a:lstStyle/>
          <a:p>
            <a:r>
              <a:rPr lang="it-IT" sz="4000" dirty="0" err="1"/>
              <a:t>Les</a:t>
            </a:r>
            <a:r>
              <a:rPr lang="it-IT" sz="4000" dirty="0"/>
              <a:t> </a:t>
            </a:r>
            <a:r>
              <a:rPr lang="it-IT" sz="4000" dirty="0" err="1"/>
              <a:t>courants</a:t>
            </a:r>
            <a:r>
              <a:rPr lang="it-IT" sz="4000" dirty="0"/>
              <a:t> </a:t>
            </a:r>
            <a:r>
              <a:rPr lang="it-IT" sz="4000" dirty="0" err="1"/>
              <a:t>réalistes</a:t>
            </a:r>
            <a:r>
              <a:rPr lang="it-IT" sz="4000" dirty="0"/>
              <a:t> </a:t>
            </a:r>
            <a:r>
              <a:rPr lang="it-IT" sz="4000" dirty="0" err="1"/>
              <a:t>au</a:t>
            </a:r>
            <a:r>
              <a:rPr lang="it-IT" sz="4000" dirty="0"/>
              <a:t> </a:t>
            </a:r>
            <a:r>
              <a:rPr lang="it-IT" sz="4000" dirty="0" err="1"/>
              <a:t>XIX</a:t>
            </a:r>
            <a:r>
              <a:rPr lang="it-IT" sz="4000" baseline="30000" dirty="0" err="1"/>
              <a:t>e</a:t>
            </a:r>
            <a:r>
              <a:rPr lang="it-IT" sz="4000" dirty="0"/>
              <a:t> siècle</a:t>
            </a:r>
          </a:p>
        </p:txBody>
      </p:sp>
      <p:sp>
        <p:nvSpPr>
          <p:cNvPr id="9" name="Content Placeholder 8">
            <a:extLst>
              <a:ext uri="{FF2B5EF4-FFF2-40B4-BE49-F238E27FC236}">
                <a16:creationId xmlns:a16="http://schemas.microsoft.com/office/drawing/2014/main" id="{B69AF89C-7979-482F-8C8A-F6FA0B929030}"/>
              </a:ext>
            </a:extLst>
          </p:cNvPr>
          <p:cNvSpPr>
            <a:spLocks noGrp="1"/>
          </p:cNvSpPr>
          <p:nvPr>
            <p:ph idx="1"/>
          </p:nvPr>
        </p:nvSpPr>
        <p:spPr>
          <a:xfrm>
            <a:off x="6190909" y="552906"/>
            <a:ext cx="5159825" cy="1674905"/>
          </a:xfrm>
        </p:spPr>
        <p:txBody>
          <a:bodyPr anchor="ctr">
            <a:normAutofit/>
          </a:bodyPr>
          <a:lstStyle/>
          <a:p>
            <a:pPr marL="0" indent="0" algn="ctr">
              <a:buNone/>
            </a:pPr>
            <a:r>
              <a:rPr lang="en-US" dirty="0"/>
              <a:t>(</a:t>
            </a:r>
            <a:r>
              <a:rPr lang="en-US" dirty="0" err="1"/>
              <a:t>synthèse</a:t>
            </a:r>
            <a:r>
              <a:rPr lang="en-US" dirty="0"/>
              <a:t>)</a:t>
            </a:r>
          </a:p>
        </p:txBody>
      </p:sp>
      <p:graphicFrame>
        <p:nvGraphicFramePr>
          <p:cNvPr id="47" name="Tabella 4">
            <a:extLst>
              <a:ext uri="{FF2B5EF4-FFF2-40B4-BE49-F238E27FC236}">
                <a16:creationId xmlns:a16="http://schemas.microsoft.com/office/drawing/2014/main" id="{B970F6C2-0051-4936-9117-85CBF78FCB65}"/>
              </a:ext>
            </a:extLst>
          </p:cNvPr>
          <p:cNvGraphicFramePr>
            <a:graphicFrameLocks/>
          </p:cNvGraphicFramePr>
          <p:nvPr>
            <p:extLst>
              <p:ext uri="{D42A27DB-BD31-4B8C-83A1-F6EECF244321}">
                <p14:modId xmlns:p14="http://schemas.microsoft.com/office/powerpoint/2010/main" val="2278492182"/>
              </p:ext>
            </p:extLst>
          </p:nvPr>
        </p:nvGraphicFramePr>
        <p:xfrm>
          <a:off x="519756" y="2405149"/>
          <a:ext cx="10395836" cy="4006786"/>
        </p:xfrm>
        <a:graphic>
          <a:graphicData uri="http://schemas.openxmlformats.org/drawingml/2006/table">
            <a:tbl>
              <a:tblPr firstRow="1" bandRow="1">
                <a:solidFill>
                  <a:srgbClr val="F7F7F7"/>
                </a:solidFill>
                <a:tableStyleId>{5C22544A-7EE6-4342-B048-85BDC9FD1C3A}</a:tableStyleId>
              </a:tblPr>
              <a:tblGrid>
                <a:gridCol w="2442205">
                  <a:extLst>
                    <a:ext uri="{9D8B030D-6E8A-4147-A177-3AD203B41FA5}">
                      <a16:colId xmlns:a16="http://schemas.microsoft.com/office/drawing/2014/main" val="1033034330"/>
                    </a:ext>
                  </a:extLst>
                </a:gridCol>
                <a:gridCol w="2838195">
                  <a:extLst>
                    <a:ext uri="{9D8B030D-6E8A-4147-A177-3AD203B41FA5}">
                      <a16:colId xmlns:a16="http://schemas.microsoft.com/office/drawing/2014/main" val="3257123637"/>
                    </a:ext>
                  </a:extLst>
                </a:gridCol>
                <a:gridCol w="2346211">
                  <a:extLst>
                    <a:ext uri="{9D8B030D-6E8A-4147-A177-3AD203B41FA5}">
                      <a16:colId xmlns:a16="http://schemas.microsoft.com/office/drawing/2014/main" val="1757084890"/>
                    </a:ext>
                  </a:extLst>
                </a:gridCol>
                <a:gridCol w="2769225">
                  <a:extLst>
                    <a:ext uri="{9D8B030D-6E8A-4147-A177-3AD203B41FA5}">
                      <a16:colId xmlns:a16="http://schemas.microsoft.com/office/drawing/2014/main" val="2665276704"/>
                    </a:ext>
                  </a:extLst>
                </a:gridCol>
              </a:tblGrid>
              <a:tr h="807756">
                <a:tc>
                  <a:txBody>
                    <a:bodyPr/>
                    <a:lstStyle/>
                    <a:p>
                      <a:r>
                        <a:rPr lang="it-IT" sz="1900" b="0" cap="none" spc="60" baseline="0" dirty="0" err="1">
                          <a:solidFill>
                            <a:schemeClr val="tx1"/>
                          </a:solidFill>
                        </a:rPr>
                        <a:t>Réalisme</a:t>
                      </a:r>
                      <a:r>
                        <a:rPr lang="it-IT" sz="1900" b="0" cap="none" spc="60" baseline="0" dirty="0">
                          <a:solidFill>
                            <a:schemeClr val="tx1"/>
                          </a:solidFill>
                        </a:rPr>
                        <a:t>/</a:t>
                      </a:r>
                    </a:p>
                    <a:p>
                      <a:r>
                        <a:rPr lang="it-IT" sz="1900" b="0" cap="none" spc="60" baseline="0" dirty="0" err="1">
                          <a:solidFill>
                            <a:schemeClr val="tx1"/>
                          </a:solidFill>
                        </a:rPr>
                        <a:t>Romantisme</a:t>
                      </a:r>
                      <a:endParaRPr lang="it-IT" sz="1900" b="0" cap="none" spc="60" baseline="0" dirty="0">
                        <a:solidFill>
                          <a:schemeClr val="tx1"/>
                        </a:solidFill>
                      </a:endParaRPr>
                    </a:p>
                  </a:txBody>
                  <a:tcPr marL="184814" marR="184814" marT="168013" marB="168013">
                    <a:lnL w="12700" cmpd="sng">
                      <a:noFill/>
                    </a:lnL>
                    <a:lnR w="12700" cmpd="sng">
                      <a:noFill/>
                    </a:lnR>
                    <a:lnT w="12700" cmpd="sng">
                      <a:noFill/>
                    </a:lnT>
                    <a:lnB w="38100" cmpd="sng">
                      <a:noFill/>
                    </a:lnB>
                    <a:noFill/>
                  </a:tcPr>
                </a:tc>
                <a:tc>
                  <a:txBody>
                    <a:bodyPr/>
                    <a:lstStyle/>
                    <a:p>
                      <a:r>
                        <a:rPr lang="it-IT" sz="1900" b="0" cap="none" spc="60" baseline="0" dirty="0">
                          <a:solidFill>
                            <a:schemeClr val="tx1"/>
                          </a:solidFill>
                        </a:rPr>
                        <a:t>À partir de 1830</a:t>
                      </a:r>
                    </a:p>
                  </a:txBody>
                  <a:tcPr marL="184814" marR="184814" marT="168013" marB="168013">
                    <a:lnL w="12700" cmpd="sng">
                      <a:noFill/>
                    </a:lnL>
                    <a:lnR w="12700" cmpd="sng">
                      <a:noFill/>
                    </a:lnR>
                    <a:lnT w="12700" cmpd="sng">
                      <a:noFill/>
                    </a:lnT>
                    <a:lnB w="38100" cmpd="sng">
                      <a:noFill/>
                    </a:lnB>
                    <a:noFill/>
                  </a:tcPr>
                </a:tc>
                <a:tc>
                  <a:txBody>
                    <a:bodyPr/>
                    <a:lstStyle/>
                    <a:p>
                      <a:r>
                        <a:rPr lang="it-IT" sz="1900" b="0" cap="none" spc="60" baseline="0" dirty="0">
                          <a:solidFill>
                            <a:schemeClr val="tx1"/>
                          </a:solidFill>
                        </a:rPr>
                        <a:t>Monarchie de </a:t>
                      </a:r>
                      <a:r>
                        <a:rPr lang="it-IT" sz="1900" b="0" cap="none" spc="60" baseline="0" dirty="0" err="1">
                          <a:solidFill>
                            <a:schemeClr val="tx1"/>
                          </a:solidFill>
                        </a:rPr>
                        <a:t>Juillet</a:t>
                      </a:r>
                      <a:endParaRPr lang="it-IT" sz="1900" b="0" cap="none" spc="60" baseline="0" dirty="0">
                        <a:solidFill>
                          <a:schemeClr val="tx1"/>
                        </a:solidFill>
                      </a:endParaRPr>
                    </a:p>
                  </a:txBody>
                  <a:tcPr marL="184814" marR="184814" marT="168013" marB="168013">
                    <a:lnL w="12700" cmpd="sng">
                      <a:noFill/>
                    </a:lnL>
                    <a:lnR w="12700" cmpd="sng">
                      <a:noFill/>
                    </a:lnR>
                    <a:lnT w="12700" cmpd="sng">
                      <a:noFill/>
                    </a:lnT>
                    <a:lnB w="38100" cmpd="sng">
                      <a:noFill/>
                    </a:lnB>
                    <a:noFill/>
                  </a:tcPr>
                </a:tc>
                <a:tc>
                  <a:txBody>
                    <a:bodyPr/>
                    <a:lstStyle/>
                    <a:p>
                      <a:r>
                        <a:rPr lang="it-IT" sz="1900" b="0" cap="none" spc="60" baseline="0" dirty="0">
                          <a:solidFill>
                            <a:schemeClr val="tx1"/>
                          </a:solidFill>
                        </a:rPr>
                        <a:t>Stendhal, Balzac, (Sand)</a:t>
                      </a:r>
                    </a:p>
                  </a:txBody>
                  <a:tcPr marL="184814" marR="184814" marT="168013" marB="168013">
                    <a:lnL w="12700" cmpd="sng">
                      <a:noFill/>
                    </a:lnL>
                    <a:lnR w="12700" cmpd="sng">
                      <a:noFill/>
                    </a:lnR>
                    <a:lnT w="12700" cmpd="sng">
                      <a:noFill/>
                    </a:lnT>
                    <a:lnB w="38100" cmpd="sng">
                      <a:noFill/>
                    </a:lnB>
                    <a:noFill/>
                  </a:tcPr>
                </a:tc>
                <a:extLst>
                  <a:ext uri="{0D108BD9-81ED-4DB2-BD59-A6C34878D82A}">
                    <a16:rowId xmlns:a16="http://schemas.microsoft.com/office/drawing/2014/main" val="106382711"/>
                  </a:ext>
                </a:extLst>
              </a:tr>
              <a:tr h="1398405">
                <a:tc>
                  <a:txBody>
                    <a:bodyPr/>
                    <a:lstStyle/>
                    <a:p>
                      <a:r>
                        <a:rPr lang="it-IT" sz="1900" cap="none" spc="0" dirty="0" err="1">
                          <a:solidFill>
                            <a:schemeClr val="tx1"/>
                          </a:solidFill>
                        </a:rPr>
                        <a:t>Réalisme</a:t>
                      </a:r>
                      <a:endParaRPr lang="it-IT" sz="1900" cap="none" spc="0" dirty="0">
                        <a:solidFill>
                          <a:schemeClr val="tx1"/>
                        </a:solidFill>
                      </a:endParaRPr>
                    </a:p>
                  </a:txBody>
                  <a:tcPr marL="153632" marR="153632" marT="69832" marB="112009">
                    <a:lnL w="12700" cmpd="sng">
                      <a:noFill/>
                      <a:prstDash val="solid"/>
                    </a:lnL>
                    <a:lnR w="12700" cmpd="sng">
                      <a:noFill/>
                      <a:prstDash val="solid"/>
                    </a:lnR>
                    <a:lnT w="38100" cmpd="sng">
                      <a:noFill/>
                    </a:lnT>
                    <a:lnB w="12700" cmpd="sng">
                      <a:noFill/>
                      <a:prstDash val="solid"/>
                    </a:lnB>
                    <a:solidFill>
                      <a:srgbClr val="F7F7F7"/>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it-IT" sz="1900" cap="none" spc="0" dirty="0">
                          <a:solidFill>
                            <a:schemeClr val="tx1"/>
                          </a:solidFill>
                        </a:rPr>
                        <a:t>1856: </a:t>
                      </a:r>
                      <a:r>
                        <a:rPr lang="it-IT" sz="1900" i="1" cap="none" spc="0" dirty="0">
                          <a:solidFill>
                            <a:schemeClr val="tx1"/>
                          </a:solidFill>
                        </a:rPr>
                        <a:t>Le </a:t>
                      </a:r>
                      <a:r>
                        <a:rPr lang="it-IT" sz="1900" i="1" cap="none" spc="0" dirty="0" err="1">
                          <a:solidFill>
                            <a:schemeClr val="tx1"/>
                          </a:solidFill>
                        </a:rPr>
                        <a:t>Réalisme</a:t>
                      </a:r>
                      <a:endParaRPr lang="it-IT" sz="1900" i="1" cap="none" spc="0" dirty="0">
                        <a:solidFill>
                          <a:schemeClr val="tx1"/>
                        </a:solidFill>
                      </a:endParaRPr>
                    </a:p>
                    <a:p>
                      <a:r>
                        <a:rPr lang="it-IT" sz="1900" cap="none" spc="0" dirty="0">
                          <a:solidFill>
                            <a:schemeClr val="tx1"/>
                          </a:solidFill>
                        </a:rPr>
                        <a:t>(</a:t>
                      </a:r>
                      <a:r>
                        <a:rPr lang="it-IT" sz="1900" cap="none" spc="0" dirty="0" err="1">
                          <a:solidFill>
                            <a:schemeClr val="tx1"/>
                          </a:solidFill>
                        </a:rPr>
                        <a:t>revue</a:t>
                      </a:r>
                      <a:r>
                        <a:rPr lang="it-IT" sz="1900" cap="none" spc="0" dirty="0">
                          <a:solidFill>
                            <a:schemeClr val="tx1"/>
                          </a:solidFill>
                        </a:rPr>
                        <a:t> de </a:t>
                      </a:r>
                      <a:r>
                        <a:rPr lang="it-IT" sz="1900" cap="none" spc="0" dirty="0" err="1">
                          <a:solidFill>
                            <a:schemeClr val="tx1"/>
                          </a:solidFill>
                        </a:rPr>
                        <a:t>Duranty</a:t>
                      </a:r>
                      <a:r>
                        <a:rPr lang="it-IT" sz="1900" cap="none" spc="0" dirty="0">
                          <a:solidFill>
                            <a:schemeClr val="tx1"/>
                          </a:solidFill>
                        </a:rPr>
                        <a:t>);</a:t>
                      </a:r>
                    </a:p>
                    <a:p>
                      <a:r>
                        <a:rPr lang="it-IT" sz="1900" i="1" cap="none" spc="0" dirty="0">
                          <a:solidFill>
                            <a:schemeClr val="tx1"/>
                          </a:solidFill>
                        </a:rPr>
                        <a:t>Le </a:t>
                      </a:r>
                      <a:r>
                        <a:rPr lang="it-IT" sz="1900" i="1" cap="none" spc="0" dirty="0" err="1">
                          <a:solidFill>
                            <a:schemeClr val="tx1"/>
                          </a:solidFill>
                        </a:rPr>
                        <a:t>Réalisme</a:t>
                      </a:r>
                      <a:r>
                        <a:rPr lang="it-IT" sz="1900" i="1" cap="none" spc="0" dirty="0">
                          <a:solidFill>
                            <a:schemeClr val="tx1"/>
                          </a:solidFill>
                        </a:rPr>
                        <a:t> (</a:t>
                      </a:r>
                      <a:r>
                        <a:rPr lang="it-IT" sz="1900" cap="none" spc="0" dirty="0">
                          <a:solidFill>
                            <a:schemeClr val="tx1"/>
                          </a:solidFill>
                        </a:rPr>
                        <a:t>essai de </a:t>
                      </a:r>
                      <a:r>
                        <a:rPr lang="it-IT" sz="1900" cap="none" spc="0" dirty="0" err="1">
                          <a:solidFill>
                            <a:schemeClr val="tx1"/>
                          </a:solidFill>
                        </a:rPr>
                        <a:t>Champfleury</a:t>
                      </a:r>
                      <a:r>
                        <a:rPr lang="it-IT" sz="1900" cap="none" spc="0" dirty="0">
                          <a:solidFill>
                            <a:schemeClr val="tx1"/>
                          </a:solidFill>
                        </a:rPr>
                        <a:t>)</a:t>
                      </a:r>
                    </a:p>
                  </a:txBody>
                  <a:tcPr marL="153632" marR="153632" marT="69832" marB="112009">
                    <a:lnL w="12700" cmpd="sng">
                      <a:noFill/>
                      <a:prstDash val="solid"/>
                    </a:lnL>
                    <a:lnR w="12700" cmpd="sng">
                      <a:noFill/>
                      <a:prstDash val="solid"/>
                    </a:lnR>
                    <a:lnT w="38100" cmpd="sng">
                      <a:noFill/>
                    </a:lnT>
                    <a:lnB w="12700" cmpd="sng">
                      <a:noFill/>
                      <a:prstDash val="solid"/>
                    </a:lnB>
                    <a:solidFill>
                      <a:srgbClr val="F7F7F7"/>
                    </a:solidFill>
                  </a:tcPr>
                </a:tc>
                <a:tc>
                  <a:txBody>
                    <a:bodyPr/>
                    <a:lstStyle/>
                    <a:p>
                      <a:r>
                        <a:rPr lang="it-IT" sz="1900" cap="none" spc="0" dirty="0">
                          <a:solidFill>
                            <a:schemeClr val="tx1"/>
                          </a:solidFill>
                        </a:rPr>
                        <a:t>Second Empire</a:t>
                      </a:r>
                    </a:p>
                    <a:p>
                      <a:r>
                        <a:rPr lang="it-IT" sz="1900" cap="none" spc="0" dirty="0" err="1">
                          <a:solidFill>
                            <a:schemeClr val="tx1"/>
                          </a:solidFill>
                        </a:rPr>
                        <a:t>Napoléon</a:t>
                      </a:r>
                      <a:r>
                        <a:rPr lang="it-IT" sz="1900" cap="none" spc="0" dirty="0">
                          <a:solidFill>
                            <a:schemeClr val="tx1"/>
                          </a:solidFill>
                        </a:rPr>
                        <a:t> III</a:t>
                      </a:r>
                    </a:p>
                  </a:txBody>
                  <a:tcPr marL="153632" marR="153632" marT="69832" marB="112009">
                    <a:lnL w="12700" cmpd="sng">
                      <a:noFill/>
                      <a:prstDash val="solid"/>
                    </a:lnL>
                    <a:lnR w="12700" cmpd="sng">
                      <a:noFill/>
                      <a:prstDash val="solid"/>
                    </a:lnR>
                    <a:lnT w="38100" cmpd="sng">
                      <a:noFill/>
                    </a:lnT>
                    <a:lnB w="12700" cmpd="sng">
                      <a:noFill/>
                      <a:prstDash val="solid"/>
                    </a:lnB>
                    <a:solidFill>
                      <a:srgbClr val="F7F7F7"/>
                    </a:solidFill>
                  </a:tcPr>
                </a:tc>
                <a:tc>
                  <a:txBody>
                    <a:bodyPr/>
                    <a:lstStyle/>
                    <a:p>
                      <a:r>
                        <a:rPr lang="it-IT" sz="1900" cap="none" spc="0" dirty="0">
                          <a:solidFill>
                            <a:schemeClr val="tx1"/>
                          </a:solidFill>
                        </a:rPr>
                        <a:t>Flaubert, </a:t>
                      </a:r>
                      <a:r>
                        <a:rPr lang="it-IT" sz="1900" cap="none" spc="0" dirty="0" err="1">
                          <a:solidFill>
                            <a:schemeClr val="tx1"/>
                          </a:solidFill>
                        </a:rPr>
                        <a:t>frères</a:t>
                      </a:r>
                      <a:r>
                        <a:rPr lang="it-IT" sz="1900" cap="none" spc="0" dirty="0">
                          <a:solidFill>
                            <a:schemeClr val="tx1"/>
                          </a:solidFill>
                        </a:rPr>
                        <a:t> Goncourt</a:t>
                      </a:r>
                    </a:p>
                  </a:txBody>
                  <a:tcPr marL="153632" marR="153632" marT="69832" marB="112009">
                    <a:lnL w="12700" cmpd="sng">
                      <a:noFill/>
                      <a:prstDash val="solid"/>
                    </a:lnL>
                    <a:lnR w="12700" cmpd="sng">
                      <a:noFill/>
                      <a:prstDash val="solid"/>
                    </a:lnR>
                    <a:lnT w="38100" cmpd="sng">
                      <a:noFill/>
                    </a:lnT>
                    <a:lnB w="12700" cmpd="sng">
                      <a:noFill/>
                      <a:prstDash val="solid"/>
                    </a:lnB>
                    <a:solidFill>
                      <a:srgbClr val="F7F7F7"/>
                    </a:solidFill>
                  </a:tcPr>
                </a:tc>
                <a:extLst>
                  <a:ext uri="{0D108BD9-81ED-4DB2-BD59-A6C34878D82A}">
                    <a16:rowId xmlns:a16="http://schemas.microsoft.com/office/drawing/2014/main" val="856923982"/>
                  </a:ext>
                </a:extLst>
              </a:tr>
              <a:tr h="1693235">
                <a:tc>
                  <a:txBody>
                    <a:bodyPr/>
                    <a:lstStyle/>
                    <a:p>
                      <a:r>
                        <a:rPr lang="it-IT" sz="1900" cap="none" spc="0">
                          <a:solidFill>
                            <a:schemeClr val="tx1"/>
                          </a:solidFill>
                        </a:rPr>
                        <a:t>Naturalisme</a:t>
                      </a:r>
                    </a:p>
                  </a:txBody>
                  <a:tcPr marL="153632" marR="153632" marT="69832" marB="112009">
                    <a:lnL w="12700" cmpd="sng">
                      <a:noFill/>
                      <a:prstDash val="solid"/>
                    </a:lnL>
                    <a:lnR w="12700" cmpd="sng">
                      <a:noFill/>
                      <a:prstDash val="solid"/>
                    </a:lnR>
                    <a:lnT w="12700" cmpd="sng">
                      <a:noFill/>
                      <a:prstDash val="solid"/>
                    </a:lnT>
                    <a:lnB w="12700" cmpd="sng">
                      <a:noFill/>
                      <a:prstDash val="solid"/>
                    </a:lnB>
                    <a:solidFill>
                      <a:schemeClr val="bg1">
                        <a:lumMod val="85000"/>
                      </a:schemeClr>
                    </a:solidFill>
                  </a:tcPr>
                </a:tc>
                <a:tc>
                  <a:txBody>
                    <a:bodyPr/>
                    <a:lstStyle/>
                    <a:p>
                      <a:r>
                        <a:rPr lang="it-IT" sz="1900" cap="none" spc="0" dirty="0" err="1">
                          <a:solidFill>
                            <a:schemeClr val="tx1"/>
                          </a:solidFill>
                        </a:rPr>
                        <a:t>Années</a:t>
                      </a:r>
                      <a:r>
                        <a:rPr lang="it-IT" sz="1900" cap="none" spc="0" dirty="0">
                          <a:solidFill>
                            <a:schemeClr val="tx1"/>
                          </a:solidFill>
                        </a:rPr>
                        <a:t> 1870</a:t>
                      </a:r>
                    </a:p>
                    <a:p>
                      <a:r>
                        <a:rPr lang="it-IT" sz="1900" i="1" cap="none" spc="0" dirty="0" err="1">
                          <a:solidFill>
                            <a:schemeClr val="tx1"/>
                          </a:solidFill>
                        </a:rPr>
                        <a:t>Les</a:t>
                      </a:r>
                      <a:r>
                        <a:rPr lang="it-IT" sz="1900" i="1" cap="none" spc="0" dirty="0">
                          <a:solidFill>
                            <a:schemeClr val="tx1"/>
                          </a:solidFill>
                        </a:rPr>
                        <a:t> soirées de </a:t>
                      </a:r>
                      <a:r>
                        <a:rPr lang="it-IT" sz="1900" i="1" cap="none" spc="0" dirty="0" err="1">
                          <a:solidFill>
                            <a:schemeClr val="tx1"/>
                          </a:solidFill>
                        </a:rPr>
                        <a:t>Médan</a:t>
                      </a:r>
                      <a:endParaRPr lang="it-IT" sz="1900" i="1" cap="none" spc="0" dirty="0">
                        <a:solidFill>
                          <a:schemeClr val="tx1"/>
                        </a:solidFill>
                      </a:endParaRPr>
                    </a:p>
                    <a:p>
                      <a:r>
                        <a:rPr lang="it-IT" sz="1900" cap="none" spc="0" dirty="0">
                          <a:solidFill>
                            <a:schemeClr val="tx1"/>
                          </a:solidFill>
                        </a:rPr>
                        <a:t>(</a:t>
                      </a:r>
                      <a:r>
                        <a:rPr lang="it-IT" sz="1900" cap="none" spc="0" dirty="0" err="1">
                          <a:solidFill>
                            <a:schemeClr val="tx1"/>
                          </a:solidFill>
                        </a:rPr>
                        <a:t>recueil</a:t>
                      </a:r>
                      <a:r>
                        <a:rPr lang="it-IT" sz="1900" cap="none" spc="0" dirty="0">
                          <a:solidFill>
                            <a:schemeClr val="tx1"/>
                          </a:solidFill>
                        </a:rPr>
                        <a:t> </a:t>
                      </a:r>
                      <a:r>
                        <a:rPr lang="it-IT" sz="1900" cap="none" spc="0" dirty="0" err="1">
                          <a:solidFill>
                            <a:schemeClr val="tx1"/>
                          </a:solidFill>
                        </a:rPr>
                        <a:t>collectif</a:t>
                      </a:r>
                      <a:r>
                        <a:rPr lang="it-IT" sz="1900" cap="none" spc="0" dirty="0">
                          <a:solidFill>
                            <a:schemeClr val="tx1"/>
                          </a:solidFill>
                        </a:rPr>
                        <a:t> </a:t>
                      </a:r>
                      <a:r>
                        <a:rPr lang="it-IT" sz="1900" cap="none" spc="0">
                          <a:solidFill>
                            <a:schemeClr val="tx1"/>
                          </a:solidFill>
                        </a:rPr>
                        <a:t>de nouvelles, 1880)</a:t>
                      </a:r>
                      <a:endParaRPr lang="it-IT" sz="1900" cap="none" spc="0" dirty="0">
                        <a:solidFill>
                          <a:schemeClr val="tx1"/>
                        </a:solidFill>
                      </a:endParaRPr>
                    </a:p>
                  </a:txBody>
                  <a:tcPr marL="153632" marR="153632" marT="69832" marB="112009">
                    <a:lnL w="12700" cmpd="sng">
                      <a:noFill/>
                      <a:prstDash val="solid"/>
                    </a:lnL>
                    <a:lnR w="12700" cmpd="sng">
                      <a:noFill/>
                      <a:prstDash val="solid"/>
                    </a:lnR>
                    <a:lnT w="12700" cmpd="sng">
                      <a:noFill/>
                      <a:prstDash val="solid"/>
                    </a:lnT>
                    <a:lnB w="12700" cmpd="sng">
                      <a:noFill/>
                      <a:prstDash val="solid"/>
                    </a:lnB>
                    <a:solidFill>
                      <a:schemeClr val="bg1">
                        <a:lumMod val="85000"/>
                      </a:schemeClr>
                    </a:solidFill>
                  </a:tcPr>
                </a:tc>
                <a:tc>
                  <a:txBody>
                    <a:bodyPr/>
                    <a:lstStyle/>
                    <a:p>
                      <a:r>
                        <a:rPr lang="it-IT" sz="1900" cap="none" spc="0">
                          <a:solidFill>
                            <a:schemeClr val="tx1"/>
                          </a:solidFill>
                        </a:rPr>
                        <a:t>Troisième république</a:t>
                      </a:r>
                    </a:p>
                  </a:txBody>
                  <a:tcPr marL="153632" marR="153632" marT="69832" marB="112009">
                    <a:lnL w="12700" cmpd="sng">
                      <a:noFill/>
                      <a:prstDash val="solid"/>
                    </a:lnL>
                    <a:lnR w="12700" cmpd="sng">
                      <a:noFill/>
                      <a:prstDash val="solid"/>
                    </a:lnR>
                    <a:lnT w="12700" cmpd="sng">
                      <a:noFill/>
                      <a:prstDash val="solid"/>
                    </a:lnT>
                    <a:lnB w="12700" cmpd="sng">
                      <a:noFill/>
                      <a:prstDash val="solid"/>
                    </a:lnB>
                    <a:solidFill>
                      <a:schemeClr val="bg1">
                        <a:lumMod val="85000"/>
                      </a:schemeClr>
                    </a:solidFill>
                  </a:tcPr>
                </a:tc>
                <a:tc>
                  <a:txBody>
                    <a:bodyPr/>
                    <a:lstStyle/>
                    <a:p>
                      <a:r>
                        <a:rPr lang="it-IT" sz="1900" cap="none" spc="0" dirty="0">
                          <a:solidFill>
                            <a:schemeClr val="tx1"/>
                          </a:solidFill>
                        </a:rPr>
                        <a:t>Zola, Maupassant</a:t>
                      </a:r>
                    </a:p>
                  </a:txBody>
                  <a:tcPr marL="153632" marR="153632" marT="69832" marB="112009">
                    <a:lnL w="12700" cmpd="sng">
                      <a:noFill/>
                      <a:prstDash val="solid"/>
                    </a:lnL>
                    <a:lnR w="12700" cmpd="sng">
                      <a:noFill/>
                      <a:prstDash val="solid"/>
                    </a:lnR>
                    <a:lnT w="12700" cmpd="sng">
                      <a:noFill/>
                      <a:prstDash val="solid"/>
                    </a:lnT>
                    <a:lnB w="12700" cmpd="sng">
                      <a:noFill/>
                      <a:prstDash val="solid"/>
                    </a:lnB>
                    <a:solidFill>
                      <a:schemeClr val="bg1">
                        <a:lumMod val="85000"/>
                      </a:schemeClr>
                    </a:solidFill>
                  </a:tcPr>
                </a:tc>
                <a:extLst>
                  <a:ext uri="{0D108BD9-81ED-4DB2-BD59-A6C34878D82A}">
                    <a16:rowId xmlns:a16="http://schemas.microsoft.com/office/drawing/2014/main" val="3988336322"/>
                  </a:ext>
                </a:extLst>
              </a:tr>
            </a:tbl>
          </a:graphicData>
        </a:graphic>
      </p:graphicFrame>
    </p:spTree>
    <p:extLst>
      <p:ext uri="{BB962C8B-B14F-4D97-AF65-F5344CB8AC3E}">
        <p14:creationId xmlns:p14="http://schemas.microsoft.com/office/powerpoint/2010/main" val="415389771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DB218787-B60E-42F5-86DB-E253ED5D5488}"/>
              </a:ext>
            </a:extLst>
          </p:cNvPr>
          <p:cNvSpPr>
            <a:spLocks noGrp="1"/>
          </p:cNvSpPr>
          <p:nvPr>
            <p:ph type="title"/>
          </p:nvPr>
        </p:nvSpPr>
        <p:spPr/>
        <p:txBody>
          <a:bodyPr/>
          <a:lstStyle/>
          <a:p>
            <a:pPr algn="ctr"/>
            <a:r>
              <a:rPr lang="it-IT" dirty="0"/>
              <a:t>Flaubert, </a:t>
            </a:r>
            <a:r>
              <a:rPr lang="it-IT" i="1" dirty="0"/>
              <a:t>Madame Bovary</a:t>
            </a:r>
            <a:r>
              <a:rPr lang="it-IT" dirty="0"/>
              <a:t> (II,3)</a:t>
            </a:r>
          </a:p>
        </p:txBody>
      </p:sp>
      <p:sp>
        <p:nvSpPr>
          <p:cNvPr id="3" name="Segnaposto contenuto 2">
            <a:extLst>
              <a:ext uri="{FF2B5EF4-FFF2-40B4-BE49-F238E27FC236}">
                <a16:creationId xmlns:a16="http://schemas.microsoft.com/office/drawing/2014/main" id="{173AB094-C5F7-4532-9F15-AF1F83EAF3ED}"/>
              </a:ext>
            </a:extLst>
          </p:cNvPr>
          <p:cNvSpPr>
            <a:spLocks noGrp="1"/>
          </p:cNvSpPr>
          <p:nvPr>
            <p:ph idx="1"/>
          </p:nvPr>
        </p:nvSpPr>
        <p:spPr/>
        <p:txBody>
          <a:bodyPr/>
          <a:lstStyle/>
          <a:p>
            <a:pPr indent="0" algn="just">
              <a:lnSpc>
                <a:spcPct val="107000"/>
              </a:lnSpc>
              <a:spcBef>
                <a:spcPts val="600"/>
              </a:spcBef>
              <a:spcAft>
                <a:spcPts val="600"/>
              </a:spcAft>
              <a:buNone/>
            </a:pPr>
            <a:endPar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endParaRPr>
          </a:p>
          <a:p>
            <a:pPr indent="0" algn="just">
              <a:lnSpc>
                <a:spcPct val="107000"/>
              </a:lnSpc>
              <a:spcBef>
                <a:spcPts val="600"/>
              </a:spcBef>
              <a:spcAft>
                <a:spcPts val="600"/>
              </a:spcAft>
              <a:buNone/>
            </a:pPr>
            <a:r>
              <a:rPr lang="it-IT" sz="1800" b="1"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Charles</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était</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triste : la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clientèle</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n’</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arrivait</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pas</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 </a:t>
            </a:r>
            <a:endParaRPr lang="it-IT" sz="1800" dirty="0">
              <a:effectLst/>
              <a:latin typeface="Calibri" panose="020F0502020204030204" pitchFamily="34" charset="0"/>
              <a:ea typeface="Calibri" panose="020F0502020204030204" pitchFamily="34" charset="0"/>
              <a:cs typeface="Times New Roman" panose="02020603050405020304" pitchFamily="18" charset="0"/>
            </a:endParaRPr>
          </a:p>
          <a:p>
            <a:pPr indent="0" algn="just">
              <a:lnSpc>
                <a:spcPct val="107000"/>
              </a:lnSpc>
              <a:spcBef>
                <a:spcPts val="600"/>
              </a:spcBef>
              <a:spcAft>
                <a:spcPts val="600"/>
              </a:spcAft>
              <a:buNone/>
            </a:pP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Un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souci</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meilleur</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vint</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le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distraire</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à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savoir</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la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grossesse</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de sa femme. À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mesure</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que</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le terme en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approchait</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il la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chérissait</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davantage</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C’</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était</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un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autre</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lien de la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chair</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s’</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établissant</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et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comme</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le sentiment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continu</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d’une union plus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complexe</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Quand</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il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voyait</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de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loin</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sa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démarche</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paresseuse</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et sa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taille</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tourner</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mollement</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sur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ses</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hanches</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sans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corset</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quand</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vis-à-vis l’un de l’</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autre</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il la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contemplait</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tout à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l’aise</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et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qu’elle</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prenait</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assise,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des</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poses</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fatiguées</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dans</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son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fauteuil</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alors</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son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bonheur</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ne se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tenait</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plus ; il se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levait</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il l’</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embrassait</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passait</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ses</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mains</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sur sa figure, l’</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appelait</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petite maman,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voulait</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la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faire</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danser</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et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débitait</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moitié</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riant</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moitié</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pleurant</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toutes</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sortes</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de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plaisanteries</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caressantes</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qui lui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venaient</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à l’esprit. L’</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idée</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d’</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avoir</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engendré</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le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délectait</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a:t>
            </a:r>
            <a:r>
              <a:rPr lang="it-IT" sz="1800" b="1"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Rien</a:t>
            </a:r>
            <a:r>
              <a:rPr lang="it-IT" sz="1800" b="1"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ne lui </a:t>
            </a:r>
            <a:r>
              <a:rPr lang="it-IT" sz="1800" b="1"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manquait</a:t>
            </a:r>
            <a:r>
              <a:rPr lang="it-IT" sz="1800" b="1"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à </a:t>
            </a:r>
            <a:r>
              <a:rPr lang="it-IT" sz="1800" b="1"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présent</a:t>
            </a:r>
            <a:r>
              <a:rPr lang="it-IT" sz="1800" b="1"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Il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connaissait</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l’</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existence</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humaine</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tout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du</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long, et il s’y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attablait</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sur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les</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deux</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coudes</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avec</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sérénité</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a:t>
            </a:r>
            <a:endParaRPr lang="it-IT" dirty="0"/>
          </a:p>
        </p:txBody>
      </p:sp>
    </p:spTree>
    <p:extLst>
      <p:ext uri="{BB962C8B-B14F-4D97-AF65-F5344CB8AC3E}">
        <p14:creationId xmlns:p14="http://schemas.microsoft.com/office/powerpoint/2010/main" val="73355753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451F8779-2A67-460D-85B2-5FEE42AB2743}"/>
              </a:ext>
            </a:extLst>
          </p:cNvPr>
          <p:cNvSpPr>
            <a:spLocks noGrp="1"/>
          </p:cNvSpPr>
          <p:nvPr>
            <p:ph type="title"/>
          </p:nvPr>
        </p:nvSpPr>
        <p:spPr/>
        <p:txBody>
          <a:bodyPr/>
          <a:lstStyle/>
          <a:p>
            <a:pPr algn="ctr"/>
            <a:r>
              <a:rPr lang="it-IT" dirty="0"/>
              <a:t>Flaubert, </a:t>
            </a:r>
            <a:r>
              <a:rPr lang="it-IT" i="1" dirty="0"/>
              <a:t>Madame Bovary</a:t>
            </a:r>
            <a:r>
              <a:rPr lang="it-IT" dirty="0"/>
              <a:t> (II,3)- suite</a:t>
            </a:r>
          </a:p>
        </p:txBody>
      </p:sp>
      <p:sp>
        <p:nvSpPr>
          <p:cNvPr id="3" name="Segnaposto contenuto 2">
            <a:extLst>
              <a:ext uri="{FF2B5EF4-FFF2-40B4-BE49-F238E27FC236}">
                <a16:creationId xmlns:a16="http://schemas.microsoft.com/office/drawing/2014/main" id="{EA578BDE-1FAD-4035-B7AB-C6C82A5993ED}"/>
              </a:ext>
            </a:extLst>
          </p:cNvPr>
          <p:cNvSpPr>
            <a:spLocks noGrp="1"/>
          </p:cNvSpPr>
          <p:nvPr>
            <p:ph idx="1"/>
          </p:nvPr>
        </p:nvSpPr>
        <p:spPr/>
        <p:txBody>
          <a:bodyPr>
            <a:normAutofit fontScale="85000" lnSpcReduction="10000"/>
          </a:bodyPr>
          <a:lstStyle/>
          <a:p>
            <a:pPr indent="0" algn="just">
              <a:lnSpc>
                <a:spcPct val="107000"/>
              </a:lnSpc>
              <a:spcBef>
                <a:spcPts val="600"/>
              </a:spcBef>
              <a:spcAft>
                <a:spcPts val="600"/>
              </a:spcAft>
              <a:buNone/>
            </a:pP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a:t>
            </a:r>
            <a:r>
              <a:rPr lang="it-IT" sz="1800" b="1"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Emma</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d’</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abord</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sentit</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un grand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étonnement</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puis</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eut</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envie</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d’</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être</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délivrée</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pour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savoir</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quelle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chose</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c’</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était</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que</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d’</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être</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mère</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Mais, ne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pouvant</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faire</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les</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dépenses</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qu’elle</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voulait</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avoir</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un berceau en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nacelle</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avec</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des</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rideaux</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de soie rose et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des</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béguins</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brodés</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elle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renonça</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au</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trousseau</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dans</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un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accès</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d’</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amertume</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et le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commanda</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d’un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seul</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coup à une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ouvrière</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du</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village</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sans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rien</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choisir</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ni discuter. Elle ne s’</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amusa</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donc</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pas</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à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ces</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préparatifs</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où</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la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tendresse</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des</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mères</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se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met</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en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appétit</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et son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affection</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dès</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l’origine, en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fut</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peut-être</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atténuée</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de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quelque</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chose</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a:t>
            </a:r>
            <a:endParaRPr lang="it-IT" sz="1800" dirty="0">
              <a:effectLst/>
              <a:latin typeface="Calibri" panose="020F0502020204030204" pitchFamily="34" charset="0"/>
              <a:ea typeface="Calibri" panose="020F0502020204030204" pitchFamily="34" charset="0"/>
              <a:cs typeface="Times New Roman" panose="02020603050405020304" pitchFamily="18" charset="0"/>
            </a:endParaRPr>
          </a:p>
          <a:p>
            <a:pPr indent="0" algn="just">
              <a:lnSpc>
                <a:spcPct val="107000"/>
              </a:lnSpc>
              <a:spcBef>
                <a:spcPts val="600"/>
              </a:spcBef>
              <a:spcAft>
                <a:spcPts val="600"/>
              </a:spcAft>
              <a:buNone/>
            </a:pP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Cependant</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comme</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Charles, à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tous</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les</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repas</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parlait</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du</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marmot</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bientôt</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elle y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songea</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d’une façon plus continue.</a:t>
            </a:r>
            <a:endParaRPr lang="it-IT" sz="1800" dirty="0">
              <a:effectLst/>
              <a:latin typeface="Calibri" panose="020F0502020204030204" pitchFamily="34" charset="0"/>
              <a:ea typeface="Calibri" panose="020F0502020204030204" pitchFamily="34" charset="0"/>
              <a:cs typeface="Times New Roman" panose="02020603050405020304" pitchFamily="18" charset="0"/>
            </a:endParaRPr>
          </a:p>
          <a:p>
            <a:pPr indent="0" algn="just">
              <a:lnSpc>
                <a:spcPct val="107000"/>
              </a:lnSpc>
              <a:spcBef>
                <a:spcPts val="600"/>
              </a:spcBef>
              <a:spcAft>
                <a:spcPts val="600"/>
              </a:spcAft>
              <a:buNone/>
            </a:pP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Elle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souhaitait</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un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fils</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 </a:t>
            </a:r>
            <a:r>
              <a:rPr lang="it-IT" sz="1800" b="1"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il </a:t>
            </a:r>
            <a:r>
              <a:rPr lang="it-IT" sz="1800" b="1"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serait</a:t>
            </a:r>
            <a:r>
              <a:rPr lang="it-IT" sz="1800" b="1"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a:t>
            </a:r>
            <a:r>
              <a:rPr lang="it-IT" sz="1800" b="1"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fort</a:t>
            </a:r>
            <a:r>
              <a:rPr lang="it-IT" sz="1800" b="1"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et </a:t>
            </a:r>
            <a:r>
              <a:rPr lang="it-IT" sz="1800" b="1"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brun</a:t>
            </a:r>
            <a:r>
              <a:rPr lang="it-IT" sz="1800" b="1"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elle l’</a:t>
            </a:r>
            <a:r>
              <a:rPr lang="it-IT" sz="1800" b="1"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appellerait</a:t>
            </a:r>
            <a:r>
              <a:rPr lang="it-IT" sz="1800" b="1"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Georges </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et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cette</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idée</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d’</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avoir</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pour enfant un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mâle</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était</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comme</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la revanche en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espoir</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de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toutes</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ses</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impuissances</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passées</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a:t>
            </a:r>
            <a:r>
              <a:rPr lang="it-IT" sz="1800" b="1"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Un </a:t>
            </a:r>
            <a:r>
              <a:rPr lang="it-IT" sz="1800" b="1"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homme</a:t>
            </a:r>
            <a:r>
              <a:rPr lang="it-IT" sz="1800" b="1"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a:t>
            </a:r>
            <a:r>
              <a:rPr lang="it-IT" sz="1800" b="1"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au</a:t>
            </a:r>
            <a:r>
              <a:rPr lang="it-IT" sz="1800" b="1"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a:t>
            </a:r>
            <a:r>
              <a:rPr lang="it-IT" sz="1800" b="1"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moins</a:t>
            </a:r>
            <a:r>
              <a:rPr lang="it-IT" sz="1800" b="1"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est libre </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il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peut</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parcourir</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les</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passions</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et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les</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pays</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traverser</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les</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obstacles</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mordre</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aux</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bonheurs</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les</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plus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lointains</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a:t>
            </a:r>
            <a:r>
              <a:rPr lang="it-IT" sz="1800" b="1"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Mais une femme est </a:t>
            </a:r>
            <a:r>
              <a:rPr lang="it-IT" sz="1800" b="1"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empêchée</a:t>
            </a:r>
            <a:r>
              <a:rPr lang="it-IT" sz="1800" b="1"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a:t>
            </a:r>
            <a:r>
              <a:rPr lang="it-IT" sz="1800" b="1"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continuellement</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Inerte et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flexible</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à la fois, elle a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contre</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elle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les</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mollesses</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de la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chair</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avec</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les</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dépendances</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de la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loi</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Sa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volonté</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comme</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le voile de son chapeau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retenu</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par un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cordon</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palpite</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à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tous</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les</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vents</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il y a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toujours</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quelque</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désir</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qui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entraîne</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quelque</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convenance</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qui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retient</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a:t>
            </a:r>
            <a:endParaRPr lang="it-IT" sz="1800" dirty="0">
              <a:effectLst/>
              <a:latin typeface="Calibri" panose="020F0502020204030204" pitchFamily="34" charset="0"/>
              <a:ea typeface="Calibri" panose="020F0502020204030204" pitchFamily="34" charset="0"/>
              <a:cs typeface="Times New Roman" panose="02020603050405020304" pitchFamily="18" charset="0"/>
            </a:endParaRPr>
          </a:p>
          <a:p>
            <a:pPr indent="0" algn="just">
              <a:lnSpc>
                <a:spcPct val="107000"/>
              </a:lnSpc>
              <a:spcBef>
                <a:spcPts val="600"/>
              </a:spcBef>
              <a:spcAft>
                <a:spcPts val="600"/>
              </a:spcAft>
              <a:buNone/>
            </a:pP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Elle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accoucha</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un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dimanche</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vers</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six</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heures</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au</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soleil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levant</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a:t>
            </a:r>
            <a:endParaRPr lang="it-IT" sz="1800" dirty="0">
              <a:effectLst/>
              <a:latin typeface="Calibri" panose="020F0502020204030204" pitchFamily="34" charset="0"/>
              <a:ea typeface="Calibri" panose="020F0502020204030204" pitchFamily="34" charset="0"/>
              <a:cs typeface="Times New Roman" panose="02020603050405020304" pitchFamily="18" charset="0"/>
            </a:endParaRPr>
          </a:p>
          <a:p>
            <a:pPr indent="0" algn="just">
              <a:lnSpc>
                <a:spcPct val="107000"/>
              </a:lnSpc>
              <a:spcBef>
                <a:spcPts val="600"/>
              </a:spcBef>
              <a:spcAft>
                <a:spcPts val="600"/>
              </a:spcAft>
              <a:buNone/>
            </a:pP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 C’est une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fille</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dit</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Charles.</a:t>
            </a:r>
            <a:endParaRPr lang="it-IT" sz="1800" dirty="0">
              <a:effectLst/>
              <a:latin typeface="Calibri" panose="020F0502020204030204" pitchFamily="34" charset="0"/>
              <a:ea typeface="Calibri" panose="020F0502020204030204" pitchFamily="34" charset="0"/>
              <a:cs typeface="Times New Roman" panose="02020603050405020304" pitchFamily="18" charset="0"/>
            </a:endParaRPr>
          </a:p>
          <a:p>
            <a:pPr indent="0" algn="just">
              <a:lnSpc>
                <a:spcPct val="107000"/>
              </a:lnSpc>
              <a:spcBef>
                <a:spcPts val="600"/>
              </a:spcBef>
              <a:spcAft>
                <a:spcPts val="600"/>
              </a:spcAft>
              <a:buNone/>
            </a:pP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Elle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tourna</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la </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tête</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 et s’</a:t>
            </a:r>
            <a:r>
              <a:rPr lang="it-IT" sz="1800" dirty="0" err="1">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évanouit</a:t>
            </a:r>
            <a:r>
              <a:rPr lang="it-IT" sz="1800" dirty="0">
                <a:solidFill>
                  <a:srgbClr val="202122"/>
                </a:solidFill>
                <a:effectLst/>
                <a:latin typeface="Arial" panose="020B0604020202020204" pitchFamily="34" charset="0"/>
                <a:ea typeface="Times New Roman" panose="02020603050405020304" pitchFamily="18" charset="0"/>
                <a:cs typeface="Times New Roman" panose="02020603050405020304" pitchFamily="18" charset="0"/>
              </a:rPr>
              <a:t>.</a:t>
            </a:r>
            <a:endParaRPr lang="it-IT"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it-IT" dirty="0"/>
          </a:p>
        </p:txBody>
      </p:sp>
    </p:spTree>
    <p:extLst>
      <p:ext uri="{BB962C8B-B14F-4D97-AF65-F5344CB8AC3E}">
        <p14:creationId xmlns:p14="http://schemas.microsoft.com/office/powerpoint/2010/main" val="280625891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A68411D3-4FD0-4F1D-AAC1-B9F13B228BEE}"/>
              </a:ext>
            </a:extLst>
          </p:cNvPr>
          <p:cNvSpPr>
            <a:spLocks noGrp="1"/>
          </p:cNvSpPr>
          <p:nvPr>
            <p:ph type="title"/>
          </p:nvPr>
        </p:nvSpPr>
        <p:spPr/>
        <p:txBody>
          <a:bodyPr/>
          <a:lstStyle/>
          <a:p>
            <a:pPr algn="ctr"/>
            <a:r>
              <a:rPr lang="it-IT" dirty="0"/>
              <a:t>Flaubert, </a:t>
            </a:r>
            <a:r>
              <a:rPr lang="it-IT" i="1" dirty="0"/>
              <a:t>L’</a:t>
            </a:r>
            <a:r>
              <a:rPr lang="it-IT" i="1" dirty="0" err="1"/>
              <a:t>éducation</a:t>
            </a:r>
            <a:r>
              <a:rPr lang="it-IT" i="1" dirty="0"/>
              <a:t> sentimentale</a:t>
            </a:r>
            <a:r>
              <a:rPr lang="it-IT" dirty="0"/>
              <a:t> (I,1) </a:t>
            </a:r>
          </a:p>
        </p:txBody>
      </p:sp>
      <p:sp>
        <p:nvSpPr>
          <p:cNvPr id="3" name="Segnaposto contenuto 2">
            <a:extLst>
              <a:ext uri="{FF2B5EF4-FFF2-40B4-BE49-F238E27FC236}">
                <a16:creationId xmlns:a16="http://schemas.microsoft.com/office/drawing/2014/main" id="{22F51166-902E-45F9-A26C-686EE2ADACDC}"/>
              </a:ext>
            </a:extLst>
          </p:cNvPr>
          <p:cNvSpPr>
            <a:spLocks noGrp="1"/>
          </p:cNvSpPr>
          <p:nvPr>
            <p:ph idx="1"/>
          </p:nvPr>
        </p:nvSpPr>
        <p:spPr/>
        <p:txBody>
          <a:bodyPr>
            <a:normAutofit fontScale="47500" lnSpcReduction="20000"/>
          </a:bodyPr>
          <a:lstStyle/>
          <a:p>
            <a:pPr algn="just"/>
            <a:endParaRPr lang="fr-FR" b="0" i="0" dirty="0">
              <a:solidFill>
                <a:srgbClr val="202122"/>
              </a:solidFill>
              <a:effectLst/>
              <a:latin typeface="Arial" panose="020B0604020202020204" pitchFamily="34" charset="0"/>
            </a:endParaRPr>
          </a:p>
          <a:p>
            <a:pPr algn="just"/>
            <a:r>
              <a:rPr lang="fr-FR" sz="3300" b="0" i="0" dirty="0">
                <a:solidFill>
                  <a:srgbClr val="202122"/>
                </a:solidFill>
                <a:effectLst/>
                <a:latin typeface="Arial" panose="020B0604020202020204" pitchFamily="34" charset="0"/>
              </a:rPr>
              <a:t>Frédéric, pour rejoindre sa place, poussa la grille des Premièr</a:t>
            </a:r>
            <a:r>
              <a:rPr lang="fr-FR" sz="3300" b="1" i="0" dirty="0">
                <a:solidFill>
                  <a:srgbClr val="202122"/>
                </a:solidFill>
                <a:effectLst/>
                <a:latin typeface="Arial" panose="020B0604020202020204" pitchFamily="34" charset="0"/>
              </a:rPr>
              <a:t>es, dé</a:t>
            </a:r>
            <a:r>
              <a:rPr lang="fr-FR" sz="3300" b="0" i="0" dirty="0">
                <a:solidFill>
                  <a:srgbClr val="202122"/>
                </a:solidFill>
                <a:effectLst/>
                <a:latin typeface="Arial" panose="020B0604020202020204" pitchFamily="34" charset="0"/>
              </a:rPr>
              <a:t>rangea deux chasseurs avec leurs chiens.</a:t>
            </a:r>
          </a:p>
          <a:p>
            <a:pPr algn="just"/>
            <a:r>
              <a:rPr lang="fr-FR" sz="3300" b="1" i="0" dirty="0">
                <a:solidFill>
                  <a:srgbClr val="202122"/>
                </a:solidFill>
                <a:effectLst/>
                <a:latin typeface="Arial" panose="020B0604020202020204" pitchFamily="34" charset="0"/>
              </a:rPr>
              <a:t>Ce fut comme une apparition :</a:t>
            </a:r>
          </a:p>
          <a:p>
            <a:pPr algn="just"/>
            <a:r>
              <a:rPr lang="fr-FR" sz="3300" b="0" i="0" dirty="0">
                <a:solidFill>
                  <a:srgbClr val="202122"/>
                </a:solidFill>
                <a:effectLst/>
                <a:latin typeface="Arial" panose="020B0604020202020204" pitchFamily="34" charset="0"/>
              </a:rPr>
              <a:t>Elle était assise, au milieu du banc, toute seule ; ou du moins il ne distingua personne, dans l’éblouissement que lui envoyèrent ses yeux. En même temps qu’il passait, elle leva la tête ; il fléchit involontairement les épaules</a:t>
            </a:r>
            <a:r>
              <a:rPr lang="fr-FR" sz="3300" b="1" i="0" dirty="0">
                <a:solidFill>
                  <a:srgbClr val="202122"/>
                </a:solidFill>
                <a:effectLst/>
                <a:latin typeface="Arial" panose="020B0604020202020204" pitchFamily="34" charset="0"/>
              </a:rPr>
              <a:t> ; et, </a:t>
            </a:r>
            <a:r>
              <a:rPr lang="fr-FR" sz="3300" b="0" i="0" dirty="0">
                <a:solidFill>
                  <a:srgbClr val="202122"/>
                </a:solidFill>
                <a:effectLst/>
                <a:latin typeface="Arial" panose="020B0604020202020204" pitchFamily="34" charset="0"/>
              </a:rPr>
              <a:t>quand il se fut mis plus loin, du même côté, il la regarda.</a:t>
            </a:r>
          </a:p>
          <a:p>
            <a:pPr algn="just"/>
            <a:r>
              <a:rPr lang="fr-FR" sz="3300" b="0" i="0" dirty="0">
                <a:solidFill>
                  <a:srgbClr val="202122"/>
                </a:solidFill>
                <a:effectLst/>
                <a:latin typeface="Arial" panose="020B0604020202020204" pitchFamily="34" charset="0"/>
              </a:rPr>
              <a:t>Elle avait un large chapeau de paille, avec des rubans roses qui palpitaient au vent, derrière elle. Ses bandeaux noirs, contournant la pointe de ses grands sourcils, descendaient très bas et semblaient presser amoureusement l’ovale de sa figure. Sa robe de mousseline claire, tachetée de petits pois, se répandait à plis nombreux. Elle était en train de broder quelque chose ; et son nez droit, son menton, toute sa personne se découpait sur le fond de l’air bleu.</a:t>
            </a:r>
          </a:p>
          <a:p>
            <a:pPr algn="just"/>
            <a:r>
              <a:rPr lang="fr-FR" sz="3300" b="0" i="0" dirty="0">
                <a:solidFill>
                  <a:srgbClr val="202122"/>
                </a:solidFill>
                <a:effectLst/>
                <a:latin typeface="Arial" panose="020B0604020202020204" pitchFamily="34" charset="0"/>
              </a:rPr>
              <a:t>Comme elle gardait la même attitude, il fit plusieurs tours de droite et de gauche pour dissimuler sa manœuvre ; puis il se planta tout près de son ombrelle, posée contre le banc, et il affectait d’observer une chaloupe sur la rivière.</a:t>
            </a:r>
          </a:p>
          <a:p>
            <a:pPr algn="just"/>
            <a:r>
              <a:rPr lang="fr-FR" sz="3300" b="0" i="0" dirty="0">
                <a:solidFill>
                  <a:srgbClr val="202122"/>
                </a:solidFill>
                <a:effectLst/>
                <a:latin typeface="Arial" panose="020B0604020202020204" pitchFamily="34" charset="0"/>
              </a:rPr>
              <a:t>Jamais il n’avait vu cette splendeur de sa peau brune, la séduction de sa taille, ni cette finesse des doigts que la lumière traversait. Il considérait son panier à ouvrage avec ébahissement, comme une chose extraordinaire. </a:t>
            </a:r>
            <a:r>
              <a:rPr lang="fr-FR" sz="3300" b="1" i="0" dirty="0">
                <a:solidFill>
                  <a:srgbClr val="202122"/>
                </a:solidFill>
                <a:effectLst/>
                <a:latin typeface="Arial" panose="020B0604020202020204" pitchFamily="34" charset="0"/>
              </a:rPr>
              <a:t>Quels étaient son nom, sa demeure, sa vie, son passé ?</a:t>
            </a:r>
            <a:r>
              <a:rPr lang="fr-FR" sz="3300" b="0" i="0" dirty="0">
                <a:solidFill>
                  <a:srgbClr val="202122"/>
                </a:solidFill>
                <a:effectLst/>
                <a:latin typeface="Arial" panose="020B0604020202020204" pitchFamily="34" charset="0"/>
              </a:rPr>
              <a:t> Il souhaitait connaître les meubles de sa chambre, toutes les robes qu’elle avait portées, les gens qu’elle fréquentait</a:t>
            </a:r>
            <a:r>
              <a:rPr lang="fr-FR" sz="3300" b="1" i="0" dirty="0">
                <a:solidFill>
                  <a:srgbClr val="202122"/>
                </a:solidFill>
                <a:effectLst/>
                <a:latin typeface="Arial" panose="020B0604020202020204" pitchFamily="34" charset="0"/>
              </a:rPr>
              <a:t> ; et </a:t>
            </a:r>
            <a:r>
              <a:rPr lang="fr-FR" sz="3300" b="0" i="0" dirty="0">
                <a:solidFill>
                  <a:srgbClr val="202122"/>
                </a:solidFill>
                <a:effectLst/>
                <a:latin typeface="Arial" panose="020B0604020202020204" pitchFamily="34" charset="0"/>
              </a:rPr>
              <a:t>le désir de la possession physique même disparaissait sous une envie plus profonde, dans une curiosité douloureuse qui n’avait pas de limites.</a:t>
            </a:r>
          </a:p>
          <a:p>
            <a:endParaRPr lang="it-IT" dirty="0"/>
          </a:p>
        </p:txBody>
      </p:sp>
    </p:spTree>
    <p:extLst>
      <p:ext uri="{BB962C8B-B14F-4D97-AF65-F5344CB8AC3E}">
        <p14:creationId xmlns:p14="http://schemas.microsoft.com/office/powerpoint/2010/main" val="23836305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8F493EC3-B60C-4D08-A651-F55705EF0085}"/>
              </a:ext>
            </a:extLst>
          </p:cNvPr>
          <p:cNvSpPr>
            <a:spLocks noGrp="1"/>
          </p:cNvSpPr>
          <p:nvPr>
            <p:ph type="title"/>
          </p:nvPr>
        </p:nvSpPr>
        <p:spPr/>
        <p:txBody>
          <a:bodyPr/>
          <a:lstStyle/>
          <a:p>
            <a:pPr algn="ctr"/>
            <a:r>
              <a:rPr lang="it-IT" dirty="0"/>
              <a:t>Flaubert, </a:t>
            </a:r>
            <a:r>
              <a:rPr lang="it-IT" i="1" dirty="0"/>
              <a:t>L’</a:t>
            </a:r>
            <a:r>
              <a:rPr lang="it-IT" i="1" dirty="0" err="1"/>
              <a:t>éducation</a:t>
            </a:r>
            <a:r>
              <a:rPr lang="it-IT" i="1" dirty="0"/>
              <a:t> sentimentale</a:t>
            </a:r>
            <a:r>
              <a:rPr lang="it-IT" dirty="0"/>
              <a:t> (I,1) -suite</a:t>
            </a:r>
          </a:p>
        </p:txBody>
      </p:sp>
      <p:sp>
        <p:nvSpPr>
          <p:cNvPr id="3" name="Segnaposto contenuto 2">
            <a:extLst>
              <a:ext uri="{FF2B5EF4-FFF2-40B4-BE49-F238E27FC236}">
                <a16:creationId xmlns:a16="http://schemas.microsoft.com/office/drawing/2014/main" id="{85AE78D9-042A-48C3-B3BB-A5B0A0744358}"/>
              </a:ext>
            </a:extLst>
          </p:cNvPr>
          <p:cNvSpPr>
            <a:spLocks noGrp="1"/>
          </p:cNvSpPr>
          <p:nvPr>
            <p:ph idx="1"/>
          </p:nvPr>
        </p:nvSpPr>
        <p:spPr/>
        <p:txBody>
          <a:bodyPr>
            <a:normAutofit fontScale="70000" lnSpcReduction="20000"/>
          </a:bodyPr>
          <a:lstStyle/>
          <a:p>
            <a:pPr algn="just"/>
            <a:r>
              <a:rPr lang="fr-FR" b="0" i="0" dirty="0">
                <a:solidFill>
                  <a:srgbClr val="202122"/>
                </a:solidFill>
                <a:effectLst/>
                <a:latin typeface="Arial" panose="020B0604020202020204" pitchFamily="34" charset="0"/>
              </a:rPr>
              <a:t>Une négresse, coiffée d’un foulard, se présenta, en tenant par la main une petite fille, déjà grande. L’enfant, dont les yeux roulaient des larmes, venait de s’éveiller. Elle la prit sur ses genoux. </a:t>
            </a:r>
            <a:r>
              <a:rPr lang="fr-FR" b="1" i="0" dirty="0">
                <a:solidFill>
                  <a:srgbClr val="202122"/>
                </a:solidFill>
                <a:effectLst/>
                <a:latin typeface="Arial" panose="020B0604020202020204" pitchFamily="34" charset="0"/>
              </a:rPr>
              <a:t>« Mademoiselle n’était pas sage, quoiqu’elle eût sept ans bientôt ; sa mère ne l’aimerait plus ; on lui pardonnait trop ses caprices. »</a:t>
            </a:r>
            <a:r>
              <a:rPr lang="fr-FR" b="0" i="0" dirty="0">
                <a:solidFill>
                  <a:srgbClr val="202122"/>
                </a:solidFill>
                <a:effectLst/>
                <a:latin typeface="Arial" panose="020B0604020202020204" pitchFamily="34" charset="0"/>
              </a:rPr>
              <a:t> </a:t>
            </a:r>
            <a:r>
              <a:rPr lang="fr-FR" b="1" i="0" dirty="0">
                <a:solidFill>
                  <a:srgbClr val="202122"/>
                </a:solidFill>
                <a:effectLst/>
                <a:latin typeface="Arial" panose="020B0604020202020204" pitchFamily="34" charset="0"/>
              </a:rPr>
              <a:t>Et</a:t>
            </a:r>
            <a:r>
              <a:rPr lang="fr-FR" b="0" i="0" dirty="0">
                <a:solidFill>
                  <a:srgbClr val="202122"/>
                </a:solidFill>
                <a:effectLst/>
                <a:latin typeface="Arial" panose="020B0604020202020204" pitchFamily="34" charset="0"/>
              </a:rPr>
              <a:t> Frédéric se réjouissait d’entendre ces choses, comme s’il eût fait une découverte, une acquisition.</a:t>
            </a:r>
          </a:p>
          <a:p>
            <a:pPr algn="just"/>
            <a:r>
              <a:rPr lang="fr-FR" b="0" i="0" dirty="0">
                <a:solidFill>
                  <a:srgbClr val="202122"/>
                </a:solidFill>
                <a:effectLst/>
                <a:latin typeface="Arial" panose="020B0604020202020204" pitchFamily="34" charset="0"/>
              </a:rPr>
              <a:t>Il la supposait d’origine andalouse, créole </a:t>
            </a:r>
            <a:r>
              <a:rPr lang="fr-FR" b="1" i="0" dirty="0">
                <a:solidFill>
                  <a:srgbClr val="202122"/>
                </a:solidFill>
                <a:effectLst/>
                <a:latin typeface="Arial" panose="020B0604020202020204" pitchFamily="34" charset="0"/>
              </a:rPr>
              <a:t>peut-être</a:t>
            </a:r>
            <a:r>
              <a:rPr lang="fr-FR" b="0" i="0" dirty="0">
                <a:solidFill>
                  <a:srgbClr val="202122"/>
                </a:solidFill>
                <a:effectLst/>
                <a:latin typeface="Arial" panose="020B0604020202020204" pitchFamily="34" charset="0"/>
              </a:rPr>
              <a:t> ; elle avait ramené des îles cette négresse avec elle</a:t>
            </a:r>
            <a:r>
              <a:rPr lang="fr-FR" b="1" i="0" dirty="0">
                <a:solidFill>
                  <a:srgbClr val="202122"/>
                </a:solidFill>
                <a:effectLst/>
                <a:latin typeface="Arial" panose="020B0604020202020204" pitchFamily="34" charset="0"/>
              </a:rPr>
              <a:t> ?</a:t>
            </a:r>
          </a:p>
          <a:p>
            <a:pPr algn="just"/>
            <a:r>
              <a:rPr lang="fr-FR" b="0" i="0" dirty="0">
                <a:solidFill>
                  <a:srgbClr val="202122"/>
                </a:solidFill>
                <a:effectLst/>
                <a:latin typeface="Arial" panose="020B0604020202020204" pitchFamily="34" charset="0"/>
              </a:rPr>
              <a:t>Cependant, un long châle à bandes violettes était placé derrière son dos, sur le bordage de cuivre. Elle avait dû, bien des fois, au milieu de la mer, durant les soirs humides, en envelopper sa taille, s’en couvrir les pieds, dormir dedans </a:t>
            </a:r>
            <a:r>
              <a:rPr lang="fr-FR" b="1" i="0" dirty="0">
                <a:solidFill>
                  <a:srgbClr val="202122"/>
                </a:solidFill>
                <a:effectLst/>
                <a:latin typeface="Arial" panose="020B0604020202020204" pitchFamily="34" charset="0"/>
              </a:rPr>
              <a:t>!</a:t>
            </a:r>
            <a:r>
              <a:rPr lang="fr-FR" b="0" i="0" dirty="0">
                <a:solidFill>
                  <a:srgbClr val="202122"/>
                </a:solidFill>
                <a:effectLst/>
                <a:latin typeface="Arial" panose="020B0604020202020204" pitchFamily="34" charset="0"/>
              </a:rPr>
              <a:t> Mais, entraîné par les franges, il glissait peu à pe</a:t>
            </a:r>
            <a:r>
              <a:rPr lang="fr-FR" b="1" i="0" dirty="0">
                <a:solidFill>
                  <a:srgbClr val="202122"/>
                </a:solidFill>
                <a:effectLst/>
                <a:latin typeface="Arial" panose="020B0604020202020204" pitchFamily="34" charset="0"/>
              </a:rPr>
              <a:t>u, il</a:t>
            </a:r>
            <a:r>
              <a:rPr lang="fr-FR" b="0" i="0" dirty="0">
                <a:solidFill>
                  <a:srgbClr val="202122"/>
                </a:solidFill>
                <a:effectLst/>
                <a:latin typeface="Arial" panose="020B0604020202020204" pitchFamily="34" charset="0"/>
              </a:rPr>
              <a:t> allait tomber dans l’ea</a:t>
            </a:r>
            <a:r>
              <a:rPr lang="fr-FR" b="1" i="0" dirty="0">
                <a:solidFill>
                  <a:srgbClr val="202122"/>
                </a:solidFill>
                <a:effectLst/>
                <a:latin typeface="Arial" panose="020B0604020202020204" pitchFamily="34" charset="0"/>
              </a:rPr>
              <a:t>u, Fr</a:t>
            </a:r>
            <a:r>
              <a:rPr lang="fr-FR" b="0" i="0" dirty="0">
                <a:solidFill>
                  <a:srgbClr val="202122"/>
                </a:solidFill>
                <a:effectLst/>
                <a:latin typeface="Arial" panose="020B0604020202020204" pitchFamily="34" charset="0"/>
              </a:rPr>
              <a:t>édéric fit un bond et le rattrapa. Elle lui dit :</a:t>
            </a:r>
          </a:p>
          <a:p>
            <a:pPr algn="just"/>
            <a:r>
              <a:rPr lang="fr-FR" b="0" i="0" dirty="0">
                <a:solidFill>
                  <a:srgbClr val="202122"/>
                </a:solidFill>
                <a:effectLst/>
                <a:latin typeface="Arial" panose="020B0604020202020204" pitchFamily="34" charset="0"/>
              </a:rPr>
              <a:t>— « Je vous remercie, monsieur. »</a:t>
            </a:r>
          </a:p>
          <a:p>
            <a:pPr algn="just"/>
            <a:r>
              <a:rPr lang="fr-FR" b="1" i="0" dirty="0">
                <a:solidFill>
                  <a:srgbClr val="202122"/>
                </a:solidFill>
                <a:effectLst/>
                <a:latin typeface="Arial" panose="020B0604020202020204" pitchFamily="34" charset="0"/>
              </a:rPr>
              <a:t>Leurs yeux se rencontrèrent.</a:t>
            </a:r>
          </a:p>
          <a:p>
            <a:pPr algn="just"/>
            <a:r>
              <a:rPr lang="fr-FR" b="0" i="0" dirty="0">
                <a:solidFill>
                  <a:srgbClr val="202122"/>
                </a:solidFill>
                <a:effectLst/>
                <a:latin typeface="Arial" panose="020B0604020202020204" pitchFamily="34" charset="0"/>
              </a:rPr>
              <a:t>— « Ma femme, es-tu prête ? » cria le sieur Arnoux, apparaissant dans le capot de l’escalier.</a:t>
            </a:r>
          </a:p>
          <a:p>
            <a:endParaRPr lang="it-IT" dirty="0"/>
          </a:p>
        </p:txBody>
      </p:sp>
    </p:spTree>
    <p:extLst>
      <p:ext uri="{BB962C8B-B14F-4D97-AF65-F5344CB8AC3E}">
        <p14:creationId xmlns:p14="http://schemas.microsoft.com/office/powerpoint/2010/main" val="113475122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aphicFrame>
        <p:nvGraphicFramePr>
          <p:cNvPr id="7" name="Segnaposto contenuto 3">
            <a:extLst>
              <a:ext uri="{FF2B5EF4-FFF2-40B4-BE49-F238E27FC236}">
                <a16:creationId xmlns:a16="http://schemas.microsoft.com/office/drawing/2014/main" id="{F2313630-F4B7-494E-9195-AB8BF8205A13}"/>
              </a:ext>
            </a:extLst>
          </p:cNvPr>
          <p:cNvGraphicFramePr>
            <a:graphicFrameLocks/>
          </p:cNvGraphicFramePr>
          <p:nvPr>
            <p:extLst>
              <p:ext uri="{D42A27DB-BD31-4B8C-83A1-F6EECF244321}">
                <p14:modId xmlns:p14="http://schemas.microsoft.com/office/powerpoint/2010/main" val="2637789093"/>
              </p:ext>
            </p:extLst>
          </p:nvPr>
        </p:nvGraphicFramePr>
        <p:xfrm>
          <a:off x="643467" y="1245816"/>
          <a:ext cx="10905068" cy="4591213"/>
        </p:xfrm>
        <a:graphic>
          <a:graphicData uri="http://schemas.openxmlformats.org/drawingml/2006/table">
            <a:tbl>
              <a:tblPr firstRow="1" firstCol="1" bandRow="1"/>
              <a:tblGrid>
                <a:gridCol w="2198240">
                  <a:extLst>
                    <a:ext uri="{9D8B030D-6E8A-4147-A177-3AD203B41FA5}">
                      <a16:colId xmlns:a16="http://schemas.microsoft.com/office/drawing/2014/main" val="283106074"/>
                    </a:ext>
                  </a:extLst>
                </a:gridCol>
                <a:gridCol w="1758824">
                  <a:extLst>
                    <a:ext uri="{9D8B030D-6E8A-4147-A177-3AD203B41FA5}">
                      <a16:colId xmlns:a16="http://schemas.microsoft.com/office/drawing/2014/main" val="1393552681"/>
                    </a:ext>
                  </a:extLst>
                </a:gridCol>
                <a:gridCol w="3804731">
                  <a:extLst>
                    <a:ext uri="{9D8B030D-6E8A-4147-A177-3AD203B41FA5}">
                      <a16:colId xmlns:a16="http://schemas.microsoft.com/office/drawing/2014/main" val="3543473802"/>
                    </a:ext>
                  </a:extLst>
                </a:gridCol>
                <a:gridCol w="3143273">
                  <a:extLst>
                    <a:ext uri="{9D8B030D-6E8A-4147-A177-3AD203B41FA5}">
                      <a16:colId xmlns:a16="http://schemas.microsoft.com/office/drawing/2014/main" val="653922889"/>
                    </a:ext>
                  </a:extLst>
                </a:gridCol>
              </a:tblGrid>
              <a:tr h="472283">
                <a:tc gridSpan="2">
                  <a:txBody>
                    <a:bodyPr/>
                    <a:lstStyle/>
                    <a:p>
                      <a:pPr algn="just" fontAlgn="auto">
                        <a:spcBef>
                          <a:spcPts val="600"/>
                        </a:spcBef>
                        <a:spcAft>
                          <a:spcPts val="600"/>
                        </a:spcAft>
                      </a:pPr>
                      <a:r>
                        <a:rPr lang="it-IT" sz="1800" b="1" i="0" u="none" strike="noStrike"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FOCALISATION </a:t>
                      </a:r>
                      <a:r>
                        <a:rPr lang="it-IT" sz="1800" b="0" i="0" u="none" strike="noStrike"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(G. Genette, 1972)</a:t>
                      </a:r>
                      <a:endParaRPr lang="it-IT" sz="3000" b="0" i="0" u="none" strike="noStrike" dirty="0">
                        <a:effectLst/>
                        <a:latin typeface="Arial" panose="020B0604020202020204" pitchFamily="34" charset="0"/>
                      </a:endParaRPr>
                    </a:p>
                  </a:txBody>
                  <a:tcPr marL="148485" marR="148485" marT="74243" marB="74243">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it-IT"/>
                    </a:p>
                  </a:txBody>
                  <a:tcPr/>
                </a:tc>
                <a:tc>
                  <a:txBody>
                    <a:bodyPr/>
                    <a:lstStyle/>
                    <a:p>
                      <a:pPr algn="ctr" fontAlgn="auto">
                        <a:spcBef>
                          <a:spcPts val="600"/>
                        </a:spcBef>
                        <a:spcAft>
                          <a:spcPts val="600"/>
                        </a:spcAft>
                      </a:pPr>
                      <a:r>
                        <a:rPr lang="it-IT" sz="1800" b="0" i="0" u="none" strike="noStrike"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Typologies</a:t>
                      </a:r>
                      <a:r>
                        <a:rPr lang="it-IT" sz="1800" b="0" i="0" u="none" strike="noStrike"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de </a:t>
                      </a:r>
                      <a:r>
                        <a:rPr lang="it-IT" sz="1800" b="0" i="0" u="none" strike="noStrike"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narration</a:t>
                      </a:r>
                      <a:endParaRPr lang="it-IT" sz="3000" b="0" i="0" u="none" strike="noStrike" dirty="0">
                        <a:effectLst/>
                        <a:latin typeface="Arial" panose="020B0604020202020204" pitchFamily="34" charset="0"/>
                      </a:endParaRPr>
                    </a:p>
                  </a:txBody>
                  <a:tcPr marL="111364" marR="111364" marT="15467"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auto">
                        <a:spcBef>
                          <a:spcPts val="600"/>
                        </a:spcBef>
                        <a:spcAft>
                          <a:spcPts val="600"/>
                        </a:spcAft>
                      </a:pPr>
                      <a:r>
                        <a:rPr lang="it-IT" sz="1800" b="0" i="0" u="none" strike="noStrike">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Exemples</a:t>
                      </a:r>
                      <a:endParaRPr lang="it-IT" sz="3000" b="0" i="0" u="none" strike="noStrike">
                        <a:effectLst/>
                        <a:latin typeface="Arial" panose="020B0604020202020204" pitchFamily="34" charset="0"/>
                      </a:endParaRPr>
                    </a:p>
                  </a:txBody>
                  <a:tcPr marL="111364" marR="111364" marT="15467"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050869588"/>
                  </a:ext>
                </a:extLst>
              </a:tr>
              <a:tr h="609094">
                <a:tc gridSpan="2">
                  <a:txBody>
                    <a:bodyPr/>
                    <a:lstStyle/>
                    <a:p>
                      <a:pPr algn="just" fontAlgn="auto">
                        <a:spcBef>
                          <a:spcPts val="600"/>
                        </a:spcBef>
                        <a:spcAft>
                          <a:spcPts val="600"/>
                        </a:spcAft>
                      </a:pPr>
                      <a:r>
                        <a:rPr lang="it-IT" sz="1800" b="1" i="0" u="none" strike="noStrike"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ZÉRO</a:t>
                      </a:r>
                      <a:r>
                        <a:rPr lang="it-IT" sz="1800" b="0" i="0" u="none" strike="noStrike"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b="0" i="0" u="none" strike="noStrike"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vision</a:t>
                      </a:r>
                      <a:r>
                        <a:rPr lang="it-IT" sz="1800" b="0" i="0" u="none" strike="noStrike"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par en-</a:t>
                      </a:r>
                      <a:r>
                        <a:rPr lang="it-IT" sz="1800" b="0" i="0" u="none" strike="noStrike"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dessus</a:t>
                      </a:r>
                      <a:r>
                        <a:rPr lang="it-IT" sz="1800" b="0" i="0" u="none" strike="noStrike"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a:t>
                      </a:r>
                      <a:endParaRPr lang="it-IT" sz="3000" b="0" i="0" u="none" strike="noStrike" dirty="0">
                        <a:effectLst/>
                        <a:latin typeface="Arial" panose="020B0604020202020204" pitchFamily="34" charset="0"/>
                      </a:endParaRPr>
                    </a:p>
                  </a:txBody>
                  <a:tcPr marL="148485" marR="148485" marT="74243" marB="74243">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it-IT"/>
                    </a:p>
                  </a:txBody>
                  <a:tcPr/>
                </a:tc>
                <a:tc>
                  <a:txBody>
                    <a:bodyPr/>
                    <a:lstStyle/>
                    <a:p>
                      <a:pPr algn="just" fontAlgn="auto">
                        <a:spcBef>
                          <a:spcPts val="600"/>
                        </a:spcBef>
                        <a:spcAft>
                          <a:spcPts val="600"/>
                        </a:spcAft>
                      </a:pPr>
                      <a:r>
                        <a:rPr lang="it-IT" sz="1800" b="0" i="0" u="none" strike="noStrike">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Narrateur omniscient (je, nous); récit à la 3e personne</a:t>
                      </a:r>
                      <a:endParaRPr lang="it-IT" sz="3000" b="0" i="0" u="none" strike="noStrike">
                        <a:effectLst/>
                        <a:latin typeface="Arial" panose="020B0604020202020204" pitchFamily="34" charset="0"/>
                      </a:endParaRPr>
                    </a:p>
                  </a:txBody>
                  <a:tcPr marL="111364" marR="111364" marT="15467"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auto">
                        <a:spcBef>
                          <a:spcPts val="600"/>
                        </a:spcBef>
                        <a:spcAft>
                          <a:spcPts val="600"/>
                        </a:spcAft>
                      </a:pPr>
                      <a:r>
                        <a:rPr lang="it-IT" sz="1800" b="0" i="0" u="none" strike="noStrike">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Balzac, Manzoni</a:t>
                      </a:r>
                      <a:endParaRPr lang="it-IT" sz="3000" b="0" i="0" u="none" strike="noStrike">
                        <a:effectLst/>
                        <a:latin typeface="Arial" panose="020B0604020202020204" pitchFamily="34" charset="0"/>
                      </a:endParaRPr>
                    </a:p>
                  </a:txBody>
                  <a:tcPr marL="111364" marR="111364" marT="15467"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465076093"/>
                  </a:ext>
                </a:extLst>
              </a:tr>
              <a:tr h="727070">
                <a:tc rowSpan="3">
                  <a:txBody>
                    <a:bodyPr/>
                    <a:lstStyle/>
                    <a:p>
                      <a:pPr algn="just" fontAlgn="auto">
                        <a:spcBef>
                          <a:spcPts val="600"/>
                        </a:spcBef>
                        <a:spcAft>
                          <a:spcPts val="600"/>
                        </a:spcAft>
                      </a:pPr>
                      <a:r>
                        <a:rPr lang="it-IT" sz="1800" b="0" i="0" u="none" strike="noStrike"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endParaRPr lang="it-IT" sz="3000" b="0" i="0" u="none" strike="noStrike" dirty="0">
                        <a:effectLst/>
                        <a:latin typeface="Arial" panose="020B0604020202020204" pitchFamily="34" charset="0"/>
                      </a:endParaRPr>
                    </a:p>
                    <a:p>
                      <a:pPr algn="just" fontAlgn="auto">
                        <a:spcBef>
                          <a:spcPts val="600"/>
                        </a:spcBef>
                        <a:spcAft>
                          <a:spcPts val="600"/>
                        </a:spcAft>
                      </a:pPr>
                      <a:r>
                        <a:rPr lang="it-IT" sz="1800" b="0" i="0" u="none" strike="noStrike"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endParaRPr lang="it-IT" sz="3000" b="0" i="0" u="none" strike="noStrike" dirty="0">
                        <a:effectLst/>
                        <a:latin typeface="Arial" panose="020B0604020202020204" pitchFamily="34" charset="0"/>
                      </a:endParaRPr>
                    </a:p>
                    <a:p>
                      <a:pPr algn="just" fontAlgn="auto">
                        <a:spcBef>
                          <a:spcPts val="600"/>
                        </a:spcBef>
                        <a:spcAft>
                          <a:spcPts val="600"/>
                        </a:spcAft>
                      </a:pPr>
                      <a:r>
                        <a:rPr lang="it-IT" sz="1800" b="1" i="0" u="none" strike="noStrike"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INTERNE</a:t>
                      </a:r>
                      <a:endParaRPr lang="it-IT" sz="3000" b="1" i="0" u="none" strike="noStrike" dirty="0">
                        <a:effectLst/>
                        <a:latin typeface="Arial" panose="020B0604020202020204" pitchFamily="34" charset="0"/>
                      </a:endParaRPr>
                    </a:p>
                    <a:p>
                      <a:pPr algn="just" fontAlgn="auto">
                        <a:spcBef>
                          <a:spcPts val="600"/>
                        </a:spcBef>
                        <a:spcAft>
                          <a:spcPts val="600"/>
                        </a:spcAft>
                      </a:pPr>
                      <a:r>
                        <a:rPr lang="it-IT" sz="1800" b="0" i="0" u="none" strike="noStrike"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a:t>
                      </a:r>
                      <a:r>
                        <a:rPr lang="it-IT" sz="1800" b="0" i="0" u="none" strike="noStrike"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vision</a:t>
                      </a:r>
                      <a:r>
                        <a:rPr lang="it-IT" sz="1800" b="0" i="0" u="none" strike="noStrike"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b="0" i="0" u="none" strike="noStrike"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avec</a:t>
                      </a:r>
                      <a:r>
                        <a:rPr lang="it-IT" sz="1800" b="0" i="0" u="none" strike="noStrike"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endParaRPr lang="it-IT" sz="3000" b="0" i="0" u="none" strike="noStrike" dirty="0">
                        <a:effectLst/>
                        <a:latin typeface="Arial" panose="020B0604020202020204" pitchFamily="34" charset="0"/>
                      </a:endParaRPr>
                    </a:p>
                    <a:p>
                      <a:pPr algn="just" fontAlgn="auto">
                        <a:spcBef>
                          <a:spcPts val="600"/>
                        </a:spcBef>
                        <a:spcAft>
                          <a:spcPts val="600"/>
                        </a:spcAft>
                      </a:pPr>
                      <a:r>
                        <a:rPr lang="it-IT" sz="1800" b="0" i="0" u="none" strike="noStrike"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endParaRPr lang="it-IT" sz="3000" b="0" i="0" u="none" strike="noStrike" dirty="0">
                        <a:effectLst/>
                        <a:latin typeface="Arial" panose="020B0604020202020204" pitchFamily="34" charset="0"/>
                      </a:endParaRPr>
                    </a:p>
                  </a:txBody>
                  <a:tcPr marL="148485" marR="148485" marT="74243" marB="74243">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fontAlgn="auto">
                        <a:spcBef>
                          <a:spcPts val="600"/>
                        </a:spcBef>
                        <a:spcAft>
                          <a:spcPts val="600"/>
                        </a:spcAft>
                      </a:pPr>
                      <a:r>
                        <a:rPr lang="it-IT" sz="1800" b="0" i="0" u="none" strike="noStrike">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fixe</a:t>
                      </a:r>
                      <a:endParaRPr lang="it-IT" sz="3000" b="0" i="0" u="none" strike="noStrike">
                        <a:effectLst/>
                        <a:latin typeface="Arial" panose="020B0604020202020204" pitchFamily="34" charset="0"/>
                      </a:endParaRPr>
                    </a:p>
                  </a:txBody>
                  <a:tcPr marL="111364" marR="111364" marT="15467"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fontAlgn="auto">
                        <a:spcBef>
                          <a:spcPts val="600"/>
                        </a:spcBef>
                        <a:spcAft>
                          <a:spcPts val="600"/>
                        </a:spcAft>
                      </a:pPr>
                      <a:r>
                        <a:rPr lang="it-IT" sz="1800" b="0" i="0" u="none" strike="noStrike">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Point de vue du personnage-narrateur (1e personne)</a:t>
                      </a:r>
                      <a:endParaRPr lang="it-IT" sz="3000" b="0" i="0" u="none" strike="noStrike">
                        <a:effectLst/>
                        <a:latin typeface="Arial" panose="020B0604020202020204" pitchFamily="34" charset="0"/>
                      </a:endParaRPr>
                    </a:p>
                  </a:txBody>
                  <a:tcPr marL="111364" marR="111364" marT="15467"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auto">
                        <a:spcBef>
                          <a:spcPts val="600"/>
                        </a:spcBef>
                        <a:spcAft>
                          <a:spcPts val="600"/>
                        </a:spcAft>
                      </a:pPr>
                      <a:r>
                        <a:rPr lang="it-IT" sz="1800" b="0" i="0" u="none" strike="noStrike">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Roman psychologique</a:t>
                      </a:r>
                      <a:endParaRPr lang="it-IT" sz="3000" b="0" i="0" u="none" strike="noStrike">
                        <a:effectLst/>
                        <a:latin typeface="Arial" panose="020B0604020202020204" pitchFamily="34" charset="0"/>
                      </a:endParaRPr>
                    </a:p>
                  </a:txBody>
                  <a:tcPr marL="111364" marR="111364" marT="15467"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98811861"/>
                  </a:ext>
                </a:extLst>
              </a:tr>
              <a:tr h="727070">
                <a:tc vMerge="1">
                  <a:txBody>
                    <a:bodyPr/>
                    <a:lstStyle/>
                    <a:p>
                      <a:endParaRPr lang="it-IT"/>
                    </a:p>
                  </a:txBody>
                  <a:tcPr/>
                </a:tc>
                <a:tc>
                  <a:txBody>
                    <a:bodyPr/>
                    <a:lstStyle/>
                    <a:p>
                      <a:pPr algn="just" fontAlgn="auto">
                        <a:spcBef>
                          <a:spcPts val="600"/>
                        </a:spcBef>
                        <a:spcAft>
                          <a:spcPts val="600"/>
                        </a:spcAft>
                      </a:pPr>
                      <a:r>
                        <a:rPr lang="it-IT" sz="1800" b="0" i="0" u="none" strike="noStrike">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variable</a:t>
                      </a:r>
                      <a:endParaRPr lang="it-IT" sz="3000" b="0" i="0" u="none" strike="noStrike">
                        <a:effectLst/>
                        <a:latin typeface="Arial" panose="020B0604020202020204" pitchFamily="34" charset="0"/>
                      </a:endParaRPr>
                    </a:p>
                  </a:txBody>
                  <a:tcPr marL="111364" marR="111364" marT="15467"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fontAlgn="auto">
                        <a:spcBef>
                          <a:spcPts val="600"/>
                        </a:spcBef>
                        <a:spcAft>
                          <a:spcPts val="600"/>
                        </a:spcAft>
                      </a:pPr>
                      <a:r>
                        <a:rPr lang="it-IT" sz="1800" b="0" i="0" u="none" strike="noStrike">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Point de vue de plusieurs personnages (3e personne)</a:t>
                      </a:r>
                      <a:endParaRPr lang="it-IT" sz="3000" b="0" i="0" u="none" strike="noStrike">
                        <a:effectLst/>
                        <a:latin typeface="Arial" panose="020B0604020202020204" pitchFamily="34" charset="0"/>
                      </a:endParaRPr>
                    </a:p>
                  </a:txBody>
                  <a:tcPr marL="111364" marR="111364" marT="15467"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auto">
                        <a:spcBef>
                          <a:spcPts val="600"/>
                        </a:spcBef>
                        <a:spcAft>
                          <a:spcPts val="600"/>
                        </a:spcAft>
                      </a:pPr>
                      <a:r>
                        <a:rPr lang="it-IT" sz="1800" b="0" i="0" u="none" strike="noStrike">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Stendhal, Flaubert</a:t>
                      </a:r>
                      <a:endParaRPr lang="it-IT" sz="3000" b="0" i="0" u="none" strike="noStrike">
                        <a:effectLst/>
                        <a:latin typeface="Arial" panose="020B0604020202020204" pitchFamily="34" charset="0"/>
                      </a:endParaRPr>
                    </a:p>
                  </a:txBody>
                  <a:tcPr marL="111364" marR="111364" marT="15467"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85522082"/>
                  </a:ext>
                </a:extLst>
              </a:tr>
              <a:tr h="996900">
                <a:tc vMerge="1">
                  <a:txBody>
                    <a:bodyPr/>
                    <a:lstStyle/>
                    <a:p>
                      <a:endParaRPr lang="it-IT"/>
                    </a:p>
                  </a:txBody>
                  <a:tcPr/>
                </a:tc>
                <a:tc>
                  <a:txBody>
                    <a:bodyPr/>
                    <a:lstStyle/>
                    <a:p>
                      <a:pPr algn="just" fontAlgn="auto">
                        <a:spcBef>
                          <a:spcPts val="600"/>
                        </a:spcBef>
                        <a:spcAft>
                          <a:spcPts val="600"/>
                        </a:spcAft>
                      </a:pPr>
                      <a:r>
                        <a:rPr lang="it-IT" sz="1800" b="0" i="0" u="none" strike="noStrike">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multiple</a:t>
                      </a:r>
                      <a:endParaRPr lang="it-IT" sz="3000" b="0" i="0" u="none" strike="noStrike">
                        <a:effectLst/>
                        <a:latin typeface="Arial" panose="020B0604020202020204" pitchFamily="34" charset="0"/>
                      </a:endParaRPr>
                    </a:p>
                  </a:txBody>
                  <a:tcPr marL="111364" marR="111364" marT="15467"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fontAlgn="auto">
                        <a:spcBef>
                          <a:spcPts val="600"/>
                        </a:spcBef>
                        <a:spcAft>
                          <a:spcPts val="600"/>
                        </a:spcAft>
                      </a:pPr>
                      <a:r>
                        <a:rPr lang="it-IT" sz="1800" b="0" i="0" u="none" strike="noStrike"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Point de </a:t>
                      </a:r>
                      <a:r>
                        <a:rPr lang="it-IT" sz="1800" b="0" i="0" u="none" strike="noStrike"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vue</a:t>
                      </a:r>
                      <a:r>
                        <a:rPr lang="it-IT" sz="1800" b="0" i="0" u="none" strike="noStrike"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de </a:t>
                      </a:r>
                      <a:r>
                        <a:rPr lang="it-IT" sz="1800" b="0" i="0" u="none" strike="noStrike"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plusieurs</a:t>
                      </a:r>
                      <a:r>
                        <a:rPr lang="it-IT" sz="1800" b="0" i="0" u="none" strike="noStrike"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b="0" i="0" u="none" strike="noStrike"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personnages</a:t>
                      </a:r>
                      <a:r>
                        <a:rPr lang="it-IT" sz="1800" b="0" i="0" u="none" strike="noStrike"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b="0" i="0" u="none" strike="noStrike"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sur</a:t>
                      </a:r>
                      <a:r>
                        <a:rPr lang="it-IT" sz="1800" b="0" i="0" u="none" strike="noStrike"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b="0" i="0" u="none" strike="noStrike"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les</a:t>
                      </a:r>
                      <a:r>
                        <a:rPr lang="it-IT" sz="1800" b="0" i="0" u="none" strike="noStrike"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b="0" i="0" u="none" strike="noStrike"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mêmes</a:t>
                      </a:r>
                      <a:r>
                        <a:rPr lang="it-IT" sz="1800" b="0" i="0" u="none" strike="noStrike"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b="0" i="0" u="none" strike="noStrike"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faits</a:t>
                      </a:r>
                      <a:r>
                        <a:rPr lang="it-IT" sz="1800" b="0" i="0" u="none" strike="noStrike"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(1e/3e </a:t>
                      </a:r>
                      <a:r>
                        <a:rPr lang="it-IT" sz="1800" b="0" i="0" u="none" strike="noStrike"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personne</a:t>
                      </a:r>
                      <a:r>
                        <a:rPr lang="it-IT" sz="1800" b="0" i="0" u="none" strike="noStrike"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a:t>
                      </a:r>
                      <a:endParaRPr lang="it-IT" sz="3000" b="0" i="0" u="none" strike="noStrike" dirty="0">
                        <a:effectLst/>
                        <a:latin typeface="Arial" panose="020B0604020202020204" pitchFamily="34" charset="0"/>
                      </a:endParaRPr>
                    </a:p>
                  </a:txBody>
                  <a:tcPr marL="111364" marR="111364" marT="15467"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auto">
                        <a:spcBef>
                          <a:spcPts val="600"/>
                        </a:spcBef>
                        <a:spcAft>
                          <a:spcPts val="600"/>
                        </a:spcAft>
                      </a:pPr>
                      <a:r>
                        <a:rPr lang="it-IT" sz="1800" b="0" i="0" u="none" strike="noStrike">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Flaubert (3e p.), roman épistolaire (plusieurs “je”)</a:t>
                      </a:r>
                      <a:endParaRPr lang="it-IT" sz="3000" b="0" i="0" u="none" strike="noStrike">
                        <a:effectLst/>
                        <a:latin typeface="Arial" panose="020B0604020202020204" pitchFamily="34" charset="0"/>
                      </a:endParaRPr>
                    </a:p>
                  </a:txBody>
                  <a:tcPr marL="111364" marR="111364" marT="15467"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949862884"/>
                  </a:ext>
                </a:extLst>
              </a:tr>
              <a:tr h="833953">
                <a:tc gridSpan="2">
                  <a:txBody>
                    <a:bodyPr/>
                    <a:lstStyle/>
                    <a:p>
                      <a:pPr algn="just" fontAlgn="auto">
                        <a:spcBef>
                          <a:spcPts val="600"/>
                        </a:spcBef>
                        <a:spcAft>
                          <a:spcPts val="600"/>
                        </a:spcAft>
                      </a:pPr>
                      <a:r>
                        <a:rPr lang="it-IT" sz="1800" b="1" i="0" u="none" strike="noStrike"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EXTERNE</a:t>
                      </a:r>
                      <a:r>
                        <a:rPr lang="it-IT" sz="2000" b="0" i="0" u="none" strike="noStrike"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2000" b="0" i="0" u="none" strike="noStrike"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vision</a:t>
                      </a:r>
                      <a:r>
                        <a:rPr lang="it-IT" sz="2000" b="0" i="0" u="none" strike="noStrike"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2000" b="0" i="0" u="none" strike="noStrike"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du</a:t>
                      </a:r>
                      <a:r>
                        <a:rPr lang="it-IT" sz="2000" b="0" i="0" u="none" strike="noStrike"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dehors)</a:t>
                      </a:r>
                      <a:endParaRPr lang="it-IT" sz="2000" b="0" i="0" u="none" strike="noStrike" dirty="0">
                        <a:effectLst/>
                        <a:latin typeface="Arial" panose="020B0604020202020204" pitchFamily="34" charset="0"/>
                      </a:endParaRPr>
                    </a:p>
                  </a:txBody>
                  <a:tcPr marL="148485" marR="148485" marT="74243" marB="74243">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it-IT"/>
                    </a:p>
                  </a:txBody>
                  <a:tcPr/>
                </a:tc>
                <a:tc>
                  <a:txBody>
                    <a:bodyPr/>
                    <a:lstStyle/>
                    <a:p>
                      <a:pPr algn="just" fontAlgn="auto">
                        <a:spcBef>
                          <a:spcPts val="600"/>
                        </a:spcBef>
                        <a:spcAft>
                          <a:spcPts val="600"/>
                        </a:spcAft>
                      </a:pPr>
                      <a:r>
                        <a:rPr lang="it-IT" sz="1800" b="0" i="0" u="none" strike="noStrike"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Réalité</a:t>
                      </a:r>
                      <a:r>
                        <a:rPr lang="it-IT" sz="1800" b="0" i="0" u="none" strike="noStrike"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b="0" i="0" u="none" strike="noStrike"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extérieure</a:t>
                      </a:r>
                      <a:r>
                        <a:rPr lang="it-IT" sz="1800" b="0" i="0" u="none" strike="noStrike"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b="0" i="0" u="none" strike="noStrike"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narrateur</a:t>
                      </a:r>
                      <a:r>
                        <a:rPr lang="it-IT" sz="1800" b="0" i="0" u="none" strike="noStrike"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b="0" i="0" u="none" strike="noStrike"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ignorant</a:t>
                      </a:r>
                      <a:r>
                        <a:rPr lang="it-IT" sz="1800" b="0" i="0" u="none" strike="noStrike"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(3e </a:t>
                      </a:r>
                      <a:r>
                        <a:rPr lang="it-IT" sz="1800" b="0" i="0" u="none" strike="noStrike"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personne</a:t>
                      </a:r>
                      <a:r>
                        <a:rPr lang="it-IT" sz="1800" b="0" i="0" u="none" strike="noStrike"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a:t>
                      </a:r>
                      <a:endParaRPr lang="it-IT" sz="3000" b="0" i="0" u="none" strike="noStrike" dirty="0">
                        <a:effectLst/>
                        <a:latin typeface="Arial" panose="020B0604020202020204" pitchFamily="34" charset="0"/>
                      </a:endParaRPr>
                    </a:p>
                  </a:txBody>
                  <a:tcPr marL="111364" marR="111364" marT="15467"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fontAlgn="auto">
                        <a:spcBef>
                          <a:spcPts val="600"/>
                        </a:spcBef>
                        <a:spcAft>
                          <a:spcPts val="600"/>
                        </a:spcAft>
                      </a:pPr>
                      <a:r>
                        <a:rPr lang="it-IT" sz="1800" b="0" i="0" u="none" strike="noStrike"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Naturalisme</a:t>
                      </a:r>
                      <a:r>
                        <a:rPr lang="it-IT" sz="1800" b="0" i="0" u="none" strike="noStrike"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b="0" i="0" u="none" strike="noStrike"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roman</a:t>
                      </a:r>
                      <a:r>
                        <a:rPr lang="it-IT" sz="1800" b="0" i="0" u="none" strike="noStrike"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b="0" i="0" u="none" strike="noStrike"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policier</a:t>
                      </a:r>
                      <a:r>
                        <a:rPr lang="it-IT" sz="1800" b="0" i="0" u="none" strike="noStrike"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a:t>
                      </a:r>
                      <a:endParaRPr lang="it-IT" sz="3000" b="0" i="0" u="none" strike="noStrike" dirty="0">
                        <a:effectLst/>
                        <a:latin typeface="Arial" panose="020B0604020202020204" pitchFamily="34" charset="0"/>
                      </a:endParaRPr>
                    </a:p>
                    <a:p>
                      <a:pPr algn="just" fontAlgn="auto">
                        <a:spcBef>
                          <a:spcPts val="600"/>
                        </a:spcBef>
                        <a:spcAft>
                          <a:spcPts val="600"/>
                        </a:spcAft>
                      </a:pPr>
                      <a:r>
                        <a:rPr lang="it-IT" sz="1800" b="0" i="0" u="none" strike="noStrike"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Camus, </a:t>
                      </a:r>
                      <a:r>
                        <a:rPr lang="it-IT" sz="1800" b="0" i="1" u="none" strike="noStrike"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L’</a:t>
                      </a:r>
                      <a:r>
                        <a:rPr lang="it-IT" sz="1800" b="0" i="1" u="none" strike="noStrike"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étranger</a:t>
                      </a:r>
                      <a:r>
                        <a:rPr lang="it-IT" sz="1800" b="0" i="1" u="none" strike="noStrike"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b="0" i="0" u="none" strike="noStrike"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(1e p.)</a:t>
                      </a:r>
                      <a:endParaRPr lang="it-IT" sz="3000" b="0" i="0" u="none" strike="noStrike" dirty="0">
                        <a:effectLst/>
                        <a:latin typeface="Arial" panose="020B0604020202020204" pitchFamily="34" charset="0"/>
                      </a:endParaRPr>
                    </a:p>
                  </a:txBody>
                  <a:tcPr marL="111364" marR="111364" marT="15467"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870969225"/>
                  </a:ext>
                </a:extLst>
              </a:tr>
            </a:tbl>
          </a:graphicData>
        </a:graphic>
      </p:graphicFrame>
    </p:spTree>
    <p:extLst>
      <p:ext uri="{BB962C8B-B14F-4D97-AF65-F5344CB8AC3E}">
        <p14:creationId xmlns:p14="http://schemas.microsoft.com/office/powerpoint/2010/main" val="41429065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8B2D7502-7B1A-484A-BBD0-396A8FEEBB96}"/>
              </a:ext>
            </a:extLst>
          </p:cNvPr>
          <p:cNvSpPr>
            <a:spLocks noGrp="1"/>
          </p:cNvSpPr>
          <p:nvPr>
            <p:ph type="title"/>
          </p:nvPr>
        </p:nvSpPr>
        <p:spPr/>
        <p:txBody>
          <a:bodyPr>
            <a:normAutofit/>
          </a:bodyPr>
          <a:lstStyle/>
          <a:p>
            <a:pPr algn="ctr"/>
            <a:r>
              <a:rPr lang="it-IT" sz="4000" dirty="0"/>
              <a:t>Edmond et Jules de Goncourt, </a:t>
            </a:r>
            <a:r>
              <a:rPr lang="it-IT" sz="4000" i="1" dirty="0" err="1"/>
              <a:t>Germinie</a:t>
            </a:r>
            <a:r>
              <a:rPr lang="it-IT" sz="4000" i="1" dirty="0"/>
              <a:t> </a:t>
            </a:r>
            <a:r>
              <a:rPr lang="it-IT" sz="4000" i="1" dirty="0" err="1"/>
              <a:t>Lacerteux</a:t>
            </a:r>
            <a:r>
              <a:rPr lang="it-IT" sz="4000" dirty="0"/>
              <a:t>, </a:t>
            </a:r>
            <a:r>
              <a:rPr lang="it-IT" sz="4000" dirty="0" err="1"/>
              <a:t>préface</a:t>
            </a:r>
            <a:endParaRPr lang="it-IT" sz="4000" dirty="0"/>
          </a:p>
        </p:txBody>
      </p:sp>
      <p:sp>
        <p:nvSpPr>
          <p:cNvPr id="3" name="Segnaposto contenuto 2">
            <a:extLst>
              <a:ext uri="{FF2B5EF4-FFF2-40B4-BE49-F238E27FC236}">
                <a16:creationId xmlns:a16="http://schemas.microsoft.com/office/drawing/2014/main" id="{683CA9DE-29BC-4403-A795-6F051755D594}"/>
              </a:ext>
            </a:extLst>
          </p:cNvPr>
          <p:cNvSpPr>
            <a:spLocks noGrp="1"/>
          </p:cNvSpPr>
          <p:nvPr>
            <p:ph idx="1"/>
          </p:nvPr>
        </p:nvSpPr>
        <p:spPr/>
        <p:txBody>
          <a:bodyPr/>
          <a:lstStyle/>
          <a:p>
            <a:pPr indent="304800" algn="just" fontAlgn="auto">
              <a:spcBef>
                <a:spcPts val="600"/>
              </a:spcBef>
              <a:spcAft>
                <a:spcPts val="600"/>
              </a:spcAft>
            </a:pPr>
            <a:endPar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endParaRPr>
          </a:p>
          <a:p>
            <a:pPr indent="304800" algn="just" fontAlgn="auto">
              <a:spcBef>
                <a:spcPts val="600"/>
              </a:spcBef>
              <a:spcAft>
                <a:spcPts val="600"/>
              </a:spcAft>
            </a:pP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Il nous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faut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demander</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pardon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au</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public de lui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donner</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ce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livre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et l’</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avertir</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de ce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qu’il</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y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trouvera</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a:t>
            </a:r>
            <a:endParaRPr lang="it-IT" sz="1800" kern="150" dirty="0">
              <a:effectLst/>
              <a:latin typeface="Times New Roman" panose="02020603050405020304" pitchFamily="18" charset="0"/>
              <a:ea typeface="SimSun" panose="02010600030101010101" pitchFamily="2" charset="-122"/>
              <a:cs typeface="Lucida Sans" panose="020B0602030504020204" pitchFamily="34" charset="0"/>
            </a:endParaRPr>
          </a:p>
          <a:p>
            <a:pPr indent="304800" algn="just" fontAlgn="auto">
              <a:spcBef>
                <a:spcPts val="600"/>
              </a:spcBef>
              <a:spcAft>
                <a:spcPts val="600"/>
              </a:spcAft>
            </a:pP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Le public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aime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les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romans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faux</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 ce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roman</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est </a:t>
            </a:r>
            <a:r>
              <a:rPr lang="it-IT" sz="1800" b="1"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un </a:t>
            </a:r>
            <a:r>
              <a:rPr lang="it-IT" sz="1800" b="1"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roman</a:t>
            </a:r>
            <a:r>
              <a:rPr lang="it-IT" sz="1800" b="1"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b="1"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vrai</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a:t>
            </a:r>
            <a:endParaRPr lang="it-IT" sz="1800" kern="150" dirty="0">
              <a:effectLst/>
              <a:latin typeface="Times New Roman" panose="02020603050405020304" pitchFamily="18" charset="0"/>
              <a:ea typeface="SimSun" panose="02010600030101010101" pitchFamily="2" charset="-122"/>
              <a:cs typeface="Lucida Sans" panose="020B0602030504020204" pitchFamily="34" charset="0"/>
            </a:endParaRPr>
          </a:p>
          <a:p>
            <a:pPr indent="304800" algn="just" fontAlgn="auto">
              <a:spcBef>
                <a:spcPts val="600"/>
              </a:spcBef>
              <a:spcAft>
                <a:spcPts val="600"/>
              </a:spcAft>
            </a:pP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Il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aime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les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livres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qui font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semblant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d’</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aller</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dans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le monde : </a:t>
            </a:r>
            <a:r>
              <a:rPr lang="it-IT" sz="1800" b="1"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ce </a:t>
            </a:r>
            <a:r>
              <a:rPr lang="it-IT" sz="1800" b="1"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livre</a:t>
            </a:r>
            <a:r>
              <a:rPr lang="it-IT" sz="1800" b="1"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b="1"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vient</a:t>
            </a:r>
            <a:r>
              <a:rPr lang="it-IT" sz="1800" b="1"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de la rue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a:t>
            </a:r>
            <a:endParaRPr lang="it-IT" sz="1800" kern="150" dirty="0">
              <a:effectLst/>
              <a:latin typeface="Times New Roman" panose="02020603050405020304" pitchFamily="18" charset="0"/>
              <a:ea typeface="SimSun" panose="02010600030101010101" pitchFamily="2" charset="-122"/>
              <a:cs typeface="Lucida Sans" panose="020B0602030504020204" pitchFamily="34" charset="0"/>
            </a:endParaRPr>
          </a:p>
          <a:p>
            <a:pPr indent="304800" algn="just" fontAlgn="auto">
              <a:spcBef>
                <a:spcPts val="600"/>
              </a:spcBef>
              <a:spcAft>
                <a:spcPts val="600"/>
              </a:spcAft>
            </a:pP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Il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aime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les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petites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œuvres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polissonnes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 : ce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qu’il</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va lire est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sévère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et pur.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Qu’il</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ne s’attende point à la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photographie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décolletée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du</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Plaisir : l’</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étude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qui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suit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est la </a:t>
            </a:r>
            <a:r>
              <a:rPr lang="it-IT" sz="1800" b="1"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clinique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de l’</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Amour</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a:t>
            </a:r>
            <a:endParaRPr lang="it-IT" sz="1800" kern="150" dirty="0">
              <a:effectLst/>
              <a:latin typeface="Times New Roman" panose="02020603050405020304" pitchFamily="18" charset="0"/>
              <a:ea typeface="SimSun" panose="02010600030101010101" pitchFamily="2" charset="-122"/>
              <a:cs typeface="Lucida Sans" panose="020B0602030504020204" pitchFamily="34" charset="0"/>
            </a:endParaRPr>
          </a:p>
          <a:p>
            <a:pPr indent="304800" algn="just" fontAlgn="auto">
              <a:spcBef>
                <a:spcPts val="600"/>
              </a:spcBef>
              <a:spcAft>
                <a:spcPts val="600"/>
              </a:spcAft>
            </a:pP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Le public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aime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encore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les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lectures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anodines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et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consolantes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les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aventures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qui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finissent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bien</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les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imaginations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qui ne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dérangent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ni sa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digestion</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ni sa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sérénité</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 ce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livre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avec</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sa triste et violente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distraction</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est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fait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pour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contrarier</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ses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habitudes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et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nuire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à son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hygiène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a:t>
            </a:r>
            <a:endParaRPr lang="it-IT" sz="1800" kern="150" dirty="0">
              <a:effectLst/>
              <a:latin typeface="Times New Roman" panose="02020603050405020304" pitchFamily="18" charset="0"/>
              <a:ea typeface="SimSun" panose="02010600030101010101" pitchFamily="2" charset="-122"/>
              <a:cs typeface="Lucida Sans" panose="020B0602030504020204" pitchFamily="34" charset="0"/>
            </a:endParaRPr>
          </a:p>
          <a:p>
            <a:pPr indent="304800" algn="just" fontAlgn="auto">
              <a:spcBef>
                <a:spcPts val="600"/>
              </a:spcBef>
              <a:spcAft>
                <a:spcPts val="600"/>
              </a:spcAft>
            </a:pP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Pourquoi</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donc</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l’</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avons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-nous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écrit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 Est-ce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simplement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pour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choquer</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le public et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scandaliser</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ses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goûts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endParaRPr lang="it-IT" sz="1800" kern="150" dirty="0">
              <a:effectLst/>
              <a:latin typeface="Times New Roman" panose="02020603050405020304" pitchFamily="18" charset="0"/>
              <a:ea typeface="SimSun" panose="02010600030101010101" pitchFamily="2" charset="-122"/>
              <a:cs typeface="Lucida Sans" panose="020B0602030504020204" pitchFamily="34" charset="0"/>
            </a:endParaRPr>
          </a:p>
          <a:p>
            <a:pPr indent="304800" algn="just" fontAlgn="auto">
              <a:spcBef>
                <a:spcPts val="600"/>
              </a:spcBef>
              <a:spcAft>
                <a:spcPts val="600"/>
              </a:spcAft>
            </a:pP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Non.</a:t>
            </a:r>
            <a:endParaRPr lang="it-IT" sz="1800" kern="150" dirty="0">
              <a:effectLst/>
              <a:latin typeface="Times New Roman" panose="02020603050405020304" pitchFamily="18" charset="0"/>
              <a:ea typeface="SimSun" panose="02010600030101010101" pitchFamily="2" charset="-122"/>
              <a:cs typeface="Lucida Sans" panose="020B0602030504020204" pitchFamily="34" charset="0"/>
            </a:endParaRPr>
          </a:p>
          <a:p>
            <a:endParaRPr lang="it-IT" dirty="0"/>
          </a:p>
        </p:txBody>
      </p:sp>
    </p:spTree>
    <p:extLst>
      <p:ext uri="{BB962C8B-B14F-4D97-AF65-F5344CB8AC3E}">
        <p14:creationId xmlns:p14="http://schemas.microsoft.com/office/powerpoint/2010/main" val="376443207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E0CFE3FE-06C7-4ABB-BE2E-77D3943BDA55}"/>
              </a:ext>
            </a:extLst>
          </p:cNvPr>
          <p:cNvSpPr>
            <a:spLocks noGrp="1"/>
          </p:cNvSpPr>
          <p:nvPr>
            <p:ph type="title"/>
          </p:nvPr>
        </p:nvSpPr>
        <p:spPr/>
        <p:txBody>
          <a:bodyPr>
            <a:normAutofit/>
          </a:bodyPr>
          <a:lstStyle/>
          <a:p>
            <a:pPr algn="ctr"/>
            <a:r>
              <a:rPr lang="it-IT" sz="4000" dirty="0"/>
              <a:t>Edmond et Jules de Goncourt, </a:t>
            </a:r>
            <a:r>
              <a:rPr lang="it-IT" sz="4000" i="1" dirty="0" err="1"/>
              <a:t>Germinie</a:t>
            </a:r>
            <a:r>
              <a:rPr lang="it-IT" sz="4000" i="1" dirty="0"/>
              <a:t> </a:t>
            </a:r>
            <a:r>
              <a:rPr lang="it-IT" sz="4000" i="1" dirty="0" err="1"/>
              <a:t>Lacerteux</a:t>
            </a:r>
            <a:r>
              <a:rPr lang="it-IT" sz="4000" dirty="0"/>
              <a:t>, </a:t>
            </a:r>
            <a:r>
              <a:rPr lang="it-IT" sz="4000" dirty="0" err="1"/>
              <a:t>préface</a:t>
            </a:r>
            <a:r>
              <a:rPr lang="it-IT" sz="4000" dirty="0"/>
              <a:t> (suite)</a:t>
            </a:r>
          </a:p>
        </p:txBody>
      </p:sp>
      <p:sp>
        <p:nvSpPr>
          <p:cNvPr id="3" name="Segnaposto contenuto 2">
            <a:extLst>
              <a:ext uri="{FF2B5EF4-FFF2-40B4-BE49-F238E27FC236}">
                <a16:creationId xmlns:a16="http://schemas.microsoft.com/office/drawing/2014/main" id="{5DE1DA92-150B-4B9C-AF8B-EE4C4367C642}"/>
              </a:ext>
            </a:extLst>
          </p:cNvPr>
          <p:cNvSpPr>
            <a:spLocks noGrp="1"/>
          </p:cNvSpPr>
          <p:nvPr>
            <p:ph idx="1"/>
          </p:nvPr>
        </p:nvSpPr>
        <p:spPr/>
        <p:txBody>
          <a:bodyPr/>
          <a:lstStyle/>
          <a:p>
            <a:endPar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endParaRPr>
          </a:p>
          <a:p>
            <a:pPr algn="just"/>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Vivant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au</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dix-</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neuvième</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siècle,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dans</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un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temps</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de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suffrage</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universel</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de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démocratie</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de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libéralisme</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nous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nous</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sommes</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demandé</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si ce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qu’on</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appelle</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2000" b="1"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2000" b="1"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les</a:t>
            </a:r>
            <a:r>
              <a:rPr lang="it-IT" sz="2000" b="1"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2000" b="1"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basses</a:t>
            </a:r>
            <a:r>
              <a:rPr lang="it-IT" sz="2000" b="1"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classes »</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n’</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avait</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pas</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droit</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au</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Roman ; si ce monde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sous</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un monde, le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peuple</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devait</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rester</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sous</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le coup de l’</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interdit</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littéraire</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et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des</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dédains</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d’</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auteurs</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qui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ont</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fait</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jusqu’ici</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le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silence</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sur l’</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âme</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et le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cœur</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qu’il</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peut</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avoir</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Nous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nous</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sommes</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demandé</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s’il</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y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avait</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encore, pour l’</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écrivain</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et pour le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lecteur</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en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ces</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années</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d’égalité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où</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nous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sommes</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des</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classes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indignes</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des</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malheurs</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trop</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2000" b="1"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bas</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des</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drames</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trop</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mal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embouchés</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des</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catastrophes</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d’une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terreur</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trop</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2000" b="1"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peu</a:t>
            </a:r>
            <a:r>
              <a:rPr lang="it-IT" sz="2000" b="1"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2000" b="1"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noble</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Il nous est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venu</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la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curiosité</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de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savoir</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si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cette</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forme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conventionnelle</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d’une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littérature</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oubliée</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et d’une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société</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disparue</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la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Tragédie</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était</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définitivement</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morte ; si,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dans</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un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pays</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sans caste et sans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aristocratie</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légale</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les</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misères</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des</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petits et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des</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pauvres</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parleraient</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à l’</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intérêt</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à l’</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émotion</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à la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pitié</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aussi</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haut</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que</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les</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misères</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des</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grands</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et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des</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riches</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 si, en un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mot</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les</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larmes</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qu’on</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pleure </a:t>
            </a:r>
            <a:r>
              <a:rPr lang="it-IT" sz="2000" b="1"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en </a:t>
            </a:r>
            <a:r>
              <a:rPr lang="it-IT" sz="2000" b="1"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bas</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pourraient</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faire</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pleurer</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comme</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celles</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qu’on</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pleure en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haut</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a:t>
            </a:r>
            <a:endParaRPr lang="it-IT" sz="2000" kern="150" dirty="0">
              <a:effectLst/>
              <a:latin typeface="Times New Roman" panose="02020603050405020304" pitchFamily="18" charset="0"/>
              <a:ea typeface="SimSun" panose="02010600030101010101" pitchFamily="2" charset="-122"/>
              <a:cs typeface="Lucida Sans" panose="020B0602030504020204" pitchFamily="34" charset="0"/>
            </a:endParaRPr>
          </a:p>
          <a:p>
            <a:endParaRPr lang="it-IT" dirty="0"/>
          </a:p>
        </p:txBody>
      </p:sp>
    </p:spTree>
    <p:extLst>
      <p:ext uri="{BB962C8B-B14F-4D97-AF65-F5344CB8AC3E}">
        <p14:creationId xmlns:p14="http://schemas.microsoft.com/office/powerpoint/2010/main" val="376068702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D4DE8429-9CF0-4FA8-82BD-0253968F364A}"/>
              </a:ext>
            </a:extLst>
          </p:cNvPr>
          <p:cNvSpPr>
            <a:spLocks noGrp="1"/>
          </p:cNvSpPr>
          <p:nvPr>
            <p:ph type="title"/>
          </p:nvPr>
        </p:nvSpPr>
        <p:spPr/>
        <p:txBody>
          <a:bodyPr/>
          <a:lstStyle/>
          <a:p>
            <a:pPr algn="ctr"/>
            <a:r>
              <a:rPr lang="it-IT" b="1" dirty="0"/>
              <a:t>Stendhal: le </a:t>
            </a:r>
            <a:r>
              <a:rPr lang="it-IT" b="1" dirty="0" err="1"/>
              <a:t>roman-miroir</a:t>
            </a:r>
            <a:endParaRPr lang="it-IT" b="1" dirty="0"/>
          </a:p>
        </p:txBody>
      </p:sp>
      <p:sp>
        <p:nvSpPr>
          <p:cNvPr id="3" name="Segnaposto contenuto 2">
            <a:extLst>
              <a:ext uri="{FF2B5EF4-FFF2-40B4-BE49-F238E27FC236}">
                <a16:creationId xmlns:a16="http://schemas.microsoft.com/office/drawing/2014/main" id="{BBB80021-9C0A-4595-8FD5-2E1EB3ADF0E9}"/>
              </a:ext>
            </a:extLst>
          </p:cNvPr>
          <p:cNvSpPr>
            <a:spLocks noGrp="1"/>
          </p:cNvSpPr>
          <p:nvPr>
            <p:ph idx="1"/>
          </p:nvPr>
        </p:nvSpPr>
        <p:spPr/>
        <p:txBody>
          <a:bodyPr>
            <a:normAutofit/>
          </a:bodyPr>
          <a:lstStyle/>
          <a:p>
            <a:pPr algn="just"/>
            <a:endParaRPr lang="fr-FR" b="0" i="0" dirty="0">
              <a:solidFill>
                <a:srgbClr val="000000"/>
              </a:solidFill>
              <a:effectLst/>
              <a:latin typeface="Arial" panose="020B0604020202020204" pitchFamily="34" charset="0"/>
            </a:endParaRPr>
          </a:p>
          <a:p>
            <a:pPr marL="0" indent="0" algn="just">
              <a:buNone/>
            </a:pPr>
            <a:r>
              <a:rPr lang="fr-FR" b="0" i="0" dirty="0">
                <a:solidFill>
                  <a:srgbClr val="000000"/>
                </a:solidFill>
                <a:effectLst/>
                <a:latin typeface="Arial" panose="020B0604020202020204" pitchFamily="34" charset="0"/>
              </a:rPr>
              <a:t>un </a:t>
            </a:r>
            <a:r>
              <a:rPr lang="fr-FR" b="1" i="0" dirty="0">
                <a:solidFill>
                  <a:srgbClr val="000000"/>
                </a:solidFill>
                <a:effectLst/>
                <a:latin typeface="Arial" panose="020B0604020202020204" pitchFamily="34" charset="0"/>
              </a:rPr>
              <a:t>roman</a:t>
            </a:r>
            <a:r>
              <a:rPr lang="fr-FR" b="0" i="0" dirty="0">
                <a:solidFill>
                  <a:srgbClr val="000000"/>
                </a:solidFill>
                <a:effectLst/>
                <a:latin typeface="Arial" panose="020B0604020202020204" pitchFamily="34" charset="0"/>
              </a:rPr>
              <a:t> est un </a:t>
            </a:r>
            <a:r>
              <a:rPr lang="fr-FR" b="1" i="0" dirty="0">
                <a:solidFill>
                  <a:srgbClr val="000000"/>
                </a:solidFill>
                <a:effectLst/>
                <a:latin typeface="Arial" panose="020B0604020202020204" pitchFamily="34" charset="0"/>
              </a:rPr>
              <a:t>miroir</a:t>
            </a:r>
            <a:r>
              <a:rPr lang="fr-FR" b="0" i="0" dirty="0">
                <a:solidFill>
                  <a:srgbClr val="000000"/>
                </a:solidFill>
                <a:effectLst/>
                <a:latin typeface="Arial" panose="020B0604020202020204" pitchFamily="34" charset="0"/>
              </a:rPr>
              <a:t> qui se promène sur une grande route. Tantôt il reflète à vos yeux </a:t>
            </a:r>
            <a:r>
              <a:rPr lang="fr-FR" b="1" i="0" dirty="0">
                <a:solidFill>
                  <a:srgbClr val="000000"/>
                </a:solidFill>
                <a:effectLst/>
                <a:latin typeface="Arial" panose="020B0604020202020204" pitchFamily="34" charset="0"/>
              </a:rPr>
              <a:t>l'azur des cieux</a:t>
            </a:r>
            <a:r>
              <a:rPr lang="fr-FR" b="0" i="0" dirty="0">
                <a:solidFill>
                  <a:srgbClr val="000000"/>
                </a:solidFill>
                <a:effectLst/>
                <a:latin typeface="Arial" panose="020B0604020202020204" pitchFamily="34" charset="0"/>
              </a:rPr>
              <a:t>, tantôt </a:t>
            </a:r>
            <a:r>
              <a:rPr lang="fr-FR" b="1" i="0" dirty="0">
                <a:solidFill>
                  <a:srgbClr val="000000"/>
                </a:solidFill>
                <a:effectLst/>
                <a:latin typeface="Arial" panose="020B0604020202020204" pitchFamily="34" charset="0"/>
              </a:rPr>
              <a:t>la fange des bourbiers</a:t>
            </a:r>
            <a:r>
              <a:rPr lang="fr-FR" b="0" i="0" dirty="0">
                <a:solidFill>
                  <a:srgbClr val="000000"/>
                </a:solidFill>
                <a:effectLst/>
                <a:latin typeface="Arial" panose="020B0604020202020204" pitchFamily="34" charset="0"/>
              </a:rPr>
              <a:t> de la route. Et </a:t>
            </a:r>
            <a:r>
              <a:rPr lang="fr-FR" b="1" i="0" dirty="0">
                <a:solidFill>
                  <a:srgbClr val="000000"/>
                </a:solidFill>
                <a:effectLst/>
                <a:latin typeface="Arial" panose="020B0604020202020204" pitchFamily="34" charset="0"/>
              </a:rPr>
              <a:t>l'homme</a:t>
            </a:r>
            <a:r>
              <a:rPr lang="fr-FR" b="0" i="0" dirty="0">
                <a:solidFill>
                  <a:srgbClr val="000000"/>
                </a:solidFill>
                <a:effectLst/>
                <a:latin typeface="Arial" panose="020B0604020202020204" pitchFamily="34" charset="0"/>
              </a:rPr>
              <a:t> qui porte le miroir dans sa hotte sera par vous accusé d'être immoral! Son miroir montre la fange, et vous accusez le miroir! Accusez bien plutôt </a:t>
            </a:r>
            <a:r>
              <a:rPr lang="fr-FR" b="1" i="0" dirty="0">
                <a:solidFill>
                  <a:srgbClr val="000000"/>
                </a:solidFill>
                <a:effectLst/>
                <a:latin typeface="Arial" panose="020B0604020202020204" pitchFamily="34" charset="0"/>
              </a:rPr>
              <a:t>le grand chemin</a:t>
            </a:r>
            <a:r>
              <a:rPr lang="fr-FR" b="0" i="0" dirty="0">
                <a:solidFill>
                  <a:srgbClr val="000000"/>
                </a:solidFill>
                <a:effectLst/>
                <a:latin typeface="Arial" panose="020B0604020202020204" pitchFamily="34" charset="0"/>
              </a:rPr>
              <a:t> où est le bourbier, et plus encore </a:t>
            </a:r>
            <a:r>
              <a:rPr lang="fr-FR" b="1" i="0" dirty="0">
                <a:solidFill>
                  <a:srgbClr val="000000"/>
                </a:solidFill>
                <a:effectLst/>
                <a:latin typeface="Arial" panose="020B0604020202020204" pitchFamily="34" charset="0"/>
              </a:rPr>
              <a:t>l'inspecteur des routes</a:t>
            </a:r>
            <a:r>
              <a:rPr lang="fr-FR" b="0" i="0" dirty="0">
                <a:solidFill>
                  <a:srgbClr val="000000"/>
                </a:solidFill>
                <a:effectLst/>
                <a:latin typeface="Arial" panose="020B0604020202020204" pitchFamily="34" charset="0"/>
              </a:rPr>
              <a:t> qui laisse l'eau croupir et le bourbier se former.</a:t>
            </a:r>
            <a:br>
              <a:rPr lang="fr-FR" b="0" i="0" dirty="0">
                <a:solidFill>
                  <a:srgbClr val="000000"/>
                </a:solidFill>
                <a:effectLst/>
                <a:latin typeface="Arial" panose="020B0604020202020204" pitchFamily="34" charset="0"/>
              </a:rPr>
            </a:br>
            <a:r>
              <a:rPr lang="fr-FR" b="0" i="0" dirty="0">
                <a:solidFill>
                  <a:srgbClr val="000000"/>
                </a:solidFill>
                <a:effectLst/>
                <a:latin typeface="Arial" panose="020B0604020202020204" pitchFamily="34" charset="0"/>
              </a:rPr>
              <a:t>Stendhal, </a:t>
            </a:r>
            <a:r>
              <a:rPr lang="fr-FR" b="0" i="1" dirty="0">
                <a:solidFill>
                  <a:srgbClr val="000000"/>
                </a:solidFill>
                <a:effectLst/>
                <a:latin typeface="Arial" panose="020B0604020202020204" pitchFamily="34" charset="0"/>
              </a:rPr>
              <a:t>Le Rouge et le Noir</a:t>
            </a:r>
            <a:r>
              <a:rPr lang="fr-FR" b="0" i="0" dirty="0">
                <a:solidFill>
                  <a:srgbClr val="000000"/>
                </a:solidFill>
                <a:effectLst/>
                <a:latin typeface="Arial" panose="020B0604020202020204" pitchFamily="34" charset="0"/>
              </a:rPr>
              <a:t> (livre II, chap. XIX).</a:t>
            </a:r>
            <a:r>
              <a:rPr lang="fr-FR" dirty="0"/>
              <a:t/>
            </a:r>
            <a:br>
              <a:rPr lang="fr-FR" dirty="0"/>
            </a:br>
            <a:endParaRPr lang="it-IT" dirty="0"/>
          </a:p>
        </p:txBody>
      </p:sp>
    </p:spTree>
    <p:extLst>
      <p:ext uri="{BB962C8B-B14F-4D97-AF65-F5344CB8AC3E}">
        <p14:creationId xmlns:p14="http://schemas.microsoft.com/office/powerpoint/2010/main" val="33114472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9815FB1E-67A8-4F65-A817-C3FE961C6D80}"/>
              </a:ext>
            </a:extLst>
          </p:cNvPr>
          <p:cNvSpPr>
            <a:spLocks noGrp="1"/>
          </p:cNvSpPr>
          <p:nvPr>
            <p:ph type="title"/>
          </p:nvPr>
        </p:nvSpPr>
        <p:spPr/>
        <p:txBody>
          <a:bodyPr>
            <a:normAutofit/>
          </a:bodyPr>
          <a:lstStyle/>
          <a:p>
            <a:pPr algn="ctr"/>
            <a:r>
              <a:rPr lang="it-IT" sz="4000" dirty="0"/>
              <a:t>Edmond et Jules de Goncourt, </a:t>
            </a:r>
            <a:r>
              <a:rPr lang="it-IT" sz="4000" i="1" dirty="0" err="1"/>
              <a:t>Germinie</a:t>
            </a:r>
            <a:r>
              <a:rPr lang="it-IT" sz="4000" i="1" dirty="0"/>
              <a:t> </a:t>
            </a:r>
            <a:r>
              <a:rPr lang="it-IT" sz="4000" i="1" dirty="0" err="1"/>
              <a:t>Lacerteux</a:t>
            </a:r>
            <a:r>
              <a:rPr lang="it-IT" sz="4000" dirty="0"/>
              <a:t>, </a:t>
            </a:r>
            <a:r>
              <a:rPr lang="it-IT" sz="4000" dirty="0" err="1"/>
              <a:t>préface</a:t>
            </a:r>
            <a:r>
              <a:rPr lang="it-IT" sz="4000" dirty="0"/>
              <a:t> (suite et fin)</a:t>
            </a:r>
          </a:p>
        </p:txBody>
      </p:sp>
      <p:sp>
        <p:nvSpPr>
          <p:cNvPr id="3" name="Segnaposto contenuto 2">
            <a:extLst>
              <a:ext uri="{FF2B5EF4-FFF2-40B4-BE49-F238E27FC236}">
                <a16:creationId xmlns:a16="http://schemas.microsoft.com/office/drawing/2014/main" id="{E60BACB2-D0FA-4EB7-AC65-878957A62CA2}"/>
              </a:ext>
            </a:extLst>
          </p:cNvPr>
          <p:cNvSpPr>
            <a:spLocks noGrp="1"/>
          </p:cNvSpPr>
          <p:nvPr>
            <p:ph idx="1"/>
          </p:nvPr>
        </p:nvSpPr>
        <p:spPr/>
        <p:txBody>
          <a:bodyPr>
            <a:normAutofit/>
          </a:bodyPr>
          <a:lstStyle/>
          <a:p>
            <a:pPr indent="304800" algn="just" fontAlgn="auto">
              <a:spcBef>
                <a:spcPts val="600"/>
              </a:spcBef>
              <a:spcAft>
                <a:spcPts val="600"/>
              </a:spcAft>
            </a:pP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Ces</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pensées nous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avaient</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fait</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oser</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l’</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humble</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roman</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de </a:t>
            </a:r>
            <a:r>
              <a:rPr lang="it-IT" sz="2000" i="1"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Sœur</a:t>
            </a:r>
            <a:r>
              <a:rPr lang="it-IT" sz="2000" i="1"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2000" i="1"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Philomène</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en 1861 ;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elles</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nous font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publier</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aujourd’hui</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2000" i="1"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Germinie</a:t>
            </a:r>
            <a:r>
              <a:rPr lang="it-IT" sz="2000" i="1"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2000" i="1"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Lacerteux</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a:t>
            </a:r>
            <a:endParaRPr lang="it-IT" sz="2000" kern="150" dirty="0">
              <a:effectLst/>
              <a:latin typeface="Times New Roman" panose="02020603050405020304" pitchFamily="18" charset="0"/>
              <a:ea typeface="SimSun" panose="02010600030101010101" pitchFamily="2" charset="-122"/>
              <a:cs typeface="Lucida Sans" panose="020B0602030504020204" pitchFamily="34" charset="0"/>
            </a:endParaRPr>
          </a:p>
          <a:p>
            <a:pPr algn="just"/>
            <a:r>
              <a:rPr lang="it-IT" sz="2000" kern="0" dirty="0" err="1">
                <a:solidFill>
                  <a:srgbClr val="202122"/>
                </a:solidFill>
                <a:effectLst/>
                <a:latin typeface="Arial" panose="020B0604020202020204" pitchFamily="34" charset="0"/>
                <a:ea typeface="Times New Roman" panose="02020603050405020304" pitchFamily="18" charset="0"/>
              </a:rPr>
              <a:t>Maintenant</a:t>
            </a:r>
            <a:r>
              <a:rPr lang="it-IT" sz="2000" kern="0" dirty="0">
                <a:solidFill>
                  <a:srgbClr val="202122"/>
                </a:solidFill>
                <a:effectLst/>
                <a:latin typeface="Arial" panose="020B0604020202020204" pitchFamily="34" charset="0"/>
                <a:ea typeface="Times New Roman" panose="02020603050405020304" pitchFamily="18" charset="0"/>
              </a:rPr>
              <a:t>, </a:t>
            </a:r>
            <a:r>
              <a:rPr lang="it-IT" sz="2000" kern="0" dirty="0" err="1">
                <a:solidFill>
                  <a:srgbClr val="202122"/>
                </a:solidFill>
                <a:effectLst/>
                <a:latin typeface="Arial" panose="020B0604020202020204" pitchFamily="34" charset="0"/>
                <a:ea typeface="Times New Roman" panose="02020603050405020304" pitchFamily="18" charset="0"/>
              </a:rPr>
              <a:t>que</a:t>
            </a:r>
            <a:r>
              <a:rPr lang="it-IT" sz="2000" kern="0" dirty="0">
                <a:solidFill>
                  <a:srgbClr val="202122"/>
                </a:solidFill>
                <a:effectLst/>
                <a:latin typeface="Arial" panose="020B0604020202020204" pitchFamily="34" charset="0"/>
                <a:ea typeface="Times New Roman" panose="02020603050405020304" pitchFamily="18" charset="0"/>
              </a:rPr>
              <a:t> ce </a:t>
            </a:r>
            <a:r>
              <a:rPr lang="it-IT" sz="2000" kern="0" dirty="0" err="1">
                <a:solidFill>
                  <a:srgbClr val="202122"/>
                </a:solidFill>
                <a:effectLst/>
                <a:latin typeface="Arial" panose="020B0604020202020204" pitchFamily="34" charset="0"/>
                <a:ea typeface="Times New Roman" panose="02020603050405020304" pitchFamily="18" charset="0"/>
              </a:rPr>
              <a:t>livre</a:t>
            </a:r>
            <a:r>
              <a:rPr lang="it-IT" sz="2000" kern="0" dirty="0">
                <a:solidFill>
                  <a:srgbClr val="202122"/>
                </a:solidFill>
                <a:effectLst/>
                <a:latin typeface="Arial" panose="020B0604020202020204" pitchFamily="34" charset="0"/>
                <a:ea typeface="Times New Roman" panose="02020603050405020304" pitchFamily="18" charset="0"/>
              </a:rPr>
              <a:t> </a:t>
            </a:r>
            <a:r>
              <a:rPr lang="it-IT" sz="2000" kern="0" dirty="0" err="1">
                <a:solidFill>
                  <a:srgbClr val="202122"/>
                </a:solidFill>
                <a:effectLst/>
                <a:latin typeface="Arial" panose="020B0604020202020204" pitchFamily="34" charset="0"/>
                <a:ea typeface="Times New Roman" panose="02020603050405020304" pitchFamily="18" charset="0"/>
              </a:rPr>
              <a:t>soit</a:t>
            </a:r>
            <a:r>
              <a:rPr lang="it-IT" sz="2000" kern="0" dirty="0">
                <a:solidFill>
                  <a:srgbClr val="202122"/>
                </a:solidFill>
                <a:effectLst/>
                <a:latin typeface="Arial" panose="020B0604020202020204" pitchFamily="34" charset="0"/>
                <a:ea typeface="Times New Roman" panose="02020603050405020304" pitchFamily="18" charset="0"/>
              </a:rPr>
              <a:t> </a:t>
            </a:r>
            <a:r>
              <a:rPr lang="it-IT" sz="2000" kern="0" dirty="0" err="1">
                <a:solidFill>
                  <a:srgbClr val="202122"/>
                </a:solidFill>
                <a:effectLst/>
                <a:latin typeface="Arial" panose="020B0604020202020204" pitchFamily="34" charset="0"/>
                <a:ea typeface="Times New Roman" panose="02020603050405020304" pitchFamily="18" charset="0"/>
              </a:rPr>
              <a:t>calomnié</a:t>
            </a:r>
            <a:r>
              <a:rPr lang="it-IT" sz="2000" kern="0" dirty="0">
                <a:solidFill>
                  <a:srgbClr val="202122"/>
                </a:solidFill>
                <a:effectLst/>
                <a:latin typeface="Arial" panose="020B0604020202020204" pitchFamily="34" charset="0"/>
                <a:ea typeface="Times New Roman" panose="02020603050405020304" pitchFamily="18" charset="0"/>
              </a:rPr>
              <a:t> : </a:t>
            </a:r>
            <a:r>
              <a:rPr lang="it-IT" sz="2000" kern="0" dirty="0" err="1">
                <a:solidFill>
                  <a:srgbClr val="202122"/>
                </a:solidFill>
                <a:effectLst/>
                <a:latin typeface="Arial" panose="020B0604020202020204" pitchFamily="34" charset="0"/>
                <a:ea typeface="Times New Roman" panose="02020603050405020304" pitchFamily="18" charset="0"/>
              </a:rPr>
              <a:t>peu</a:t>
            </a:r>
            <a:r>
              <a:rPr lang="it-IT" sz="2000" kern="0" dirty="0">
                <a:solidFill>
                  <a:srgbClr val="202122"/>
                </a:solidFill>
                <a:effectLst/>
                <a:latin typeface="Arial" panose="020B0604020202020204" pitchFamily="34" charset="0"/>
                <a:ea typeface="Times New Roman" panose="02020603050405020304" pitchFamily="18" charset="0"/>
              </a:rPr>
              <a:t> lui </a:t>
            </a:r>
            <a:r>
              <a:rPr lang="it-IT" sz="2000" kern="0" dirty="0" err="1">
                <a:solidFill>
                  <a:srgbClr val="202122"/>
                </a:solidFill>
                <a:effectLst/>
                <a:latin typeface="Arial" panose="020B0604020202020204" pitchFamily="34" charset="0"/>
                <a:ea typeface="Times New Roman" panose="02020603050405020304" pitchFamily="18" charset="0"/>
              </a:rPr>
              <a:t>importe</a:t>
            </a:r>
            <a:r>
              <a:rPr lang="it-IT" sz="2000" kern="0" dirty="0">
                <a:solidFill>
                  <a:srgbClr val="202122"/>
                </a:solidFill>
                <a:effectLst/>
                <a:latin typeface="Arial" panose="020B0604020202020204" pitchFamily="34" charset="0"/>
                <a:ea typeface="Times New Roman" panose="02020603050405020304" pitchFamily="18" charset="0"/>
              </a:rPr>
              <a:t>. </a:t>
            </a:r>
            <a:r>
              <a:rPr lang="it-IT" sz="2000" kern="0" dirty="0" err="1">
                <a:solidFill>
                  <a:srgbClr val="202122"/>
                </a:solidFill>
                <a:effectLst/>
                <a:latin typeface="Arial" panose="020B0604020202020204" pitchFamily="34" charset="0"/>
                <a:ea typeface="Times New Roman" panose="02020603050405020304" pitchFamily="18" charset="0"/>
              </a:rPr>
              <a:t>Aujourd’hui</a:t>
            </a:r>
            <a:r>
              <a:rPr lang="it-IT" sz="2000" kern="0" dirty="0">
                <a:solidFill>
                  <a:srgbClr val="202122"/>
                </a:solidFill>
                <a:effectLst/>
                <a:latin typeface="Arial" panose="020B0604020202020204" pitchFamily="34" charset="0"/>
                <a:ea typeface="Times New Roman" panose="02020603050405020304" pitchFamily="18" charset="0"/>
              </a:rPr>
              <a:t> </a:t>
            </a:r>
            <a:r>
              <a:rPr lang="it-IT" sz="2000" kern="0" dirty="0" err="1">
                <a:solidFill>
                  <a:srgbClr val="202122"/>
                </a:solidFill>
                <a:effectLst/>
                <a:latin typeface="Arial" panose="020B0604020202020204" pitchFamily="34" charset="0"/>
                <a:ea typeface="Times New Roman" panose="02020603050405020304" pitchFamily="18" charset="0"/>
              </a:rPr>
              <a:t>que</a:t>
            </a:r>
            <a:r>
              <a:rPr lang="it-IT" sz="2000" kern="0" dirty="0">
                <a:solidFill>
                  <a:srgbClr val="202122"/>
                </a:solidFill>
                <a:effectLst/>
                <a:latin typeface="Arial" panose="020B0604020202020204" pitchFamily="34" charset="0"/>
                <a:ea typeface="Times New Roman" panose="02020603050405020304" pitchFamily="18" charset="0"/>
              </a:rPr>
              <a:t> </a:t>
            </a:r>
            <a:r>
              <a:rPr lang="it-IT" sz="2000" b="1" kern="0" dirty="0">
                <a:solidFill>
                  <a:srgbClr val="202122"/>
                </a:solidFill>
                <a:effectLst/>
                <a:latin typeface="Arial" panose="020B0604020202020204" pitchFamily="34" charset="0"/>
                <a:ea typeface="Times New Roman" panose="02020603050405020304" pitchFamily="18" charset="0"/>
              </a:rPr>
              <a:t>le Roman</a:t>
            </a:r>
            <a:r>
              <a:rPr lang="it-IT" sz="2000" kern="0" dirty="0">
                <a:solidFill>
                  <a:srgbClr val="202122"/>
                </a:solidFill>
                <a:effectLst/>
                <a:latin typeface="Arial" panose="020B0604020202020204" pitchFamily="34" charset="0"/>
                <a:ea typeface="Times New Roman" panose="02020603050405020304" pitchFamily="18" charset="0"/>
              </a:rPr>
              <a:t> s’</a:t>
            </a:r>
            <a:r>
              <a:rPr lang="it-IT" sz="2000" kern="0" dirty="0" err="1">
                <a:solidFill>
                  <a:srgbClr val="202122"/>
                </a:solidFill>
                <a:effectLst/>
                <a:latin typeface="Arial" panose="020B0604020202020204" pitchFamily="34" charset="0"/>
                <a:ea typeface="Times New Roman" panose="02020603050405020304" pitchFamily="18" charset="0"/>
              </a:rPr>
              <a:t>élargit</a:t>
            </a:r>
            <a:r>
              <a:rPr lang="it-IT" sz="2000" kern="0" dirty="0">
                <a:solidFill>
                  <a:srgbClr val="202122"/>
                </a:solidFill>
                <a:effectLst/>
                <a:latin typeface="Arial" panose="020B0604020202020204" pitchFamily="34" charset="0"/>
                <a:ea typeface="Times New Roman" panose="02020603050405020304" pitchFamily="18" charset="0"/>
              </a:rPr>
              <a:t> et </a:t>
            </a:r>
            <a:r>
              <a:rPr lang="it-IT" sz="2000" kern="0" dirty="0" err="1">
                <a:solidFill>
                  <a:srgbClr val="202122"/>
                </a:solidFill>
                <a:effectLst/>
                <a:latin typeface="Arial" panose="020B0604020202020204" pitchFamily="34" charset="0"/>
                <a:ea typeface="Times New Roman" panose="02020603050405020304" pitchFamily="18" charset="0"/>
              </a:rPr>
              <a:t>grandit</a:t>
            </a:r>
            <a:r>
              <a:rPr lang="it-IT" sz="2000" kern="0" dirty="0">
                <a:solidFill>
                  <a:srgbClr val="202122"/>
                </a:solidFill>
                <a:effectLst/>
                <a:latin typeface="Arial" panose="020B0604020202020204" pitchFamily="34" charset="0"/>
                <a:ea typeface="Times New Roman" panose="02020603050405020304" pitchFamily="18" charset="0"/>
              </a:rPr>
              <a:t>, </a:t>
            </a:r>
            <a:r>
              <a:rPr lang="it-IT" sz="2000" kern="0" dirty="0" err="1">
                <a:solidFill>
                  <a:srgbClr val="202122"/>
                </a:solidFill>
                <a:effectLst/>
                <a:latin typeface="Arial" panose="020B0604020202020204" pitchFamily="34" charset="0"/>
                <a:ea typeface="Times New Roman" panose="02020603050405020304" pitchFamily="18" charset="0"/>
              </a:rPr>
              <a:t>qu’il</a:t>
            </a:r>
            <a:r>
              <a:rPr lang="it-IT" sz="2000" kern="0" dirty="0">
                <a:solidFill>
                  <a:srgbClr val="202122"/>
                </a:solidFill>
                <a:effectLst/>
                <a:latin typeface="Arial" panose="020B0604020202020204" pitchFamily="34" charset="0"/>
                <a:ea typeface="Times New Roman" panose="02020603050405020304" pitchFamily="18" charset="0"/>
              </a:rPr>
              <a:t> </a:t>
            </a:r>
            <a:r>
              <a:rPr lang="it-IT" sz="2000" b="1" kern="0" dirty="0" err="1">
                <a:solidFill>
                  <a:srgbClr val="202122"/>
                </a:solidFill>
                <a:effectLst/>
                <a:latin typeface="Arial" panose="020B0604020202020204" pitchFamily="34" charset="0"/>
                <a:ea typeface="Times New Roman" panose="02020603050405020304" pitchFamily="18" charset="0"/>
              </a:rPr>
              <a:t>commence</a:t>
            </a:r>
            <a:r>
              <a:rPr lang="it-IT" sz="2000" b="1" kern="0" dirty="0">
                <a:solidFill>
                  <a:srgbClr val="202122"/>
                </a:solidFill>
                <a:effectLst/>
                <a:latin typeface="Arial" panose="020B0604020202020204" pitchFamily="34" charset="0"/>
                <a:ea typeface="Times New Roman" panose="02020603050405020304" pitchFamily="18" charset="0"/>
              </a:rPr>
              <a:t> à </a:t>
            </a:r>
            <a:r>
              <a:rPr lang="it-IT" sz="2000" b="1" kern="0" dirty="0" err="1">
                <a:solidFill>
                  <a:srgbClr val="202122"/>
                </a:solidFill>
                <a:effectLst/>
                <a:latin typeface="Arial" panose="020B0604020202020204" pitchFamily="34" charset="0"/>
                <a:ea typeface="Times New Roman" panose="02020603050405020304" pitchFamily="18" charset="0"/>
              </a:rPr>
              <a:t>être</a:t>
            </a:r>
            <a:r>
              <a:rPr lang="it-IT" sz="2000" b="1" kern="0" dirty="0">
                <a:solidFill>
                  <a:srgbClr val="202122"/>
                </a:solidFill>
                <a:effectLst/>
                <a:latin typeface="Arial" panose="020B0604020202020204" pitchFamily="34" charset="0"/>
                <a:ea typeface="Times New Roman" panose="02020603050405020304" pitchFamily="18" charset="0"/>
              </a:rPr>
              <a:t> la grande forme </a:t>
            </a:r>
            <a:r>
              <a:rPr lang="it-IT" sz="2000" b="1" kern="0" dirty="0" err="1">
                <a:solidFill>
                  <a:srgbClr val="202122"/>
                </a:solidFill>
                <a:effectLst/>
                <a:latin typeface="Arial" panose="020B0604020202020204" pitchFamily="34" charset="0"/>
                <a:ea typeface="Times New Roman" panose="02020603050405020304" pitchFamily="18" charset="0"/>
              </a:rPr>
              <a:t>sérieuse</a:t>
            </a:r>
            <a:r>
              <a:rPr lang="it-IT" sz="2000" kern="0" dirty="0">
                <a:solidFill>
                  <a:srgbClr val="202122"/>
                </a:solidFill>
                <a:effectLst/>
                <a:latin typeface="Arial" panose="020B0604020202020204" pitchFamily="34" charset="0"/>
                <a:ea typeface="Times New Roman" panose="02020603050405020304" pitchFamily="18" charset="0"/>
              </a:rPr>
              <a:t>, </a:t>
            </a:r>
            <a:r>
              <a:rPr lang="it-IT" sz="2000" kern="0" dirty="0" err="1">
                <a:solidFill>
                  <a:srgbClr val="202122"/>
                </a:solidFill>
                <a:effectLst/>
                <a:latin typeface="Arial" panose="020B0604020202020204" pitchFamily="34" charset="0"/>
                <a:ea typeface="Times New Roman" panose="02020603050405020304" pitchFamily="18" charset="0"/>
              </a:rPr>
              <a:t>passionnée</a:t>
            </a:r>
            <a:r>
              <a:rPr lang="it-IT" sz="2000" kern="0" dirty="0">
                <a:solidFill>
                  <a:srgbClr val="202122"/>
                </a:solidFill>
                <a:effectLst/>
                <a:latin typeface="Arial" panose="020B0604020202020204" pitchFamily="34" charset="0"/>
                <a:ea typeface="Times New Roman" panose="02020603050405020304" pitchFamily="18" charset="0"/>
              </a:rPr>
              <a:t>, </a:t>
            </a:r>
            <a:r>
              <a:rPr lang="it-IT" sz="2000" kern="0" dirty="0" err="1">
                <a:solidFill>
                  <a:srgbClr val="202122"/>
                </a:solidFill>
                <a:effectLst/>
                <a:latin typeface="Arial" panose="020B0604020202020204" pitchFamily="34" charset="0"/>
                <a:ea typeface="Times New Roman" panose="02020603050405020304" pitchFamily="18" charset="0"/>
              </a:rPr>
              <a:t>vivante</a:t>
            </a:r>
            <a:r>
              <a:rPr lang="it-IT" sz="2000" kern="0" dirty="0">
                <a:solidFill>
                  <a:srgbClr val="202122"/>
                </a:solidFill>
                <a:effectLst/>
                <a:latin typeface="Arial" panose="020B0604020202020204" pitchFamily="34" charset="0"/>
                <a:ea typeface="Times New Roman" panose="02020603050405020304" pitchFamily="18" charset="0"/>
              </a:rPr>
              <a:t>, de l’</a:t>
            </a:r>
            <a:r>
              <a:rPr lang="it-IT" sz="2000" kern="0" dirty="0" err="1">
                <a:solidFill>
                  <a:srgbClr val="202122"/>
                </a:solidFill>
                <a:effectLst/>
                <a:latin typeface="Arial" panose="020B0604020202020204" pitchFamily="34" charset="0"/>
                <a:ea typeface="Times New Roman" panose="02020603050405020304" pitchFamily="18" charset="0"/>
              </a:rPr>
              <a:t>étude</a:t>
            </a:r>
            <a:r>
              <a:rPr lang="it-IT" sz="2000" kern="0" dirty="0">
                <a:solidFill>
                  <a:srgbClr val="202122"/>
                </a:solidFill>
                <a:effectLst/>
                <a:latin typeface="Arial" panose="020B0604020202020204" pitchFamily="34" charset="0"/>
                <a:ea typeface="Times New Roman" panose="02020603050405020304" pitchFamily="18" charset="0"/>
              </a:rPr>
              <a:t> </a:t>
            </a:r>
            <a:r>
              <a:rPr lang="it-IT" sz="2000" b="1" kern="0" dirty="0" err="1">
                <a:solidFill>
                  <a:srgbClr val="202122"/>
                </a:solidFill>
                <a:effectLst/>
                <a:latin typeface="Arial" panose="020B0604020202020204" pitchFamily="34" charset="0"/>
                <a:ea typeface="Times New Roman" panose="02020603050405020304" pitchFamily="18" charset="0"/>
              </a:rPr>
              <a:t>littéraire</a:t>
            </a:r>
            <a:r>
              <a:rPr lang="it-IT" sz="2000" kern="0" dirty="0">
                <a:solidFill>
                  <a:srgbClr val="202122"/>
                </a:solidFill>
                <a:effectLst/>
                <a:latin typeface="Arial" panose="020B0604020202020204" pitchFamily="34" charset="0"/>
                <a:ea typeface="Times New Roman" panose="02020603050405020304" pitchFamily="18" charset="0"/>
              </a:rPr>
              <a:t> et de l’</a:t>
            </a:r>
            <a:r>
              <a:rPr lang="it-IT" sz="2000" kern="0" dirty="0" err="1">
                <a:solidFill>
                  <a:srgbClr val="202122"/>
                </a:solidFill>
                <a:effectLst/>
                <a:latin typeface="Arial" panose="020B0604020202020204" pitchFamily="34" charset="0"/>
                <a:ea typeface="Times New Roman" panose="02020603050405020304" pitchFamily="18" charset="0"/>
              </a:rPr>
              <a:t>enquête</a:t>
            </a:r>
            <a:r>
              <a:rPr lang="it-IT" sz="2000" kern="0" dirty="0">
                <a:solidFill>
                  <a:srgbClr val="202122"/>
                </a:solidFill>
                <a:effectLst/>
                <a:latin typeface="Arial" panose="020B0604020202020204" pitchFamily="34" charset="0"/>
                <a:ea typeface="Times New Roman" panose="02020603050405020304" pitchFamily="18" charset="0"/>
              </a:rPr>
              <a:t> </a:t>
            </a:r>
            <a:r>
              <a:rPr lang="it-IT" sz="2000" b="1" kern="0" dirty="0">
                <a:solidFill>
                  <a:srgbClr val="202122"/>
                </a:solidFill>
                <a:effectLst/>
                <a:latin typeface="Arial" panose="020B0604020202020204" pitchFamily="34" charset="0"/>
                <a:ea typeface="Times New Roman" panose="02020603050405020304" pitchFamily="18" charset="0"/>
              </a:rPr>
              <a:t>sociale</a:t>
            </a:r>
            <a:r>
              <a:rPr lang="it-IT" sz="2000" kern="0" dirty="0">
                <a:solidFill>
                  <a:srgbClr val="202122"/>
                </a:solidFill>
                <a:effectLst/>
                <a:latin typeface="Arial" panose="020B0604020202020204" pitchFamily="34" charset="0"/>
                <a:ea typeface="Times New Roman" panose="02020603050405020304" pitchFamily="18" charset="0"/>
              </a:rPr>
              <a:t>, </a:t>
            </a:r>
            <a:r>
              <a:rPr lang="it-IT" sz="2000" kern="0" dirty="0" err="1">
                <a:solidFill>
                  <a:srgbClr val="202122"/>
                </a:solidFill>
                <a:effectLst/>
                <a:latin typeface="Arial" panose="020B0604020202020204" pitchFamily="34" charset="0"/>
                <a:ea typeface="Times New Roman" panose="02020603050405020304" pitchFamily="18" charset="0"/>
              </a:rPr>
              <a:t>qu’il</a:t>
            </a:r>
            <a:r>
              <a:rPr lang="it-IT" sz="2000" kern="0" dirty="0">
                <a:solidFill>
                  <a:srgbClr val="202122"/>
                </a:solidFill>
                <a:effectLst/>
                <a:latin typeface="Arial" panose="020B0604020202020204" pitchFamily="34" charset="0"/>
                <a:ea typeface="Times New Roman" panose="02020603050405020304" pitchFamily="18" charset="0"/>
              </a:rPr>
              <a:t> </a:t>
            </a:r>
            <a:r>
              <a:rPr lang="it-IT" sz="2000" kern="0" dirty="0" err="1">
                <a:solidFill>
                  <a:srgbClr val="202122"/>
                </a:solidFill>
                <a:effectLst/>
                <a:latin typeface="Arial" panose="020B0604020202020204" pitchFamily="34" charset="0"/>
                <a:ea typeface="Times New Roman" panose="02020603050405020304" pitchFamily="18" charset="0"/>
              </a:rPr>
              <a:t>devient</a:t>
            </a:r>
            <a:r>
              <a:rPr lang="it-IT" sz="2000" kern="0" dirty="0">
                <a:solidFill>
                  <a:srgbClr val="202122"/>
                </a:solidFill>
                <a:effectLst/>
                <a:latin typeface="Arial" panose="020B0604020202020204" pitchFamily="34" charset="0"/>
                <a:ea typeface="Times New Roman" panose="02020603050405020304" pitchFamily="18" charset="0"/>
              </a:rPr>
              <a:t>, par l’</a:t>
            </a:r>
            <a:r>
              <a:rPr lang="it-IT" sz="2000" kern="0" dirty="0" err="1">
                <a:solidFill>
                  <a:srgbClr val="202122"/>
                </a:solidFill>
                <a:effectLst/>
                <a:latin typeface="Arial" panose="020B0604020202020204" pitchFamily="34" charset="0"/>
                <a:ea typeface="Times New Roman" panose="02020603050405020304" pitchFamily="18" charset="0"/>
              </a:rPr>
              <a:t>analyse</a:t>
            </a:r>
            <a:r>
              <a:rPr lang="it-IT" sz="2000" kern="0" dirty="0">
                <a:solidFill>
                  <a:srgbClr val="202122"/>
                </a:solidFill>
                <a:effectLst/>
                <a:latin typeface="Arial" panose="020B0604020202020204" pitchFamily="34" charset="0"/>
                <a:ea typeface="Times New Roman" panose="02020603050405020304" pitchFamily="18" charset="0"/>
              </a:rPr>
              <a:t> et par la </a:t>
            </a:r>
            <a:r>
              <a:rPr lang="it-IT" sz="2000" kern="0" dirty="0" err="1">
                <a:solidFill>
                  <a:srgbClr val="202122"/>
                </a:solidFill>
                <a:effectLst/>
                <a:latin typeface="Arial" panose="020B0604020202020204" pitchFamily="34" charset="0"/>
                <a:ea typeface="Times New Roman" panose="02020603050405020304" pitchFamily="18" charset="0"/>
              </a:rPr>
              <a:t>recherche</a:t>
            </a:r>
            <a:r>
              <a:rPr lang="it-IT" sz="2000" kern="0" dirty="0">
                <a:solidFill>
                  <a:srgbClr val="202122"/>
                </a:solidFill>
                <a:effectLst/>
                <a:latin typeface="Arial" panose="020B0604020202020204" pitchFamily="34" charset="0"/>
                <a:ea typeface="Times New Roman" panose="02020603050405020304" pitchFamily="18" charset="0"/>
              </a:rPr>
              <a:t> </a:t>
            </a:r>
            <a:r>
              <a:rPr lang="it-IT" sz="2000" kern="0" dirty="0" err="1">
                <a:solidFill>
                  <a:srgbClr val="202122"/>
                </a:solidFill>
                <a:effectLst/>
                <a:latin typeface="Arial" panose="020B0604020202020204" pitchFamily="34" charset="0"/>
                <a:ea typeface="Times New Roman" panose="02020603050405020304" pitchFamily="18" charset="0"/>
              </a:rPr>
              <a:t>psychologique</a:t>
            </a:r>
            <a:r>
              <a:rPr lang="it-IT" sz="2000" kern="0" dirty="0">
                <a:solidFill>
                  <a:srgbClr val="202122"/>
                </a:solidFill>
                <a:effectLst/>
                <a:latin typeface="Arial" panose="020B0604020202020204" pitchFamily="34" charset="0"/>
                <a:ea typeface="Times New Roman" panose="02020603050405020304" pitchFamily="18" charset="0"/>
              </a:rPr>
              <a:t>, l’Histoire </a:t>
            </a:r>
            <a:r>
              <a:rPr lang="it-IT" sz="2000" b="1" kern="0" dirty="0">
                <a:solidFill>
                  <a:srgbClr val="202122"/>
                </a:solidFill>
                <a:effectLst/>
                <a:latin typeface="Arial" panose="020B0604020202020204" pitchFamily="34" charset="0"/>
                <a:ea typeface="Times New Roman" panose="02020603050405020304" pitchFamily="18" charset="0"/>
              </a:rPr>
              <a:t>morale</a:t>
            </a:r>
            <a:r>
              <a:rPr lang="it-IT" sz="2000" kern="0" dirty="0">
                <a:solidFill>
                  <a:srgbClr val="202122"/>
                </a:solidFill>
                <a:effectLst/>
                <a:latin typeface="Arial" panose="020B0604020202020204" pitchFamily="34" charset="0"/>
                <a:ea typeface="Times New Roman" panose="02020603050405020304" pitchFamily="18" charset="0"/>
              </a:rPr>
              <a:t> </a:t>
            </a:r>
            <a:r>
              <a:rPr lang="it-IT" sz="2000" kern="0" dirty="0" err="1">
                <a:solidFill>
                  <a:srgbClr val="202122"/>
                </a:solidFill>
                <a:effectLst/>
                <a:latin typeface="Arial" panose="020B0604020202020204" pitchFamily="34" charset="0"/>
                <a:ea typeface="Times New Roman" panose="02020603050405020304" pitchFamily="18" charset="0"/>
              </a:rPr>
              <a:t>contemporaine</a:t>
            </a:r>
            <a:r>
              <a:rPr lang="it-IT" sz="2000" kern="0" dirty="0">
                <a:solidFill>
                  <a:srgbClr val="202122"/>
                </a:solidFill>
                <a:effectLst/>
                <a:latin typeface="Arial" panose="020B0604020202020204" pitchFamily="34" charset="0"/>
                <a:ea typeface="Times New Roman" panose="02020603050405020304" pitchFamily="18" charset="0"/>
              </a:rPr>
              <a:t>, </a:t>
            </a:r>
            <a:r>
              <a:rPr lang="it-IT" sz="2000" kern="0" dirty="0" err="1">
                <a:solidFill>
                  <a:srgbClr val="202122"/>
                </a:solidFill>
                <a:effectLst/>
                <a:latin typeface="Arial" panose="020B0604020202020204" pitchFamily="34" charset="0"/>
                <a:ea typeface="Times New Roman" panose="02020603050405020304" pitchFamily="18" charset="0"/>
              </a:rPr>
              <a:t>aujourd’hui</a:t>
            </a:r>
            <a:r>
              <a:rPr lang="it-IT" sz="2000" kern="0" dirty="0">
                <a:solidFill>
                  <a:srgbClr val="202122"/>
                </a:solidFill>
                <a:effectLst/>
                <a:latin typeface="Arial" panose="020B0604020202020204" pitchFamily="34" charset="0"/>
                <a:ea typeface="Times New Roman" panose="02020603050405020304" pitchFamily="18" charset="0"/>
              </a:rPr>
              <a:t> </a:t>
            </a:r>
            <a:r>
              <a:rPr lang="it-IT" sz="2000" kern="0" dirty="0" err="1">
                <a:solidFill>
                  <a:srgbClr val="202122"/>
                </a:solidFill>
                <a:effectLst/>
                <a:latin typeface="Arial" panose="020B0604020202020204" pitchFamily="34" charset="0"/>
                <a:ea typeface="Times New Roman" panose="02020603050405020304" pitchFamily="18" charset="0"/>
              </a:rPr>
              <a:t>que</a:t>
            </a:r>
            <a:r>
              <a:rPr lang="it-IT" sz="2000" kern="0" dirty="0">
                <a:solidFill>
                  <a:srgbClr val="202122"/>
                </a:solidFill>
                <a:effectLst/>
                <a:latin typeface="Arial" panose="020B0604020202020204" pitchFamily="34" charset="0"/>
                <a:ea typeface="Times New Roman" panose="02020603050405020304" pitchFamily="18" charset="0"/>
              </a:rPr>
              <a:t> le Roman s’est </a:t>
            </a:r>
            <a:r>
              <a:rPr lang="it-IT" sz="2000" kern="0" dirty="0" err="1">
                <a:solidFill>
                  <a:srgbClr val="202122"/>
                </a:solidFill>
                <a:effectLst/>
                <a:latin typeface="Arial" panose="020B0604020202020204" pitchFamily="34" charset="0"/>
                <a:ea typeface="Times New Roman" panose="02020603050405020304" pitchFamily="18" charset="0"/>
              </a:rPr>
              <a:t>imposé</a:t>
            </a:r>
            <a:r>
              <a:rPr lang="it-IT" sz="2000" kern="0" dirty="0">
                <a:solidFill>
                  <a:srgbClr val="202122"/>
                </a:solidFill>
                <a:effectLst/>
                <a:latin typeface="Arial" panose="020B0604020202020204" pitchFamily="34" charset="0"/>
                <a:ea typeface="Times New Roman" panose="02020603050405020304" pitchFamily="18" charset="0"/>
              </a:rPr>
              <a:t> </a:t>
            </a:r>
            <a:r>
              <a:rPr lang="it-IT" sz="2000" kern="0" dirty="0" err="1">
                <a:solidFill>
                  <a:srgbClr val="202122"/>
                </a:solidFill>
                <a:effectLst/>
                <a:latin typeface="Arial" panose="020B0604020202020204" pitchFamily="34" charset="0"/>
                <a:ea typeface="Times New Roman" panose="02020603050405020304" pitchFamily="18" charset="0"/>
              </a:rPr>
              <a:t>les</a:t>
            </a:r>
            <a:r>
              <a:rPr lang="it-IT" sz="2000" kern="0" dirty="0">
                <a:solidFill>
                  <a:srgbClr val="202122"/>
                </a:solidFill>
                <a:effectLst/>
                <a:latin typeface="Arial" panose="020B0604020202020204" pitchFamily="34" charset="0"/>
                <a:ea typeface="Times New Roman" panose="02020603050405020304" pitchFamily="18" charset="0"/>
              </a:rPr>
              <a:t> </a:t>
            </a:r>
            <a:r>
              <a:rPr lang="it-IT" sz="2000" kern="0" dirty="0" err="1">
                <a:solidFill>
                  <a:srgbClr val="202122"/>
                </a:solidFill>
                <a:effectLst/>
                <a:latin typeface="Arial" panose="020B0604020202020204" pitchFamily="34" charset="0"/>
                <a:ea typeface="Times New Roman" panose="02020603050405020304" pitchFamily="18" charset="0"/>
              </a:rPr>
              <a:t>études</a:t>
            </a:r>
            <a:r>
              <a:rPr lang="it-IT" sz="2000" kern="0" dirty="0">
                <a:solidFill>
                  <a:srgbClr val="202122"/>
                </a:solidFill>
                <a:effectLst/>
                <a:latin typeface="Arial" panose="020B0604020202020204" pitchFamily="34" charset="0"/>
                <a:ea typeface="Times New Roman" panose="02020603050405020304" pitchFamily="18" charset="0"/>
              </a:rPr>
              <a:t> et </a:t>
            </a:r>
            <a:r>
              <a:rPr lang="it-IT" sz="2000" kern="0" dirty="0" err="1">
                <a:solidFill>
                  <a:srgbClr val="202122"/>
                </a:solidFill>
                <a:effectLst/>
                <a:latin typeface="Arial" panose="020B0604020202020204" pitchFamily="34" charset="0"/>
                <a:ea typeface="Times New Roman" panose="02020603050405020304" pitchFamily="18" charset="0"/>
              </a:rPr>
              <a:t>les</a:t>
            </a:r>
            <a:r>
              <a:rPr lang="it-IT" sz="2000" kern="0" dirty="0">
                <a:solidFill>
                  <a:srgbClr val="202122"/>
                </a:solidFill>
                <a:effectLst/>
                <a:latin typeface="Arial" panose="020B0604020202020204" pitchFamily="34" charset="0"/>
                <a:ea typeface="Times New Roman" panose="02020603050405020304" pitchFamily="18" charset="0"/>
              </a:rPr>
              <a:t> </a:t>
            </a:r>
            <a:r>
              <a:rPr lang="it-IT" sz="2000" kern="0" dirty="0" err="1">
                <a:solidFill>
                  <a:srgbClr val="202122"/>
                </a:solidFill>
                <a:effectLst/>
                <a:latin typeface="Arial" panose="020B0604020202020204" pitchFamily="34" charset="0"/>
                <a:ea typeface="Times New Roman" panose="02020603050405020304" pitchFamily="18" charset="0"/>
              </a:rPr>
              <a:t>devoirs</a:t>
            </a:r>
            <a:r>
              <a:rPr lang="it-IT" sz="2000" kern="0" dirty="0">
                <a:solidFill>
                  <a:srgbClr val="202122"/>
                </a:solidFill>
                <a:effectLst/>
                <a:latin typeface="Arial" panose="020B0604020202020204" pitchFamily="34" charset="0"/>
                <a:ea typeface="Times New Roman" panose="02020603050405020304" pitchFamily="18" charset="0"/>
              </a:rPr>
              <a:t> de la </a:t>
            </a:r>
            <a:r>
              <a:rPr lang="it-IT" sz="2000" b="1" kern="0" dirty="0">
                <a:solidFill>
                  <a:srgbClr val="202122"/>
                </a:solidFill>
                <a:effectLst/>
                <a:latin typeface="Arial" panose="020B0604020202020204" pitchFamily="34" charset="0"/>
                <a:ea typeface="Times New Roman" panose="02020603050405020304" pitchFamily="18" charset="0"/>
              </a:rPr>
              <a:t>science</a:t>
            </a:r>
            <a:r>
              <a:rPr lang="it-IT" sz="2000" kern="0" dirty="0">
                <a:solidFill>
                  <a:srgbClr val="202122"/>
                </a:solidFill>
                <a:effectLst/>
                <a:latin typeface="Arial" panose="020B0604020202020204" pitchFamily="34" charset="0"/>
                <a:ea typeface="Times New Roman" panose="02020603050405020304" pitchFamily="18" charset="0"/>
              </a:rPr>
              <a:t>, il </a:t>
            </a:r>
            <a:r>
              <a:rPr lang="it-IT" sz="2000" kern="0" dirty="0" err="1">
                <a:solidFill>
                  <a:srgbClr val="202122"/>
                </a:solidFill>
                <a:effectLst/>
                <a:latin typeface="Arial" panose="020B0604020202020204" pitchFamily="34" charset="0"/>
                <a:ea typeface="Times New Roman" panose="02020603050405020304" pitchFamily="18" charset="0"/>
              </a:rPr>
              <a:t>peut</a:t>
            </a:r>
            <a:r>
              <a:rPr lang="it-IT" sz="2000" kern="0" dirty="0">
                <a:solidFill>
                  <a:srgbClr val="202122"/>
                </a:solidFill>
                <a:effectLst/>
                <a:latin typeface="Arial" panose="020B0604020202020204" pitchFamily="34" charset="0"/>
                <a:ea typeface="Times New Roman" panose="02020603050405020304" pitchFamily="18" charset="0"/>
              </a:rPr>
              <a:t> en </a:t>
            </a:r>
            <a:r>
              <a:rPr lang="it-IT" sz="2000" kern="0" dirty="0" err="1">
                <a:solidFill>
                  <a:srgbClr val="202122"/>
                </a:solidFill>
                <a:effectLst/>
                <a:latin typeface="Arial" panose="020B0604020202020204" pitchFamily="34" charset="0"/>
                <a:ea typeface="Times New Roman" panose="02020603050405020304" pitchFamily="18" charset="0"/>
              </a:rPr>
              <a:t>revendiquer</a:t>
            </a:r>
            <a:r>
              <a:rPr lang="it-IT" sz="2000" kern="0" dirty="0">
                <a:solidFill>
                  <a:srgbClr val="202122"/>
                </a:solidFill>
                <a:effectLst/>
                <a:latin typeface="Arial" panose="020B0604020202020204" pitchFamily="34" charset="0"/>
                <a:ea typeface="Times New Roman" panose="02020603050405020304" pitchFamily="18" charset="0"/>
              </a:rPr>
              <a:t> </a:t>
            </a:r>
            <a:r>
              <a:rPr lang="it-IT" sz="2000" kern="0" dirty="0" err="1">
                <a:solidFill>
                  <a:srgbClr val="202122"/>
                </a:solidFill>
                <a:effectLst/>
                <a:latin typeface="Arial" panose="020B0604020202020204" pitchFamily="34" charset="0"/>
                <a:ea typeface="Times New Roman" panose="02020603050405020304" pitchFamily="18" charset="0"/>
              </a:rPr>
              <a:t>les</a:t>
            </a:r>
            <a:r>
              <a:rPr lang="it-IT" sz="2000" kern="0" dirty="0">
                <a:solidFill>
                  <a:srgbClr val="202122"/>
                </a:solidFill>
                <a:effectLst/>
                <a:latin typeface="Arial" panose="020B0604020202020204" pitchFamily="34" charset="0"/>
                <a:ea typeface="Times New Roman" panose="02020603050405020304" pitchFamily="18" charset="0"/>
              </a:rPr>
              <a:t> libertés et </a:t>
            </a:r>
            <a:r>
              <a:rPr lang="it-IT" sz="2000" kern="0" dirty="0" err="1">
                <a:solidFill>
                  <a:srgbClr val="202122"/>
                </a:solidFill>
                <a:effectLst/>
                <a:latin typeface="Arial" panose="020B0604020202020204" pitchFamily="34" charset="0"/>
                <a:ea typeface="Times New Roman" panose="02020603050405020304" pitchFamily="18" charset="0"/>
              </a:rPr>
              <a:t>les</a:t>
            </a:r>
            <a:r>
              <a:rPr lang="it-IT" sz="2000" kern="0" dirty="0">
                <a:solidFill>
                  <a:srgbClr val="202122"/>
                </a:solidFill>
                <a:effectLst/>
                <a:latin typeface="Arial" panose="020B0604020202020204" pitchFamily="34" charset="0"/>
                <a:ea typeface="Times New Roman" panose="02020603050405020304" pitchFamily="18" charset="0"/>
              </a:rPr>
              <a:t> franchises. Et </a:t>
            </a:r>
            <a:r>
              <a:rPr lang="it-IT" sz="2000" kern="0" dirty="0" err="1">
                <a:solidFill>
                  <a:srgbClr val="202122"/>
                </a:solidFill>
                <a:effectLst/>
                <a:latin typeface="Arial" panose="020B0604020202020204" pitchFamily="34" charset="0"/>
                <a:ea typeface="Times New Roman" panose="02020603050405020304" pitchFamily="18" charset="0"/>
              </a:rPr>
              <a:t>qu’il</a:t>
            </a:r>
            <a:r>
              <a:rPr lang="it-IT" sz="2000" kern="0" dirty="0">
                <a:solidFill>
                  <a:srgbClr val="202122"/>
                </a:solidFill>
                <a:effectLst/>
                <a:latin typeface="Arial" panose="020B0604020202020204" pitchFamily="34" charset="0"/>
                <a:ea typeface="Times New Roman" panose="02020603050405020304" pitchFamily="18" charset="0"/>
              </a:rPr>
              <a:t> </a:t>
            </a:r>
            <a:r>
              <a:rPr lang="it-IT" sz="2000" kern="0" dirty="0" err="1">
                <a:solidFill>
                  <a:srgbClr val="202122"/>
                </a:solidFill>
                <a:effectLst/>
                <a:latin typeface="Arial" panose="020B0604020202020204" pitchFamily="34" charset="0"/>
                <a:ea typeface="Times New Roman" panose="02020603050405020304" pitchFamily="18" charset="0"/>
              </a:rPr>
              <a:t>cherche</a:t>
            </a:r>
            <a:r>
              <a:rPr lang="it-IT" sz="2000" kern="0" dirty="0">
                <a:solidFill>
                  <a:srgbClr val="202122"/>
                </a:solidFill>
                <a:effectLst/>
                <a:latin typeface="Arial" panose="020B0604020202020204" pitchFamily="34" charset="0"/>
                <a:ea typeface="Times New Roman" panose="02020603050405020304" pitchFamily="18" charset="0"/>
              </a:rPr>
              <a:t> l’Art et la </a:t>
            </a:r>
            <a:r>
              <a:rPr lang="it-IT" sz="2000" kern="0" dirty="0" err="1">
                <a:solidFill>
                  <a:srgbClr val="202122"/>
                </a:solidFill>
                <a:effectLst/>
                <a:latin typeface="Arial" panose="020B0604020202020204" pitchFamily="34" charset="0"/>
                <a:ea typeface="Times New Roman" panose="02020603050405020304" pitchFamily="18" charset="0"/>
              </a:rPr>
              <a:t>Vérité</a:t>
            </a:r>
            <a:r>
              <a:rPr lang="it-IT" sz="2000" kern="0" dirty="0">
                <a:solidFill>
                  <a:srgbClr val="202122"/>
                </a:solidFill>
                <a:effectLst/>
                <a:latin typeface="Arial" panose="020B0604020202020204" pitchFamily="34" charset="0"/>
                <a:ea typeface="Times New Roman" panose="02020603050405020304" pitchFamily="18" charset="0"/>
              </a:rPr>
              <a:t> ; </a:t>
            </a:r>
            <a:r>
              <a:rPr lang="it-IT" sz="2000" kern="0" dirty="0" err="1">
                <a:solidFill>
                  <a:srgbClr val="202122"/>
                </a:solidFill>
                <a:effectLst/>
                <a:latin typeface="Arial" panose="020B0604020202020204" pitchFamily="34" charset="0"/>
                <a:ea typeface="Times New Roman" panose="02020603050405020304" pitchFamily="18" charset="0"/>
              </a:rPr>
              <a:t>qu’il</a:t>
            </a:r>
            <a:r>
              <a:rPr lang="it-IT" sz="2000" kern="0" dirty="0">
                <a:solidFill>
                  <a:srgbClr val="202122"/>
                </a:solidFill>
                <a:effectLst/>
                <a:latin typeface="Arial" panose="020B0604020202020204" pitchFamily="34" charset="0"/>
                <a:ea typeface="Times New Roman" panose="02020603050405020304" pitchFamily="18" charset="0"/>
              </a:rPr>
              <a:t> </a:t>
            </a:r>
            <a:r>
              <a:rPr lang="it-IT" sz="2000" kern="0" dirty="0" err="1">
                <a:solidFill>
                  <a:srgbClr val="202122"/>
                </a:solidFill>
                <a:effectLst/>
                <a:latin typeface="Arial" panose="020B0604020202020204" pitchFamily="34" charset="0"/>
                <a:ea typeface="Times New Roman" panose="02020603050405020304" pitchFamily="18" charset="0"/>
              </a:rPr>
              <a:t>montre</a:t>
            </a:r>
            <a:r>
              <a:rPr lang="it-IT" sz="2000" kern="0" dirty="0">
                <a:solidFill>
                  <a:srgbClr val="202122"/>
                </a:solidFill>
                <a:effectLst/>
                <a:latin typeface="Arial" panose="020B0604020202020204" pitchFamily="34" charset="0"/>
                <a:ea typeface="Times New Roman" panose="02020603050405020304" pitchFamily="18" charset="0"/>
              </a:rPr>
              <a:t> </a:t>
            </a:r>
            <a:r>
              <a:rPr lang="it-IT" sz="2000" kern="0" dirty="0" err="1">
                <a:solidFill>
                  <a:srgbClr val="202122"/>
                </a:solidFill>
                <a:effectLst/>
                <a:latin typeface="Arial" panose="020B0604020202020204" pitchFamily="34" charset="0"/>
                <a:ea typeface="Times New Roman" panose="02020603050405020304" pitchFamily="18" charset="0"/>
              </a:rPr>
              <a:t>des</a:t>
            </a:r>
            <a:r>
              <a:rPr lang="it-IT" sz="2000" kern="0" dirty="0">
                <a:solidFill>
                  <a:srgbClr val="202122"/>
                </a:solidFill>
                <a:effectLst/>
                <a:latin typeface="Arial" panose="020B0604020202020204" pitchFamily="34" charset="0"/>
                <a:ea typeface="Times New Roman" panose="02020603050405020304" pitchFamily="18" charset="0"/>
              </a:rPr>
              <a:t> </a:t>
            </a:r>
            <a:r>
              <a:rPr lang="it-IT" sz="2000" kern="0" dirty="0" err="1">
                <a:solidFill>
                  <a:srgbClr val="202122"/>
                </a:solidFill>
                <a:effectLst/>
                <a:latin typeface="Arial" panose="020B0604020202020204" pitchFamily="34" charset="0"/>
                <a:ea typeface="Times New Roman" panose="02020603050405020304" pitchFamily="18" charset="0"/>
              </a:rPr>
              <a:t>misères</a:t>
            </a:r>
            <a:r>
              <a:rPr lang="it-IT" sz="2000" kern="0" dirty="0">
                <a:solidFill>
                  <a:srgbClr val="202122"/>
                </a:solidFill>
                <a:effectLst/>
                <a:latin typeface="Arial" panose="020B0604020202020204" pitchFamily="34" charset="0"/>
                <a:ea typeface="Times New Roman" panose="02020603050405020304" pitchFamily="18" charset="0"/>
              </a:rPr>
              <a:t> </a:t>
            </a:r>
            <a:r>
              <a:rPr lang="it-IT" sz="2000" kern="0" dirty="0" err="1">
                <a:solidFill>
                  <a:srgbClr val="202122"/>
                </a:solidFill>
                <a:effectLst/>
                <a:latin typeface="Arial" panose="020B0604020202020204" pitchFamily="34" charset="0"/>
                <a:ea typeface="Times New Roman" panose="02020603050405020304" pitchFamily="18" charset="0"/>
              </a:rPr>
              <a:t>bonnes</a:t>
            </a:r>
            <a:r>
              <a:rPr lang="it-IT" sz="2000" kern="0" dirty="0">
                <a:solidFill>
                  <a:srgbClr val="202122"/>
                </a:solidFill>
                <a:effectLst/>
                <a:latin typeface="Arial" panose="020B0604020202020204" pitchFamily="34" charset="0"/>
                <a:ea typeface="Times New Roman" panose="02020603050405020304" pitchFamily="18" charset="0"/>
              </a:rPr>
              <a:t> à ne </a:t>
            </a:r>
            <a:r>
              <a:rPr lang="it-IT" sz="2000" kern="0" dirty="0" err="1">
                <a:solidFill>
                  <a:srgbClr val="202122"/>
                </a:solidFill>
                <a:effectLst/>
                <a:latin typeface="Arial" panose="020B0604020202020204" pitchFamily="34" charset="0"/>
                <a:ea typeface="Times New Roman" panose="02020603050405020304" pitchFamily="18" charset="0"/>
              </a:rPr>
              <a:t>pas</a:t>
            </a:r>
            <a:r>
              <a:rPr lang="it-IT" sz="2000" kern="0" dirty="0">
                <a:solidFill>
                  <a:srgbClr val="202122"/>
                </a:solidFill>
                <a:effectLst/>
                <a:latin typeface="Arial" panose="020B0604020202020204" pitchFamily="34" charset="0"/>
                <a:ea typeface="Times New Roman" panose="02020603050405020304" pitchFamily="18" charset="0"/>
              </a:rPr>
              <a:t> </a:t>
            </a:r>
            <a:r>
              <a:rPr lang="it-IT" sz="2000" kern="0" dirty="0" err="1">
                <a:solidFill>
                  <a:srgbClr val="202122"/>
                </a:solidFill>
                <a:effectLst/>
                <a:latin typeface="Arial" panose="020B0604020202020204" pitchFamily="34" charset="0"/>
                <a:ea typeface="Times New Roman" panose="02020603050405020304" pitchFamily="18" charset="0"/>
              </a:rPr>
              <a:t>laisser</a:t>
            </a:r>
            <a:r>
              <a:rPr lang="it-IT" sz="2000" kern="0" dirty="0">
                <a:solidFill>
                  <a:srgbClr val="202122"/>
                </a:solidFill>
                <a:effectLst/>
                <a:latin typeface="Arial" panose="020B0604020202020204" pitchFamily="34" charset="0"/>
                <a:ea typeface="Times New Roman" panose="02020603050405020304" pitchFamily="18" charset="0"/>
              </a:rPr>
              <a:t> </a:t>
            </a:r>
            <a:r>
              <a:rPr lang="it-IT" sz="2000" kern="0" dirty="0" err="1">
                <a:solidFill>
                  <a:srgbClr val="202122"/>
                </a:solidFill>
                <a:effectLst/>
                <a:latin typeface="Arial" panose="020B0604020202020204" pitchFamily="34" charset="0"/>
                <a:ea typeface="Times New Roman" panose="02020603050405020304" pitchFamily="18" charset="0"/>
              </a:rPr>
              <a:t>oublier</a:t>
            </a:r>
            <a:r>
              <a:rPr lang="it-IT" sz="2000" kern="0" dirty="0">
                <a:solidFill>
                  <a:srgbClr val="202122"/>
                </a:solidFill>
                <a:effectLst/>
                <a:latin typeface="Arial" panose="020B0604020202020204" pitchFamily="34" charset="0"/>
                <a:ea typeface="Times New Roman" panose="02020603050405020304" pitchFamily="18" charset="0"/>
              </a:rPr>
              <a:t> </a:t>
            </a:r>
            <a:r>
              <a:rPr lang="it-IT" sz="2000" kern="0" dirty="0" err="1">
                <a:solidFill>
                  <a:srgbClr val="202122"/>
                </a:solidFill>
                <a:effectLst/>
                <a:latin typeface="Arial" panose="020B0604020202020204" pitchFamily="34" charset="0"/>
                <a:ea typeface="Times New Roman" panose="02020603050405020304" pitchFamily="18" charset="0"/>
              </a:rPr>
              <a:t>aux</a:t>
            </a:r>
            <a:r>
              <a:rPr lang="it-IT" sz="2000" kern="0" dirty="0">
                <a:solidFill>
                  <a:srgbClr val="202122"/>
                </a:solidFill>
                <a:effectLst/>
                <a:latin typeface="Arial" panose="020B0604020202020204" pitchFamily="34" charset="0"/>
                <a:ea typeface="Times New Roman" panose="02020603050405020304" pitchFamily="18" charset="0"/>
              </a:rPr>
              <a:t> </a:t>
            </a:r>
            <a:r>
              <a:rPr lang="it-IT" sz="2000" kern="0" dirty="0" err="1">
                <a:solidFill>
                  <a:srgbClr val="202122"/>
                </a:solidFill>
                <a:effectLst/>
                <a:latin typeface="Arial" panose="020B0604020202020204" pitchFamily="34" charset="0"/>
                <a:ea typeface="Times New Roman" panose="02020603050405020304" pitchFamily="18" charset="0"/>
              </a:rPr>
              <a:t>heureux</a:t>
            </a:r>
            <a:r>
              <a:rPr lang="it-IT" sz="2000" kern="0" dirty="0">
                <a:solidFill>
                  <a:srgbClr val="202122"/>
                </a:solidFill>
                <a:effectLst/>
                <a:latin typeface="Arial" panose="020B0604020202020204" pitchFamily="34" charset="0"/>
                <a:ea typeface="Times New Roman" panose="02020603050405020304" pitchFamily="18" charset="0"/>
              </a:rPr>
              <a:t> de Paris ; </a:t>
            </a:r>
            <a:r>
              <a:rPr lang="it-IT" sz="2000" kern="0" dirty="0" err="1">
                <a:solidFill>
                  <a:srgbClr val="202122"/>
                </a:solidFill>
                <a:effectLst/>
                <a:latin typeface="Arial" panose="020B0604020202020204" pitchFamily="34" charset="0"/>
                <a:ea typeface="Times New Roman" panose="02020603050405020304" pitchFamily="18" charset="0"/>
              </a:rPr>
              <a:t>qu’il</a:t>
            </a:r>
            <a:r>
              <a:rPr lang="it-IT" sz="2000" kern="0" dirty="0">
                <a:solidFill>
                  <a:srgbClr val="202122"/>
                </a:solidFill>
                <a:effectLst/>
                <a:latin typeface="Arial" panose="020B0604020202020204" pitchFamily="34" charset="0"/>
                <a:ea typeface="Times New Roman" panose="02020603050405020304" pitchFamily="18" charset="0"/>
              </a:rPr>
              <a:t> </a:t>
            </a:r>
            <a:r>
              <a:rPr lang="it-IT" sz="2000" kern="0" dirty="0" err="1">
                <a:solidFill>
                  <a:srgbClr val="202122"/>
                </a:solidFill>
                <a:effectLst/>
                <a:latin typeface="Arial" panose="020B0604020202020204" pitchFamily="34" charset="0"/>
                <a:ea typeface="Times New Roman" panose="02020603050405020304" pitchFamily="18" charset="0"/>
              </a:rPr>
              <a:t>fasse</a:t>
            </a:r>
            <a:r>
              <a:rPr lang="it-IT" sz="2000" kern="0" dirty="0">
                <a:solidFill>
                  <a:srgbClr val="202122"/>
                </a:solidFill>
                <a:effectLst/>
                <a:latin typeface="Arial" panose="020B0604020202020204" pitchFamily="34" charset="0"/>
                <a:ea typeface="Times New Roman" panose="02020603050405020304" pitchFamily="18" charset="0"/>
              </a:rPr>
              <a:t> </a:t>
            </a:r>
            <a:r>
              <a:rPr lang="it-IT" sz="2000" kern="0" dirty="0" err="1">
                <a:solidFill>
                  <a:srgbClr val="202122"/>
                </a:solidFill>
                <a:effectLst/>
                <a:latin typeface="Arial" panose="020B0604020202020204" pitchFamily="34" charset="0"/>
                <a:ea typeface="Times New Roman" panose="02020603050405020304" pitchFamily="18" charset="0"/>
              </a:rPr>
              <a:t>voir</a:t>
            </a:r>
            <a:r>
              <a:rPr lang="it-IT" sz="2000" kern="0" dirty="0">
                <a:solidFill>
                  <a:srgbClr val="202122"/>
                </a:solidFill>
                <a:effectLst/>
                <a:latin typeface="Arial" panose="020B0604020202020204" pitchFamily="34" charset="0"/>
                <a:ea typeface="Times New Roman" panose="02020603050405020304" pitchFamily="18" charset="0"/>
              </a:rPr>
              <a:t> </a:t>
            </a:r>
            <a:r>
              <a:rPr lang="it-IT" sz="2000" kern="0" dirty="0" err="1">
                <a:solidFill>
                  <a:srgbClr val="202122"/>
                </a:solidFill>
                <a:effectLst/>
                <a:latin typeface="Arial" panose="020B0604020202020204" pitchFamily="34" charset="0"/>
                <a:ea typeface="Times New Roman" panose="02020603050405020304" pitchFamily="18" charset="0"/>
              </a:rPr>
              <a:t>aux</a:t>
            </a:r>
            <a:r>
              <a:rPr lang="it-IT" sz="2000" kern="0" dirty="0">
                <a:solidFill>
                  <a:srgbClr val="202122"/>
                </a:solidFill>
                <a:effectLst/>
                <a:latin typeface="Arial" panose="020B0604020202020204" pitchFamily="34" charset="0"/>
                <a:ea typeface="Times New Roman" panose="02020603050405020304" pitchFamily="18" charset="0"/>
              </a:rPr>
              <a:t> gens </a:t>
            </a:r>
            <a:r>
              <a:rPr lang="it-IT" sz="2000" kern="0" dirty="0" err="1">
                <a:solidFill>
                  <a:srgbClr val="202122"/>
                </a:solidFill>
                <a:effectLst/>
                <a:latin typeface="Arial" panose="020B0604020202020204" pitchFamily="34" charset="0"/>
                <a:ea typeface="Times New Roman" panose="02020603050405020304" pitchFamily="18" charset="0"/>
              </a:rPr>
              <a:t>du</a:t>
            </a:r>
            <a:r>
              <a:rPr lang="it-IT" sz="2000" kern="0" dirty="0">
                <a:solidFill>
                  <a:srgbClr val="202122"/>
                </a:solidFill>
                <a:effectLst/>
                <a:latin typeface="Arial" panose="020B0604020202020204" pitchFamily="34" charset="0"/>
                <a:ea typeface="Times New Roman" panose="02020603050405020304" pitchFamily="18" charset="0"/>
              </a:rPr>
              <a:t> monde ce </a:t>
            </a:r>
            <a:r>
              <a:rPr lang="it-IT" sz="2000" kern="0" dirty="0" err="1">
                <a:solidFill>
                  <a:srgbClr val="202122"/>
                </a:solidFill>
                <a:effectLst/>
                <a:latin typeface="Arial" panose="020B0604020202020204" pitchFamily="34" charset="0"/>
                <a:ea typeface="Times New Roman" panose="02020603050405020304" pitchFamily="18" charset="0"/>
              </a:rPr>
              <a:t>que</a:t>
            </a:r>
            <a:r>
              <a:rPr lang="it-IT" sz="2000" kern="0" dirty="0">
                <a:solidFill>
                  <a:srgbClr val="202122"/>
                </a:solidFill>
                <a:effectLst/>
                <a:latin typeface="Arial" panose="020B0604020202020204" pitchFamily="34" charset="0"/>
                <a:ea typeface="Times New Roman" panose="02020603050405020304" pitchFamily="18" charset="0"/>
              </a:rPr>
              <a:t> </a:t>
            </a:r>
            <a:r>
              <a:rPr lang="it-IT" sz="2000" kern="0" dirty="0" err="1">
                <a:solidFill>
                  <a:srgbClr val="202122"/>
                </a:solidFill>
                <a:effectLst/>
                <a:latin typeface="Arial" panose="020B0604020202020204" pitchFamily="34" charset="0"/>
                <a:ea typeface="Times New Roman" panose="02020603050405020304" pitchFamily="18" charset="0"/>
              </a:rPr>
              <a:t>les</a:t>
            </a:r>
            <a:r>
              <a:rPr lang="it-IT" sz="2000" kern="0" dirty="0">
                <a:solidFill>
                  <a:srgbClr val="202122"/>
                </a:solidFill>
                <a:effectLst/>
                <a:latin typeface="Arial" panose="020B0604020202020204" pitchFamily="34" charset="0"/>
                <a:ea typeface="Times New Roman" panose="02020603050405020304" pitchFamily="18" charset="0"/>
              </a:rPr>
              <a:t> </a:t>
            </a:r>
            <a:r>
              <a:rPr lang="it-IT" sz="2000" kern="0" dirty="0" err="1">
                <a:solidFill>
                  <a:srgbClr val="202122"/>
                </a:solidFill>
                <a:effectLst/>
                <a:latin typeface="Arial" panose="020B0604020202020204" pitchFamily="34" charset="0"/>
                <a:ea typeface="Times New Roman" panose="02020603050405020304" pitchFamily="18" charset="0"/>
              </a:rPr>
              <a:t>dames</a:t>
            </a:r>
            <a:r>
              <a:rPr lang="it-IT" sz="2000" kern="0" dirty="0">
                <a:solidFill>
                  <a:srgbClr val="202122"/>
                </a:solidFill>
                <a:effectLst/>
                <a:latin typeface="Arial" panose="020B0604020202020204" pitchFamily="34" charset="0"/>
                <a:ea typeface="Times New Roman" panose="02020603050405020304" pitchFamily="18" charset="0"/>
              </a:rPr>
              <a:t> de </a:t>
            </a:r>
            <a:r>
              <a:rPr lang="it-IT" sz="2000" kern="0" dirty="0" err="1">
                <a:solidFill>
                  <a:srgbClr val="202122"/>
                </a:solidFill>
                <a:effectLst/>
                <a:latin typeface="Arial" panose="020B0604020202020204" pitchFamily="34" charset="0"/>
                <a:ea typeface="Times New Roman" panose="02020603050405020304" pitchFamily="18" charset="0"/>
              </a:rPr>
              <a:t>charité</a:t>
            </a:r>
            <a:r>
              <a:rPr lang="it-IT" sz="2000" kern="0" dirty="0">
                <a:solidFill>
                  <a:srgbClr val="202122"/>
                </a:solidFill>
                <a:effectLst/>
                <a:latin typeface="Arial" panose="020B0604020202020204" pitchFamily="34" charset="0"/>
                <a:ea typeface="Times New Roman" panose="02020603050405020304" pitchFamily="18" charset="0"/>
              </a:rPr>
              <a:t> </a:t>
            </a:r>
            <a:r>
              <a:rPr lang="it-IT" sz="2000" kern="0" dirty="0" err="1">
                <a:solidFill>
                  <a:srgbClr val="202122"/>
                </a:solidFill>
                <a:effectLst/>
                <a:latin typeface="Arial" panose="020B0604020202020204" pitchFamily="34" charset="0"/>
                <a:ea typeface="Times New Roman" panose="02020603050405020304" pitchFamily="18" charset="0"/>
              </a:rPr>
              <a:t>ont</a:t>
            </a:r>
            <a:r>
              <a:rPr lang="it-IT" sz="2000" kern="0" dirty="0">
                <a:solidFill>
                  <a:srgbClr val="202122"/>
                </a:solidFill>
                <a:effectLst/>
                <a:latin typeface="Arial" panose="020B0604020202020204" pitchFamily="34" charset="0"/>
                <a:ea typeface="Times New Roman" panose="02020603050405020304" pitchFamily="18" charset="0"/>
              </a:rPr>
              <a:t> le </a:t>
            </a:r>
            <a:r>
              <a:rPr lang="it-IT" sz="2000" kern="0" dirty="0" err="1">
                <a:solidFill>
                  <a:srgbClr val="202122"/>
                </a:solidFill>
                <a:effectLst/>
                <a:latin typeface="Arial" panose="020B0604020202020204" pitchFamily="34" charset="0"/>
                <a:ea typeface="Times New Roman" panose="02020603050405020304" pitchFamily="18" charset="0"/>
              </a:rPr>
              <a:t>courage</a:t>
            </a:r>
            <a:r>
              <a:rPr lang="it-IT" sz="2000" kern="0" dirty="0">
                <a:solidFill>
                  <a:srgbClr val="202122"/>
                </a:solidFill>
                <a:effectLst/>
                <a:latin typeface="Arial" panose="020B0604020202020204" pitchFamily="34" charset="0"/>
                <a:ea typeface="Times New Roman" panose="02020603050405020304" pitchFamily="18" charset="0"/>
              </a:rPr>
              <a:t> de </a:t>
            </a:r>
            <a:r>
              <a:rPr lang="it-IT" sz="2000" kern="0" dirty="0" err="1">
                <a:solidFill>
                  <a:srgbClr val="202122"/>
                </a:solidFill>
                <a:effectLst/>
                <a:latin typeface="Arial" panose="020B0604020202020204" pitchFamily="34" charset="0"/>
                <a:ea typeface="Times New Roman" panose="02020603050405020304" pitchFamily="18" charset="0"/>
              </a:rPr>
              <a:t>voir</a:t>
            </a:r>
            <a:r>
              <a:rPr lang="it-IT" sz="2000" kern="0" dirty="0">
                <a:solidFill>
                  <a:srgbClr val="202122"/>
                </a:solidFill>
                <a:effectLst/>
                <a:latin typeface="Arial" panose="020B0604020202020204" pitchFamily="34" charset="0"/>
                <a:ea typeface="Times New Roman" panose="02020603050405020304" pitchFamily="18" charset="0"/>
              </a:rPr>
              <a:t>, ce </a:t>
            </a:r>
            <a:r>
              <a:rPr lang="it-IT" sz="2000" kern="0" dirty="0" err="1">
                <a:solidFill>
                  <a:srgbClr val="202122"/>
                </a:solidFill>
                <a:effectLst/>
                <a:latin typeface="Arial" panose="020B0604020202020204" pitchFamily="34" charset="0"/>
                <a:ea typeface="Times New Roman" panose="02020603050405020304" pitchFamily="18" charset="0"/>
              </a:rPr>
              <a:t>que</a:t>
            </a:r>
            <a:r>
              <a:rPr lang="it-IT" sz="2000" kern="0" dirty="0">
                <a:solidFill>
                  <a:srgbClr val="202122"/>
                </a:solidFill>
                <a:effectLst/>
                <a:latin typeface="Arial" panose="020B0604020202020204" pitchFamily="34" charset="0"/>
                <a:ea typeface="Times New Roman" panose="02020603050405020304" pitchFamily="18" charset="0"/>
              </a:rPr>
              <a:t> </a:t>
            </a:r>
            <a:r>
              <a:rPr lang="it-IT" sz="2000" kern="0" dirty="0" err="1">
                <a:solidFill>
                  <a:srgbClr val="202122"/>
                </a:solidFill>
                <a:effectLst/>
                <a:latin typeface="Arial" panose="020B0604020202020204" pitchFamily="34" charset="0"/>
                <a:ea typeface="Times New Roman" panose="02020603050405020304" pitchFamily="18" charset="0"/>
              </a:rPr>
              <a:t>les</a:t>
            </a:r>
            <a:r>
              <a:rPr lang="it-IT" sz="2000" kern="0" dirty="0">
                <a:solidFill>
                  <a:srgbClr val="202122"/>
                </a:solidFill>
                <a:effectLst/>
                <a:latin typeface="Arial" panose="020B0604020202020204" pitchFamily="34" charset="0"/>
                <a:ea typeface="Times New Roman" panose="02020603050405020304" pitchFamily="18" charset="0"/>
              </a:rPr>
              <a:t> </a:t>
            </a:r>
            <a:r>
              <a:rPr lang="it-IT" sz="2000" kern="0" dirty="0" err="1">
                <a:solidFill>
                  <a:srgbClr val="202122"/>
                </a:solidFill>
                <a:effectLst/>
                <a:latin typeface="Arial" panose="020B0604020202020204" pitchFamily="34" charset="0"/>
                <a:ea typeface="Times New Roman" panose="02020603050405020304" pitchFamily="18" charset="0"/>
              </a:rPr>
              <a:t>reines</a:t>
            </a:r>
            <a:r>
              <a:rPr lang="it-IT" sz="2000" kern="0" dirty="0">
                <a:solidFill>
                  <a:srgbClr val="202122"/>
                </a:solidFill>
                <a:effectLst/>
                <a:latin typeface="Arial" panose="020B0604020202020204" pitchFamily="34" charset="0"/>
                <a:ea typeface="Times New Roman" panose="02020603050405020304" pitchFamily="18" charset="0"/>
              </a:rPr>
              <a:t> </a:t>
            </a:r>
            <a:r>
              <a:rPr lang="it-IT" sz="2000" kern="0" dirty="0" err="1">
                <a:solidFill>
                  <a:srgbClr val="202122"/>
                </a:solidFill>
                <a:effectLst/>
                <a:latin typeface="Arial" panose="020B0604020202020204" pitchFamily="34" charset="0"/>
                <a:ea typeface="Times New Roman" panose="02020603050405020304" pitchFamily="18" charset="0"/>
              </a:rPr>
              <a:t>autrefois</a:t>
            </a:r>
            <a:r>
              <a:rPr lang="it-IT" sz="2000" kern="0" dirty="0">
                <a:solidFill>
                  <a:srgbClr val="202122"/>
                </a:solidFill>
                <a:effectLst/>
                <a:latin typeface="Arial" panose="020B0604020202020204" pitchFamily="34" charset="0"/>
                <a:ea typeface="Times New Roman" panose="02020603050405020304" pitchFamily="18" charset="0"/>
              </a:rPr>
              <a:t> </a:t>
            </a:r>
            <a:r>
              <a:rPr lang="it-IT" sz="2000" kern="0" dirty="0" err="1">
                <a:solidFill>
                  <a:srgbClr val="202122"/>
                </a:solidFill>
                <a:effectLst/>
                <a:latin typeface="Arial" panose="020B0604020202020204" pitchFamily="34" charset="0"/>
                <a:ea typeface="Times New Roman" panose="02020603050405020304" pitchFamily="18" charset="0"/>
              </a:rPr>
              <a:t>faisaient</a:t>
            </a:r>
            <a:r>
              <a:rPr lang="it-IT" sz="2000" kern="0" dirty="0">
                <a:solidFill>
                  <a:srgbClr val="202122"/>
                </a:solidFill>
                <a:effectLst/>
                <a:latin typeface="Arial" panose="020B0604020202020204" pitchFamily="34" charset="0"/>
                <a:ea typeface="Times New Roman" panose="02020603050405020304" pitchFamily="18" charset="0"/>
              </a:rPr>
              <a:t> </a:t>
            </a:r>
            <a:r>
              <a:rPr lang="it-IT" sz="2000" kern="0" dirty="0" err="1">
                <a:solidFill>
                  <a:srgbClr val="202122"/>
                </a:solidFill>
                <a:effectLst/>
                <a:latin typeface="Arial" panose="020B0604020202020204" pitchFamily="34" charset="0"/>
                <a:ea typeface="Times New Roman" panose="02020603050405020304" pitchFamily="18" charset="0"/>
              </a:rPr>
              <a:t>toucher</a:t>
            </a:r>
            <a:r>
              <a:rPr lang="it-IT" sz="2000" kern="0" dirty="0">
                <a:solidFill>
                  <a:srgbClr val="202122"/>
                </a:solidFill>
                <a:effectLst/>
                <a:latin typeface="Arial" panose="020B0604020202020204" pitchFamily="34" charset="0"/>
                <a:ea typeface="Times New Roman" panose="02020603050405020304" pitchFamily="18" charset="0"/>
              </a:rPr>
              <a:t> de l’</a:t>
            </a:r>
            <a:r>
              <a:rPr lang="it-IT" sz="2000" kern="0" dirty="0" err="1">
                <a:solidFill>
                  <a:srgbClr val="202122"/>
                </a:solidFill>
                <a:effectLst/>
                <a:latin typeface="Arial" panose="020B0604020202020204" pitchFamily="34" charset="0"/>
                <a:ea typeface="Times New Roman" panose="02020603050405020304" pitchFamily="18" charset="0"/>
              </a:rPr>
              <a:t>œil</a:t>
            </a:r>
            <a:r>
              <a:rPr lang="it-IT" sz="2000" kern="0" dirty="0">
                <a:solidFill>
                  <a:srgbClr val="202122"/>
                </a:solidFill>
                <a:effectLst/>
                <a:latin typeface="Arial" panose="020B0604020202020204" pitchFamily="34" charset="0"/>
                <a:ea typeface="Times New Roman" panose="02020603050405020304" pitchFamily="18" charset="0"/>
              </a:rPr>
              <a:t> à </a:t>
            </a:r>
            <a:r>
              <a:rPr lang="it-IT" sz="2000" kern="0" dirty="0" err="1">
                <a:solidFill>
                  <a:srgbClr val="202122"/>
                </a:solidFill>
                <a:effectLst/>
                <a:latin typeface="Arial" panose="020B0604020202020204" pitchFamily="34" charset="0"/>
                <a:ea typeface="Times New Roman" panose="02020603050405020304" pitchFamily="18" charset="0"/>
              </a:rPr>
              <a:t>leurs</a:t>
            </a:r>
            <a:r>
              <a:rPr lang="it-IT" sz="2000" kern="0" dirty="0">
                <a:solidFill>
                  <a:srgbClr val="202122"/>
                </a:solidFill>
                <a:effectLst/>
                <a:latin typeface="Arial" panose="020B0604020202020204" pitchFamily="34" charset="0"/>
                <a:ea typeface="Times New Roman" panose="02020603050405020304" pitchFamily="18" charset="0"/>
              </a:rPr>
              <a:t> enfants </a:t>
            </a:r>
            <a:r>
              <a:rPr lang="it-IT" sz="2000" kern="0" dirty="0" err="1">
                <a:solidFill>
                  <a:srgbClr val="202122"/>
                </a:solidFill>
                <a:effectLst/>
                <a:latin typeface="Arial" panose="020B0604020202020204" pitchFamily="34" charset="0"/>
                <a:ea typeface="Times New Roman" panose="02020603050405020304" pitchFamily="18" charset="0"/>
              </a:rPr>
              <a:t>dans</a:t>
            </a:r>
            <a:r>
              <a:rPr lang="it-IT" sz="2000" kern="0" dirty="0">
                <a:solidFill>
                  <a:srgbClr val="202122"/>
                </a:solidFill>
                <a:effectLst/>
                <a:latin typeface="Arial" panose="020B0604020202020204" pitchFamily="34" charset="0"/>
                <a:ea typeface="Times New Roman" panose="02020603050405020304" pitchFamily="18" charset="0"/>
              </a:rPr>
              <a:t> </a:t>
            </a:r>
            <a:r>
              <a:rPr lang="it-IT" sz="2000" kern="0" dirty="0" err="1">
                <a:solidFill>
                  <a:srgbClr val="202122"/>
                </a:solidFill>
                <a:effectLst/>
                <a:latin typeface="Arial" panose="020B0604020202020204" pitchFamily="34" charset="0"/>
                <a:ea typeface="Times New Roman" panose="02020603050405020304" pitchFamily="18" charset="0"/>
              </a:rPr>
              <a:t>les</a:t>
            </a:r>
            <a:r>
              <a:rPr lang="it-IT" sz="2000" kern="0" dirty="0">
                <a:solidFill>
                  <a:srgbClr val="202122"/>
                </a:solidFill>
                <a:effectLst/>
                <a:latin typeface="Arial" panose="020B0604020202020204" pitchFamily="34" charset="0"/>
                <a:ea typeface="Times New Roman" panose="02020603050405020304" pitchFamily="18" charset="0"/>
              </a:rPr>
              <a:t> hospices : la </a:t>
            </a:r>
            <a:r>
              <a:rPr lang="it-IT" sz="2000" kern="0" dirty="0" err="1">
                <a:solidFill>
                  <a:srgbClr val="202122"/>
                </a:solidFill>
                <a:effectLst/>
                <a:latin typeface="Arial" panose="020B0604020202020204" pitchFamily="34" charset="0"/>
                <a:ea typeface="Times New Roman" panose="02020603050405020304" pitchFamily="18" charset="0"/>
              </a:rPr>
              <a:t>souffrance</a:t>
            </a:r>
            <a:r>
              <a:rPr lang="it-IT" sz="2000" kern="0" dirty="0">
                <a:solidFill>
                  <a:srgbClr val="202122"/>
                </a:solidFill>
                <a:effectLst/>
                <a:latin typeface="Arial" panose="020B0604020202020204" pitchFamily="34" charset="0"/>
                <a:ea typeface="Times New Roman" panose="02020603050405020304" pitchFamily="18" charset="0"/>
              </a:rPr>
              <a:t> </a:t>
            </a:r>
            <a:r>
              <a:rPr lang="it-IT" sz="2000" kern="0" dirty="0" err="1">
                <a:solidFill>
                  <a:srgbClr val="202122"/>
                </a:solidFill>
                <a:effectLst/>
                <a:latin typeface="Arial" panose="020B0604020202020204" pitchFamily="34" charset="0"/>
                <a:ea typeface="Times New Roman" panose="02020603050405020304" pitchFamily="18" charset="0"/>
              </a:rPr>
              <a:t>humaine</a:t>
            </a:r>
            <a:r>
              <a:rPr lang="it-IT" sz="2000" kern="0" dirty="0">
                <a:solidFill>
                  <a:srgbClr val="202122"/>
                </a:solidFill>
                <a:effectLst/>
                <a:latin typeface="Arial" panose="020B0604020202020204" pitchFamily="34" charset="0"/>
                <a:ea typeface="Times New Roman" panose="02020603050405020304" pitchFamily="18" charset="0"/>
              </a:rPr>
              <a:t>, </a:t>
            </a:r>
            <a:r>
              <a:rPr lang="it-IT" sz="2000" kern="0" dirty="0" err="1">
                <a:solidFill>
                  <a:srgbClr val="202122"/>
                </a:solidFill>
                <a:effectLst/>
                <a:latin typeface="Arial" panose="020B0604020202020204" pitchFamily="34" charset="0"/>
                <a:ea typeface="Times New Roman" panose="02020603050405020304" pitchFamily="18" charset="0"/>
              </a:rPr>
              <a:t>présente</a:t>
            </a:r>
            <a:r>
              <a:rPr lang="it-IT" sz="2000" kern="0" dirty="0">
                <a:solidFill>
                  <a:srgbClr val="202122"/>
                </a:solidFill>
                <a:effectLst/>
                <a:latin typeface="Arial" panose="020B0604020202020204" pitchFamily="34" charset="0"/>
                <a:ea typeface="Times New Roman" panose="02020603050405020304" pitchFamily="18" charset="0"/>
              </a:rPr>
              <a:t> et </a:t>
            </a:r>
            <a:r>
              <a:rPr lang="it-IT" sz="2000" kern="0" dirty="0" err="1">
                <a:solidFill>
                  <a:srgbClr val="202122"/>
                </a:solidFill>
                <a:effectLst/>
                <a:latin typeface="Arial" panose="020B0604020202020204" pitchFamily="34" charset="0"/>
                <a:ea typeface="Times New Roman" panose="02020603050405020304" pitchFamily="18" charset="0"/>
              </a:rPr>
              <a:t>toute</a:t>
            </a:r>
            <a:r>
              <a:rPr lang="it-IT" sz="2000" kern="0" dirty="0">
                <a:solidFill>
                  <a:srgbClr val="202122"/>
                </a:solidFill>
                <a:effectLst/>
                <a:latin typeface="Arial" panose="020B0604020202020204" pitchFamily="34" charset="0"/>
                <a:ea typeface="Times New Roman" panose="02020603050405020304" pitchFamily="18" charset="0"/>
              </a:rPr>
              <a:t> vive, qui </a:t>
            </a:r>
            <a:r>
              <a:rPr lang="it-IT" sz="2000" kern="0" dirty="0" err="1">
                <a:solidFill>
                  <a:srgbClr val="202122"/>
                </a:solidFill>
                <a:effectLst/>
                <a:latin typeface="Arial" panose="020B0604020202020204" pitchFamily="34" charset="0"/>
                <a:ea typeface="Times New Roman" panose="02020603050405020304" pitchFamily="18" charset="0"/>
              </a:rPr>
              <a:t>apprend</a:t>
            </a:r>
            <a:r>
              <a:rPr lang="it-IT" sz="2000" kern="0" dirty="0">
                <a:solidFill>
                  <a:srgbClr val="202122"/>
                </a:solidFill>
                <a:effectLst/>
                <a:latin typeface="Arial" panose="020B0604020202020204" pitchFamily="34" charset="0"/>
                <a:ea typeface="Times New Roman" panose="02020603050405020304" pitchFamily="18" charset="0"/>
              </a:rPr>
              <a:t> la </a:t>
            </a:r>
            <a:r>
              <a:rPr lang="it-IT" sz="2000" kern="0" dirty="0" err="1">
                <a:solidFill>
                  <a:srgbClr val="202122"/>
                </a:solidFill>
                <a:effectLst/>
                <a:latin typeface="Arial" panose="020B0604020202020204" pitchFamily="34" charset="0"/>
                <a:ea typeface="Times New Roman" panose="02020603050405020304" pitchFamily="18" charset="0"/>
              </a:rPr>
              <a:t>charité</a:t>
            </a:r>
            <a:r>
              <a:rPr lang="it-IT" sz="2000" kern="0" dirty="0">
                <a:solidFill>
                  <a:srgbClr val="202122"/>
                </a:solidFill>
                <a:effectLst/>
                <a:latin typeface="Arial" panose="020B0604020202020204" pitchFamily="34" charset="0"/>
                <a:ea typeface="Times New Roman" panose="02020603050405020304" pitchFamily="18" charset="0"/>
              </a:rPr>
              <a:t> ; </a:t>
            </a:r>
            <a:r>
              <a:rPr lang="it-IT" sz="2000" kern="0" dirty="0" err="1">
                <a:solidFill>
                  <a:srgbClr val="202122"/>
                </a:solidFill>
                <a:effectLst/>
                <a:latin typeface="Arial" panose="020B0604020202020204" pitchFamily="34" charset="0"/>
                <a:ea typeface="Times New Roman" panose="02020603050405020304" pitchFamily="18" charset="0"/>
              </a:rPr>
              <a:t>que</a:t>
            </a:r>
            <a:r>
              <a:rPr lang="it-IT" sz="2000" kern="0" dirty="0">
                <a:solidFill>
                  <a:srgbClr val="202122"/>
                </a:solidFill>
                <a:effectLst/>
                <a:latin typeface="Arial" panose="020B0604020202020204" pitchFamily="34" charset="0"/>
                <a:ea typeface="Times New Roman" panose="02020603050405020304" pitchFamily="18" charset="0"/>
              </a:rPr>
              <a:t> le Roman </a:t>
            </a:r>
            <a:r>
              <a:rPr lang="it-IT" sz="2000" kern="0" dirty="0" err="1">
                <a:solidFill>
                  <a:srgbClr val="202122"/>
                </a:solidFill>
                <a:effectLst/>
                <a:latin typeface="Arial" panose="020B0604020202020204" pitchFamily="34" charset="0"/>
                <a:ea typeface="Times New Roman" panose="02020603050405020304" pitchFamily="18" charset="0"/>
              </a:rPr>
              <a:t>ait</a:t>
            </a:r>
            <a:r>
              <a:rPr lang="it-IT" sz="2000" kern="0" dirty="0">
                <a:solidFill>
                  <a:srgbClr val="202122"/>
                </a:solidFill>
                <a:effectLst/>
                <a:latin typeface="Arial" panose="020B0604020202020204" pitchFamily="34" charset="0"/>
                <a:ea typeface="Times New Roman" panose="02020603050405020304" pitchFamily="18" charset="0"/>
              </a:rPr>
              <a:t> </a:t>
            </a:r>
            <a:r>
              <a:rPr lang="it-IT" sz="2000" kern="0" dirty="0" err="1">
                <a:solidFill>
                  <a:srgbClr val="202122"/>
                </a:solidFill>
                <a:effectLst/>
                <a:latin typeface="Arial" panose="020B0604020202020204" pitchFamily="34" charset="0"/>
                <a:ea typeface="Times New Roman" panose="02020603050405020304" pitchFamily="18" charset="0"/>
              </a:rPr>
              <a:t>cette</a:t>
            </a:r>
            <a:r>
              <a:rPr lang="it-IT" sz="2000" kern="0" dirty="0">
                <a:solidFill>
                  <a:srgbClr val="202122"/>
                </a:solidFill>
                <a:effectLst/>
                <a:latin typeface="Arial" panose="020B0604020202020204" pitchFamily="34" charset="0"/>
                <a:ea typeface="Times New Roman" panose="02020603050405020304" pitchFamily="18" charset="0"/>
              </a:rPr>
              <a:t> </a:t>
            </a:r>
            <a:r>
              <a:rPr lang="it-IT" sz="2000" kern="0" dirty="0" err="1">
                <a:solidFill>
                  <a:srgbClr val="202122"/>
                </a:solidFill>
                <a:effectLst/>
                <a:latin typeface="Arial" panose="020B0604020202020204" pitchFamily="34" charset="0"/>
                <a:ea typeface="Times New Roman" panose="02020603050405020304" pitchFamily="18" charset="0"/>
              </a:rPr>
              <a:t>religion</a:t>
            </a:r>
            <a:r>
              <a:rPr lang="it-IT" sz="2000" kern="0" dirty="0">
                <a:solidFill>
                  <a:srgbClr val="202122"/>
                </a:solidFill>
                <a:effectLst/>
                <a:latin typeface="Arial" panose="020B0604020202020204" pitchFamily="34" charset="0"/>
                <a:ea typeface="Times New Roman" panose="02020603050405020304" pitchFamily="18" charset="0"/>
              </a:rPr>
              <a:t> </a:t>
            </a:r>
            <a:r>
              <a:rPr lang="it-IT" sz="2000" kern="0" dirty="0" err="1">
                <a:solidFill>
                  <a:srgbClr val="202122"/>
                </a:solidFill>
                <a:effectLst/>
                <a:latin typeface="Arial" panose="020B0604020202020204" pitchFamily="34" charset="0"/>
                <a:ea typeface="Times New Roman" panose="02020603050405020304" pitchFamily="18" charset="0"/>
              </a:rPr>
              <a:t>que</a:t>
            </a:r>
            <a:r>
              <a:rPr lang="it-IT" sz="2000" kern="0" dirty="0">
                <a:solidFill>
                  <a:srgbClr val="202122"/>
                </a:solidFill>
                <a:effectLst/>
                <a:latin typeface="Arial" panose="020B0604020202020204" pitchFamily="34" charset="0"/>
                <a:ea typeface="Times New Roman" panose="02020603050405020304" pitchFamily="18" charset="0"/>
              </a:rPr>
              <a:t> le siècle </a:t>
            </a:r>
            <a:r>
              <a:rPr lang="it-IT" sz="2000" kern="0" dirty="0" err="1">
                <a:solidFill>
                  <a:srgbClr val="202122"/>
                </a:solidFill>
                <a:effectLst/>
                <a:latin typeface="Arial" panose="020B0604020202020204" pitchFamily="34" charset="0"/>
                <a:ea typeface="Times New Roman" panose="02020603050405020304" pitchFamily="18" charset="0"/>
              </a:rPr>
              <a:t>passé</a:t>
            </a:r>
            <a:r>
              <a:rPr lang="it-IT" sz="2000" kern="0" dirty="0">
                <a:solidFill>
                  <a:srgbClr val="202122"/>
                </a:solidFill>
                <a:effectLst/>
                <a:latin typeface="Arial" panose="020B0604020202020204" pitchFamily="34" charset="0"/>
                <a:ea typeface="Times New Roman" panose="02020603050405020304" pitchFamily="18" charset="0"/>
              </a:rPr>
              <a:t> </a:t>
            </a:r>
            <a:r>
              <a:rPr lang="it-IT" sz="2000" kern="0" dirty="0" err="1">
                <a:solidFill>
                  <a:srgbClr val="202122"/>
                </a:solidFill>
                <a:effectLst/>
                <a:latin typeface="Arial" panose="020B0604020202020204" pitchFamily="34" charset="0"/>
                <a:ea typeface="Times New Roman" panose="02020603050405020304" pitchFamily="18" charset="0"/>
              </a:rPr>
              <a:t>appelait</a:t>
            </a:r>
            <a:r>
              <a:rPr lang="it-IT" sz="2000" kern="0" dirty="0">
                <a:solidFill>
                  <a:srgbClr val="202122"/>
                </a:solidFill>
                <a:effectLst/>
                <a:latin typeface="Arial" panose="020B0604020202020204" pitchFamily="34" charset="0"/>
                <a:ea typeface="Times New Roman" panose="02020603050405020304" pitchFamily="18" charset="0"/>
              </a:rPr>
              <a:t> de ce large et vaste </a:t>
            </a:r>
            <a:r>
              <a:rPr lang="it-IT" sz="2000" kern="0" dirty="0" err="1">
                <a:solidFill>
                  <a:srgbClr val="202122"/>
                </a:solidFill>
                <a:effectLst/>
                <a:latin typeface="Arial" panose="020B0604020202020204" pitchFamily="34" charset="0"/>
                <a:ea typeface="Times New Roman" panose="02020603050405020304" pitchFamily="18" charset="0"/>
              </a:rPr>
              <a:t>nom</a:t>
            </a:r>
            <a:r>
              <a:rPr lang="it-IT" sz="2000" kern="0" dirty="0">
                <a:solidFill>
                  <a:srgbClr val="202122"/>
                </a:solidFill>
                <a:effectLst/>
                <a:latin typeface="Arial" panose="020B0604020202020204" pitchFamily="34" charset="0"/>
                <a:ea typeface="Times New Roman" panose="02020603050405020304" pitchFamily="18" charset="0"/>
              </a:rPr>
              <a:t> : </a:t>
            </a:r>
            <a:r>
              <a:rPr lang="it-IT" sz="2000" i="1" kern="0" dirty="0" err="1">
                <a:solidFill>
                  <a:srgbClr val="202122"/>
                </a:solidFill>
                <a:effectLst/>
                <a:latin typeface="Arial" panose="020B0604020202020204" pitchFamily="34" charset="0"/>
                <a:ea typeface="Times New Roman" panose="02020603050405020304" pitchFamily="18" charset="0"/>
              </a:rPr>
              <a:t>Humanité</a:t>
            </a:r>
            <a:r>
              <a:rPr lang="it-IT" sz="2000" i="1" kern="0" dirty="0">
                <a:solidFill>
                  <a:srgbClr val="202122"/>
                </a:solidFill>
                <a:effectLst/>
                <a:latin typeface="Arial" panose="020B0604020202020204" pitchFamily="34" charset="0"/>
                <a:ea typeface="Times New Roman" panose="02020603050405020304" pitchFamily="18" charset="0"/>
              </a:rPr>
              <a:t> ;</a:t>
            </a:r>
            <a:r>
              <a:rPr lang="it-IT" sz="2000" kern="0" dirty="0">
                <a:solidFill>
                  <a:srgbClr val="202122"/>
                </a:solidFill>
                <a:effectLst/>
                <a:latin typeface="Arial" panose="020B0604020202020204" pitchFamily="34" charset="0"/>
                <a:ea typeface="Times New Roman" panose="02020603050405020304" pitchFamily="18" charset="0"/>
              </a:rPr>
              <a:t> — il lui </a:t>
            </a:r>
            <a:r>
              <a:rPr lang="it-IT" sz="2000" kern="0" dirty="0" err="1">
                <a:solidFill>
                  <a:srgbClr val="202122"/>
                </a:solidFill>
                <a:effectLst/>
                <a:latin typeface="Arial" panose="020B0604020202020204" pitchFamily="34" charset="0"/>
                <a:ea typeface="Times New Roman" panose="02020603050405020304" pitchFamily="18" charset="0"/>
              </a:rPr>
              <a:t>suffit</a:t>
            </a:r>
            <a:r>
              <a:rPr lang="it-IT" sz="2000" kern="0" dirty="0">
                <a:solidFill>
                  <a:srgbClr val="202122"/>
                </a:solidFill>
                <a:effectLst/>
                <a:latin typeface="Arial" panose="020B0604020202020204" pitchFamily="34" charset="0"/>
                <a:ea typeface="Times New Roman" panose="02020603050405020304" pitchFamily="18" charset="0"/>
              </a:rPr>
              <a:t> de </a:t>
            </a:r>
            <a:r>
              <a:rPr lang="it-IT" sz="2000" kern="0" dirty="0" err="1">
                <a:solidFill>
                  <a:srgbClr val="202122"/>
                </a:solidFill>
                <a:effectLst/>
                <a:latin typeface="Arial" panose="020B0604020202020204" pitchFamily="34" charset="0"/>
                <a:ea typeface="Times New Roman" panose="02020603050405020304" pitchFamily="18" charset="0"/>
              </a:rPr>
              <a:t>cette</a:t>
            </a:r>
            <a:r>
              <a:rPr lang="it-IT" sz="2000" kern="0" dirty="0">
                <a:solidFill>
                  <a:srgbClr val="202122"/>
                </a:solidFill>
                <a:effectLst/>
                <a:latin typeface="Arial" panose="020B0604020202020204" pitchFamily="34" charset="0"/>
                <a:ea typeface="Times New Roman" panose="02020603050405020304" pitchFamily="18" charset="0"/>
              </a:rPr>
              <a:t> </a:t>
            </a:r>
            <a:r>
              <a:rPr lang="it-IT" sz="2000" kern="0" dirty="0" err="1">
                <a:solidFill>
                  <a:srgbClr val="202122"/>
                </a:solidFill>
                <a:effectLst/>
                <a:latin typeface="Arial" panose="020B0604020202020204" pitchFamily="34" charset="0"/>
                <a:ea typeface="Times New Roman" panose="02020603050405020304" pitchFamily="18" charset="0"/>
              </a:rPr>
              <a:t>conscience</a:t>
            </a:r>
            <a:r>
              <a:rPr lang="it-IT" sz="2000" kern="0" dirty="0">
                <a:solidFill>
                  <a:srgbClr val="202122"/>
                </a:solidFill>
                <a:effectLst/>
                <a:latin typeface="Arial" panose="020B0604020202020204" pitchFamily="34" charset="0"/>
                <a:ea typeface="Times New Roman" panose="02020603050405020304" pitchFamily="18" charset="0"/>
              </a:rPr>
              <a:t> : son </a:t>
            </a:r>
            <a:r>
              <a:rPr lang="it-IT" sz="2000" kern="0" dirty="0" err="1">
                <a:solidFill>
                  <a:srgbClr val="202122"/>
                </a:solidFill>
                <a:effectLst/>
                <a:latin typeface="Arial" panose="020B0604020202020204" pitchFamily="34" charset="0"/>
                <a:ea typeface="Times New Roman" panose="02020603050405020304" pitchFamily="18" charset="0"/>
              </a:rPr>
              <a:t>droit</a:t>
            </a:r>
            <a:r>
              <a:rPr lang="it-IT" sz="2000" kern="0" dirty="0">
                <a:solidFill>
                  <a:srgbClr val="202122"/>
                </a:solidFill>
                <a:effectLst/>
                <a:latin typeface="Arial" panose="020B0604020202020204" pitchFamily="34" charset="0"/>
                <a:ea typeface="Times New Roman" panose="02020603050405020304" pitchFamily="18" charset="0"/>
              </a:rPr>
              <a:t> est là.</a:t>
            </a:r>
            <a:endParaRPr lang="it-IT" sz="2000" dirty="0"/>
          </a:p>
        </p:txBody>
      </p:sp>
    </p:spTree>
    <p:extLst>
      <p:ext uri="{BB962C8B-B14F-4D97-AF65-F5344CB8AC3E}">
        <p14:creationId xmlns:p14="http://schemas.microsoft.com/office/powerpoint/2010/main" val="45511685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359D5E27-252B-406E-BBB6-CFD936BA4FF7}"/>
              </a:ext>
            </a:extLst>
          </p:cNvPr>
          <p:cNvSpPr>
            <a:spLocks noGrp="1"/>
          </p:cNvSpPr>
          <p:nvPr>
            <p:ph type="title"/>
          </p:nvPr>
        </p:nvSpPr>
        <p:spPr/>
        <p:txBody>
          <a:bodyPr/>
          <a:lstStyle/>
          <a:p>
            <a:pPr algn="ctr"/>
            <a:r>
              <a:rPr lang="it-IT" dirty="0"/>
              <a:t>Zola, </a:t>
            </a:r>
            <a:r>
              <a:rPr lang="it-IT" i="1" dirty="0"/>
              <a:t>Le </a:t>
            </a:r>
            <a:r>
              <a:rPr lang="it-IT" i="1" dirty="0" err="1"/>
              <a:t>roman</a:t>
            </a:r>
            <a:r>
              <a:rPr lang="it-IT" i="1" dirty="0"/>
              <a:t> </a:t>
            </a:r>
            <a:r>
              <a:rPr lang="it-IT" i="1" dirty="0" err="1"/>
              <a:t>expérimental</a:t>
            </a:r>
            <a:endParaRPr lang="it-IT" i="1" dirty="0"/>
          </a:p>
        </p:txBody>
      </p:sp>
      <p:sp>
        <p:nvSpPr>
          <p:cNvPr id="3" name="Segnaposto contenuto 2">
            <a:extLst>
              <a:ext uri="{FF2B5EF4-FFF2-40B4-BE49-F238E27FC236}">
                <a16:creationId xmlns:a16="http://schemas.microsoft.com/office/drawing/2014/main" id="{688B5F0B-7347-40D3-A3FD-E30D1B694FE0}"/>
              </a:ext>
            </a:extLst>
          </p:cNvPr>
          <p:cNvSpPr>
            <a:spLocks noGrp="1"/>
          </p:cNvSpPr>
          <p:nvPr>
            <p:ph idx="1"/>
          </p:nvPr>
        </p:nvSpPr>
        <p:spPr/>
        <p:txBody>
          <a:bodyPr>
            <a:normAutofit lnSpcReduction="10000"/>
          </a:bodyPr>
          <a:lstStyle/>
          <a:p>
            <a:pPr algn="just"/>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Le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romancier</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est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fait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d'un </a:t>
            </a:r>
            <a:r>
              <a:rPr lang="it-IT" sz="1800" b="1"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observateur</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et d'un </a:t>
            </a:r>
            <a:r>
              <a:rPr lang="it-IT" sz="1800" b="1"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expérimentateur</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L'</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observateur</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chez</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lui donne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les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faits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tels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qu'il</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les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observés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pose le point de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départ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établit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le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terrain</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solide sur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lequel</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vont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marcher</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les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personnages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et se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développer</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les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phénomènes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Puis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l'</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expérimentateur</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paraît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et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institue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l'</a:t>
            </a:r>
            <a:r>
              <a:rPr lang="it-IT" sz="1800" b="1"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expérience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je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veux</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dire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fait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mouvoir</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les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personnages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dans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une histoire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particulière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pour y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montrer</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que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la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succession</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des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faits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y sera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telle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que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l'</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exige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le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déterminisme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des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phénomènes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mis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à l'</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étude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C'est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presque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toujours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ici</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une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expérience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«pour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voir</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comme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l'</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appelle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Claude Bernard. Le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romancier</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part à la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recherche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d'une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vérité</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Je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prendrai</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comme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exemple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la figure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du</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baron</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Hulot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dans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i="1"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La </a:t>
            </a:r>
            <a:r>
              <a:rPr lang="it-IT" sz="1800" i="1"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Cousine</a:t>
            </a:r>
            <a:r>
              <a:rPr lang="it-IT" sz="1800" i="1"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Bette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de Balzac. Le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fait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général</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observé</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par Balzac est le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ravage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que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le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tempérament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amoureux</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d'un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homme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amène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chez</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lui,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dans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sa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famille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et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dans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la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société</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Dès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qu'il</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eu</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choisi</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son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sujet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il est parti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des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faits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observés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puis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il a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institué</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son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expérience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en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soumettant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Hulot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à une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série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d'</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épreuves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en le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faisant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passer</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par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certains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milieux</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pour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montrer</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le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fonctionnement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du</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mécanisme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de sa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passion</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Il est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donc</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évident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qu'il</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n'y</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pas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seulement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là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observation</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mais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qu'il</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y a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aussi</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expérimentation</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puisque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Balzac ne s'en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tient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b="1"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pas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strictement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b="1"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en </a:t>
            </a:r>
            <a:r>
              <a:rPr lang="it-IT" sz="1800" b="1"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photographe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aux</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faits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recueillis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par lui,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puisqu'il</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intervient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d'une façon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directe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pour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placer</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son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personnage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dans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ses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conditions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dont il reste le maître. Le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problème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est de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savoir</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ce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que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telle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passion</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agissant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dans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tel</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milieu et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dans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telles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circonstances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produira</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au</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point de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vue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de l'</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individu</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et de la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société</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et </a:t>
            </a:r>
            <a:r>
              <a:rPr lang="it-IT" sz="1800" b="1"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un </a:t>
            </a:r>
            <a:r>
              <a:rPr lang="it-IT" sz="1800" b="1"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roman</a:t>
            </a:r>
            <a:r>
              <a:rPr lang="it-IT" sz="1800" b="1"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b="1"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expérimental</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i="1"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La </a:t>
            </a:r>
            <a:r>
              <a:rPr lang="it-IT" sz="1800" i="1"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Cousine</a:t>
            </a:r>
            <a:r>
              <a:rPr lang="it-IT" sz="1800" i="1"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Bette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par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exemple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b="1"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est </a:t>
            </a:r>
            <a:r>
              <a:rPr lang="it-IT" sz="1800" b="1"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simplement</a:t>
            </a:r>
            <a:r>
              <a:rPr lang="it-IT" sz="1800" b="1"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le </a:t>
            </a:r>
            <a:r>
              <a:rPr lang="it-IT" sz="1800" b="1"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procès-verbal</a:t>
            </a:r>
            <a:r>
              <a:rPr lang="it-IT" sz="1800" b="1"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de l'</a:t>
            </a:r>
            <a:r>
              <a:rPr lang="it-IT" sz="1800" b="1"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expérience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que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le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romancier</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répète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sous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les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yeux</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du</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public. </a:t>
            </a:r>
            <a:endParaRPr lang="it-IT" sz="1800" kern="150" dirty="0">
              <a:effectLst/>
              <a:latin typeface="Times New Roman" panose="02020603050405020304" pitchFamily="18" charset="0"/>
              <a:ea typeface="SimSun" panose="02010600030101010101" pitchFamily="2" charset="-122"/>
              <a:cs typeface="Lucida Sans" panose="020B0602030504020204" pitchFamily="34" charset="0"/>
            </a:endParaRPr>
          </a:p>
          <a:p>
            <a:pPr algn="just"/>
            <a:endParaRPr lang="it-IT" dirty="0"/>
          </a:p>
        </p:txBody>
      </p:sp>
    </p:spTree>
    <p:extLst>
      <p:ext uri="{BB962C8B-B14F-4D97-AF65-F5344CB8AC3E}">
        <p14:creationId xmlns:p14="http://schemas.microsoft.com/office/powerpoint/2010/main" val="136481557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04218DFD-6B92-47E7-B395-6992BC77AB4D}"/>
              </a:ext>
            </a:extLst>
          </p:cNvPr>
          <p:cNvSpPr>
            <a:spLocks noGrp="1"/>
          </p:cNvSpPr>
          <p:nvPr>
            <p:ph type="title"/>
          </p:nvPr>
        </p:nvSpPr>
        <p:spPr/>
        <p:txBody>
          <a:bodyPr/>
          <a:lstStyle/>
          <a:p>
            <a:pPr algn="ctr"/>
            <a:r>
              <a:rPr lang="it-IT" dirty="0"/>
              <a:t>Zola, </a:t>
            </a:r>
            <a:r>
              <a:rPr lang="it-IT" i="1" dirty="0"/>
              <a:t>Le </a:t>
            </a:r>
            <a:r>
              <a:rPr lang="it-IT" i="1" dirty="0" err="1"/>
              <a:t>roman</a:t>
            </a:r>
            <a:r>
              <a:rPr lang="it-IT" i="1" dirty="0"/>
              <a:t> </a:t>
            </a:r>
            <a:r>
              <a:rPr lang="it-IT" i="1" dirty="0" err="1"/>
              <a:t>expérimental</a:t>
            </a:r>
            <a:r>
              <a:rPr lang="it-IT" dirty="0"/>
              <a:t> (suite)</a:t>
            </a:r>
          </a:p>
        </p:txBody>
      </p:sp>
      <p:sp>
        <p:nvSpPr>
          <p:cNvPr id="3" name="Segnaposto contenuto 2">
            <a:extLst>
              <a:ext uri="{FF2B5EF4-FFF2-40B4-BE49-F238E27FC236}">
                <a16:creationId xmlns:a16="http://schemas.microsoft.com/office/drawing/2014/main" id="{BCA07E3A-7B20-44F7-A0EB-224F35B726E3}"/>
              </a:ext>
            </a:extLst>
          </p:cNvPr>
          <p:cNvSpPr>
            <a:spLocks noGrp="1"/>
          </p:cNvSpPr>
          <p:nvPr>
            <p:ph idx="1"/>
          </p:nvPr>
        </p:nvSpPr>
        <p:spPr/>
        <p:txBody>
          <a:bodyPr>
            <a:normAutofit fontScale="92500" lnSpcReduction="10000"/>
          </a:bodyPr>
          <a:lstStyle/>
          <a:p>
            <a:pPr algn="just" fontAlgn="auto">
              <a:spcBef>
                <a:spcPts val="600"/>
              </a:spcBef>
              <a:spcAft>
                <a:spcPts val="600"/>
              </a:spcAft>
            </a:pP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En somme,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toute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l'</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opération</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consiste à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prendre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les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faits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dans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la nature,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puis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à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étudier</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le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mécanisme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des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faits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en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agissant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sur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eux</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par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les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modifications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des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circonstances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et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des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milieux</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sans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jamais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s'</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écarter</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des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lois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de la nature.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Au</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bout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il y a la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connaissance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de l'</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homme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la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connaissance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scientifique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dans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son action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individuelle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et sociale.</a:t>
            </a:r>
            <a:endParaRPr lang="it-IT" sz="1800" kern="150" dirty="0">
              <a:effectLst/>
              <a:latin typeface="Times New Roman" panose="02020603050405020304" pitchFamily="18" charset="0"/>
              <a:ea typeface="SimSun" panose="02010600030101010101" pitchFamily="2" charset="-122"/>
              <a:cs typeface="Lucida Sans" panose="020B0602030504020204" pitchFamily="34" charset="0"/>
            </a:endParaRPr>
          </a:p>
          <a:p>
            <a:pPr indent="304800" algn="just" fontAlgn="auto">
              <a:spcBef>
                <a:spcPts val="600"/>
              </a:spcBef>
              <a:spcAft>
                <a:spcPts val="600"/>
              </a:spcAft>
            </a:pP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Sans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doute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nous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sommes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loin</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ici</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des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certitudes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de la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chimie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et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même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de la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physiologie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Nous ne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connaissons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point encore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les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réactifs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qui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décomposent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les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passions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et qui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permettent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de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les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analyser</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Souvent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dans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cette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étude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je rappellerai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ainsi</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que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le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roman</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expérimental</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est plus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jeune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que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la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médecine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expérimentale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laquelle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pourtant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est à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peine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née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Mais je n'</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entends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pas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constater</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les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résultats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acquis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je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désire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simplement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exposer</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clairement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une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méthode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Si le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romancier</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expérimental</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marche encore à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tâtons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dans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b="1"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la plus </a:t>
            </a:r>
            <a:r>
              <a:rPr lang="it-IT" sz="1800" b="1"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obscure</a:t>
            </a:r>
            <a:r>
              <a:rPr lang="it-IT" sz="1800" b="1"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et la plus </a:t>
            </a:r>
            <a:r>
              <a:rPr lang="it-IT" sz="1800" b="1"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complexe</a:t>
            </a:r>
            <a:r>
              <a:rPr lang="it-IT" sz="1800" b="1"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b="1"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des</a:t>
            </a:r>
            <a:r>
              <a:rPr lang="it-IT" sz="1800" b="1"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sciences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cela n'</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empêche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pas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cette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science d'</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exister</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Il est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indéniable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que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le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roman</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naturaliste,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tel</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que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nous le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comprenons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à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cette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heure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est une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expérience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véritable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que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le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romancier</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fait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sur l'</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homme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en s'</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aidant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de l'</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observation</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a:t>
            </a:r>
            <a:endParaRPr lang="it-IT" sz="1800" kern="150" dirty="0">
              <a:effectLst/>
              <a:latin typeface="Times New Roman" panose="02020603050405020304" pitchFamily="18" charset="0"/>
              <a:ea typeface="SimSun" panose="02010600030101010101" pitchFamily="2" charset="-122"/>
              <a:cs typeface="Lucida Sans" panose="020B0602030504020204" pitchFamily="34" charset="0"/>
            </a:endParaRPr>
          </a:p>
          <a:p>
            <a:pPr indent="304800" algn="just" fontAlgn="auto">
              <a:spcBef>
                <a:spcPts val="600"/>
              </a:spcBef>
              <a:spcAft>
                <a:spcPts val="600"/>
              </a:spcAft>
            </a:pPr>
            <a:r>
              <a:rPr lang="it-IT" sz="1800" kern="150" dirty="0">
                <a:solidFill>
                  <a:srgbClr val="202122"/>
                </a:solidFill>
                <a:effectLst/>
                <a:latin typeface="Arial" panose="020B0604020202020204" pitchFamily="34" charset="0"/>
                <a:ea typeface="SimSun" panose="02010600030101010101" pitchFamily="2" charset="-122"/>
                <a:cs typeface="Lucida Sans" panose="020B0602030504020204" pitchFamily="34" charset="0"/>
              </a:rPr>
              <a:t> […] Le </a:t>
            </a:r>
            <a:r>
              <a:rPr lang="it-IT" sz="1800" kern="150" dirty="0" err="1">
                <a:solidFill>
                  <a:srgbClr val="202122"/>
                </a:solidFill>
                <a:effectLst/>
                <a:latin typeface="Arial" panose="020B0604020202020204" pitchFamily="34" charset="0"/>
                <a:ea typeface="SimSun" panose="02010600030101010101" pitchFamily="2" charset="-122"/>
                <a:cs typeface="Lucida Sans" panose="020B0602030504020204" pitchFamily="34" charset="0"/>
              </a:rPr>
              <a:t>roman</a:t>
            </a:r>
            <a:r>
              <a:rPr lang="it-IT" sz="1800" kern="150" dirty="0">
                <a:solidFill>
                  <a:srgbClr val="202122"/>
                </a:solidFill>
                <a:effectLst/>
                <a:latin typeface="Arial" panose="020B0604020202020204" pitchFamily="34" charset="0"/>
                <a:ea typeface="SimSun" panose="02010600030101010101" pitchFamily="2" charset="-122"/>
                <a:cs typeface="Lucida Sans" panose="020B0602030504020204" pitchFamily="34" charset="0"/>
              </a:rPr>
              <a:t> </a:t>
            </a:r>
            <a:r>
              <a:rPr lang="it-IT" sz="1800" kern="150" dirty="0" err="1">
                <a:solidFill>
                  <a:srgbClr val="202122"/>
                </a:solidFill>
                <a:effectLst/>
                <a:latin typeface="Arial" panose="020B0604020202020204" pitchFamily="34" charset="0"/>
                <a:ea typeface="SimSun" panose="02010600030101010101" pitchFamily="2" charset="-122"/>
                <a:cs typeface="Lucida Sans" panose="020B0602030504020204" pitchFamily="34" charset="0"/>
              </a:rPr>
              <a:t>expérimental</a:t>
            </a:r>
            <a:r>
              <a:rPr lang="it-IT" sz="1800" kern="150" dirty="0">
                <a:solidFill>
                  <a:srgbClr val="202122"/>
                </a:solidFill>
                <a:effectLst/>
                <a:latin typeface="Arial" panose="020B0604020202020204" pitchFamily="34" charset="0"/>
                <a:ea typeface="SimSun" panose="02010600030101010101" pitchFamily="2" charset="-122"/>
                <a:cs typeface="Lucida Sans" panose="020B0602030504020204" pitchFamily="34" charset="0"/>
              </a:rPr>
              <a:t> est une </a:t>
            </a:r>
            <a:r>
              <a:rPr lang="it-IT" sz="1800" kern="150" dirty="0" err="1">
                <a:solidFill>
                  <a:srgbClr val="202122"/>
                </a:solidFill>
                <a:effectLst/>
                <a:latin typeface="Arial" panose="020B0604020202020204" pitchFamily="34" charset="0"/>
                <a:ea typeface="SimSun" panose="02010600030101010101" pitchFamily="2" charset="-122"/>
                <a:cs typeface="Lucida Sans" panose="020B0602030504020204" pitchFamily="34" charset="0"/>
              </a:rPr>
              <a:t>conséquence</a:t>
            </a:r>
            <a:r>
              <a:rPr lang="it-IT" sz="1800" kern="150" dirty="0">
                <a:solidFill>
                  <a:srgbClr val="202122"/>
                </a:solidFill>
                <a:effectLst/>
                <a:latin typeface="Arial" panose="020B0604020202020204" pitchFamily="34" charset="0"/>
                <a:ea typeface="SimSun" panose="02010600030101010101" pitchFamily="2" charset="-122"/>
                <a:cs typeface="Lucida Sans" panose="020B0602030504020204" pitchFamily="34" charset="0"/>
              </a:rPr>
              <a:t> de l'</a:t>
            </a:r>
            <a:r>
              <a:rPr lang="it-IT" sz="1800" kern="150" dirty="0" err="1">
                <a:solidFill>
                  <a:srgbClr val="202122"/>
                </a:solidFill>
                <a:effectLst/>
                <a:latin typeface="Arial" panose="020B0604020202020204" pitchFamily="34" charset="0"/>
                <a:ea typeface="SimSun" panose="02010600030101010101" pitchFamily="2" charset="-122"/>
                <a:cs typeface="Lucida Sans" panose="020B0602030504020204" pitchFamily="34" charset="0"/>
              </a:rPr>
              <a:t>évolution</a:t>
            </a:r>
            <a:r>
              <a:rPr lang="it-IT" sz="1800" kern="150" dirty="0">
                <a:solidFill>
                  <a:srgbClr val="202122"/>
                </a:solidFill>
                <a:effectLst/>
                <a:latin typeface="Arial" panose="020B0604020202020204" pitchFamily="34" charset="0"/>
                <a:ea typeface="SimSun" panose="02010600030101010101" pitchFamily="2" charset="-122"/>
                <a:cs typeface="Lucida Sans" panose="020B0602030504020204" pitchFamily="34" charset="0"/>
              </a:rPr>
              <a:t> </a:t>
            </a:r>
            <a:r>
              <a:rPr lang="it-IT" sz="1800" kern="150" dirty="0" err="1">
                <a:solidFill>
                  <a:srgbClr val="202122"/>
                </a:solidFill>
                <a:effectLst/>
                <a:latin typeface="Arial" panose="020B0604020202020204" pitchFamily="34" charset="0"/>
                <a:ea typeface="SimSun" panose="02010600030101010101" pitchFamily="2" charset="-122"/>
                <a:cs typeface="Lucida Sans" panose="020B0602030504020204" pitchFamily="34" charset="0"/>
              </a:rPr>
              <a:t>scientifique</a:t>
            </a:r>
            <a:r>
              <a:rPr lang="it-IT" sz="1800" kern="150" dirty="0">
                <a:solidFill>
                  <a:srgbClr val="202122"/>
                </a:solidFill>
                <a:effectLst/>
                <a:latin typeface="Arial" panose="020B0604020202020204" pitchFamily="34" charset="0"/>
                <a:ea typeface="SimSun" panose="02010600030101010101" pitchFamily="2" charset="-122"/>
                <a:cs typeface="Lucida Sans" panose="020B0602030504020204" pitchFamily="34" charset="0"/>
              </a:rPr>
              <a:t> </a:t>
            </a:r>
            <a:r>
              <a:rPr lang="it-IT" sz="1800" kern="150" dirty="0" err="1">
                <a:solidFill>
                  <a:srgbClr val="202122"/>
                </a:solidFill>
                <a:effectLst/>
                <a:latin typeface="Arial" panose="020B0604020202020204" pitchFamily="34" charset="0"/>
                <a:ea typeface="SimSun" panose="02010600030101010101" pitchFamily="2" charset="-122"/>
                <a:cs typeface="Lucida Sans" panose="020B0602030504020204" pitchFamily="34" charset="0"/>
              </a:rPr>
              <a:t>du</a:t>
            </a:r>
            <a:r>
              <a:rPr lang="it-IT" sz="1800" kern="150" dirty="0">
                <a:solidFill>
                  <a:srgbClr val="202122"/>
                </a:solidFill>
                <a:effectLst/>
                <a:latin typeface="Arial" panose="020B0604020202020204" pitchFamily="34" charset="0"/>
                <a:ea typeface="SimSun" panose="02010600030101010101" pitchFamily="2" charset="-122"/>
                <a:cs typeface="Lucida Sans" panose="020B0602030504020204" pitchFamily="34" charset="0"/>
              </a:rPr>
              <a:t> siècle; il continue et </a:t>
            </a:r>
            <a:r>
              <a:rPr lang="it-IT" sz="1800" kern="150" dirty="0" err="1">
                <a:solidFill>
                  <a:srgbClr val="202122"/>
                </a:solidFill>
                <a:effectLst/>
                <a:latin typeface="Arial" panose="020B0604020202020204" pitchFamily="34" charset="0"/>
                <a:ea typeface="SimSun" panose="02010600030101010101" pitchFamily="2" charset="-122"/>
                <a:cs typeface="Lucida Sans" panose="020B0602030504020204" pitchFamily="34" charset="0"/>
              </a:rPr>
              <a:t>complète</a:t>
            </a:r>
            <a:r>
              <a:rPr lang="it-IT" sz="1800" kern="150" dirty="0">
                <a:solidFill>
                  <a:srgbClr val="202122"/>
                </a:solidFill>
                <a:effectLst/>
                <a:latin typeface="Arial" panose="020B0604020202020204" pitchFamily="34" charset="0"/>
                <a:ea typeface="SimSun" panose="02010600030101010101" pitchFamily="2" charset="-122"/>
                <a:cs typeface="Lucida Sans" panose="020B0602030504020204" pitchFamily="34" charset="0"/>
              </a:rPr>
              <a:t> la </a:t>
            </a:r>
            <a:r>
              <a:rPr lang="it-IT" sz="1800" kern="150" dirty="0" err="1">
                <a:solidFill>
                  <a:srgbClr val="202122"/>
                </a:solidFill>
                <a:effectLst/>
                <a:latin typeface="Arial" panose="020B0604020202020204" pitchFamily="34" charset="0"/>
                <a:ea typeface="SimSun" panose="02010600030101010101" pitchFamily="2" charset="-122"/>
                <a:cs typeface="Lucida Sans" panose="020B0602030504020204" pitchFamily="34" charset="0"/>
              </a:rPr>
              <a:t>physiologie</a:t>
            </a:r>
            <a:r>
              <a:rPr lang="it-IT" sz="1800" kern="150" dirty="0">
                <a:solidFill>
                  <a:srgbClr val="202122"/>
                </a:solidFill>
                <a:effectLst/>
                <a:latin typeface="Arial" panose="020B0604020202020204" pitchFamily="34" charset="0"/>
                <a:ea typeface="SimSun" panose="02010600030101010101" pitchFamily="2" charset="-122"/>
                <a:cs typeface="Lucida Sans" panose="020B0602030504020204" pitchFamily="34" charset="0"/>
              </a:rPr>
              <a:t>, qui elle-</a:t>
            </a:r>
            <a:r>
              <a:rPr lang="it-IT" sz="1800" kern="150" dirty="0" err="1">
                <a:solidFill>
                  <a:srgbClr val="202122"/>
                </a:solidFill>
                <a:effectLst/>
                <a:latin typeface="Arial" panose="020B0604020202020204" pitchFamily="34" charset="0"/>
                <a:ea typeface="SimSun" panose="02010600030101010101" pitchFamily="2" charset="-122"/>
                <a:cs typeface="Lucida Sans" panose="020B0602030504020204" pitchFamily="34" charset="0"/>
              </a:rPr>
              <a:t>même</a:t>
            </a:r>
            <a:r>
              <a:rPr lang="it-IT" sz="1800" kern="150" dirty="0">
                <a:solidFill>
                  <a:srgbClr val="202122"/>
                </a:solidFill>
                <a:effectLst/>
                <a:latin typeface="Arial" panose="020B0604020202020204" pitchFamily="34" charset="0"/>
                <a:ea typeface="SimSun" panose="02010600030101010101" pitchFamily="2" charset="-122"/>
                <a:cs typeface="Lucida Sans" panose="020B0602030504020204" pitchFamily="34" charset="0"/>
              </a:rPr>
              <a:t> s'</a:t>
            </a:r>
            <a:r>
              <a:rPr lang="it-IT" sz="1800" kern="150" dirty="0" err="1">
                <a:solidFill>
                  <a:srgbClr val="202122"/>
                </a:solidFill>
                <a:effectLst/>
                <a:latin typeface="Arial" panose="020B0604020202020204" pitchFamily="34" charset="0"/>
                <a:ea typeface="SimSun" panose="02010600030101010101" pitchFamily="2" charset="-122"/>
                <a:cs typeface="Lucida Sans" panose="020B0602030504020204" pitchFamily="34" charset="0"/>
              </a:rPr>
              <a:t>appuie</a:t>
            </a:r>
            <a:r>
              <a:rPr lang="it-IT" sz="1800" kern="150" dirty="0">
                <a:solidFill>
                  <a:srgbClr val="202122"/>
                </a:solidFill>
                <a:effectLst/>
                <a:latin typeface="Arial" panose="020B0604020202020204" pitchFamily="34" charset="0"/>
                <a:ea typeface="SimSun" panose="02010600030101010101" pitchFamily="2" charset="-122"/>
                <a:cs typeface="Lucida Sans" panose="020B0602030504020204" pitchFamily="34" charset="0"/>
              </a:rPr>
              <a:t> sur la </a:t>
            </a:r>
            <a:r>
              <a:rPr lang="it-IT" sz="1800" kern="150" dirty="0" err="1">
                <a:solidFill>
                  <a:srgbClr val="202122"/>
                </a:solidFill>
                <a:effectLst/>
                <a:latin typeface="Arial" panose="020B0604020202020204" pitchFamily="34" charset="0"/>
                <a:ea typeface="SimSun" panose="02010600030101010101" pitchFamily="2" charset="-122"/>
                <a:cs typeface="Lucida Sans" panose="020B0602030504020204" pitchFamily="34" charset="0"/>
              </a:rPr>
              <a:t>chimie</a:t>
            </a:r>
            <a:r>
              <a:rPr lang="it-IT" sz="1800" kern="150" dirty="0">
                <a:solidFill>
                  <a:srgbClr val="202122"/>
                </a:solidFill>
                <a:effectLst/>
                <a:latin typeface="Arial" panose="020B0604020202020204" pitchFamily="34" charset="0"/>
                <a:ea typeface="SimSun" panose="02010600030101010101" pitchFamily="2" charset="-122"/>
                <a:cs typeface="Lucida Sans" panose="020B0602030504020204" pitchFamily="34" charset="0"/>
              </a:rPr>
              <a:t> et la physique; il </a:t>
            </a:r>
            <a:r>
              <a:rPr lang="it-IT" sz="1800" kern="150" dirty="0" err="1">
                <a:solidFill>
                  <a:srgbClr val="202122"/>
                </a:solidFill>
                <a:effectLst/>
                <a:latin typeface="Arial" panose="020B0604020202020204" pitchFamily="34" charset="0"/>
                <a:ea typeface="SimSun" panose="02010600030101010101" pitchFamily="2" charset="-122"/>
                <a:cs typeface="Lucida Sans" panose="020B0602030504020204" pitchFamily="34" charset="0"/>
              </a:rPr>
              <a:t>substitue</a:t>
            </a:r>
            <a:r>
              <a:rPr lang="it-IT" sz="1800" kern="150" dirty="0">
                <a:solidFill>
                  <a:srgbClr val="202122"/>
                </a:solidFill>
                <a:effectLst/>
                <a:latin typeface="Arial" panose="020B0604020202020204" pitchFamily="34" charset="0"/>
                <a:ea typeface="SimSun" panose="02010600030101010101" pitchFamily="2" charset="-122"/>
                <a:cs typeface="Lucida Sans" panose="020B0602030504020204" pitchFamily="34" charset="0"/>
              </a:rPr>
              <a:t> à l'</a:t>
            </a:r>
            <a:r>
              <a:rPr lang="it-IT" sz="1800" kern="150" dirty="0" err="1">
                <a:solidFill>
                  <a:srgbClr val="202122"/>
                </a:solidFill>
                <a:effectLst/>
                <a:latin typeface="Arial" panose="020B0604020202020204" pitchFamily="34" charset="0"/>
                <a:ea typeface="SimSun" panose="02010600030101010101" pitchFamily="2" charset="-122"/>
                <a:cs typeface="Lucida Sans" panose="020B0602030504020204" pitchFamily="34" charset="0"/>
              </a:rPr>
              <a:t>étude</a:t>
            </a:r>
            <a:r>
              <a:rPr lang="it-IT" sz="1800" kern="150" dirty="0">
                <a:solidFill>
                  <a:srgbClr val="202122"/>
                </a:solidFill>
                <a:effectLst/>
                <a:latin typeface="Arial" panose="020B0604020202020204" pitchFamily="34" charset="0"/>
                <a:ea typeface="SimSun" panose="02010600030101010101" pitchFamily="2" charset="-122"/>
                <a:cs typeface="Lucida Sans" panose="020B0602030504020204" pitchFamily="34" charset="0"/>
              </a:rPr>
              <a:t> de l'</a:t>
            </a:r>
            <a:r>
              <a:rPr lang="it-IT" sz="1800" kern="150" dirty="0" err="1">
                <a:solidFill>
                  <a:srgbClr val="202122"/>
                </a:solidFill>
                <a:effectLst/>
                <a:latin typeface="Arial" panose="020B0604020202020204" pitchFamily="34" charset="0"/>
                <a:ea typeface="SimSun" panose="02010600030101010101" pitchFamily="2" charset="-122"/>
                <a:cs typeface="Lucida Sans" panose="020B0602030504020204" pitchFamily="34" charset="0"/>
              </a:rPr>
              <a:t>homme</a:t>
            </a:r>
            <a:r>
              <a:rPr lang="it-IT" sz="1800" kern="150" dirty="0">
                <a:solidFill>
                  <a:srgbClr val="202122"/>
                </a:solidFill>
                <a:effectLst/>
                <a:latin typeface="Arial" panose="020B0604020202020204" pitchFamily="34" charset="0"/>
                <a:ea typeface="SimSun" panose="02010600030101010101" pitchFamily="2" charset="-122"/>
                <a:cs typeface="Lucida Sans" panose="020B0602030504020204" pitchFamily="34" charset="0"/>
              </a:rPr>
              <a:t> </a:t>
            </a:r>
            <a:r>
              <a:rPr lang="it-IT" sz="1800" kern="150" dirty="0" err="1">
                <a:solidFill>
                  <a:srgbClr val="202122"/>
                </a:solidFill>
                <a:effectLst/>
                <a:latin typeface="Arial" panose="020B0604020202020204" pitchFamily="34" charset="0"/>
                <a:ea typeface="SimSun" panose="02010600030101010101" pitchFamily="2" charset="-122"/>
                <a:cs typeface="Lucida Sans" panose="020B0602030504020204" pitchFamily="34" charset="0"/>
              </a:rPr>
              <a:t>abstrait</a:t>
            </a:r>
            <a:r>
              <a:rPr lang="it-IT" sz="1800" kern="150" dirty="0">
                <a:solidFill>
                  <a:srgbClr val="202122"/>
                </a:solidFill>
                <a:effectLst/>
                <a:latin typeface="Arial" panose="020B0604020202020204" pitchFamily="34" charset="0"/>
                <a:ea typeface="SimSun" panose="02010600030101010101" pitchFamily="2" charset="-122"/>
                <a:cs typeface="Lucida Sans" panose="020B0602030504020204" pitchFamily="34" charset="0"/>
              </a:rPr>
              <a:t>, de l'</a:t>
            </a:r>
            <a:r>
              <a:rPr lang="it-IT" sz="1800" kern="150" dirty="0" err="1">
                <a:solidFill>
                  <a:srgbClr val="202122"/>
                </a:solidFill>
                <a:effectLst/>
                <a:latin typeface="Arial" panose="020B0604020202020204" pitchFamily="34" charset="0"/>
                <a:ea typeface="SimSun" panose="02010600030101010101" pitchFamily="2" charset="-122"/>
                <a:cs typeface="Lucida Sans" panose="020B0602030504020204" pitchFamily="34" charset="0"/>
              </a:rPr>
              <a:t>homme</a:t>
            </a:r>
            <a:r>
              <a:rPr lang="it-IT" sz="1800" kern="150" dirty="0">
                <a:solidFill>
                  <a:srgbClr val="202122"/>
                </a:solidFill>
                <a:effectLst/>
                <a:latin typeface="Arial" panose="020B0604020202020204" pitchFamily="34" charset="0"/>
                <a:ea typeface="SimSun" panose="02010600030101010101" pitchFamily="2" charset="-122"/>
                <a:cs typeface="Lucida Sans" panose="020B0602030504020204" pitchFamily="34" charset="0"/>
              </a:rPr>
              <a:t> </a:t>
            </a:r>
            <a:r>
              <a:rPr lang="it-IT" sz="1800" kern="150" dirty="0" err="1">
                <a:solidFill>
                  <a:srgbClr val="202122"/>
                </a:solidFill>
                <a:effectLst/>
                <a:latin typeface="Arial" panose="020B0604020202020204" pitchFamily="34" charset="0"/>
                <a:ea typeface="SimSun" panose="02010600030101010101" pitchFamily="2" charset="-122"/>
                <a:cs typeface="Lucida Sans" panose="020B0602030504020204" pitchFamily="34" charset="0"/>
              </a:rPr>
              <a:t>métaphysique</a:t>
            </a:r>
            <a:r>
              <a:rPr lang="it-IT" sz="1800" kern="150" dirty="0">
                <a:solidFill>
                  <a:srgbClr val="202122"/>
                </a:solidFill>
                <a:effectLst/>
                <a:latin typeface="Arial" panose="020B0604020202020204" pitchFamily="34" charset="0"/>
                <a:ea typeface="SimSun" panose="02010600030101010101" pitchFamily="2" charset="-122"/>
                <a:cs typeface="Lucida Sans" panose="020B0602030504020204" pitchFamily="34" charset="0"/>
              </a:rPr>
              <a:t>, </a:t>
            </a:r>
            <a:r>
              <a:rPr lang="it-IT" sz="1800" b="1" kern="150" dirty="0">
                <a:solidFill>
                  <a:srgbClr val="202122"/>
                </a:solidFill>
                <a:effectLst/>
                <a:latin typeface="Arial" panose="020B0604020202020204" pitchFamily="34" charset="0"/>
                <a:ea typeface="SimSun" panose="02010600030101010101" pitchFamily="2" charset="-122"/>
                <a:cs typeface="Lucida Sans" panose="020B0602030504020204" pitchFamily="34" charset="0"/>
              </a:rPr>
              <a:t>l'</a:t>
            </a:r>
            <a:r>
              <a:rPr lang="it-IT" sz="1800" b="1" kern="150" dirty="0" err="1">
                <a:solidFill>
                  <a:srgbClr val="202122"/>
                </a:solidFill>
                <a:effectLst/>
                <a:latin typeface="Arial" panose="020B0604020202020204" pitchFamily="34" charset="0"/>
                <a:ea typeface="SimSun" panose="02010600030101010101" pitchFamily="2" charset="-122"/>
                <a:cs typeface="Lucida Sans" panose="020B0602030504020204" pitchFamily="34" charset="0"/>
              </a:rPr>
              <a:t>étude</a:t>
            </a:r>
            <a:r>
              <a:rPr lang="it-IT" sz="1800" b="1" kern="150" dirty="0">
                <a:solidFill>
                  <a:srgbClr val="202122"/>
                </a:solidFill>
                <a:effectLst/>
                <a:latin typeface="Arial" panose="020B0604020202020204" pitchFamily="34" charset="0"/>
                <a:ea typeface="SimSun" panose="02010600030101010101" pitchFamily="2" charset="-122"/>
                <a:cs typeface="Lucida Sans" panose="020B0602030504020204" pitchFamily="34" charset="0"/>
              </a:rPr>
              <a:t> de l'</a:t>
            </a:r>
            <a:r>
              <a:rPr lang="it-IT" sz="1800" b="1" kern="150" dirty="0" err="1">
                <a:solidFill>
                  <a:srgbClr val="202122"/>
                </a:solidFill>
                <a:effectLst/>
                <a:latin typeface="Arial" panose="020B0604020202020204" pitchFamily="34" charset="0"/>
                <a:ea typeface="SimSun" panose="02010600030101010101" pitchFamily="2" charset="-122"/>
                <a:cs typeface="Lucida Sans" panose="020B0602030504020204" pitchFamily="34" charset="0"/>
              </a:rPr>
              <a:t>homme</a:t>
            </a:r>
            <a:r>
              <a:rPr lang="it-IT" sz="1800" b="1" kern="150" dirty="0">
                <a:solidFill>
                  <a:srgbClr val="202122"/>
                </a:solidFill>
                <a:effectLst/>
                <a:latin typeface="Arial" panose="020B0604020202020204" pitchFamily="34" charset="0"/>
                <a:ea typeface="SimSun" panose="02010600030101010101" pitchFamily="2" charset="-122"/>
                <a:cs typeface="Lucida Sans" panose="020B0602030504020204" pitchFamily="34" charset="0"/>
              </a:rPr>
              <a:t> </a:t>
            </a:r>
            <a:r>
              <a:rPr lang="it-IT" sz="1800" b="1" kern="150" dirty="0" err="1">
                <a:solidFill>
                  <a:srgbClr val="202122"/>
                </a:solidFill>
                <a:effectLst/>
                <a:latin typeface="Arial" panose="020B0604020202020204" pitchFamily="34" charset="0"/>
                <a:ea typeface="SimSun" panose="02010600030101010101" pitchFamily="2" charset="-122"/>
                <a:cs typeface="Lucida Sans" panose="020B0602030504020204" pitchFamily="34" charset="0"/>
              </a:rPr>
              <a:t>naturel</a:t>
            </a:r>
            <a:r>
              <a:rPr lang="it-IT" sz="1800" b="1" kern="150" dirty="0">
                <a:solidFill>
                  <a:srgbClr val="202122"/>
                </a:solidFill>
                <a:effectLst/>
                <a:latin typeface="Arial" panose="020B0604020202020204" pitchFamily="34" charset="0"/>
                <a:ea typeface="SimSun" panose="02010600030101010101" pitchFamily="2" charset="-122"/>
                <a:cs typeface="Lucida Sans" panose="020B0602030504020204" pitchFamily="34" charset="0"/>
              </a:rPr>
              <a:t>, </a:t>
            </a:r>
            <a:r>
              <a:rPr lang="it-IT" sz="1800" b="1" kern="150" dirty="0" err="1">
                <a:solidFill>
                  <a:srgbClr val="202122"/>
                </a:solidFill>
                <a:effectLst/>
                <a:latin typeface="Arial" panose="020B0604020202020204" pitchFamily="34" charset="0"/>
                <a:ea typeface="SimSun" panose="02010600030101010101" pitchFamily="2" charset="-122"/>
                <a:cs typeface="Lucida Sans" panose="020B0602030504020204" pitchFamily="34" charset="0"/>
              </a:rPr>
              <a:t>soumis</a:t>
            </a:r>
            <a:r>
              <a:rPr lang="it-IT" sz="1800" b="1" kern="150" dirty="0">
                <a:solidFill>
                  <a:srgbClr val="202122"/>
                </a:solidFill>
                <a:effectLst/>
                <a:latin typeface="Arial" panose="020B0604020202020204" pitchFamily="34" charset="0"/>
                <a:ea typeface="SimSun" panose="02010600030101010101" pitchFamily="2" charset="-122"/>
                <a:cs typeface="Lucida Sans" panose="020B0602030504020204" pitchFamily="34" charset="0"/>
              </a:rPr>
              <a:t> </a:t>
            </a:r>
            <a:r>
              <a:rPr lang="it-IT" sz="1800" b="1" kern="150" dirty="0" err="1">
                <a:solidFill>
                  <a:srgbClr val="202122"/>
                </a:solidFill>
                <a:effectLst/>
                <a:latin typeface="Arial" panose="020B0604020202020204" pitchFamily="34" charset="0"/>
                <a:ea typeface="SimSun" panose="02010600030101010101" pitchFamily="2" charset="-122"/>
                <a:cs typeface="Lucida Sans" panose="020B0602030504020204" pitchFamily="34" charset="0"/>
              </a:rPr>
              <a:t>aux</a:t>
            </a:r>
            <a:r>
              <a:rPr lang="it-IT" sz="1800" b="1" kern="150" dirty="0">
                <a:solidFill>
                  <a:srgbClr val="202122"/>
                </a:solidFill>
                <a:effectLst/>
                <a:latin typeface="Arial" panose="020B0604020202020204" pitchFamily="34" charset="0"/>
                <a:ea typeface="SimSun" panose="02010600030101010101" pitchFamily="2" charset="-122"/>
                <a:cs typeface="Lucida Sans" panose="020B0602030504020204" pitchFamily="34" charset="0"/>
              </a:rPr>
              <a:t> </a:t>
            </a:r>
            <a:r>
              <a:rPr lang="it-IT" sz="1800" b="1" kern="150" dirty="0" err="1">
                <a:solidFill>
                  <a:srgbClr val="202122"/>
                </a:solidFill>
                <a:effectLst/>
                <a:latin typeface="Arial" panose="020B0604020202020204" pitchFamily="34" charset="0"/>
                <a:ea typeface="SimSun" panose="02010600030101010101" pitchFamily="2" charset="-122"/>
                <a:cs typeface="Lucida Sans" panose="020B0602030504020204" pitchFamily="34" charset="0"/>
              </a:rPr>
              <a:t>lois</a:t>
            </a:r>
            <a:r>
              <a:rPr lang="it-IT" sz="1800" b="1" kern="150" dirty="0">
                <a:solidFill>
                  <a:srgbClr val="202122"/>
                </a:solidFill>
                <a:effectLst/>
                <a:latin typeface="Arial" panose="020B0604020202020204" pitchFamily="34" charset="0"/>
                <a:ea typeface="SimSun" panose="02010600030101010101" pitchFamily="2" charset="-122"/>
                <a:cs typeface="Lucida Sans" panose="020B0602030504020204" pitchFamily="34" charset="0"/>
              </a:rPr>
              <a:t> </a:t>
            </a:r>
            <a:r>
              <a:rPr lang="it-IT" sz="1800" b="1" kern="150" dirty="0" err="1">
                <a:solidFill>
                  <a:srgbClr val="202122"/>
                </a:solidFill>
                <a:effectLst/>
                <a:latin typeface="Arial" panose="020B0604020202020204" pitchFamily="34" charset="0"/>
                <a:ea typeface="SimSun" panose="02010600030101010101" pitchFamily="2" charset="-122"/>
                <a:cs typeface="Lucida Sans" panose="020B0602030504020204" pitchFamily="34" charset="0"/>
              </a:rPr>
              <a:t>physico-chimiques</a:t>
            </a:r>
            <a:r>
              <a:rPr lang="it-IT" sz="1800" b="1" kern="150" dirty="0">
                <a:solidFill>
                  <a:srgbClr val="202122"/>
                </a:solidFill>
                <a:effectLst/>
                <a:latin typeface="Arial" panose="020B0604020202020204" pitchFamily="34" charset="0"/>
                <a:ea typeface="SimSun" panose="02010600030101010101" pitchFamily="2" charset="-122"/>
                <a:cs typeface="Lucida Sans" panose="020B0602030504020204" pitchFamily="34" charset="0"/>
              </a:rPr>
              <a:t> et </a:t>
            </a:r>
            <a:r>
              <a:rPr lang="it-IT" sz="1800" b="1" kern="150" dirty="0" err="1">
                <a:solidFill>
                  <a:srgbClr val="202122"/>
                </a:solidFill>
                <a:effectLst/>
                <a:latin typeface="Arial" panose="020B0604020202020204" pitchFamily="34" charset="0"/>
                <a:ea typeface="SimSun" panose="02010600030101010101" pitchFamily="2" charset="-122"/>
                <a:cs typeface="Lucida Sans" panose="020B0602030504020204" pitchFamily="34" charset="0"/>
              </a:rPr>
              <a:t>déterminé</a:t>
            </a:r>
            <a:r>
              <a:rPr lang="it-IT" sz="1800" b="1" kern="150" dirty="0">
                <a:solidFill>
                  <a:srgbClr val="202122"/>
                </a:solidFill>
                <a:effectLst/>
                <a:latin typeface="Arial" panose="020B0604020202020204" pitchFamily="34" charset="0"/>
                <a:ea typeface="SimSun" panose="02010600030101010101" pitchFamily="2" charset="-122"/>
                <a:cs typeface="Lucida Sans" panose="020B0602030504020204" pitchFamily="34" charset="0"/>
              </a:rPr>
              <a:t> par </a:t>
            </a:r>
            <a:r>
              <a:rPr lang="it-IT" sz="1800" b="1" kern="150" dirty="0" err="1">
                <a:solidFill>
                  <a:srgbClr val="202122"/>
                </a:solidFill>
                <a:effectLst/>
                <a:latin typeface="Arial" panose="020B0604020202020204" pitchFamily="34" charset="0"/>
                <a:ea typeface="SimSun" panose="02010600030101010101" pitchFamily="2" charset="-122"/>
                <a:cs typeface="Lucida Sans" panose="020B0602030504020204" pitchFamily="34" charset="0"/>
              </a:rPr>
              <a:t>les</a:t>
            </a:r>
            <a:r>
              <a:rPr lang="it-IT" sz="1800" b="1" kern="150" dirty="0">
                <a:solidFill>
                  <a:srgbClr val="202122"/>
                </a:solidFill>
                <a:effectLst/>
                <a:latin typeface="Arial" panose="020B0604020202020204" pitchFamily="34" charset="0"/>
                <a:ea typeface="SimSun" panose="02010600030101010101" pitchFamily="2" charset="-122"/>
                <a:cs typeface="Lucida Sans" panose="020B0602030504020204" pitchFamily="34" charset="0"/>
              </a:rPr>
              <a:t> </a:t>
            </a:r>
            <a:r>
              <a:rPr lang="it-IT" sz="1800" b="1" kern="150" dirty="0" err="1">
                <a:solidFill>
                  <a:srgbClr val="202122"/>
                </a:solidFill>
                <a:effectLst/>
                <a:latin typeface="Arial" panose="020B0604020202020204" pitchFamily="34" charset="0"/>
                <a:ea typeface="SimSun" panose="02010600030101010101" pitchFamily="2" charset="-122"/>
                <a:cs typeface="Lucida Sans" panose="020B0602030504020204" pitchFamily="34" charset="0"/>
              </a:rPr>
              <a:t>influences</a:t>
            </a:r>
            <a:r>
              <a:rPr lang="it-IT" sz="1800" b="1" kern="150" dirty="0">
                <a:solidFill>
                  <a:srgbClr val="202122"/>
                </a:solidFill>
                <a:effectLst/>
                <a:latin typeface="Arial" panose="020B0604020202020204" pitchFamily="34" charset="0"/>
                <a:ea typeface="SimSun" panose="02010600030101010101" pitchFamily="2" charset="-122"/>
                <a:cs typeface="Lucida Sans" panose="020B0602030504020204" pitchFamily="34" charset="0"/>
              </a:rPr>
              <a:t> </a:t>
            </a:r>
            <a:r>
              <a:rPr lang="it-IT" sz="1800" b="1" kern="150" dirty="0" err="1">
                <a:solidFill>
                  <a:srgbClr val="202122"/>
                </a:solidFill>
                <a:effectLst/>
                <a:latin typeface="Arial" panose="020B0604020202020204" pitchFamily="34" charset="0"/>
                <a:ea typeface="SimSun" panose="02010600030101010101" pitchFamily="2" charset="-122"/>
                <a:cs typeface="Lucida Sans" panose="020B0602030504020204" pitchFamily="34" charset="0"/>
              </a:rPr>
              <a:t>du</a:t>
            </a:r>
            <a:r>
              <a:rPr lang="it-IT" sz="1800" b="1" kern="150" dirty="0">
                <a:solidFill>
                  <a:srgbClr val="202122"/>
                </a:solidFill>
                <a:effectLst/>
                <a:latin typeface="Arial" panose="020B0604020202020204" pitchFamily="34" charset="0"/>
                <a:ea typeface="SimSun" panose="02010600030101010101" pitchFamily="2" charset="-122"/>
                <a:cs typeface="Lucida Sans" panose="020B0602030504020204" pitchFamily="34" charset="0"/>
              </a:rPr>
              <a:t> milieu</a:t>
            </a:r>
            <a:r>
              <a:rPr lang="it-IT" sz="1800" kern="150" dirty="0">
                <a:solidFill>
                  <a:srgbClr val="202122"/>
                </a:solidFill>
                <a:effectLst/>
                <a:latin typeface="Arial" panose="020B0604020202020204" pitchFamily="34" charset="0"/>
                <a:ea typeface="SimSun" panose="02010600030101010101" pitchFamily="2" charset="-122"/>
                <a:cs typeface="Lucida Sans" panose="020B0602030504020204" pitchFamily="34" charset="0"/>
              </a:rPr>
              <a:t>; il est en un </a:t>
            </a:r>
            <a:r>
              <a:rPr lang="it-IT" sz="1800" kern="150" dirty="0" err="1">
                <a:solidFill>
                  <a:srgbClr val="202122"/>
                </a:solidFill>
                <a:effectLst/>
                <a:latin typeface="Arial" panose="020B0604020202020204" pitchFamily="34" charset="0"/>
                <a:ea typeface="SimSun" panose="02010600030101010101" pitchFamily="2" charset="-122"/>
                <a:cs typeface="Lucida Sans" panose="020B0602030504020204" pitchFamily="34" charset="0"/>
              </a:rPr>
              <a:t>mot</a:t>
            </a:r>
            <a:r>
              <a:rPr lang="it-IT" sz="1800" kern="150" dirty="0">
                <a:solidFill>
                  <a:srgbClr val="202122"/>
                </a:solidFill>
                <a:effectLst/>
                <a:latin typeface="Arial" panose="020B0604020202020204" pitchFamily="34" charset="0"/>
                <a:ea typeface="SimSun" panose="02010600030101010101" pitchFamily="2" charset="-122"/>
                <a:cs typeface="Lucida Sans" panose="020B0602030504020204" pitchFamily="34" charset="0"/>
              </a:rPr>
              <a:t> </a:t>
            </a:r>
            <a:r>
              <a:rPr lang="it-IT" sz="1800" b="1" kern="150" dirty="0">
                <a:solidFill>
                  <a:srgbClr val="202122"/>
                </a:solidFill>
                <a:effectLst/>
                <a:latin typeface="Arial" panose="020B0604020202020204" pitchFamily="34" charset="0"/>
                <a:ea typeface="SimSun" panose="02010600030101010101" pitchFamily="2" charset="-122"/>
                <a:cs typeface="Lucida Sans" panose="020B0602030504020204" pitchFamily="34" charset="0"/>
              </a:rPr>
              <a:t>la </a:t>
            </a:r>
            <a:r>
              <a:rPr lang="it-IT" sz="1800" b="1" kern="150" dirty="0" err="1">
                <a:solidFill>
                  <a:srgbClr val="202122"/>
                </a:solidFill>
                <a:effectLst/>
                <a:latin typeface="Arial" panose="020B0604020202020204" pitchFamily="34" charset="0"/>
                <a:ea typeface="SimSun" panose="02010600030101010101" pitchFamily="2" charset="-122"/>
                <a:cs typeface="Lucida Sans" panose="020B0602030504020204" pitchFamily="34" charset="0"/>
              </a:rPr>
              <a:t>littérature</a:t>
            </a:r>
            <a:r>
              <a:rPr lang="it-IT" sz="1800" b="1" kern="150" dirty="0">
                <a:solidFill>
                  <a:srgbClr val="202122"/>
                </a:solidFill>
                <a:effectLst/>
                <a:latin typeface="Arial" panose="020B0604020202020204" pitchFamily="34" charset="0"/>
                <a:ea typeface="SimSun" panose="02010600030101010101" pitchFamily="2" charset="-122"/>
                <a:cs typeface="Lucida Sans" panose="020B0602030504020204" pitchFamily="34" charset="0"/>
              </a:rPr>
              <a:t> de </a:t>
            </a:r>
            <a:r>
              <a:rPr lang="it-IT" sz="1800" b="1" kern="150" dirty="0" err="1">
                <a:solidFill>
                  <a:srgbClr val="202122"/>
                </a:solidFill>
                <a:effectLst/>
                <a:latin typeface="Arial" panose="020B0604020202020204" pitchFamily="34" charset="0"/>
                <a:ea typeface="SimSun" panose="02010600030101010101" pitchFamily="2" charset="-122"/>
                <a:cs typeface="Lucida Sans" panose="020B0602030504020204" pitchFamily="34" charset="0"/>
              </a:rPr>
              <a:t>notre</a:t>
            </a:r>
            <a:r>
              <a:rPr lang="it-IT" sz="1800" b="1" kern="150" dirty="0">
                <a:solidFill>
                  <a:srgbClr val="202122"/>
                </a:solidFill>
                <a:effectLst/>
                <a:latin typeface="Arial" panose="020B0604020202020204" pitchFamily="34" charset="0"/>
                <a:ea typeface="SimSun" panose="02010600030101010101" pitchFamily="2" charset="-122"/>
                <a:cs typeface="Lucida Sans" panose="020B0602030504020204" pitchFamily="34" charset="0"/>
              </a:rPr>
              <a:t> </a:t>
            </a:r>
            <a:r>
              <a:rPr lang="it-IT" sz="1800" b="1" kern="150" dirty="0" err="1">
                <a:solidFill>
                  <a:srgbClr val="202122"/>
                </a:solidFill>
                <a:effectLst/>
                <a:latin typeface="Arial" panose="020B0604020202020204" pitchFamily="34" charset="0"/>
                <a:ea typeface="SimSun" panose="02010600030101010101" pitchFamily="2" charset="-122"/>
                <a:cs typeface="Lucida Sans" panose="020B0602030504020204" pitchFamily="34" charset="0"/>
              </a:rPr>
              <a:t>âge</a:t>
            </a:r>
            <a:r>
              <a:rPr lang="it-IT" sz="1800" b="1" kern="150" dirty="0">
                <a:solidFill>
                  <a:srgbClr val="202122"/>
                </a:solidFill>
                <a:effectLst/>
                <a:latin typeface="Arial" panose="020B0604020202020204" pitchFamily="34" charset="0"/>
                <a:ea typeface="SimSun" panose="02010600030101010101" pitchFamily="2" charset="-122"/>
                <a:cs typeface="Lucida Sans" panose="020B0602030504020204" pitchFamily="34" charset="0"/>
              </a:rPr>
              <a:t> </a:t>
            </a:r>
            <a:r>
              <a:rPr lang="it-IT" sz="1800" b="1" kern="150" dirty="0" err="1">
                <a:solidFill>
                  <a:srgbClr val="202122"/>
                </a:solidFill>
                <a:effectLst/>
                <a:latin typeface="Arial" panose="020B0604020202020204" pitchFamily="34" charset="0"/>
                <a:ea typeface="SimSun" panose="02010600030101010101" pitchFamily="2" charset="-122"/>
                <a:cs typeface="Lucida Sans" panose="020B0602030504020204" pitchFamily="34" charset="0"/>
              </a:rPr>
              <a:t>scientifique</a:t>
            </a:r>
            <a:r>
              <a:rPr lang="it-IT" sz="1800" kern="150" dirty="0">
                <a:solidFill>
                  <a:srgbClr val="202122"/>
                </a:solidFill>
                <a:effectLst/>
                <a:latin typeface="Arial" panose="020B0604020202020204" pitchFamily="34" charset="0"/>
                <a:ea typeface="SimSun" panose="02010600030101010101" pitchFamily="2" charset="-122"/>
                <a:cs typeface="Lucida Sans" panose="020B0602030504020204" pitchFamily="34" charset="0"/>
              </a:rPr>
              <a:t>, </a:t>
            </a:r>
            <a:r>
              <a:rPr lang="it-IT" sz="1800" kern="150" dirty="0" err="1">
                <a:solidFill>
                  <a:srgbClr val="202122"/>
                </a:solidFill>
                <a:effectLst/>
                <a:latin typeface="Arial" panose="020B0604020202020204" pitchFamily="34" charset="0"/>
                <a:ea typeface="SimSun" panose="02010600030101010101" pitchFamily="2" charset="-122"/>
                <a:cs typeface="Lucida Sans" panose="020B0602030504020204" pitchFamily="34" charset="0"/>
              </a:rPr>
              <a:t>comme</a:t>
            </a:r>
            <a:r>
              <a:rPr lang="it-IT" sz="1800" kern="150" dirty="0">
                <a:solidFill>
                  <a:srgbClr val="202122"/>
                </a:solidFill>
                <a:effectLst/>
                <a:latin typeface="Arial" panose="020B0604020202020204" pitchFamily="34" charset="0"/>
                <a:ea typeface="SimSun" panose="02010600030101010101" pitchFamily="2" charset="-122"/>
                <a:cs typeface="Lucida Sans" panose="020B0602030504020204" pitchFamily="34" charset="0"/>
              </a:rPr>
              <a:t> la </a:t>
            </a:r>
            <a:r>
              <a:rPr lang="it-IT" sz="1800" kern="150" dirty="0" err="1">
                <a:solidFill>
                  <a:srgbClr val="202122"/>
                </a:solidFill>
                <a:effectLst/>
                <a:latin typeface="Arial" panose="020B0604020202020204" pitchFamily="34" charset="0"/>
                <a:ea typeface="SimSun" panose="02010600030101010101" pitchFamily="2" charset="-122"/>
                <a:cs typeface="Lucida Sans" panose="020B0602030504020204" pitchFamily="34" charset="0"/>
              </a:rPr>
              <a:t>littérature</a:t>
            </a:r>
            <a:r>
              <a:rPr lang="it-IT" sz="1800" kern="150" dirty="0">
                <a:solidFill>
                  <a:srgbClr val="202122"/>
                </a:solidFill>
                <a:effectLst/>
                <a:latin typeface="Arial" panose="020B0604020202020204" pitchFamily="34" charset="0"/>
                <a:ea typeface="SimSun" panose="02010600030101010101" pitchFamily="2" charset="-122"/>
                <a:cs typeface="Lucida Sans" panose="020B0602030504020204" pitchFamily="34" charset="0"/>
              </a:rPr>
              <a:t> </a:t>
            </a:r>
            <a:r>
              <a:rPr lang="it-IT" sz="1800" kern="150" dirty="0" err="1">
                <a:solidFill>
                  <a:srgbClr val="202122"/>
                </a:solidFill>
                <a:effectLst/>
                <a:latin typeface="Arial" panose="020B0604020202020204" pitchFamily="34" charset="0"/>
                <a:ea typeface="SimSun" panose="02010600030101010101" pitchFamily="2" charset="-122"/>
                <a:cs typeface="Lucida Sans" panose="020B0602030504020204" pitchFamily="34" charset="0"/>
              </a:rPr>
              <a:t>classique</a:t>
            </a:r>
            <a:r>
              <a:rPr lang="it-IT" sz="1800" kern="150" dirty="0">
                <a:solidFill>
                  <a:srgbClr val="202122"/>
                </a:solidFill>
                <a:effectLst/>
                <a:latin typeface="Arial" panose="020B0604020202020204" pitchFamily="34" charset="0"/>
                <a:ea typeface="SimSun" panose="02010600030101010101" pitchFamily="2" charset="-122"/>
                <a:cs typeface="Lucida Sans" panose="020B0602030504020204" pitchFamily="34" charset="0"/>
              </a:rPr>
              <a:t> et </a:t>
            </a:r>
            <a:r>
              <a:rPr lang="it-IT" sz="1800" kern="150" dirty="0" err="1">
                <a:solidFill>
                  <a:srgbClr val="202122"/>
                </a:solidFill>
                <a:effectLst/>
                <a:latin typeface="Arial" panose="020B0604020202020204" pitchFamily="34" charset="0"/>
                <a:ea typeface="SimSun" panose="02010600030101010101" pitchFamily="2" charset="-122"/>
                <a:cs typeface="Lucida Sans" panose="020B0602030504020204" pitchFamily="34" charset="0"/>
              </a:rPr>
              <a:t>romantique</a:t>
            </a:r>
            <a:r>
              <a:rPr lang="it-IT" sz="1800" kern="150" dirty="0">
                <a:solidFill>
                  <a:srgbClr val="202122"/>
                </a:solidFill>
                <a:effectLst/>
                <a:latin typeface="Arial" panose="020B0604020202020204" pitchFamily="34" charset="0"/>
                <a:ea typeface="SimSun" panose="02010600030101010101" pitchFamily="2" charset="-122"/>
                <a:cs typeface="Lucida Sans" panose="020B0602030504020204" pitchFamily="34" charset="0"/>
              </a:rPr>
              <a:t> a </a:t>
            </a:r>
            <a:r>
              <a:rPr lang="it-IT" sz="1800" kern="150" dirty="0" err="1">
                <a:solidFill>
                  <a:srgbClr val="202122"/>
                </a:solidFill>
                <a:effectLst/>
                <a:latin typeface="Arial" panose="020B0604020202020204" pitchFamily="34" charset="0"/>
                <a:ea typeface="SimSun" panose="02010600030101010101" pitchFamily="2" charset="-122"/>
                <a:cs typeface="Lucida Sans" panose="020B0602030504020204" pitchFamily="34" charset="0"/>
              </a:rPr>
              <a:t>correspondu</a:t>
            </a:r>
            <a:r>
              <a:rPr lang="it-IT" sz="1800" kern="150" dirty="0">
                <a:solidFill>
                  <a:srgbClr val="202122"/>
                </a:solidFill>
                <a:effectLst/>
                <a:latin typeface="Arial" panose="020B0604020202020204" pitchFamily="34" charset="0"/>
                <a:ea typeface="SimSun" panose="02010600030101010101" pitchFamily="2" charset="-122"/>
                <a:cs typeface="Lucida Sans" panose="020B0602030504020204" pitchFamily="34" charset="0"/>
              </a:rPr>
              <a:t> à un </a:t>
            </a:r>
            <a:r>
              <a:rPr lang="it-IT" sz="1800" kern="150" dirty="0" err="1">
                <a:solidFill>
                  <a:srgbClr val="202122"/>
                </a:solidFill>
                <a:effectLst/>
                <a:latin typeface="Arial" panose="020B0604020202020204" pitchFamily="34" charset="0"/>
                <a:ea typeface="SimSun" panose="02010600030101010101" pitchFamily="2" charset="-122"/>
                <a:cs typeface="Lucida Sans" panose="020B0602030504020204" pitchFamily="34" charset="0"/>
              </a:rPr>
              <a:t>âge</a:t>
            </a:r>
            <a:r>
              <a:rPr lang="it-IT" sz="1800" kern="150" dirty="0">
                <a:solidFill>
                  <a:srgbClr val="202122"/>
                </a:solidFill>
                <a:effectLst/>
                <a:latin typeface="Arial" panose="020B0604020202020204" pitchFamily="34" charset="0"/>
                <a:ea typeface="SimSun" panose="02010600030101010101" pitchFamily="2" charset="-122"/>
                <a:cs typeface="Lucida Sans" panose="020B0602030504020204" pitchFamily="34" charset="0"/>
              </a:rPr>
              <a:t> de </a:t>
            </a:r>
            <a:r>
              <a:rPr lang="it-IT" sz="1800" kern="150" dirty="0" err="1">
                <a:solidFill>
                  <a:srgbClr val="202122"/>
                </a:solidFill>
                <a:effectLst/>
                <a:latin typeface="Arial" panose="020B0604020202020204" pitchFamily="34" charset="0"/>
                <a:ea typeface="SimSun" panose="02010600030101010101" pitchFamily="2" charset="-122"/>
                <a:cs typeface="Lucida Sans" panose="020B0602030504020204" pitchFamily="34" charset="0"/>
              </a:rPr>
              <a:t>scolastique</a:t>
            </a:r>
            <a:r>
              <a:rPr lang="it-IT" sz="1800" kern="150" dirty="0">
                <a:solidFill>
                  <a:srgbClr val="202122"/>
                </a:solidFill>
                <a:effectLst/>
                <a:latin typeface="Arial" panose="020B0604020202020204" pitchFamily="34" charset="0"/>
                <a:ea typeface="SimSun" panose="02010600030101010101" pitchFamily="2" charset="-122"/>
                <a:cs typeface="Lucida Sans" panose="020B0602030504020204" pitchFamily="34" charset="0"/>
              </a:rPr>
              <a:t> et de </a:t>
            </a:r>
            <a:r>
              <a:rPr lang="it-IT" sz="1800" kern="150" dirty="0" err="1">
                <a:solidFill>
                  <a:srgbClr val="202122"/>
                </a:solidFill>
                <a:effectLst/>
                <a:latin typeface="Arial" panose="020B0604020202020204" pitchFamily="34" charset="0"/>
                <a:ea typeface="SimSun" panose="02010600030101010101" pitchFamily="2" charset="-122"/>
                <a:cs typeface="Lucida Sans" panose="020B0602030504020204" pitchFamily="34" charset="0"/>
              </a:rPr>
              <a:t>théologie</a:t>
            </a:r>
            <a:r>
              <a:rPr lang="it-IT" sz="1800" kern="150" dirty="0">
                <a:solidFill>
                  <a:srgbClr val="202122"/>
                </a:solidFill>
                <a:effectLst/>
                <a:latin typeface="Arial" panose="020B0604020202020204" pitchFamily="34" charset="0"/>
                <a:ea typeface="SimSun" panose="02010600030101010101" pitchFamily="2" charset="-122"/>
                <a:cs typeface="Lucida Sans" panose="020B0602030504020204" pitchFamily="34" charset="0"/>
              </a:rPr>
              <a:t>.</a:t>
            </a:r>
            <a:endParaRPr lang="it-IT" sz="1800" kern="150" dirty="0">
              <a:effectLst/>
              <a:latin typeface="Times New Roman" panose="02020603050405020304" pitchFamily="18" charset="0"/>
              <a:ea typeface="SimSun" panose="02010600030101010101" pitchFamily="2" charset="-122"/>
              <a:cs typeface="Lucida Sans" panose="020B0602030504020204" pitchFamily="34" charset="0"/>
            </a:endParaRPr>
          </a:p>
          <a:p>
            <a:endParaRPr lang="it-IT" dirty="0"/>
          </a:p>
        </p:txBody>
      </p:sp>
    </p:spTree>
    <p:extLst>
      <p:ext uri="{BB962C8B-B14F-4D97-AF65-F5344CB8AC3E}">
        <p14:creationId xmlns:p14="http://schemas.microsoft.com/office/powerpoint/2010/main" val="19650305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pPr algn="ctr"/>
            <a:r>
              <a:rPr lang="it-IT" dirty="0"/>
              <a:t>Zola, </a:t>
            </a:r>
            <a:r>
              <a:rPr lang="it-IT" i="1" dirty="0"/>
              <a:t>Germinal</a:t>
            </a:r>
            <a:r>
              <a:rPr lang="it-IT" dirty="0"/>
              <a:t> (III, </a:t>
            </a:r>
            <a:r>
              <a:rPr lang="it-IT" dirty="0" smtClean="0"/>
              <a:t>2)</a:t>
            </a:r>
            <a:endParaRPr lang="it-IT" dirty="0"/>
          </a:p>
        </p:txBody>
      </p:sp>
      <p:sp>
        <p:nvSpPr>
          <p:cNvPr id="3" name="Segnaposto contenuto 2"/>
          <p:cNvSpPr>
            <a:spLocks noGrp="1"/>
          </p:cNvSpPr>
          <p:nvPr>
            <p:ph idx="1"/>
          </p:nvPr>
        </p:nvSpPr>
        <p:spPr/>
        <p:txBody>
          <a:bodyPr>
            <a:normAutofit fontScale="92500" lnSpcReduction="20000"/>
          </a:bodyPr>
          <a:lstStyle/>
          <a:p>
            <a:pPr marL="0" indent="0" algn="just">
              <a:buNone/>
            </a:pPr>
            <a:r>
              <a:rPr lang="fr-FR" dirty="0"/>
              <a:t>Jusqu’à dix heures, on resta. Des femmes arrivaient toujours, pour rejoindre et emmener leurs hommes ; des bandes d’enfants suivaient à la queue ; et les mères ne se gênaient plus, sortaient des mamelles longues et blondes comme des sacs d’avoine, barbouillaient de lait les poupons joufflus ; tandis que les petits qui marchaient déjà, gorgés de bière et à quatre pattes sous les tables, se soulageaient sans honte. C’était une mer montante de bière, les tonnes de la veuve Désir éventrées, la bière arrondissant les panses, coulant de partout, du nez, des yeux et d’ailleurs. On gonflait si fort, dans le tas, que chacun avait une épaule ou un genou qui entrait chez le voisin, tous égayés, épanouis de se sentir ainsi les coudes. Un rire continu tenait les bouches ouvertes, fendues jusqu’aux oreilles. Il faisait une chaleur de four, on cuisait, on se mettait à l’aise, la chair dehors, dorée dans l’épaisse fumée des pipes ; et le seul inconvénient était de se déranger, une fille se levait de temps à autre, allait au fond, près de la pompe, se troussait, puis revenait. </a:t>
            </a:r>
          </a:p>
          <a:p>
            <a:endParaRPr lang="it-IT" dirty="0"/>
          </a:p>
        </p:txBody>
      </p:sp>
    </p:spTree>
    <p:extLst>
      <p:ext uri="{BB962C8B-B14F-4D97-AF65-F5344CB8AC3E}">
        <p14:creationId xmlns:p14="http://schemas.microsoft.com/office/powerpoint/2010/main" val="370931882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43186B41-C762-4913-989A-CA9A516C4895}"/>
              </a:ext>
            </a:extLst>
          </p:cNvPr>
          <p:cNvSpPr>
            <a:spLocks noGrp="1"/>
          </p:cNvSpPr>
          <p:nvPr>
            <p:ph type="title"/>
          </p:nvPr>
        </p:nvSpPr>
        <p:spPr/>
        <p:txBody>
          <a:bodyPr/>
          <a:lstStyle/>
          <a:p>
            <a:pPr algn="ctr"/>
            <a:r>
              <a:rPr lang="it-IT" dirty="0"/>
              <a:t>Zola, </a:t>
            </a:r>
            <a:r>
              <a:rPr lang="it-IT" i="1" dirty="0"/>
              <a:t>Germinal</a:t>
            </a:r>
            <a:r>
              <a:rPr lang="it-IT" dirty="0"/>
              <a:t> (III, 3)</a:t>
            </a:r>
          </a:p>
        </p:txBody>
      </p:sp>
      <p:sp>
        <p:nvSpPr>
          <p:cNvPr id="3" name="Segnaposto contenuto 2">
            <a:extLst>
              <a:ext uri="{FF2B5EF4-FFF2-40B4-BE49-F238E27FC236}">
                <a16:creationId xmlns:a16="http://schemas.microsoft.com/office/drawing/2014/main" id="{02DD0CCB-3405-4118-BF99-5A0726C7D900}"/>
              </a:ext>
            </a:extLst>
          </p:cNvPr>
          <p:cNvSpPr>
            <a:spLocks noGrp="1"/>
          </p:cNvSpPr>
          <p:nvPr>
            <p:ph idx="1"/>
          </p:nvPr>
        </p:nvSpPr>
        <p:spPr/>
        <p:txBody>
          <a:bodyPr/>
          <a:lstStyle/>
          <a:p>
            <a:pPr indent="304800" algn="just" fontAlgn="auto">
              <a:spcBef>
                <a:spcPts val="600"/>
              </a:spcBef>
              <a:spcAft>
                <a:spcPts val="600"/>
              </a:spcAft>
            </a:pPr>
            <a:endPar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endParaRPr>
          </a:p>
          <a:p>
            <a:pPr indent="304800" algn="just" fontAlgn="auto">
              <a:spcBef>
                <a:spcPts val="600"/>
              </a:spcBef>
              <a:spcAft>
                <a:spcPts val="600"/>
              </a:spcAft>
            </a:pP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Dame !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répondait</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Maheu</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si l’on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avait</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plus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d’argent</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on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aurait</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plus d’</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aise</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Tout de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même</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c’est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bien</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vrai</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que</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ça</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ne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vaut</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rien</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pour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personne</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de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vivre</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les</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uns</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sur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les</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autres</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Ça</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finit</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toujours</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par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des</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hommes</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soûls</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et par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des</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filles</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pleines</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a:t>
            </a:r>
            <a:endParaRPr lang="it-IT" sz="2000" kern="150" dirty="0">
              <a:effectLst/>
              <a:latin typeface="Times New Roman" panose="02020603050405020304" pitchFamily="18" charset="0"/>
              <a:ea typeface="SimSun" panose="02010600030101010101" pitchFamily="2" charset="-122"/>
              <a:cs typeface="Lucida Sans" panose="020B0602030504020204" pitchFamily="34" charset="0"/>
            </a:endParaRPr>
          </a:p>
          <a:p>
            <a:pPr indent="304800" algn="just" fontAlgn="auto">
              <a:spcBef>
                <a:spcPts val="600"/>
              </a:spcBef>
              <a:spcAft>
                <a:spcPts val="600"/>
              </a:spcAft>
            </a:pP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Et la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famille</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partait</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de là,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chacun</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disait</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son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mot</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pendant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que</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le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pétrole</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de la lampe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viciait</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l’air de la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salle</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déjà</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empuantie</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d’</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oignon</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frit</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Non,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sûrement</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la vie n’</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était</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pas</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drôle</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On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travaillait</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en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vraies</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brutes</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à un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travail</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qui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était</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la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punition</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des</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galériens</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autrefois</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on y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laissait</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la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peau</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plus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souvent</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qu’à</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son tour, tout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ça</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pour ne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pas</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même</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avoir</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de la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viande</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sur sa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table</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le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soir</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Sans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doute</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on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avait</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sa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pâtée</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quand</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même</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on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mangeait</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mais si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peu</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juste</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de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quoi</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souffrir</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sans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crever</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écrasé</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de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dettes</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poursuivi</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comme</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si l’on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volait</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son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pain</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Quand</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arrivait</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le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dimanche</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on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dormait</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de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fatigue</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Les</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seuls</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plaisirs</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c’</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était</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de se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soûler</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ou</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de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faire</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un enfant à sa femme ; encore la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bière</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vous</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engraissait</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trop</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le ventre, et l’enfant, plus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tard</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se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foutait</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de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vous</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Non, non,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ça</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n’</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avait</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rien</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de </a:t>
            </a:r>
            <a:r>
              <a:rPr lang="it-IT" sz="20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drôle</a:t>
            </a:r>
            <a:r>
              <a:rPr lang="it-IT" sz="20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a:t>
            </a:r>
            <a:endParaRPr lang="it-IT" sz="2000" kern="150" dirty="0">
              <a:effectLst/>
              <a:latin typeface="Times New Roman" panose="02020603050405020304" pitchFamily="18" charset="0"/>
              <a:ea typeface="SimSun" panose="02010600030101010101" pitchFamily="2" charset="-122"/>
              <a:cs typeface="Lucida Sans" panose="020B0602030504020204" pitchFamily="34" charset="0"/>
            </a:endParaRPr>
          </a:p>
          <a:p>
            <a:pPr marL="0" indent="0">
              <a:buNone/>
            </a:pPr>
            <a:endParaRPr lang="it-IT" dirty="0"/>
          </a:p>
        </p:txBody>
      </p:sp>
    </p:spTree>
    <p:extLst>
      <p:ext uri="{BB962C8B-B14F-4D97-AF65-F5344CB8AC3E}">
        <p14:creationId xmlns:p14="http://schemas.microsoft.com/office/powerpoint/2010/main" val="423310824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19AEB8D1-875E-4A09-AEF7-628D576C0E31}"/>
              </a:ext>
            </a:extLst>
          </p:cNvPr>
          <p:cNvSpPr>
            <a:spLocks noGrp="1"/>
          </p:cNvSpPr>
          <p:nvPr>
            <p:ph type="title"/>
          </p:nvPr>
        </p:nvSpPr>
        <p:spPr/>
        <p:txBody>
          <a:bodyPr/>
          <a:lstStyle/>
          <a:p>
            <a:pPr algn="ctr"/>
            <a:r>
              <a:rPr lang="it-IT" dirty="0"/>
              <a:t>Zola, </a:t>
            </a:r>
            <a:r>
              <a:rPr lang="it-IT" i="1" dirty="0"/>
              <a:t>Germinal</a:t>
            </a:r>
            <a:r>
              <a:rPr lang="it-IT" dirty="0"/>
              <a:t> (III, 3) - suite</a:t>
            </a:r>
          </a:p>
        </p:txBody>
      </p:sp>
      <p:sp>
        <p:nvSpPr>
          <p:cNvPr id="3" name="Segnaposto contenuto 2">
            <a:extLst>
              <a:ext uri="{FF2B5EF4-FFF2-40B4-BE49-F238E27FC236}">
                <a16:creationId xmlns:a16="http://schemas.microsoft.com/office/drawing/2014/main" id="{A2F2FAF1-92B2-4932-B2F1-5635D4CA1DB3}"/>
              </a:ext>
            </a:extLst>
          </p:cNvPr>
          <p:cNvSpPr>
            <a:spLocks noGrp="1"/>
          </p:cNvSpPr>
          <p:nvPr>
            <p:ph idx="1"/>
          </p:nvPr>
        </p:nvSpPr>
        <p:spPr/>
        <p:txBody>
          <a:bodyPr/>
          <a:lstStyle/>
          <a:p>
            <a:pPr indent="304800" algn="just" fontAlgn="auto">
              <a:spcBef>
                <a:spcPts val="600"/>
              </a:spcBef>
              <a:spcAft>
                <a:spcPts val="600"/>
              </a:spcAft>
            </a:pP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Alors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la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Maheude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s’en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mêlait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a:t>
            </a:r>
            <a:endParaRPr lang="it-IT" sz="1800" kern="150" dirty="0">
              <a:effectLst/>
              <a:latin typeface="Times New Roman" panose="02020603050405020304" pitchFamily="18" charset="0"/>
              <a:ea typeface="SimSun" panose="02010600030101010101" pitchFamily="2" charset="-122"/>
              <a:cs typeface="Lucida Sans" panose="020B0602030504020204" pitchFamily="34" charset="0"/>
            </a:endParaRPr>
          </a:p>
          <a:p>
            <a:pPr indent="304800" algn="just" fontAlgn="auto">
              <a:spcBef>
                <a:spcPts val="600"/>
              </a:spcBef>
              <a:spcAft>
                <a:spcPts val="600"/>
              </a:spcAft>
            </a:pP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L’</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embêtant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voyez-vous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c’est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lorsqu’on</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se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dit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que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ça</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ne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peut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pas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changer</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Quand</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on est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jeune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on s’</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imagine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que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le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bonheur</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viendra</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on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espère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des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choses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 et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puis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la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misère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recommence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toujours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on reste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enfermé</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là-</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dedans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Moi, je ne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veux</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du</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mal à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personne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mais il y a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des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fois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où</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cette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injustice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me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révolte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a:t>
            </a:r>
            <a:endParaRPr lang="it-IT" sz="1800" kern="150" dirty="0">
              <a:effectLst/>
              <a:latin typeface="Times New Roman" panose="02020603050405020304" pitchFamily="18" charset="0"/>
              <a:ea typeface="SimSun" panose="02010600030101010101" pitchFamily="2" charset="-122"/>
              <a:cs typeface="Lucida Sans" panose="020B0602030504020204" pitchFamily="34" charset="0"/>
            </a:endParaRPr>
          </a:p>
          <a:p>
            <a:pPr indent="304800" algn="just" fontAlgn="auto">
              <a:spcBef>
                <a:spcPts val="600"/>
              </a:spcBef>
              <a:spcAft>
                <a:spcPts val="600"/>
              </a:spcAft>
            </a:pP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Un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silence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se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faisait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tous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soufflaient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un instant,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dans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le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malaise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vague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de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cet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horizon</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fermé</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Seul, le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père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Bonnemort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s’il</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était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là,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ouvrait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des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yeux</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surpris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car de son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temps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on ne se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tracassait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pas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de la sorte : on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naissait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dans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le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charbon</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on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tapait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à la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veine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sans en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demander</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davantage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tandis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que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maintenant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il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passait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un air qui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donnait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de l’</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ambition</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aux</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charbonniers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a:t>
            </a:r>
            <a:endParaRPr lang="it-IT" sz="1800" kern="150" dirty="0">
              <a:effectLst/>
              <a:latin typeface="Times New Roman" panose="02020603050405020304" pitchFamily="18" charset="0"/>
              <a:ea typeface="SimSun" panose="02010600030101010101" pitchFamily="2" charset="-122"/>
              <a:cs typeface="Lucida Sans" panose="020B0602030504020204" pitchFamily="34" charset="0"/>
            </a:endParaRPr>
          </a:p>
          <a:p>
            <a:pPr indent="304800" algn="just" fontAlgn="auto">
              <a:spcBef>
                <a:spcPts val="600"/>
              </a:spcBef>
              <a:spcAft>
                <a:spcPts val="600"/>
              </a:spcAft>
            </a:pP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Faut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cracher</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sur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rien</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murmurait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-il. Une bonne chope est une bonne chope…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Les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chefs, c’est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souvent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de la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canaille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 mais il y aura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toujours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des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chefs,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pas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vrai</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 Inutile de se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casser</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la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tête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à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réfléchir</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là-</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dessus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a:t>
            </a:r>
            <a:endParaRPr lang="it-IT" sz="1800" kern="150" dirty="0">
              <a:effectLst/>
              <a:latin typeface="Times New Roman" panose="02020603050405020304" pitchFamily="18" charset="0"/>
              <a:ea typeface="SimSun" panose="02010600030101010101" pitchFamily="2" charset="-122"/>
              <a:cs typeface="Lucida Sans" panose="020B0602030504020204" pitchFamily="34" charset="0"/>
            </a:endParaRPr>
          </a:p>
          <a:p>
            <a:pPr indent="304800" algn="just" fontAlgn="auto">
              <a:spcBef>
                <a:spcPts val="600"/>
              </a:spcBef>
              <a:spcAft>
                <a:spcPts val="600"/>
              </a:spcAft>
            </a:pP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Du</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coup, Étienne s’</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animait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Comment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 la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réflexion</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serait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défendue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à l’</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ouvrier</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 Eh !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justement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les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choses</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changeraient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bientôt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parce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que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l’</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ouvrier</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réfléchissait</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à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cette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18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heure</a:t>
            </a:r>
            <a:r>
              <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endParaRPr lang="it-IT" dirty="0"/>
          </a:p>
        </p:txBody>
      </p:sp>
    </p:spTree>
    <p:extLst>
      <p:ext uri="{BB962C8B-B14F-4D97-AF65-F5344CB8AC3E}">
        <p14:creationId xmlns:p14="http://schemas.microsoft.com/office/powerpoint/2010/main" val="346526629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42B77414-D877-493F-A5E6-B6CAE7A67F90}"/>
              </a:ext>
            </a:extLst>
          </p:cNvPr>
          <p:cNvSpPr>
            <a:spLocks noGrp="1"/>
          </p:cNvSpPr>
          <p:nvPr>
            <p:ph type="title"/>
          </p:nvPr>
        </p:nvSpPr>
        <p:spPr/>
        <p:txBody>
          <a:bodyPr/>
          <a:lstStyle/>
          <a:p>
            <a:pPr algn="ctr"/>
            <a:r>
              <a:rPr lang="it-IT" dirty="0"/>
              <a:t>Maupassant, </a:t>
            </a:r>
            <a:r>
              <a:rPr lang="it-IT" i="1" dirty="0"/>
              <a:t>Une vie </a:t>
            </a:r>
            <a:r>
              <a:rPr lang="fr-FR" sz="4400" b="0" i="0" dirty="0">
                <a:solidFill>
                  <a:srgbClr val="202122"/>
                </a:solidFill>
                <a:effectLst/>
              </a:rPr>
              <a:t>(chap. X)</a:t>
            </a:r>
            <a:endParaRPr lang="it-IT" i="1" dirty="0"/>
          </a:p>
        </p:txBody>
      </p:sp>
      <p:sp>
        <p:nvSpPr>
          <p:cNvPr id="3" name="Segnaposto contenuto 2">
            <a:extLst>
              <a:ext uri="{FF2B5EF4-FFF2-40B4-BE49-F238E27FC236}">
                <a16:creationId xmlns:a16="http://schemas.microsoft.com/office/drawing/2014/main" id="{9B5DDEA5-A3FA-49B2-8ABD-05213762FD93}"/>
              </a:ext>
            </a:extLst>
          </p:cNvPr>
          <p:cNvSpPr>
            <a:spLocks noGrp="1"/>
          </p:cNvSpPr>
          <p:nvPr>
            <p:ph idx="1"/>
          </p:nvPr>
        </p:nvSpPr>
        <p:spPr/>
        <p:txBody>
          <a:bodyPr>
            <a:noAutofit/>
          </a:bodyPr>
          <a:lstStyle/>
          <a:p>
            <a:pPr marL="0" indent="0" algn="just">
              <a:buNone/>
            </a:pPr>
            <a:r>
              <a:rPr lang="fr-FR" sz="1800" b="1" i="0" dirty="0" smtClean="0">
                <a:solidFill>
                  <a:srgbClr val="202122"/>
                </a:solidFill>
                <a:effectLst/>
              </a:rPr>
              <a:t>Et</a:t>
            </a:r>
            <a:r>
              <a:rPr lang="fr-FR" sz="1800" b="0" i="0" dirty="0" smtClean="0">
                <a:solidFill>
                  <a:srgbClr val="202122"/>
                </a:solidFill>
                <a:effectLst/>
              </a:rPr>
              <a:t> </a:t>
            </a:r>
            <a:r>
              <a:rPr lang="fr-FR" sz="1800" b="0" i="0" dirty="0">
                <a:solidFill>
                  <a:srgbClr val="202122"/>
                </a:solidFill>
                <a:effectLst/>
              </a:rPr>
              <a:t>la grande maison, qui voyait ainsi de temps en temps disparaître un de ses maîtres, reprit sa vie calme et régulière.</a:t>
            </a:r>
          </a:p>
          <a:p>
            <a:pPr marL="0" indent="0" algn="just">
              <a:buNone/>
            </a:pPr>
            <a:r>
              <a:rPr lang="fr-FR" sz="1800" b="1" i="0" dirty="0">
                <a:solidFill>
                  <a:srgbClr val="202122"/>
                </a:solidFill>
                <a:effectLst/>
              </a:rPr>
              <a:t>Et</a:t>
            </a:r>
            <a:r>
              <a:rPr lang="fr-FR" sz="1800" b="0" i="0" dirty="0">
                <a:solidFill>
                  <a:srgbClr val="202122"/>
                </a:solidFill>
                <a:effectLst/>
              </a:rPr>
              <a:t> puis Paul tomba malade. Jeanne en perdit la raison, resta douze jours sans dormir, presque sans manger.</a:t>
            </a:r>
          </a:p>
          <a:p>
            <a:pPr marL="0" indent="0" algn="just">
              <a:buNone/>
            </a:pPr>
            <a:r>
              <a:rPr lang="fr-FR" sz="1800" b="0" i="0" dirty="0">
                <a:solidFill>
                  <a:srgbClr val="202122"/>
                </a:solidFill>
                <a:effectLst/>
              </a:rPr>
              <a:t>Il guérit ; mais elle demeura épouvantée par cette idée qu’il pouvait mourir. Alors </a:t>
            </a:r>
            <a:r>
              <a:rPr lang="fr-FR" sz="1800" b="1" i="0" dirty="0">
                <a:solidFill>
                  <a:srgbClr val="202122"/>
                </a:solidFill>
                <a:effectLst/>
              </a:rPr>
              <a:t>que ferait-elle ? que deviendrait-elle ?</a:t>
            </a:r>
            <a:r>
              <a:rPr lang="fr-FR" sz="1800" b="0" i="0" dirty="0">
                <a:solidFill>
                  <a:srgbClr val="202122"/>
                </a:solidFill>
                <a:effectLst/>
              </a:rPr>
              <a:t> Et tout doucement se glissa dans son cœur le vague besoin d’avoir un autre enfant. Bientôt elle en rêva, reprise tout entière par son ancien désir de voir autour d’elle deux petits êtres, un garçon et une fille. </a:t>
            </a:r>
            <a:r>
              <a:rPr lang="fr-FR" sz="1800" b="1" i="0" dirty="0">
                <a:solidFill>
                  <a:srgbClr val="202122"/>
                </a:solidFill>
                <a:effectLst/>
              </a:rPr>
              <a:t>Et </a:t>
            </a:r>
            <a:r>
              <a:rPr lang="fr-FR" sz="1800" b="0" i="0" dirty="0">
                <a:solidFill>
                  <a:srgbClr val="202122"/>
                </a:solidFill>
                <a:effectLst/>
              </a:rPr>
              <a:t>ce fut une obsession.</a:t>
            </a:r>
          </a:p>
          <a:p>
            <a:pPr marL="0" indent="0" algn="just">
              <a:buNone/>
            </a:pPr>
            <a:r>
              <a:rPr lang="fr-FR" sz="1800" b="0" i="0" dirty="0">
                <a:solidFill>
                  <a:srgbClr val="202122"/>
                </a:solidFill>
                <a:effectLst/>
              </a:rPr>
              <a:t>Mais depuis l’affaire de Rosalie elle vivait séparée de Julien. Un rapprochement semblait même impossible dans les situations où ils se trouvaient. Julien aimait ailleurs ; elle le savait ; </a:t>
            </a:r>
            <a:r>
              <a:rPr lang="fr-FR" sz="1800" b="1" i="0" dirty="0">
                <a:solidFill>
                  <a:srgbClr val="202122"/>
                </a:solidFill>
                <a:effectLst/>
              </a:rPr>
              <a:t>et </a:t>
            </a:r>
            <a:r>
              <a:rPr lang="fr-FR" sz="1800" b="0" i="0" dirty="0">
                <a:solidFill>
                  <a:srgbClr val="202122"/>
                </a:solidFill>
                <a:effectLst/>
              </a:rPr>
              <a:t>la seule pensée de subir de nouveau ses caresses la faisait frémir de répugnance.</a:t>
            </a:r>
          </a:p>
          <a:p>
            <a:pPr marL="0" indent="0" algn="just">
              <a:spcBef>
                <a:spcPts val="0"/>
              </a:spcBef>
              <a:buNone/>
            </a:pPr>
            <a:r>
              <a:rPr lang="fr-FR" sz="1800" b="0" i="0" dirty="0">
                <a:solidFill>
                  <a:srgbClr val="202122"/>
                </a:solidFill>
                <a:effectLst/>
              </a:rPr>
              <a:t>Elle s’y serait pourtant résignée, tant l’envie d’être encore mère la harcelait ; mais elle se demandait comment pourraient recommencer leurs baisers ? </a:t>
            </a:r>
            <a:endParaRPr lang="fr-FR" sz="1800" b="0" i="0" dirty="0" smtClean="0">
              <a:solidFill>
                <a:srgbClr val="202122"/>
              </a:solidFill>
              <a:effectLst/>
            </a:endParaRPr>
          </a:p>
          <a:p>
            <a:pPr marL="0" indent="0" algn="just">
              <a:spcBef>
                <a:spcPts val="0"/>
              </a:spcBef>
              <a:buNone/>
            </a:pPr>
            <a:r>
              <a:rPr lang="fr-FR" sz="1800" dirty="0" smtClean="0">
                <a:solidFill>
                  <a:srgbClr val="202122"/>
                </a:solidFill>
              </a:rPr>
              <a:t>--------------------------------------</a:t>
            </a:r>
            <a:endParaRPr lang="fr-FR" sz="1800" dirty="0">
              <a:solidFill>
                <a:srgbClr val="202122"/>
              </a:solidFill>
            </a:endParaRPr>
          </a:p>
          <a:p>
            <a:pPr>
              <a:spcBef>
                <a:spcPts val="0"/>
              </a:spcBef>
            </a:pPr>
            <a:r>
              <a:rPr lang="fr-FR" sz="1800" dirty="0" smtClean="0"/>
              <a:t>Explicit:  </a:t>
            </a:r>
            <a:r>
              <a:rPr lang="fr-FR" sz="1800" dirty="0"/>
              <a:t>« La vie, voyez-vous, ça n’est jamais si bon ni si mauvais qu’on croit. </a:t>
            </a:r>
            <a:r>
              <a:rPr lang="fr-FR" sz="1800" dirty="0" smtClean="0"/>
              <a:t>»</a:t>
            </a:r>
            <a:endParaRPr lang="fr-FR" sz="1800" b="0" i="0" dirty="0">
              <a:solidFill>
                <a:srgbClr val="202122"/>
              </a:solidFill>
              <a:effectLst/>
            </a:endParaRPr>
          </a:p>
        </p:txBody>
      </p:sp>
    </p:spTree>
    <p:extLst>
      <p:ext uri="{BB962C8B-B14F-4D97-AF65-F5344CB8AC3E}">
        <p14:creationId xmlns:p14="http://schemas.microsoft.com/office/powerpoint/2010/main" val="347939166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1EAFE324-F5D8-41A9-88E2-8C42544DD984}"/>
              </a:ext>
            </a:extLst>
          </p:cNvPr>
          <p:cNvSpPr>
            <a:spLocks noGrp="1"/>
          </p:cNvSpPr>
          <p:nvPr>
            <p:ph type="title"/>
          </p:nvPr>
        </p:nvSpPr>
        <p:spPr/>
        <p:txBody>
          <a:bodyPr/>
          <a:lstStyle/>
          <a:p>
            <a:pPr algn="ctr"/>
            <a:r>
              <a:rPr lang="it-IT" dirty="0"/>
              <a:t>Maupassant, </a:t>
            </a:r>
            <a:r>
              <a:rPr lang="it-IT" i="1" dirty="0"/>
              <a:t>Bel-Ami </a:t>
            </a:r>
            <a:r>
              <a:rPr lang="fr-FR" sz="4400" b="0" i="0" dirty="0">
                <a:solidFill>
                  <a:srgbClr val="202122"/>
                </a:solidFill>
                <a:effectLst/>
              </a:rPr>
              <a:t>(II, 2)</a:t>
            </a:r>
            <a:endParaRPr lang="it-IT" dirty="0"/>
          </a:p>
        </p:txBody>
      </p:sp>
      <p:sp>
        <p:nvSpPr>
          <p:cNvPr id="3" name="Segnaposto contenuto 2">
            <a:extLst>
              <a:ext uri="{FF2B5EF4-FFF2-40B4-BE49-F238E27FC236}">
                <a16:creationId xmlns:a16="http://schemas.microsoft.com/office/drawing/2014/main" id="{AA846F2A-A9EF-4A09-9E45-AB4B80A492F4}"/>
              </a:ext>
            </a:extLst>
          </p:cNvPr>
          <p:cNvSpPr>
            <a:spLocks noGrp="1"/>
          </p:cNvSpPr>
          <p:nvPr>
            <p:ph idx="1"/>
          </p:nvPr>
        </p:nvSpPr>
        <p:spPr/>
        <p:txBody>
          <a:bodyPr>
            <a:normAutofit fontScale="85000" lnSpcReduction="20000"/>
          </a:bodyPr>
          <a:lstStyle/>
          <a:p>
            <a:pPr algn="just"/>
            <a:r>
              <a:rPr lang="fr-FR" b="0" i="0" dirty="0">
                <a:solidFill>
                  <a:srgbClr val="202122"/>
                </a:solidFill>
                <a:effectLst/>
                <a:latin typeface="Arial" panose="020B0604020202020204" pitchFamily="34" charset="0"/>
              </a:rPr>
              <a:t>[…] il pensa : « Toutes les femmes sont des filles, il faut s’en servir et ne leur rien donner de soi. »</a:t>
            </a:r>
          </a:p>
          <a:p>
            <a:pPr algn="just"/>
            <a:r>
              <a:rPr lang="fr-FR" b="0" i="0" dirty="0">
                <a:solidFill>
                  <a:srgbClr val="202122"/>
                </a:solidFill>
                <a:effectLst/>
                <a:latin typeface="Arial" panose="020B0604020202020204" pitchFamily="34" charset="0"/>
              </a:rPr>
              <a:t>L’amertume de son cœur lui montait aux lèvres en paroles de mépris et de dégoût. Il ne les laissa point s’épandre cependant. Il se répétait : « Le monde est aux forts. Il faut être fort. Il faut être au-dessus de tout. »</a:t>
            </a:r>
          </a:p>
          <a:p>
            <a:pPr algn="just"/>
            <a:r>
              <a:rPr lang="fr-FR" b="0" i="0" dirty="0">
                <a:solidFill>
                  <a:srgbClr val="202122"/>
                </a:solidFill>
                <a:effectLst/>
                <a:latin typeface="Arial" panose="020B0604020202020204" pitchFamily="34" charset="0"/>
              </a:rPr>
              <a:t>La voiture allait plus vite. Elle repassa les fortifications. Du Roy regardait devant lui une clarté rougeâtre dans le ciel, pareille à une lueur de forge démesurée ; et il entendait une rumeur confuse, immense, continue, faite de bruits innombrables et différents, une rumeur sourde, proche, lointaine, </a:t>
            </a:r>
            <a:r>
              <a:rPr lang="fr-FR" b="1" i="0" dirty="0">
                <a:solidFill>
                  <a:srgbClr val="202122"/>
                </a:solidFill>
                <a:effectLst/>
                <a:latin typeface="Arial" panose="020B0604020202020204" pitchFamily="34" charset="0"/>
              </a:rPr>
              <a:t>une vague et énorme palpitation de vie</a:t>
            </a:r>
            <a:r>
              <a:rPr lang="fr-FR" b="0" i="0" dirty="0">
                <a:solidFill>
                  <a:srgbClr val="202122"/>
                </a:solidFill>
                <a:effectLst/>
                <a:latin typeface="Arial" panose="020B0604020202020204" pitchFamily="34" charset="0"/>
              </a:rPr>
              <a:t>, le </a:t>
            </a:r>
            <a:r>
              <a:rPr lang="fr-FR" b="1" i="0" dirty="0">
                <a:solidFill>
                  <a:srgbClr val="202122"/>
                </a:solidFill>
                <a:effectLst/>
                <a:latin typeface="Arial" panose="020B0604020202020204" pitchFamily="34" charset="0"/>
              </a:rPr>
              <a:t>souffle de Paris</a:t>
            </a:r>
            <a:r>
              <a:rPr lang="fr-FR" b="0" i="0" dirty="0">
                <a:solidFill>
                  <a:srgbClr val="202122"/>
                </a:solidFill>
                <a:effectLst/>
                <a:latin typeface="Arial" panose="020B0604020202020204" pitchFamily="34" charset="0"/>
              </a:rPr>
              <a:t> respirant, dans cette nuit d’été, comme un colosse épuisé de fatigue.</a:t>
            </a:r>
          </a:p>
          <a:p>
            <a:pPr algn="just"/>
            <a:r>
              <a:rPr lang="fr-FR" b="0" i="0" dirty="0">
                <a:solidFill>
                  <a:srgbClr val="202122"/>
                </a:solidFill>
                <a:effectLst/>
                <a:latin typeface="Arial" panose="020B0604020202020204" pitchFamily="34" charset="0"/>
              </a:rPr>
              <a:t>Georges songeait : — Je serais bien bête de me faire de la bile. Chacun pour soi. La victoire est aux audacieux. Tout n’est que de l’</a:t>
            </a:r>
            <a:r>
              <a:rPr lang="fr-FR" b="1" i="0" dirty="0">
                <a:solidFill>
                  <a:srgbClr val="202122"/>
                </a:solidFill>
                <a:effectLst/>
                <a:latin typeface="Arial" panose="020B0604020202020204" pitchFamily="34" charset="0"/>
              </a:rPr>
              <a:t>égoïsme</a:t>
            </a:r>
            <a:r>
              <a:rPr lang="fr-FR" b="0" i="0" dirty="0">
                <a:solidFill>
                  <a:srgbClr val="202122"/>
                </a:solidFill>
                <a:effectLst/>
                <a:latin typeface="Arial" panose="020B0604020202020204" pitchFamily="34" charset="0"/>
              </a:rPr>
              <a:t>. L’égoïsme pour l’ambition et la fortune vaut mieux que l’égoïsme pour la femme et pour l’amour.</a:t>
            </a:r>
          </a:p>
          <a:p>
            <a:endParaRPr lang="it-IT" dirty="0"/>
          </a:p>
        </p:txBody>
      </p:sp>
    </p:spTree>
    <p:extLst>
      <p:ext uri="{BB962C8B-B14F-4D97-AF65-F5344CB8AC3E}">
        <p14:creationId xmlns:p14="http://schemas.microsoft.com/office/powerpoint/2010/main" val="42040157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B1392EDE-38F2-4646-BC92-16FABBA7DBB4}"/>
              </a:ext>
            </a:extLst>
          </p:cNvPr>
          <p:cNvSpPr>
            <a:spLocks noGrp="1"/>
          </p:cNvSpPr>
          <p:nvPr>
            <p:ph type="title"/>
          </p:nvPr>
        </p:nvSpPr>
        <p:spPr/>
        <p:txBody>
          <a:bodyPr/>
          <a:lstStyle/>
          <a:p>
            <a:pPr algn="ctr"/>
            <a:r>
              <a:rPr lang="it-IT" sz="4400" dirty="0">
                <a:solidFill>
                  <a:srgbClr val="222222"/>
                </a:solidFill>
                <a:effectLst/>
                <a:latin typeface="Calibri Light" panose="020F0302020204030204" pitchFamily="34" charset="0"/>
                <a:ea typeface="Times New Roman" panose="02020603050405020304" pitchFamily="18" charset="0"/>
                <a:cs typeface="Calibri Light" panose="020F0302020204030204" pitchFamily="34" charset="0"/>
              </a:rPr>
              <a:t>Maupassant, “Le </a:t>
            </a:r>
            <a:r>
              <a:rPr lang="it-IT" sz="4400" dirty="0" err="1">
                <a:solidFill>
                  <a:srgbClr val="222222"/>
                </a:solidFill>
                <a:effectLst/>
                <a:latin typeface="Calibri Light" panose="020F0302020204030204" pitchFamily="34" charset="0"/>
                <a:ea typeface="Times New Roman" panose="02020603050405020304" pitchFamily="18" charset="0"/>
                <a:cs typeface="Calibri Light" panose="020F0302020204030204" pitchFamily="34" charset="0"/>
              </a:rPr>
              <a:t>roman</a:t>
            </a:r>
            <a:r>
              <a:rPr lang="it-IT" sz="4400" dirty="0">
                <a:solidFill>
                  <a:srgbClr val="222222"/>
                </a:solidFill>
                <a:effectLst/>
                <a:latin typeface="Calibri Light" panose="020F0302020204030204" pitchFamily="34" charset="0"/>
                <a:ea typeface="Times New Roman" panose="02020603050405020304" pitchFamily="18" charset="0"/>
                <a:cs typeface="Calibri Light" panose="020F0302020204030204" pitchFamily="34" charset="0"/>
              </a:rPr>
              <a:t>”, </a:t>
            </a:r>
            <a:br>
              <a:rPr lang="it-IT" sz="4400" dirty="0">
                <a:solidFill>
                  <a:srgbClr val="222222"/>
                </a:solidFill>
                <a:effectLst/>
                <a:latin typeface="Calibri Light" panose="020F0302020204030204" pitchFamily="34" charset="0"/>
                <a:ea typeface="Times New Roman" panose="02020603050405020304" pitchFamily="18" charset="0"/>
                <a:cs typeface="Calibri Light" panose="020F0302020204030204" pitchFamily="34" charset="0"/>
              </a:rPr>
            </a:br>
            <a:r>
              <a:rPr lang="it-IT" sz="4400" dirty="0" err="1">
                <a:solidFill>
                  <a:srgbClr val="222222"/>
                </a:solidFill>
                <a:effectLst/>
                <a:latin typeface="Calibri Light" panose="020F0302020204030204" pitchFamily="34" charset="0"/>
                <a:ea typeface="Times New Roman" panose="02020603050405020304" pitchFamily="18" charset="0"/>
                <a:cs typeface="Calibri Light" panose="020F0302020204030204" pitchFamily="34" charset="0"/>
              </a:rPr>
              <a:t>préface</a:t>
            </a:r>
            <a:r>
              <a:rPr lang="it-IT" sz="4400" dirty="0">
                <a:solidFill>
                  <a:srgbClr val="222222"/>
                </a:solidFill>
                <a:effectLst/>
                <a:latin typeface="Calibri Light" panose="020F0302020204030204" pitchFamily="34" charset="0"/>
                <a:ea typeface="Times New Roman" panose="02020603050405020304" pitchFamily="18" charset="0"/>
                <a:cs typeface="Calibri Light" panose="020F0302020204030204" pitchFamily="34" charset="0"/>
              </a:rPr>
              <a:t> de </a:t>
            </a:r>
            <a:r>
              <a:rPr lang="it-IT" sz="4400" i="1" dirty="0">
                <a:solidFill>
                  <a:srgbClr val="222222"/>
                </a:solidFill>
                <a:effectLst/>
                <a:latin typeface="Calibri Light" panose="020F0302020204030204" pitchFamily="34" charset="0"/>
                <a:ea typeface="Times New Roman" panose="02020603050405020304" pitchFamily="18" charset="0"/>
                <a:cs typeface="Calibri Light" panose="020F0302020204030204" pitchFamily="34" charset="0"/>
              </a:rPr>
              <a:t>Pierre et Jean</a:t>
            </a:r>
            <a:endParaRPr lang="it-IT" dirty="0">
              <a:latin typeface="Calibri Light" panose="020F0302020204030204" pitchFamily="34" charset="0"/>
              <a:cs typeface="Calibri Light" panose="020F0302020204030204" pitchFamily="34" charset="0"/>
            </a:endParaRPr>
          </a:p>
        </p:txBody>
      </p:sp>
      <p:sp>
        <p:nvSpPr>
          <p:cNvPr id="3" name="Segnaposto contenuto 2">
            <a:extLst>
              <a:ext uri="{FF2B5EF4-FFF2-40B4-BE49-F238E27FC236}">
                <a16:creationId xmlns:a16="http://schemas.microsoft.com/office/drawing/2014/main" id="{8497E8D6-E57F-44B4-A0E8-BFAACD745C0F}"/>
              </a:ext>
            </a:extLst>
          </p:cNvPr>
          <p:cNvSpPr>
            <a:spLocks noGrp="1"/>
          </p:cNvSpPr>
          <p:nvPr>
            <p:ph idx="1"/>
          </p:nvPr>
        </p:nvSpPr>
        <p:spPr/>
        <p:txBody>
          <a:bodyPr>
            <a:normAutofit lnSpcReduction="10000"/>
          </a:bodyPr>
          <a:lstStyle/>
          <a:p>
            <a:pPr indent="306070" algn="just">
              <a:spcBef>
                <a:spcPts val="600"/>
              </a:spcBef>
              <a:spcAft>
                <a:spcPts val="600"/>
              </a:spcAft>
            </a:pPr>
            <a:r>
              <a:rPr lang="it-IT" sz="1800" dirty="0" err="1">
                <a:solidFill>
                  <a:srgbClr val="222222"/>
                </a:solidFill>
                <a:effectLst/>
                <a:ea typeface="Times New Roman" panose="02020603050405020304" pitchFamily="18" charset="0"/>
              </a:rPr>
              <a:t>Après</a:t>
            </a:r>
            <a:r>
              <a:rPr lang="it-IT" sz="1800" dirty="0">
                <a:solidFill>
                  <a:srgbClr val="222222"/>
                </a:solidFill>
                <a:effectLst/>
                <a:ea typeface="Times New Roman" panose="02020603050405020304" pitchFamily="18" charset="0"/>
              </a:rPr>
              <a:t> </a:t>
            </a:r>
            <a:r>
              <a:rPr lang="it-IT" sz="1800" dirty="0" err="1">
                <a:solidFill>
                  <a:srgbClr val="222222"/>
                </a:solidFill>
                <a:effectLst/>
                <a:ea typeface="Times New Roman" panose="02020603050405020304" pitchFamily="18" charset="0"/>
              </a:rPr>
              <a:t>les</a:t>
            </a:r>
            <a:r>
              <a:rPr lang="it-IT" sz="1800" dirty="0">
                <a:solidFill>
                  <a:srgbClr val="222222"/>
                </a:solidFill>
                <a:effectLst/>
                <a:ea typeface="Times New Roman" panose="02020603050405020304" pitchFamily="18" charset="0"/>
              </a:rPr>
              <a:t> écoles </a:t>
            </a:r>
            <a:r>
              <a:rPr lang="it-IT" sz="1800" dirty="0" err="1">
                <a:solidFill>
                  <a:srgbClr val="222222"/>
                </a:solidFill>
                <a:effectLst/>
                <a:ea typeface="Times New Roman" panose="02020603050405020304" pitchFamily="18" charset="0"/>
              </a:rPr>
              <a:t>littéraires</a:t>
            </a:r>
            <a:r>
              <a:rPr lang="it-IT" sz="1800" dirty="0">
                <a:solidFill>
                  <a:srgbClr val="222222"/>
                </a:solidFill>
                <a:effectLst/>
                <a:ea typeface="Times New Roman" panose="02020603050405020304" pitchFamily="18" charset="0"/>
              </a:rPr>
              <a:t> qui </a:t>
            </a:r>
            <a:r>
              <a:rPr lang="it-IT" sz="1800" dirty="0" err="1">
                <a:solidFill>
                  <a:srgbClr val="222222"/>
                </a:solidFill>
                <a:effectLst/>
                <a:ea typeface="Times New Roman" panose="02020603050405020304" pitchFamily="18" charset="0"/>
              </a:rPr>
              <a:t>ont</a:t>
            </a:r>
            <a:r>
              <a:rPr lang="it-IT" sz="1800" dirty="0">
                <a:solidFill>
                  <a:srgbClr val="222222"/>
                </a:solidFill>
                <a:effectLst/>
                <a:ea typeface="Times New Roman" panose="02020603050405020304" pitchFamily="18" charset="0"/>
              </a:rPr>
              <a:t> </a:t>
            </a:r>
            <a:r>
              <a:rPr lang="it-IT" sz="1800" dirty="0" err="1">
                <a:solidFill>
                  <a:srgbClr val="222222"/>
                </a:solidFill>
                <a:effectLst/>
                <a:ea typeface="Times New Roman" panose="02020603050405020304" pitchFamily="18" charset="0"/>
              </a:rPr>
              <a:t>voulu</a:t>
            </a:r>
            <a:r>
              <a:rPr lang="it-IT" sz="1800" dirty="0">
                <a:solidFill>
                  <a:srgbClr val="222222"/>
                </a:solidFill>
                <a:effectLst/>
                <a:ea typeface="Times New Roman" panose="02020603050405020304" pitchFamily="18" charset="0"/>
              </a:rPr>
              <a:t> nous </a:t>
            </a:r>
            <a:r>
              <a:rPr lang="it-IT" sz="1800" dirty="0" err="1">
                <a:solidFill>
                  <a:srgbClr val="222222"/>
                </a:solidFill>
                <a:effectLst/>
                <a:ea typeface="Times New Roman" panose="02020603050405020304" pitchFamily="18" charset="0"/>
              </a:rPr>
              <a:t>donner</a:t>
            </a:r>
            <a:r>
              <a:rPr lang="it-IT" sz="1800" dirty="0">
                <a:solidFill>
                  <a:srgbClr val="222222"/>
                </a:solidFill>
                <a:effectLst/>
                <a:ea typeface="Times New Roman" panose="02020603050405020304" pitchFamily="18" charset="0"/>
              </a:rPr>
              <a:t> une </a:t>
            </a:r>
            <a:r>
              <a:rPr lang="it-IT" sz="1800" dirty="0" err="1">
                <a:solidFill>
                  <a:srgbClr val="222222"/>
                </a:solidFill>
                <a:effectLst/>
                <a:ea typeface="Times New Roman" panose="02020603050405020304" pitchFamily="18" charset="0"/>
              </a:rPr>
              <a:t>vision</a:t>
            </a:r>
            <a:r>
              <a:rPr lang="it-IT" sz="1800" dirty="0">
                <a:solidFill>
                  <a:srgbClr val="222222"/>
                </a:solidFill>
                <a:effectLst/>
                <a:ea typeface="Times New Roman" panose="02020603050405020304" pitchFamily="18" charset="0"/>
              </a:rPr>
              <a:t> </a:t>
            </a:r>
            <a:r>
              <a:rPr lang="it-IT" sz="1800" dirty="0" err="1">
                <a:solidFill>
                  <a:srgbClr val="222222"/>
                </a:solidFill>
                <a:effectLst/>
                <a:ea typeface="Times New Roman" panose="02020603050405020304" pitchFamily="18" charset="0"/>
              </a:rPr>
              <a:t>déformée</a:t>
            </a:r>
            <a:r>
              <a:rPr lang="it-IT" sz="1800" dirty="0">
                <a:solidFill>
                  <a:srgbClr val="222222"/>
                </a:solidFill>
                <a:effectLst/>
                <a:ea typeface="Times New Roman" panose="02020603050405020304" pitchFamily="18" charset="0"/>
              </a:rPr>
              <a:t>, </a:t>
            </a:r>
            <a:r>
              <a:rPr lang="it-IT" sz="1800" dirty="0" err="1">
                <a:solidFill>
                  <a:srgbClr val="222222"/>
                </a:solidFill>
                <a:effectLst/>
                <a:ea typeface="Times New Roman" panose="02020603050405020304" pitchFamily="18" charset="0"/>
              </a:rPr>
              <a:t>surhumaine</a:t>
            </a:r>
            <a:r>
              <a:rPr lang="it-IT" sz="1800" dirty="0">
                <a:solidFill>
                  <a:srgbClr val="222222"/>
                </a:solidFill>
                <a:effectLst/>
                <a:ea typeface="Times New Roman" panose="02020603050405020304" pitchFamily="18" charset="0"/>
              </a:rPr>
              <a:t>, </a:t>
            </a:r>
            <a:r>
              <a:rPr lang="it-IT" sz="1800" dirty="0" err="1">
                <a:solidFill>
                  <a:srgbClr val="222222"/>
                </a:solidFill>
                <a:effectLst/>
                <a:ea typeface="Times New Roman" panose="02020603050405020304" pitchFamily="18" charset="0"/>
              </a:rPr>
              <a:t>poétique</a:t>
            </a:r>
            <a:r>
              <a:rPr lang="it-IT" sz="1800" dirty="0">
                <a:solidFill>
                  <a:srgbClr val="222222"/>
                </a:solidFill>
                <a:effectLst/>
                <a:ea typeface="Times New Roman" panose="02020603050405020304" pitchFamily="18" charset="0"/>
              </a:rPr>
              <a:t>, </a:t>
            </a:r>
            <a:r>
              <a:rPr lang="it-IT" sz="1800" dirty="0" err="1">
                <a:solidFill>
                  <a:srgbClr val="222222"/>
                </a:solidFill>
                <a:effectLst/>
                <a:ea typeface="Times New Roman" panose="02020603050405020304" pitchFamily="18" charset="0"/>
              </a:rPr>
              <a:t>attendrissante</a:t>
            </a:r>
            <a:r>
              <a:rPr lang="it-IT" sz="1800" dirty="0">
                <a:solidFill>
                  <a:srgbClr val="222222"/>
                </a:solidFill>
                <a:effectLst/>
                <a:ea typeface="Times New Roman" panose="02020603050405020304" pitchFamily="18" charset="0"/>
              </a:rPr>
              <a:t>, </a:t>
            </a:r>
            <a:r>
              <a:rPr lang="it-IT" sz="1800" dirty="0" err="1">
                <a:solidFill>
                  <a:srgbClr val="222222"/>
                </a:solidFill>
                <a:effectLst/>
                <a:ea typeface="Times New Roman" panose="02020603050405020304" pitchFamily="18" charset="0"/>
              </a:rPr>
              <a:t>charmante</a:t>
            </a:r>
            <a:r>
              <a:rPr lang="it-IT" sz="1800" dirty="0">
                <a:solidFill>
                  <a:srgbClr val="222222"/>
                </a:solidFill>
                <a:effectLst/>
                <a:ea typeface="Times New Roman" panose="02020603050405020304" pitchFamily="18" charset="0"/>
              </a:rPr>
              <a:t> </a:t>
            </a:r>
            <a:r>
              <a:rPr lang="it-IT" sz="1800" dirty="0" err="1">
                <a:solidFill>
                  <a:srgbClr val="222222"/>
                </a:solidFill>
                <a:effectLst/>
                <a:ea typeface="Times New Roman" panose="02020603050405020304" pitchFamily="18" charset="0"/>
              </a:rPr>
              <a:t>ou</a:t>
            </a:r>
            <a:r>
              <a:rPr lang="it-IT" sz="1800" dirty="0">
                <a:solidFill>
                  <a:srgbClr val="222222"/>
                </a:solidFill>
                <a:effectLst/>
                <a:ea typeface="Times New Roman" panose="02020603050405020304" pitchFamily="18" charset="0"/>
              </a:rPr>
              <a:t> superbe de la vie, est </a:t>
            </a:r>
            <a:r>
              <a:rPr lang="it-IT" sz="1800" dirty="0" err="1">
                <a:solidFill>
                  <a:srgbClr val="222222"/>
                </a:solidFill>
                <a:effectLst/>
                <a:ea typeface="Times New Roman" panose="02020603050405020304" pitchFamily="18" charset="0"/>
              </a:rPr>
              <a:t>venue</a:t>
            </a:r>
            <a:r>
              <a:rPr lang="it-IT" sz="1800" dirty="0">
                <a:solidFill>
                  <a:srgbClr val="222222"/>
                </a:solidFill>
                <a:effectLst/>
                <a:ea typeface="Times New Roman" panose="02020603050405020304" pitchFamily="18" charset="0"/>
              </a:rPr>
              <a:t> une </a:t>
            </a:r>
            <a:r>
              <a:rPr lang="it-IT" sz="1800" b="1" dirty="0">
                <a:solidFill>
                  <a:srgbClr val="222222"/>
                </a:solidFill>
                <a:effectLst/>
                <a:ea typeface="Times New Roman" panose="02020603050405020304" pitchFamily="18" charset="0"/>
              </a:rPr>
              <a:t>école </a:t>
            </a:r>
            <a:r>
              <a:rPr lang="it-IT" sz="1800" b="1" dirty="0" err="1">
                <a:solidFill>
                  <a:srgbClr val="222222"/>
                </a:solidFill>
                <a:effectLst/>
                <a:ea typeface="Times New Roman" panose="02020603050405020304" pitchFamily="18" charset="0"/>
              </a:rPr>
              <a:t>réaliste</a:t>
            </a:r>
            <a:r>
              <a:rPr lang="it-IT" sz="1800" b="1" dirty="0">
                <a:solidFill>
                  <a:srgbClr val="222222"/>
                </a:solidFill>
                <a:effectLst/>
                <a:ea typeface="Times New Roman" panose="02020603050405020304" pitchFamily="18" charset="0"/>
              </a:rPr>
              <a:t> </a:t>
            </a:r>
            <a:r>
              <a:rPr lang="it-IT" sz="1800" b="1" dirty="0" err="1">
                <a:solidFill>
                  <a:srgbClr val="222222"/>
                </a:solidFill>
                <a:effectLst/>
                <a:ea typeface="Times New Roman" panose="02020603050405020304" pitchFamily="18" charset="0"/>
              </a:rPr>
              <a:t>ou</a:t>
            </a:r>
            <a:r>
              <a:rPr lang="it-IT" sz="1800" b="1" dirty="0">
                <a:solidFill>
                  <a:srgbClr val="222222"/>
                </a:solidFill>
                <a:effectLst/>
                <a:ea typeface="Times New Roman" panose="02020603050405020304" pitchFamily="18" charset="0"/>
              </a:rPr>
              <a:t> naturaliste</a:t>
            </a:r>
            <a:r>
              <a:rPr lang="it-IT" sz="1800" dirty="0">
                <a:solidFill>
                  <a:srgbClr val="222222"/>
                </a:solidFill>
                <a:effectLst/>
                <a:ea typeface="Times New Roman" panose="02020603050405020304" pitchFamily="18" charset="0"/>
              </a:rPr>
              <a:t> qui a </a:t>
            </a:r>
            <a:r>
              <a:rPr lang="it-IT" sz="1800" dirty="0" err="1">
                <a:solidFill>
                  <a:srgbClr val="222222"/>
                </a:solidFill>
                <a:effectLst/>
                <a:ea typeface="Times New Roman" panose="02020603050405020304" pitchFamily="18" charset="0"/>
              </a:rPr>
              <a:t>prétendu</a:t>
            </a:r>
            <a:r>
              <a:rPr lang="it-IT" sz="1800" dirty="0">
                <a:solidFill>
                  <a:srgbClr val="222222"/>
                </a:solidFill>
                <a:effectLst/>
                <a:ea typeface="Times New Roman" panose="02020603050405020304" pitchFamily="18" charset="0"/>
              </a:rPr>
              <a:t> nous </a:t>
            </a:r>
            <a:r>
              <a:rPr lang="it-IT" sz="1800" dirty="0" err="1">
                <a:solidFill>
                  <a:srgbClr val="222222"/>
                </a:solidFill>
                <a:effectLst/>
                <a:ea typeface="Times New Roman" panose="02020603050405020304" pitchFamily="18" charset="0"/>
              </a:rPr>
              <a:t>montrer</a:t>
            </a:r>
            <a:r>
              <a:rPr lang="it-IT" sz="1800" dirty="0">
                <a:solidFill>
                  <a:srgbClr val="222222"/>
                </a:solidFill>
                <a:effectLst/>
                <a:ea typeface="Times New Roman" panose="02020603050405020304" pitchFamily="18" charset="0"/>
              </a:rPr>
              <a:t> la </a:t>
            </a:r>
            <a:r>
              <a:rPr lang="it-IT" sz="1800" b="1" dirty="0" err="1">
                <a:solidFill>
                  <a:srgbClr val="222222"/>
                </a:solidFill>
                <a:effectLst/>
                <a:ea typeface="Times New Roman" panose="02020603050405020304" pitchFamily="18" charset="0"/>
              </a:rPr>
              <a:t>vérité</a:t>
            </a:r>
            <a:r>
              <a:rPr lang="it-IT" sz="1800" dirty="0">
                <a:solidFill>
                  <a:srgbClr val="222222"/>
                </a:solidFill>
                <a:effectLst/>
                <a:ea typeface="Times New Roman" panose="02020603050405020304" pitchFamily="18" charset="0"/>
              </a:rPr>
              <a:t>, </a:t>
            </a:r>
            <a:r>
              <a:rPr lang="it-IT" sz="1800" dirty="0" err="1">
                <a:solidFill>
                  <a:srgbClr val="222222"/>
                </a:solidFill>
                <a:effectLst/>
                <a:ea typeface="Times New Roman" panose="02020603050405020304" pitchFamily="18" charset="0"/>
              </a:rPr>
              <a:t>rien</a:t>
            </a:r>
            <a:r>
              <a:rPr lang="it-IT" sz="1800" dirty="0">
                <a:solidFill>
                  <a:srgbClr val="222222"/>
                </a:solidFill>
                <a:effectLst/>
                <a:ea typeface="Times New Roman" panose="02020603050405020304" pitchFamily="18" charset="0"/>
              </a:rPr>
              <a:t> </a:t>
            </a:r>
            <a:r>
              <a:rPr lang="it-IT" sz="1800" dirty="0" err="1">
                <a:solidFill>
                  <a:srgbClr val="222222"/>
                </a:solidFill>
                <a:effectLst/>
                <a:ea typeface="Times New Roman" panose="02020603050405020304" pitchFamily="18" charset="0"/>
              </a:rPr>
              <a:t>que</a:t>
            </a:r>
            <a:r>
              <a:rPr lang="it-IT" sz="1800" dirty="0">
                <a:solidFill>
                  <a:srgbClr val="222222"/>
                </a:solidFill>
                <a:effectLst/>
                <a:ea typeface="Times New Roman" panose="02020603050405020304" pitchFamily="18" charset="0"/>
              </a:rPr>
              <a:t> la </a:t>
            </a:r>
            <a:r>
              <a:rPr lang="it-IT" sz="1800" dirty="0" err="1">
                <a:solidFill>
                  <a:srgbClr val="222222"/>
                </a:solidFill>
                <a:effectLst/>
                <a:ea typeface="Times New Roman" panose="02020603050405020304" pitchFamily="18" charset="0"/>
              </a:rPr>
              <a:t>vérité</a:t>
            </a:r>
            <a:r>
              <a:rPr lang="it-IT" sz="1800" dirty="0">
                <a:solidFill>
                  <a:srgbClr val="222222"/>
                </a:solidFill>
                <a:effectLst/>
                <a:ea typeface="Times New Roman" panose="02020603050405020304" pitchFamily="18" charset="0"/>
              </a:rPr>
              <a:t> et </a:t>
            </a:r>
            <a:r>
              <a:rPr lang="it-IT" sz="1800" dirty="0" err="1">
                <a:solidFill>
                  <a:srgbClr val="222222"/>
                </a:solidFill>
                <a:effectLst/>
                <a:ea typeface="Times New Roman" panose="02020603050405020304" pitchFamily="18" charset="0"/>
              </a:rPr>
              <a:t>toute</a:t>
            </a:r>
            <a:r>
              <a:rPr lang="it-IT" sz="1800" dirty="0">
                <a:solidFill>
                  <a:srgbClr val="222222"/>
                </a:solidFill>
                <a:effectLst/>
                <a:ea typeface="Times New Roman" panose="02020603050405020304" pitchFamily="18" charset="0"/>
              </a:rPr>
              <a:t> la </a:t>
            </a:r>
            <a:r>
              <a:rPr lang="it-IT" sz="1800" dirty="0" err="1">
                <a:solidFill>
                  <a:srgbClr val="222222"/>
                </a:solidFill>
                <a:effectLst/>
                <a:ea typeface="Times New Roman" panose="02020603050405020304" pitchFamily="18" charset="0"/>
              </a:rPr>
              <a:t>vérité</a:t>
            </a:r>
            <a:r>
              <a:rPr lang="it-IT" sz="1800" dirty="0">
                <a:solidFill>
                  <a:srgbClr val="222222"/>
                </a:solidFill>
                <a:effectLst/>
                <a:ea typeface="Times New Roman" panose="02020603050405020304" pitchFamily="18" charset="0"/>
              </a:rPr>
              <a:t>. </a:t>
            </a:r>
          </a:p>
          <a:p>
            <a:pPr indent="306070" algn="just">
              <a:spcBef>
                <a:spcPts val="600"/>
              </a:spcBef>
              <a:spcAft>
                <a:spcPts val="600"/>
              </a:spcAft>
            </a:pPr>
            <a:r>
              <a:rPr lang="it-IT" sz="1800" dirty="0">
                <a:solidFill>
                  <a:srgbClr val="222222"/>
                </a:solidFill>
                <a:ea typeface="Times New Roman" panose="02020603050405020304" pitchFamily="18" charset="0"/>
              </a:rPr>
              <a:t>[…] </a:t>
            </a:r>
            <a:r>
              <a:rPr lang="it-IT" sz="1800" dirty="0">
                <a:solidFill>
                  <a:srgbClr val="222222"/>
                </a:solidFill>
                <a:effectLst/>
                <a:ea typeface="Times New Roman" panose="02020603050405020304" pitchFamily="18" charset="0"/>
              </a:rPr>
              <a:t>Mais en se </a:t>
            </a:r>
            <a:r>
              <a:rPr lang="it-IT" sz="1800" dirty="0" err="1">
                <a:solidFill>
                  <a:srgbClr val="222222"/>
                </a:solidFill>
                <a:effectLst/>
                <a:ea typeface="Times New Roman" panose="02020603050405020304" pitchFamily="18" charset="0"/>
              </a:rPr>
              <a:t>plaçant</a:t>
            </a:r>
            <a:r>
              <a:rPr lang="it-IT" sz="1800" dirty="0">
                <a:solidFill>
                  <a:srgbClr val="222222"/>
                </a:solidFill>
                <a:effectLst/>
                <a:ea typeface="Times New Roman" panose="02020603050405020304" pitchFamily="18" charset="0"/>
              </a:rPr>
              <a:t> </a:t>
            </a:r>
            <a:r>
              <a:rPr lang="it-IT" sz="1800" dirty="0" err="1">
                <a:solidFill>
                  <a:srgbClr val="222222"/>
                </a:solidFill>
                <a:effectLst/>
                <a:ea typeface="Times New Roman" panose="02020603050405020304" pitchFamily="18" charset="0"/>
              </a:rPr>
              <a:t>au</a:t>
            </a:r>
            <a:r>
              <a:rPr lang="it-IT" sz="1800" dirty="0">
                <a:solidFill>
                  <a:srgbClr val="222222"/>
                </a:solidFill>
                <a:effectLst/>
                <a:ea typeface="Times New Roman" panose="02020603050405020304" pitchFamily="18" charset="0"/>
              </a:rPr>
              <a:t> point de </a:t>
            </a:r>
            <a:r>
              <a:rPr lang="it-IT" sz="1800" dirty="0" err="1">
                <a:solidFill>
                  <a:srgbClr val="222222"/>
                </a:solidFill>
                <a:effectLst/>
                <a:ea typeface="Times New Roman" panose="02020603050405020304" pitchFamily="18" charset="0"/>
              </a:rPr>
              <a:t>vue</a:t>
            </a:r>
            <a:r>
              <a:rPr lang="it-IT" sz="1800" dirty="0">
                <a:solidFill>
                  <a:srgbClr val="222222"/>
                </a:solidFill>
                <a:effectLst/>
                <a:ea typeface="Times New Roman" panose="02020603050405020304" pitchFamily="18" charset="0"/>
              </a:rPr>
              <a:t> </a:t>
            </a:r>
            <a:r>
              <a:rPr lang="it-IT" sz="1800" dirty="0" err="1">
                <a:solidFill>
                  <a:srgbClr val="222222"/>
                </a:solidFill>
                <a:effectLst/>
                <a:ea typeface="Times New Roman" panose="02020603050405020304" pitchFamily="18" charset="0"/>
              </a:rPr>
              <a:t>même</a:t>
            </a:r>
            <a:r>
              <a:rPr lang="it-IT" sz="1800" dirty="0">
                <a:solidFill>
                  <a:srgbClr val="222222"/>
                </a:solidFill>
                <a:effectLst/>
                <a:ea typeface="Times New Roman" panose="02020603050405020304" pitchFamily="18" charset="0"/>
              </a:rPr>
              <a:t> de </a:t>
            </a:r>
            <a:r>
              <a:rPr lang="it-IT" sz="1800" dirty="0" err="1">
                <a:solidFill>
                  <a:srgbClr val="222222"/>
                </a:solidFill>
                <a:effectLst/>
                <a:ea typeface="Times New Roman" panose="02020603050405020304" pitchFamily="18" charset="0"/>
              </a:rPr>
              <a:t>ces</a:t>
            </a:r>
            <a:r>
              <a:rPr lang="it-IT" sz="1800" dirty="0">
                <a:solidFill>
                  <a:srgbClr val="222222"/>
                </a:solidFill>
                <a:effectLst/>
                <a:ea typeface="Times New Roman" panose="02020603050405020304" pitchFamily="18" charset="0"/>
              </a:rPr>
              <a:t> </a:t>
            </a:r>
            <a:r>
              <a:rPr lang="it-IT" sz="1800" dirty="0" err="1">
                <a:solidFill>
                  <a:srgbClr val="222222"/>
                </a:solidFill>
                <a:effectLst/>
                <a:ea typeface="Times New Roman" panose="02020603050405020304" pitchFamily="18" charset="0"/>
              </a:rPr>
              <a:t>artistes</a:t>
            </a:r>
            <a:r>
              <a:rPr lang="it-IT" sz="1800" dirty="0">
                <a:solidFill>
                  <a:srgbClr val="222222"/>
                </a:solidFill>
                <a:effectLst/>
                <a:ea typeface="Times New Roman" panose="02020603050405020304" pitchFamily="18" charset="0"/>
              </a:rPr>
              <a:t> </a:t>
            </a:r>
            <a:r>
              <a:rPr lang="it-IT" sz="1800" dirty="0" err="1">
                <a:solidFill>
                  <a:srgbClr val="222222"/>
                </a:solidFill>
                <a:effectLst/>
                <a:ea typeface="Times New Roman" panose="02020603050405020304" pitchFamily="18" charset="0"/>
              </a:rPr>
              <a:t>réalistes</a:t>
            </a:r>
            <a:r>
              <a:rPr lang="it-IT" sz="1800" dirty="0">
                <a:solidFill>
                  <a:srgbClr val="222222"/>
                </a:solidFill>
                <a:effectLst/>
                <a:ea typeface="Times New Roman" panose="02020603050405020304" pitchFamily="18" charset="0"/>
              </a:rPr>
              <a:t>, on </a:t>
            </a:r>
            <a:r>
              <a:rPr lang="it-IT" sz="1800" dirty="0" err="1">
                <a:solidFill>
                  <a:srgbClr val="222222"/>
                </a:solidFill>
                <a:effectLst/>
                <a:ea typeface="Times New Roman" panose="02020603050405020304" pitchFamily="18" charset="0"/>
              </a:rPr>
              <a:t>doit</a:t>
            </a:r>
            <a:r>
              <a:rPr lang="it-IT" sz="1800" dirty="0">
                <a:solidFill>
                  <a:srgbClr val="222222"/>
                </a:solidFill>
                <a:effectLst/>
                <a:ea typeface="Times New Roman" panose="02020603050405020304" pitchFamily="18" charset="0"/>
              </a:rPr>
              <a:t> discuter et </a:t>
            </a:r>
            <a:r>
              <a:rPr lang="it-IT" sz="1800" dirty="0" err="1">
                <a:solidFill>
                  <a:srgbClr val="222222"/>
                </a:solidFill>
                <a:effectLst/>
                <a:ea typeface="Times New Roman" panose="02020603050405020304" pitchFamily="18" charset="0"/>
              </a:rPr>
              <a:t>contester</a:t>
            </a:r>
            <a:r>
              <a:rPr lang="it-IT" sz="1800" dirty="0">
                <a:solidFill>
                  <a:srgbClr val="222222"/>
                </a:solidFill>
                <a:effectLst/>
                <a:ea typeface="Times New Roman" panose="02020603050405020304" pitchFamily="18" charset="0"/>
              </a:rPr>
              <a:t> </a:t>
            </a:r>
            <a:r>
              <a:rPr lang="it-IT" sz="1800" dirty="0" err="1">
                <a:solidFill>
                  <a:srgbClr val="222222"/>
                </a:solidFill>
                <a:effectLst/>
                <a:ea typeface="Times New Roman" panose="02020603050405020304" pitchFamily="18" charset="0"/>
              </a:rPr>
              <a:t>leur</a:t>
            </a:r>
            <a:r>
              <a:rPr lang="it-IT" sz="1800" dirty="0">
                <a:solidFill>
                  <a:srgbClr val="222222"/>
                </a:solidFill>
                <a:effectLst/>
                <a:ea typeface="Times New Roman" panose="02020603050405020304" pitchFamily="18" charset="0"/>
              </a:rPr>
              <a:t> </a:t>
            </a:r>
            <a:r>
              <a:rPr lang="it-IT" sz="1800" dirty="0" err="1">
                <a:solidFill>
                  <a:srgbClr val="222222"/>
                </a:solidFill>
                <a:effectLst/>
                <a:ea typeface="Times New Roman" panose="02020603050405020304" pitchFamily="18" charset="0"/>
              </a:rPr>
              <a:t>théorie</a:t>
            </a:r>
            <a:r>
              <a:rPr lang="it-IT" sz="1800" dirty="0">
                <a:solidFill>
                  <a:srgbClr val="222222"/>
                </a:solidFill>
                <a:effectLst/>
                <a:ea typeface="Times New Roman" panose="02020603050405020304" pitchFamily="18" charset="0"/>
              </a:rPr>
              <a:t> qui </a:t>
            </a:r>
            <a:r>
              <a:rPr lang="it-IT" sz="1800" dirty="0" err="1">
                <a:solidFill>
                  <a:srgbClr val="222222"/>
                </a:solidFill>
                <a:effectLst/>
                <a:ea typeface="Times New Roman" panose="02020603050405020304" pitchFamily="18" charset="0"/>
              </a:rPr>
              <a:t>semble</a:t>
            </a:r>
            <a:r>
              <a:rPr lang="it-IT" sz="1800" dirty="0">
                <a:solidFill>
                  <a:srgbClr val="222222"/>
                </a:solidFill>
                <a:effectLst/>
                <a:ea typeface="Times New Roman" panose="02020603050405020304" pitchFamily="18" charset="0"/>
              </a:rPr>
              <a:t> </a:t>
            </a:r>
            <a:r>
              <a:rPr lang="it-IT" sz="1800" dirty="0" err="1">
                <a:solidFill>
                  <a:srgbClr val="222222"/>
                </a:solidFill>
                <a:effectLst/>
                <a:ea typeface="Times New Roman" panose="02020603050405020304" pitchFamily="18" charset="0"/>
              </a:rPr>
              <a:t>pouvoir</a:t>
            </a:r>
            <a:r>
              <a:rPr lang="it-IT" sz="1800" dirty="0">
                <a:solidFill>
                  <a:srgbClr val="222222"/>
                </a:solidFill>
                <a:effectLst/>
                <a:ea typeface="Times New Roman" panose="02020603050405020304" pitchFamily="18" charset="0"/>
              </a:rPr>
              <a:t> </a:t>
            </a:r>
            <a:r>
              <a:rPr lang="it-IT" sz="1800" dirty="0" err="1">
                <a:solidFill>
                  <a:srgbClr val="222222"/>
                </a:solidFill>
                <a:effectLst/>
                <a:ea typeface="Times New Roman" panose="02020603050405020304" pitchFamily="18" charset="0"/>
              </a:rPr>
              <a:t>être</a:t>
            </a:r>
            <a:r>
              <a:rPr lang="it-IT" sz="1800" dirty="0">
                <a:solidFill>
                  <a:srgbClr val="222222"/>
                </a:solidFill>
                <a:effectLst/>
                <a:ea typeface="Times New Roman" panose="02020603050405020304" pitchFamily="18" charset="0"/>
              </a:rPr>
              <a:t> </a:t>
            </a:r>
            <a:r>
              <a:rPr lang="it-IT" sz="1800" dirty="0" err="1">
                <a:solidFill>
                  <a:srgbClr val="222222"/>
                </a:solidFill>
                <a:effectLst/>
                <a:ea typeface="Times New Roman" panose="02020603050405020304" pitchFamily="18" charset="0"/>
              </a:rPr>
              <a:t>résumée</a:t>
            </a:r>
            <a:r>
              <a:rPr lang="it-IT" sz="1800" dirty="0">
                <a:solidFill>
                  <a:srgbClr val="222222"/>
                </a:solidFill>
                <a:effectLst/>
                <a:ea typeface="Times New Roman" panose="02020603050405020304" pitchFamily="18" charset="0"/>
              </a:rPr>
              <a:t> par </a:t>
            </a:r>
            <a:r>
              <a:rPr lang="it-IT" sz="1800" dirty="0" err="1">
                <a:solidFill>
                  <a:srgbClr val="222222"/>
                </a:solidFill>
                <a:effectLst/>
                <a:ea typeface="Times New Roman" panose="02020603050405020304" pitchFamily="18" charset="0"/>
              </a:rPr>
              <a:t>ces</a:t>
            </a:r>
            <a:r>
              <a:rPr lang="it-IT" sz="1800" dirty="0">
                <a:solidFill>
                  <a:srgbClr val="222222"/>
                </a:solidFill>
                <a:effectLst/>
                <a:ea typeface="Times New Roman" panose="02020603050405020304" pitchFamily="18" charset="0"/>
              </a:rPr>
              <a:t> </a:t>
            </a:r>
            <a:r>
              <a:rPr lang="it-IT" sz="1800" dirty="0" err="1">
                <a:solidFill>
                  <a:srgbClr val="222222"/>
                </a:solidFill>
                <a:effectLst/>
                <a:ea typeface="Times New Roman" panose="02020603050405020304" pitchFamily="18" charset="0"/>
              </a:rPr>
              <a:t>mots</a:t>
            </a:r>
            <a:r>
              <a:rPr lang="it-IT" sz="1800" dirty="0">
                <a:solidFill>
                  <a:srgbClr val="222222"/>
                </a:solidFill>
                <a:effectLst/>
                <a:ea typeface="Times New Roman" panose="02020603050405020304" pitchFamily="18" charset="0"/>
              </a:rPr>
              <a:t> : « </a:t>
            </a:r>
            <a:r>
              <a:rPr lang="it-IT" sz="1800" dirty="0" err="1">
                <a:solidFill>
                  <a:srgbClr val="222222"/>
                </a:solidFill>
                <a:effectLst/>
                <a:ea typeface="Times New Roman" panose="02020603050405020304" pitchFamily="18" charset="0"/>
              </a:rPr>
              <a:t>Rien</a:t>
            </a:r>
            <a:r>
              <a:rPr lang="it-IT" sz="1800" dirty="0">
                <a:solidFill>
                  <a:srgbClr val="222222"/>
                </a:solidFill>
                <a:effectLst/>
                <a:ea typeface="Times New Roman" panose="02020603050405020304" pitchFamily="18" charset="0"/>
              </a:rPr>
              <a:t> </a:t>
            </a:r>
            <a:r>
              <a:rPr lang="it-IT" sz="1800" dirty="0" err="1">
                <a:solidFill>
                  <a:srgbClr val="222222"/>
                </a:solidFill>
                <a:effectLst/>
                <a:ea typeface="Times New Roman" panose="02020603050405020304" pitchFamily="18" charset="0"/>
              </a:rPr>
              <a:t>que</a:t>
            </a:r>
            <a:r>
              <a:rPr lang="it-IT" sz="1800" dirty="0">
                <a:solidFill>
                  <a:srgbClr val="222222"/>
                </a:solidFill>
                <a:effectLst/>
                <a:ea typeface="Times New Roman" panose="02020603050405020304" pitchFamily="18" charset="0"/>
              </a:rPr>
              <a:t> la </a:t>
            </a:r>
            <a:r>
              <a:rPr lang="it-IT" sz="1800" dirty="0" err="1">
                <a:solidFill>
                  <a:srgbClr val="222222"/>
                </a:solidFill>
                <a:effectLst/>
                <a:ea typeface="Times New Roman" panose="02020603050405020304" pitchFamily="18" charset="0"/>
              </a:rPr>
              <a:t>vérité</a:t>
            </a:r>
            <a:r>
              <a:rPr lang="it-IT" sz="1800" dirty="0">
                <a:solidFill>
                  <a:srgbClr val="222222"/>
                </a:solidFill>
                <a:effectLst/>
                <a:ea typeface="Times New Roman" panose="02020603050405020304" pitchFamily="18" charset="0"/>
              </a:rPr>
              <a:t> et </a:t>
            </a:r>
            <a:r>
              <a:rPr lang="it-IT" sz="1800" dirty="0" err="1">
                <a:solidFill>
                  <a:srgbClr val="222222"/>
                </a:solidFill>
                <a:effectLst/>
                <a:ea typeface="Times New Roman" panose="02020603050405020304" pitchFamily="18" charset="0"/>
              </a:rPr>
              <a:t>toute</a:t>
            </a:r>
            <a:r>
              <a:rPr lang="it-IT" sz="1800" dirty="0">
                <a:solidFill>
                  <a:srgbClr val="222222"/>
                </a:solidFill>
                <a:effectLst/>
                <a:ea typeface="Times New Roman" panose="02020603050405020304" pitchFamily="18" charset="0"/>
              </a:rPr>
              <a:t> la </a:t>
            </a:r>
            <a:r>
              <a:rPr lang="it-IT" sz="1800" dirty="0" err="1">
                <a:solidFill>
                  <a:srgbClr val="222222"/>
                </a:solidFill>
                <a:effectLst/>
                <a:ea typeface="Times New Roman" panose="02020603050405020304" pitchFamily="18" charset="0"/>
              </a:rPr>
              <a:t>vérité</a:t>
            </a:r>
            <a:r>
              <a:rPr lang="it-IT" sz="1800" dirty="0">
                <a:solidFill>
                  <a:srgbClr val="222222"/>
                </a:solidFill>
                <a:effectLst/>
                <a:ea typeface="Times New Roman" panose="02020603050405020304" pitchFamily="18" charset="0"/>
              </a:rPr>
              <a:t>. » Le </a:t>
            </a:r>
            <a:r>
              <a:rPr lang="it-IT" sz="1800" dirty="0" err="1">
                <a:solidFill>
                  <a:srgbClr val="222222"/>
                </a:solidFill>
                <a:effectLst/>
                <a:ea typeface="Times New Roman" panose="02020603050405020304" pitchFamily="18" charset="0"/>
              </a:rPr>
              <a:t>réaliste</a:t>
            </a:r>
            <a:r>
              <a:rPr lang="it-IT" sz="1800" dirty="0">
                <a:solidFill>
                  <a:srgbClr val="222222"/>
                </a:solidFill>
                <a:effectLst/>
                <a:ea typeface="Times New Roman" panose="02020603050405020304" pitchFamily="18" charset="0"/>
              </a:rPr>
              <a:t>, </a:t>
            </a:r>
            <a:r>
              <a:rPr lang="it-IT" sz="1800" dirty="0" err="1">
                <a:solidFill>
                  <a:srgbClr val="222222"/>
                </a:solidFill>
                <a:effectLst/>
                <a:ea typeface="Times New Roman" panose="02020603050405020304" pitchFamily="18" charset="0"/>
              </a:rPr>
              <a:t>s’il</a:t>
            </a:r>
            <a:r>
              <a:rPr lang="it-IT" sz="1800" dirty="0">
                <a:solidFill>
                  <a:srgbClr val="222222"/>
                </a:solidFill>
                <a:effectLst/>
                <a:ea typeface="Times New Roman" panose="02020603050405020304" pitchFamily="18" charset="0"/>
              </a:rPr>
              <a:t> est un artiste, </a:t>
            </a:r>
            <a:r>
              <a:rPr lang="it-IT" sz="1800" dirty="0" err="1">
                <a:solidFill>
                  <a:srgbClr val="222222"/>
                </a:solidFill>
                <a:effectLst/>
                <a:ea typeface="Times New Roman" panose="02020603050405020304" pitchFamily="18" charset="0"/>
              </a:rPr>
              <a:t>cherchera</a:t>
            </a:r>
            <a:r>
              <a:rPr lang="it-IT" sz="1800" dirty="0">
                <a:solidFill>
                  <a:srgbClr val="222222"/>
                </a:solidFill>
                <a:effectLst/>
                <a:ea typeface="Times New Roman" panose="02020603050405020304" pitchFamily="18" charset="0"/>
              </a:rPr>
              <a:t>, </a:t>
            </a:r>
            <a:r>
              <a:rPr lang="it-IT" sz="1800" b="1" dirty="0">
                <a:solidFill>
                  <a:srgbClr val="222222"/>
                </a:solidFill>
                <a:effectLst/>
                <a:ea typeface="Times New Roman" panose="02020603050405020304" pitchFamily="18" charset="0"/>
              </a:rPr>
              <a:t>non </a:t>
            </a:r>
            <a:r>
              <a:rPr lang="it-IT" sz="1800" b="1" dirty="0" err="1">
                <a:solidFill>
                  <a:srgbClr val="222222"/>
                </a:solidFill>
                <a:effectLst/>
                <a:ea typeface="Times New Roman" panose="02020603050405020304" pitchFamily="18" charset="0"/>
              </a:rPr>
              <a:t>pas</a:t>
            </a:r>
            <a:r>
              <a:rPr lang="it-IT" sz="1800" dirty="0">
                <a:solidFill>
                  <a:srgbClr val="222222"/>
                </a:solidFill>
                <a:effectLst/>
                <a:ea typeface="Times New Roman" panose="02020603050405020304" pitchFamily="18" charset="0"/>
              </a:rPr>
              <a:t> à nous </a:t>
            </a:r>
            <a:r>
              <a:rPr lang="it-IT" sz="1800" dirty="0" err="1">
                <a:solidFill>
                  <a:srgbClr val="222222"/>
                </a:solidFill>
                <a:effectLst/>
                <a:ea typeface="Times New Roman" panose="02020603050405020304" pitchFamily="18" charset="0"/>
              </a:rPr>
              <a:t>montrer</a:t>
            </a:r>
            <a:r>
              <a:rPr lang="it-IT" sz="1800" dirty="0">
                <a:solidFill>
                  <a:srgbClr val="222222"/>
                </a:solidFill>
                <a:effectLst/>
                <a:ea typeface="Times New Roman" panose="02020603050405020304" pitchFamily="18" charset="0"/>
              </a:rPr>
              <a:t> </a:t>
            </a:r>
            <a:r>
              <a:rPr lang="it-IT" sz="1800" b="1" dirty="0">
                <a:solidFill>
                  <a:srgbClr val="222222"/>
                </a:solidFill>
                <a:effectLst/>
                <a:ea typeface="Times New Roman" panose="02020603050405020304" pitchFamily="18" charset="0"/>
              </a:rPr>
              <a:t>la </a:t>
            </a:r>
            <a:r>
              <a:rPr lang="it-IT" sz="1800" b="1" dirty="0" err="1">
                <a:solidFill>
                  <a:srgbClr val="222222"/>
                </a:solidFill>
                <a:effectLst/>
                <a:ea typeface="Times New Roman" panose="02020603050405020304" pitchFamily="18" charset="0"/>
              </a:rPr>
              <a:t>photographie</a:t>
            </a:r>
            <a:r>
              <a:rPr lang="it-IT" sz="1800" b="1" dirty="0">
                <a:solidFill>
                  <a:srgbClr val="222222"/>
                </a:solidFill>
                <a:effectLst/>
                <a:ea typeface="Times New Roman" panose="02020603050405020304" pitchFamily="18" charset="0"/>
              </a:rPr>
              <a:t> banale de la vie</a:t>
            </a:r>
            <a:r>
              <a:rPr lang="it-IT" sz="1800" dirty="0">
                <a:solidFill>
                  <a:srgbClr val="222222"/>
                </a:solidFill>
                <a:effectLst/>
                <a:ea typeface="Times New Roman" panose="02020603050405020304" pitchFamily="18" charset="0"/>
              </a:rPr>
              <a:t>, mais à nous en </a:t>
            </a:r>
            <a:r>
              <a:rPr lang="it-IT" sz="1800" dirty="0" err="1">
                <a:solidFill>
                  <a:srgbClr val="222222"/>
                </a:solidFill>
                <a:effectLst/>
                <a:ea typeface="Times New Roman" panose="02020603050405020304" pitchFamily="18" charset="0"/>
              </a:rPr>
              <a:t>donner</a:t>
            </a:r>
            <a:r>
              <a:rPr lang="it-IT" sz="1800" dirty="0">
                <a:solidFill>
                  <a:srgbClr val="222222"/>
                </a:solidFill>
                <a:effectLst/>
                <a:ea typeface="Times New Roman" panose="02020603050405020304" pitchFamily="18" charset="0"/>
              </a:rPr>
              <a:t> la </a:t>
            </a:r>
            <a:r>
              <a:rPr lang="it-IT" sz="1800" dirty="0" err="1">
                <a:solidFill>
                  <a:srgbClr val="222222"/>
                </a:solidFill>
                <a:effectLst/>
                <a:ea typeface="Times New Roman" panose="02020603050405020304" pitchFamily="18" charset="0"/>
              </a:rPr>
              <a:t>vision</a:t>
            </a:r>
            <a:r>
              <a:rPr lang="it-IT" sz="1800" dirty="0">
                <a:solidFill>
                  <a:srgbClr val="222222"/>
                </a:solidFill>
                <a:effectLst/>
                <a:ea typeface="Times New Roman" panose="02020603050405020304" pitchFamily="18" charset="0"/>
              </a:rPr>
              <a:t> plus </a:t>
            </a:r>
            <a:r>
              <a:rPr lang="it-IT" sz="1800" dirty="0" err="1">
                <a:solidFill>
                  <a:srgbClr val="222222"/>
                </a:solidFill>
                <a:effectLst/>
                <a:ea typeface="Times New Roman" panose="02020603050405020304" pitchFamily="18" charset="0"/>
              </a:rPr>
              <a:t>complète</a:t>
            </a:r>
            <a:r>
              <a:rPr lang="it-IT" sz="1800" dirty="0">
                <a:solidFill>
                  <a:srgbClr val="222222"/>
                </a:solidFill>
                <a:effectLst/>
                <a:ea typeface="Times New Roman" panose="02020603050405020304" pitchFamily="18" charset="0"/>
              </a:rPr>
              <a:t>, plus </a:t>
            </a:r>
            <a:r>
              <a:rPr lang="it-IT" sz="1800" dirty="0" err="1">
                <a:solidFill>
                  <a:srgbClr val="222222"/>
                </a:solidFill>
                <a:effectLst/>
                <a:ea typeface="Times New Roman" panose="02020603050405020304" pitchFamily="18" charset="0"/>
              </a:rPr>
              <a:t>saisissante</a:t>
            </a:r>
            <a:r>
              <a:rPr lang="it-IT" sz="1800" dirty="0">
                <a:solidFill>
                  <a:srgbClr val="222222"/>
                </a:solidFill>
                <a:effectLst/>
                <a:ea typeface="Times New Roman" panose="02020603050405020304" pitchFamily="18" charset="0"/>
              </a:rPr>
              <a:t>, plus probante </a:t>
            </a:r>
            <a:r>
              <a:rPr lang="it-IT" sz="1800" dirty="0" err="1">
                <a:solidFill>
                  <a:srgbClr val="222222"/>
                </a:solidFill>
                <a:effectLst/>
                <a:ea typeface="Times New Roman" panose="02020603050405020304" pitchFamily="18" charset="0"/>
              </a:rPr>
              <a:t>que</a:t>
            </a:r>
            <a:r>
              <a:rPr lang="it-IT" sz="1800" dirty="0">
                <a:solidFill>
                  <a:srgbClr val="222222"/>
                </a:solidFill>
                <a:effectLst/>
                <a:ea typeface="Times New Roman" panose="02020603050405020304" pitchFamily="18" charset="0"/>
              </a:rPr>
              <a:t> la </a:t>
            </a:r>
            <a:r>
              <a:rPr lang="it-IT" sz="1800" dirty="0" err="1">
                <a:solidFill>
                  <a:srgbClr val="222222"/>
                </a:solidFill>
                <a:effectLst/>
                <a:ea typeface="Times New Roman" panose="02020603050405020304" pitchFamily="18" charset="0"/>
              </a:rPr>
              <a:t>réalité</a:t>
            </a:r>
            <a:r>
              <a:rPr lang="it-IT" sz="1800" dirty="0">
                <a:solidFill>
                  <a:srgbClr val="222222"/>
                </a:solidFill>
                <a:effectLst/>
                <a:ea typeface="Times New Roman" panose="02020603050405020304" pitchFamily="18" charset="0"/>
              </a:rPr>
              <a:t> </a:t>
            </a:r>
            <a:r>
              <a:rPr lang="it-IT" sz="1800" dirty="0" err="1">
                <a:solidFill>
                  <a:srgbClr val="222222"/>
                </a:solidFill>
                <a:effectLst/>
                <a:ea typeface="Times New Roman" panose="02020603050405020304" pitchFamily="18" charset="0"/>
              </a:rPr>
              <a:t>même</a:t>
            </a:r>
            <a:r>
              <a:rPr lang="it-IT" sz="1800" dirty="0">
                <a:solidFill>
                  <a:srgbClr val="222222"/>
                </a:solidFill>
                <a:effectLst/>
                <a:ea typeface="Times New Roman" panose="02020603050405020304" pitchFamily="18" charset="0"/>
              </a:rPr>
              <a:t>. </a:t>
            </a:r>
            <a:r>
              <a:rPr lang="it-IT" sz="1800" dirty="0" err="1">
                <a:solidFill>
                  <a:srgbClr val="222222"/>
                </a:solidFill>
                <a:effectLst/>
                <a:ea typeface="Times New Roman" panose="02020603050405020304" pitchFamily="18" charset="0"/>
              </a:rPr>
              <a:t>Raconter</a:t>
            </a:r>
            <a:r>
              <a:rPr lang="it-IT" sz="1800" dirty="0">
                <a:solidFill>
                  <a:srgbClr val="222222"/>
                </a:solidFill>
                <a:effectLst/>
                <a:ea typeface="Times New Roman" panose="02020603050405020304" pitchFamily="18" charset="0"/>
              </a:rPr>
              <a:t> tout </a:t>
            </a:r>
            <a:r>
              <a:rPr lang="it-IT" sz="1800" dirty="0" err="1">
                <a:solidFill>
                  <a:srgbClr val="222222"/>
                </a:solidFill>
                <a:effectLst/>
                <a:ea typeface="Times New Roman" panose="02020603050405020304" pitchFamily="18" charset="0"/>
              </a:rPr>
              <a:t>serait</a:t>
            </a:r>
            <a:r>
              <a:rPr lang="it-IT" sz="1800" dirty="0">
                <a:solidFill>
                  <a:srgbClr val="222222"/>
                </a:solidFill>
                <a:effectLst/>
                <a:ea typeface="Times New Roman" panose="02020603050405020304" pitchFamily="18" charset="0"/>
              </a:rPr>
              <a:t> </a:t>
            </a:r>
            <a:r>
              <a:rPr lang="it-IT" sz="1800" dirty="0" err="1">
                <a:solidFill>
                  <a:srgbClr val="222222"/>
                </a:solidFill>
                <a:effectLst/>
                <a:ea typeface="Times New Roman" panose="02020603050405020304" pitchFamily="18" charset="0"/>
              </a:rPr>
              <a:t>impossible</a:t>
            </a:r>
            <a:r>
              <a:rPr lang="it-IT" sz="1800" dirty="0">
                <a:solidFill>
                  <a:srgbClr val="222222"/>
                </a:solidFill>
                <a:effectLst/>
                <a:ea typeface="Times New Roman" panose="02020603050405020304" pitchFamily="18" charset="0"/>
              </a:rPr>
              <a:t>, car il </a:t>
            </a:r>
            <a:r>
              <a:rPr lang="it-IT" sz="1800" dirty="0" err="1">
                <a:solidFill>
                  <a:srgbClr val="222222"/>
                </a:solidFill>
                <a:effectLst/>
                <a:ea typeface="Times New Roman" panose="02020603050405020304" pitchFamily="18" charset="0"/>
              </a:rPr>
              <a:t>faudrait</a:t>
            </a:r>
            <a:r>
              <a:rPr lang="it-IT" sz="1800" dirty="0">
                <a:solidFill>
                  <a:srgbClr val="222222"/>
                </a:solidFill>
                <a:effectLst/>
                <a:ea typeface="Times New Roman" panose="02020603050405020304" pitchFamily="18" charset="0"/>
              </a:rPr>
              <a:t> </a:t>
            </a:r>
            <a:r>
              <a:rPr lang="it-IT" sz="1800" dirty="0" err="1">
                <a:solidFill>
                  <a:srgbClr val="222222"/>
                </a:solidFill>
                <a:effectLst/>
                <a:ea typeface="Times New Roman" panose="02020603050405020304" pitchFamily="18" charset="0"/>
              </a:rPr>
              <a:t>alors</a:t>
            </a:r>
            <a:r>
              <a:rPr lang="it-IT" sz="1800" dirty="0">
                <a:solidFill>
                  <a:srgbClr val="222222"/>
                </a:solidFill>
                <a:effectLst/>
                <a:ea typeface="Times New Roman" panose="02020603050405020304" pitchFamily="18" charset="0"/>
              </a:rPr>
              <a:t> un volume </a:t>
            </a:r>
            <a:r>
              <a:rPr lang="it-IT" sz="1800" dirty="0" err="1">
                <a:solidFill>
                  <a:srgbClr val="222222"/>
                </a:solidFill>
                <a:effectLst/>
                <a:ea typeface="Times New Roman" panose="02020603050405020304" pitchFamily="18" charset="0"/>
              </a:rPr>
              <a:t>au</a:t>
            </a:r>
            <a:r>
              <a:rPr lang="it-IT" sz="1800" dirty="0">
                <a:solidFill>
                  <a:srgbClr val="222222"/>
                </a:solidFill>
                <a:effectLst/>
                <a:ea typeface="Times New Roman" panose="02020603050405020304" pitchFamily="18" charset="0"/>
              </a:rPr>
              <a:t> </a:t>
            </a:r>
            <a:r>
              <a:rPr lang="it-IT" sz="1800" dirty="0" err="1">
                <a:solidFill>
                  <a:srgbClr val="222222"/>
                </a:solidFill>
                <a:effectLst/>
                <a:ea typeface="Times New Roman" panose="02020603050405020304" pitchFamily="18" charset="0"/>
              </a:rPr>
              <a:t>moins</a:t>
            </a:r>
            <a:r>
              <a:rPr lang="it-IT" sz="1800" dirty="0">
                <a:solidFill>
                  <a:srgbClr val="222222"/>
                </a:solidFill>
                <a:effectLst/>
                <a:ea typeface="Times New Roman" panose="02020603050405020304" pitchFamily="18" charset="0"/>
              </a:rPr>
              <a:t> par </a:t>
            </a:r>
            <a:r>
              <a:rPr lang="it-IT" sz="1800" dirty="0" err="1">
                <a:solidFill>
                  <a:srgbClr val="222222"/>
                </a:solidFill>
                <a:effectLst/>
                <a:ea typeface="Times New Roman" panose="02020603050405020304" pitchFamily="18" charset="0"/>
              </a:rPr>
              <a:t>journée</a:t>
            </a:r>
            <a:r>
              <a:rPr lang="it-IT" sz="1800" dirty="0">
                <a:solidFill>
                  <a:srgbClr val="222222"/>
                </a:solidFill>
                <a:effectLst/>
                <a:ea typeface="Times New Roman" panose="02020603050405020304" pitchFamily="18" charset="0"/>
              </a:rPr>
              <a:t>, pour </a:t>
            </a:r>
            <a:r>
              <a:rPr lang="it-IT" sz="1800" dirty="0" err="1">
                <a:solidFill>
                  <a:srgbClr val="222222"/>
                </a:solidFill>
                <a:effectLst/>
                <a:ea typeface="Times New Roman" panose="02020603050405020304" pitchFamily="18" charset="0"/>
              </a:rPr>
              <a:t>énumérer</a:t>
            </a:r>
            <a:r>
              <a:rPr lang="it-IT" sz="1800" dirty="0">
                <a:solidFill>
                  <a:srgbClr val="222222"/>
                </a:solidFill>
                <a:effectLst/>
                <a:ea typeface="Times New Roman" panose="02020603050405020304" pitchFamily="18" charset="0"/>
              </a:rPr>
              <a:t> </a:t>
            </a:r>
            <a:r>
              <a:rPr lang="it-IT" sz="1800" dirty="0" err="1">
                <a:solidFill>
                  <a:srgbClr val="222222"/>
                </a:solidFill>
                <a:effectLst/>
                <a:ea typeface="Times New Roman" panose="02020603050405020304" pitchFamily="18" charset="0"/>
              </a:rPr>
              <a:t>les</a:t>
            </a:r>
            <a:r>
              <a:rPr lang="it-IT" sz="1800" dirty="0">
                <a:solidFill>
                  <a:srgbClr val="222222"/>
                </a:solidFill>
                <a:effectLst/>
                <a:ea typeface="Times New Roman" panose="02020603050405020304" pitchFamily="18" charset="0"/>
              </a:rPr>
              <a:t> </a:t>
            </a:r>
            <a:r>
              <a:rPr lang="it-IT" sz="1800" dirty="0" err="1">
                <a:solidFill>
                  <a:srgbClr val="222222"/>
                </a:solidFill>
                <a:effectLst/>
                <a:ea typeface="Times New Roman" panose="02020603050405020304" pitchFamily="18" charset="0"/>
              </a:rPr>
              <a:t>multitudes</a:t>
            </a:r>
            <a:r>
              <a:rPr lang="it-IT" sz="1800" dirty="0">
                <a:solidFill>
                  <a:srgbClr val="222222"/>
                </a:solidFill>
                <a:effectLst/>
                <a:ea typeface="Times New Roman" panose="02020603050405020304" pitchFamily="18" charset="0"/>
              </a:rPr>
              <a:t> d’</a:t>
            </a:r>
            <a:r>
              <a:rPr lang="it-IT" sz="1800" dirty="0" err="1">
                <a:solidFill>
                  <a:srgbClr val="222222"/>
                </a:solidFill>
                <a:effectLst/>
                <a:ea typeface="Times New Roman" panose="02020603050405020304" pitchFamily="18" charset="0"/>
              </a:rPr>
              <a:t>incidents</a:t>
            </a:r>
            <a:r>
              <a:rPr lang="it-IT" sz="1800" dirty="0">
                <a:solidFill>
                  <a:srgbClr val="222222"/>
                </a:solidFill>
                <a:effectLst/>
                <a:ea typeface="Times New Roman" panose="02020603050405020304" pitchFamily="18" charset="0"/>
              </a:rPr>
              <a:t> </a:t>
            </a:r>
            <a:r>
              <a:rPr lang="it-IT" sz="1800" dirty="0" err="1">
                <a:solidFill>
                  <a:srgbClr val="222222"/>
                </a:solidFill>
                <a:effectLst/>
                <a:ea typeface="Times New Roman" panose="02020603050405020304" pitchFamily="18" charset="0"/>
              </a:rPr>
              <a:t>insignifiants</a:t>
            </a:r>
            <a:r>
              <a:rPr lang="it-IT" sz="1800" dirty="0">
                <a:solidFill>
                  <a:srgbClr val="222222"/>
                </a:solidFill>
                <a:effectLst/>
                <a:ea typeface="Times New Roman" panose="02020603050405020304" pitchFamily="18" charset="0"/>
              </a:rPr>
              <a:t> qui </a:t>
            </a:r>
            <a:r>
              <a:rPr lang="it-IT" sz="1800" dirty="0" err="1">
                <a:solidFill>
                  <a:srgbClr val="222222"/>
                </a:solidFill>
                <a:effectLst/>
                <a:ea typeface="Times New Roman" panose="02020603050405020304" pitchFamily="18" charset="0"/>
              </a:rPr>
              <a:t>emplissent</a:t>
            </a:r>
            <a:r>
              <a:rPr lang="it-IT" sz="1800" dirty="0">
                <a:solidFill>
                  <a:srgbClr val="222222"/>
                </a:solidFill>
                <a:effectLst/>
                <a:ea typeface="Times New Roman" panose="02020603050405020304" pitchFamily="18" charset="0"/>
              </a:rPr>
              <a:t> </a:t>
            </a:r>
            <a:r>
              <a:rPr lang="it-IT" sz="1800" dirty="0" err="1">
                <a:solidFill>
                  <a:srgbClr val="222222"/>
                </a:solidFill>
                <a:effectLst/>
                <a:ea typeface="Times New Roman" panose="02020603050405020304" pitchFamily="18" charset="0"/>
              </a:rPr>
              <a:t>notre</a:t>
            </a:r>
            <a:r>
              <a:rPr lang="it-IT" sz="1800" dirty="0">
                <a:solidFill>
                  <a:srgbClr val="222222"/>
                </a:solidFill>
                <a:effectLst/>
                <a:ea typeface="Times New Roman" panose="02020603050405020304" pitchFamily="18" charset="0"/>
              </a:rPr>
              <a:t> </a:t>
            </a:r>
            <a:r>
              <a:rPr lang="it-IT" sz="1800" dirty="0" err="1">
                <a:solidFill>
                  <a:srgbClr val="222222"/>
                </a:solidFill>
                <a:effectLst/>
                <a:ea typeface="Times New Roman" panose="02020603050405020304" pitchFamily="18" charset="0"/>
              </a:rPr>
              <a:t>existence</a:t>
            </a:r>
            <a:r>
              <a:rPr lang="it-IT" sz="1800" dirty="0">
                <a:solidFill>
                  <a:srgbClr val="222222"/>
                </a:solidFill>
                <a:effectLst/>
                <a:ea typeface="Times New Roman" panose="02020603050405020304" pitchFamily="18" charset="0"/>
              </a:rPr>
              <a:t>.</a:t>
            </a:r>
            <a:endParaRPr lang="it-IT" sz="1800" dirty="0">
              <a:effectLst/>
              <a:ea typeface="Times New Roman" panose="02020603050405020304" pitchFamily="18" charset="0"/>
            </a:endParaRPr>
          </a:p>
          <a:p>
            <a:pPr indent="306070" algn="just">
              <a:spcBef>
                <a:spcPts val="600"/>
              </a:spcBef>
              <a:spcAft>
                <a:spcPts val="600"/>
              </a:spcAft>
            </a:pPr>
            <a:r>
              <a:rPr lang="it-IT" sz="1800" dirty="0">
                <a:solidFill>
                  <a:srgbClr val="222222"/>
                </a:solidFill>
                <a:effectLst/>
                <a:ea typeface="Times New Roman" panose="02020603050405020304" pitchFamily="18" charset="0"/>
              </a:rPr>
              <a:t>Un </a:t>
            </a:r>
            <a:r>
              <a:rPr lang="it-IT" sz="1800" b="1" dirty="0" err="1">
                <a:solidFill>
                  <a:srgbClr val="222222"/>
                </a:solidFill>
                <a:effectLst/>
                <a:ea typeface="Times New Roman" panose="02020603050405020304" pitchFamily="18" charset="0"/>
              </a:rPr>
              <a:t>choix</a:t>
            </a:r>
            <a:r>
              <a:rPr lang="it-IT" sz="1800" dirty="0">
                <a:solidFill>
                  <a:srgbClr val="222222"/>
                </a:solidFill>
                <a:effectLst/>
                <a:ea typeface="Times New Roman" panose="02020603050405020304" pitchFamily="18" charset="0"/>
              </a:rPr>
              <a:t> s’impose </a:t>
            </a:r>
            <a:r>
              <a:rPr lang="it-IT" sz="1800" dirty="0" err="1">
                <a:solidFill>
                  <a:srgbClr val="222222"/>
                </a:solidFill>
                <a:effectLst/>
                <a:ea typeface="Times New Roman" panose="02020603050405020304" pitchFamily="18" charset="0"/>
              </a:rPr>
              <a:t>donc</a:t>
            </a:r>
            <a:r>
              <a:rPr lang="it-IT" sz="1800" dirty="0">
                <a:solidFill>
                  <a:srgbClr val="222222"/>
                </a:solidFill>
                <a:effectLst/>
                <a:ea typeface="Times New Roman" panose="02020603050405020304" pitchFamily="18" charset="0"/>
              </a:rPr>
              <a:t>, — ce qui est une première </a:t>
            </a:r>
            <a:r>
              <a:rPr lang="it-IT" sz="1800" dirty="0" err="1">
                <a:solidFill>
                  <a:srgbClr val="222222"/>
                </a:solidFill>
                <a:effectLst/>
                <a:ea typeface="Times New Roman" panose="02020603050405020304" pitchFamily="18" charset="0"/>
              </a:rPr>
              <a:t>atteinte</a:t>
            </a:r>
            <a:r>
              <a:rPr lang="it-IT" sz="1800" dirty="0">
                <a:solidFill>
                  <a:srgbClr val="222222"/>
                </a:solidFill>
                <a:effectLst/>
                <a:ea typeface="Times New Roman" panose="02020603050405020304" pitchFamily="18" charset="0"/>
              </a:rPr>
              <a:t> à la </a:t>
            </a:r>
            <a:r>
              <a:rPr lang="it-IT" sz="1800" dirty="0" err="1">
                <a:solidFill>
                  <a:srgbClr val="222222"/>
                </a:solidFill>
                <a:effectLst/>
                <a:ea typeface="Times New Roman" panose="02020603050405020304" pitchFamily="18" charset="0"/>
              </a:rPr>
              <a:t>théorie</a:t>
            </a:r>
            <a:r>
              <a:rPr lang="it-IT" sz="1800" dirty="0">
                <a:solidFill>
                  <a:srgbClr val="222222"/>
                </a:solidFill>
                <a:effectLst/>
                <a:ea typeface="Times New Roman" panose="02020603050405020304" pitchFamily="18" charset="0"/>
              </a:rPr>
              <a:t> de </a:t>
            </a:r>
            <a:r>
              <a:rPr lang="it-IT" sz="1800" dirty="0" err="1">
                <a:solidFill>
                  <a:srgbClr val="222222"/>
                </a:solidFill>
                <a:effectLst/>
                <a:ea typeface="Times New Roman" panose="02020603050405020304" pitchFamily="18" charset="0"/>
              </a:rPr>
              <a:t>toute</a:t>
            </a:r>
            <a:r>
              <a:rPr lang="it-IT" sz="1800" dirty="0">
                <a:solidFill>
                  <a:srgbClr val="222222"/>
                </a:solidFill>
                <a:effectLst/>
                <a:ea typeface="Times New Roman" panose="02020603050405020304" pitchFamily="18" charset="0"/>
              </a:rPr>
              <a:t> la </a:t>
            </a:r>
            <a:r>
              <a:rPr lang="it-IT" sz="1800" dirty="0" err="1">
                <a:solidFill>
                  <a:srgbClr val="222222"/>
                </a:solidFill>
                <a:effectLst/>
                <a:ea typeface="Times New Roman" panose="02020603050405020304" pitchFamily="18" charset="0"/>
              </a:rPr>
              <a:t>vérité</a:t>
            </a:r>
            <a:r>
              <a:rPr lang="it-IT" sz="1800" dirty="0">
                <a:solidFill>
                  <a:srgbClr val="222222"/>
                </a:solidFill>
                <a:effectLst/>
                <a:ea typeface="Times New Roman" panose="02020603050405020304" pitchFamily="18" charset="0"/>
              </a:rPr>
              <a:t>. </a:t>
            </a:r>
          </a:p>
          <a:p>
            <a:pPr indent="306070" algn="just">
              <a:spcBef>
                <a:spcPts val="600"/>
              </a:spcBef>
              <a:spcAft>
                <a:spcPts val="600"/>
              </a:spcAft>
            </a:pPr>
            <a:r>
              <a:rPr lang="it-IT" sz="1800" b="1" dirty="0">
                <a:solidFill>
                  <a:srgbClr val="222222"/>
                </a:solidFill>
                <a:effectLst/>
                <a:ea typeface="Times New Roman" panose="02020603050405020304" pitchFamily="18" charset="0"/>
              </a:rPr>
              <a:t>La vie</a:t>
            </a:r>
            <a:r>
              <a:rPr lang="it-IT" sz="1800" dirty="0">
                <a:solidFill>
                  <a:srgbClr val="222222"/>
                </a:solidFill>
                <a:effectLst/>
                <a:ea typeface="Times New Roman" panose="02020603050405020304" pitchFamily="18" charset="0"/>
              </a:rPr>
              <a:t>, en </a:t>
            </a:r>
            <a:r>
              <a:rPr lang="it-IT" sz="1800" dirty="0" err="1">
                <a:solidFill>
                  <a:srgbClr val="222222"/>
                </a:solidFill>
                <a:effectLst/>
                <a:ea typeface="Times New Roman" panose="02020603050405020304" pitchFamily="18" charset="0"/>
              </a:rPr>
              <a:t>outre</a:t>
            </a:r>
            <a:r>
              <a:rPr lang="it-IT" sz="1800" dirty="0">
                <a:solidFill>
                  <a:srgbClr val="222222"/>
                </a:solidFill>
                <a:effectLst/>
                <a:ea typeface="Times New Roman" panose="02020603050405020304" pitchFamily="18" charset="0"/>
              </a:rPr>
              <a:t>, est </a:t>
            </a:r>
            <a:r>
              <a:rPr lang="it-IT" sz="1800" dirty="0" err="1">
                <a:solidFill>
                  <a:srgbClr val="222222"/>
                </a:solidFill>
                <a:effectLst/>
                <a:ea typeface="Times New Roman" panose="02020603050405020304" pitchFamily="18" charset="0"/>
              </a:rPr>
              <a:t>composée</a:t>
            </a:r>
            <a:r>
              <a:rPr lang="it-IT" sz="1800" dirty="0">
                <a:solidFill>
                  <a:srgbClr val="222222"/>
                </a:solidFill>
                <a:effectLst/>
                <a:ea typeface="Times New Roman" panose="02020603050405020304" pitchFamily="18" charset="0"/>
              </a:rPr>
              <a:t> </a:t>
            </a:r>
            <a:r>
              <a:rPr lang="it-IT" sz="1800" dirty="0" err="1">
                <a:solidFill>
                  <a:srgbClr val="222222"/>
                </a:solidFill>
                <a:effectLst/>
                <a:ea typeface="Times New Roman" panose="02020603050405020304" pitchFamily="18" charset="0"/>
              </a:rPr>
              <a:t>des</a:t>
            </a:r>
            <a:r>
              <a:rPr lang="it-IT" sz="1800" dirty="0">
                <a:solidFill>
                  <a:srgbClr val="222222"/>
                </a:solidFill>
                <a:effectLst/>
                <a:ea typeface="Times New Roman" panose="02020603050405020304" pitchFamily="18" charset="0"/>
              </a:rPr>
              <a:t> </a:t>
            </a:r>
            <a:r>
              <a:rPr lang="it-IT" sz="1800" dirty="0" err="1">
                <a:solidFill>
                  <a:srgbClr val="222222"/>
                </a:solidFill>
                <a:effectLst/>
                <a:ea typeface="Times New Roman" panose="02020603050405020304" pitchFamily="18" charset="0"/>
              </a:rPr>
              <a:t>choses</a:t>
            </a:r>
            <a:r>
              <a:rPr lang="it-IT" sz="1800" dirty="0">
                <a:solidFill>
                  <a:srgbClr val="222222"/>
                </a:solidFill>
                <a:effectLst/>
                <a:ea typeface="Times New Roman" panose="02020603050405020304" pitchFamily="18" charset="0"/>
              </a:rPr>
              <a:t> </a:t>
            </a:r>
            <a:r>
              <a:rPr lang="it-IT" sz="1800" dirty="0" err="1">
                <a:solidFill>
                  <a:srgbClr val="222222"/>
                </a:solidFill>
                <a:effectLst/>
                <a:ea typeface="Times New Roman" panose="02020603050405020304" pitchFamily="18" charset="0"/>
              </a:rPr>
              <a:t>les</a:t>
            </a:r>
            <a:r>
              <a:rPr lang="it-IT" sz="1800" dirty="0">
                <a:solidFill>
                  <a:srgbClr val="222222"/>
                </a:solidFill>
                <a:effectLst/>
                <a:ea typeface="Times New Roman" panose="02020603050405020304" pitchFamily="18" charset="0"/>
              </a:rPr>
              <a:t> plus </a:t>
            </a:r>
            <a:r>
              <a:rPr lang="it-IT" sz="1800" dirty="0" err="1">
                <a:solidFill>
                  <a:srgbClr val="222222"/>
                </a:solidFill>
                <a:effectLst/>
                <a:ea typeface="Times New Roman" panose="02020603050405020304" pitchFamily="18" charset="0"/>
              </a:rPr>
              <a:t>différentes</a:t>
            </a:r>
            <a:r>
              <a:rPr lang="it-IT" sz="1800" dirty="0">
                <a:solidFill>
                  <a:srgbClr val="222222"/>
                </a:solidFill>
                <a:effectLst/>
                <a:ea typeface="Times New Roman" panose="02020603050405020304" pitchFamily="18" charset="0"/>
              </a:rPr>
              <a:t>, </a:t>
            </a:r>
            <a:r>
              <a:rPr lang="it-IT" sz="1800" dirty="0" err="1">
                <a:solidFill>
                  <a:srgbClr val="222222"/>
                </a:solidFill>
                <a:effectLst/>
                <a:ea typeface="Times New Roman" panose="02020603050405020304" pitchFamily="18" charset="0"/>
              </a:rPr>
              <a:t>les</a:t>
            </a:r>
            <a:r>
              <a:rPr lang="it-IT" sz="1800" dirty="0">
                <a:solidFill>
                  <a:srgbClr val="222222"/>
                </a:solidFill>
                <a:effectLst/>
                <a:ea typeface="Times New Roman" panose="02020603050405020304" pitchFamily="18" charset="0"/>
              </a:rPr>
              <a:t> plus </a:t>
            </a:r>
            <a:r>
              <a:rPr lang="it-IT" sz="1800" dirty="0" err="1">
                <a:solidFill>
                  <a:srgbClr val="222222"/>
                </a:solidFill>
                <a:effectLst/>
                <a:ea typeface="Times New Roman" panose="02020603050405020304" pitchFamily="18" charset="0"/>
              </a:rPr>
              <a:t>imprévues</a:t>
            </a:r>
            <a:r>
              <a:rPr lang="it-IT" sz="1800" dirty="0">
                <a:solidFill>
                  <a:srgbClr val="222222"/>
                </a:solidFill>
                <a:effectLst/>
                <a:ea typeface="Times New Roman" panose="02020603050405020304" pitchFamily="18" charset="0"/>
              </a:rPr>
              <a:t>, </a:t>
            </a:r>
            <a:r>
              <a:rPr lang="it-IT" sz="1800" dirty="0" err="1">
                <a:solidFill>
                  <a:srgbClr val="222222"/>
                </a:solidFill>
                <a:effectLst/>
                <a:ea typeface="Times New Roman" panose="02020603050405020304" pitchFamily="18" charset="0"/>
              </a:rPr>
              <a:t>les</a:t>
            </a:r>
            <a:r>
              <a:rPr lang="it-IT" sz="1800" dirty="0">
                <a:solidFill>
                  <a:srgbClr val="222222"/>
                </a:solidFill>
                <a:effectLst/>
                <a:ea typeface="Times New Roman" panose="02020603050405020304" pitchFamily="18" charset="0"/>
              </a:rPr>
              <a:t> plus </a:t>
            </a:r>
            <a:r>
              <a:rPr lang="it-IT" sz="1800" dirty="0" err="1">
                <a:solidFill>
                  <a:srgbClr val="222222"/>
                </a:solidFill>
                <a:effectLst/>
                <a:ea typeface="Times New Roman" panose="02020603050405020304" pitchFamily="18" charset="0"/>
              </a:rPr>
              <a:t>contraires</a:t>
            </a:r>
            <a:r>
              <a:rPr lang="it-IT" sz="1800" dirty="0">
                <a:solidFill>
                  <a:srgbClr val="222222"/>
                </a:solidFill>
                <a:effectLst/>
                <a:ea typeface="Times New Roman" panose="02020603050405020304" pitchFamily="18" charset="0"/>
              </a:rPr>
              <a:t>, </a:t>
            </a:r>
            <a:r>
              <a:rPr lang="it-IT" sz="1800" dirty="0" err="1">
                <a:solidFill>
                  <a:srgbClr val="222222"/>
                </a:solidFill>
                <a:effectLst/>
                <a:ea typeface="Times New Roman" panose="02020603050405020304" pitchFamily="18" charset="0"/>
              </a:rPr>
              <a:t>les</a:t>
            </a:r>
            <a:r>
              <a:rPr lang="it-IT" sz="1800" dirty="0">
                <a:solidFill>
                  <a:srgbClr val="222222"/>
                </a:solidFill>
                <a:effectLst/>
                <a:ea typeface="Times New Roman" panose="02020603050405020304" pitchFamily="18" charset="0"/>
              </a:rPr>
              <a:t> plus </a:t>
            </a:r>
            <a:r>
              <a:rPr lang="it-IT" sz="1800" dirty="0" err="1">
                <a:solidFill>
                  <a:srgbClr val="222222"/>
                </a:solidFill>
                <a:effectLst/>
                <a:ea typeface="Times New Roman" panose="02020603050405020304" pitchFamily="18" charset="0"/>
              </a:rPr>
              <a:t>disparates</a:t>
            </a:r>
            <a:r>
              <a:rPr lang="it-IT" sz="1800" dirty="0">
                <a:solidFill>
                  <a:srgbClr val="222222"/>
                </a:solidFill>
                <a:effectLst/>
                <a:ea typeface="Times New Roman" panose="02020603050405020304" pitchFamily="18" charset="0"/>
              </a:rPr>
              <a:t> ; elle est brutale, </a:t>
            </a:r>
            <a:r>
              <a:rPr lang="it-IT" sz="1800" b="1" dirty="0">
                <a:solidFill>
                  <a:srgbClr val="222222"/>
                </a:solidFill>
                <a:effectLst/>
                <a:ea typeface="Times New Roman" panose="02020603050405020304" pitchFamily="18" charset="0"/>
              </a:rPr>
              <a:t>sans suite, sans </a:t>
            </a:r>
            <a:r>
              <a:rPr lang="it-IT" sz="1800" b="1" dirty="0" err="1">
                <a:solidFill>
                  <a:srgbClr val="222222"/>
                </a:solidFill>
                <a:effectLst/>
                <a:ea typeface="Times New Roman" panose="02020603050405020304" pitchFamily="18" charset="0"/>
              </a:rPr>
              <a:t>chaîne</a:t>
            </a:r>
            <a:r>
              <a:rPr lang="it-IT" sz="1800" dirty="0">
                <a:solidFill>
                  <a:srgbClr val="222222"/>
                </a:solidFill>
                <a:effectLst/>
                <a:ea typeface="Times New Roman" panose="02020603050405020304" pitchFamily="18" charset="0"/>
              </a:rPr>
              <a:t>, </a:t>
            </a:r>
            <a:r>
              <a:rPr lang="it-IT" sz="1800" dirty="0" err="1">
                <a:solidFill>
                  <a:srgbClr val="222222"/>
                </a:solidFill>
                <a:effectLst/>
                <a:ea typeface="Times New Roman" panose="02020603050405020304" pitchFamily="18" charset="0"/>
              </a:rPr>
              <a:t>pleine</a:t>
            </a:r>
            <a:r>
              <a:rPr lang="it-IT" sz="1800" dirty="0">
                <a:solidFill>
                  <a:srgbClr val="222222"/>
                </a:solidFill>
                <a:effectLst/>
                <a:ea typeface="Times New Roman" panose="02020603050405020304" pitchFamily="18" charset="0"/>
              </a:rPr>
              <a:t> de </a:t>
            </a:r>
            <a:r>
              <a:rPr lang="it-IT" sz="1800" b="1" dirty="0" err="1">
                <a:solidFill>
                  <a:srgbClr val="222222"/>
                </a:solidFill>
                <a:effectLst/>
                <a:ea typeface="Times New Roman" panose="02020603050405020304" pitchFamily="18" charset="0"/>
              </a:rPr>
              <a:t>catastrophes</a:t>
            </a:r>
            <a:r>
              <a:rPr lang="it-IT" sz="1800" b="1" dirty="0">
                <a:solidFill>
                  <a:srgbClr val="222222"/>
                </a:solidFill>
                <a:effectLst/>
                <a:ea typeface="Times New Roman" panose="02020603050405020304" pitchFamily="18" charset="0"/>
              </a:rPr>
              <a:t> </a:t>
            </a:r>
            <a:r>
              <a:rPr lang="it-IT" sz="1800" b="1" dirty="0" err="1">
                <a:solidFill>
                  <a:srgbClr val="222222"/>
                </a:solidFill>
                <a:effectLst/>
                <a:ea typeface="Times New Roman" panose="02020603050405020304" pitchFamily="18" charset="0"/>
              </a:rPr>
              <a:t>inexplicables</a:t>
            </a:r>
            <a:r>
              <a:rPr lang="it-IT" sz="1800" b="1" dirty="0">
                <a:solidFill>
                  <a:srgbClr val="222222"/>
                </a:solidFill>
                <a:effectLst/>
                <a:ea typeface="Times New Roman" panose="02020603050405020304" pitchFamily="18" charset="0"/>
              </a:rPr>
              <a:t>, </a:t>
            </a:r>
            <a:r>
              <a:rPr lang="it-IT" sz="1800" b="1" dirty="0" err="1">
                <a:solidFill>
                  <a:srgbClr val="222222"/>
                </a:solidFill>
                <a:effectLst/>
                <a:ea typeface="Times New Roman" panose="02020603050405020304" pitchFamily="18" charset="0"/>
              </a:rPr>
              <a:t>illogiques</a:t>
            </a:r>
            <a:r>
              <a:rPr lang="it-IT" sz="1800" b="1" dirty="0">
                <a:solidFill>
                  <a:srgbClr val="222222"/>
                </a:solidFill>
                <a:effectLst/>
                <a:ea typeface="Times New Roman" panose="02020603050405020304" pitchFamily="18" charset="0"/>
              </a:rPr>
              <a:t> et </a:t>
            </a:r>
            <a:r>
              <a:rPr lang="it-IT" sz="1800" b="1" dirty="0" err="1">
                <a:solidFill>
                  <a:srgbClr val="222222"/>
                </a:solidFill>
                <a:effectLst/>
                <a:ea typeface="Times New Roman" panose="02020603050405020304" pitchFamily="18" charset="0"/>
              </a:rPr>
              <a:t>contradictoires</a:t>
            </a:r>
            <a:r>
              <a:rPr lang="it-IT" sz="1800" dirty="0">
                <a:solidFill>
                  <a:srgbClr val="222222"/>
                </a:solidFill>
                <a:effectLst/>
                <a:ea typeface="Times New Roman" panose="02020603050405020304" pitchFamily="18" charset="0"/>
              </a:rPr>
              <a:t> qui </a:t>
            </a:r>
            <a:r>
              <a:rPr lang="it-IT" sz="1800" dirty="0" err="1">
                <a:solidFill>
                  <a:srgbClr val="222222"/>
                </a:solidFill>
                <a:effectLst/>
                <a:ea typeface="Times New Roman" panose="02020603050405020304" pitchFamily="18" charset="0"/>
              </a:rPr>
              <a:t>doivent</a:t>
            </a:r>
            <a:r>
              <a:rPr lang="it-IT" sz="1800" dirty="0">
                <a:solidFill>
                  <a:srgbClr val="222222"/>
                </a:solidFill>
                <a:effectLst/>
                <a:ea typeface="Times New Roman" panose="02020603050405020304" pitchFamily="18" charset="0"/>
              </a:rPr>
              <a:t> </a:t>
            </a:r>
            <a:r>
              <a:rPr lang="it-IT" sz="1800" dirty="0" err="1">
                <a:solidFill>
                  <a:srgbClr val="222222"/>
                </a:solidFill>
                <a:effectLst/>
                <a:ea typeface="Times New Roman" panose="02020603050405020304" pitchFamily="18" charset="0"/>
              </a:rPr>
              <a:t>être</a:t>
            </a:r>
            <a:r>
              <a:rPr lang="it-IT" sz="1800" dirty="0">
                <a:solidFill>
                  <a:srgbClr val="222222"/>
                </a:solidFill>
                <a:effectLst/>
                <a:ea typeface="Times New Roman" panose="02020603050405020304" pitchFamily="18" charset="0"/>
              </a:rPr>
              <a:t> </a:t>
            </a:r>
            <a:r>
              <a:rPr lang="it-IT" sz="1800" dirty="0" err="1">
                <a:solidFill>
                  <a:srgbClr val="222222"/>
                </a:solidFill>
                <a:effectLst/>
                <a:ea typeface="Times New Roman" panose="02020603050405020304" pitchFamily="18" charset="0"/>
              </a:rPr>
              <a:t>classées</a:t>
            </a:r>
            <a:r>
              <a:rPr lang="it-IT" sz="1800" dirty="0">
                <a:solidFill>
                  <a:srgbClr val="222222"/>
                </a:solidFill>
                <a:effectLst/>
                <a:ea typeface="Times New Roman" panose="02020603050405020304" pitchFamily="18" charset="0"/>
              </a:rPr>
              <a:t> </a:t>
            </a:r>
            <a:r>
              <a:rPr lang="it-IT" sz="1800" dirty="0" err="1">
                <a:solidFill>
                  <a:srgbClr val="222222"/>
                </a:solidFill>
                <a:effectLst/>
                <a:ea typeface="Times New Roman" panose="02020603050405020304" pitchFamily="18" charset="0"/>
              </a:rPr>
              <a:t>au</a:t>
            </a:r>
            <a:r>
              <a:rPr lang="it-IT" sz="1800" dirty="0">
                <a:solidFill>
                  <a:srgbClr val="222222"/>
                </a:solidFill>
                <a:effectLst/>
                <a:ea typeface="Times New Roman" panose="02020603050405020304" pitchFamily="18" charset="0"/>
              </a:rPr>
              <a:t> </a:t>
            </a:r>
            <a:r>
              <a:rPr lang="it-IT" sz="1800" dirty="0" err="1">
                <a:solidFill>
                  <a:srgbClr val="222222"/>
                </a:solidFill>
                <a:effectLst/>
                <a:ea typeface="Times New Roman" panose="02020603050405020304" pitchFamily="18" charset="0"/>
              </a:rPr>
              <a:t>chapitre</a:t>
            </a:r>
            <a:r>
              <a:rPr lang="it-IT" sz="1800" dirty="0">
                <a:solidFill>
                  <a:srgbClr val="222222"/>
                </a:solidFill>
                <a:effectLst/>
                <a:ea typeface="Times New Roman" panose="02020603050405020304" pitchFamily="18" charset="0"/>
              </a:rPr>
              <a:t> </a:t>
            </a:r>
            <a:r>
              <a:rPr lang="it-IT" sz="1800" i="1" dirty="0" err="1">
                <a:solidFill>
                  <a:srgbClr val="222222"/>
                </a:solidFill>
                <a:effectLst/>
                <a:ea typeface="Times New Roman" panose="02020603050405020304" pitchFamily="18" charset="0"/>
              </a:rPr>
              <a:t>faits</a:t>
            </a:r>
            <a:r>
              <a:rPr lang="it-IT" sz="1800" i="1" dirty="0">
                <a:solidFill>
                  <a:srgbClr val="222222"/>
                </a:solidFill>
                <a:effectLst/>
                <a:ea typeface="Times New Roman" panose="02020603050405020304" pitchFamily="18" charset="0"/>
              </a:rPr>
              <a:t> </a:t>
            </a:r>
            <a:r>
              <a:rPr lang="it-IT" sz="1800" i="1" dirty="0" err="1">
                <a:solidFill>
                  <a:srgbClr val="222222"/>
                </a:solidFill>
                <a:effectLst/>
                <a:ea typeface="Times New Roman" panose="02020603050405020304" pitchFamily="18" charset="0"/>
              </a:rPr>
              <a:t>divers</a:t>
            </a:r>
            <a:r>
              <a:rPr lang="it-IT" sz="1800" dirty="0">
                <a:solidFill>
                  <a:srgbClr val="222222"/>
                </a:solidFill>
                <a:effectLst/>
                <a:ea typeface="Times New Roman" panose="02020603050405020304" pitchFamily="18" charset="0"/>
              </a:rPr>
              <a:t>.</a:t>
            </a:r>
            <a:endParaRPr lang="it-IT" sz="1800" dirty="0">
              <a:effectLst/>
              <a:ea typeface="Times New Roman" panose="02020603050405020304" pitchFamily="18" charset="0"/>
            </a:endParaRPr>
          </a:p>
          <a:p>
            <a:pPr indent="306070" algn="just">
              <a:spcBef>
                <a:spcPts val="600"/>
              </a:spcBef>
              <a:spcAft>
                <a:spcPts val="600"/>
              </a:spcAft>
            </a:pPr>
            <a:r>
              <a:rPr lang="it-IT" sz="1800" dirty="0">
                <a:solidFill>
                  <a:srgbClr val="222222"/>
                </a:solidFill>
                <a:effectLst/>
                <a:ea typeface="Times New Roman" panose="02020603050405020304" pitchFamily="18" charset="0"/>
              </a:rPr>
              <a:t>Voilà </a:t>
            </a:r>
            <a:r>
              <a:rPr lang="it-IT" sz="1800" dirty="0" err="1">
                <a:solidFill>
                  <a:srgbClr val="222222"/>
                </a:solidFill>
                <a:effectLst/>
                <a:ea typeface="Times New Roman" panose="02020603050405020304" pitchFamily="18" charset="0"/>
              </a:rPr>
              <a:t>pourquoi</a:t>
            </a:r>
            <a:r>
              <a:rPr lang="it-IT" sz="1800" dirty="0">
                <a:solidFill>
                  <a:srgbClr val="222222"/>
                </a:solidFill>
                <a:effectLst/>
                <a:ea typeface="Times New Roman" panose="02020603050405020304" pitchFamily="18" charset="0"/>
              </a:rPr>
              <a:t> </a:t>
            </a:r>
            <a:r>
              <a:rPr lang="it-IT" sz="1800" dirty="0" err="1">
                <a:solidFill>
                  <a:srgbClr val="222222"/>
                </a:solidFill>
                <a:effectLst/>
                <a:ea typeface="Times New Roman" panose="02020603050405020304" pitchFamily="18" charset="0"/>
              </a:rPr>
              <a:t>l’artiste</a:t>
            </a:r>
            <a:r>
              <a:rPr lang="it-IT" sz="1800" dirty="0">
                <a:solidFill>
                  <a:srgbClr val="222222"/>
                </a:solidFill>
                <a:effectLst/>
                <a:ea typeface="Times New Roman" panose="02020603050405020304" pitchFamily="18" charset="0"/>
              </a:rPr>
              <a:t>, </a:t>
            </a:r>
            <a:r>
              <a:rPr lang="it-IT" sz="1800" dirty="0" err="1">
                <a:solidFill>
                  <a:srgbClr val="222222"/>
                </a:solidFill>
                <a:effectLst/>
                <a:ea typeface="Times New Roman" panose="02020603050405020304" pitchFamily="18" charset="0"/>
              </a:rPr>
              <a:t>ayant</a:t>
            </a:r>
            <a:r>
              <a:rPr lang="it-IT" sz="1800" dirty="0">
                <a:solidFill>
                  <a:srgbClr val="222222"/>
                </a:solidFill>
                <a:effectLst/>
                <a:ea typeface="Times New Roman" panose="02020603050405020304" pitchFamily="18" charset="0"/>
              </a:rPr>
              <a:t> </a:t>
            </a:r>
            <a:r>
              <a:rPr lang="it-IT" sz="1800" dirty="0" err="1">
                <a:solidFill>
                  <a:srgbClr val="222222"/>
                </a:solidFill>
                <a:effectLst/>
                <a:ea typeface="Times New Roman" panose="02020603050405020304" pitchFamily="18" charset="0"/>
              </a:rPr>
              <a:t>choisi</a:t>
            </a:r>
            <a:r>
              <a:rPr lang="it-IT" sz="1800" dirty="0">
                <a:solidFill>
                  <a:srgbClr val="222222"/>
                </a:solidFill>
                <a:effectLst/>
                <a:ea typeface="Times New Roman" panose="02020603050405020304" pitchFamily="18" charset="0"/>
              </a:rPr>
              <a:t> son </a:t>
            </a:r>
            <a:r>
              <a:rPr lang="it-IT" sz="1800" dirty="0" err="1">
                <a:solidFill>
                  <a:srgbClr val="222222"/>
                </a:solidFill>
                <a:effectLst/>
                <a:ea typeface="Times New Roman" panose="02020603050405020304" pitchFamily="18" charset="0"/>
              </a:rPr>
              <a:t>thème</a:t>
            </a:r>
            <a:r>
              <a:rPr lang="it-IT" sz="1800" dirty="0">
                <a:solidFill>
                  <a:srgbClr val="222222"/>
                </a:solidFill>
                <a:effectLst/>
                <a:ea typeface="Times New Roman" panose="02020603050405020304" pitchFamily="18" charset="0"/>
              </a:rPr>
              <a:t>, ne </a:t>
            </a:r>
            <a:r>
              <a:rPr lang="it-IT" sz="1800" dirty="0" err="1">
                <a:solidFill>
                  <a:srgbClr val="222222"/>
                </a:solidFill>
                <a:effectLst/>
                <a:ea typeface="Times New Roman" panose="02020603050405020304" pitchFamily="18" charset="0"/>
              </a:rPr>
              <a:t>prendra</a:t>
            </a:r>
            <a:r>
              <a:rPr lang="it-IT" sz="1800" dirty="0">
                <a:solidFill>
                  <a:srgbClr val="222222"/>
                </a:solidFill>
                <a:effectLst/>
                <a:ea typeface="Times New Roman" panose="02020603050405020304" pitchFamily="18" charset="0"/>
              </a:rPr>
              <a:t> </a:t>
            </a:r>
            <a:r>
              <a:rPr lang="it-IT" sz="1800" dirty="0" err="1">
                <a:solidFill>
                  <a:srgbClr val="222222"/>
                </a:solidFill>
                <a:effectLst/>
                <a:ea typeface="Times New Roman" panose="02020603050405020304" pitchFamily="18" charset="0"/>
              </a:rPr>
              <a:t>dans</a:t>
            </a:r>
            <a:r>
              <a:rPr lang="it-IT" sz="1800" dirty="0">
                <a:solidFill>
                  <a:srgbClr val="222222"/>
                </a:solidFill>
                <a:effectLst/>
                <a:ea typeface="Times New Roman" panose="02020603050405020304" pitchFamily="18" charset="0"/>
              </a:rPr>
              <a:t> </a:t>
            </a:r>
            <a:r>
              <a:rPr lang="it-IT" sz="1800" dirty="0" err="1">
                <a:solidFill>
                  <a:srgbClr val="222222"/>
                </a:solidFill>
                <a:effectLst/>
                <a:ea typeface="Times New Roman" panose="02020603050405020304" pitchFamily="18" charset="0"/>
              </a:rPr>
              <a:t>cette</a:t>
            </a:r>
            <a:r>
              <a:rPr lang="it-IT" sz="1800" dirty="0">
                <a:solidFill>
                  <a:srgbClr val="222222"/>
                </a:solidFill>
                <a:effectLst/>
                <a:ea typeface="Times New Roman" panose="02020603050405020304" pitchFamily="18" charset="0"/>
              </a:rPr>
              <a:t> vie </a:t>
            </a:r>
            <a:r>
              <a:rPr lang="it-IT" sz="1800" dirty="0" err="1">
                <a:solidFill>
                  <a:srgbClr val="222222"/>
                </a:solidFill>
                <a:effectLst/>
                <a:ea typeface="Times New Roman" panose="02020603050405020304" pitchFamily="18" charset="0"/>
              </a:rPr>
              <a:t>encombrée</a:t>
            </a:r>
            <a:r>
              <a:rPr lang="it-IT" sz="1800" dirty="0">
                <a:solidFill>
                  <a:srgbClr val="222222"/>
                </a:solidFill>
                <a:effectLst/>
                <a:ea typeface="Times New Roman" panose="02020603050405020304" pitchFamily="18" charset="0"/>
              </a:rPr>
              <a:t> de </a:t>
            </a:r>
            <a:r>
              <a:rPr lang="it-IT" sz="1800" dirty="0" err="1">
                <a:solidFill>
                  <a:srgbClr val="222222"/>
                </a:solidFill>
                <a:effectLst/>
                <a:ea typeface="Times New Roman" panose="02020603050405020304" pitchFamily="18" charset="0"/>
              </a:rPr>
              <a:t>hasards</a:t>
            </a:r>
            <a:r>
              <a:rPr lang="it-IT" sz="1800" dirty="0">
                <a:solidFill>
                  <a:srgbClr val="222222"/>
                </a:solidFill>
                <a:effectLst/>
                <a:ea typeface="Times New Roman" panose="02020603050405020304" pitchFamily="18" charset="0"/>
              </a:rPr>
              <a:t> et de </a:t>
            </a:r>
            <a:r>
              <a:rPr lang="it-IT" sz="1800" dirty="0" err="1">
                <a:solidFill>
                  <a:srgbClr val="222222"/>
                </a:solidFill>
                <a:effectLst/>
                <a:ea typeface="Times New Roman" panose="02020603050405020304" pitchFamily="18" charset="0"/>
              </a:rPr>
              <a:t>futilités</a:t>
            </a:r>
            <a:r>
              <a:rPr lang="it-IT" sz="1800" dirty="0">
                <a:solidFill>
                  <a:srgbClr val="222222"/>
                </a:solidFill>
                <a:effectLst/>
                <a:ea typeface="Times New Roman" panose="02020603050405020304" pitchFamily="18" charset="0"/>
              </a:rPr>
              <a:t> </a:t>
            </a:r>
            <a:r>
              <a:rPr lang="it-IT" sz="1800" dirty="0" err="1">
                <a:solidFill>
                  <a:srgbClr val="222222"/>
                </a:solidFill>
                <a:effectLst/>
                <a:ea typeface="Times New Roman" panose="02020603050405020304" pitchFamily="18" charset="0"/>
              </a:rPr>
              <a:t>que</a:t>
            </a:r>
            <a:r>
              <a:rPr lang="it-IT" sz="1800" dirty="0">
                <a:solidFill>
                  <a:srgbClr val="222222"/>
                </a:solidFill>
                <a:effectLst/>
                <a:ea typeface="Times New Roman" panose="02020603050405020304" pitchFamily="18" charset="0"/>
              </a:rPr>
              <a:t> </a:t>
            </a:r>
            <a:r>
              <a:rPr lang="it-IT" sz="1800" dirty="0" err="1">
                <a:solidFill>
                  <a:srgbClr val="222222"/>
                </a:solidFill>
                <a:effectLst/>
                <a:ea typeface="Times New Roman" panose="02020603050405020304" pitchFamily="18" charset="0"/>
              </a:rPr>
              <a:t>les</a:t>
            </a:r>
            <a:r>
              <a:rPr lang="it-IT" sz="1800" dirty="0">
                <a:solidFill>
                  <a:srgbClr val="222222"/>
                </a:solidFill>
                <a:effectLst/>
                <a:ea typeface="Times New Roman" panose="02020603050405020304" pitchFamily="18" charset="0"/>
              </a:rPr>
              <a:t> </a:t>
            </a:r>
            <a:r>
              <a:rPr lang="it-IT" sz="1800" dirty="0" err="1">
                <a:solidFill>
                  <a:srgbClr val="222222"/>
                </a:solidFill>
                <a:effectLst/>
                <a:ea typeface="Times New Roman" panose="02020603050405020304" pitchFamily="18" charset="0"/>
              </a:rPr>
              <a:t>détails</a:t>
            </a:r>
            <a:r>
              <a:rPr lang="it-IT" sz="1800" dirty="0">
                <a:solidFill>
                  <a:srgbClr val="222222"/>
                </a:solidFill>
                <a:effectLst/>
                <a:ea typeface="Times New Roman" panose="02020603050405020304" pitchFamily="18" charset="0"/>
              </a:rPr>
              <a:t> </a:t>
            </a:r>
            <a:r>
              <a:rPr lang="it-IT" sz="1800" dirty="0" err="1">
                <a:solidFill>
                  <a:srgbClr val="222222"/>
                </a:solidFill>
                <a:effectLst/>
                <a:ea typeface="Times New Roman" panose="02020603050405020304" pitchFamily="18" charset="0"/>
              </a:rPr>
              <a:t>caractéristiques</a:t>
            </a:r>
            <a:r>
              <a:rPr lang="it-IT" sz="1800" dirty="0">
                <a:solidFill>
                  <a:srgbClr val="222222"/>
                </a:solidFill>
                <a:effectLst/>
                <a:ea typeface="Times New Roman" panose="02020603050405020304" pitchFamily="18" charset="0"/>
              </a:rPr>
              <a:t> </a:t>
            </a:r>
            <a:r>
              <a:rPr lang="it-IT" sz="1800" dirty="0" err="1">
                <a:solidFill>
                  <a:srgbClr val="222222"/>
                </a:solidFill>
                <a:effectLst/>
                <a:ea typeface="Times New Roman" panose="02020603050405020304" pitchFamily="18" charset="0"/>
              </a:rPr>
              <a:t>utiles</a:t>
            </a:r>
            <a:r>
              <a:rPr lang="it-IT" sz="1800" dirty="0">
                <a:solidFill>
                  <a:srgbClr val="222222"/>
                </a:solidFill>
                <a:effectLst/>
                <a:ea typeface="Times New Roman" panose="02020603050405020304" pitchFamily="18" charset="0"/>
              </a:rPr>
              <a:t> à son </a:t>
            </a:r>
            <a:r>
              <a:rPr lang="it-IT" sz="1800" dirty="0" err="1">
                <a:solidFill>
                  <a:srgbClr val="222222"/>
                </a:solidFill>
                <a:effectLst/>
                <a:ea typeface="Times New Roman" panose="02020603050405020304" pitchFamily="18" charset="0"/>
              </a:rPr>
              <a:t>sujet</a:t>
            </a:r>
            <a:r>
              <a:rPr lang="it-IT" sz="1800" dirty="0">
                <a:solidFill>
                  <a:srgbClr val="222222"/>
                </a:solidFill>
                <a:effectLst/>
                <a:ea typeface="Times New Roman" panose="02020603050405020304" pitchFamily="18" charset="0"/>
              </a:rPr>
              <a:t>, et il </a:t>
            </a:r>
            <a:r>
              <a:rPr lang="it-IT" sz="1800" dirty="0" err="1">
                <a:solidFill>
                  <a:srgbClr val="222222"/>
                </a:solidFill>
                <a:effectLst/>
                <a:ea typeface="Times New Roman" panose="02020603050405020304" pitchFamily="18" charset="0"/>
              </a:rPr>
              <a:t>rejettera</a:t>
            </a:r>
            <a:r>
              <a:rPr lang="it-IT" sz="1800" dirty="0">
                <a:solidFill>
                  <a:srgbClr val="222222"/>
                </a:solidFill>
                <a:effectLst/>
                <a:ea typeface="Times New Roman" panose="02020603050405020304" pitchFamily="18" charset="0"/>
              </a:rPr>
              <a:t> tout le reste, tout l’à-</a:t>
            </a:r>
            <a:r>
              <a:rPr lang="it-IT" sz="1800" dirty="0" err="1">
                <a:solidFill>
                  <a:srgbClr val="222222"/>
                </a:solidFill>
                <a:effectLst/>
                <a:ea typeface="Times New Roman" panose="02020603050405020304" pitchFamily="18" charset="0"/>
              </a:rPr>
              <a:t>côté</a:t>
            </a:r>
            <a:r>
              <a:rPr lang="it-IT" sz="1800" dirty="0">
                <a:solidFill>
                  <a:srgbClr val="222222"/>
                </a:solidFill>
                <a:effectLst/>
                <a:ea typeface="Times New Roman" panose="02020603050405020304" pitchFamily="18" charset="0"/>
              </a:rPr>
              <a:t>.</a:t>
            </a:r>
            <a:endParaRPr lang="it-IT" sz="1800" dirty="0">
              <a:effectLst/>
              <a:ea typeface="Times New Roman" panose="02020603050405020304" pitchFamily="18" charset="0"/>
            </a:endParaRPr>
          </a:p>
        </p:txBody>
      </p:sp>
    </p:spTree>
    <p:extLst>
      <p:ext uri="{BB962C8B-B14F-4D97-AF65-F5344CB8AC3E}">
        <p14:creationId xmlns:p14="http://schemas.microsoft.com/office/powerpoint/2010/main" val="408989607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8E15521F-AB4C-4336-8872-09DDB87C9243}"/>
              </a:ext>
            </a:extLst>
          </p:cNvPr>
          <p:cNvSpPr>
            <a:spLocks noGrp="1"/>
          </p:cNvSpPr>
          <p:nvPr>
            <p:ph type="title"/>
          </p:nvPr>
        </p:nvSpPr>
        <p:spPr/>
        <p:txBody>
          <a:bodyPr>
            <a:normAutofit fontScale="90000"/>
          </a:bodyPr>
          <a:lstStyle/>
          <a:p>
            <a:pPr algn="ctr"/>
            <a:r>
              <a:rPr lang="it-IT" sz="4400" dirty="0">
                <a:solidFill>
                  <a:srgbClr val="222222"/>
                </a:solidFill>
                <a:effectLst/>
                <a:latin typeface="Times New Roman" panose="02020603050405020304" pitchFamily="18" charset="0"/>
                <a:ea typeface="Times New Roman" panose="02020603050405020304" pitchFamily="18" charset="0"/>
              </a:rPr>
              <a:t/>
            </a:r>
            <a:br>
              <a:rPr lang="it-IT" sz="4400" dirty="0">
                <a:solidFill>
                  <a:srgbClr val="222222"/>
                </a:solidFill>
                <a:effectLst/>
                <a:latin typeface="Times New Roman" panose="02020603050405020304" pitchFamily="18" charset="0"/>
                <a:ea typeface="Times New Roman" panose="02020603050405020304" pitchFamily="18" charset="0"/>
              </a:rPr>
            </a:br>
            <a:r>
              <a:rPr lang="it-IT" sz="4400" dirty="0">
                <a:solidFill>
                  <a:srgbClr val="222222"/>
                </a:solidFill>
                <a:effectLst/>
                <a:ea typeface="Times New Roman" panose="02020603050405020304" pitchFamily="18" charset="0"/>
              </a:rPr>
              <a:t>Maupassant, “Le </a:t>
            </a:r>
            <a:r>
              <a:rPr lang="it-IT" sz="4400" dirty="0" err="1">
                <a:solidFill>
                  <a:srgbClr val="222222"/>
                </a:solidFill>
                <a:effectLst/>
                <a:ea typeface="Times New Roman" panose="02020603050405020304" pitchFamily="18" charset="0"/>
              </a:rPr>
              <a:t>roman</a:t>
            </a:r>
            <a:r>
              <a:rPr lang="it-IT" sz="4400" dirty="0">
                <a:solidFill>
                  <a:srgbClr val="222222"/>
                </a:solidFill>
                <a:effectLst/>
                <a:ea typeface="Times New Roman" panose="02020603050405020304" pitchFamily="18" charset="0"/>
              </a:rPr>
              <a:t>”, </a:t>
            </a:r>
            <a:br>
              <a:rPr lang="it-IT" sz="4400" dirty="0">
                <a:solidFill>
                  <a:srgbClr val="222222"/>
                </a:solidFill>
                <a:effectLst/>
                <a:ea typeface="Times New Roman" panose="02020603050405020304" pitchFamily="18" charset="0"/>
              </a:rPr>
            </a:br>
            <a:r>
              <a:rPr lang="it-IT" sz="4400" dirty="0" err="1">
                <a:solidFill>
                  <a:srgbClr val="222222"/>
                </a:solidFill>
                <a:effectLst/>
                <a:ea typeface="Times New Roman" panose="02020603050405020304" pitchFamily="18" charset="0"/>
              </a:rPr>
              <a:t>préface</a:t>
            </a:r>
            <a:r>
              <a:rPr lang="it-IT" sz="4400" dirty="0">
                <a:solidFill>
                  <a:srgbClr val="222222"/>
                </a:solidFill>
                <a:effectLst/>
                <a:ea typeface="Times New Roman" panose="02020603050405020304" pitchFamily="18" charset="0"/>
              </a:rPr>
              <a:t> de </a:t>
            </a:r>
            <a:r>
              <a:rPr lang="it-IT" sz="4400" i="1" dirty="0">
                <a:solidFill>
                  <a:srgbClr val="222222"/>
                </a:solidFill>
                <a:effectLst/>
                <a:ea typeface="Times New Roman" panose="02020603050405020304" pitchFamily="18" charset="0"/>
              </a:rPr>
              <a:t>Pierre et Jean</a:t>
            </a:r>
            <a:r>
              <a:rPr lang="it-IT" sz="4400" dirty="0">
                <a:solidFill>
                  <a:srgbClr val="222222"/>
                </a:solidFill>
                <a:effectLst/>
                <a:ea typeface="Times New Roman" panose="02020603050405020304" pitchFamily="18" charset="0"/>
              </a:rPr>
              <a:t> (suite)</a:t>
            </a:r>
            <a:r>
              <a:rPr lang="it-IT" sz="4400" dirty="0">
                <a:effectLst/>
                <a:latin typeface="Times New Roman" panose="02020603050405020304" pitchFamily="18" charset="0"/>
                <a:ea typeface="Times New Roman" panose="02020603050405020304" pitchFamily="18" charset="0"/>
              </a:rPr>
              <a:t/>
            </a:r>
            <a:br>
              <a:rPr lang="it-IT" sz="4400" dirty="0">
                <a:effectLst/>
                <a:latin typeface="Times New Roman" panose="02020603050405020304" pitchFamily="18" charset="0"/>
                <a:ea typeface="Times New Roman" panose="02020603050405020304" pitchFamily="18" charset="0"/>
              </a:rPr>
            </a:br>
            <a:endParaRPr lang="it-IT" dirty="0"/>
          </a:p>
        </p:txBody>
      </p:sp>
      <p:sp>
        <p:nvSpPr>
          <p:cNvPr id="3" name="Segnaposto contenuto 2">
            <a:extLst>
              <a:ext uri="{FF2B5EF4-FFF2-40B4-BE49-F238E27FC236}">
                <a16:creationId xmlns:a16="http://schemas.microsoft.com/office/drawing/2014/main" id="{A86AE003-02BB-49FB-8A51-1ABEE78CCE48}"/>
              </a:ext>
            </a:extLst>
          </p:cNvPr>
          <p:cNvSpPr>
            <a:spLocks noGrp="1"/>
          </p:cNvSpPr>
          <p:nvPr>
            <p:ph idx="1"/>
          </p:nvPr>
        </p:nvSpPr>
        <p:spPr/>
        <p:txBody>
          <a:bodyPr/>
          <a:lstStyle/>
          <a:p>
            <a:pPr indent="306070" algn="just">
              <a:spcBef>
                <a:spcPts val="600"/>
              </a:spcBef>
              <a:spcAft>
                <a:spcPts val="600"/>
              </a:spcAft>
            </a:pPr>
            <a:endParaRPr lang="it-IT" sz="1800" dirty="0">
              <a:solidFill>
                <a:srgbClr val="222222"/>
              </a:solidFill>
              <a:effectLst/>
              <a:ea typeface="Times New Roman" panose="02020603050405020304" pitchFamily="18" charset="0"/>
            </a:endParaRPr>
          </a:p>
          <a:p>
            <a:pPr indent="306070" algn="just">
              <a:spcBef>
                <a:spcPts val="600"/>
              </a:spcBef>
              <a:spcAft>
                <a:spcPts val="600"/>
              </a:spcAft>
            </a:pPr>
            <a:r>
              <a:rPr lang="it-IT" sz="1800" dirty="0">
                <a:solidFill>
                  <a:srgbClr val="222222"/>
                </a:solidFill>
                <a:effectLst/>
                <a:ea typeface="Times New Roman" panose="02020603050405020304" pitchFamily="18" charset="0"/>
              </a:rPr>
              <a:t>Un </a:t>
            </a:r>
            <a:r>
              <a:rPr lang="it-IT" sz="1800" dirty="0" err="1">
                <a:solidFill>
                  <a:srgbClr val="222222"/>
                </a:solidFill>
                <a:effectLst/>
                <a:ea typeface="Times New Roman" panose="02020603050405020304" pitchFamily="18" charset="0"/>
              </a:rPr>
              <a:t>exemple</a:t>
            </a:r>
            <a:r>
              <a:rPr lang="it-IT" sz="1800" dirty="0">
                <a:solidFill>
                  <a:srgbClr val="222222"/>
                </a:solidFill>
                <a:effectLst/>
                <a:ea typeface="Times New Roman" panose="02020603050405020304" pitchFamily="18" charset="0"/>
              </a:rPr>
              <a:t> </a:t>
            </a:r>
            <a:r>
              <a:rPr lang="it-IT" sz="1800" dirty="0" err="1">
                <a:solidFill>
                  <a:srgbClr val="222222"/>
                </a:solidFill>
                <a:effectLst/>
                <a:ea typeface="Times New Roman" panose="02020603050405020304" pitchFamily="18" charset="0"/>
              </a:rPr>
              <a:t>entre</a:t>
            </a:r>
            <a:r>
              <a:rPr lang="it-IT" sz="1800" dirty="0">
                <a:solidFill>
                  <a:srgbClr val="222222"/>
                </a:solidFill>
                <a:effectLst/>
                <a:ea typeface="Times New Roman" panose="02020603050405020304" pitchFamily="18" charset="0"/>
              </a:rPr>
              <a:t> mille : Le </a:t>
            </a:r>
            <a:r>
              <a:rPr lang="it-IT" sz="1800" dirty="0" err="1">
                <a:solidFill>
                  <a:srgbClr val="222222"/>
                </a:solidFill>
                <a:effectLst/>
                <a:ea typeface="Times New Roman" panose="02020603050405020304" pitchFamily="18" charset="0"/>
              </a:rPr>
              <a:t>nombre</a:t>
            </a:r>
            <a:r>
              <a:rPr lang="it-IT" sz="1800" dirty="0">
                <a:solidFill>
                  <a:srgbClr val="222222"/>
                </a:solidFill>
                <a:effectLst/>
                <a:ea typeface="Times New Roman" panose="02020603050405020304" pitchFamily="18" charset="0"/>
              </a:rPr>
              <a:t> </a:t>
            </a:r>
            <a:r>
              <a:rPr lang="it-IT" sz="1800" dirty="0" err="1">
                <a:solidFill>
                  <a:srgbClr val="222222"/>
                </a:solidFill>
                <a:effectLst/>
                <a:ea typeface="Times New Roman" panose="02020603050405020304" pitchFamily="18" charset="0"/>
              </a:rPr>
              <a:t>des</a:t>
            </a:r>
            <a:r>
              <a:rPr lang="it-IT" sz="1800" dirty="0">
                <a:solidFill>
                  <a:srgbClr val="222222"/>
                </a:solidFill>
                <a:effectLst/>
                <a:ea typeface="Times New Roman" panose="02020603050405020304" pitchFamily="18" charset="0"/>
              </a:rPr>
              <a:t> gens qui </a:t>
            </a:r>
            <a:r>
              <a:rPr lang="it-IT" sz="1800" dirty="0" err="1">
                <a:solidFill>
                  <a:srgbClr val="222222"/>
                </a:solidFill>
                <a:effectLst/>
                <a:ea typeface="Times New Roman" panose="02020603050405020304" pitchFamily="18" charset="0"/>
              </a:rPr>
              <a:t>meurent</a:t>
            </a:r>
            <a:r>
              <a:rPr lang="it-IT" sz="1800" dirty="0">
                <a:solidFill>
                  <a:srgbClr val="222222"/>
                </a:solidFill>
                <a:effectLst/>
                <a:ea typeface="Times New Roman" panose="02020603050405020304" pitchFamily="18" charset="0"/>
              </a:rPr>
              <a:t> </a:t>
            </a:r>
            <a:r>
              <a:rPr lang="it-IT" sz="1800" dirty="0" err="1">
                <a:solidFill>
                  <a:srgbClr val="222222"/>
                </a:solidFill>
                <a:effectLst/>
                <a:ea typeface="Times New Roman" panose="02020603050405020304" pitchFamily="18" charset="0"/>
              </a:rPr>
              <a:t>chaque</a:t>
            </a:r>
            <a:r>
              <a:rPr lang="it-IT" sz="1800" dirty="0">
                <a:solidFill>
                  <a:srgbClr val="222222"/>
                </a:solidFill>
                <a:effectLst/>
                <a:ea typeface="Times New Roman" panose="02020603050405020304" pitchFamily="18" charset="0"/>
              </a:rPr>
              <a:t> jour par </a:t>
            </a:r>
            <a:r>
              <a:rPr lang="it-IT" sz="1800" dirty="0" err="1">
                <a:solidFill>
                  <a:srgbClr val="222222"/>
                </a:solidFill>
                <a:effectLst/>
                <a:ea typeface="Times New Roman" panose="02020603050405020304" pitchFamily="18" charset="0"/>
              </a:rPr>
              <a:t>accident</a:t>
            </a:r>
            <a:r>
              <a:rPr lang="it-IT" sz="1800" dirty="0">
                <a:solidFill>
                  <a:srgbClr val="222222"/>
                </a:solidFill>
                <a:effectLst/>
                <a:ea typeface="Times New Roman" panose="02020603050405020304" pitchFamily="18" charset="0"/>
              </a:rPr>
              <a:t> est </a:t>
            </a:r>
            <a:r>
              <a:rPr lang="it-IT" sz="1800" dirty="0" err="1">
                <a:solidFill>
                  <a:srgbClr val="222222"/>
                </a:solidFill>
                <a:effectLst/>
                <a:ea typeface="Times New Roman" panose="02020603050405020304" pitchFamily="18" charset="0"/>
              </a:rPr>
              <a:t>considérable</a:t>
            </a:r>
            <a:r>
              <a:rPr lang="it-IT" sz="1800" dirty="0">
                <a:solidFill>
                  <a:srgbClr val="222222"/>
                </a:solidFill>
                <a:effectLst/>
                <a:ea typeface="Times New Roman" panose="02020603050405020304" pitchFamily="18" charset="0"/>
              </a:rPr>
              <a:t> sur la terre. Mais </a:t>
            </a:r>
            <a:r>
              <a:rPr lang="it-IT" sz="1800" dirty="0" err="1">
                <a:solidFill>
                  <a:srgbClr val="222222"/>
                </a:solidFill>
                <a:effectLst/>
                <a:ea typeface="Times New Roman" panose="02020603050405020304" pitchFamily="18" charset="0"/>
              </a:rPr>
              <a:t>pouvons</a:t>
            </a:r>
            <a:r>
              <a:rPr lang="it-IT" sz="1800" dirty="0">
                <a:solidFill>
                  <a:srgbClr val="222222"/>
                </a:solidFill>
                <a:effectLst/>
                <a:ea typeface="Times New Roman" panose="02020603050405020304" pitchFamily="18" charset="0"/>
              </a:rPr>
              <a:t>-nous </a:t>
            </a:r>
            <a:r>
              <a:rPr lang="it-IT" sz="1800" dirty="0" err="1">
                <a:solidFill>
                  <a:srgbClr val="222222"/>
                </a:solidFill>
                <a:effectLst/>
                <a:ea typeface="Times New Roman" panose="02020603050405020304" pitchFamily="18" charset="0"/>
              </a:rPr>
              <a:t>faire</a:t>
            </a:r>
            <a:r>
              <a:rPr lang="it-IT" sz="1800" dirty="0">
                <a:solidFill>
                  <a:srgbClr val="222222"/>
                </a:solidFill>
                <a:effectLst/>
                <a:ea typeface="Times New Roman" panose="02020603050405020304" pitchFamily="18" charset="0"/>
              </a:rPr>
              <a:t> </a:t>
            </a:r>
            <a:r>
              <a:rPr lang="it-IT" sz="1800" dirty="0" err="1">
                <a:solidFill>
                  <a:srgbClr val="222222"/>
                </a:solidFill>
                <a:effectLst/>
                <a:ea typeface="Times New Roman" panose="02020603050405020304" pitchFamily="18" charset="0"/>
              </a:rPr>
              <a:t>tomber</a:t>
            </a:r>
            <a:r>
              <a:rPr lang="it-IT" sz="1800" dirty="0">
                <a:solidFill>
                  <a:srgbClr val="222222"/>
                </a:solidFill>
                <a:effectLst/>
                <a:ea typeface="Times New Roman" panose="02020603050405020304" pitchFamily="18" charset="0"/>
              </a:rPr>
              <a:t> une </a:t>
            </a:r>
            <a:r>
              <a:rPr lang="it-IT" sz="1800" dirty="0" err="1">
                <a:solidFill>
                  <a:srgbClr val="222222"/>
                </a:solidFill>
                <a:effectLst/>
                <a:ea typeface="Times New Roman" panose="02020603050405020304" pitchFamily="18" charset="0"/>
              </a:rPr>
              <a:t>tuile</a:t>
            </a:r>
            <a:r>
              <a:rPr lang="it-IT" sz="1800" dirty="0">
                <a:solidFill>
                  <a:srgbClr val="222222"/>
                </a:solidFill>
                <a:effectLst/>
                <a:ea typeface="Times New Roman" panose="02020603050405020304" pitchFamily="18" charset="0"/>
              </a:rPr>
              <a:t> sur la </a:t>
            </a:r>
            <a:r>
              <a:rPr lang="it-IT" sz="1800" dirty="0" err="1">
                <a:solidFill>
                  <a:srgbClr val="222222"/>
                </a:solidFill>
                <a:effectLst/>
                <a:ea typeface="Times New Roman" panose="02020603050405020304" pitchFamily="18" charset="0"/>
              </a:rPr>
              <a:t>tête</a:t>
            </a:r>
            <a:r>
              <a:rPr lang="it-IT" sz="1800" dirty="0">
                <a:solidFill>
                  <a:srgbClr val="222222"/>
                </a:solidFill>
                <a:effectLst/>
                <a:ea typeface="Times New Roman" panose="02020603050405020304" pitchFamily="18" charset="0"/>
              </a:rPr>
              <a:t> d’un </a:t>
            </a:r>
            <a:r>
              <a:rPr lang="it-IT" sz="1800" dirty="0" err="1">
                <a:solidFill>
                  <a:srgbClr val="222222"/>
                </a:solidFill>
                <a:effectLst/>
                <a:ea typeface="Times New Roman" panose="02020603050405020304" pitchFamily="18" charset="0"/>
              </a:rPr>
              <a:t>personnage</a:t>
            </a:r>
            <a:r>
              <a:rPr lang="it-IT" sz="1800" dirty="0">
                <a:solidFill>
                  <a:srgbClr val="222222"/>
                </a:solidFill>
                <a:effectLst/>
                <a:ea typeface="Times New Roman" panose="02020603050405020304" pitchFamily="18" charset="0"/>
              </a:rPr>
              <a:t> </a:t>
            </a:r>
            <a:r>
              <a:rPr lang="it-IT" sz="1800" dirty="0" err="1">
                <a:solidFill>
                  <a:srgbClr val="222222"/>
                </a:solidFill>
                <a:effectLst/>
                <a:ea typeface="Times New Roman" panose="02020603050405020304" pitchFamily="18" charset="0"/>
              </a:rPr>
              <a:t>principal</a:t>
            </a:r>
            <a:r>
              <a:rPr lang="it-IT" sz="1800" dirty="0">
                <a:solidFill>
                  <a:srgbClr val="222222"/>
                </a:solidFill>
                <a:effectLst/>
                <a:ea typeface="Times New Roman" panose="02020603050405020304" pitchFamily="18" charset="0"/>
              </a:rPr>
              <a:t>, </a:t>
            </a:r>
            <a:r>
              <a:rPr lang="it-IT" sz="1800" dirty="0" err="1">
                <a:solidFill>
                  <a:srgbClr val="222222"/>
                </a:solidFill>
                <a:effectLst/>
                <a:ea typeface="Times New Roman" panose="02020603050405020304" pitchFamily="18" charset="0"/>
              </a:rPr>
              <a:t>ou</a:t>
            </a:r>
            <a:r>
              <a:rPr lang="it-IT" sz="1800" dirty="0">
                <a:solidFill>
                  <a:srgbClr val="222222"/>
                </a:solidFill>
                <a:effectLst/>
                <a:ea typeface="Times New Roman" panose="02020603050405020304" pitchFamily="18" charset="0"/>
              </a:rPr>
              <a:t> le </a:t>
            </a:r>
            <a:r>
              <a:rPr lang="it-IT" sz="1800" dirty="0" err="1">
                <a:solidFill>
                  <a:srgbClr val="222222"/>
                </a:solidFill>
                <a:effectLst/>
                <a:ea typeface="Times New Roman" panose="02020603050405020304" pitchFamily="18" charset="0"/>
              </a:rPr>
              <a:t>jeter</a:t>
            </a:r>
            <a:r>
              <a:rPr lang="it-IT" sz="1800" dirty="0">
                <a:solidFill>
                  <a:srgbClr val="222222"/>
                </a:solidFill>
                <a:effectLst/>
                <a:ea typeface="Times New Roman" panose="02020603050405020304" pitchFamily="18" charset="0"/>
              </a:rPr>
              <a:t> </a:t>
            </a:r>
            <a:r>
              <a:rPr lang="it-IT" sz="1800" dirty="0" err="1">
                <a:solidFill>
                  <a:srgbClr val="222222"/>
                </a:solidFill>
                <a:effectLst/>
                <a:ea typeface="Times New Roman" panose="02020603050405020304" pitchFamily="18" charset="0"/>
              </a:rPr>
              <a:t>sous</a:t>
            </a:r>
            <a:r>
              <a:rPr lang="it-IT" sz="1800" dirty="0">
                <a:solidFill>
                  <a:srgbClr val="222222"/>
                </a:solidFill>
                <a:effectLst/>
                <a:ea typeface="Times New Roman" panose="02020603050405020304" pitchFamily="18" charset="0"/>
              </a:rPr>
              <a:t> </a:t>
            </a:r>
            <a:r>
              <a:rPr lang="it-IT" sz="1800" dirty="0" err="1">
                <a:solidFill>
                  <a:srgbClr val="222222"/>
                </a:solidFill>
                <a:effectLst/>
                <a:ea typeface="Times New Roman" panose="02020603050405020304" pitchFamily="18" charset="0"/>
              </a:rPr>
              <a:t>les</a:t>
            </a:r>
            <a:r>
              <a:rPr lang="it-IT" sz="1800" dirty="0">
                <a:solidFill>
                  <a:srgbClr val="222222"/>
                </a:solidFill>
                <a:effectLst/>
                <a:ea typeface="Times New Roman" panose="02020603050405020304" pitchFamily="18" charset="0"/>
              </a:rPr>
              <a:t> </a:t>
            </a:r>
            <a:r>
              <a:rPr lang="it-IT" sz="1800" dirty="0" err="1">
                <a:solidFill>
                  <a:srgbClr val="222222"/>
                </a:solidFill>
                <a:effectLst/>
                <a:ea typeface="Times New Roman" panose="02020603050405020304" pitchFamily="18" charset="0"/>
              </a:rPr>
              <a:t>roues</a:t>
            </a:r>
            <a:r>
              <a:rPr lang="it-IT" sz="1800" dirty="0">
                <a:solidFill>
                  <a:srgbClr val="222222"/>
                </a:solidFill>
                <a:effectLst/>
                <a:ea typeface="Times New Roman" panose="02020603050405020304" pitchFamily="18" charset="0"/>
              </a:rPr>
              <a:t> d’une </a:t>
            </a:r>
            <a:r>
              <a:rPr lang="it-IT" sz="1800" dirty="0" err="1">
                <a:solidFill>
                  <a:srgbClr val="222222"/>
                </a:solidFill>
                <a:effectLst/>
                <a:ea typeface="Times New Roman" panose="02020603050405020304" pitchFamily="18" charset="0"/>
              </a:rPr>
              <a:t>voiture</a:t>
            </a:r>
            <a:r>
              <a:rPr lang="it-IT" sz="1800" dirty="0">
                <a:solidFill>
                  <a:srgbClr val="222222"/>
                </a:solidFill>
                <a:effectLst/>
                <a:ea typeface="Times New Roman" panose="02020603050405020304" pitchFamily="18" charset="0"/>
              </a:rPr>
              <a:t>, </a:t>
            </a:r>
            <a:r>
              <a:rPr lang="it-IT" sz="1800" dirty="0" err="1">
                <a:solidFill>
                  <a:srgbClr val="222222"/>
                </a:solidFill>
                <a:effectLst/>
                <a:ea typeface="Times New Roman" panose="02020603050405020304" pitchFamily="18" charset="0"/>
              </a:rPr>
              <a:t>au</a:t>
            </a:r>
            <a:r>
              <a:rPr lang="it-IT" sz="1800" dirty="0">
                <a:solidFill>
                  <a:srgbClr val="222222"/>
                </a:solidFill>
                <a:effectLst/>
                <a:ea typeface="Times New Roman" panose="02020603050405020304" pitchFamily="18" charset="0"/>
              </a:rPr>
              <a:t> milieu d’un </a:t>
            </a:r>
            <a:r>
              <a:rPr lang="it-IT" sz="1800" dirty="0" err="1">
                <a:solidFill>
                  <a:srgbClr val="222222"/>
                </a:solidFill>
                <a:effectLst/>
                <a:ea typeface="Times New Roman" panose="02020603050405020304" pitchFamily="18" charset="0"/>
              </a:rPr>
              <a:t>récit</a:t>
            </a:r>
            <a:r>
              <a:rPr lang="it-IT" sz="1800" dirty="0">
                <a:solidFill>
                  <a:srgbClr val="222222"/>
                </a:solidFill>
                <a:effectLst/>
                <a:ea typeface="Times New Roman" panose="02020603050405020304" pitchFamily="18" charset="0"/>
              </a:rPr>
              <a:t>, </a:t>
            </a:r>
            <a:r>
              <a:rPr lang="it-IT" sz="1800" dirty="0" err="1">
                <a:solidFill>
                  <a:srgbClr val="222222"/>
                </a:solidFill>
                <a:effectLst/>
                <a:ea typeface="Times New Roman" panose="02020603050405020304" pitchFamily="18" charset="0"/>
              </a:rPr>
              <a:t>sous</a:t>
            </a:r>
            <a:r>
              <a:rPr lang="it-IT" sz="1800" dirty="0">
                <a:solidFill>
                  <a:srgbClr val="222222"/>
                </a:solidFill>
                <a:effectLst/>
                <a:ea typeface="Times New Roman" panose="02020603050405020304" pitchFamily="18" charset="0"/>
              </a:rPr>
              <a:t> </a:t>
            </a:r>
            <a:r>
              <a:rPr lang="it-IT" sz="1800" dirty="0" err="1">
                <a:solidFill>
                  <a:srgbClr val="222222"/>
                </a:solidFill>
                <a:effectLst/>
                <a:ea typeface="Times New Roman" panose="02020603050405020304" pitchFamily="18" charset="0"/>
              </a:rPr>
              <a:t>prétexte</a:t>
            </a:r>
            <a:r>
              <a:rPr lang="it-IT" sz="1800" dirty="0">
                <a:solidFill>
                  <a:srgbClr val="222222"/>
                </a:solidFill>
                <a:effectLst/>
                <a:ea typeface="Times New Roman" panose="02020603050405020304" pitchFamily="18" charset="0"/>
              </a:rPr>
              <a:t> </a:t>
            </a:r>
            <a:r>
              <a:rPr lang="it-IT" sz="1800" dirty="0" err="1">
                <a:solidFill>
                  <a:srgbClr val="222222"/>
                </a:solidFill>
                <a:effectLst/>
                <a:ea typeface="Times New Roman" panose="02020603050405020304" pitchFamily="18" charset="0"/>
              </a:rPr>
              <a:t>qu’il</a:t>
            </a:r>
            <a:r>
              <a:rPr lang="it-IT" sz="1800" dirty="0">
                <a:solidFill>
                  <a:srgbClr val="222222"/>
                </a:solidFill>
                <a:effectLst/>
                <a:ea typeface="Times New Roman" panose="02020603050405020304" pitchFamily="18" charset="0"/>
              </a:rPr>
              <a:t> </a:t>
            </a:r>
            <a:r>
              <a:rPr lang="it-IT" sz="1800" dirty="0" err="1">
                <a:solidFill>
                  <a:srgbClr val="222222"/>
                </a:solidFill>
                <a:effectLst/>
                <a:ea typeface="Times New Roman" panose="02020603050405020304" pitchFamily="18" charset="0"/>
              </a:rPr>
              <a:t>faut</a:t>
            </a:r>
            <a:r>
              <a:rPr lang="it-IT" sz="1800" dirty="0">
                <a:solidFill>
                  <a:srgbClr val="222222"/>
                </a:solidFill>
                <a:effectLst/>
                <a:ea typeface="Times New Roman" panose="02020603050405020304" pitchFamily="18" charset="0"/>
              </a:rPr>
              <a:t> </a:t>
            </a:r>
            <a:r>
              <a:rPr lang="it-IT" sz="1800" dirty="0" err="1">
                <a:solidFill>
                  <a:srgbClr val="222222"/>
                </a:solidFill>
                <a:effectLst/>
                <a:ea typeface="Times New Roman" panose="02020603050405020304" pitchFamily="18" charset="0"/>
              </a:rPr>
              <a:t>faire</a:t>
            </a:r>
            <a:r>
              <a:rPr lang="it-IT" sz="1800" dirty="0">
                <a:solidFill>
                  <a:srgbClr val="222222"/>
                </a:solidFill>
                <a:effectLst/>
                <a:ea typeface="Times New Roman" panose="02020603050405020304" pitchFamily="18" charset="0"/>
              </a:rPr>
              <a:t> la part de l’</a:t>
            </a:r>
            <a:r>
              <a:rPr lang="it-IT" sz="1800" dirty="0" err="1">
                <a:solidFill>
                  <a:srgbClr val="222222"/>
                </a:solidFill>
                <a:effectLst/>
                <a:ea typeface="Times New Roman" panose="02020603050405020304" pitchFamily="18" charset="0"/>
              </a:rPr>
              <a:t>accident</a:t>
            </a:r>
            <a:r>
              <a:rPr lang="it-IT" sz="1800" dirty="0">
                <a:solidFill>
                  <a:srgbClr val="222222"/>
                </a:solidFill>
                <a:effectLst/>
                <a:ea typeface="Times New Roman" panose="02020603050405020304" pitchFamily="18" charset="0"/>
              </a:rPr>
              <a:t> ?</a:t>
            </a:r>
            <a:endParaRPr lang="it-IT" sz="1800" dirty="0">
              <a:effectLst/>
              <a:ea typeface="Times New Roman" panose="02020603050405020304" pitchFamily="18" charset="0"/>
            </a:endParaRPr>
          </a:p>
          <a:p>
            <a:pPr indent="306070" algn="just">
              <a:spcBef>
                <a:spcPts val="600"/>
              </a:spcBef>
              <a:spcAft>
                <a:spcPts val="600"/>
              </a:spcAft>
            </a:pPr>
            <a:r>
              <a:rPr lang="it-IT" sz="1800" dirty="0" err="1">
                <a:solidFill>
                  <a:srgbClr val="222222"/>
                </a:solidFill>
                <a:effectLst/>
                <a:ea typeface="Times New Roman" panose="02020603050405020304" pitchFamily="18" charset="0"/>
              </a:rPr>
              <a:t>Faire</a:t>
            </a:r>
            <a:r>
              <a:rPr lang="it-IT" sz="1800" dirty="0">
                <a:solidFill>
                  <a:srgbClr val="222222"/>
                </a:solidFill>
                <a:effectLst/>
                <a:ea typeface="Times New Roman" panose="02020603050405020304" pitchFamily="18" charset="0"/>
              </a:rPr>
              <a:t> </a:t>
            </a:r>
            <a:r>
              <a:rPr lang="it-IT" sz="1800" dirty="0" err="1">
                <a:solidFill>
                  <a:srgbClr val="222222"/>
                </a:solidFill>
                <a:effectLst/>
                <a:ea typeface="Times New Roman" panose="02020603050405020304" pitchFamily="18" charset="0"/>
              </a:rPr>
              <a:t>vrai</a:t>
            </a:r>
            <a:r>
              <a:rPr lang="it-IT" sz="1800" dirty="0">
                <a:solidFill>
                  <a:srgbClr val="222222"/>
                </a:solidFill>
                <a:effectLst/>
                <a:ea typeface="Times New Roman" panose="02020603050405020304" pitchFamily="18" charset="0"/>
              </a:rPr>
              <a:t> consiste </a:t>
            </a:r>
            <a:r>
              <a:rPr lang="it-IT" sz="1800" dirty="0" err="1">
                <a:solidFill>
                  <a:srgbClr val="222222"/>
                </a:solidFill>
                <a:effectLst/>
                <a:ea typeface="Times New Roman" panose="02020603050405020304" pitchFamily="18" charset="0"/>
              </a:rPr>
              <a:t>donc</a:t>
            </a:r>
            <a:r>
              <a:rPr lang="it-IT" sz="1800" dirty="0">
                <a:solidFill>
                  <a:srgbClr val="222222"/>
                </a:solidFill>
                <a:effectLst/>
                <a:ea typeface="Times New Roman" panose="02020603050405020304" pitchFamily="18" charset="0"/>
              </a:rPr>
              <a:t> à </a:t>
            </a:r>
            <a:r>
              <a:rPr lang="it-IT" sz="1800" b="1" dirty="0" err="1">
                <a:solidFill>
                  <a:srgbClr val="222222"/>
                </a:solidFill>
                <a:effectLst/>
                <a:ea typeface="Times New Roman" panose="02020603050405020304" pitchFamily="18" charset="0"/>
              </a:rPr>
              <a:t>donner</a:t>
            </a:r>
            <a:r>
              <a:rPr lang="it-IT" sz="1800" b="1" dirty="0">
                <a:solidFill>
                  <a:srgbClr val="222222"/>
                </a:solidFill>
                <a:effectLst/>
                <a:ea typeface="Times New Roman" panose="02020603050405020304" pitchFamily="18" charset="0"/>
              </a:rPr>
              <a:t> l’</a:t>
            </a:r>
            <a:r>
              <a:rPr lang="it-IT" sz="1800" b="1" dirty="0" err="1">
                <a:solidFill>
                  <a:srgbClr val="222222"/>
                </a:solidFill>
                <a:effectLst/>
                <a:ea typeface="Times New Roman" panose="02020603050405020304" pitchFamily="18" charset="0"/>
              </a:rPr>
              <a:t>illusion</a:t>
            </a:r>
            <a:r>
              <a:rPr lang="it-IT" sz="1800" b="1" dirty="0">
                <a:solidFill>
                  <a:srgbClr val="222222"/>
                </a:solidFill>
                <a:effectLst/>
                <a:ea typeface="Times New Roman" panose="02020603050405020304" pitchFamily="18" charset="0"/>
              </a:rPr>
              <a:t> </a:t>
            </a:r>
            <a:r>
              <a:rPr lang="it-IT" sz="1800" b="1" dirty="0" err="1">
                <a:solidFill>
                  <a:srgbClr val="222222"/>
                </a:solidFill>
                <a:effectLst/>
                <a:ea typeface="Times New Roman" panose="02020603050405020304" pitchFamily="18" charset="0"/>
              </a:rPr>
              <a:t>complète</a:t>
            </a:r>
            <a:r>
              <a:rPr lang="it-IT" sz="1800" b="1" dirty="0">
                <a:solidFill>
                  <a:srgbClr val="222222"/>
                </a:solidFill>
                <a:effectLst/>
                <a:ea typeface="Times New Roman" panose="02020603050405020304" pitchFamily="18" charset="0"/>
              </a:rPr>
              <a:t> </a:t>
            </a:r>
            <a:r>
              <a:rPr lang="it-IT" sz="1800" b="1" dirty="0" err="1">
                <a:solidFill>
                  <a:srgbClr val="222222"/>
                </a:solidFill>
                <a:effectLst/>
                <a:ea typeface="Times New Roman" panose="02020603050405020304" pitchFamily="18" charset="0"/>
              </a:rPr>
              <a:t>du</a:t>
            </a:r>
            <a:r>
              <a:rPr lang="it-IT" sz="1800" b="1" dirty="0">
                <a:solidFill>
                  <a:srgbClr val="222222"/>
                </a:solidFill>
                <a:effectLst/>
                <a:ea typeface="Times New Roman" panose="02020603050405020304" pitchFamily="18" charset="0"/>
              </a:rPr>
              <a:t> </a:t>
            </a:r>
            <a:r>
              <a:rPr lang="it-IT" sz="1800" b="1" dirty="0" err="1">
                <a:solidFill>
                  <a:srgbClr val="222222"/>
                </a:solidFill>
                <a:effectLst/>
                <a:ea typeface="Times New Roman" panose="02020603050405020304" pitchFamily="18" charset="0"/>
              </a:rPr>
              <a:t>vrai</a:t>
            </a:r>
            <a:r>
              <a:rPr lang="it-IT" sz="1800" dirty="0">
                <a:solidFill>
                  <a:srgbClr val="222222"/>
                </a:solidFill>
                <a:effectLst/>
                <a:ea typeface="Times New Roman" panose="02020603050405020304" pitchFamily="18" charset="0"/>
              </a:rPr>
              <a:t>, </a:t>
            </a:r>
            <a:r>
              <a:rPr lang="it-IT" sz="1800" dirty="0" err="1">
                <a:solidFill>
                  <a:srgbClr val="222222"/>
                </a:solidFill>
                <a:effectLst/>
                <a:ea typeface="Times New Roman" panose="02020603050405020304" pitchFamily="18" charset="0"/>
              </a:rPr>
              <a:t>suivant</a:t>
            </a:r>
            <a:r>
              <a:rPr lang="it-IT" sz="1800" dirty="0">
                <a:solidFill>
                  <a:srgbClr val="222222"/>
                </a:solidFill>
                <a:effectLst/>
                <a:ea typeface="Times New Roman" panose="02020603050405020304" pitchFamily="18" charset="0"/>
              </a:rPr>
              <a:t> la </a:t>
            </a:r>
            <a:r>
              <a:rPr lang="it-IT" sz="1800" dirty="0" err="1">
                <a:solidFill>
                  <a:srgbClr val="222222"/>
                </a:solidFill>
                <a:effectLst/>
                <a:ea typeface="Times New Roman" panose="02020603050405020304" pitchFamily="18" charset="0"/>
              </a:rPr>
              <a:t>logique</a:t>
            </a:r>
            <a:r>
              <a:rPr lang="it-IT" sz="1800" dirty="0">
                <a:solidFill>
                  <a:srgbClr val="222222"/>
                </a:solidFill>
                <a:effectLst/>
                <a:ea typeface="Times New Roman" panose="02020603050405020304" pitchFamily="18" charset="0"/>
              </a:rPr>
              <a:t> </a:t>
            </a:r>
            <a:r>
              <a:rPr lang="it-IT" sz="1800" dirty="0" err="1">
                <a:solidFill>
                  <a:srgbClr val="222222"/>
                </a:solidFill>
                <a:effectLst/>
                <a:ea typeface="Times New Roman" panose="02020603050405020304" pitchFamily="18" charset="0"/>
              </a:rPr>
              <a:t>ordinaire</a:t>
            </a:r>
            <a:r>
              <a:rPr lang="it-IT" sz="1800" dirty="0">
                <a:solidFill>
                  <a:srgbClr val="222222"/>
                </a:solidFill>
                <a:effectLst/>
                <a:ea typeface="Times New Roman" panose="02020603050405020304" pitchFamily="18" charset="0"/>
              </a:rPr>
              <a:t> </a:t>
            </a:r>
            <a:r>
              <a:rPr lang="it-IT" sz="1800" dirty="0" err="1">
                <a:solidFill>
                  <a:srgbClr val="222222"/>
                </a:solidFill>
                <a:effectLst/>
                <a:ea typeface="Times New Roman" panose="02020603050405020304" pitchFamily="18" charset="0"/>
              </a:rPr>
              <a:t>des</a:t>
            </a:r>
            <a:r>
              <a:rPr lang="it-IT" sz="1800" dirty="0">
                <a:solidFill>
                  <a:srgbClr val="222222"/>
                </a:solidFill>
                <a:effectLst/>
                <a:ea typeface="Times New Roman" panose="02020603050405020304" pitchFamily="18" charset="0"/>
              </a:rPr>
              <a:t> </a:t>
            </a:r>
            <a:r>
              <a:rPr lang="it-IT" sz="1800" dirty="0" err="1">
                <a:solidFill>
                  <a:srgbClr val="222222"/>
                </a:solidFill>
                <a:effectLst/>
                <a:ea typeface="Times New Roman" panose="02020603050405020304" pitchFamily="18" charset="0"/>
              </a:rPr>
              <a:t>faits</a:t>
            </a:r>
            <a:r>
              <a:rPr lang="it-IT" sz="1800" dirty="0">
                <a:solidFill>
                  <a:srgbClr val="222222"/>
                </a:solidFill>
                <a:effectLst/>
                <a:ea typeface="Times New Roman" panose="02020603050405020304" pitchFamily="18" charset="0"/>
              </a:rPr>
              <a:t>, et non à </a:t>
            </a:r>
            <a:r>
              <a:rPr lang="it-IT" sz="1800" dirty="0" err="1">
                <a:solidFill>
                  <a:srgbClr val="222222"/>
                </a:solidFill>
                <a:effectLst/>
                <a:ea typeface="Times New Roman" panose="02020603050405020304" pitchFamily="18" charset="0"/>
              </a:rPr>
              <a:t>les</a:t>
            </a:r>
            <a:r>
              <a:rPr lang="it-IT" sz="1800" dirty="0">
                <a:solidFill>
                  <a:srgbClr val="222222"/>
                </a:solidFill>
                <a:effectLst/>
                <a:ea typeface="Times New Roman" panose="02020603050405020304" pitchFamily="18" charset="0"/>
              </a:rPr>
              <a:t> </a:t>
            </a:r>
            <a:r>
              <a:rPr lang="it-IT" sz="1800" dirty="0" err="1">
                <a:solidFill>
                  <a:srgbClr val="222222"/>
                </a:solidFill>
                <a:effectLst/>
                <a:ea typeface="Times New Roman" panose="02020603050405020304" pitchFamily="18" charset="0"/>
              </a:rPr>
              <a:t>transcrire</a:t>
            </a:r>
            <a:r>
              <a:rPr lang="it-IT" sz="1800" dirty="0">
                <a:solidFill>
                  <a:srgbClr val="222222"/>
                </a:solidFill>
                <a:effectLst/>
                <a:ea typeface="Times New Roman" panose="02020603050405020304" pitchFamily="18" charset="0"/>
              </a:rPr>
              <a:t> </a:t>
            </a:r>
            <a:r>
              <a:rPr lang="it-IT" sz="1800" dirty="0" err="1">
                <a:solidFill>
                  <a:srgbClr val="222222"/>
                </a:solidFill>
                <a:effectLst/>
                <a:ea typeface="Times New Roman" panose="02020603050405020304" pitchFamily="18" charset="0"/>
              </a:rPr>
              <a:t>servilement</a:t>
            </a:r>
            <a:r>
              <a:rPr lang="it-IT" sz="1800" dirty="0">
                <a:solidFill>
                  <a:srgbClr val="222222"/>
                </a:solidFill>
                <a:effectLst/>
                <a:ea typeface="Times New Roman" panose="02020603050405020304" pitchFamily="18" charset="0"/>
              </a:rPr>
              <a:t> </a:t>
            </a:r>
            <a:r>
              <a:rPr lang="it-IT" sz="1800" dirty="0" err="1">
                <a:solidFill>
                  <a:srgbClr val="222222"/>
                </a:solidFill>
                <a:effectLst/>
                <a:ea typeface="Times New Roman" panose="02020603050405020304" pitchFamily="18" charset="0"/>
              </a:rPr>
              <a:t>dans</a:t>
            </a:r>
            <a:r>
              <a:rPr lang="it-IT" sz="1800" dirty="0">
                <a:solidFill>
                  <a:srgbClr val="222222"/>
                </a:solidFill>
                <a:effectLst/>
                <a:ea typeface="Times New Roman" panose="02020603050405020304" pitchFamily="18" charset="0"/>
              </a:rPr>
              <a:t> le </a:t>
            </a:r>
            <a:r>
              <a:rPr lang="it-IT" sz="1800" dirty="0" err="1">
                <a:solidFill>
                  <a:srgbClr val="222222"/>
                </a:solidFill>
                <a:effectLst/>
                <a:ea typeface="Times New Roman" panose="02020603050405020304" pitchFamily="18" charset="0"/>
              </a:rPr>
              <a:t>pêle-mêle</a:t>
            </a:r>
            <a:r>
              <a:rPr lang="it-IT" sz="1800" dirty="0">
                <a:solidFill>
                  <a:srgbClr val="222222"/>
                </a:solidFill>
                <a:effectLst/>
                <a:ea typeface="Times New Roman" panose="02020603050405020304" pitchFamily="18" charset="0"/>
              </a:rPr>
              <a:t> de </a:t>
            </a:r>
            <a:r>
              <a:rPr lang="it-IT" sz="1800" dirty="0" err="1">
                <a:solidFill>
                  <a:srgbClr val="222222"/>
                </a:solidFill>
                <a:effectLst/>
                <a:ea typeface="Times New Roman" panose="02020603050405020304" pitchFamily="18" charset="0"/>
              </a:rPr>
              <a:t>leur</a:t>
            </a:r>
            <a:r>
              <a:rPr lang="it-IT" sz="1800" dirty="0">
                <a:solidFill>
                  <a:srgbClr val="222222"/>
                </a:solidFill>
                <a:effectLst/>
                <a:ea typeface="Times New Roman" panose="02020603050405020304" pitchFamily="18" charset="0"/>
              </a:rPr>
              <a:t> </a:t>
            </a:r>
            <a:r>
              <a:rPr lang="it-IT" sz="1800" dirty="0" err="1">
                <a:solidFill>
                  <a:srgbClr val="222222"/>
                </a:solidFill>
                <a:effectLst/>
                <a:ea typeface="Times New Roman" panose="02020603050405020304" pitchFamily="18" charset="0"/>
              </a:rPr>
              <a:t>succession</a:t>
            </a:r>
            <a:r>
              <a:rPr lang="it-IT" sz="1800" dirty="0">
                <a:solidFill>
                  <a:srgbClr val="222222"/>
                </a:solidFill>
                <a:effectLst/>
                <a:ea typeface="Times New Roman" panose="02020603050405020304" pitchFamily="18" charset="0"/>
              </a:rPr>
              <a:t>. </a:t>
            </a:r>
            <a:r>
              <a:rPr lang="it-IT" sz="1800" dirty="0" err="1">
                <a:solidFill>
                  <a:srgbClr val="222222"/>
                </a:solidFill>
                <a:effectLst/>
                <a:ea typeface="Times New Roman" panose="02020603050405020304" pitchFamily="18" charset="0"/>
              </a:rPr>
              <a:t>J’en</a:t>
            </a:r>
            <a:r>
              <a:rPr lang="it-IT" sz="1800" dirty="0">
                <a:solidFill>
                  <a:srgbClr val="222222"/>
                </a:solidFill>
                <a:effectLst/>
                <a:ea typeface="Times New Roman" panose="02020603050405020304" pitchFamily="18" charset="0"/>
              </a:rPr>
              <a:t> </a:t>
            </a:r>
            <a:r>
              <a:rPr lang="it-IT" sz="1800" dirty="0" err="1">
                <a:solidFill>
                  <a:srgbClr val="222222"/>
                </a:solidFill>
                <a:effectLst/>
                <a:ea typeface="Times New Roman" panose="02020603050405020304" pitchFamily="18" charset="0"/>
              </a:rPr>
              <a:t>conclus</a:t>
            </a:r>
            <a:r>
              <a:rPr lang="it-IT" sz="1800" dirty="0">
                <a:solidFill>
                  <a:srgbClr val="222222"/>
                </a:solidFill>
                <a:effectLst/>
                <a:ea typeface="Times New Roman" panose="02020603050405020304" pitchFamily="18" charset="0"/>
              </a:rPr>
              <a:t> </a:t>
            </a:r>
            <a:r>
              <a:rPr lang="it-IT" sz="1800" dirty="0" err="1">
                <a:solidFill>
                  <a:srgbClr val="222222"/>
                </a:solidFill>
                <a:effectLst/>
                <a:ea typeface="Times New Roman" panose="02020603050405020304" pitchFamily="18" charset="0"/>
              </a:rPr>
              <a:t>que</a:t>
            </a:r>
            <a:r>
              <a:rPr lang="it-IT" sz="1800" dirty="0">
                <a:solidFill>
                  <a:srgbClr val="222222"/>
                </a:solidFill>
                <a:effectLst/>
                <a:ea typeface="Times New Roman" panose="02020603050405020304" pitchFamily="18" charset="0"/>
              </a:rPr>
              <a:t> </a:t>
            </a:r>
            <a:r>
              <a:rPr lang="it-IT" sz="1800" b="1" dirty="0" err="1">
                <a:solidFill>
                  <a:srgbClr val="222222"/>
                </a:solidFill>
                <a:effectLst/>
                <a:ea typeface="Times New Roman" panose="02020603050405020304" pitchFamily="18" charset="0"/>
              </a:rPr>
              <a:t>les</a:t>
            </a:r>
            <a:r>
              <a:rPr lang="it-IT" sz="1800" b="1" dirty="0">
                <a:solidFill>
                  <a:srgbClr val="222222"/>
                </a:solidFill>
                <a:effectLst/>
                <a:ea typeface="Times New Roman" panose="02020603050405020304" pitchFamily="18" charset="0"/>
              </a:rPr>
              <a:t> </a:t>
            </a:r>
            <a:r>
              <a:rPr lang="it-IT" sz="1800" b="1" dirty="0" err="1">
                <a:solidFill>
                  <a:srgbClr val="222222"/>
                </a:solidFill>
                <a:effectLst/>
                <a:ea typeface="Times New Roman" panose="02020603050405020304" pitchFamily="18" charset="0"/>
              </a:rPr>
              <a:t>Réalistes</a:t>
            </a:r>
            <a:r>
              <a:rPr lang="it-IT" sz="1800" b="1" dirty="0">
                <a:solidFill>
                  <a:srgbClr val="222222"/>
                </a:solidFill>
                <a:effectLst/>
                <a:ea typeface="Times New Roman" panose="02020603050405020304" pitchFamily="18" charset="0"/>
              </a:rPr>
              <a:t> de talent </a:t>
            </a:r>
            <a:r>
              <a:rPr lang="it-IT" sz="1800" b="1" dirty="0" err="1">
                <a:solidFill>
                  <a:srgbClr val="222222"/>
                </a:solidFill>
                <a:effectLst/>
                <a:ea typeface="Times New Roman" panose="02020603050405020304" pitchFamily="18" charset="0"/>
              </a:rPr>
              <a:t>devraient</a:t>
            </a:r>
            <a:r>
              <a:rPr lang="it-IT" sz="1800" b="1" dirty="0">
                <a:solidFill>
                  <a:srgbClr val="222222"/>
                </a:solidFill>
                <a:effectLst/>
                <a:ea typeface="Times New Roman" panose="02020603050405020304" pitchFamily="18" charset="0"/>
              </a:rPr>
              <a:t> s’</a:t>
            </a:r>
            <a:r>
              <a:rPr lang="it-IT" sz="1800" b="1" dirty="0" err="1">
                <a:solidFill>
                  <a:srgbClr val="222222"/>
                </a:solidFill>
                <a:effectLst/>
                <a:ea typeface="Times New Roman" panose="02020603050405020304" pitchFamily="18" charset="0"/>
              </a:rPr>
              <a:t>appeler</a:t>
            </a:r>
            <a:r>
              <a:rPr lang="it-IT" sz="1800" b="1" dirty="0">
                <a:solidFill>
                  <a:srgbClr val="222222"/>
                </a:solidFill>
                <a:effectLst/>
                <a:ea typeface="Times New Roman" panose="02020603050405020304" pitchFamily="18" charset="0"/>
              </a:rPr>
              <a:t> </a:t>
            </a:r>
            <a:r>
              <a:rPr lang="it-IT" sz="1800" b="1" dirty="0" err="1">
                <a:solidFill>
                  <a:srgbClr val="222222"/>
                </a:solidFill>
                <a:effectLst/>
                <a:ea typeface="Times New Roman" panose="02020603050405020304" pitchFamily="18" charset="0"/>
              </a:rPr>
              <a:t>plutôt</a:t>
            </a:r>
            <a:r>
              <a:rPr lang="it-IT" sz="1800" b="1" dirty="0">
                <a:solidFill>
                  <a:srgbClr val="222222"/>
                </a:solidFill>
                <a:effectLst/>
                <a:ea typeface="Times New Roman" panose="02020603050405020304" pitchFamily="18" charset="0"/>
              </a:rPr>
              <a:t> </a:t>
            </a:r>
            <a:r>
              <a:rPr lang="it-IT" sz="1800" b="1" dirty="0" err="1">
                <a:solidFill>
                  <a:srgbClr val="222222"/>
                </a:solidFill>
                <a:effectLst/>
                <a:ea typeface="Times New Roman" panose="02020603050405020304" pitchFamily="18" charset="0"/>
              </a:rPr>
              <a:t>des</a:t>
            </a:r>
            <a:r>
              <a:rPr lang="it-IT" sz="1800" b="1" dirty="0">
                <a:solidFill>
                  <a:srgbClr val="222222"/>
                </a:solidFill>
                <a:effectLst/>
                <a:ea typeface="Times New Roman" panose="02020603050405020304" pitchFamily="18" charset="0"/>
              </a:rPr>
              <a:t> </a:t>
            </a:r>
            <a:r>
              <a:rPr lang="it-IT" sz="1800" b="1" dirty="0" err="1">
                <a:solidFill>
                  <a:srgbClr val="222222"/>
                </a:solidFill>
                <a:effectLst/>
                <a:ea typeface="Times New Roman" panose="02020603050405020304" pitchFamily="18" charset="0"/>
              </a:rPr>
              <a:t>Illusionnistes</a:t>
            </a:r>
            <a:r>
              <a:rPr lang="it-IT" sz="1800" dirty="0">
                <a:solidFill>
                  <a:srgbClr val="222222"/>
                </a:solidFill>
                <a:effectLst/>
                <a:ea typeface="Times New Roman" panose="02020603050405020304" pitchFamily="18" charset="0"/>
              </a:rPr>
              <a:t>.</a:t>
            </a:r>
            <a:endParaRPr lang="it-IT" sz="1800" dirty="0">
              <a:effectLst/>
              <a:ea typeface="Times New Roman" panose="02020603050405020304" pitchFamily="18" charset="0"/>
            </a:endParaRPr>
          </a:p>
          <a:p>
            <a:pPr indent="306070" algn="just">
              <a:spcBef>
                <a:spcPts val="600"/>
              </a:spcBef>
              <a:spcAft>
                <a:spcPts val="600"/>
              </a:spcAft>
            </a:pPr>
            <a:r>
              <a:rPr lang="it-IT" sz="1800" dirty="0">
                <a:solidFill>
                  <a:srgbClr val="222222"/>
                </a:solidFill>
                <a:effectLst/>
                <a:ea typeface="Times New Roman" panose="02020603050405020304" pitchFamily="18" charset="0"/>
              </a:rPr>
              <a:t>Quel </a:t>
            </a:r>
            <a:r>
              <a:rPr lang="it-IT" sz="1800" dirty="0" err="1">
                <a:solidFill>
                  <a:srgbClr val="222222"/>
                </a:solidFill>
                <a:effectLst/>
                <a:ea typeface="Times New Roman" panose="02020603050405020304" pitchFamily="18" charset="0"/>
              </a:rPr>
              <a:t>enfantillage</a:t>
            </a:r>
            <a:r>
              <a:rPr lang="it-IT" sz="1800" dirty="0">
                <a:solidFill>
                  <a:srgbClr val="222222"/>
                </a:solidFill>
                <a:effectLst/>
                <a:ea typeface="Times New Roman" panose="02020603050405020304" pitchFamily="18" charset="0"/>
              </a:rPr>
              <a:t>, d’</a:t>
            </a:r>
            <a:r>
              <a:rPr lang="it-IT" sz="1800" dirty="0" err="1">
                <a:solidFill>
                  <a:srgbClr val="222222"/>
                </a:solidFill>
                <a:effectLst/>
                <a:ea typeface="Times New Roman" panose="02020603050405020304" pitchFamily="18" charset="0"/>
              </a:rPr>
              <a:t>ailleurs</a:t>
            </a:r>
            <a:r>
              <a:rPr lang="it-IT" sz="1800" dirty="0">
                <a:solidFill>
                  <a:srgbClr val="222222"/>
                </a:solidFill>
                <a:effectLst/>
                <a:ea typeface="Times New Roman" panose="02020603050405020304" pitchFamily="18" charset="0"/>
              </a:rPr>
              <a:t>, de </a:t>
            </a:r>
            <a:r>
              <a:rPr lang="it-IT" sz="1800" dirty="0" err="1">
                <a:solidFill>
                  <a:srgbClr val="222222"/>
                </a:solidFill>
                <a:effectLst/>
                <a:ea typeface="Times New Roman" panose="02020603050405020304" pitchFamily="18" charset="0"/>
              </a:rPr>
              <a:t>croire</a:t>
            </a:r>
            <a:r>
              <a:rPr lang="it-IT" sz="1800" dirty="0">
                <a:solidFill>
                  <a:srgbClr val="222222"/>
                </a:solidFill>
                <a:effectLst/>
                <a:ea typeface="Times New Roman" panose="02020603050405020304" pitchFamily="18" charset="0"/>
              </a:rPr>
              <a:t> à la </a:t>
            </a:r>
            <a:r>
              <a:rPr lang="it-IT" sz="1800" dirty="0" err="1">
                <a:solidFill>
                  <a:srgbClr val="222222"/>
                </a:solidFill>
                <a:effectLst/>
                <a:ea typeface="Times New Roman" panose="02020603050405020304" pitchFamily="18" charset="0"/>
              </a:rPr>
              <a:t>réalité</a:t>
            </a:r>
            <a:r>
              <a:rPr lang="it-IT" sz="1800" dirty="0">
                <a:solidFill>
                  <a:srgbClr val="222222"/>
                </a:solidFill>
                <a:effectLst/>
                <a:ea typeface="Times New Roman" panose="02020603050405020304" pitchFamily="18" charset="0"/>
              </a:rPr>
              <a:t> </a:t>
            </a:r>
            <a:r>
              <a:rPr lang="it-IT" sz="1800" dirty="0" err="1">
                <a:solidFill>
                  <a:srgbClr val="222222"/>
                </a:solidFill>
                <a:effectLst/>
                <a:ea typeface="Times New Roman" panose="02020603050405020304" pitchFamily="18" charset="0"/>
              </a:rPr>
              <a:t>puisque</a:t>
            </a:r>
            <a:r>
              <a:rPr lang="it-IT" sz="1800" dirty="0">
                <a:solidFill>
                  <a:srgbClr val="222222"/>
                </a:solidFill>
                <a:effectLst/>
                <a:ea typeface="Times New Roman" panose="02020603050405020304" pitchFamily="18" charset="0"/>
              </a:rPr>
              <a:t> nous </a:t>
            </a:r>
            <a:r>
              <a:rPr lang="it-IT" sz="1800" dirty="0" err="1">
                <a:solidFill>
                  <a:srgbClr val="222222"/>
                </a:solidFill>
                <a:effectLst/>
                <a:ea typeface="Times New Roman" panose="02020603050405020304" pitchFamily="18" charset="0"/>
              </a:rPr>
              <a:t>portons</a:t>
            </a:r>
            <a:r>
              <a:rPr lang="it-IT" sz="1800" dirty="0">
                <a:solidFill>
                  <a:srgbClr val="222222"/>
                </a:solidFill>
                <a:effectLst/>
                <a:ea typeface="Times New Roman" panose="02020603050405020304" pitchFamily="18" charset="0"/>
              </a:rPr>
              <a:t> </a:t>
            </a:r>
            <a:r>
              <a:rPr lang="it-IT" sz="1800" dirty="0" err="1">
                <a:solidFill>
                  <a:srgbClr val="222222"/>
                </a:solidFill>
                <a:effectLst/>
                <a:ea typeface="Times New Roman" panose="02020603050405020304" pitchFamily="18" charset="0"/>
              </a:rPr>
              <a:t>chacun</a:t>
            </a:r>
            <a:r>
              <a:rPr lang="it-IT" sz="1800" dirty="0">
                <a:solidFill>
                  <a:srgbClr val="222222"/>
                </a:solidFill>
                <a:effectLst/>
                <a:ea typeface="Times New Roman" panose="02020603050405020304" pitchFamily="18" charset="0"/>
              </a:rPr>
              <a:t> la </a:t>
            </a:r>
            <a:r>
              <a:rPr lang="it-IT" sz="1800" dirty="0" err="1">
                <a:solidFill>
                  <a:srgbClr val="222222"/>
                </a:solidFill>
                <a:effectLst/>
                <a:ea typeface="Times New Roman" panose="02020603050405020304" pitchFamily="18" charset="0"/>
              </a:rPr>
              <a:t>nôtre</a:t>
            </a:r>
            <a:r>
              <a:rPr lang="it-IT" sz="1800" dirty="0">
                <a:solidFill>
                  <a:srgbClr val="222222"/>
                </a:solidFill>
                <a:effectLst/>
                <a:ea typeface="Times New Roman" panose="02020603050405020304" pitchFamily="18" charset="0"/>
              </a:rPr>
              <a:t> </a:t>
            </a:r>
            <a:r>
              <a:rPr lang="it-IT" sz="1800" dirty="0" err="1">
                <a:solidFill>
                  <a:srgbClr val="222222"/>
                </a:solidFill>
                <a:effectLst/>
                <a:ea typeface="Times New Roman" panose="02020603050405020304" pitchFamily="18" charset="0"/>
              </a:rPr>
              <a:t>dans</a:t>
            </a:r>
            <a:r>
              <a:rPr lang="it-IT" sz="1800" dirty="0">
                <a:solidFill>
                  <a:srgbClr val="222222"/>
                </a:solidFill>
                <a:effectLst/>
                <a:ea typeface="Times New Roman" panose="02020603050405020304" pitchFamily="18" charset="0"/>
              </a:rPr>
              <a:t> </a:t>
            </a:r>
            <a:r>
              <a:rPr lang="it-IT" sz="1800" dirty="0" err="1">
                <a:solidFill>
                  <a:srgbClr val="222222"/>
                </a:solidFill>
                <a:effectLst/>
                <a:ea typeface="Times New Roman" panose="02020603050405020304" pitchFamily="18" charset="0"/>
              </a:rPr>
              <a:t>notre</a:t>
            </a:r>
            <a:r>
              <a:rPr lang="it-IT" sz="1800" dirty="0">
                <a:solidFill>
                  <a:srgbClr val="222222"/>
                </a:solidFill>
                <a:effectLst/>
                <a:ea typeface="Times New Roman" panose="02020603050405020304" pitchFamily="18" charset="0"/>
              </a:rPr>
              <a:t> pensée et </a:t>
            </a:r>
            <a:r>
              <a:rPr lang="it-IT" sz="1800" dirty="0" err="1">
                <a:solidFill>
                  <a:srgbClr val="222222"/>
                </a:solidFill>
                <a:effectLst/>
                <a:ea typeface="Times New Roman" panose="02020603050405020304" pitchFamily="18" charset="0"/>
              </a:rPr>
              <a:t>dans</a:t>
            </a:r>
            <a:r>
              <a:rPr lang="it-IT" sz="1800" dirty="0">
                <a:solidFill>
                  <a:srgbClr val="222222"/>
                </a:solidFill>
                <a:effectLst/>
                <a:ea typeface="Times New Roman" panose="02020603050405020304" pitchFamily="18" charset="0"/>
              </a:rPr>
              <a:t> nos </a:t>
            </a:r>
            <a:r>
              <a:rPr lang="it-IT" sz="1800" dirty="0" err="1">
                <a:solidFill>
                  <a:srgbClr val="222222"/>
                </a:solidFill>
                <a:effectLst/>
                <a:ea typeface="Times New Roman" panose="02020603050405020304" pitchFamily="18" charset="0"/>
              </a:rPr>
              <a:t>organes</a:t>
            </a:r>
            <a:r>
              <a:rPr lang="it-IT" sz="1800" dirty="0">
                <a:solidFill>
                  <a:srgbClr val="222222"/>
                </a:solidFill>
                <a:effectLst/>
                <a:ea typeface="Times New Roman" panose="02020603050405020304" pitchFamily="18" charset="0"/>
              </a:rPr>
              <a:t>. Nos </a:t>
            </a:r>
            <a:r>
              <a:rPr lang="it-IT" sz="1800" dirty="0" err="1">
                <a:solidFill>
                  <a:srgbClr val="222222"/>
                </a:solidFill>
                <a:effectLst/>
                <a:ea typeface="Times New Roman" panose="02020603050405020304" pitchFamily="18" charset="0"/>
              </a:rPr>
              <a:t>yeux</a:t>
            </a:r>
            <a:r>
              <a:rPr lang="it-IT" sz="1800" dirty="0">
                <a:solidFill>
                  <a:srgbClr val="222222"/>
                </a:solidFill>
                <a:effectLst/>
                <a:ea typeface="Times New Roman" panose="02020603050405020304" pitchFamily="18" charset="0"/>
              </a:rPr>
              <a:t>, nos </a:t>
            </a:r>
            <a:r>
              <a:rPr lang="it-IT" sz="1800" dirty="0" err="1">
                <a:solidFill>
                  <a:srgbClr val="222222"/>
                </a:solidFill>
                <a:effectLst/>
                <a:ea typeface="Times New Roman" panose="02020603050405020304" pitchFamily="18" charset="0"/>
              </a:rPr>
              <a:t>oreilles</a:t>
            </a:r>
            <a:r>
              <a:rPr lang="it-IT" sz="1800" dirty="0">
                <a:solidFill>
                  <a:srgbClr val="222222"/>
                </a:solidFill>
                <a:effectLst/>
                <a:ea typeface="Times New Roman" panose="02020603050405020304" pitchFamily="18" charset="0"/>
              </a:rPr>
              <a:t>, </a:t>
            </a:r>
            <a:r>
              <a:rPr lang="it-IT" sz="1800" dirty="0" err="1">
                <a:solidFill>
                  <a:srgbClr val="222222"/>
                </a:solidFill>
                <a:effectLst/>
                <a:ea typeface="Times New Roman" panose="02020603050405020304" pitchFamily="18" charset="0"/>
              </a:rPr>
              <a:t>notre</a:t>
            </a:r>
            <a:r>
              <a:rPr lang="it-IT" sz="1800" dirty="0">
                <a:solidFill>
                  <a:srgbClr val="222222"/>
                </a:solidFill>
                <a:effectLst/>
                <a:ea typeface="Times New Roman" panose="02020603050405020304" pitchFamily="18" charset="0"/>
              </a:rPr>
              <a:t> </a:t>
            </a:r>
            <a:r>
              <a:rPr lang="it-IT" sz="1800" dirty="0" err="1">
                <a:solidFill>
                  <a:srgbClr val="222222"/>
                </a:solidFill>
                <a:effectLst/>
                <a:ea typeface="Times New Roman" panose="02020603050405020304" pitchFamily="18" charset="0"/>
              </a:rPr>
              <a:t>odorat</a:t>
            </a:r>
            <a:r>
              <a:rPr lang="it-IT" sz="1800" dirty="0">
                <a:solidFill>
                  <a:srgbClr val="222222"/>
                </a:solidFill>
                <a:effectLst/>
                <a:ea typeface="Times New Roman" panose="02020603050405020304" pitchFamily="18" charset="0"/>
              </a:rPr>
              <a:t>, </a:t>
            </a:r>
            <a:r>
              <a:rPr lang="it-IT" sz="1800" dirty="0" err="1">
                <a:solidFill>
                  <a:srgbClr val="222222"/>
                </a:solidFill>
                <a:effectLst/>
                <a:ea typeface="Times New Roman" panose="02020603050405020304" pitchFamily="18" charset="0"/>
              </a:rPr>
              <a:t>notre</a:t>
            </a:r>
            <a:r>
              <a:rPr lang="it-IT" sz="1800" dirty="0">
                <a:solidFill>
                  <a:srgbClr val="222222"/>
                </a:solidFill>
                <a:effectLst/>
                <a:ea typeface="Times New Roman" panose="02020603050405020304" pitchFamily="18" charset="0"/>
              </a:rPr>
              <a:t> </a:t>
            </a:r>
            <a:r>
              <a:rPr lang="it-IT" sz="1800" dirty="0" err="1">
                <a:solidFill>
                  <a:srgbClr val="222222"/>
                </a:solidFill>
                <a:effectLst/>
                <a:ea typeface="Times New Roman" panose="02020603050405020304" pitchFamily="18" charset="0"/>
              </a:rPr>
              <a:t>goût</a:t>
            </a:r>
            <a:r>
              <a:rPr lang="it-IT" sz="1800" dirty="0">
                <a:solidFill>
                  <a:srgbClr val="222222"/>
                </a:solidFill>
                <a:effectLst/>
                <a:ea typeface="Times New Roman" panose="02020603050405020304" pitchFamily="18" charset="0"/>
              </a:rPr>
              <a:t> </a:t>
            </a:r>
            <a:r>
              <a:rPr lang="it-IT" sz="1800" dirty="0" err="1">
                <a:solidFill>
                  <a:srgbClr val="222222"/>
                </a:solidFill>
                <a:effectLst/>
                <a:ea typeface="Times New Roman" panose="02020603050405020304" pitchFamily="18" charset="0"/>
              </a:rPr>
              <a:t>différents</a:t>
            </a:r>
            <a:r>
              <a:rPr lang="it-IT" sz="1800" dirty="0">
                <a:solidFill>
                  <a:srgbClr val="222222"/>
                </a:solidFill>
                <a:effectLst/>
                <a:ea typeface="Times New Roman" panose="02020603050405020304" pitchFamily="18" charset="0"/>
              </a:rPr>
              <a:t> </a:t>
            </a:r>
            <a:r>
              <a:rPr lang="it-IT" sz="1800" dirty="0" err="1">
                <a:solidFill>
                  <a:srgbClr val="222222"/>
                </a:solidFill>
                <a:effectLst/>
                <a:ea typeface="Times New Roman" panose="02020603050405020304" pitchFamily="18" charset="0"/>
              </a:rPr>
              <a:t>créent</a:t>
            </a:r>
            <a:r>
              <a:rPr lang="it-IT" sz="1800" dirty="0">
                <a:solidFill>
                  <a:srgbClr val="222222"/>
                </a:solidFill>
                <a:effectLst/>
                <a:ea typeface="Times New Roman" panose="02020603050405020304" pitchFamily="18" charset="0"/>
              </a:rPr>
              <a:t> </a:t>
            </a:r>
            <a:r>
              <a:rPr lang="it-IT" sz="1800" dirty="0" err="1">
                <a:solidFill>
                  <a:srgbClr val="222222"/>
                </a:solidFill>
                <a:effectLst/>
                <a:ea typeface="Times New Roman" panose="02020603050405020304" pitchFamily="18" charset="0"/>
              </a:rPr>
              <a:t>autant</a:t>
            </a:r>
            <a:r>
              <a:rPr lang="it-IT" sz="1800" dirty="0">
                <a:solidFill>
                  <a:srgbClr val="222222"/>
                </a:solidFill>
                <a:effectLst/>
                <a:ea typeface="Times New Roman" panose="02020603050405020304" pitchFamily="18" charset="0"/>
              </a:rPr>
              <a:t> de </a:t>
            </a:r>
            <a:r>
              <a:rPr lang="it-IT" sz="1800" dirty="0" err="1">
                <a:solidFill>
                  <a:srgbClr val="222222"/>
                </a:solidFill>
                <a:effectLst/>
                <a:ea typeface="Times New Roman" panose="02020603050405020304" pitchFamily="18" charset="0"/>
              </a:rPr>
              <a:t>vérités</a:t>
            </a:r>
            <a:r>
              <a:rPr lang="it-IT" sz="1800" dirty="0">
                <a:solidFill>
                  <a:srgbClr val="222222"/>
                </a:solidFill>
                <a:effectLst/>
                <a:ea typeface="Times New Roman" panose="02020603050405020304" pitchFamily="18" charset="0"/>
              </a:rPr>
              <a:t> </a:t>
            </a:r>
            <a:r>
              <a:rPr lang="it-IT" sz="1800" dirty="0" err="1">
                <a:solidFill>
                  <a:srgbClr val="222222"/>
                </a:solidFill>
                <a:effectLst/>
                <a:ea typeface="Times New Roman" panose="02020603050405020304" pitchFamily="18" charset="0"/>
              </a:rPr>
              <a:t>qu’il</a:t>
            </a:r>
            <a:r>
              <a:rPr lang="it-IT" sz="1800" dirty="0">
                <a:solidFill>
                  <a:srgbClr val="222222"/>
                </a:solidFill>
                <a:effectLst/>
                <a:ea typeface="Times New Roman" panose="02020603050405020304" pitchFamily="18" charset="0"/>
              </a:rPr>
              <a:t> y a d’</a:t>
            </a:r>
            <a:r>
              <a:rPr lang="it-IT" sz="1800" dirty="0" err="1">
                <a:solidFill>
                  <a:srgbClr val="222222"/>
                </a:solidFill>
                <a:effectLst/>
                <a:ea typeface="Times New Roman" panose="02020603050405020304" pitchFamily="18" charset="0"/>
              </a:rPr>
              <a:t>hommes</a:t>
            </a:r>
            <a:r>
              <a:rPr lang="it-IT" sz="1800" dirty="0">
                <a:solidFill>
                  <a:srgbClr val="222222"/>
                </a:solidFill>
                <a:effectLst/>
                <a:ea typeface="Times New Roman" panose="02020603050405020304" pitchFamily="18" charset="0"/>
              </a:rPr>
              <a:t> sur la terre. Et nos esprits qui </a:t>
            </a:r>
            <a:r>
              <a:rPr lang="it-IT" sz="1800" dirty="0" err="1">
                <a:solidFill>
                  <a:srgbClr val="222222"/>
                </a:solidFill>
                <a:effectLst/>
                <a:ea typeface="Times New Roman" panose="02020603050405020304" pitchFamily="18" charset="0"/>
              </a:rPr>
              <a:t>reçoivent</a:t>
            </a:r>
            <a:r>
              <a:rPr lang="it-IT" sz="1800" dirty="0">
                <a:solidFill>
                  <a:srgbClr val="222222"/>
                </a:solidFill>
                <a:effectLst/>
                <a:ea typeface="Times New Roman" panose="02020603050405020304" pitchFamily="18" charset="0"/>
              </a:rPr>
              <a:t> </a:t>
            </a:r>
            <a:r>
              <a:rPr lang="it-IT" sz="1800" dirty="0" err="1">
                <a:solidFill>
                  <a:srgbClr val="222222"/>
                </a:solidFill>
                <a:effectLst/>
                <a:ea typeface="Times New Roman" panose="02020603050405020304" pitchFamily="18" charset="0"/>
              </a:rPr>
              <a:t>les</a:t>
            </a:r>
            <a:r>
              <a:rPr lang="it-IT" sz="1800" dirty="0">
                <a:solidFill>
                  <a:srgbClr val="222222"/>
                </a:solidFill>
                <a:effectLst/>
                <a:ea typeface="Times New Roman" panose="02020603050405020304" pitchFamily="18" charset="0"/>
              </a:rPr>
              <a:t> </a:t>
            </a:r>
            <a:r>
              <a:rPr lang="it-IT" sz="1800" dirty="0" err="1">
                <a:solidFill>
                  <a:srgbClr val="222222"/>
                </a:solidFill>
                <a:effectLst/>
                <a:ea typeface="Times New Roman" panose="02020603050405020304" pitchFamily="18" charset="0"/>
              </a:rPr>
              <a:t>instructions</a:t>
            </a:r>
            <a:r>
              <a:rPr lang="it-IT" sz="1800" dirty="0">
                <a:solidFill>
                  <a:srgbClr val="222222"/>
                </a:solidFill>
                <a:effectLst/>
                <a:ea typeface="Times New Roman" panose="02020603050405020304" pitchFamily="18" charset="0"/>
              </a:rPr>
              <a:t> de </a:t>
            </a:r>
            <a:r>
              <a:rPr lang="it-IT" sz="1800" dirty="0" err="1">
                <a:solidFill>
                  <a:srgbClr val="222222"/>
                </a:solidFill>
                <a:effectLst/>
                <a:ea typeface="Times New Roman" panose="02020603050405020304" pitchFamily="18" charset="0"/>
              </a:rPr>
              <a:t>ces</a:t>
            </a:r>
            <a:r>
              <a:rPr lang="it-IT" sz="1800" dirty="0">
                <a:solidFill>
                  <a:srgbClr val="222222"/>
                </a:solidFill>
                <a:effectLst/>
                <a:ea typeface="Times New Roman" panose="02020603050405020304" pitchFamily="18" charset="0"/>
              </a:rPr>
              <a:t> </a:t>
            </a:r>
            <a:r>
              <a:rPr lang="it-IT" sz="1800" dirty="0" err="1">
                <a:solidFill>
                  <a:srgbClr val="222222"/>
                </a:solidFill>
                <a:effectLst/>
                <a:ea typeface="Times New Roman" panose="02020603050405020304" pitchFamily="18" charset="0"/>
              </a:rPr>
              <a:t>organes</a:t>
            </a:r>
            <a:r>
              <a:rPr lang="it-IT" sz="1800" dirty="0">
                <a:solidFill>
                  <a:srgbClr val="222222"/>
                </a:solidFill>
                <a:effectLst/>
                <a:ea typeface="Times New Roman" panose="02020603050405020304" pitchFamily="18" charset="0"/>
              </a:rPr>
              <a:t>, </a:t>
            </a:r>
            <a:r>
              <a:rPr lang="it-IT" sz="1800" dirty="0" err="1">
                <a:solidFill>
                  <a:srgbClr val="222222"/>
                </a:solidFill>
                <a:effectLst/>
                <a:ea typeface="Times New Roman" panose="02020603050405020304" pitchFamily="18" charset="0"/>
              </a:rPr>
              <a:t>diversement</a:t>
            </a:r>
            <a:r>
              <a:rPr lang="it-IT" sz="1800" dirty="0">
                <a:solidFill>
                  <a:srgbClr val="222222"/>
                </a:solidFill>
                <a:effectLst/>
                <a:ea typeface="Times New Roman" panose="02020603050405020304" pitchFamily="18" charset="0"/>
              </a:rPr>
              <a:t> </a:t>
            </a:r>
            <a:r>
              <a:rPr lang="it-IT" sz="1800" dirty="0" err="1">
                <a:solidFill>
                  <a:srgbClr val="222222"/>
                </a:solidFill>
                <a:effectLst/>
                <a:ea typeface="Times New Roman" panose="02020603050405020304" pitchFamily="18" charset="0"/>
              </a:rPr>
              <a:t>impressionnés</a:t>
            </a:r>
            <a:r>
              <a:rPr lang="it-IT" sz="1800" dirty="0">
                <a:solidFill>
                  <a:srgbClr val="222222"/>
                </a:solidFill>
                <a:effectLst/>
                <a:ea typeface="Times New Roman" panose="02020603050405020304" pitchFamily="18" charset="0"/>
              </a:rPr>
              <a:t>, </a:t>
            </a:r>
            <a:r>
              <a:rPr lang="it-IT" sz="1800" dirty="0" err="1">
                <a:solidFill>
                  <a:srgbClr val="222222"/>
                </a:solidFill>
                <a:effectLst/>
                <a:ea typeface="Times New Roman" panose="02020603050405020304" pitchFamily="18" charset="0"/>
              </a:rPr>
              <a:t>comprennent</a:t>
            </a:r>
            <a:r>
              <a:rPr lang="it-IT" sz="1800" dirty="0">
                <a:solidFill>
                  <a:srgbClr val="222222"/>
                </a:solidFill>
                <a:effectLst/>
                <a:ea typeface="Times New Roman" panose="02020603050405020304" pitchFamily="18" charset="0"/>
              </a:rPr>
              <a:t>, </a:t>
            </a:r>
            <a:r>
              <a:rPr lang="it-IT" sz="1800" dirty="0" err="1">
                <a:solidFill>
                  <a:srgbClr val="222222"/>
                </a:solidFill>
                <a:effectLst/>
                <a:ea typeface="Times New Roman" panose="02020603050405020304" pitchFamily="18" charset="0"/>
              </a:rPr>
              <a:t>analysent</a:t>
            </a:r>
            <a:r>
              <a:rPr lang="it-IT" sz="1800" dirty="0">
                <a:solidFill>
                  <a:srgbClr val="222222"/>
                </a:solidFill>
                <a:effectLst/>
                <a:ea typeface="Times New Roman" panose="02020603050405020304" pitchFamily="18" charset="0"/>
              </a:rPr>
              <a:t> et </a:t>
            </a:r>
            <a:r>
              <a:rPr lang="it-IT" sz="1800" dirty="0" err="1">
                <a:solidFill>
                  <a:srgbClr val="222222"/>
                </a:solidFill>
                <a:effectLst/>
                <a:ea typeface="Times New Roman" panose="02020603050405020304" pitchFamily="18" charset="0"/>
              </a:rPr>
              <a:t>jugent</a:t>
            </a:r>
            <a:r>
              <a:rPr lang="it-IT" sz="1800" dirty="0">
                <a:solidFill>
                  <a:srgbClr val="222222"/>
                </a:solidFill>
                <a:effectLst/>
                <a:ea typeface="Times New Roman" panose="02020603050405020304" pitchFamily="18" charset="0"/>
              </a:rPr>
              <a:t> </a:t>
            </a:r>
            <a:r>
              <a:rPr lang="it-IT" sz="1800" dirty="0" err="1">
                <a:solidFill>
                  <a:srgbClr val="222222"/>
                </a:solidFill>
                <a:effectLst/>
                <a:ea typeface="Times New Roman" panose="02020603050405020304" pitchFamily="18" charset="0"/>
              </a:rPr>
              <a:t>comme</a:t>
            </a:r>
            <a:r>
              <a:rPr lang="it-IT" sz="1800" dirty="0">
                <a:solidFill>
                  <a:srgbClr val="222222"/>
                </a:solidFill>
                <a:effectLst/>
                <a:ea typeface="Times New Roman" panose="02020603050405020304" pitchFamily="18" charset="0"/>
              </a:rPr>
              <a:t> si </a:t>
            </a:r>
            <a:r>
              <a:rPr lang="it-IT" sz="1800" dirty="0" err="1">
                <a:solidFill>
                  <a:srgbClr val="222222"/>
                </a:solidFill>
                <a:effectLst/>
                <a:ea typeface="Times New Roman" panose="02020603050405020304" pitchFamily="18" charset="0"/>
              </a:rPr>
              <a:t>chacun</a:t>
            </a:r>
            <a:r>
              <a:rPr lang="it-IT" sz="1800" dirty="0">
                <a:solidFill>
                  <a:srgbClr val="222222"/>
                </a:solidFill>
                <a:effectLst/>
                <a:ea typeface="Times New Roman" panose="02020603050405020304" pitchFamily="18" charset="0"/>
              </a:rPr>
              <a:t> de nous </a:t>
            </a:r>
            <a:r>
              <a:rPr lang="it-IT" sz="1800" dirty="0" err="1">
                <a:solidFill>
                  <a:srgbClr val="222222"/>
                </a:solidFill>
                <a:effectLst/>
                <a:ea typeface="Times New Roman" panose="02020603050405020304" pitchFamily="18" charset="0"/>
              </a:rPr>
              <a:t>appartenait</a:t>
            </a:r>
            <a:r>
              <a:rPr lang="it-IT" sz="1800" dirty="0">
                <a:solidFill>
                  <a:srgbClr val="222222"/>
                </a:solidFill>
                <a:effectLst/>
                <a:ea typeface="Times New Roman" panose="02020603050405020304" pitchFamily="18" charset="0"/>
              </a:rPr>
              <a:t> à une </a:t>
            </a:r>
            <a:r>
              <a:rPr lang="it-IT" sz="1800" dirty="0" err="1">
                <a:solidFill>
                  <a:srgbClr val="222222"/>
                </a:solidFill>
                <a:effectLst/>
                <a:ea typeface="Times New Roman" panose="02020603050405020304" pitchFamily="18" charset="0"/>
              </a:rPr>
              <a:t>autre</a:t>
            </a:r>
            <a:r>
              <a:rPr lang="it-IT" sz="1800" dirty="0">
                <a:solidFill>
                  <a:srgbClr val="222222"/>
                </a:solidFill>
                <a:effectLst/>
                <a:ea typeface="Times New Roman" panose="02020603050405020304" pitchFamily="18" charset="0"/>
              </a:rPr>
              <a:t> race. </a:t>
            </a:r>
            <a:r>
              <a:rPr lang="it-IT" sz="1800" dirty="0" err="1">
                <a:solidFill>
                  <a:srgbClr val="222222"/>
                </a:solidFill>
                <a:effectLst/>
                <a:ea typeface="Times New Roman" panose="02020603050405020304" pitchFamily="18" charset="0"/>
              </a:rPr>
              <a:t>Chacun</a:t>
            </a:r>
            <a:r>
              <a:rPr lang="it-IT" sz="1800" dirty="0">
                <a:solidFill>
                  <a:srgbClr val="222222"/>
                </a:solidFill>
                <a:effectLst/>
                <a:ea typeface="Times New Roman" panose="02020603050405020304" pitchFamily="18" charset="0"/>
              </a:rPr>
              <a:t> de nous se </a:t>
            </a:r>
            <a:r>
              <a:rPr lang="it-IT" sz="1800" dirty="0" err="1">
                <a:solidFill>
                  <a:srgbClr val="222222"/>
                </a:solidFill>
                <a:effectLst/>
                <a:ea typeface="Times New Roman" panose="02020603050405020304" pitchFamily="18" charset="0"/>
              </a:rPr>
              <a:t>fait</a:t>
            </a:r>
            <a:r>
              <a:rPr lang="it-IT" sz="1800" dirty="0">
                <a:solidFill>
                  <a:srgbClr val="222222"/>
                </a:solidFill>
                <a:effectLst/>
                <a:ea typeface="Times New Roman" panose="02020603050405020304" pitchFamily="18" charset="0"/>
              </a:rPr>
              <a:t> </a:t>
            </a:r>
            <a:r>
              <a:rPr lang="it-IT" sz="1800" dirty="0" err="1">
                <a:solidFill>
                  <a:srgbClr val="222222"/>
                </a:solidFill>
                <a:effectLst/>
                <a:ea typeface="Times New Roman" panose="02020603050405020304" pitchFamily="18" charset="0"/>
              </a:rPr>
              <a:t>donc</a:t>
            </a:r>
            <a:r>
              <a:rPr lang="it-IT" sz="1800" dirty="0">
                <a:solidFill>
                  <a:srgbClr val="222222"/>
                </a:solidFill>
                <a:effectLst/>
                <a:ea typeface="Times New Roman" panose="02020603050405020304" pitchFamily="18" charset="0"/>
              </a:rPr>
              <a:t> </a:t>
            </a:r>
            <a:r>
              <a:rPr lang="it-IT" sz="1800" dirty="0" err="1">
                <a:solidFill>
                  <a:srgbClr val="222222"/>
                </a:solidFill>
                <a:effectLst/>
                <a:ea typeface="Times New Roman" panose="02020603050405020304" pitchFamily="18" charset="0"/>
              </a:rPr>
              <a:t>simplement</a:t>
            </a:r>
            <a:r>
              <a:rPr lang="it-IT" sz="1800" dirty="0">
                <a:solidFill>
                  <a:srgbClr val="222222"/>
                </a:solidFill>
                <a:effectLst/>
                <a:ea typeface="Times New Roman" panose="02020603050405020304" pitchFamily="18" charset="0"/>
              </a:rPr>
              <a:t> une </a:t>
            </a:r>
            <a:r>
              <a:rPr lang="it-IT" sz="1800" dirty="0" err="1">
                <a:solidFill>
                  <a:srgbClr val="222222"/>
                </a:solidFill>
                <a:effectLst/>
                <a:ea typeface="Times New Roman" panose="02020603050405020304" pitchFamily="18" charset="0"/>
              </a:rPr>
              <a:t>illusion</a:t>
            </a:r>
            <a:r>
              <a:rPr lang="it-IT" sz="1800" dirty="0">
                <a:solidFill>
                  <a:srgbClr val="222222"/>
                </a:solidFill>
                <a:effectLst/>
                <a:ea typeface="Times New Roman" panose="02020603050405020304" pitchFamily="18" charset="0"/>
              </a:rPr>
              <a:t> </a:t>
            </a:r>
            <a:r>
              <a:rPr lang="it-IT" sz="1800" dirty="0" err="1">
                <a:solidFill>
                  <a:srgbClr val="222222"/>
                </a:solidFill>
                <a:effectLst/>
                <a:ea typeface="Times New Roman" panose="02020603050405020304" pitchFamily="18" charset="0"/>
              </a:rPr>
              <a:t>du</a:t>
            </a:r>
            <a:r>
              <a:rPr lang="it-IT" sz="1800" dirty="0">
                <a:solidFill>
                  <a:srgbClr val="222222"/>
                </a:solidFill>
                <a:effectLst/>
                <a:ea typeface="Times New Roman" panose="02020603050405020304" pitchFamily="18" charset="0"/>
              </a:rPr>
              <a:t> monde, </a:t>
            </a:r>
            <a:r>
              <a:rPr lang="it-IT" sz="1800" dirty="0" err="1">
                <a:solidFill>
                  <a:srgbClr val="222222"/>
                </a:solidFill>
                <a:effectLst/>
                <a:ea typeface="Times New Roman" panose="02020603050405020304" pitchFamily="18" charset="0"/>
              </a:rPr>
              <a:t>illusion</a:t>
            </a:r>
            <a:r>
              <a:rPr lang="it-IT" sz="1800" dirty="0">
                <a:solidFill>
                  <a:srgbClr val="222222"/>
                </a:solidFill>
                <a:effectLst/>
                <a:ea typeface="Times New Roman" panose="02020603050405020304" pitchFamily="18" charset="0"/>
              </a:rPr>
              <a:t> </a:t>
            </a:r>
            <a:r>
              <a:rPr lang="it-IT" sz="1800" dirty="0" err="1">
                <a:solidFill>
                  <a:srgbClr val="222222"/>
                </a:solidFill>
                <a:effectLst/>
                <a:ea typeface="Times New Roman" panose="02020603050405020304" pitchFamily="18" charset="0"/>
              </a:rPr>
              <a:t>poétique</a:t>
            </a:r>
            <a:r>
              <a:rPr lang="it-IT" sz="1800" dirty="0">
                <a:solidFill>
                  <a:srgbClr val="222222"/>
                </a:solidFill>
                <a:effectLst/>
                <a:ea typeface="Times New Roman" panose="02020603050405020304" pitchFamily="18" charset="0"/>
              </a:rPr>
              <a:t>, sentimentale, </a:t>
            </a:r>
            <a:r>
              <a:rPr lang="it-IT" sz="1800" dirty="0" err="1">
                <a:solidFill>
                  <a:srgbClr val="222222"/>
                </a:solidFill>
                <a:effectLst/>
                <a:ea typeface="Times New Roman" panose="02020603050405020304" pitchFamily="18" charset="0"/>
              </a:rPr>
              <a:t>joyeuse</a:t>
            </a:r>
            <a:r>
              <a:rPr lang="it-IT" sz="1800" dirty="0">
                <a:solidFill>
                  <a:srgbClr val="222222"/>
                </a:solidFill>
                <a:effectLst/>
                <a:ea typeface="Times New Roman" panose="02020603050405020304" pitchFamily="18" charset="0"/>
              </a:rPr>
              <a:t>, </a:t>
            </a:r>
            <a:r>
              <a:rPr lang="it-IT" sz="1800" dirty="0" err="1">
                <a:solidFill>
                  <a:srgbClr val="222222"/>
                </a:solidFill>
                <a:effectLst/>
                <a:ea typeface="Times New Roman" panose="02020603050405020304" pitchFamily="18" charset="0"/>
              </a:rPr>
              <a:t>mélancolique</a:t>
            </a:r>
            <a:r>
              <a:rPr lang="it-IT" sz="1800" dirty="0">
                <a:solidFill>
                  <a:srgbClr val="222222"/>
                </a:solidFill>
                <a:effectLst/>
                <a:ea typeface="Times New Roman" panose="02020603050405020304" pitchFamily="18" charset="0"/>
              </a:rPr>
              <a:t>, sale </a:t>
            </a:r>
            <a:r>
              <a:rPr lang="it-IT" sz="1800" dirty="0" err="1">
                <a:solidFill>
                  <a:srgbClr val="222222"/>
                </a:solidFill>
                <a:effectLst/>
                <a:ea typeface="Times New Roman" panose="02020603050405020304" pitchFamily="18" charset="0"/>
              </a:rPr>
              <a:t>ou</a:t>
            </a:r>
            <a:r>
              <a:rPr lang="it-IT" sz="1800" dirty="0">
                <a:solidFill>
                  <a:srgbClr val="222222"/>
                </a:solidFill>
                <a:effectLst/>
                <a:ea typeface="Times New Roman" panose="02020603050405020304" pitchFamily="18" charset="0"/>
              </a:rPr>
              <a:t> lugubre </a:t>
            </a:r>
            <a:r>
              <a:rPr lang="it-IT" sz="1800" dirty="0" err="1">
                <a:solidFill>
                  <a:srgbClr val="222222"/>
                </a:solidFill>
                <a:effectLst/>
                <a:ea typeface="Times New Roman" panose="02020603050405020304" pitchFamily="18" charset="0"/>
              </a:rPr>
              <a:t>suivant</a:t>
            </a:r>
            <a:r>
              <a:rPr lang="it-IT" sz="1800" dirty="0">
                <a:solidFill>
                  <a:srgbClr val="222222"/>
                </a:solidFill>
                <a:effectLst/>
                <a:ea typeface="Times New Roman" panose="02020603050405020304" pitchFamily="18" charset="0"/>
              </a:rPr>
              <a:t> sa nature. Et l’</a:t>
            </a:r>
            <a:r>
              <a:rPr lang="it-IT" sz="1800" dirty="0" err="1">
                <a:solidFill>
                  <a:srgbClr val="222222"/>
                </a:solidFill>
                <a:effectLst/>
                <a:ea typeface="Times New Roman" panose="02020603050405020304" pitchFamily="18" charset="0"/>
              </a:rPr>
              <a:t>écrivain</a:t>
            </a:r>
            <a:r>
              <a:rPr lang="it-IT" sz="1800" dirty="0">
                <a:solidFill>
                  <a:srgbClr val="222222"/>
                </a:solidFill>
                <a:effectLst/>
                <a:ea typeface="Times New Roman" panose="02020603050405020304" pitchFamily="18" charset="0"/>
              </a:rPr>
              <a:t> n’a d’</a:t>
            </a:r>
            <a:r>
              <a:rPr lang="it-IT" sz="1800" dirty="0" err="1">
                <a:solidFill>
                  <a:srgbClr val="222222"/>
                </a:solidFill>
                <a:effectLst/>
                <a:ea typeface="Times New Roman" panose="02020603050405020304" pitchFamily="18" charset="0"/>
              </a:rPr>
              <a:t>autre</a:t>
            </a:r>
            <a:r>
              <a:rPr lang="it-IT" sz="1800" dirty="0">
                <a:solidFill>
                  <a:srgbClr val="222222"/>
                </a:solidFill>
                <a:effectLst/>
                <a:ea typeface="Times New Roman" panose="02020603050405020304" pitchFamily="18" charset="0"/>
              </a:rPr>
              <a:t> mission </a:t>
            </a:r>
            <a:r>
              <a:rPr lang="it-IT" sz="1800" dirty="0" err="1">
                <a:solidFill>
                  <a:srgbClr val="222222"/>
                </a:solidFill>
                <a:effectLst/>
                <a:ea typeface="Times New Roman" panose="02020603050405020304" pitchFamily="18" charset="0"/>
              </a:rPr>
              <a:t>que</a:t>
            </a:r>
            <a:r>
              <a:rPr lang="it-IT" sz="1800" dirty="0">
                <a:solidFill>
                  <a:srgbClr val="222222"/>
                </a:solidFill>
                <a:effectLst/>
                <a:ea typeface="Times New Roman" panose="02020603050405020304" pitchFamily="18" charset="0"/>
              </a:rPr>
              <a:t> de </a:t>
            </a:r>
            <a:r>
              <a:rPr lang="it-IT" sz="1800" b="1" dirty="0" err="1">
                <a:solidFill>
                  <a:srgbClr val="222222"/>
                </a:solidFill>
                <a:effectLst/>
                <a:ea typeface="Times New Roman" panose="02020603050405020304" pitchFamily="18" charset="0"/>
              </a:rPr>
              <a:t>reproduire</a:t>
            </a:r>
            <a:r>
              <a:rPr lang="it-IT" sz="1800" b="1" dirty="0">
                <a:solidFill>
                  <a:srgbClr val="222222"/>
                </a:solidFill>
                <a:effectLst/>
                <a:ea typeface="Times New Roman" panose="02020603050405020304" pitchFamily="18" charset="0"/>
              </a:rPr>
              <a:t> </a:t>
            </a:r>
            <a:r>
              <a:rPr lang="it-IT" sz="1800" b="1" dirty="0" err="1">
                <a:solidFill>
                  <a:srgbClr val="222222"/>
                </a:solidFill>
                <a:effectLst/>
                <a:ea typeface="Times New Roman" panose="02020603050405020304" pitchFamily="18" charset="0"/>
              </a:rPr>
              <a:t>fidèlement</a:t>
            </a:r>
            <a:r>
              <a:rPr lang="it-IT" sz="1800" b="1" dirty="0">
                <a:solidFill>
                  <a:srgbClr val="222222"/>
                </a:solidFill>
                <a:effectLst/>
                <a:ea typeface="Times New Roman" panose="02020603050405020304" pitchFamily="18" charset="0"/>
              </a:rPr>
              <a:t> </a:t>
            </a:r>
            <a:r>
              <a:rPr lang="it-IT" sz="1800" b="1" dirty="0" err="1">
                <a:solidFill>
                  <a:srgbClr val="222222"/>
                </a:solidFill>
                <a:effectLst/>
                <a:ea typeface="Times New Roman" panose="02020603050405020304" pitchFamily="18" charset="0"/>
              </a:rPr>
              <a:t>cette</a:t>
            </a:r>
            <a:r>
              <a:rPr lang="it-IT" sz="1800" b="1" dirty="0">
                <a:solidFill>
                  <a:srgbClr val="222222"/>
                </a:solidFill>
                <a:effectLst/>
                <a:ea typeface="Times New Roman" panose="02020603050405020304" pitchFamily="18" charset="0"/>
              </a:rPr>
              <a:t> </a:t>
            </a:r>
            <a:r>
              <a:rPr lang="it-IT" sz="1800" b="1" dirty="0" err="1">
                <a:solidFill>
                  <a:srgbClr val="222222"/>
                </a:solidFill>
                <a:effectLst/>
                <a:ea typeface="Times New Roman" panose="02020603050405020304" pitchFamily="18" charset="0"/>
              </a:rPr>
              <a:t>illusion</a:t>
            </a:r>
            <a:r>
              <a:rPr lang="it-IT" sz="1800" dirty="0">
                <a:solidFill>
                  <a:srgbClr val="222222"/>
                </a:solidFill>
                <a:effectLst/>
                <a:ea typeface="Times New Roman" panose="02020603050405020304" pitchFamily="18" charset="0"/>
              </a:rPr>
              <a:t> </a:t>
            </a:r>
            <a:r>
              <a:rPr lang="it-IT" sz="1800" dirty="0" err="1">
                <a:solidFill>
                  <a:srgbClr val="222222"/>
                </a:solidFill>
                <a:effectLst/>
                <a:ea typeface="Times New Roman" panose="02020603050405020304" pitchFamily="18" charset="0"/>
              </a:rPr>
              <a:t>avec</a:t>
            </a:r>
            <a:r>
              <a:rPr lang="it-IT" sz="1800" dirty="0">
                <a:solidFill>
                  <a:srgbClr val="222222"/>
                </a:solidFill>
                <a:effectLst/>
                <a:ea typeface="Times New Roman" panose="02020603050405020304" pitchFamily="18" charset="0"/>
              </a:rPr>
              <a:t> </a:t>
            </a:r>
            <a:r>
              <a:rPr lang="it-IT" sz="1800" dirty="0" err="1">
                <a:solidFill>
                  <a:srgbClr val="222222"/>
                </a:solidFill>
                <a:effectLst/>
                <a:ea typeface="Times New Roman" panose="02020603050405020304" pitchFamily="18" charset="0"/>
              </a:rPr>
              <a:t>tous</a:t>
            </a:r>
            <a:r>
              <a:rPr lang="it-IT" sz="1800" dirty="0">
                <a:solidFill>
                  <a:srgbClr val="222222"/>
                </a:solidFill>
                <a:effectLst/>
                <a:ea typeface="Times New Roman" panose="02020603050405020304" pitchFamily="18" charset="0"/>
              </a:rPr>
              <a:t> </a:t>
            </a:r>
            <a:r>
              <a:rPr lang="it-IT" sz="1800" dirty="0" err="1">
                <a:solidFill>
                  <a:srgbClr val="222222"/>
                </a:solidFill>
                <a:effectLst/>
                <a:ea typeface="Times New Roman" panose="02020603050405020304" pitchFamily="18" charset="0"/>
              </a:rPr>
              <a:t>les</a:t>
            </a:r>
            <a:r>
              <a:rPr lang="it-IT" sz="1800" dirty="0">
                <a:solidFill>
                  <a:srgbClr val="222222"/>
                </a:solidFill>
                <a:effectLst/>
                <a:ea typeface="Times New Roman" panose="02020603050405020304" pitchFamily="18" charset="0"/>
              </a:rPr>
              <a:t> </a:t>
            </a:r>
            <a:r>
              <a:rPr lang="it-IT" sz="1800" dirty="0" err="1">
                <a:solidFill>
                  <a:srgbClr val="222222"/>
                </a:solidFill>
                <a:effectLst/>
                <a:ea typeface="Times New Roman" panose="02020603050405020304" pitchFamily="18" charset="0"/>
              </a:rPr>
              <a:t>procédés</a:t>
            </a:r>
            <a:r>
              <a:rPr lang="it-IT" sz="1800" dirty="0">
                <a:solidFill>
                  <a:srgbClr val="222222"/>
                </a:solidFill>
                <a:effectLst/>
                <a:ea typeface="Times New Roman" panose="02020603050405020304" pitchFamily="18" charset="0"/>
              </a:rPr>
              <a:t> d’art </a:t>
            </a:r>
            <a:r>
              <a:rPr lang="it-IT" sz="1800" dirty="0" err="1">
                <a:solidFill>
                  <a:srgbClr val="222222"/>
                </a:solidFill>
                <a:effectLst/>
                <a:ea typeface="Times New Roman" panose="02020603050405020304" pitchFamily="18" charset="0"/>
              </a:rPr>
              <a:t>qu’il</a:t>
            </a:r>
            <a:r>
              <a:rPr lang="it-IT" sz="1800" dirty="0">
                <a:solidFill>
                  <a:srgbClr val="222222"/>
                </a:solidFill>
                <a:effectLst/>
                <a:ea typeface="Times New Roman" panose="02020603050405020304" pitchFamily="18" charset="0"/>
              </a:rPr>
              <a:t> a </a:t>
            </a:r>
            <a:r>
              <a:rPr lang="it-IT" sz="1800" dirty="0" err="1">
                <a:solidFill>
                  <a:srgbClr val="222222"/>
                </a:solidFill>
                <a:effectLst/>
                <a:ea typeface="Times New Roman" panose="02020603050405020304" pitchFamily="18" charset="0"/>
              </a:rPr>
              <a:t>appris</a:t>
            </a:r>
            <a:r>
              <a:rPr lang="it-IT" sz="1800" dirty="0">
                <a:solidFill>
                  <a:srgbClr val="222222"/>
                </a:solidFill>
                <a:effectLst/>
                <a:ea typeface="Times New Roman" panose="02020603050405020304" pitchFamily="18" charset="0"/>
              </a:rPr>
              <a:t> et dont il </a:t>
            </a:r>
            <a:r>
              <a:rPr lang="it-IT" sz="1800" dirty="0" err="1">
                <a:solidFill>
                  <a:srgbClr val="222222"/>
                </a:solidFill>
                <a:effectLst/>
                <a:ea typeface="Times New Roman" panose="02020603050405020304" pitchFamily="18" charset="0"/>
              </a:rPr>
              <a:t>peut</a:t>
            </a:r>
            <a:r>
              <a:rPr lang="it-IT" sz="1800" dirty="0">
                <a:solidFill>
                  <a:srgbClr val="222222"/>
                </a:solidFill>
                <a:effectLst/>
                <a:ea typeface="Times New Roman" panose="02020603050405020304" pitchFamily="18" charset="0"/>
              </a:rPr>
              <a:t> </a:t>
            </a:r>
            <a:r>
              <a:rPr lang="it-IT" sz="1800" dirty="0" err="1">
                <a:solidFill>
                  <a:srgbClr val="222222"/>
                </a:solidFill>
                <a:effectLst/>
                <a:ea typeface="Times New Roman" panose="02020603050405020304" pitchFamily="18" charset="0"/>
              </a:rPr>
              <a:t>disposer</a:t>
            </a:r>
            <a:r>
              <a:rPr lang="it-IT" sz="1800" dirty="0">
                <a:solidFill>
                  <a:srgbClr val="222222"/>
                </a:solidFill>
                <a:ea typeface="Times New Roman" panose="02020603050405020304" pitchFamily="18" charset="0"/>
              </a:rPr>
              <a:t>.</a:t>
            </a:r>
            <a:endParaRPr lang="it-IT" sz="1800" dirty="0">
              <a:effectLst/>
              <a:ea typeface="Times New Roman" panose="02020603050405020304" pitchFamily="18" charset="0"/>
            </a:endParaRPr>
          </a:p>
        </p:txBody>
      </p:sp>
    </p:spTree>
    <p:extLst>
      <p:ext uri="{BB962C8B-B14F-4D97-AF65-F5344CB8AC3E}">
        <p14:creationId xmlns:p14="http://schemas.microsoft.com/office/powerpoint/2010/main" val="11789805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2EAE88B2-9887-42F8-9A1C-02CE09366B9F}"/>
              </a:ext>
            </a:extLst>
          </p:cNvPr>
          <p:cNvSpPr>
            <a:spLocks noGrp="1"/>
          </p:cNvSpPr>
          <p:nvPr>
            <p:ph type="title"/>
          </p:nvPr>
        </p:nvSpPr>
        <p:spPr/>
        <p:txBody>
          <a:bodyPr/>
          <a:lstStyle/>
          <a:p>
            <a:pPr algn="ctr"/>
            <a:r>
              <a:rPr lang="it-IT" b="1" dirty="0"/>
              <a:t>Stendhal: le </a:t>
            </a:r>
            <a:r>
              <a:rPr lang="it-IT" b="1" dirty="0" err="1"/>
              <a:t>réalisme</a:t>
            </a:r>
            <a:r>
              <a:rPr lang="it-IT" b="1" dirty="0"/>
              <a:t> </a:t>
            </a:r>
            <a:r>
              <a:rPr lang="it-IT" b="1" dirty="0" err="1"/>
              <a:t>historique</a:t>
            </a:r>
            <a:r>
              <a:rPr lang="it-IT" b="1" dirty="0"/>
              <a:t> et </a:t>
            </a:r>
            <a:r>
              <a:rPr lang="it-IT" b="1" dirty="0" err="1"/>
              <a:t>culturel</a:t>
            </a:r>
            <a:endParaRPr lang="it-IT" b="1" dirty="0"/>
          </a:p>
        </p:txBody>
      </p:sp>
      <p:sp>
        <p:nvSpPr>
          <p:cNvPr id="3" name="Segnaposto contenuto 2">
            <a:extLst>
              <a:ext uri="{FF2B5EF4-FFF2-40B4-BE49-F238E27FC236}">
                <a16:creationId xmlns:a16="http://schemas.microsoft.com/office/drawing/2014/main" id="{CF8FFCEB-4CA3-49B3-9866-6D1C91F715CE}"/>
              </a:ext>
            </a:extLst>
          </p:cNvPr>
          <p:cNvSpPr>
            <a:spLocks noGrp="1"/>
          </p:cNvSpPr>
          <p:nvPr>
            <p:ph idx="1"/>
          </p:nvPr>
        </p:nvSpPr>
        <p:spPr/>
        <p:txBody>
          <a:bodyPr>
            <a:normAutofit fontScale="70000" lnSpcReduction="20000"/>
          </a:bodyPr>
          <a:lstStyle/>
          <a:p>
            <a:pPr marL="0" indent="0" algn="just">
              <a:buNone/>
            </a:pPr>
            <a:r>
              <a:rPr lang="fr-FR" b="0" i="0" dirty="0">
                <a:solidFill>
                  <a:srgbClr val="202122"/>
                </a:solidFill>
                <a:effectLst/>
                <a:latin typeface="Arial" panose="020B0604020202020204" pitchFamily="34" charset="0"/>
              </a:rPr>
              <a:t>Un matin que l’abbé travaillait avec Julien, dans la bibliothèque du marquis, à l’éternel procès de </a:t>
            </a:r>
            <a:r>
              <a:rPr lang="fr-FR" b="0" i="0" dirty="0" err="1">
                <a:solidFill>
                  <a:srgbClr val="202122"/>
                </a:solidFill>
                <a:effectLst/>
                <a:latin typeface="Arial" panose="020B0604020202020204" pitchFamily="34" charset="0"/>
              </a:rPr>
              <a:t>Frilair</a:t>
            </a:r>
            <a:r>
              <a:rPr lang="fr-FR" b="0" i="0" dirty="0">
                <a:solidFill>
                  <a:srgbClr val="202122"/>
                </a:solidFill>
                <a:effectLst/>
                <a:latin typeface="Arial" panose="020B0604020202020204" pitchFamily="34" charset="0"/>
              </a:rPr>
              <a:t> :</a:t>
            </a:r>
          </a:p>
          <a:p>
            <a:pPr marL="0" indent="0" algn="just">
              <a:buNone/>
            </a:pPr>
            <a:r>
              <a:rPr lang="fr-FR" b="0" i="0" dirty="0">
                <a:solidFill>
                  <a:srgbClr val="202122"/>
                </a:solidFill>
                <a:effectLst/>
                <a:latin typeface="Arial" panose="020B0604020202020204" pitchFamily="34" charset="0"/>
              </a:rPr>
              <a:t>— Monsieur, dit Julien tout à coup, </a:t>
            </a:r>
            <a:r>
              <a:rPr lang="fr-FR" b="1" i="0" dirty="0">
                <a:solidFill>
                  <a:srgbClr val="202122"/>
                </a:solidFill>
                <a:effectLst/>
                <a:latin typeface="Arial" panose="020B0604020202020204" pitchFamily="34" charset="0"/>
              </a:rPr>
              <a:t>dîner tous les jours avec madame la marquise</a:t>
            </a:r>
            <a:r>
              <a:rPr lang="fr-FR" b="0" i="0" dirty="0">
                <a:solidFill>
                  <a:srgbClr val="202122"/>
                </a:solidFill>
                <a:effectLst/>
                <a:latin typeface="Arial" panose="020B0604020202020204" pitchFamily="34" charset="0"/>
              </a:rPr>
              <a:t>, est-ce un de mes devoirs, ou est-ce une bonté que l’on a pour moi ?</a:t>
            </a:r>
          </a:p>
          <a:p>
            <a:pPr marL="0" indent="0" algn="just">
              <a:buNone/>
            </a:pPr>
            <a:r>
              <a:rPr lang="fr-FR" b="0" i="0" dirty="0">
                <a:solidFill>
                  <a:srgbClr val="202122"/>
                </a:solidFill>
                <a:effectLst/>
                <a:latin typeface="Arial" panose="020B0604020202020204" pitchFamily="34" charset="0"/>
              </a:rPr>
              <a:t>— C’est un honneur insigne ! reprit l’abbé, scandalisé. Jamais M. N… l’académicien, qui, depuis quinze ans, fait une cour assidue, n’a pu l’obtenir pour son neveu M. </a:t>
            </a:r>
            <a:r>
              <a:rPr lang="fr-FR" b="0" i="0" dirty="0" err="1">
                <a:solidFill>
                  <a:srgbClr val="202122"/>
                </a:solidFill>
                <a:effectLst/>
                <a:latin typeface="Arial" panose="020B0604020202020204" pitchFamily="34" charset="0"/>
              </a:rPr>
              <a:t>Tanbeau</a:t>
            </a:r>
            <a:r>
              <a:rPr lang="fr-FR" b="0" i="0" dirty="0">
                <a:solidFill>
                  <a:srgbClr val="202122"/>
                </a:solidFill>
                <a:effectLst/>
                <a:latin typeface="Arial" panose="020B0604020202020204" pitchFamily="34" charset="0"/>
              </a:rPr>
              <a:t>.</a:t>
            </a:r>
          </a:p>
          <a:p>
            <a:pPr marL="0" indent="0" algn="just">
              <a:buNone/>
            </a:pPr>
            <a:r>
              <a:rPr lang="fr-FR" b="0" i="0" dirty="0">
                <a:solidFill>
                  <a:srgbClr val="202122"/>
                </a:solidFill>
                <a:effectLst/>
                <a:latin typeface="Arial" panose="020B0604020202020204" pitchFamily="34" charset="0"/>
              </a:rPr>
              <a:t>— C’est pour moi, monsieur, </a:t>
            </a:r>
            <a:r>
              <a:rPr lang="fr-FR" b="1" i="0" dirty="0">
                <a:solidFill>
                  <a:srgbClr val="202122"/>
                </a:solidFill>
                <a:effectLst/>
                <a:latin typeface="Arial" panose="020B0604020202020204" pitchFamily="34" charset="0"/>
              </a:rPr>
              <a:t>la partie la plus pénible de mon emploi. Je m’ennuyais moins au séminaire</a:t>
            </a:r>
            <a:r>
              <a:rPr lang="fr-FR" b="0" i="0" dirty="0">
                <a:solidFill>
                  <a:srgbClr val="202122"/>
                </a:solidFill>
                <a:effectLst/>
                <a:latin typeface="Arial" panose="020B0604020202020204" pitchFamily="34" charset="0"/>
              </a:rPr>
              <a:t>. Je vois </a:t>
            </a:r>
            <a:r>
              <a:rPr lang="fr-FR" b="1" i="0" dirty="0">
                <a:solidFill>
                  <a:srgbClr val="202122"/>
                </a:solidFill>
                <a:effectLst/>
                <a:latin typeface="Arial" panose="020B0604020202020204" pitchFamily="34" charset="0"/>
              </a:rPr>
              <a:t>bâiller</a:t>
            </a:r>
            <a:r>
              <a:rPr lang="fr-FR" b="0" i="0" dirty="0">
                <a:solidFill>
                  <a:srgbClr val="202122"/>
                </a:solidFill>
                <a:effectLst/>
                <a:latin typeface="Arial" panose="020B0604020202020204" pitchFamily="34" charset="0"/>
              </a:rPr>
              <a:t> quelquefois jusqu’à mademoiselle de La Mole, qui pourtant doit être accoutumée à l’amabilité des amis de la maison. J’ai peur de </a:t>
            </a:r>
            <a:r>
              <a:rPr lang="fr-FR" b="1" i="0" dirty="0">
                <a:solidFill>
                  <a:srgbClr val="202122"/>
                </a:solidFill>
                <a:effectLst/>
                <a:latin typeface="Arial" panose="020B0604020202020204" pitchFamily="34" charset="0"/>
              </a:rPr>
              <a:t>m’endormir</a:t>
            </a:r>
            <a:r>
              <a:rPr lang="fr-FR" b="0" i="0" dirty="0">
                <a:solidFill>
                  <a:srgbClr val="202122"/>
                </a:solidFill>
                <a:effectLst/>
                <a:latin typeface="Arial" panose="020B0604020202020204" pitchFamily="34" charset="0"/>
              </a:rPr>
              <a:t>. De grâce, obtenez-moi la permission d’aller dîner à quarante sous dans quelque auberge obscure.</a:t>
            </a:r>
          </a:p>
          <a:p>
            <a:pPr marL="0" indent="0" algn="just">
              <a:buNone/>
            </a:pPr>
            <a:r>
              <a:rPr lang="fr-FR" b="0" i="0" dirty="0">
                <a:solidFill>
                  <a:srgbClr val="202122"/>
                </a:solidFill>
                <a:effectLst/>
                <a:latin typeface="Arial" panose="020B0604020202020204" pitchFamily="34" charset="0"/>
              </a:rPr>
              <a:t>L’abbé, véritable </a:t>
            </a:r>
            <a:r>
              <a:rPr lang="fr-FR" b="1" i="0" dirty="0">
                <a:solidFill>
                  <a:srgbClr val="202122"/>
                </a:solidFill>
                <a:effectLst/>
                <a:latin typeface="Arial" panose="020B0604020202020204" pitchFamily="34" charset="0"/>
              </a:rPr>
              <a:t>parvenu</a:t>
            </a:r>
            <a:r>
              <a:rPr lang="fr-FR" b="0" i="0" dirty="0">
                <a:solidFill>
                  <a:srgbClr val="202122"/>
                </a:solidFill>
                <a:effectLst/>
                <a:latin typeface="Arial" panose="020B0604020202020204" pitchFamily="34" charset="0"/>
              </a:rPr>
              <a:t>, était fort sensible à l’honneur de dîner avec un grand seigneur. Pendant qu’il s’efforçait de faire comprendre ce sentiment par Julien, un bruit léger leur fit tourner la tête. Julien vit mademoiselle de La Mole qui écoutait. Il rougit. Elle était venue chercher un livre et avait tout entendu, elle prit quelque considération pour Julien. </a:t>
            </a:r>
            <a:r>
              <a:rPr lang="fr-FR" b="1" i="0" dirty="0">
                <a:solidFill>
                  <a:srgbClr val="202122"/>
                </a:solidFill>
                <a:effectLst/>
                <a:latin typeface="Arial" panose="020B0604020202020204" pitchFamily="34" charset="0"/>
              </a:rPr>
              <a:t>Celui-là n’est pas né à genoux</a:t>
            </a:r>
            <a:r>
              <a:rPr lang="fr-FR" b="0" i="0" dirty="0">
                <a:solidFill>
                  <a:srgbClr val="202122"/>
                </a:solidFill>
                <a:effectLst/>
                <a:latin typeface="Arial" panose="020B0604020202020204" pitchFamily="34" charset="0"/>
              </a:rPr>
              <a:t>, pensa-t-elle, comme ce vieil abbé (</a:t>
            </a:r>
            <a:r>
              <a:rPr lang="fr-FR" b="0" i="1" dirty="0">
                <a:solidFill>
                  <a:srgbClr val="000000"/>
                </a:solidFill>
                <a:effectLst/>
                <a:latin typeface="Arial" panose="020B0604020202020204" pitchFamily="34" charset="0"/>
              </a:rPr>
              <a:t>Le Rouge et le Noir</a:t>
            </a:r>
            <a:r>
              <a:rPr lang="fr-FR" b="0" dirty="0">
                <a:solidFill>
                  <a:srgbClr val="000000"/>
                </a:solidFill>
                <a:effectLst/>
                <a:latin typeface="Arial" panose="020B0604020202020204" pitchFamily="34" charset="0"/>
              </a:rPr>
              <a:t>, chap. XXXIV)</a:t>
            </a:r>
            <a:r>
              <a:rPr lang="fr-FR" b="0" dirty="0">
                <a:solidFill>
                  <a:srgbClr val="202122"/>
                </a:solidFill>
                <a:effectLst/>
                <a:latin typeface="Arial" panose="020B0604020202020204" pitchFamily="34" charset="0"/>
              </a:rPr>
              <a:t>.</a:t>
            </a:r>
          </a:p>
          <a:p>
            <a:endParaRPr lang="it-IT" dirty="0"/>
          </a:p>
        </p:txBody>
      </p:sp>
    </p:spTree>
    <p:extLst>
      <p:ext uri="{BB962C8B-B14F-4D97-AF65-F5344CB8AC3E}">
        <p14:creationId xmlns:p14="http://schemas.microsoft.com/office/powerpoint/2010/main" val="30380160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9F94A571-B1CD-47B4-BCA8-69F9CC56B5FD}"/>
              </a:ext>
            </a:extLst>
          </p:cNvPr>
          <p:cNvSpPr>
            <a:spLocks noGrp="1"/>
          </p:cNvSpPr>
          <p:nvPr>
            <p:ph type="title"/>
          </p:nvPr>
        </p:nvSpPr>
        <p:spPr/>
        <p:txBody>
          <a:bodyPr>
            <a:normAutofit fontScale="90000"/>
          </a:bodyPr>
          <a:lstStyle/>
          <a:p>
            <a:pPr algn="ctr"/>
            <a:r>
              <a:rPr lang="it-IT" sz="4400" dirty="0">
                <a:solidFill>
                  <a:srgbClr val="222222"/>
                </a:solidFill>
                <a:effectLst/>
                <a:latin typeface="Times New Roman" panose="02020603050405020304" pitchFamily="18" charset="0"/>
                <a:ea typeface="Times New Roman" panose="02020603050405020304" pitchFamily="18" charset="0"/>
              </a:rPr>
              <a:t/>
            </a:r>
            <a:br>
              <a:rPr lang="it-IT" sz="4400" dirty="0">
                <a:solidFill>
                  <a:srgbClr val="222222"/>
                </a:solidFill>
                <a:effectLst/>
                <a:latin typeface="Times New Roman" panose="02020603050405020304" pitchFamily="18" charset="0"/>
                <a:ea typeface="Times New Roman" panose="02020603050405020304" pitchFamily="18" charset="0"/>
              </a:rPr>
            </a:br>
            <a:r>
              <a:rPr lang="it-IT" sz="4400" dirty="0">
                <a:solidFill>
                  <a:srgbClr val="222222"/>
                </a:solidFill>
                <a:effectLst/>
                <a:ea typeface="Times New Roman" panose="02020603050405020304" pitchFamily="18" charset="0"/>
              </a:rPr>
              <a:t>Maupassant, “Le </a:t>
            </a:r>
            <a:r>
              <a:rPr lang="it-IT" sz="4400" dirty="0" err="1">
                <a:solidFill>
                  <a:srgbClr val="222222"/>
                </a:solidFill>
                <a:effectLst/>
                <a:ea typeface="Times New Roman" panose="02020603050405020304" pitchFamily="18" charset="0"/>
              </a:rPr>
              <a:t>roman</a:t>
            </a:r>
            <a:r>
              <a:rPr lang="it-IT" sz="4400" dirty="0">
                <a:solidFill>
                  <a:srgbClr val="222222"/>
                </a:solidFill>
                <a:effectLst/>
                <a:ea typeface="Times New Roman" panose="02020603050405020304" pitchFamily="18" charset="0"/>
              </a:rPr>
              <a:t>”, </a:t>
            </a:r>
            <a:br>
              <a:rPr lang="it-IT" sz="4400" dirty="0">
                <a:solidFill>
                  <a:srgbClr val="222222"/>
                </a:solidFill>
                <a:effectLst/>
                <a:ea typeface="Times New Roman" panose="02020603050405020304" pitchFamily="18" charset="0"/>
              </a:rPr>
            </a:br>
            <a:r>
              <a:rPr lang="it-IT" sz="4400" dirty="0" err="1">
                <a:solidFill>
                  <a:srgbClr val="222222"/>
                </a:solidFill>
                <a:effectLst/>
                <a:ea typeface="Times New Roman" panose="02020603050405020304" pitchFamily="18" charset="0"/>
              </a:rPr>
              <a:t>préface</a:t>
            </a:r>
            <a:r>
              <a:rPr lang="it-IT" sz="4400" dirty="0">
                <a:solidFill>
                  <a:srgbClr val="222222"/>
                </a:solidFill>
                <a:effectLst/>
                <a:ea typeface="Times New Roman" panose="02020603050405020304" pitchFamily="18" charset="0"/>
              </a:rPr>
              <a:t> de </a:t>
            </a:r>
            <a:r>
              <a:rPr lang="it-IT" sz="4400" i="1" dirty="0">
                <a:solidFill>
                  <a:srgbClr val="222222"/>
                </a:solidFill>
                <a:effectLst/>
                <a:ea typeface="Times New Roman" panose="02020603050405020304" pitchFamily="18" charset="0"/>
              </a:rPr>
              <a:t>Pierre et Jean</a:t>
            </a:r>
            <a:r>
              <a:rPr lang="it-IT" sz="4400" dirty="0">
                <a:solidFill>
                  <a:srgbClr val="222222"/>
                </a:solidFill>
                <a:effectLst/>
                <a:ea typeface="Times New Roman" panose="02020603050405020304" pitchFamily="18" charset="0"/>
              </a:rPr>
              <a:t> (suite et fin)</a:t>
            </a:r>
            <a:r>
              <a:rPr lang="it-IT" sz="4400" dirty="0">
                <a:effectLst/>
                <a:latin typeface="Times New Roman" panose="02020603050405020304" pitchFamily="18" charset="0"/>
                <a:ea typeface="Times New Roman" panose="02020603050405020304" pitchFamily="18" charset="0"/>
              </a:rPr>
              <a:t/>
            </a:r>
            <a:br>
              <a:rPr lang="it-IT" sz="4400" dirty="0">
                <a:effectLst/>
                <a:latin typeface="Times New Roman" panose="02020603050405020304" pitchFamily="18" charset="0"/>
                <a:ea typeface="Times New Roman" panose="02020603050405020304" pitchFamily="18" charset="0"/>
              </a:rPr>
            </a:br>
            <a:endParaRPr lang="it-IT" dirty="0"/>
          </a:p>
        </p:txBody>
      </p:sp>
      <p:sp>
        <p:nvSpPr>
          <p:cNvPr id="3" name="Segnaposto contenuto 2">
            <a:extLst>
              <a:ext uri="{FF2B5EF4-FFF2-40B4-BE49-F238E27FC236}">
                <a16:creationId xmlns:a16="http://schemas.microsoft.com/office/drawing/2014/main" id="{C076C621-1F1E-400A-84AB-2AE805BE2D07}"/>
              </a:ext>
            </a:extLst>
          </p:cNvPr>
          <p:cNvSpPr>
            <a:spLocks noGrp="1"/>
          </p:cNvSpPr>
          <p:nvPr>
            <p:ph idx="1"/>
          </p:nvPr>
        </p:nvSpPr>
        <p:spPr/>
        <p:txBody>
          <a:bodyPr>
            <a:normAutofit lnSpcReduction="10000"/>
          </a:bodyPr>
          <a:lstStyle/>
          <a:p>
            <a:pPr marL="0" lvl="1" indent="0" algn="just">
              <a:spcBef>
                <a:spcPts val="0"/>
              </a:spcBef>
              <a:buNone/>
            </a:pPr>
            <a:endParaRPr lang="fr-FR" sz="2200" b="0" i="0" dirty="0">
              <a:solidFill>
                <a:srgbClr val="202122"/>
              </a:solidFill>
              <a:effectLst/>
            </a:endParaRPr>
          </a:p>
          <a:p>
            <a:pPr marL="0" lvl="1" indent="0" algn="just">
              <a:spcBef>
                <a:spcPts val="0"/>
              </a:spcBef>
              <a:buNone/>
            </a:pPr>
            <a:r>
              <a:rPr lang="fr-FR" sz="2200" b="0" i="0" dirty="0">
                <a:solidFill>
                  <a:srgbClr val="202122"/>
                </a:solidFill>
                <a:effectLst/>
              </a:rPr>
              <a:t>Il n’est </a:t>
            </a:r>
            <a:r>
              <a:rPr lang="fr-FR" sz="2200" b="1" i="0" dirty="0">
                <a:solidFill>
                  <a:srgbClr val="202122"/>
                </a:solidFill>
                <a:effectLst/>
              </a:rPr>
              <a:t>point besoin</a:t>
            </a:r>
            <a:r>
              <a:rPr lang="fr-FR" sz="2200" b="0" i="0" dirty="0">
                <a:solidFill>
                  <a:srgbClr val="202122"/>
                </a:solidFill>
                <a:effectLst/>
              </a:rPr>
              <a:t> du vocabulaire bizarre, compliqué, nombreux et chinois qu’on nous impose aujourd’hui sous le nom </a:t>
            </a:r>
            <a:r>
              <a:rPr lang="fr-FR" sz="2200" b="1" i="0" dirty="0">
                <a:solidFill>
                  <a:srgbClr val="202122"/>
                </a:solidFill>
                <a:effectLst/>
              </a:rPr>
              <a:t>d’écriture artiste</a:t>
            </a:r>
            <a:r>
              <a:rPr lang="fr-FR" sz="2200" b="0" i="0" dirty="0">
                <a:solidFill>
                  <a:srgbClr val="202122"/>
                </a:solidFill>
                <a:effectLst/>
              </a:rPr>
              <a:t>, pour fixer toutes les nuances de la pensée ; mais il faut discerner avec une extrême lucidité toutes les modifications de la valeur d’un mot suivant la place qu’il occupe. Ayons moins de noms, de verbes et d’adjectifs aux sens presque insaisissables, mais plus de phrases différentes, diversement construites, ingénieusement coupées, pleines de sonorités et de rythmes savants. Efforçons-nous d’être des stylistes excellents plutôt que des collectionneurs de termes rares.</a:t>
            </a:r>
          </a:p>
          <a:p>
            <a:pPr marL="0" indent="0" algn="just">
              <a:buNone/>
            </a:pPr>
            <a:r>
              <a:rPr lang="fr-FR" sz="2200" dirty="0"/>
              <a:t/>
            </a:r>
            <a:br>
              <a:rPr lang="fr-FR" sz="2200" dirty="0"/>
            </a:br>
            <a:r>
              <a:rPr lang="fr-FR" sz="2200" b="0" i="0" dirty="0">
                <a:solidFill>
                  <a:srgbClr val="202122"/>
                </a:solidFill>
                <a:effectLst/>
              </a:rPr>
              <a:t>La </a:t>
            </a:r>
            <a:r>
              <a:rPr lang="fr-FR" sz="2200" b="1" i="0" dirty="0">
                <a:solidFill>
                  <a:srgbClr val="202122"/>
                </a:solidFill>
                <a:effectLst/>
              </a:rPr>
              <a:t>langue française</a:t>
            </a:r>
            <a:r>
              <a:rPr lang="fr-FR" sz="2200" b="0" i="0" dirty="0">
                <a:solidFill>
                  <a:srgbClr val="202122"/>
                </a:solidFill>
                <a:effectLst/>
              </a:rPr>
              <a:t>, d’ailleurs, est une eau pure que les écrivains maniérés n’ont jamais pu et ne pourront jamais troubler […] La nature de cette langue est d’être </a:t>
            </a:r>
            <a:r>
              <a:rPr lang="fr-FR" sz="2200" b="1" i="0" dirty="0">
                <a:solidFill>
                  <a:srgbClr val="202122"/>
                </a:solidFill>
                <a:effectLst/>
              </a:rPr>
              <a:t>claire, logique et nerveuse</a:t>
            </a:r>
            <a:r>
              <a:rPr lang="fr-FR" sz="2200" b="0" i="0" dirty="0">
                <a:solidFill>
                  <a:srgbClr val="202122"/>
                </a:solidFill>
                <a:effectLst/>
              </a:rPr>
              <a:t>. Elle ne se laisse pas affaiblir, obscurcir ou corrompre.</a:t>
            </a:r>
            <a:r>
              <a:rPr lang="fr-FR" dirty="0"/>
              <a:t/>
            </a:r>
            <a:br>
              <a:rPr lang="fr-FR" dirty="0"/>
            </a:br>
            <a:endParaRPr lang="it-IT" dirty="0"/>
          </a:p>
        </p:txBody>
      </p:sp>
    </p:spTree>
    <p:extLst>
      <p:ext uri="{BB962C8B-B14F-4D97-AF65-F5344CB8AC3E}">
        <p14:creationId xmlns:p14="http://schemas.microsoft.com/office/powerpoint/2010/main" val="44604959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907EF6B7-1338-4443-8C46-6A318D952DFD}"/>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Shape 9">
            <a:extLst>
              <a:ext uri="{FF2B5EF4-FFF2-40B4-BE49-F238E27FC236}">
                <a16:creationId xmlns:a16="http://schemas.microsoft.com/office/drawing/2014/main" id="{DAAE4CDD-124C-4DCF-9584-B6033B545DD5}"/>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4167271" cy="6858000"/>
          </a:xfrm>
          <a:custGeom>
            <a:avLst/>
            <a:gdLst>
              <a:gd name="connsiteX0" fmla="*/ 0 w 4167271"/>
              <a:gd name="connsiteY0" fmla="*/ 0 h 6858000"/>
              <a:gd name="connsiteX1" fmla="*/ 2259550 w 4167271"/>
              <a:gd name="connsiteY1" fmla="*/ 0 h 6858000"/>
              <a:gd name="connsiteX2" fmla="*/ 2387803 w 4167271"/>
              <a:gd name="connsiteY2" fmla="*/ 82222 h 6858000"/>
              <a:gd name="connsiteX3" fmla="*/ 4167271 w 4167271"/>
              <a:gd name="connsiteY3" fmla="*/ 3429000 h 6858000"/>
              <a:gd name="connsiteX4" fmla="*/ 2387803 w 4167271"/>
              <a:gd name="connsiteY4" fmla="*/ 6775779 h 6858000"/>
              <a:gd name="connsiteX5" fmla="*/ 2259550 w 4167271"/>
              <a:gd name="connsiteY5" fmla="*/ 6858000 h 6858000"/>
              <a:gd name="connsiteX6" fmla="*/ 0 w 4167271"/>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67271" h="6858000">
                <a:moveTo>
                  <a:pt x="0" y="0"/>
                </a:moveTo>
                <a:lnTo>
                  <a:pt x="2259550" y="0"/>
                </a:lnTo>
                <a:lnTo>
                  <a:pt x="2387803" y="82222"/>
                </a:lnTo>
                <a:cubicBezTo>
                  <a:pt x="3461407" y="807534"/>
                  <a:pt x="4167271" y="2035835"/>
                  <a:pt x="4167271" y="3429000"/>
                </a:cubicBezTo>
                <a:cubicBezTo>
                  <a:pt x="4167271" y="4822165"/>
                  <a:pt x="3461407" y="6050467"/>
                  <a:pt x="2387803" y="6775779"/>
                </a:cubicBezTo>
                <a:lnTo>
                  <a:pt x="2259550" y="6858000"/>
                </a:lnTo>
                <a:lnTo>
                  <a:pt x="0" y="685800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olo 1">
            <a:extLst>
              <a:ext uri="{FF2B5EF4-FFF2-40B4-BE49-F238E27FC236}">
                <a16:creationId xmlns:a16="http://schemas.microsoft.com/office/drawing/2014/main" id="{3BFE51F5-C2B0-4FA0-8F38-0C2D63E7E700}"/>
              </a:ext>
            </a:extLst>
          </p:cNvPr>
          <p:cNvSpPr>
            <a:spLocks noGrp="1"/>
          </p:cNvSpPr>
          <p:nvPr>
            <p:ph type="title"/>
          </p:nvPr>
        </p:nvSpPr>
        <p:spPr>
          <a:xfrm>
            <a:off x="686834" y="1153572"/>
            <a:ext cx="3200400" cy="4461163"/>
          </a:xfrm>
        </p:spPr>
        <p:txBody>
          <a:bodyPr>
            <a:normAutofit/>
          </a:bodyPr>
          <a:lstStyle/>
          <a:p>
            <a:r>
              <a:rPr lang="it-IT" dirty="0">
                <a:solidFill>
                  <a:srgbClr val="FFFFFF"/>
                </a:solidFill>
              </a:rPr>
              <a:t>Roland Barthes, </a:t>
            </a:r>
            <a:r>
              <a:rPr lang="it-IT" i="1" dirty="0">
                <a:solidFill>
                  <a:srgbClr val="FFFFFF"/>
                </a:solidFill>
              </a:rPr>
              <a:t>L’</a:t>
            </a:r>
            <a:r>
              <a:rPr lang="it-IT" i="1" dirty="0" err="1">
                <a:solidFill>
                  <a:srgbClr val="FFFFFF"/>
                </a:solidFill>
              </a:rPr>
              <a:t>effet</a:t>
            </a:r>
            <a:r>
              <a:rPr lang="it-IT" i="1" dirty="0">
                <a:solidFill>
                  <a:srgbClr val="FFFFFF"/>
                </a:solidFill>
              </a:rPr>
              <a:t> de </a:t>
            </a:r>
            <a:r>
              <a:rPr lang="it-IT" i="1" dirty="0" err="1">
                <a:solidFill>
                  <a:srgbClr val="FFFFFF"/>
                </a:solidFill>
              </a:rPr>
              <a:t>réel</a:t>
            </a:r>
            <a:r>
              <a:rPr lang="it-IT" dirty="0">
                <a:solidFill>
                  <a:srgbClr val="FFFFFF"/>
                </a:solidFill>
              </a:rPr>
              <a:t> (1968)</a:t>
            </a:r>
          </a:p>
        </p:txBody>
      </p:sp>
      <p:sp>
        <p:nvSpPr>
          <p:cNvPr id="12" name="Arc 11">
            <a:extLst>
              <a:ext uri="{FF2B5EF4-FFF2-40B4-BE49-F238E27FC236}">
                <a16:creationId xmlns:a16="http://schemas.microsoft.com/office/drawing/2014/main" id="{081E4A58-353D-44AE-B2FC-2A74E2E400F7}"/>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7550402" y="2455479"/>
            <a:ext cx="4083433" cy="4083433"/>
          </a:xfrm>
          <a:prstGeom prst="arc">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3" name="Segnaposto contenuto 2">
            <a:extLst>
              <a:ext uri="{FF2B5EF4-FFF2-40B4-BE49-F238E27FC236}">
                <a16:creationId xmlns:a16="http://schemas.microsoft.com/office/drawing/2014/main" id="{578AF98A-A437-4857-AE42-15F4CD5EB634}"/>
              </a:ext>
            </a:extLst>
          </p:cNvPr>
          <p:cNvSpPr>
            <a:spLocks noGrp="1"/>
          </p:cNvSpPr>
          <p:nvPr>
            <p:ph idx="1"/>
          </p:nvPr>
        </p:nvSpPr>
        <p:spPr>
          <a:xfrm>
            <a:off x="4447308" y="591344"/>
            <a:ext cx="6906491" cy="5585619"/>
          </a:xfrm>
        </p:spPr>
        <p:txBody>
          <a:bodyPr anchor="ctr">
            <a:normAutofit/>
          </a:bodyPr>
          <a:lstStyle/>
          <a:p>
            <a:r>
              <a:rPr lang="it-IT" dirty="0" err="1"/>
              <a:t>Effet</a:t>
            </a:r>
            <a:r>
              <a:rPr lang="it-IT" dirty="0"/>
              <a:t> de </a:t>
            </a:r>
            <a:r>
              <a:rPr lang="it-IT" dirty="0" err="1"/>
              <a:t>réel</a:t>
            </a:r>
            <a:r>
              <a:rPr lang="it-IT" dirty="0"/>
              <a:t> (</a:t>
            </a:r>
            <a:r>
              <a:rPr lang="it-IT" dirty="0" err="1"/>
              <a:t>illusion</a:t>
            </a:r>
            <a:r>
              <a:rPr lang="it-IT" dirty="0"/>
              <a:t> </a:t>
            </a:r>
            <a:r>
              <a:rPr lang="it-IT" dirty="0" err="1"/>
              <a:t>référentielle</a:t>
            </a:r>
            <a:r>
              <a:rPr lang="it-IT" dirty="0"/>
              <a:t>)</a:t>
            </a:r>
          </a:p>
          <a:p>
            <a:r>
              <a:rPr lang="it-IT" dirty="0" err="1"/>
              <a:t>Exemples</a:t>
            </a:r>
            <a:r>
              <a:rPr lang="it-IT" dirty="0"/>
              <a:t> de </a:t>
            </a:r>
            <a:r>
              <a:rPr lang="it-IT" dirty="0" err="1"/>
              <a:t>notations</a:t>
            </a:r>
            <a:r>
              <a:rPr lang="it-IT" dirty="0"/>
              <a:t> </a:t>
            </a:r>
            <a:r>
              <a:rPr lang="it-IT" dirty="0" err="1"/>
              <a:t>insignifiantes</a:t>
            </a:r>
            <a:r>
              <a:rPr lang="it-IT" dirty="0"/>
              <a:t> </a:t>
            </a:r>
            <a:r>
              <a:rPr lang="it-IT" dirty="0" err="1"/>
              <a:t>chez</a:t>
            </a:r>
            <a:r>
              <a:rPr lang="it-IT" dirty="0"/>
              <a:t> Flaubert: le </a:t>
            </a:r>
            <a:r>
              <a:rPr lang="it-IT" dirty="0" err="1"/>
              <a:t>baromètre</a:t>
            </a:r>
            <a:r>
              <a:rPr lang="it-IT" dirty="0"/>
              <a:t> (</a:t>
            </a:r>
            <a:r>
              <a:rPr lang="it-IT" i="1" dirty="0"/>
              <a:t>Un </a:t>
            </a:r>
            <a:r>
              <a:rPr lang="it-IT" i="1" dirty="0" err="1"/>
              <a:t>c</a:t>
            </a:r>
            <a:r>
              <a:rPr lang="it-IT" i="1" kern="0" dirty="0" err="1">
                <a:effectLst/>
                <a:ea typeface="Times New Roman" panose="02020603050405020304" pitchFamily="18" charset="0"/>
                <a:cs typeface="Lucida Sans" panose="020B0602030504020204" pitchFamily="34" charset="0"/>
              </a:rPr>
              <a:t>œ</a:t>
            </a:r>
            <a:r>
              <a:rPr lang="it-IT" i="1" dirty="0" err="1"/>
              <a:t>ur</a:t>
            </a:r>
            <a:r>
              <a:rPr lang="it-IT" i="1" dirty="0"/>
              <a:t> </a:t>
            </a:r>
            <a:r>
              <a:rPr lang="it-IT" i="1" dirty="0" err="1"/>
              <a:t>simple</a:t>
            </a:r>
            <a:r>
              <a:rPr lang="it-IT" dirty="0"/>
              <a:t>), la </a:t>
            </a:r>
            <a:r>
              <a:rPr lang="it-IT" dirty="0" err="1"/>
              <a:t>description</a:t>
            </a:r>
            <a:r>
              <a:rPr lang="it-IT" dirty="0"/>
              <a:t> de Rouen (</a:t>
            </a:r>
            <a:r>
              <a:rPr lang="it-IT" i="1" dirty="0" err="1"/>
              <a:t>Mme</a:t>
            </a:r>
            <a:r>
              <a:rPr lang="it-IT" i="1" dirty="0"/>
              <a:t> Bovary</a:t>
            </a:r>
            <a:r>
              <a:rPr lang="it-IT" dirty="0"/>
              <a:t>, III,5)</a:t>
            </a:r>
          </a:p>
          <a:p>
            <a:r>
              <a:rPr lang="it-IT" dirty="0" err="1"/>
              <a:t>Signifiant</a:t>
            </a:r>
            <a:r>
              <a:rPr lang="it-IT" dirty="0"/>
              <a:t> → </a:t>
            </a:r>
            <a:r>
              <a:rPr lang="it-IT" strike="sngStrike" dirty="0" err="1"/>
              <a:t>Signifié</a:t>
            </a:r>
            <a:r>
              <a:rPr lang="it-IT" dirty="0"/>
              <a:t> → </a:t>
            </a:r>
            <a:r>
              <a:rPr lang="it-IT" dirty="0" err="1"/>
              <a:t>Référent</a:t>
            </a:r>
            <a:endParaRPr lang="it-IT" dirty="0"/>
          </a:p>
          <a:p>
            <a:pPr>
              <a:spcBef>
                <a:spcPts val="1400"/>
              </a:spcBef>
              <a:spcAft>
                <a:spcPts val="1400"/>
              </a:spcAft>
            </a:pPr>
            <a:r>
              <a:rPr lang="it-IT" dirty="0"/>
              <a:t>«</a:t>
            </a:r>
            <a:r>
              <a:rPr lang="it-IT" kern="150" dirty="0">
                <a:effectLst/>
                <a:ea typeface="Times New Roman" panose="02020603050405020304" pitchFamily="18" charset="0"/>
              </a:rPr>
              <a:t>le </a:t>
            </a:r>
            <a:r>
              <a:rPr lang="it-IT" kern="150" dirty="0" err="1">
                <a:effectLst/>
                <a:ea typeface="Times New Roman" panose="02020603050405020304" pitchFamily="18" charset="0"/>
              </a:rPr>
              <a:t>baromètre</a:t>
            </a:r>
            <a:r>
              <a:rPr lang="it-IT" kern="150" dirty="0">
                <a:effectLst/>
                <a:ea typeface="Times New Roman" panose="02020603050405020304" pitchFamily="18" charset="0"/>
              </a:rPr>
              <a:t> de Flaubert ne </a:t>
            </a:r>
            <a:r>
              <a:rPr lang="it-IT" kern="150" dirty="0" err="1">
                <a:effectLst/>
                <a:ea typeface="Times New Roman" panose="02020603050405020304" pitchFamily="18" charset="0"/>
              </a:rPr>
              <a:t>dit</a:t>
            </a:r>
            <a:r>
              <a:rPr lang="it-IT" kern="150" dirty="0">
                <a:effectLst/>
                <a:ea typeface="Times New Roman" panose="02020603050405020304" pitchFamily="18" charset="0"/>
              </a:rPr>
              <a:t> </a:t>
            </a:r>
            <a:r>
              <a:rPr lang="it-IT" kern="150" dirty="0" err="1">
                <a:effectLst/>
                <a:ea typeface="Times New Roman" panose="02020603050405020304" pitchFamily="18" charset="0"/>
              </a:rPr>
              <a:t>que</a:t>
            </a:r>
            <a:r>
              <a:rPr lang="it-IT" kern="150" dirty="0">
                <a:effectLst/>
                <a:ea typeface="Times New Roman" panose="02020603050405020304" pitchFamily="18" charset="0"/>
              </a:rPr>
              <a:t> ceci: </a:t>
            </a:r>
            <a:r>
              <a:rPr lang="it-IT" i="1" kern="150" dirty="0">
                <a:effectLst/>
                <a:ea typeface="Times New Roman" panose="02020603050405020304" pitchFamily="18" charset="0"/>
              </a:rPr>
              <a:t>je </a:t>
            </a:r>
            <a:r>
              <a:rPr lang="it-IT" i="1" kern="150" dirty="0" err="1">
                <a:effectLst/>
                <a:ea typeface="Times New Roman" panose="02020603050405020304" pitchFamily="18" charset="0"/>
              </a:rPr>
              <a:t>suis</a:t>
            </a:r>
            <a:r>
              <a:rPr lang="it-IT" i="1" kern="150" dirty="0">
                <a:effectLst/>
                <a:ea typeface="Times New Roman" panose="02020603050405020304" pitchFamily="18" charset="0"/>
              </a:rPr>
              <a:t> le </a:t>
            </a:r>
            <a:r>
              <a:rPr lang="it-IT" i="1" kern="150" dirty="0" err="1">
                <a:effectLst/>
                <a:ea typeface="Times New Roman" panose="02020603050405020304" pitchFamily="18" charset="0"/>
              </a:rPr>
              <a:t>réel</a:t>
            </a:r>
            <a:r>
              <a:rPr lang="it-IT" i="1" kern="150" dirty="0">
                <a:effectLst/>
                <a:ea typeface="Times New Roman" panose="02020603050405020304" pitchFamily="18" charset="0"/>
              </a:rPr>
              <a:t> »</a:t>
            </a:r>
            <a:r>
              <a:rPr lang="it-IT" kern="150" dirty="0">
                <a:effectLst/>
                <a:ea typeface="Times New Roman" panose="02020603050405020304" pitchFamily="18" charset="0"/>
              </a:rPr>
              <a:t> </a:t>
            </a:r>
          </a:p>
          <a:p>
            <a:pPr>
              <a:spcBef>
                <a:spcPts val="1400"/>
              </a:spcBef>
              <a:spcAft>
                <a:spcPts val="1400"/>
              </a:spcAft>
            </a:pPr>
            <a:r>
              <a:rPr lang="it-IT" kern="150" dirty="0">
                <a:effectLst/>
                <a:ea typeface="Times New Roman" panose="02020603050405020304" pitchFamily="18" charset="0"/>
              </a:rPr>
              <a:t>«C’est la </a:t>
            </a:r>
            <a:r>
              <a:rPr lang="it-IT" kern="150" dirty="0" err="1">
                <a:effectLst/>
                <a:ea typeface="Times New Roman" panose="02020603050405020304" pitchFamily="18" charset="0"/>
              </a:rPr>
              <a:t>catégorie</a:t>
            </a:r>
            <a:r>
              <a:rPr lang="it-IT" kern="150" dirty="0">
                <a:effectLst/>
                <a:ea typeface="Times New Roman" panose="02020603050405020304" pitchFamily="18" charset="0"/>
              </a:rPr>
              <a:t> </a:t>
            </a:r>
            <a:r>
              <a:rPr lang="it-IT" kern="150" dirty="0" err="1">
                <a:effectLst/>
                <a:ea typeface="Times New Roman" panose="02020603050405020304" pitchFamily="18" charset="0"/>
              </a:rPr>
              <a:t>du</a:t>
            </a:r>
            <a:r>
              <a:rPr lang="it-IT" kern="150" dirty="0">
                <a:effectLst/>
                <a:ea typeface="Times New Roman" panose="02020603050405020304" pitchFamily="18" charset="0"/>
              </a:rPr>
              <a:t> «</a:t>
            </a:r>
            <a:r>
              <a:rPr lang="it-IT" kern="150" dirty="0" err="1">
                <a:effectLst/>
                <a:ea typeface="Times New Roman" panose="02020603050405020304" pitchFamily="18" charset="0"/>
              </a:rPr>
              <a:t>réel</a:t>
            </a:r>
            <a:r>
              <a:rPr lang="it-IT" kern="150" dirty="0">
                <a:effectLst/>
                <a:ea typeface="Times New Roman" panose="02020603050405020304" pitchFamily="18" charset="0"/>
              </a:rPr>
              <a:t>» (et non </a:t>
            </a:r>
            <a:r>
              <a:rPr lang="it-IT" kern="150" dirty="0" err="1">
                <a:effectLst/>
                <a:ea typeface="Times New Roman" panose="02020603050405020304" pitchFamily="18" charset="0"/>
              </a:rPr>
              <a:t>ses</a:t>
            </a:r>
            <a:r>
              <a:rPr lang="it-IT" kern="150" dirty="0">
                <a:effectLst/>
                <a:ea typeface="Times New Roman" panose="02020603050405020304" pitchFamily="18" charset="0"/>
              </a:rPr>
              <a:t> </a:t>
            </a:r>
            <a:r>
              <a:rPr lang="it-IT" kern="150">
                <a:effectLst/>
                <a:ea typeface="Times New Roman" panose="02020603050405020304" pitchFamily="18" charset="0"/>
              </a:rPr>
              <a:t>contenus</a:t>
            </a:r>
            <a:r>
              <a:rPr lang="it-IT" kern="150" dirty="0">
                <a:effectLst/>
                <a:ea typeface="Times New Roman" panose="02020603050405020304" pitchFamily="18" charset="0"/>
              </a:rPr>
              <a:t> </a:t>
            </a:r>
            <a:r>
              <a:rPr lang="it-IT" kern="150" dirty="0" err="1">
                <a:effectLst/>
                <a:ea typeface="Times New Roman" panose="02020603050405020304" pitchFamily="18" charset="0"/>
              </a:rPr>
              <a:t>contingents</a:t>
            </a:r>
            <a:r>
              <a:rPr lang="it-IT" kern="150" dirty="0">
                <a:effectLst/>
                <a:ea typeface="Times New Roman" panose="02020603050405020304" pitchFamily="18" charset="0"/>
              </a:rPr>
              <a:t>) qui est </a:t>
            </a:r>
            <a:r>
              <a:rPr lang="it-IT" kern="150" dirty="0" err="1">
                <a:effectLst/>
                <a:ea typeface="Times New Roman" panose="02020603050405020304" pitchFamily="18" charset="0"/>
              </a:rPr>
              <a:t>alors</a:t>
            </a:r>
            <a:r>
              <a:rPr lang="it-IT" kern="150" dirty="0">
                <a:effectLst/>
                <a:ea typeface="Times New Roman" panose="02020603050405020304" pitchFamily="18" charset="0"/>
              </a:rPr>
              <a:t> </a:t>
            </a:r>
            <a:r>
              <a:rPr lang="it-IT" kern="150" dirty="0" err="1">
                <a:effectLst/>
                <a:ea typeface="Times New Roman" panose="02020603050405020304" pitchFamily="18" charset="0"/>
              </a:rPr>
              <a:t>signifiée</a:t>
            </a:r>
            <a:r>
              <a:rPr lang="it-IT" kern="150" dirty="0">
                <a:effectLst/>
                <a:ea typeface="Times New Roman" panose="02020603050405020304" pitchFamily="18" charset="0"/>
              </a:rPr>
              <a:t>»</a:t>
            </a:r>
          </a:p>
          <a:p>
            <a:pPr>
              <a:spcBef>
                <a:spcPts val="1400"/>
              </a:spcBef>
              <a:spcAft>
                <a:spcPts val="1400"/>
              </a:spcAft>
            </a:pPr>
            <a:r>
              <a:rPr lang="it-IT" kern="150" dirty="0">
                <a:effectLst/>
                <a:ea typeface="Times New Roman" panose="02020603050405020304" pitchFamily="18" charset="0"/>
              </a:rPr>
              <a:t>Le </a:t>
            </a:r>
            <a:r>
              <a:rPr lang="it-IT" kern="150" dirty="0" err="1">
                <a:effectLst/>
                <a:ea typeface="Times New Roman" panose="02020603050405020304" pitchFamily="18" charset="0"/>
              </a:rPr>
              <a:t>détail</a:t>
            </a:r>
            <a:r>
              <a:rPr lang="it-IT" kern="150" dirty="0">
                <a:effectLst/>
                <a:ea typeface="Times New Roman" panose="02020603050405020304" pitchFamily="18" charset="0"/>
              </a:rPr>
              <a:t> </a:t>
            </a:r>
            <a:r>
              <a:rPr lang="it-IT" kern="150" dirty="0" err="1">
                <a:effectLst/>
                <a:ea typeface="Times New Roman" panose="02020603050405020304" pitchFamily="18" charset="0"/>
              </a:rPr>
              <a:t>devient</a:t>
            </a:r>
            <a:r>
              <a:rPr lang="it-IT" kern="150" dirty="0">
                <a:effectLst/>
                <a:ea typeface="Times New Roman" panose="02020603050405020304" pitchFamily="18" charset="0"/>
              </a:rPr>
              <a:t> «le </a:t>
            </a:r>
            <a:r>
              <a:rPr lang="it-IT" kern="150" dirty="0" err="1">
                <a:effectLst/>
                <a:ea typeface="Times New Roman" panose="02020603050405020304" pitchFamily="18" charset="0"/>
              </a:rPr>
              <a:t>signifiant</a:t>
            </a:r>
            <a:r>
              <a:rPr lang="it-IT" kern="150" dirty="0">
                <a:effectLst/>
                <a:ea typeface="Times New Roman" panose="02020603050405020304" pitchFamily="18" charset="0"/>
              </a:rPr>
              <a:t> </a:t>
            </a:r>
            <a:r>
              <a:rPr lang="it-IT" kern="150" dirty="0" err="1">
                <a:effectLst/>
                <a:ea typeface="Times New Roman" panose="02020603050405020304" pitchFamily="18" charset="0"/>
              </a:rPr>
              <a:t>du</a:t>
            </a:r>
            <a:r>
              <a:rPr lang="it-IT" kern="150" dirty="0">
                <a:effectLst/>
                <a:ea typeface="Times New Roman" panose="02020603050405020304" pitchFamily="18" charset="0"/>
              </a:rPr>
              <a:t> </a:t>
            </a:r>
            <a:r>
              <a:rPr lang="it-IT" kern="150" dirty="0" err="1">
                <a:effectLst/>
                <a:ea typeface="Times New Roman" panose="02020603050405020304" pitchFamily="18" charset="0"/>
              </a:rPr>
              <a:t>réalisme</a:t>
            </a:r>
            <a:r>
              <a:rPr lang="it-IT" kern="150" dirty="0">
                <a:effectLst/>
                <a:ea typeface="Times New Roman" panose="02020603050405020304" pitchFamily="18" charset="0"/>
              </a:rPr>
              <a:t>» </a:t>
            </a:r>
          </a:p>
          <a:p>
            <a:endParaRPr lang="it-IT" dirty="0"/>
          </a:p>
        </p:txBody>
      </p:sp>
    </p:spTree>
    <p:extLst>
      <p:ext uri="{BB962C8B-B14F-4D97-AF65-F5344CB8AC3E}">
        <p14:creationId xmlns:p14="http://schemas.microsoft.com/office/powerpoint/2010/main" val="275393956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93E82FA7-7616-4A4F-9D16-31892E8338B9}"/>
              </a:ext>
            </a:extLst>
          </p:cNvPr>
          <p:cNvSpPr>
            <a:spLocks noGrp="1"/>
          </p:cNvSpPr>
          <p:nvPr>
            <p:ph type="title"/>
          </p:nvPr>
        </p:nvSpPr>
        <p:spPr/>
        <p:txBody>
          <a:bodyPr>
            <a:normAutofit/>
          </a:bodyPr>
          <a:lstStyle/>
          <a:p>
            <a:pPr algn="ctr"/>
            <a:r>
              <a:rPr lang="it-IT" b="1" dirty="0"/>
              <a:t>Stendhal: </a:t>
            </a:r>
            <a:r>
              <a:rPr lang="it-IT" b="1" dirty="0" err="1"/>
              <a:t>narration</a:t>
            </a:r>
            <a:r>
              <a:rPr lang="it-IT" b="1" dirty="0"/>
              <a:t> omnisciente/point de </a:t>
            </a:r>
            <a:r>
              <a:rPr lang="it-IT" b="1" dirty="0" err="1"/>
              <a:t>vue</a:t>
            </a:r>
            <a:r>
              <a:rPr lang="it-IT" b="1" dirty="0"/>
              <a:t> </a:t>
            </a:r>
            <a:r>
              <a:rPr lang="it-IT" b="1" dirty="0" err="1"/>
              <a:t>du</a:t>
            </a:r>
            <a:r>
              <a:rPr lang="it-IT" b="1" dirty="0"/>
              <a:t> </a:t>
            </a:r>
            <a:r>
              <a:rPr lang="it-IT" b="1" dirty="0" err="1"/>
              <a:t>personnage</a:t>
            </a:r>
            <a:endParaRPr lang="it-IT" b="1" dirty="0"/>
          </a:p>
        </p:txBody>
      </p:sp>
      <p:sp>
        <p:nvSpPr>
          <p:cNvPr id="3" name="Segnaposto contenuto 2">
            <a:extLst>
              <a:ext uri="{FF2B5EF4-FFF2-40B4-BE49-F238E27FC236}">
                <a16:creationId xmlns:a16="http://schemas.microsoft.com/office/drawing/2014/main" id="{31D16992-BDD2-4260-9952-00F00E10F28C}"/>
              </a:ext>
            </a:extLst>
          </p:cNvPr>
          <p:cNvSpPr>
            <a:spLocks noGrp="1"/>
          </p:cNvSpPr>
          <p:nvPr>
            <p:ph idx="1"/>
          </p:nvPr>
        </p:nvSpPr>
        <p:spPr/>
        <p:txBody>
          <a:bodyPr>
            <a:normAutofit fontScale="85000" lnSpcReduction="20000"/>
          </a:bodyPr>
          <a:lstStyle/>
          <a:p>
            <a:pPr marL="0" indent="0" algn="l">
              <a:spcAft>
                <a:spcPts val="0"/>
              </a:spcAft>
              <a:buNone/>
            </a:pPr>
            <a:r>
              <a:rPr lang="fr-FR" sz="3100" b="1" i="0" dirty="0">
                <a:solidFill>
                  <a:srgbClr val="000000"/>
                </a:solidFill>
                <a:effectLst/>
              </a:rPr>
              <a:t>Nous avouerons</a:t>
            </a:r>
            <a:r>
              <a:rPr lang="fr-FR" sz="3100" b="0" i="0" dirty="0">
                <a:solidFill>
                  <a:srgbClr val="000000"/>
                </a:solidFill>
                <a:effectLst/>
              </a:rPr>
              <a:t> que </a:t>
            </a:r>
            <a:r>
              <a:rPr lang="fr-FR" sz="3100" b="1" i="0" dirty="0">
                <a:solidFill>
                  <a:srgbClr val="000000"/>
                </a:solidFill>
                <a:effectLst/>
              </a:rPr>
              <a:t>notre héros</a:t>
            </a:r>
            <a:r>
              <a:rPr lang="fr-FR" sz="3100" b="0" i="0" dirty="0">
                <a:solidFill>
                  <a:srgbClr val="000000"/>
                </a:solidFill>
                <a:effectLst/>
              </a:rPr>
              <a:t> était fort peu héros en ce moment. Toutefois la peur ne venait chez lui qu'en seconde ligne ; il était surtout scandalisé de ce bruit qui lui faisait mal aux oreilles. L'escorte prit le galop; on traversait une grande pièce de terre labourée, située au-delà du canal, et ce champ était jonché de cadavres.</a:t>
            </a:r>
            <a:endParaRPr lang="fr-FR" sz="3100" b="0" i="0" dirty="0">
              <a:solidFill>
                <a:srgbClr val="3E3E3E"/>
              </a:solidFill>
              <a:effectLst/>
            </a:endParaRPr>
          </a:p>
          <a:p>
            <a:pPr marL="0" indent="0" algn="l">
              <a:spcAft>
                <a:spcPts val="0"/>
              </a:spcAft>
              <a:buNone/>
            </a:pPr>
            <a:r>
              <a:rPr lang="fr-FR" sz="3100" b="0" i="0" dirty="0">
                <a:solidFill>
                  <a:srgbClr val="000000"/>
                </a:solidFill>
                <a:effectLst/>
              </a:rPr>
              <a:t>-- Les habits rouges ! Les habits rouges ! Criaient avec joie les hussards de l'escorte, et </a:t>
            </a:r>
            <a:r>
              <a:rPr lang="fr-FR" sz="3100" b="1" i="0" dirty="0">
                <a:solidFill>
                  <a:srgbClr val="000000"/>
                </a:solidFill>
                <a:effectLst/>
              </a:rPr>
              <a:t>d'abord</a:t>
            </a:r>
            <a:r>
              <a:rPr lang="fr-FR" sz="3100" b="0" i="0" dirty="0">
                <a:solidFill>
                  <a:srgbClr val="000000"/>
                </a:solidFill>
                <a:effectLst/>
              </a:rPr>
              <a:t> </a:t>
            </a:r>
            <a:r>
              <a:rPr lang="fr-FR" sz="3100" b="1" i="0" dirty="0">
                <a:solidFill>
                  <a:srgbClr val="000000"/>
                </a:solidFill>
                <a:effectLst/>
              </a:rPr>
              <a:t>Fabrice ne comprenait pas</a:t>
            </a:r>
            <a:r>
              <a:rPr lang="fr-FR" sz="3100" b="0" i="0" dirty="0">
                <a:solidFill>
                  <a:srgbClr val="000000"/>
                </a:solidFill>
                <a:effectLst/>
              </a:rPr>
              <a:t> ; </a:t>
            </a:r>
            <a:r>
              <a:rPr lang="fr-FR" sz="3100" b="1" i="0" dirty="0">
                <a:solidFill>
                  <a:srgbClr val="000000"/>
                </a:solidFill>
                <a:effectLst/>
              </a:rPr>
              <a:t>enfin il remarqua</a:t>
            </a:r>
            <a:r>
              <a:rPr lang="fr-FR" sz="3100" b="0" i="0" dirty="0">
                <a:solidFill>
                  <a:srgbClr val="000000"/>
                </a:solidFill>
                <a:effectLst/>
              </a:rPr>
              <a:t> qu'en effet presque tous les cadavres étaient vêtus de rouge </a:t>
            </a:r>
            <a:r>
              <a:rPr lang="it-IT" sz="3100" kern="0" dirty="0">
                <a:solidFill>
                  <a:srgbClr val="000000"/>
                </a:solidFill>
                <a:effectLst/>
                <a:ea typeface="Times New Roman" panose="02020603050405020304" pitchFamily="18" charset="0"/>
                <a:cs typeface="Lucida Sans" panose="020B0602030504020204" pitchFamily="34" charset="0"/>
              </a:rPr>
              <a:t> […]</a:t>
            </a:r>
            <a:r>
              <a:rPr lang="fr-FR" sz="3100" b="0" i="0" dirty="0">
                <a:solidFill>
                  <a:srgbClr val="000000"/>
                </a:solidFill>
                <a:effectLst/>
              </a:rPr>
              <a:t>.  </a:t>
            </a:r>
          </a:p>
          <a:p>
            <a:pPr marL="0" indent="0" algn="l">
              <a:spcAft>
                <a:spcPts val="0"/>
              </a:spcAft>
              <a:buNone/>
            </a:pPr>
            <a:r>
              <a:rPr lang="it-IT" sz="3100" kern="0" dirty="0">
                <a:solidFill>
                  <a:srgbClr val="000000"/>
                </a:solidFill>
                <a:effectLst/>
                <a:ea typeface="Times New Roman" panose="02020603050405020304" pitchFamily="18" charset="0"/>
                <a:cs typeface="Lucida Sans" panose="020B0602030504020204" pitchFamily="34" charset="0"/>
              </a:rPr>
              <a:t>Ah ! M’y voilà </a:t>
            </a:r>
            <a:r>
              <a:rPr lang="it-IT" sz="3100" kern="0" dirty="0" err="1">
                <a:solidFill>
                  <a:srgbClr val="000000"/>
                </a:solidFill>
                <a:effectLst/>
                <a:ea typeface="Times New Roman" panose="02020603050405020304" pitchFamily="18" charset="0"/>
                <a:cs typeface="Lucida Sans" panose="020B0602030504020204" pitchFamily="34" charset="0"/>
              </a:rPr>
              <a:t>donc</a:t>
            </a:r>
            <a:r>
              <a:rPr lang="it-IT" sz="3100" kern="0" dirty="0">
                <a:solidFill>
                  <a:srgbClr val="000000"/>
                </a:solidFill>
                <a:effectLst/>
                <a:ea typeface="Times New Roman" panose="02020603050405020304" pitchFamily="18" charset="0"/>
                <a:cs typeface="Lucida Sans" panose="020B0602030504020204" pitchFamily="34" charset="0"/>
              </a:rPr>
              <a:t> </a:t>
            </a:r>
            <a:r>
              <a:rPr lang="it-IT" sz="3100" kern="0" dirty="0" err="1">
                <a:solidFill>
                  <a:srgbClr val="000000"/>
                </a:solidFill>
                <a:effectLst/>
                <a:ea typeface="Times New Roman" panose="02020603050405020304" pitchFamily="18" charset="0"/>
                <a:cs typeface="Lucida Sans" panose="020B0602030504020204" pitchFamily="34" charset="0"/>
              </a:rPr>
              <a:t>enfin</a:t>
            </a:r>
            <a:r>
              <a:rPr lang="it-IT" sz="3100" kern="0" dirty="0">
                <a:solidFill>
                  <a:srgbClr val="000000"/>
                </a:solidFill>
                <a:effectLst/>
                <a:ea typeface="Times New Roman" panose="02020603050405020304" pitchFamily="18" charset="0"/>
                <a:cs typeface="Lucida Sans" panose="020B0602030504020204" pitchFamily="34" charset="0"/>
              </a:rPr>
              <a:t> </a:t>
            </a:r>
            <a:r>
              <a:rPr lang="it-IT" sz="3100" kern="0" dirty="0" err="1">
                <a:solidFill>
                  <a:srgbClr val="000000"/>
                </a:solidFill>
                <a:effectLst/>
                <a:ea typeface="Times New Roman" panose="02020603050405020304" pitchFamily="18" charset="0"/>
                <a:cs typeface="Lucida Sans" panose="020B0602030504020204" pitchFamily="34" charset="0"/>
              </a:rPr>
              <a:t>au</a:t>
            </a:r>
            <a:r>
              <a:rPr lang="it-IT" sz="3100" kern="0" dirty="0">
                <a:solidFill>
                  <a:srgbClr val="000000"/>
                </a:solidFill>
                <a:effectLst/>
                <a:ea typeface="Times New Roman" panose="02020603050405020304" pitchFamily="18" charset="0"/>
                <a:cs typeface="Lucida Sans" panose="020B0602030504020204" pitchFamily="34" charset="0"/>
              </a:rPr>
              <a:t> </a:t>
            </a:r>
            <a:r>
              <a:rPr lang="it-IT" sz="3100" kern="0" dirty="0" err="1">
                <a:solidFill>
                  <a:srgbClr val="000000"/>
                </a:solidFill>
                <a:effectLst/>
                <a:ea typeface="Times New Roman" panose="02020603050405020304" pitchFamily="18" charset="0"/>
                <a:cs typeface="Lucida Sans" panose="020B0602030504020204" pitchFamily="34" charset="0"/>
              </a:rPr>
              <a:t>feu</a:t>
            </a:r>
            <a:r>
              <a:rPr lang="it-IT" sz="3100" kern="0" dirty="0">
                <a:solidFill>
                  <a:srgbClr val="000000"/>
                </a:solidFill>
                <a:effectLst/>
                <a:ea typeface="Times New Roman" panose="02020603050405020304" pitchFamily="18" charset="0"/>
                <a:cs typeface="Lucida Sans" panose="020B0602030504020204" pitchFamily="34" charset="0"/>
              </a:rPr>
              <a:t> ! se </a:t>
            </a:r>
            <a:r>
              <a:rPr lang="it-IT" sz="3100" kern="0" dirty="0" err="1">
                <a:solidFill>
                  <a:srgbClr val="000000"/>
                </a:solidFill>
                <a:effectLst/>
                <a:ea typeface="Times New Roman" panose="02020603050405020304" pitchFamily="18" charset="0"/>
                <a:cs typeface="Lucida Sans" panose="020B0602030504020204" pitchFamily="34" charset="0"/>
              </a:rPr>
              <a:t>dit</a:t>
            </a:r>
            <a:r>
              <a:rPr lang="it-IT" sz="3100" kern="0" dirty="0">
                <a:solidFill>
                  <a:srgbClr val="000000"/>
                </a:solidFill>
                <a:effectLst/>
                <a:ea typeface="Times New Roman" panose="02020603050405020304" pitchFamily="18" charset="0"/>
                <a:cs typeface="Lucida Sans" panose="020B0602030504020204" pitchFamily="34" charset="0"/>
              </a:rPr>
              <a:t>-il. </a:t>
            </a:r>
            <a:r>
              <a:rPr lang="it-IT" sz="3100" kern="0" dirty="0" err="1">
                <a:solidFill>
                  <a:srgbClr val="000000"/>
                </a:solidFill>
                <a:effectLst/>
                <a:ea typeface="Times New Roman" panose="02020603050405020304" pitchFamily="18" charset="0"/>
                <a:cs typeface="Lucida Sans" panose="020B0602030504020204" pitchFamily="34" charset="0"/>
              </a:rPr>
              <a:t>J'ai</a:t>
            </a:r>
            <a:r>
              <a:rPr lang="it-IT" sz="3100" kern="0" dirty="0">
                <a:solidFill>
                  <a:srgbClr val="000000"/>
                </a:solidFill>
                <a:effectLst/>
                <a:ea typeface="Times New Roman" panose="02020603050405020304" pitchFamily="18" charset="0"/>
                <a:cs typeface="Lucida Sans" panose="020B0602030504020204" pitchFamily="34" charset="0"/>
              </a:rPr>
              <a:t> vu le </a:t>
            </a:r>
            <a:r>
              <a:rPr lang="it-IT" sz="3100" kern="0" dirty="0" err="1">
                <a:solidFill>
                  <a:srgbClr val="000000"/>
                </a:solidFill>
                <a:effectLst/>
                <a:ea typeface="Times New Roman" panose="02020603050405020304" pitchFamily="18" charset="0"/>
                <a:cs typeface="Lucida Sans" panose="020B0602030504020204" pitchFamily="34" charset="0"/>
              </a:rPr>
              <a:t>feu</a:t>
            </a:r>
            <a:r>
              <a:rPr lang="it-IT" sz="3100" kern="0" dirty="0">
                <a:solidFill>
                  <a:srgbClr val="000000"/>
                </a:solidFill>
                <a:effectLst/>
                <a:ea typeface="Times New Roman" panose="02020603050405020304" pitchFamily="18" charset="0"/>
                <a:cs typeface="Lucida Sans" panose="020B0602030504020204" pitchFamily="34" charset="0"/>
              </a:rPr>
              <a:t> ! se </a:t>
            </a:r>
            <a:r>
              <a:rPr lang="it-IT" sz="3100" kern="0" dirty="0" err="1">
                <a:solidFill>
                  <a:srgbClr val="000000"/>
                </a:solidFill>
                <a:effectLst/>
                <a:ea typeface="Times New Roman" panose="02020603050405020304" pitchFamily="18" charset="0"/>
                <a:cs typeface="Lucida Sans" panose="020B0602030504020204" pitchFamily="34" charset="0"/>
              </a:rPr>
              <a:t>répétait</a:t>
            </a:r>
            <a:r>
              <a:rPr lang="it-IT" sz="3100" kern="0" dirty="0">
                <a:solidFill>
                  <a:srgbClr val="000000"/>
                </a:solidFill>
                <a:effectLst/>
                <a:ea typeface="Times New Roman" panose="02020603050405020304" pitchFamily="18" charset="0"/>
                <a:cs typeface="Lucida Sans" panose="020B0602030504020204" pitchFamily="34" charset="0"/>
              </a:rPr>
              <a:t>-il </a:t>
            </a:r>
            <a:r>
              <a:rPr lang="it-IT" sz="3100" kern="0" dirty="0" err="1">
                <a:solidFill>
                  <a:srgbClr val="000000"/>
                </a:solidFill>
                <a:effectLst/>
                <a:ea typeface="Times New Roman" panose="02020603050405020304" pitchFamily="18" charset="0"/>
                <a:cs typeface="Lucida Sans" panose="020B0602030504020204" pitchFamily="34" charset="0"/>
              </a:rPr>
              <a:t>avec</a:t>
            </a:r>
            <a:r>
              <a:rPr lang="it-IT" sz="3100" kern="0" dirty="0">
                <a:solidFill>
                  <a:srgbClr val="000000"/>
                </a:solidFill>
                <a:effectLst/>
                <a:ea typeface="Times New Roman" panose="02020603050405020304" pitchFamily="18" charset="0"/>
                <a:cs typeface="Lucida Sans" panose="020B0602030504020204" pitchFamily="34" charset="0"/>
              </a:rPr>
              <a:t> </a:t>
            </a:r>
            <a:r>
              <a:rPr lang="it-IT" sz="3100" kern="0" dirty="0" err="1">
                <a:solidFill>
                  <a:srgbClr val="000000"/>
                </a:solidFill>
                <a:effectLst/>
                <a:ea typeface="Times New Roman" panose="02020603050405020304" pitchFamily="18" charset="0"/>
                <a:cs typeface="Lucida Sans" panose="020B0602030504020204" pitchFamily="34" charset="0"/>
              </a:rPr>
              <a:t>satisfaction</a:t>
            </a:r>
            <a:r>
              <a:rPr lang="it-IT" sz="3100" kern="0" dirty="0">
                <a:solidFill>
                  <a:srgbClr val="000000"/>
                </a:solidFill>
                <a:effectLst/>
                <a:ea typeface="Times New Roman" panose="02020603050405020304" pitchFamily="18" charset="0"/>
                <a:cs typeface="Lucida Sans" panose="020B0602030504020204" pitchFamily="34" charset="0"/>
              </a:rPr>
              <a:t>. Me </a:t>
            </a:r>
            <a:r>
              <a:rPr lang="it-IT" sz="3100" kern="0" dirty="0" err="1">
                <a:solidFill>
                  <a:srgbClr val="000000"/>
                </a:solidFill>
                <a:effectLst/>
                <a:ea typeface="Times New Roman" panose="02020603050405020304" pitchFamily="18" charset="0"/>
                <a:cs typeface="Lucida Sans" panose="020B0602030504020204" pitchFamily="34" charset="0"/>
              </a:rPr>
              <a:t>voici</a:t>
            </a:r>
            <a:r>
              <a:rPr lang="it-IT" sz="3100" kern="0" dirty="0">
                <a:solidFill>
                  <a:srgbClr val="000000"/>
                </a:solidFill>
                <a:effectLst/>
                <a:ea typeface="Times New Roman" panose="02020603050405020304" pitchFamily="18" charset="0"/>
                <a:cs typeface="Lucida Sans" panose="020B0602030504020204" pitchFamily="34" charset="0"/>
              </a:rPr>
              <a:t> un </a:t>
            </a:r>
            <a:r>
              <a:rPr lang="it-IT" sz="3100" kern="0" dirty="0" err="1">
                <a:solidFill>
                  <a:srgbClr val="000000"/>
                </a:solidFill>
                <a:effectLst/>
                <a:ea typeface="Times New Roman" panose="02020603050405020304" pitchFamily="18" charset="0"/>
                <a:cs typeface="Lucida Sans" panose="020B0602030504020204" pitchFamily="34" charset="0"/>
              </a:rPr>
              <a:t>vrai</a:t>
            </a:r>
            <a:r>
              <a:rPr lang="it-IT" sz="3100" kern="0" dirty="0">
                <a:solidFill>
                  <a:srgbClr val="000000"/>
                </a:solidFill>
                <a:effectLst/>
                <a:ea typeface="Times New Roman" panose="02020603050405020304" pitchFamily="18" charset="0"/>
                <a:cs typeface="Lucida Sans" panose="020B0602030504020204" pitchFamily="34" charset="0"/>
              </a:rPr>
              <a:t> </a:t>
            </a:r>
            <a:r>
              <a:rPr lang="it-IT" sz="3100" kern="0" dirty="0" err="1">
                <a:solidFill>
                  <a:srgbClr val="000000"/>
                </a:solidFill>
                <a:effectLst/>
                <a:ea typeface="Times New Roman" panose="02020603050405020304" pitchFamily="18" charset="0"/>
                <a:cs typeface="Lucida Sans" panose="020B0602030504020204" pitchFamily="34" charset="0"/>
              </a:rPr>
              <a:t>militaire</a:t>
            </a:r>
            <a:r>
              <a:rPr lang="it-IT" sz="3100" kern="0" dirty="0">
                <a:solidFill>
                  <a:srgbClr val="000000"/>
                </a:solidFill>
                <a:effectLst/>
                <a:ea typeface="Times New Roman" panose="02020603050405020304" pitchFamily="18" charset="0"/>
                <a:cs typeface="Lucida Sans" panose="020B0602030504020204" pitchFamily="34" charset="0"/>
              </a:rPr>
              <a:t> […]. Il </a:t>
            </a:r>
            <a:r>
              <a:rPr lang="it-IT" sz="3100" kern="0" dirty="0" err="1">
                <a:solidFill>
                  <a:srgbClr val="000000"/>
                </a:solidFill>
                <a:effectLst/>
                <a:ea typeface="Times New Roman" panose="02020603050405020304" pitchFamily="18" charset="0"/>
                <a:cs typeface="Lucida Sans" panose="020B0602030504020204" pitchFamily="34" charset="0"/>
              </a:rPr>
              <a:t>avait</a:t>
            </a:r>
            <a:r>
              <a:rPr lang="it-IT" sz="3100" kern="0" dirty="0">
                <a:solidFill>
                  <a:srgbClr val="000000"/>
                </a:solidFill>
                <a:effectLst/>
                <a:ea typeface="Times New Roman" panose="02020603050405020304" pitchFamily="18" charset="0"/>
                <a:cs typeface="Lucida Sans" panose="020B0602030504020204" pitchFamily="34" charset="0"/>
              </a:rPr>
              <a:t> </a:t>
            </a:r>
            <a:r>
              <a:rPr lang="it-IT" sz="3100" kern="0" dirty="0" err="1">
                <a:solidFill>
                  <a:srgbClr val="000000"/>
                </a:solidFill>
                <a:effectLst/>
                <a:ea typeface="Times New Roman" panose="02020603050405020304" pitchFamily="18" charset="0"/>
                <a:cs typeface="Lucida Sans" panose="020B0602030504020204" pitchFamily="34" charset="0"/>
              </a:rPr>
              <a:t>beau</a:t>
            </a:r>
            <a:r>
              <a:rPr lang="it-IT" sz="3100" kern="0" dirty="0">
                <a:solidFill>
                  <a:srgbClr val="000000"/>
                </a:solidFill>
                <a:effectLst/>
                <a:ea typeface="Times New Roman" panose="02020603050405020304" pitchFamily="18" charset="0"/>
                <a:cs typeface="Lucida Sans" panose="020B0602030504020204" pitchFamily="34" charset="0"/>
              </a:rPr>
              <a:t> </a:t>
            </a:r>
            <a:r>
              <a:rPr lang="it-IT" sz="3100" kern="0" dirty="0" err="1">
                <a:solidFill>
                  <a:srgbClr val="000000"/>
                </a:solidFill>
                <a:effectLst/>
                <a:ea typeface="Times New Roman" panose="02020603050405020304" pitchFamily="18" charset="0"/>
                <a:cs typeface="Lucida Sans" panose="020B0602030504020204" pitchFamily="34" charset="0"/>
              </a:rPr>
              <a:t>regarder</a:t>
            </a:r>
            <a:r>
              <a:rPr lang="it-IT" sz="3100" kern="0" dirty="0">
                <a:solidFill>
                  <a:srgbClr val="000000"/>
                </a:solidFill>
                <a:effectLst/>
                <a:ea typeface="Times New Roman" panose="02020603050405020304" pitchFamily="18" charset="0"/>
                <a:cs typeface="Lucida Sans" panose="020B0602030504020204" pitchFamily="34" charset="0"/>
              </a:rPr>
              <a:t> </a:t>
            </a:r>
            <a:r>
              <a:rPr lang="it-IT" sz="3100" kern="0" dirty="0" err="1">
                <a:solidFill>
                  <a:srgbClr val="000000"/>
                </a:solidFill>
                <a:effectLst/>
                <a:ea typeface="Times New Roman" panose="02020603050405020304" pitchFamily="18" charset="0"/>
                <a:cs typeface="Lucida Sans" panose="020B0602030504020204" pitchFamily="34" charset="0"/>
              </a:rPr>
              <a:t>du</a:t>
            </a:r>
            <a:r>
              <a:rPr lang="it-IT" sz="3100" kern="0" dirty="0">
                <a:solidFill>
                  <a:srgbClr val="000000"/>
                </a:solidFill>
                <a:effectLst/>
                <a:ea typeface="Times New Roman" panose="02020603050405020304" pitchFamily="18" charset="0"/>
                <a:cs typeface="Lucida Sans" panose="020B0602030504020204" pitchFamily="34" charset="0"/>
              </a:rPr>
              <a:t> </a:t>
            </a:r>
            <a:r>
              <a:rPr lang="it-IT" sz="3100" kern="0" dirty="0" err="1">
                <a:solidFill>
                  <a:srgbClr val="000000"/>
                </a:solidFill>
                <a:effectLst/>
                <a:ea typeface="Times New Roman" panose="02020603050405020304" pitchFamily="18" charset="0"/>
                <a:cs typeface="Lucida Sans" panose="020B0602030504020204" pitchFamily="34" charset="0"/>
              </a:rPr>
              <a:t>côté</a:t>
            </a:r>
            <a:r>
              <a:rPr lang="it-IT" sz="3100" kern="0" dirty="0">
                <a:solidFill>
                  <a:srgbClr val="000000"/>
                </a:solidFill>
                <a:effectLst/>
                <a:ea typeface="Times New Roman" panose="02020603050405020304" pitchFamily="18" charset="0"/>
                <a:cs typeface="Lucida Sans" panose="020B0602030504020204" pitchFamily="34" charset="0"/>
              </a:rPr>
              <a:t> d'</a:t>
            </a:r>
            <a:r>
              <a:rPr lang="it-IT" sz="3100" kern="0" dirty="0" err="1">
                <a:solidFill>
                  <a:srgbClr val="000000"/>
                </a:solidFill>
                <a:effectLst/>
                <a:ea typeface="Times New Roman" panose="02020603050405020304" pitchFamily="18" charset="0"/>
                <a:cs typeface="Lucida Sans" panose="020B0602030504020204" pitchFamily="34" charset="0"/>
              </a:rPr>
              <a:t>où</a:t>
            </a:r>
            <a:r>
              <a:rPr lang="it-IT" sz="3100" kern="0" dirty="0">
                <a:solidFill>
                  <a:srgbClr val="000000"/>
                </a:solidFill>
                <a:effectLst/>
                <a:ea typeface="Times New Roman" panose="02020603050405020304" pitchFamily="18" charset="0"/>
                <a:cs typeface="Lucida Sans" panose="020B0602030504020204" pitchFamily="34" charset="0"/>
              </a:rPr>
              <a:t> </a:t>
            </a:r>
            <a:r>
              <a:rPr lang="it-IT" sz="3100" kern="0" dirty="0" err="1">
                <a:solidFill>
                  <a:srgbClr val="000000"/>
                </a:solidFill>
                <a:effectLst/>
                <a:ea typeface="Times New Roman" panose="02020603050405020304" pitchFamily="18" charset="0"/>
                <a:cs typeface="Lucida Sans" panose="020B0602030504020204" pitchFamily="34" charset="0"/>
              </a:rPr>
              <a:t>venaient</a:t>
            </a:r>
            <a:r>
              <a:rPr lang="it-IT" sz="3100" kern="0" dirty="0">
                <a:solidFill>
                  <a:srgbClr val="000000"/>
                </a:solidFill>
                <a:effectLst/>
                <a:ea typeface="Times New Roman" panose="02020603050405020304" pitchFamily="18" charset="0"/>
                <a:cs typeface="Lucida Sans" panose="020B0602030504020204" pitchFamily="34" charset="0"/>
              </a:rPr>
              <a:t> </a:t>
            </a:r>
            <a:r>
              <a:rPr lang="it-IT" sz="3100" kern="0" dirty="0" err="1">
                <a:solidFill>
                  <a:srgbClr val="000000"/>
                </a:solidFill>
                <a:effectLst/>
                <a:ea typeface="Times New Roman" panose="02020603050405020304" pitchFamily="18" charset="0"/>
                <a:cs typeface="Lucida Sans" panose="020B0602030504020204" pitchFamily="34" charset="0"/>
              </a:rPr>
              <a:t>les</a:t>
            </a:r>
            <a:r>
              <a:rPr lang="it-IT" sz="3100" kern="0" dirty="0">
                <a:solidFill>
                  <a:srgbClr val="000000"/>
                </a:solidFill>
                <a:effectLst/>
                <a:ea typeface="Times New Roman" panose="02020603050405020304" pitchFamily="18" charset="0"/>
                <a:cs typeface="Lucida Sans" panose="020B0602030504020204" pitchFamily="34" charset="0"/>
              </a:rPr>
              <a:t> </a:t>
            </a:r>
            <a:r>
              <a:rPr lang="it-IT" sz="3100" kern="0" dirty="0" err="1">
                <a:solidFill>
                  <a:srgbClr val="000000"/>
                </a:solidFill>
                <a:effectLst/>
                <a:ea typeface="Times New Roman" panose="02020603050405020304" pitchFamily="18" charset="0"/>
                <a:cs typeface="Lucida Sans" panose="020B0602030504020204" pitchFamily="34" charset="0"/>
              </a:rPr>
              <a:t>boulets</a:t>
            </a:r>
            <a:r>
              <a:rPr lang="it-IT" sz="3100" kern="0" dirty="0">
                <a:solidFill>
                  <a:srgbClr val="000000"/>
                </a:solidFill>
                <a:effectLst/>
                <a:ea typeface="Times New Roman" panose="02020603050405020304" pitchFamily="18" charset="0"/>
                <a:cs typeface="Lucida Sans" panose="020B0602030504020204" pitchFamily="34" charset="0"/>
              </a:rPr>
              <a:t>, il </a:t>
            </a:r>
            <a:r>
              <a:rPr lang="it-IT" sz="3100" kern="0" dirty="0" err="1">
                <a:solidFill>
                  <a:srgbClr val="000000"/>
                </a:solidFill>
                <a:effectLst/>
                <a:ea typeface="Times New Roman" panose="02020603050405020304" pitchFamily="18" charset="0"/>
                <a:cs typeface="Lucida Sans" panose="020B0602030504020204" pitchFamily="34" charset="0"/>
              </a:rPr>
              <a:t>voyait</a:t>
            </a:r>
            <a:r>
              <a:rPr lang="it-IT" sz="3100" kern="0" dirty="0">
                <a:solidFill>
                  <a:srgbClr val="000000"/>
                </a:solidFill>
                <a:effectLst/>
                <a:ea typeface="Times New Roman" panose="02020603050405020304" pitchFamily="18" charset="0"/>
                <a:cs typeface="Lucida Sans" panose="020B0602030504020204" pitchFamily="34" charset="0"/>
              </a:rPr>
              <a:t> la </a:t>
            </a:r>
            <a:r>
              <a:rPr lang="it-IT" sz="3100" kern="0" dirty="0" err="1">
                <a:solidFill>
                  <a:srgbClr val="000000"/>
                </a:solidFill>
                <a:effectLst/>
                <a:ea typeface="Times New Roman" panose="02020603050405020304" pitchFamily="18" charset="0"/>
                <a:cs typeface="Lucida Sans" panose="020B0602030504020204" pitchFamily="34" charset="0"/>
              </a:rPr>
              <a:t>fumée</a:t>
            </a:r>
            <a:r>
              <a:rPr lang="it-IT" sz="3100" kern="0" dirty="0">
                <a:solidFill>
                  <a:srgbClr val="000000"/>
                </a:solidFill>
                <a:effectLst/>
                <a:ea typeface="Times New Roman" panose="02020603050405020304" pitchFamily="18" charset="0"/>
                <a:cs typeface="Lucida Sans" panose="020B0602030504020204" pitchFamily="34" charset="0"/>
              </a:rPr>
              <a:t> </a:t>
            </a:r>
            <a:r>
              <a:rPr lang="it-IT" sz="3100" kern="0" dirty="0" err="1">
                <a:solidFill>
                  <a:srgbClr val="000000"/>
                </a:solidFill>
                <a:effectLst/>
                <a:ea typeface="Times New Roman" panose="02020603050405020304" pitchFamily="18" charset="0"/>
                <a:cs typeface="Lucida Sans" panose="020B0602030504020204" pitchFamily="34" charset="0"/>
              </a:rPr>
              <a:t>blanche</a:t>
            </a:r>
            <a:r>
              <a:rPr lang="it-IT" sz="3100" kern="0" dirty="0">
                <a:solidFill>
                  <a:srgbClr val="000000"/>
                </a:solidFill>
                <a:effectLst/>
                <a:ea typeface="Times New Roman" panose="02020603050405020304" pitchFamily="18" charset="0"/>
                <a:cs typeface="Lucida Sans" panose="020B0602030504020204" pitchFamily="34" charset="0"/>
              </a:rPr>
              <a:t> de la batterie à une </a:t>
            </a:r>
            <a:r>
              <a:rPr lang="it-IT" sz="3100" kern="0" dirty="0" err="1">
                <a:solidFill>
                  <a:srgbClr val="000000"/>
                </a:solidFill>
                <a:effectLst/>
                <a:ea typeface="Times New Roman" panose="02020603050405020304" pitchFamily="18" charset="0"/>
                <a:cs typeface="Lucida Sans" panose="020B0602030504020204" pitchFamily="34" charset="0"/>
              </a:rPr>
              <a:t>distance</a:t>
            </a:r>
            <a:r>
              <a:rPr lang="it-IT" sz="3100" kern="0" dirty="0">
                <a:solidFill>
                  <a:srgbClr val="000000"/>
                </a:solidFill>
                <a:effectLst/>
                <a:ea typeface="Times New Roman" panose="02020603050405020304" pitchFamily="18" charset="0"/>
                <a:cs typeface="Lucida Sans" panose="020B0602030504020204" pitchFamily="34" charset="0"/>
              </a:rPr>
              <a:t> </a:t>
            </a:r>
            <a:r>
              <a:rPr lang="it-IT" sz="3100" kern="0" dirty="0" err="1">
                <a:solidFill>
                  <a:srgbClr val="000000"/>
                </a:solidFill>
                <a:effectLst/>
                <a:ea typeface="Times New Roman" panose="02020603050405020304" pitchFamily="18" charset="0"/>
                <a:cs typeface="Lucida Sans" panose="020B0602030504020204" pitchFamily="34" charset="0"/>
              </a:rPr>
              <a:t>énorme</a:t>
            </a:r>
            <a:r>
              <a:rPr lang="it-IT" sz="3100" kern="0" dirty="0">
                <a:solidFill>
                  <a:srgbClr val="000000"/>
                </a:solidFill>
                <a:effectLst/>
                <a:ea typeface="Times New Roman" panose="02020603050405020304" pitchFamily="18" charset="0"/>
                <a:cs typeface="Lucida Sans" panose="020B0602030504020204" pitchFamily="34" charset="0"/>
              </a:rPr>
              <a:t>, et, </a:t>
            </a:r>
            <a:r>
              <a:rPr lang="it-IT" sz="3100" kern="0" dirty="0" err="1">
                <a:solidFill>
                  <a:srgbClr val="000000"/>
                </a:solidFill>
                <a:effectLst/>
                <a:ea typeface="Times New Roman" panose="02020603050405020304" pitchFamily="18" charset="0"/>
                <a:cs typeface="Lucida Sans" panose="020B0602030504020204" pitchFamily="34" charset="0"/>
              </a:rPr>
              <a:t>au</a:t>
            </a:r>
            <a:r>
              <a:rPr lang="it-IT" sz="3100" kern="0" dirty="0">
                <a:solidFill>
                  <a:srgbClr val="000000"/>
                </a:solidFill>
                <a:effectLst/>
                <a:ea typeface="Times New Roman" panose="02020603050405020304" pitchFamily="18" charset="0"/>
                <a:cs typeface="Lucida Sans" panose="020B0602030504020204" pitchFamily="34" charset="0"/>
              </a:rPr>
              <a:t> milieu </a:t>
            </a:r>
            <a:r>
              <a:rPr lang="it-IT" sz="3100" kern="0" dirty="0" err="1">
                <a:solidFill>
                  <a:srgbClr val="000000"/>
                </a:solidFill>
                <a:effectLst/>
                <a:ea typeface="Times New Roman" panose="02020603050405020304" pitchFamily="18" charset="0"/>
                <a:cs typeface="Lucida Sans" panose="020B0602030504020204" pitchFamily="34" charset="0"/>
              </a:rPr>
              <a:t>du</a:t>
            </a:r>
            <a:r>
              <a:rPr lang="it-IT" sz="3100" kern="0" dirty="0">
                <a:solidFill>
                  <a:srgbClr val="000000"/>
                </a:solidFill>
                <a:effectLst/>
                <a:ea typeface="Times New Roman" panose="02020603050405020304" pitchFamily="18" charset="0"/>
                <a:cs typeface="Lucida Sans" panose="020B0602030504020204" pitchFamily="34" charset="0"/>
              </a:rPr>
              <a:t> </a:t>
            </a:r>
            <a:r>
              <a:rPr lang="it-IT" sz="3100" kern="0" dirty="0" err="1">
                <a:solidFill>
                  <a:srgbClr val="000000"/>
                </a:solidFill>
                <a:effectLst/>
                <a:ea typeface="Times New Roman" panose="02020603050405020304" pitchFamily="18" charset="0"/>
                <a:cs typeface="Lucida Sans" panose="020B0602030504020204" pitchFamily="34" charset="0"/>
              </a:rPr>
              <a:t>ronflement</a:t>
            </a:r>
            <a:r>
              <a:rPr lang="it-IT" sz="3100" kern="0" dirty="0">
                <a:solidFill>
                  <a:srgbClr val="000000"/>
                </a:solidFill>
                <a:effectLst/>
                <a:ea typeface="Times New Roman" panose="02020603050405020304" pitchFamily="18" charset="0"/>
                <a:cs typeface="Lucida Sans" panose="020B0602030504020204" pitchFamily="34" charset="0"/>
              </a:rPr>
              <a:t> </a:t>
            </a:r>
            <a:r>
              <a:rPr lang="it-IT" sz="3100" kern="0" dirty="0" err="1">
                <a:solidFill>
                  <a:srgbClr val="000000"/>
                </a:solidFill>
                <a:effectLst/>
                <a:ea typeface="Times New Roman" panose="02020603050405020304" pitchFamily="18" charset="0"/>
                <a:cs typeface="Lucida Sans" panose="020B0602030504020204" pitchFamily="34" charset="0"/>
              </a:rPr>
              <a:t>égal</a:t>
            </a:r>
            <a:r>
              <a:rPr lang="it-IT" sz="3100" kern="0" dirty="0">
                <a:solidFill>
                  <a:srgbClr val="000000"/>
                </a:solidFill>
                <a:effectLst/>
                <a:ea typeface="Times New Roman" panose="02020603050405020304" pitchFamily="18" charset="0"/>
                <a:cs typeface="Lucida Sans" panose="020B0602030504020204" pitchFamily="34" charset="0"/>
              </a:rPr>
              <a:t> et </a:t>
            </a:r>
            <a:r>
              <a:rPr lang="it-IT" sz="3100" kern="0" dirty="0" err="1">
                <a:solidFill>
                  <a:srgbClr val="000000"/>
                </a:solidFill>
                <a:effectLst/>
                <a:ea typeface="Times New Roman" panose="02020603050405020304" pitchFamily="18" charset="0"/>
                <a:cs typeface="Lucida Sans" panose="020B0602030504020204" pitchFamily="34" charset="0"/>
              </a:rPr>
              <a:t>continu</a:t>
            </a:r>
            <a:r>
              <a:rPr lang="it-IT" sz="3100" kern="0" dirty="0">
                <a:solidFill>
                  <a:srgbClr val="000000"/>
                </a:solidFill>
                <a:effectLst/>
                <a:ea typeface="Times New Roman" panose="02020603050405020304" pitchFamily="18" charset="0"/>
                <a:cs typeface="Lucida Sans" panose="020B0602030504020204" pitchFamily="34" charset="0"/>
              </a:rPr>
              <a:t> </a:t>
            </a:r>
            <a:r>
              <a:rPr lang="it-IT" sz="3100" kern="0" dirty="0" err="1">
                <a:solidFill>
                  <a:srgbClr val="000000"/>
                </a:solidFill>
                <a:effectLst/>
                <a:ea typeface="Times New Roman" panose="02020603050405020304" pitchFamily="18" charset="0"/>
                <a:cs typeface="Lucida Sans" panose="020B0602030504020204" pitchFamily="34" charset="0"/>
              </a:rPr>
              <a:t>produit</a:t>
            </a:r>
            <a:r>
              <a:rPr lang="it-IT" sz="3100" kern="0" dirty="0">
                <a:solidFill>
                  <a:srgbClr val="000000"/>
                </a:solidFill>
                <a:effectLst/>
                <a:ea typeface="Times New Roman" panose="02020603050405020304" pitchFamily="18" charset="0"/>
                <a:cs typeface="Lucida Sans" panose="020B0602030504020204" pitchFamily="34" charset="0"/>
              </a:rPr>
              <a:t> par </a:t>
            </a:r>
            <a:r>
              <a:rPr lang="it-IT" sz="3100" kern="0" dirty="0" err="1">
                <a:solidFill>
                  <a:srgbClr val="000000"/>
                </a:solidFill>
                <a:effectLst/>
                <a:ea typeface="Times New Roman" panose="02020603050405020304" pitchFamily="18" charset="0"/>
                <a:cs typeface="Lucida Sans" panose="020B0602030504020204" pitchFamily="34" charset="0"/>
              </a:rPr>
              <a:t>les</a:t>
            </a:r>
            <a:r>
              <a:rPr lang="it-IT" sz="3100" kern="0" dirty="0">
                <a:solidFill>
                  <a:srgbClr val="000000"/>
                </a:solidFill>
                <a:effectLst/>
                <a:ea typeface="Times New Roman" panose="02020603050405020304" pitchFamily="18" charset="0"/>
                <a:cs typeface="Lucida Sans" panose="020B0602030504020204" pitchFamily="34" charset="0"/>
              </a:rPr>
              <a:t> coups de </a:t>
            </a:r>
            <a:r>
              <a:rPr lang="it-IT" sz="3100" kern="0" dirty="0" err="1">
                <a:solidFill>
                  <a:srgbClr val="000000"/>
                </a:solidFill>
                <a:effectLst/>
                <a:ea typeface="Times New Roman" panose="02020603050405020304" pitchFamily="18" charset="0"/>
                <a:cs typeface="Lucida Sans" panose="020B0602030504020204" pitchFamily="34" charset="0"/>
              </a:rPr>
              <a:t>canon</a:t>
            </a:r>
            <a:r>
              <a:rPr lang="it-IT" sz="3100" kern="0" dirty="0">
                <a:solidFill>
                  <a:srgbClr val="000000"/>
                </a:solidFill>
                <a:effectLst/>
                <a:ea typeface="Times New Roman" panose="02020603050405020304" pitchFamily="18" charset="0"/>
                <a:cs typeface="Lucida Sans" panose="020B0602030504020204" pitchFamily="34" charset="0"/>
              </a:rPr>
              <a:t>, il lui </a:t>
            </a:r>
            <a:r>
              <a:rPr lang="it-IT" sz="3100" kern="0" dirty="0" err="1">
                <a:solidFill>
                  <a:srgbClr val="000000"/>
                </a:solidFill>
                <a:effectLst/>
                <a:ea typeface="Times New Roman" panose="02020603050405020304" pitchFamily="18" charset="0"/>
                <a:cs typeface="Lucida Sans" panose="020B0602030504020204" pitchFamily="34" charset="0"/>
              </a:rPr>
              <a:t>semblait</a:t>
            </a:r>
            <a:r>
              <a:rPr lang="it-IT" sz="3100" kern="0" dirty="0">
                <a:solidFill>
                  <a:srgbClr val="000000"/>
                </a:solidFill>
                <a:effectLst/>
                <a:ea typeface="Times New Roman" panose="02020603050405020304" pitchFamily="18" charset="0"/>
                <a:cs typeface="Lucida Sans" panose="020B0602030504020204" pitchFamily="34" charset="0"/>
              </a:rPr>
              <a:t> </a:t>
            </a:r>
            <a:r>
              <a:rPr lang="it-IT" sz="3100" kern="0" dirty="0" err="1">
                <a:solidFill>
                  <a:srgbClr val="000000"/>
                </a:solidFill>
                <a:effectLst/>
                <a:ea typeface="Times New Roman" panose="02020603050405020304" pitchFamily="18" charset="0"/>
                <a:cs typeface="Lucida Sans" panose="020B0602030504020204" pitchFamily="34" charset="0"/>
              </a:rPr>
              <a:t>entendre</a:t>
            </a:r>
            <a:r>
              <a:rPr lang="it-IT" sz="3100" kern="0" dirty="0">
                <a:solidFill>
                  <a:srgbClr val="000000"/>
                </a:solidFill>
                <a:effectLst/>
                <a:ea typeface="Times New Roman" panose="02020603050405020304" pitchFamily="18" charset="0"/>
                <a:cs typeface="Lucida Sans" panose="020B0602030504020204" pitchFamily="34" charset="0"/>
              </a:rPr>
              <a:t> </a:t>
            </a:r>
            <a:r>
              <a:rPr lang="it-IT" sz="3100" kern="0" dirty="0" err="1">
                <a:solidFill>
                  <a:srgbClr val="000000"/>
                </a:solidFill>
                <a:effectLst/>
                <a:ea typeface="Times New Roman" panose="02020603050405020304" pitchFamily="18" charset="0"/>
                <a:cs typeface="Lucida Sans" panose="020B0602030504020204" pitchFamily="34" charset="0"/>
              </a:rPr>
              <a:t>des</a:t>
            </a:r>
            <a:r>
              <a:rPr lang="it-IT" sz="3100" kern="0" dirty="0">
                <a:solidFill>
                  <a:srgbClr val="000000"/>
                </a:solidFill>
                <a:effectLst/>
                <a:ea typeface="Times New Roman" panose="02020603050405020304" pitchFamily="18" charset="0"/>
                <a:cs typeface="Lucida Sans" panose="020B0602030504020204" pitchFamily="34" charset="0"/>
              </a:rPr>
              <a:t> </a:t>
            </a:r>
            <a:r>
              <a:rPr lang="it-IT" sz="3100" kern="0" dirty="0" err="1">
                <a:solidFill>
                  <a:srgbClr val="000000"/>
                </a:solidFill>
                <a:effectLst/>
                <a:ea typeface="Times New Roman" panose="02020603050405020304" pitchFamily="18" charset="0"/>
                <a:cs typeface="Lucida Sans" panose="020B0602030504020204" pitchFamily="34" charset="0"/>
              </a:rPr>
              <a:t>décharges</a:t>
            </a:r>
            <a:r>
              <a:rPr lang="it-IT" sz="3100" kern="0" dirty="0">
                <a:solidFill>
                  <a:srgbClr val="000000"/>
                </a:solidFill>
                <a:effectLst/>
                <a:ea typeface="Times New Roman" panose="02020603050405020304" pitchFamily="18" charset="0"/>
                <a:cs typeface="Lucida Sans" panose="020B0602030504020204" pitchFamily="34" charset="0"/>
              </a:rPr>
              <a:t> </a:t>
            </a:r>
            <a:r>
              <a:rPr lang="it-IT" sz="3100" kern="0" dirty="0" err="1">
                <a:solidFill>
                  <a:srgbClr val="000000"/>
                </a:solidFill>
                <a:effectLst/>
                <a:ea typeface="Times New Roman" panose="02020603050405020304" pitchFamily="18" charset="0"/>
                <a:cs typeface="Lucida Sans" panose="020B0602030504020204" pitchFamily="34" charset="0"/>
              </a:rPr>
              <a:t>beaucoup</a:t>
            </a:r>
            <a:r>
              <a:rPr lang="it-IT" sz="3100" kern="0" dirty="0">
                <a:solidFill>
                  <a:srgbClr val="000000"/>
                </a:solidFill>
                <a:effectLst/>
                <a:ea typeface="Times New Roman" panose="02020603050405020304" pitchFamily="18" charset="0"/>
                <a:cs typeface="Lucida Sans" panose="020B0602030504020204" pitchFamily="34" charset="0"/>
              </a:rPr>
              <a:t> plus </a:t>
            </a:r>
            <a:r>
              <a:rPr lang="it-IT" sz="3100" kern="0" dirty="0" err="1">
                <a:solidFill>
                  <a:srgbClr val="000000"/>
                </a:solidFill>
                <a:effectLst/>
                <a:ea typeface="Times New Roman" panose="02020603050405020304" pitchFamily="18" charset="0"/>
                <a:cs typeface="Lucida Sans" panose="020B0602030504020204" pitchFamily="34" charset="0"/>
              </a:rPr>
              <a:t>voisines</a:t>
            </a:r>
            <a:r>
              <a:rPr lang="it-IT" sz="3100" kern="0" dirty="0">
                <a:solidFill>
                  <a:srgbClr val="000000"/>
                </a:solidFill>
                <a:effectLst/>
                <a:ea typeface="Times New Roman" panose="02020603050405020304" pitchFamily="18" charset="0"/>
                <a:cs typeface="Lucida Sans" panose="020B0602030504020204" pitchFamily="34" charset="0"/>
              </a:rPr>
              <a:t> ; </a:t>
            </a:r>
            <a:r>
              <a:rPr lang="it-IT" sz="3100" b="1" kern="0" dirty="0">
                <a:solidFill>
                  <a:srgbClr val="000000"/>
                </a:solidFill>
                <a:effectLst/>
                <a:ea typeface="Times New Roman" panose="02020603050405020304" pitchFamily="18" charset="0"/>
                <a:cs typeface="Lucida Sans" panose="020B0602030504020204" pitchFamily="34" charset="0"/>
              </a:rPr>
              <a:t>il </a:t>
            </a:r>
            <a:r>
              <a:rPr lang="it-IT" sz="3100" b="1" kern="0" dirty="0" err="1">
                <a:solidFill>
                  <a:srgbClr val="000000"/>
                </a:solidFill>
                <a:effectLst/>
                <a:ea typeface="Times New Roman" panose="02020603050405020304" pitchFamily="18" charset="0"/>
                <a:cs typeface="Lucida Sans" panose="020B0602030504020204" pitchFamily="34" charset="0"/>
              </a:rPr>
              <a:t>n'y</a:t>
            </a:r>
            <a:r>
              <a:rPr lang="it-IT" sz="3100" b="1" kern="0" dirty="0">
                <a:solidFill>
                  <a:srgbClr val="000000"/>
                </a:solidFill>
                <a:effectLst/>
                <a:ea typeface="Times New Roman" panose="02020603050405020304" pitchFamily="18" charset="0"/>
                <a:cs typeface="Lucida Sans" panose="020B0602030504020204" pitchFamily="34" charset="0"/>
              </a:rPr>
              <a:t> </a:t>
            </a:r>
            <a:r>
              <a:rPr lang="it-IT" sz="3100" b="1" kern="0" dirty="0" err="1">
                <a:solidFill>
                  <a:srgbClr val="000000"/>
                </a:solidFill>
                <a:effectLst/>
                <a:ea typeface="Times New Roman" panose="02020603050405020304" pitchFamily="18" charset="0"/>
                <a:cs typeface="Lucida Sans" panose="020B0602030504020204" pitchFamily="34" charset="0"/>
              </a:rPr>
              <a:t>comprenait</a:t>
            </a:r>
            <a:r>
              <a:rPr lang="it-IT" sz="3100" b="1" kern="0" dirty="0">
                <a:solidFill>
                  <a:srgbClr val="000000"/>
                </a:solidFill>
                <a:effectLst/>
                <a:ea typeface="Times New Roman" panose="02020603050405020304" pitchFamily="18" charset="0"/>
                <a:cs typeface="Lucida Sans" panose="020B0602030504020204" pitchFamily="34" charset="0"/>
              </a:rPr>
              <a:t> </a:t>
            </a:r>
            <a:r>
              <a:rPr lang="it-IT" sz="3100" b="1" kern="0" dirty="0" err="1">
                <a:solidFill>
                  <a:srgbClr val="000000"/>
                </a:solidFill>
                <a:effectLst/>
                <a:ea typeface="Times New Roman" panose="02020603050405020304" pitchFamily="18" charset="0"/>
                <a:cs typeface="Lucida Sans" panose="020B0602030504020204" pitchFamily="34" charset="0"/>
              </a:rPr>
              <a:t>rien</a:t>
            </a:r>
            <a:r>
              <a:rPr lang="it-IT" sz="3100" b="1" kern="0" dirty="0">
                <a:solidFill>
                  <a:srgbClr val="000000"/>
                </a:solidFill>
                <a:effectLst/>
                <a:ea typeface="Times New Roman" panose="02020603050405020304" pitchFamily="18" charset="0"/>
                <a:cs typeface="Lucida Sans" panose="020B0602030504020204" pitchFamily="34" charset="0"/>
              </a:rPr>
              <a:t> </a:t>
            </a:r>
            <a:r>
              <a:rPr lang="it-IT" sz="3100" b="1" kern="0" dirty="0" err="1">
                <a:solidFill>
                  <a:srgbClr val="000000"/>
                </a:solidFill>
                <a:effectLst/>
                <a:ea typeface="Times New Roman" panose="02020603050405020304" pitchFamily="18" charset="0"/>
                <a:cs typeface="Lucida Sans" panose="020B0602030504020204" pitchFamily="34" charset="0"/>
              </a:rPr>
              <a:t>du</a:t>
            </a:r>
            <a:r>
              <a:rPr lang="it-IT" sz="3100" b="1" kern="0" dirty="0">
                <a:solidFill>
                  <a:srgbClr val="000000"/>
                </a:solidFill>
                <a:effectLst/>
                <a:ea typeface="Times New Roman" panose="02020603050405020304" pitchFamily="18" charset="0"/>
                <a:cs typeface="Lucida Sans" panose="020B0602030504020204" pitchFamily="34" charset="0"/>
              </a:rPr>
              <a:t> tout</a:t>
            </a:r>
            <a:r>
              <a:rPr lang="it-IT" sz="3100" kern="0" dirty="0">
                <a:solidFill>
                  <a:srgbClr val="000000"/>
                </a:solidFill>
                <a:effectLst/>
                <a:ea typeface="Times New Roman" panose="02020603050405020304" pitchFamily="18" charset="0"/>
                <a:cs typeface="Lucida Sans" panose="020B0602030504020204" pitchFamily="34" charset="0"/>
              </a:rPr>
              <a:t> (</a:t>
            </a:r>
            <a:r>
              <a:rPr lang="it-IT" sz="3200" dirty="0"/>
              <a:t>Stendhal, </a:t>
            </a:r>
            <a:r>
              <a:rPr lang="it-IT" sz="3200" i="1" dirty="0"/>
              <a:t>La chartreuse de Parme</a:t>
            </a:r>
            <a:r>
              <a:rPr lang="it-IT" sz="3200" dirty="0"/>
              <a:t> (I,3)</a:t>
            </a:r>
            <a:r>
              <a:rPr lang="it-IT" sz="3100" kern="0" dirty="0">
                <a:solidFill>
                  <a:srgbClr val="000000"/>
                </a:solidFill>
                <a:effectLst/>
                <a:ea typeface="Times New Roman" panose="02020603050405020304" pitchFamily="18" charset="0"/>
                <a:cs typeface="Lucida Sans" panose="020B0602030504020204" pitchFamily="34" charset="0"/>
              </a:rPr>
              <a:t>.</a:t>
            </a:r>
            <a:endParaRPr lang="it-IT" dirty="0"/>
          </a:p>
        </p:txBody>
      </p:sp>
    </p:spTree>
    <p:extLst>
      <p:ext uri="{BB962C8B-B14F-4D97-AF65-F5344CB8AC3E}">
        <p14:creationId xmlns:p14="http://schemas.microsoft.com/office/powerpoint/2010/main" val="409908533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5C9AD700-A2BF-4B54-972E-8051A1BBC642}"/>
              </a:ext>
            </a:extLst>
          </p:cNvPr>
          <p:cNvSpPr>
            <a:spLocks noGrp="1"/>
          </p:cNvSpPr>
          <p:nvPr>
            <p:ph type="title"/>
          </p:nvPr>
        </p:nvSpPr>
        <p:spPr/>
        <p:txBody>
          <a:bodyPr/>
          <a:lstStyle/>
          <a:p>
            <a:pPr algn="ctr"/>
            <a:r>
              <a:rPr lang="it-IT" b="1" dirty="0"/>
              <a:t>Balzac, </a:t>
            </a:r>
            <a:r>
              <a:rPr lang="it-IT" b="1" i="1" dirty="0" err="1"/>
              <a:t>Avant-propos</a:t>
            </a:r>
            <a:r>
              <a:rPr lang="it-IT" b="1" dirty="0"/>
              <a:t> (1842) de </a:t>
            </a:r>
            <a:r>
              <a:rPr lang="it-IT" b="1" i="1" dirty="0"/>
              <a:t>La </a:t>
            </a:r>
            <a:r>
              <a:rPr lang="it-IT" b="1" i="1" dirty="0" err="1"/>
              <a:t>Comédie</a:t>
            </a:r>
            <a:r>
              <a:rPr lang="it-IT" b="1" i="1" dirty="0"/>
              <a:t> </a:t>
            </a:r>
            <a:r>
              <a:rPr lang="it-IT" b="1" i="1" dirty="0" err="1"/>
              <a:t>humaine</a:t>
            </a:r>
            <a:endParaRPr lang="it-IT" b="1" i="1" dirty="0"/>
          </a:p>
        </p:txBody>
      </p:sp>
      <p:sp>
        <p:nvSpPr>
          <p:cNvPr id="3" name="Segnaposto contenuto 2">
            <a:extLst>
              <a:ext uri="{FF2B5EF4-FFF2-40B4-BE49-F238E27FC236}">
                <a16:creationId xmlns:a16="http://schemas.microsoft.com/office/drawing/2014/main" id="{78D9C876-B555-4D38-A035-A73E197D41B5}"/>
              </a:ext>
            </a:extLst>
          </p:cNvPr>
          <p:cNvSpPr>
            <a:spLocks noGrp="1"/>
          </p:cNvSpPr>
          <p:nvPr>
            <p:ph idx="1"/>
          </p:nvPr>
        </p:nvSpPr>
        <p:spPr/>
        <p:txBody>
          <a:bodyPr>
            <a:normAutofit fontScale="77500" lnSpcReduction="20000"/>
          </a:bodyPr>
          <a:lstStyle/>
          <a:p>
            <a:endParaRPr lang="it-IT" sz="18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endParaRPr>
          </a:p>
          <a:p>
            <a:pPr algn="just"/>
            <a:r>
              <a:rPr lang="it-IT" sz="36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La </a:t>
            </a:r>
            <a:r>
              <a:rPr lang="it-IT" sz="3600" b="1"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Société</a:t>
            </a:r>
            <a:r>
              <a:rPr lang="it-IT" sz="36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ne </a:t>
            </a:r>
            <a:r>
              <a:rPr lang="it-IT" sz="36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fait</a:t>
            </a:r>
            <a:r>
              <a:rPr lang="it-IT" sz="36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-elle </a:t>
            </a:r>
            <a:r>
              <a:rPr lang="it-IT" sz="36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pas</a:t>
            </a:r>
            <a:r>
              <a:rPr lang="it-IT" sz="36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de l’</a:t>
            </a:r>
            <a:r>
              <a:rPr lang="it-IT" sz="36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homme</a:t>
            </a:r>
            <a:r>
              <a:rPr lang="it-IT" sz="36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36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suivant</a:t>
            </a:r>
            <a:r>
              <a:rPr lang="it-IT" sz="36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36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les</a:t>
            </a:r>
            <a:r>
              <a:rPr lang="it-IT" sz="36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36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milieux</a:t>
            </a:r>
            <a:r>
              <a:rPr lang="it-IT" sz="36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36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où</a:t>
            </a:r>
            <a:r>
              <a:rPr lang="it-IT" sz="36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son action se </a:t>
            </a:r>
            <a:r>
              <a:rPr lang="it-IT" sz="36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déploie</a:t>
            </a:r>
            <a:r>
              <a:rPr lang="it-IT" sz="36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36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autant</a:t>
            </a:r>
            <a:r>
              <a:rPr lang="it-IT" sz="36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d’</a:t>
            </a:r>
            <a:r>
              <a:rPr lang="it-IT" sz="36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hommes</a:t>
            </a:r>
            <a:r>
              <a:rPr lang="it-IT" sz="36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36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différents</a:t>
            </a:r>
            <a:r>
              <a:rPr lang="it-IT" sz="36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36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qu’il</a:t>
            </a:r>
            <a:r>
              <a:rPr lang="it-IT" sz="36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y a de </a:t>
            </a:r>
            <a:r>
              <a:rPr lang="it-IT" sz="36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variétés</a:t>
            </a:r>
            <a:r>
              <a:rPr lang="it-IT" sz="36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en </a:t>
            </a:r>
            <a:r>
              <a:rPr lang="it-IT" sz="3600" b="1"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zoologie</a:t>
            </a:r>
            <a:r>
              <a:rPr lang="it-IT" sz="36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 </a:t>
            </a:r>
            <a:r>
              <a:rPr lang="it-IT" sz="36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Les</a:t>
            </a:r>
            <a:r>
              <a:rPr lang="it-IT" sz="36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36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différences</a:t>
            </a:r>
            <a:r>
              <a:rPr lang="it-IT" sz="36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36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entre</a:t>
            </a:r>
            <a:r>
              <a:rPr lang="it-IT" sz="36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un </a:t>
            </a:r>
            <a:r>
              <a:rPr lang="it-IT" sz="36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soldat</a:t>
            </a:r>
            <a:r>
              <a:rPr lang="it-IT" sz="36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un </a:t>
            </a:r>
            <a:r>
              <a:rPr lang="it-IT" sz="36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ouvrier</a:t>
            </a:r>
            <a:r>
              <a:rPr lang="it-IT" sz="36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un </a:t>
            </a:r>
            <a:r>
              <a:rPr lang="it-IT" sz="36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administrateur</a:t>
            </a:r>
            <a:r>
              <a:rPr lang="it-IT" sz="36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un </a:t>
            </a:r>
            <a:r>
              <a:rPr lang="it-IT" sz="36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avocat</a:t>
            </a:r>
            <a:r>
              <a:rPr lang="it-IT" sz="36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un </a:t>
            </a:r>
            <a:r>
              <a:rPr lang="it-IT" sz="36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oisif</a:t>
            </a:r>
            <a:r>
              <a:rPr lang="it-IT" sz="36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un </a:t>
            </a:r>
            <a:r>
              <a:rPr lang="it-IT" sz="36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savant</a:t>
            </a:r>
            <a:r>
              <a:rPr lang="it-IT" sz="36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un </a:t>
            </a:r>
            <a:r>
              <a:rPr lang="it-IT" sz="36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homme</a:t>
            </a:r>
            <a:r>
              <a:rPr lang="it-IT" sz="36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d’</a:t>
            </a:r>
            <a:r>
              <a:rPr lang="it-IT" sz="36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état</a:t>
            </a:r>
            <a:r>
              <a:rPr lang="it-IT" sz="36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un </a:t>
            </a:r>
            <a:r>
              <a:rPr lang="it-IT" sz="36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commerçant</a:t>
            </a:r>
            <a:r>
              <a:rPr lang="it-IT" sz="36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un </a:t>
            </a:r>
            <a:r>
              <a:rPr lang="it-IT" sz="36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marin</a:t>
            </a:r>
            <a:r>
              <a:rPr lang="it-IT" sz="36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un </a:t>
            </a:r>
            <a:r>
              <a:rPr lang="it-IT" sz="36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poète</a:t>
            </a:r>
            <a:r>
              <a:rPr lang="it-IT" sz="36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un </a:t>
            </a:r>
            <a:r>
              <a:rPr lang="it-IT" sz="36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pauvre</a:t>
            </a:r>
            <a:r>
              <a:rPr lang="it-IT" sz="36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un </a:t>
            </a:r>
            <a:r>
              <a:rPr lang="it-IT" sz="36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prêtre</a:t>
            </a:r>
            <a:r>
              <a:rPr lang="it-IT" sz="36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36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sont</a:t>
            </a:r>
            <a:r>
              <a:rPr lang="it-IT" sz="36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36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quoique</a:t>
            </a:r>
            <a:r>
              <a:rPr lang="it-IT" sz="36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plus </a:t>
            </a:r>
            <a:r>
              <a:rPr lang="it-IT" sz="36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difficiles</a:t>
            </a:r>
            <a:r>
              <a:rPr lang="it-IT" sz="36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à </a:t>
            </a:r>
            <a:r>
              <a:rPr lang="it-IT" sz="36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saisir</a:t>
            </a:r>
            <a:r>
              <a:rPr lang="it-IT" sz="36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36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aussi</a:t>
            </a:r>
            <a:r>
              <a:rPr lang="it-IT" sz="36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36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considérables</a:t>
            </a:r>
            <a:r>
              <a:rPr lang="it-IT" sz="36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36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que</a:t>
            </a:r>
            <a:r>
              <a:rPr lang="it-IT" sz="36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36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celles</a:t>
            </a:r>
            <a:r>
              <a:rPr lang="it-IT" sz="36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qui </a:t>
            </a:r>
            <a:r>
              <a:rPr lang="it-IT" sz="36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distinguent</a:t>
            </a:r>
            <a:r>
              <a:rPr lang="it-IT" sz="36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le </a:t>
            </a:r>
            <a:r>
              <a:rPr lang="it-IT" sz="36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loup</a:t>
            </a:r>
            <a:r>
              <a:rPr lang="it-IT" sz="36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le </a:t>
            </a:r>
            <a:r>
              <a:rPr lang="it-IT" sz="36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lion</a:t>
            </a:r>
            <a:r>
              <a:rPr lang="it-IT" sz="36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l’</a:t>
            </a:r>
            <a:r>
              <a:rPr lang="it-IT" sz="36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âne</a:t>
            </a:r>
            <a:r>
              <a:rPr lang="it-IT" sz="36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le </a:t>
            </a:r>
            <a:r>
              <a:rPr lang="it-IT" sz="36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corbeau</a:t>
            </a:r>
            <a:r>
              <a:rPr lang="it-IT" sz="36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le </a:t>
            </a:r>
            <a:r>
              <a:rPr lang="it-IT" sz="36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requin</a:t>
            </a:r>
            <a:r>
              <a:rPr lang="it-IT" sz="36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le </a:t>
            </a:r>
            <a:r>
              <a:rPr lang="it-IT" sz="36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veau</a:t>
            </a:r>
            <a:r>
              <a:rPr lang="it-IT" sz="36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36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marin</a:t>
            </a:r>
            <a:r>
              <a:rPr lang="it-IT" sz="36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la </a:t>
            </a:r>
            <a:r>
              <a:rPr lang="it-IT" sz="36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brebis</a:t>
            </a:r>
            <a:r>
              <a:rPr lang="it-IT" sz="36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etc. Il a </a:t>
            </a:r>
            <a:r>
              <a:rPr lang="it-IT" sz="36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donc</a:t>
            </a:r>
            <a:r>
              <a:rPr lang="it-IT" sz="36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36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existé</a:t>
            </a:r>
            <a:r>
              <a:rPr lang="it-IT" sz="36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il </a:t>
            </a:r>
            <a:r>
              <a:rPr lang="it-IT" sz="36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existera</a:t>
            </a:r>
            <a:r>
              <a:rPr lang="it-IT" sz="36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36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donc</a:t>
            </a:r>
            <a:r>
              <a:rPr lang="it-IT" sz="36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de tout </a:t>
            </a:r>
            <a:r>
              <a:rPr lang="it-IT" sz="36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temps</a:t>
            </a:r>
            <a:r>
              <a:rPr lang="it-IT" sz="36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36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des</a:t>
            </a:r>
            <a:r>
              <a:rPr lang="it-IT" sz="36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3600" b="1"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Espèces</a:t>
            </a:r>
            <a:r>
              <a:rPr lang="it-IT" sz="3600" b="1"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3600" b="1"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Sociales</a:t>
            </a:r>
            <a:r>
              <a:rPr lang="it-IT" sz="36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36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comme</a:t>
            </a:r>
            <a:r>
              <a:rPr lang="it-IT" sz="36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il y a </a:t>
            </a:r>
            <a:r>
              <a:rPr lang="it-IT" sz="36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des</a:t>
            </a:r>
            <a:r>
              <a:rPr lang="it-IT" sz="36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3600" b="1"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Espèces</a:t>
            </a:r>
            <a:r>
              <a:rPr lang="it-IT" sz="3600" b="1"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3600" b="1"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Zoologiques</a:t>
            </a:r>
            <a:r>
              <a:rPr lang="it-IT" sz="36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Si Buffon a </a:t>
            </a:r>
            <a:r>
              <a:rPr lang="it-IT" sz="36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fait</a:t>
            </a:r>
            <a:r>
              <a:rPr lang="it-IT" sz="36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un </a:t>
            </a:r>
            <a:r>
              <a:rPr lang="it-IT" sz="36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magnifique</a:t>
            </a:r>
            <a:r>
              <a:rPr lang="it-IT" sz="36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36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ouvrage</a:t>
            </a:r>
            <a:r>
              <a:rPr lang="it-IT" sz="36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en </a:t>
            </a:r>
            <a:r>
              <a:rPr lang="it-IT" sz="36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essayant</a:t>
            </a:r>
            <a:r>
              <a:rPr lang="it-IT" sz="36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de </a:t>
            </a:r>
            <a:r>
              <a:rPr lang="it-IT" sz="36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représenter</a:t>
            </a:r>
            <a:r>
              <a:rPr lang="it-IT" sz="36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36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dans</a:t>
            </a:r>
            <a:r>
              <a:rPr lang="it-IT" sz="36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un </a:t>
            </a:r>
            <a:r>
              <a:rPr lang="it-IT" sz="36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livre</a:t>
            </a:r>
            <a:r>
              <a:rPr lang="it-IT" sz="36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l’ensemble de la zoologie, </a:t>
            </a:r>
            <a:r>
              <a:rPr lang="it-IT" sz="36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n’y</a:t>
            </a:r>
            <a:r>
              <a:rPr lang="it-IT" sz="36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a:t>
            </a:r>
            <a:r>
              <a:rPr lang="it-IT" sz="36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avait</a:t>
            </a:r>
            <a:r>
              <a:rPr lang="it-IT" sz="36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-il </a:t>
            </a:r>
            <a:r>
              <a:rPr lang="it-IT" sz="36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pas</a:t>
            </a:r>
            <a:r>
              <a:rPr lang="it-IT" sz="36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une </a:t>
            </a:r>
            <a:r>
              <a:rPr lang="it-IT" sz="36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œuvre</a:t>
            </a:r>
            <a:r>
              <a:rPr lang="it-IT" sz="36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de ce </a:t>
            </a:r>
            <a:r>
              <a:rPr lang="it-IT" sz="36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genre</a:t>
            </a:r>
            <a:r>
              <a:rPr lang="it-IT" sz="36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à </a:t>
            </a:r>
            <a:r>
              <a:rPr lang="it-IT" sz="36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faire</a:t>
            </a:r>
            <a:r>
              <a:rPr lang="it-IT" sz="36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pour la </a:t>
            </a:r>
            <a:r>
              <a:rPr lang="it-IT" sz="3600" kern="0" dirty="0" err="1">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société</a:t>
            </a:r>
            <a:r>
              <a:rPr lang="it-IT" sz="3600" kern="0" dirty="0">
                <a:solidFill>
                  <a:srgbClr val="202122"/>
                </a:solidFill>
                <a:effectLst/>
                <a:latin typeface="Arial" panose="020B0604020202020204" pitchFamily="34" charset="0"/>
                <a:ea typeface="Times New Roman" panose="02020603050405020304" pitchFamily="18" charset="0"/>
                <a:cs typeface="Lucida Sans" panose="020B0602030504020204" pitchFamily="34" charset="0"/>
              </a:rPr>
              <a:t> ? </a:t>
            </a:r>
            <a:endParaRPr lang="it-IT" sz="3600" kern="150" dirty="0">
              <a:effectLst/>
              <a:latin typeface="Times New Roman" panose="02020603050405020304" pitchFamily="18" charset="0"/>
              <a:ea typeface="SimSun" panose="02010600030101010101" pitchFamily="2" charset="-122"/>
              <a:cs typeface="Lucida Sans" panose="020B0602030504020204" pitchFamily="34" charset="0"/>
            </a:endParaRPr>
          </a:p>
          <a:p>
            <a:endParaRPr lang="it-IT" dirty="0"/>
          </a:p>
        </p:txBody>
      </p:sp>
    </p:spTree>
    <p:extLst>
      <p:ext uri="{BB962C8B-B14F-4D97-AF65-F5344CB8AC3E}">
        <p14:creationId xmlns:p14="http://schemas.microsoft.com/office/powerpoint/2010/main" val="381447108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3E96B41C-EDD8-4BE8-8B41-B7270090D128}"/>
              </a:ext>
            </a:extLst>
          </p:cNvPr>
          <p:cNvSpPr>
            <a:spLocks noGrp="1"/>
          </p:cNvSpPr>
          <p:nvPr>
            <p:ph type="title"/>
          </p:nvPr>
        </p:nvSpPr>
        <p:spPr/>
        <p:txBody>
          <a:bodyPr/>
          <a:lstStyle/>
          <a:p>
            <a:pPr algn="ctr"/>
            <a:r>
              <a:rPr lang="it-IT" b="1" dirty="0"/>
              <a:t>Balzac, </a:t>
            </a:r>
            <a:r>
              <a:rPr lang="it-IT" b="1" i="1" dirty="0" err="1"/>
              <a:t>Avant-propos</a:t>
            </a:r>
            <a:r>
              <a:rPr lang="it-IT" b="1" dirty="0"/>
              <a:t> (1842) de </a:t>
            </a:r>
            <a:r>
              <a:rPr lang="it-IT" b="1" i="1" dirty="0"/>
              <a:t>La </a:t>
            </a:r>
            <a:r>
              <a:rPr lang="it-IT" b="1" i="1" dirty="0" err="1"/>
              <a:t>Comédie</a:t>
            </a:r>
            <a:r>
              <a:rPr lang="it-IT" b="1" i="1" dirty="0"/>
              <a:t> </a:t>
            </a:r>
            <a:r>
              <a:rPr lang="it-IT" b="1" i="1" dirty="0" err="1"/>
              <a:t>humaine</a:t>
            </a:r>
            <a:endParaRPr lang="it-IT" b="1" dirty="0"/>
          </a:p>
        </p:txBody>
      </p:sp>
      <p:sp>
        <p:nvSpPr>
          <p:cNvPr id="3" name="Segnaposto contenuto 2">
            <a:extLst>
              <a:ext uri="{FF2B5EF4-FFF2-40B4-BE49-F238E27FC236}">
                <a16:creationId xmlns:a16="http://schemas.microsoft.com/office/drawing/2014/main" id="{45E1A067-158B-4360-9688-550859B9C8FB}"/>
              </a:ext>
            </a:extLst>
          </p:cNvPr>
          <p:cNvSpPr>
            <a:spLocks noGrp="1"/>
          </p:cNvSpPr>
          <p:nvPr>
            <p:ph idx="1"/>
          </p:nvPr>
        </p:nvSpPr>
        <p:spPr/>
        <p:txBody>
          <a:bodyPr>
            <a:normAutofit fontScale="55000" lnSpcReduction="20000"/>
          </a:bodyPr>
          <a:lstStyle/>
          <a:p>
            <a:pPr algn="just"/>
            <a:r>
              <a:rPr lang="it-IT" sz="5100" kern="150" dirty="0">
                <a:solidFill>
                  <a:srgbClr val="202122"/>
                </a:solidFill>
                <a:effectLst/>
                <a:ea typeface="Calibri" panose="020F0502020204030204" pitchFamily="34" charset="0"/>
              </a:rPr>
              <a:t>La </a:t>
            </a:r>
            <a:r>
              <a:rPr lang="it-IT" sz="5100" b="1" kern="150" dirty="0">
                <a:solidFill>
                  <a:srgbClr val="202122"/>
                </a:solidFill>
                <a:effectLst/>
                <a:ea typeface="Calibri" panose="020F0502020204030204" pitchFamily="34" charset="0"/>
              </a:rPr>
              <a:t>Société </a:t>
            </a:r>
            <a:r>
              <a:rPr lang="it-IT" sz="5100" b="1" kern="150" dirty="0" err="1">
                <a:solidFill>
                  <a:srgbClr val="202122"/>
                </a:solidFill>
                <a:effectLst/>
                <a:ea typeface="Calibri" panose="020F0502020204030204" pitchFamily="34" charset="0"/>
              </a:rPr>
              <a:t>française</a:t>
            </a:r>
            <a:r>
              <a:rPr lang="it-IT" sz="5100" kern="150" dirty="0">
                <a:solidFill>
                  <a:srgbClr val="202122"/>
                </a:solidFill>
                <a:effectLst/>
                <a:ea typeface="Calibri" panose="020F0502020204030204" pitchFamily="34" charset="0"/>
              </a:rPr>
              <a:t> </a:t>
            </a:r>
            <a:r>
              <a:rPr lang="it-IT" sz="5100" kern="150" dirty="0" err="1">
                <a:solidFill>
                  <a:srgbClr val="202122"/>
                </a:solidFill>
                <a:effectLst/>
                <a:ea typeface="Calibri" panose="020F0502020204030204" pitchFamily="34" charset="0"/>
              </a:rPr>
              <a:t>allait</a:t>
            </a:r>
            <a:r>
              <a:rPr lang="it-IT" sz="5100" kern="150" dirty="0">
                <a:solidFill>
                  <a:srgbClr val="202122"/>
                </a:solidFill>
                <a:effectLst/>
                <a:ea typeface="Calibri" panose="020F0502020204030204" pitchFamily="34" charset="0"/>
              </a:rPr>
              <a:t> </a:t>
            </a:r>
            <a:r>
              <a:rPr lang="it-IT" sz="5100" kern="150" dirty="0" err="1">
                <a:solidFill>
                  <a:srgbClr val="202122"/>
                </a:solidFill>
                <a:effectLst/>
                <a:ea typeface="Calibri" panose="020F0502020204030204" pitchFamily="34" charset="0"/>
              </a:rPr>
              <a:t>être</a:t>
            </a:r>
            <a:r>
              <a:rPr lang="it-IT" sz="5100" kern="150" dirty="0">
                <a:solidFill>
                  <a:srgbClr val="202122"/>
                </a:solidFill>
                <a:effectLst/>
                <a:ea typeface="Calibri" panose="020F0502020204030204" pitchFamily="34" charset="0"/>
              </a:rPr>
              <a:t> l’</a:t>
            </a:r>
            <a:r>
              <a:rPr lang="it-IT" sz="5100" kern="150" dirty="0" err="1">
                <a:solidFill>
                  <a:srgbClr val="202122"/>
                </a:solidFill>
                <a:effectLst/>
                <a:ea typeface="Calibri" panose="020F0502020204030204" pitchFamily="34" charset="0"/>
              </a:rPr>
              <a:t>historien</a:t>
            </a:r>
            <a:r>
              <a:rPr lang="it-IT" sz="5100" kern="150" dirty="0">
                <a:solidFill>
                  <a:srgbClr val="202122"/>
                </a:solidFill>
                <a:effectLst/>
                <a:ea typeface="Calibri" panose="020F0502020204030204" pitchFamily="34" charset="0"/>
              </a:rPr>
              <a:t>, je ne </a:t>
            </a:r>
            <a:r>
              <a:rPr lang="it-IT" sz="5100" kern="150" dirty="0" err="1">
                <a:solidFill>
                  <a:srgbClr val="202122"/>
                </a:solidFill>
                <a:effectLst/>
                <a:ea typeface="Calibri" panose="020F0502020204030204" pitchFamily="34" charset="0"/>
              </a:rPr>
              <a:t>devais</a:t>
            </a:r>
            <a:r>
              <a:rPr lang="it-IT" sz="5100" kern="150" dirty="0">
                <a:solidFill>
                  <a:srgbClr val="202122"/>
                </a:solidFill>
                <a:effectLst/>
                <a:ea typeface="Calibri" panose="020F0502020204030204" pitchFamily="34" charset="0"/>
              </a:rPr>
              <a:t> </a:t>
            </a:r>
            <a:r>
              <a:rPr lang="it-IT" sz="5100" kern="150" dirty="0" err="1">
                <a:solidFill>
                  <a:srgbClr val="202122"/>
                </a:solidFill>
                <a:effectLst/>
                <a:ea typeface="Calibri" panose="020F0502020204030204" pitchFamily="34" charset="0"/>
              </a:rPr>
              <a:t>être</a:t>
            </a:r>
            <a:r>
              <a:rPr lang="it-IT" sz="5100" kern="150" dirty="0">
                <a:solidFill>
                  <a:srgbClr val="202122"/>
                </a:solidFill>
                <a:effectLst/>
                <a:ea typeface="Calibri" panose="020F0502020204030204" pitchFamily="34" charset="0"/>
              </a:rPr>
              <a:t> </a:t>
            </a:r>
            <a:r>
              <a:rPr lang="it-IT" sz="5100" kern="150" dirty="0" err="1">
                <a:solidFill>
                  <a:srgbClr val="202122"/>
                </a:solidFill>
                <a:effectLst/>
                <a:ea typeface="Calibri" panose="020F0502020204030204" pitchFamily="34" charset="0"/>
              </a:rPr>
              <a:t>que</a:t>
            </a:r>
            <a:r>
              <a:rPr lang="it-IT" sz="5100" kern="150" dirty="0">
                <a:solidFill>
                  <a:srgbClr val="202122"/>
                </a:solidFill>
                <a:effectLst/>
                <a:ea typeface="Calibri" panose="020F0502020204030204" pitchFamily="34" charset="0"/>
              </a:rPr>
              <a:t> le </a:t>
            </a:r>
            <a:r>
              <a:rPr lang="it-IT" sz="5100" b="1" kern="150" dirty="0" err="1">
                <a:solidFill>
                  <a:srgbClr val="202122"/>
                </a:solidFill>
                <a:effectLst/>
                <a:ea typeface="Calibri" panose="020F0502020204030204" pitchFamily="34" charset="0"/>
              </a:rPr>
              <a:t>secrétaire</a:t>
            </a:r>
            <a:r>
              <a:rPr lang="it-IT" sz="5100" kern="150" dirty="0">
                <a:solidFill>
                  <a:srgbClr val="202122"/>
                </a:solidFill>
                <a:effectLst/>
                <a:ea typeface="Calibri" panose="020F0502020204030204" pitchFamily="34" charset="0"/>
              </a:rPr>
              <a:t>. En </a:t>
            </a:r>
            <a:r>
              <a:rPr lang="it-IT" sz="5100" kern="150" dirty="0" err="1">
                <a:solidFill>
                  <a:srgbClr val="202122"/>
                </a:solidFill>
                <a:effectLst/>
                <a:ea typeface="Calibri" panose="020F0502020204030204" pitchFamily="34" charset="0"/>
              </a:rPr>
              <a:t>dressant</a:t>
            </a:r>
            <a:r>
              <a:rPr lang="it-IT" sz="5100" kern="150" dirty="0">
                <a:solidFill>
                  <a:srgbClr val="202122"/>
                </a:solidFill>
                <a:effectLst/>
                <a:ea typeface="Calibri" panose="020F0502020204030204" pitchFamily="34" charset="0"/>
              </a:rPr>
              <a:t> l’</a:t>
            </a:r>
            <a:r>
              <a:rPr lang="it-IT" sz="5100" kern="150" dirty="0" err="1">
                <a:solidFill>
                  <a:srgbClr val="202122"/>
                </a:solidFill>
                <a:effectLst/>
                <a:ea typeface="Calibri" panose="020F0502020204030204" pitchFamily="34" charset="0"/>
              </a:rPr>
              <a:t>inventaire</a:t>
            </a:r>
            <a:r>
              <a:rPr lang="it-IT" sz="5100" kern="150" dirty="0">
                <a:solidFill>
                  <a:srgbClr val="202122"/>
                </a:solidFill>
                <a:effectLst/>
                <a:ea typeface="Calibri" panose="020F0502020204030204" pitchFamily="34" charset="0"/>
              </a:rPr>
              <a:t> </a:t>
            </a:r>
            <a:r>
              <a:rPr lang="it-IT" sz="5100" kern="150" dirty="0" err="1">
                <a:solidFill>
                  <a:srgbClr val="202122"/>
                </a:solidFill>
                <a:effectLst/>
                <a:ea typeface="Calibri" panose="020F0502020204030204" pitchFamily="34" charset="0"/>
              </a:rPr>
              <a:t>des</a:t>
            </a:r>
            <a:r>
              <a:rPr lang="it-IT" sz="5100" kern="150" dirty="0">
                <a:solidFill>
                  <a:srgbClr val="202122"/>
                </a:solidFill>
                <a:effectLst/>
                <a:ea typeface="Calibri" panose="020F0502020204030204" pitchFamily="34" charset="0"/>
              </a:rPr>
              <a:t> </a:t>
            </a:r>
            <a:r>
              <a:rPr lang="it-IT" sz="5100" kern="150" dirty="0" err="1">
                <a:solidFill>
                  <a:srgbClr val="202122"/>
                </a:solidFill>
                <a:effectLst/>
                <a:ea typeface="Calibri" panose="020F0502020204030204" pitchFamily="34" charset="0"/>
              </a:rPr>
              <a:t>vices</a:t>
            </a:r>
            <a:r>
              <a:rPr lang="it-IT" sz="5100" kern="150" dirty="0">
                <a:solidFill>
                  <a:srgbClr val="202122"/>
                </a:solidFill>
                <a:effectLst/>
                <a:ea typeface="Calibri" panose="020F0502020204030204" pitchFamily="34" charset="0"/>
              </a:rPr>
              <a:t> et </a:t>
            </a:r>
            <a:r>
              <a:rPr lang="it-IT" sz="5100" kern="150" dirty="0" err="1">
                <a:solidFill>
                  <a:srgbClr val="202122"/>
                </a:solidFill>
                <a:effectLst/>
                <a:ea typeface="Calibri" panose="020F0502020204030204" pitchFamily="34" charset="0"/>
              </a:rPr>
              <a:t>des</a:t>
            </a:r>
            <a:r>
              <a:rPr lang="it-IT" sz="5100" kern="150" dirty="0">
                <a:solidFill>
                  <a:srgbClr val="202122"/>
                </a:solidFill>
                <a:effectLst/>
                <a:ea typeface="Calibri" panose="020F0502020204030204" pitchFamily="34" charset="0"/>
              </a:rPr>
              <a:t> </a:t>
            </a:r>
            <a:r>
              <a:rPr lang="it-IT" sz="5100" kern="150" dirty="0" err="1">
                <a:solidFill>
                  <a:srgbClr val="202122"/>
                </a:solidFill>
                <a:effectLst/>
                <a:ea typeface="Calibri" panose="020F0502020204030204" pitchFamily="34" charset="0"/>
              </a:rPr>
              <a:t>vertus</a:t>
            </a:r>
            <a:r>
              <a:rPr lang="it-IT" sz="5100" kern="150" dirty="0">
                <a:solidFill>
                  <a:srgbClr val="202122"/>
                </a:solidFill>
                <a:effectLst/>
                <a:ea typeface="Calibri" panose="020F0502020204030204" pitchFamily="34" charset="0"/>
              </a:rPr>
              <a:t>, en </a:t>
            </a:r>
            <a:r>
              <a:rPr lang="it-IT" sz="5100" kern="150" dirty="0" err="1">
                <a:solidFill>
                  <a:srgbClr val="202122"/>
                </a:solidFill>
                <a:effectLst/>
                <a:ea typeface="Calibri" panose="020F0502020204030204" pitchFamily="34" charset="0"/>
              </a:rPr>
              <a:t>rassemblant</a:t>
            </a:r>
            <a:r>
              <a:rPr lang="it-IT" sz="5100" kern="150" dirty="0">
                <a:solidFill>
                  <a:srgbClr val="202122"/>
                </a:solidFill>
                <a:effectLst/>
                <a:ea typeface="Calibri" panose="020F0502020204030204" pitchFamily="34" charset="0"/>
              </a:rPr>
              <a:t> </a:t>
            </a:r>
            <a:r>
              <a:rPr lang="it-IT" sz="5100" kern="150" dirty="0" err="1">
                <a:solidFill>
                  <a:srgbClr val="202122"/>
                </a:solidFill>
                <a:effectLst/>
                <a:ea typeface="Calibri" panose="020F0502020204030204" pitchFamily="34" charset="0"/>
              </a:rPr>
              <a:t>les</a:t>
            </a:r>
            <a:r>
              <a:rPr lang="it-IT" sz="5100" kern="150" dirty="0">
                <a:solidFill>
                  <a:srgbClr val="202122"/>
                </a:solidFill>
                <a:effectLst/>
                <a:ea typeface="Calibri" panose="020F0502020204030204" pitchFamily="34" charset="0"/>
              </a:rPr>
              <a:t> </a:t>
            </a:r>
            <a:r>
              <a:rPr lang="it-IT" sz="5100" kern="150" dirty="0" err="1">
                <a:solidFill>
                  <a:srgbClr val="202122"/>
                </a:solidFill>
                <a:effectLst/>
                <a:ea typeface="Calibri" panose="020F0502020204030204" pitchFamily="34" charset="0"/>
              </a:rPr>
              <a:t>principaux</a:t>
            </a:r>
            <a:r>
              <a:rPr lang="it-IT" sz="5100" kern="150" dirty="0">
                <a:solidFill>
                  <a:srgbClr val="202122"/>
                </a:solidFill>
                <a:effectLst/>
                <a:ea typeface="Calibri" panose="020F0502020204030204" pitchFamily="34" charset="0"/>
              </a:rPr>
              <a:t> </a:t>
            </a:r>
            <a:r>
              <a:rPr lang="it-IT" sz="5100" kern="150" dirty="0" err="1">
                <a:solidFill>
                  <a:srgbClr val="202122"/>
                </a:solidFill>
                <a:effectLst/>
                <a:ea typeface="Calibri" panose="020F0502020204030204" pitchFamily="34" charset="0"/>
              </a:rPr>
              <a:t>faits</a:t>
            </a:r>
            <a:r>
              <a:rPr lang="it-IT" sz="5100" kern="150" dirty="0">
                <a:solidFill>
                  <a:srgbClr val="202122"/>
                </a:solidFill>
                <a:effectLst/>
                <a:ea typeface="Calibri" panose="020F0502020204030204" pitchFamily="34" charset="0"/>
              </a:rPr>
              <a:t> </a:t>
            </a:r>
            <a:r>
              <a:rPr lang="it-IT" sz="5100" kern="150" dirty="0" err="1">
                <a:solidFill>
                  <a:srgbClr val="202122"/>
                </a:solidFill>
                <a:effectLst/>
                <a:ea typeface="Calibri" panose="020F0502020204030204" pitchFamily="34" charset="0"/>
              </a:rPr>
              <a:t>des</a:t>
            </a:r>
            <a:r>
              <a:rPr lang="it-IT" sz="5100" kern="150" dirty="0">
                <a:solidFill>
                  <a:srgbClr val="202122"/>
                </a:solidFill>
                <a:effectLst/>
                <a:ea typeface="Calibri" panose="020F0502020204030204" pitchFamily="34" charset="0"/>
              </a:rPr>
              <a:t> </a:t>
            </a:r>
            <a:r>
              <a:rPr lang="it-IT" sz="5100" kern="150" dirty="0" err="1">
                <a:solidFill>
                  <a:srgbClr val="202122"/>
                </a:solidFill>
                <a:effectLst/>
                <a:ea typeface="Calibri" panose="020F0502020204030204" pitchFamily="34" charset="0"/>
              </a:rPr>
              <a:t>passions</a:t>
            </a:r>
            <a:r>
              <a:rPr lang="it-IT" sz="5100" kern="150" dirty="0">
                <a:solidFill>
                  <a:srgbClr val="202122"/>
                </a:solidFill>
                <a:effectLst/>
                <a:ea typeface="Calibri" panose="020F0502020204030204" pitchFamily="34" charset="0"/>
              </a:rPr>
              <a:t>, en </a:t>
            </a:r>
            <a:r>
              <a:rPr lang="it-IT" sz="5100" kern="150" dirty="0" err="1">
                <a:solidFill>
                  <a:srgbClr val="202122"/>
                </a:solidFill>
                <a:effectLst/>
                <a:ea typeface="Calibri" panose="020F0502020204030204" pitchFamily="34" charset="0"/>
              </a:rPr>
              <a:t>peignant</a:t>
            </a:r>
            <a:r>
              <a:rPr lang="it-IT" sz="5100" kern="150" dirty="0">
                <a:solidFill>
                  <a:srgbClr val="202122"/>
                </a:solidFill>
                <a:effectLst/>
                <a:ea typeface="Calibri" panose="020F0502020204030204" pitchFamily="34" charset="0"/>
              </a:rPr>
              <a:t> </a:t>
            </a:r>
            <a:r>
              <a:rPr lang="it-IT" sz="5100" kern="150" dirty="0" err="1">
                <a:solidFill>
                  <a:srgbClr val="202122"/>
                </a:solidFill>
                <a:effectLst/>
                <a:ea typeface="Calibri" panose="020F0502020204030204" pitchFamily="34" charset="0"/>
              </a:rPr>
              <a:t>les</a:t>
            </a:r>
            <a:r>
              <a:rPr lang="it-IT" sz="5100" kern="150" dirty="0">
                <a:solidFill>
                  <a:srgbClr val="202122"/>
                </a:solidFill>
                <a:effectLst/>
                <a:ea typeface="Calibri" panose="020F0502020204030204" pitchFamily="34" charset="0"/>
              </a:rPr>
              <a:t> </a:t>
            </a:r>
            <a:r>
              <a:rPr lang="it-IT" sz="5100" kern="150" dirty="0" err="1">
                <a:solidFill>
                  <a:srgbClr val="202122"/>
                </a:solidFill>
                <a:effectLst/>
                <a:ea typeface="Calibri" panose="020F0502020204030204" pitchFamily="34" charset="0"/>
              </a:rPr>
              <a:t>caractères</a:t>
            </a:r>
            <a:r>
              <a:rPr lang="it-IT" sz="5100" kern="150" dirty="0">
                <a:solidFill>
                  <a:srgbClr val="202122"/>
                </a:solidFill>
                <a:effectLst/>
                <a:ea typeface="Calibri" panose="020F0502020204030204" pitchFamily="34" charset="0"/>
              </a:rPr>
              <a:t>, en </a:t>
            </a:r>
            <a:r>
              <a:rPr lang="it-IT" sz="5100" kern="150" dirty="0" err="1">
                <a:solidFill>
                  <a:srgbClr val="202122"/>
                </a:solidFill>
                <a:effectLst/>
                <a:ea typeface="Calibri" panose="020F0502020204030204" pitchFamily="34" charset="0"/>
              </a:rPr>
              <a:t>choisissant</a:t>
            </a:r>
            <a:r>
              <a:rPr lang="it-IT" sz="5100" kern="150" dirty="0">
                <a:solidFill>
                  <a:srgbClr val="202122"/>
                </a:solidFill>
                <a:effectLst/>
                <a:ea typeface="Calibri" panose="020F0502020204030204" pitchFamily="34" charset="0"/>
              </a:rPr>
              <a:t> </a:t>
            </a:r>
            <a:r>
              <a:rPr lang="it-IT" sz="5100" kern="150" dirty="0" err="1">
                <a:solidFill>
                  <a:srgbClr val="202122"/>
                </a:solidFill>
                <a:effectLst/>
                <a:ea typeface="Calibri" panose="020F0502020204030204" pitchFamily="34" charset="0"/>
              </a:rPr>
              <a:t>les</a:t>
            </a:r>
            <a:r>
              <a:rPr lang="it-IT" sz="5100" kern="150" dirty="0">
                <a:solidFill>
                  <a:srgbClr val="202122"/>
                </a:solidFill>
                <a:effectLst/>
                <a:ea typeface="Calibri" panose="020F0502020204030204" pitchFamily="34" charset="0"/>
              </a:rPr>
              <a:t> </a:t>
            </a:r>
            <a:r>
              <a:rPr lang="it-IT" sz="5100" kern="150" dirty="0" err="1">
                <a:solidFill>
                  <a:srgbClr val="202122"/>
                </a:solidFill>
                <a:effectLst/>
                <a:ea typeface="Calibri" panose="020F0502020204030204" pitchFamily="34" charset="0"/>
              </a:rPr>
              <a:t>événements</a:t>
            </a:r>
            <a:r>
              <a:rPr lang="it-IT" sz="5100" kern="150" dirty="0">
                <a:solidFill>
                  <a:srgbClr val="202122"/>
                </a:solidFill>
                <a:effectLst/>
                <a:ea typeface="Calibri" panose="020F0502020204030204" pitchFamily="34" charset="0"/>
              </a:rPr>
              <a:t> </a:t>
            </a:r>
            <a:r>
              <a:rPr lang="it-IT" sz="5100" kern="150" dirty="0" err="1">
                <a:solidFill>
                  <a:srgbClr val="202122"/>
                </a:solidFill>
                <a:effectLst/>
                <a:ea typeface="Calibri" panose="020F0502020204030204" pitchFamily="34" charset="0"/>
              </a:rPr>
              <a:t>principaux</a:t>
            </a:r>
            <a:r>
              <a:rPr lang="it-IT" sz="5100" kern="150" dirty="0">
                <a:solidFill>
                  <a:srgbClr val="202122"/>
                </a:solidFill>
                <a:effectLst/>
                <a:ea typeface="Calibri" panose="020F0502020204030204" pitchFamily="34" charset="0"/>
              </a:rPr>
              <a:t> de la Société, en </a:t>
            </a:r>
            <a:r>
              <a:rPr lang="it-IT" sz="5100" kern="150" dirty="0" err="1">
                <a:solidFill>
                  <a:srgbClr val="202122"/>
                </a:solidFill>
                <a:effectLst/>
                <a:ea typeface="Calibri" panose="020F0502020204030204" pitchFamily="34" charset="0"/>
              </a:rPr>
              <a:t>composant</a:t>
            </a:r>
            <a:r>
              <a:rPr lang="it-IT" sz="5100" kern="150" dirty="0">
                <a:solidFill>
                  <a:srgbClr val="202122"/>
                </a:solidFill>
                <a:effectLst/>
                <a:ea typeface="Calibri" panose="020F0502020204030204" pitchFamily="34" charset="0"/>
              </a:rPr>
              <a:t> </a:t>
            </a:r>
            <a:r>
              <a:rPr lang="it-IT" sz="5100" kern="150" dirty="0" err="1">
                <a:solidFill>
                  <a:srgbClr val="202122"/>
                </a:solidFill>
                <a:effectLst/>
                <a:ea typeface="Calibri" panose="020F0502020204030204" pitchFamily="34" charset="0"/>
              </a:rPr>
              <a:t>des</a:t>
            </a:r>
            <a:r>
              <a:rPr lang="it-IT" sz="5100" kern="150" dirty="0">
                <a:solidFill>
                  <a:srgbClr val="202122"/>
                </a:solidFill>
                <a:effectLst/>
                <a:ea typeface="Calibri" panose="020F0502020204030204" pitchFamily="34" charset="0"/>
              </a:rPr>
              <a:t> </a:t>
            </a:r>
            <a:r>
              <a:rPr lang="it-IT" sz="5100" b="1" kern="150" dirty="0" err="1">
                <a:solidFill>
                  <a:srgbClr val="202122"/>
                </a:solidFill>
                <a:effectLst/>
                <a:ea typeface="Calibri" panose="020F0502020204030204" pitchFamily="34" charset="0"/>
              </a:rPr>
              <a:t>types</a:t>
            </a:r>
            <a:r>
              <a:rPr lang="it-IT" sz="5100" kern="150" dirty="0">
                <a:solidFill>
                  <a:srgbClr val="202122"/>
                </a:solidFill>
                <a:effectLst/>
                <a:ea typeface="Calibri" panose="020F0502020204030204" pitchFamily="34" charset="0"/>
              </a:rPr>
              <a:t> par la </a:t>
            </a:r>
            <a:r>
              <a:rPr lang="it-IT" sz="5100" kern="150" dirty="0" err="1">
                <a:solidFill>
                  <a:srgbClr val="202122"/>
                </a:solidFill>
                <a:effectLst/>
                <a:ea typeface="Calibri" panose="020F0502020204030204" pitchFamily="34" charset="0"/>
              </a:rPr>
              <a:t>réunion</a:t>
            </a:r>
            <a:r>
              <a:rPr lang="it-IT" sz="5100" kern="150" dirty="0">
                <a:solidFill>
                  <a:srgbClr val="202122"/>
                </a:solidFill>
                <a:effectLst/>
                <a:ea typeface="Calibri" panose="020F0502020204030204" pitchFamily="34" charset="0"/>
              </a:rPr>
              <a:t> </a:t>
            </a:r>
            <a:r>
              <a:rPr lang="it-IT" sz="5100" kern="150" dirty="0" err="1">
                <a:solidFill>
                  <a:srgbClr val="202122"/>
                </a:solidFill>
                <a:effectLst/>
                <a:ea typeface="Calibri" panose="020F0502020204030204" pitchFamily="34" charset="0"/>
              </a:rPr>
              <a:t>des</a:t>
            </a:r>
            <a:r>
              <a:rPr lang="it-IT" sz="5100" kern="150" dirty="0">
                <a:solidFill>
                  <a:srgbClr val="202122"/>
                </a:solidFill>
                <a:effectLst/>
                <a:ea typeface="Calibri" panose="020F0502020204030204" pitchFamily="34" charset="0"/>
              </a:rPr>
              <a:t> traits de </a:t>
            </a:r>
            <a:r>
              <a:rPr lang="it-IT" sz="5100" kern="150" dirty="0" err="1">
                <a:solidFill>
                  <a:srgbClr val="202122"/>
                </a:solidFill>
                <a:effectLst/>
                <a:ea typeface="Calibri" panose="020F0502020204030204" pitchFamily="34" charset="0"/>
              </a:rPr>
              <a:t>plusieurs</a:t>
            </a:r>
            <a:r>
              <a:rPr lang="it-IT" sz="5100" kern="150" dirty="0">
                <a:solidFill>
                  <a:srgbClr val="202122"/>
                </a:solidFill>
                <a:effectLst/>
                <a:ea typeface="Calibri" panose="020F0502020204030204" pitchFamily="34" charset="0"/>
              </a:rPr>
              <a:t> </a:t>
            </a:r>
            <a:r>
              <a:rPr lang="it-IT" sz="5100" kern="150" dirty="0" err="1">
                <a:solidFill>
                  <a:srgbClr val="202122"/>
                </a:solidFill>
                <a:effectLst/>
                <a:ea typeface="Calibri" panose="020F0502020204030204" pitchFamily="34" charset="0"/>
              </a:rPr>
              <a:t>caractères</a:t>
            </a:r>
            <a:r>
              <a:rPr lang="it-IT" sz="5100" kern="150" dirty="0">
                <a:solidFill>
                  <a:srgbClr val="202122"/>
                </a:solidFill>
                <a:effectLst/>
                <a:ea typeface="Calibri" panose="020F0502020204030204" pitchFamily="34" charset="0"/>
              </a:rPr>
              <a:t> </a:t>
            </a:r>
            <a:r>
              <a:rPr lang="it-IT" sz="5100" kern="150" dirty="0" err="1">
                <a:solidFill>
                  <a:srgbClr val="202122"/>
                </a:solidFill>
                <a:effectLst/>
                <a:ea typeface="Calibri" panose="020F0502020204030204" pitchFamily="34" charset="0"/>
              </a:rPr>
              <a:t>homogènes</a:t>
            </a:r>
            <a:r>
              <a:rPr lang="it-IT" sz="5100" kern="150" dirty="0">
                <a:solidFill>
                  <a:srgbClr val="202122"/>
                </a:solidFill>
                <a:effectLst/>
                <a:ea typeface="Calibri" panose="020F0502020204030204" pitchFamily="34" charset="0"/>
              </a:rPr>
              <a:t>, </a:t>
            </a:r>
            <a:r>
              <a:rPr lang="it-IT" sz="5100" kern="150" dirty="0" err="1">
                <a:solidFill>
                  <a:srgbClr val="202122"/>
                </a:solidFill>
                <a:effectLst/>
                <a:ea typeface="Calibri" panose="020F0502020204030204" pitchFamily="34" charset="0"/>
              </a:rPr>
              <a:t>peut-être</a:t>
            </a:r>
            <a:r>
              <a:rPr lang="it-IT" sz="5100" kern="150" dirty="0">
                <a:solidFill>
                  <a:srgbClr val="202122"/>
                </a:solidFill>
                <a:effectLst/>
                <a:ea typeface="Calibri" panose="020F0502020204030204" pitchFamily="34" charset="0"/>
              </a:rPr>
              <a:t> </a:t>
            </a:r>
            <a:r>
              <a:rPr lang="it-IT" sz="5100" kern="150" dirty="0" err="1">
                <a:solidFill>
                  <a:srgbClr val="202122"/>
                </a:solidFill>
                <a:effectLst/>
                <a:ea typeface="Calibri" panose="020F0502020204030204" pitchFamily="34" charset="0"/>
              </a:rPr>
              <a:t>pouvais</a:t>
            </a:r>
            <a:r>
              <a:rPr lang="it-IT" sz="5100" kern="150" dirty="0">
                <a:solidFill>
                  <a:srgbClr val="202122"/>
                </a:solidFill>
                <a:effectLst/>
                <a:ea typeface="Calibri" panose="020F0502020204030204" pitchFamily="34" charset="0"/>
              </a:rPr>
              <a:t>-je </a:t>
            </a:r>
            <a:r>
              <a:rPr lang="it-IT" sz="5100" kern="150" dirty="0" err="1">
                <a:solidFill>
                  <a:srgbClr val="202122"/>
                </a:solidFill>
                <a:effectLst/>
                <a:ea typeface="Calibri" panose="020F0502020204030204" pitchFamily="34" charset="0"/>
              </a:rPr>
              <a:t>arriver</a:t>
            </a:r>
            <a:r>
              <a:rPr lang="it-IT" sz="5100" kern="150" dirty="0">
                <a:solidFill>
                  <a:srgbClr val="202122"/>
                </a:solidFill>
                <a:effectLst/>
                <a:ea typeface="Calibri" panose="020F0502020204030204" pitchFamily="34" charset="0"/>
              </a:rPr>
              <a:t> à </a:t>
            </a:r>
            <a:r>
              <a:rPr lang="it-IT" sz="5100" kern="150" dirty="0" err="1">
                <a:solidFill>
                  <a:srgbClr val="202122"/>
                </a:solidFill>
                <a:effectLst/>
                <a:ea typeface="Calibri" panose="020F0502020204030204" pitchFamily="34" charset="0"/>
              </a:rPr>
              <a:t>écrire</a:t>
            </a:r>
            <a:r>
              <a:rPr lang="it-IT" sz="5100" kern="150" dirty="0">
                <a:solidFill>
                  <a:srgbClr val="202122"/>
                </a:solidFill>
                <a:effectLst/>
                <a:ea typeface="Calibri" panose="020F0502020204030204" pitchFamily="34" charset="0"/>
              </a:rPr>
              <a:t> l’histoire </a:t>
            </a:r>
            <a:r>
              <a:rPr lang="it-IT" sz="5100" kern="150" dirty="0" err="1">
                <a:solidFill>
                  <a:srgbClr val="202122"/>
                </a:solidFill>
                <a:effectLst/>
                <a:ea typeface="Calibri" panose="020F0502020204030204" pitchFamily="34" charset="0"/>
              </a:rPr>
              <a:t>oubliée</a:t>
            </a:r>
            <a:r>
              <a:rPr lang="it-IT" sz="5100" kern="150" dirty="0">
                <a:solidFill>
                  <a:srgbClr val="202122"/>
                </a:solidFill>
                <a:effectLst/>
                <a:ea typeface="Calibri" panose="020F0502020204030204" pitchFamily="34" charset="0"/>
              </a:rPr>
              <a:t> par </a:t>
            </a:r>
            <a:r>
              <a:rPr lang="it-IT" sz="5100" kern="150" dirty="0" err="1">
                <a:solidFill>
                  <a:srgbClr val="202122"/>
                </a:solidFill>
                <a:effectLst/>
                <a:ea typeface="Calibri" panose="020F0502020204030204" pitchFamily="34" charset="0"/>
              </a:rPr>
              <a:t>tant</a:t>
            </a:r>
            <a:r>
              <a:rPr lang="it-IT" sz="5100" kern="150" dirty="0">
                <a:solidFill>
                  <a:srgbClr val="202122"/>
                </a:solidFill>
                <a:effectLst/>
                <a:ea typeface="Calibri" panose="020F0502020204030204" pitchFamily="34" charset="0"/>
              </a:rPr>
              <a:t> d’</a:t>
            </a:r>
            <a:r>
              <a:rPr lang="it-IT" sz="5100" kern="150" dirty="0" err="1">
                <a:solidFill>
                  <a:srgbClr val="202122"/>
                </a:solidFill>
                <a:effectLst/>
                <a:ea typeface="Calibri" panose="020F0502020204030204" pitchFamily="34" charset="0"/>
              </a:rPr>
              <a:t>historiens</a:t>
            </a:r>
            <a:r>
              <a:rPr lang="it-IT" sz="5100" kern="150" dirty="0">
                <a:solidFill>
                  <a:srgbClr val="202122"/>
                </a:solidFill>
                <a:effectLst/>
                <a:ea typeface="Calibri" panose="020F0502020204030204" pitchFamily="34" charset="0"/>
              </a:rPr>
              <a:t>, celle </a:t>
            </a:r>
            <a:r>
              <a:rPr lang="it-IT" sz="5100" kern="150" dirty="0" err="1">
                <a:solidFill>
                  <a:srgbClr val="202122"/>
                </a:solidFill>
                <a:effectLst/>
                <a:ea typeface="Calibri" panose="020F0502020204030204" pitchFamily="34" charset="0"/>
              </a:rPr>
              <a:t>des</a:t>
            </a:r>
            <a:r>
              <a:rPr lang="it-IT" sz="5100" kern="150" dirty="0">
                <a:solidFill>
                  <a:srgbClr val="202122"/>
                </a:solidFill>
                <a:effectLst/>
                <a:ea typeface="Calibri" panose="020F0502020204030204" pitchFamily="34" charset="0"/>
              </a:rPr>
              <a:t> </a:t>
            </a:r>
            <a:r>
              <a:rPr lang="it-IT" sz="5100" b="1" kern="150" dirty="0" err="1">
                <a:solidFill>
                  <a:srgbClr val="202122"/>
                </a:solidFill>
                <a:effectLst/>
                <a:ea typeface="Calibri" panose="020F0502020204030204" pitchFamily="34" charset="0"/>
              </a:rPr>
              <a:t>mœurs</a:t>
            </a:r>
            <a:r>
              <a:rPr lang="it-IT" sz="5100" kern="150" dirty="0">
                <a:solidFill>
                  <a:srgbClr val="202122"/>
                </a:solidFill>
                <a:effectLst/>
                <a:ea typeface="Calibri" panose="020F0502020204030204" pitchFamily="34" charset="0"/>
              </a:rPr>
              <a:t>. </a:t>
            </a:r>
            <a:endParaRPr lang="it-IT" sz="5100" kern="150" dirty="0">
              <a:effectLst/>
              <a:ea typeface="Calibri" panose="020F0502020204030204" pitchFamily="34" charset="0"/>
            </a:endParaRPr>
          </a:p>
          <a:p>
            <a:pPr marL="0" indent="0" algn="just">
              <a:buNone/>
            </a:pPr>
            <a:endParaRPr lang="it-IT" sz="5100" kern="150" dirty="0">
              <a:effectLst/>
              <a:ea typeface="Calibri" panose="020F0502020204030204" pitchFamily="34" charset="0"/>
            </a:endParaRPr>
          </a:p>
          <a:p>
            <a:pPr algn="just"/>
            <a:r>
              <a:rPr lang="it-IT" sz="5100" kern="150" dirty="0">
                <a:solidFill>
                  <a:srgbClr val="202122"/>
                </a:solidFill>
                <a:effectLst/>
                <a:ea typeface="Calibri" panose="020F0502020204030204" pitchFamily="34" charset="0"/>
              </a:rPr>
              <a:t>S’en </a:t>
            </a:r>
            <a:r>
              <a:rPr lang="it-IT" sz="5100" kern="150" dirty="0" err="1">
                <a:solidFill>
                  <a:srgbClr val="202122"/>
                </a:solidFill>
                <a:effectLst/>
                <a:ea typeface="Calibri" panose="020F0502020204030204" pitchFamily="34" charset="0"/>
              </a:rPr>
              <a:t>tenant</a:t>
            </a:r>
            <a:r>
              <a:rPr lang="it-IT" sz="5100" kern="150" dirty="0">
                <a:solidFill>
                  <a:srgbClr val="202122"/>
                </a:solidFill>
                <a:effectLst/>
                <a:ea typeface="Calibri" panose="020F0502020204030204" pitchFamily="34" charset="0"/>
              </a:rPr>
              <a:t> à </a:t>
            </a:r>
            <a:r>
              <a:rPr lang="it-IT" sz="5100" kern="150" dirty="0" err="1">
                <a:solidFill>
                  <a:srgbClr val="202122"/>
                </a:solidFill>
                <a:effectLst/>
                <a:ea typeface="Calibri" panose="020F0502020204030204" pitchFamily="34" charset="0"/>
              </a:rPr>
              <a:t>cette</a:t>
            </a:r>
            <a:r>
              <a:rPr lang="it-IT" sz="5100" kern="150" dirty="0">
                <a:solidFill>
                  <a:srgbClr val="202122"/>
                </a:solidFill>
                <a:effectLst/>
                <a:ea typeface="Calibri" panose="020F0502020204030204" pitchFamily="34" charset="0"/>
              </a:rPr>
              <a:t> </a:t>
            </a:r>
            <a:r>
              <a:rPr lang="it-IT" sz="5100" kern="150" dirty="0" err="1">
                <a:solidFill>
                  <a:srgbClr val="202122"/>
                </a:solidFill>
                <a:effectLst/>
                <a:ea typeface="Calibri" panose="020F0502020204030204" pitchFamily="34" charset="0"/>
              </a:rPr>
              <a:t>reproduction</a:t>
            </a:r>
            <a:r>
              <a:rPr lang="it-IT" sz="5100" kern="150" dirty="0">
                <a:solidFill>
                  <a:srgbClr val="202122"/>
                </a:solidFill>
                <a:effectLst/>
                <a:ea typeface="Calibri" panose="020F0502020204030204" pitchFamily="34" charset="0"/>
              </a:rPr>
              <a:t> </a:t>
            </a:r>
            <a:r>
              <a:rPr lang="it-IT" sz="5100" kern="150" dirty="0" err="1">
                <a:solidFill>
                  <a:srgbClr val="202122"/>
                </a:solidFill>
                <a:effectLst/>
                <a:ea typeface="Calibri" panose="020F0502020204030204" pitchFamily="34" charset="0"/>
              </a:rPr>
              <a:t>rigoureuse</a:t>
            </a:r>
            <a:r>
              <a:rPr lang="it-IT" sz="5100" kern="150" dirty="0">
                <a:solidFill>
                  <a:srgbClr val="202122"/>
                </a:solidFill>
                <a:effectLst/>
                <a:ea typeface="Calibri" panose="020F0502020204030204" pitchFamily="34" charset="0"/>
              </a:rPr>
              <a:t>, un </a:t>
            </a:r>
            <a:r>
              <a:rPr lang="it-IT" sz="5100" kern="150" dirty="0" err="1">
                <a:solidFill>
                  <a:srgbClr val="202122"/>
                </a:solidFill>
                <a:effectLst/>
                <a:ea typeface="Calibri" panose="020F0502020204030204" pitchFamily="34" charset="0"/>
              </a:rPr>
              <a:t>écrivain</a:t>
            </a:r>
            <a:r>
              <a:rPr lang="it-IT" sz="5100" kern="150" dirty="0">
                <a:solidFill>
                  <a:srgbClr val="202122"/>
                </a:solidFill>
                <a:effectLst/>
                <a:ea typeface="Calibri" panose="020F0502020204030204" pitchFamily="34" charset="0"/>
              </a:rPr>
              <a:t> </a:t>
            </a:r>
            <a:r>
              <a:rPr lang="it-IT" sz="5100" kern="150" dirty="0" err="1">
                <a:solidFill>
                  <a:srgbClr val="202122"/>
                </a:solidFill>
                <a:effectLst/>
                <a:ea typeface="Calibri" panose="020F0502020204030204" pitchFamily="34" charset="0"/>
              </a:rPr>
              <a:t>pouvait</a:t>
            </a:r>
            <a:r>
              <a:rPr lang="it-IT" sz="5100" kern="150" dirty="0">
                <a:solidFill>
                  <a:srgbClr val="202122"/>
                </a:solidFill>
                <a:effectLst/>
                <a:ea typeface="Calibri" panose="020F0502020204030204" pitchFamily="34" charset="0"/>
              </a:rPr>
              <a:t> devenir un </a:t>
            </a:r>
            <a:r>
              <a:rPr lang="it-IT" sz="5100" b="1" kern="150" dirty="0" err="1">
                <a:solidFill>
                  <a:srgbClr val="202122"/>
                </a:solidFill>
                <a:effectLst/>
                <a:ea typeface="Calibri" panose="020F0502020204030204" pitchFamily="34" charset="0"/>
              </a:rPr>
              <a:t>peintre</a:t>
            </a:r>
            <a:r>
              <a:rPr lang="it-IT" sz="5100" kern="150" dirty="0">
                <a:solidFill>
                  <a:srgbClr val="202122"/>
                </a:solidFill>
                <a:effectLst/>
                <a:ea typeface="Calibri" panose="020F0502020204030204" pitchFamily="34" charset="0"/>
              </a:rPr>
              <a:t> plus </a:t>
            </a:r>
            <a:r>
              <a:rPr lang="it-IT" sz="5100" kern="150" dirty="0" err="1">
                <a:solidFill>
                  <a:srgbClr val="202122"/>
                </a:solidFill>
                <a:effectLst/>
                <a:ea typeface="Calibri" panose="020F0502020204030204" pitchFamily="34" charset="0"/>
              </a:rPr>
              <a:t>ou</a:t>
            </a:r>
            <a:r>
              <a:rPr lang="it-IT" sz="5100" kern="150" dirty="0">
                <a:solidFill>
                  <a:srgbClr val="202122"/>
                </a:solidFill>
                <a:effectLst/>
                <a:ea typeface="Calibri" panose="020F0502020204030204" pitchFamily="34" charset="0"/>
              </a:rPr>
              <a:t> </a:t>
            </a:r>
            <a:r>
              <a:rPr lang="it-IT" sz="5100" kern="150" dirty="0" err="1">
                <a:solidFill>
                  <a:srgbClr val="202122"/>
                </a:solidFill>
                <a:effectLst/>
                <a:ea typeface="Calibri" panose="020F0502020204030204" pitchFamily="34" charset="0"/>
              </a:rPr>
              <a:t>moins</a:t>
            </a:r>
            <a:r>
              <a:rPr lang="it-IT" sz="5100" kern="150" dirty="0">
                <a:solidFill>
                  <a:srgbClr val="202122"/>
                </a:solidFill>
                <a:effectLst/>
                <a:ea typeface="Calibri" panose="020F0502020204030204" pitchFamily="34" charset="0"/>
              </a:rPr>
              <a:t> </a:t>
            </a:r>
            <a:r>
              <a:rPr lang="it-IT" sz="5100" kern="150" dirty="0" err="1">
                <a:solidFill>
                  <a:srgbClr val="202122"/>
                </a:solidFill>
                <a:effectLst/>
                <a:ea typeface="Calibri" panose="020F0502020204030204" pitchFamily="34" charset="0"/>
              </a:rPr>
              <a:t>fidèle</a:t>
            </a:r>
            <a:r>
              <a:rPr lang="it-IT" sz="5100" kern="150" dirty="0">
                <a:solidFill>
                  <a:srgbClr val="202122"/>
                </a:solidFill>
                <a:effectLst/>
                <a:ea typeface="Calibri" panose="020F0502020204030204" pitchFamily="34" charset="0"/>
              </a:rPr>
              <a:t>, plus </a:t>
            </a:r>
            <a:r>
              <a:rPr lang="it-IT" sz="5100" kern="150" dirty="0" err="1">
                <a:solidFill>
                  <a:srgbClr val="202122"/>
                </a:solidFill>
                <a:effectLst/>
                <a:ea typeface="Calibri" panose="020F0502020204030204" pitchFamily="34" charset="0"/>
              </a:rPr>
              <a:t>ou</a:t>
            </a:r>
            <a:r>
              <a:rPr lang="it-IT" sz="5100" kern="150" dirty="0">
                <a:solidFill>
                  <a:srgbClr val="202122"/>
                </a:solidFill>
                <a:effectLst/>
                <a:ea typeface="Calibri" panose="020F0502020204030204" pitchFamily="34" charset="0"/>
              </a:rPr>
              <a:t> </a:t>
            </a:r>
            <a:r>
              <a:rPr lang="it-IT" sz="5100" kern="150" dirty="0" err="1">
                <a:solidFill>
                  <a:srgbClr val="202122"/>
                </a:solidFill>
                <a:effectLst/>
                <a:ea typeface="Calibri" panose="020F0502020204030204" pitchFamily="34" charset="0"/>
              </a:rPr>
              <a:t>moins</a:t>
            </a:r>
            <a:r>
              <a:rPr lang="it-IT" sz="5100" kern="150" dirty="0">
                <a:solidFill>
                  <a:srgbClr val="202122"/>
                </a:solidFill>
                <a:effectLst/>
                <a:ea typeface="Calibri" panose="020F0502020204030204" pitchFamily="34" charset="0"/>
              </a:rPr>
              <a:t> </a:t>
            </a:r>
            <a:r>
              <a:rPr lang="it-IT" sz="5100" kern="150" dirty="0" err="1">
                <a:solidFill>
                  <a:srgbClr val="202122"/>
                </a:solidFill>
                <a:effectLst/>
                <a:ea typeface="Calibri" panose="020F0502020204030204" pitchFamily="34" charset="0"/>
              </a:rPr>
              <a:t>heureux</a:t>
            </a:r>
            <a:r>
              <a:rPr lang="it-IT" sz="5100" kern="150" dirty="0">
                <a:solidFill>
                  <a:srgbClr val="202122"/>
                </a:solidFill>
                <a:effectLst/>
                <a:ea typeface="Calibri" panose="020F0502020204030204" pitchFamily="34" charset="0"/>
              </a:rPr>
              <a:t>, </a:t>
            </a:r>
            <a:r>
              <a:rPr lang="it-IT" sz="5100" kern="150" dirty="0" err="1">
                <a:solidFill>
                  <a:srgbClr val="202122"/>
                </a:solidFill>
                <a:effectLst/>
                <a:ea typeface="Calibri" panose="020F0502020204030204" pitchFamily="34" charset="0"/>
              </a:rPr>
              <a:t>patient</a:t>
            </a:r>
            <a:r>
              <a:rPr lang="it-IT" sz="5100" kern="150" dirty="0">
                <a:solidFill>
                  <a:srgbClr val="202122"/>
                </a:solidFill>
                <a:effectLst/>
                <a:ea typeface="Calibri" panose="020F0502020204030204" pitchFamily="34" charset="0"/>
              </a:rPr>
              <a:t> </a:t>
            </a:r>
            <a:r>
              <a:rPr lang="it-IT" sz="5100" kern="150" dirty="0" err="1">
                <a:solidFill>
                  <a:srgbClr val="202122"/>
                </a:solidFill>
                <a:effectLst/>
                <a:ea typeface="Calibri" panose="020F0502020204030204" pitchFamily="34" charset="0"/>
              </a:rPr>
              <a:t>ou</a:t>
            </a:r>
            <a:r>
              <a:rPr lang="it-IT" sz="5100" kern="150" dirty="0">
                <a:solidFill>
                  <a:srgbClr val="202122"/>
                </a:solidFill>
                <a:effectLst/>
                <a:ea typeface="Calibri" panose="020F0502020204030204" pitchFamily="34" charset="0"/>
              </a:rPr>
              <a:t> </a:t>
            </a:r>
            <a:r>
              <a:rPr lang="it-IT" sz="5100" kern="150" dirty="0" err="1">
                <a:solidFill>
                  <a:srgbClr val="202122"/>
                </a:solidFill>
                <a:effectLst/>
                <a:ea typeface="Calibri" panose="020F0502020204030204" pitchFamily="34" charset="0"/>
              </a:rPr>
              <a:t>courageux</a:t>
            </a:r>
            <a:r>
              <a:rPr lang="it-IT" sz="5100" kern="150" dirty="0">
                <a:solidFill>
                  <a:srgbClr val="202122"/>
                </a:solidFill>
                <a:effectLst/>
                <a:ea typeface="Calibri" panose="020F0502020204030204" pitchFamily="34" charset="0"/>
              </a:rPr>
              <a:t> </a:t>
            </a:r>
            <a:r>
              <a:rPr lang="it-IT" sz="5100" kern="150" dirty="0" err="1">
                <a:solidFill>
                  <a:srgbClr val="202122"/>
                </a:solidFill>
                <a:effectLst/>
                <a:ea typeface="Calibri" panose="020F0502020204030204" pitchFamily="34" charset="0"/>
              </a:rPr>
              <a:t>des</a:t>
            </a:r>
            <a:r>
              <a:rPr lang="it-IT" sz="5100" kern="150" dirty="0">
                <a:solidFill>
                  <a:srgbClr val="202122"/>
                </a:solidFill>
                <a:effectLst/>
                <a:ea typeface="Calibri" panose="020F0502020204030204" pitchFamily="34" charset="0"/>
              </a:rPr>
              <a:t> </a:t>
            </a:r>
            <a:r>
              <a:rPr lang="it-IT" sz="5100" kern="150" dirty="0" err="1">
                <a:solidFill>
                  <a:srgbClr val="202122"/>
                </a:solidFill>
                <a:effectLst/>
                <a:ea typeface="Calibri" panose="020F0502020204030204" pitchFamily="34" charset="0"/>
              </a:rPr>
              <a:t>types</a:t>
            </a:r>
            <a:r>
              <a:rPr lang="it-IT" sz="5100" kern="150" dirty="0">
                <a:solidFill>
                  <a:srgbClr val="202122"/>
                </a:solidFill>
                <a:effectLst/>
                <a:ea typeface="Calibri" panose="020F0502020204030204" pitchFamily="34" charset="0"/>
              </a:rPr>
              <a:t> </a:t>
            </a:r>
            <a:r>
              <a:rPr lang="it-IT" sz="5100" kern="150" dirty="0" err="1">
                <a:solidFill>
                  <a:srgbClr val="202122"/>
                </a:solidFill>
                <a:effectLst/>
                <a:ea typeface="Calibri" panose="020F0502020204030204" pitchFamily="34" charset="0"/>
              </a:rPr>
              <a:t>humains</a:t>
            </a:r>
            <a:r>
              <a:rPr lang="it-IT" sz="5100" kern="150" dirty="0">
                <a:solidFill>
                  <a:srgbClr val="202122"/>
                </a:solidFill>
                <a:effectLst/>
                <a:ea typeface="Calibri" panose="020F0502020204030204" pitchFamily="34" charset="0"/>
              </a:rPr>
              <a:t>, le </a:t>
            </a:r>
            <a:r>
              <a:rPr lang="it-IT" sz="5100" b="1" kern="150" dirty="0" err="1">
                <a:solidFill>
                  <a:srgbClr val="202122"/>
                </a:solidFill>
                <a:effectLst/>
                <a:ea typeface="Calibri" panose="020F0502020204030204" pitchFamily="34" charset="0"/>
              </a:rPr>
              <a:t>conteur</a:t>
            </a:r>
            <a:r>
              <a:rPr lang="it-IT" sz="5100" kern="150" dirty="0">
                <a:solidFill>
                  <a:srgbClr val="202122"/>
                </a:solidFill>
                <a:effectLst/>
                <a:ea typeface="Calibri" panose="020F0502020204030204" pitchFamily="34" charset="0"/>
              </a:rPr>
              <a:t> </a:t>
            </a:r>
            <a:r>
              <a:rPr lang="it-IT" sz="5100" kern="150" dirty="0" err="1">
                <a:solidFill>
                  <a:srgbClr val="202122"/>
                </a:solidFill>
                <a:effectLst/>
                <a:ea typeface="Calibri" panose="020F0502020204030204" pitchFamily="34" charset="0"/>
              </a:rPr>
              <a:t>des</a:t>
            </a:r>
            <a:r>
              <a:rPr lang="it-IT" sz="5100" kern="150" dirty="0">
                <a:solidFill>
                  <a:srgbClr val="202122"/>
                </a:solidFill>
                <a:effectLst/>
                <a:ea typeface="Calibri" panose="020F0502020204030204" pitchFamily="34" charset="0"/>
              </a:rPr>
              <a:t> </a:t>
            </a:r>
            <a:r>
              <a:rPr lang="it-IT" sz="5100" kern="150" dirty="0" err="1">
                <a:solidFill>
                  <a:srgbClr val="202122"/>
                </a:solidFill>
                <a:effectLst/>
                <a:ea typeface="Calibri" panose="020F0502020204030204" pitchFamily="34" charset="0"/>
              </a:rPr>
              <a:t>drames</a:t>
            </a:r>
            <a:r>
              <a:rPr lang="it-IT" sz="5100" kern="150" dirty="0">
                <a:solidFill>
                  <a:srgbClr val="202122"/>
                </a:solidFill>
                <a:effectLst/>
                <a:ea typeface="Calibri" panose="020F0502020204030204" pitchFamily="34" charset="0"/>
              </a:rPr>
              <a:t> de la vie intime, </a:t>
            </a:r>
            <a:r>
              <a:rPr lang="it-IT" sz="5100" b="1" kern="150" dirty="0">
                <a:solidFill>
                  <a:srgbClr val="202122"/>
                </a:solidFill>
                <a:effectLst/>
                <a:ea typeface="Calibri" panose="020F0502020204030204" pitchFamily="34" charset="0"/>
              </a:rPr>
              <a:t>l’</a:t>
            </a:r>
            <a:r>
              <a:rPr lang="it-IT" sz="5100" b="1" kern="150" dirty="0" err="1">
                <a:solidFill>
                  <a:srgbClr val="202122"/>
                </a:solidFill>
                <a:effectLst/>
                <a:ea typeface="Calibri" panose="020F0502020204030204" pitchFamily="34" charset="0"/>
              </a:rPr>
              <a:t>archéologue</a:t>
            </a:r>
            <a:r>
              <a:rPr lang="it-IT" sz="5100" kern="150" dirty="0">
                <a:solidFill>
                  <a:srgbClr val="202122"/>
                </a:solidFill>
                <a:effectLst/>
                <a:ea typeface="Calibri" panose="020F0502020204030204" pitchFamily="34" charset="0"/>
              </a:rPr>
              <a:t> </a:t>
            </a:r>
            <a:r>
              <a:rPr lang="it-IT" sz="5100" kern="150" dirty="0" err="1">
                <a:solidFill>
                  <a:srgbClr val="202122"/>
                </a:solidFill>
                <a:effectLst/>
                <a:ea typeface="Calibri" panose="020F0502020204030204" pitchFamily="34" charset="0"/>
              </a:rPr>
              <a:t>du</a:t>
            </a:r>
            <a:r>
              <a:rPr lang="it-IT" sz="5100" kern="150" dirty="0">
                <a:solidFill>
                  <a:srgbClr val="202122"/>
                </a:solidFill>
                <a:effectLst/>
                <a:ea typeface="Calibri" panose="020F0502020204030204" pitchFamily="34" charset="0"/>
              </a:rPr>
              <a:t> mobilier social, le </a:t>
            </a:r>
            <a:r>
              <a:rPr lang="it-IT" sz="5100" b="1" kern="150" dirty="0" err="1">
                <a:solidFill>
                  <a:srgbClr val="202122"/>
                </a:solidFill>
                <a:effectLst/>
                <a:ea typeface="Calibri" panose="020F0502020204030204" pitchFamily="34" charset="0"/>
              </a:rPr>
              <a:t>nomenclateur</a:t>
            </a:r>
            <a:r>
              <a:rPr lang="it-IT" sz="5100" kern="150" dirty="0">
                <a:solidFill>
                  <a:srgbClr val="202122"/>
                </a:solidFill>
                <a:effectLst/>
                <a:ea typeface="Calibri" panose="020F0502020204030204" pitchFamily="34" charset="0"/>
              </a:rPr>
              <a:t> </a:t>
            </a:r>
            <a:r>
              <a:rPr lang="it-IT" sz="5100" kern="150" dirty="0" err="1">
                <a:solidFill>
                  <a:srgbClr val="202122"/>
                </a:solidFill>
                <a:effectLst/>
                <a:ea typeface="Calibri" panose="020F0502020204030204" pitchFamily="34" charset="0"/>
              </a:rPr>
              <a:t>des</a:t>
            </a:r>
            <a:r>
              <a:rPr lang="it-IT" sz="5100" kern="150" dirty="0">
                <a:solidFill>
                  <a:srgbClr val="202122"/>
                </a:solidFill>
                <a:effectLst/>
                <a:ea typeface="Calibri" panose="020F0502020204030204" pitchFamily="34" charset="0"/>
              </a:rPr>
              <a:t> </a:t>
            </a:r>
            <a:r>
              <a:rPr lang="it-IT" sz="5100" kern="150" dirty="0" err="1">
                <a:solidFill>
                  <a:srgbClr val="202122"/>
                </a:solidFill>
                <a:effectLst/>
                <a:ea typeface="Calibri" panose="020F0502020204030204" pitchFamily="34" charset="0"/>
              </a:rPr>
              <a:t>professions</a:t>
            </a:r>
            <a:r>
              <a:rPr lang="it-IT" sz="5100" kern="150" dirty="0">
                <a:solidFill>
                  <a:srgbClr val="202122"/>
                </a:solidFill>
                <a:effectLst/>
                <a:ea typeface="Calibri" panose="020F0502020204030204" pitchFamily="34" charset="0"/>
              </a:rPr>
              <a:t>, </a:t>
            </a:r>
            <a:r>
              <a:rPr lang="it-IT" sz="5100" b="1" kern="150" dirty="0">
                <a:solidFill>
                  <a:srgbClr val="202122"/>
                </a:solidFill>
                <a:effectLst/>
                <a:ea typeface="Calibri" panose="020F0502020204030204" pitchFamily="34" charset="0"/>
              </a:rPr>
              <a:t>l’</a:t>
            </a:r>
            <a:r>
              <a:rPr lang="it-IT" sz="5100" b="1" kern="150" dirty="0" err="1">
                <a:solidFill>
                  <a:srgbClr val="202122"/>
                </a:solidFill>
                <a:effectLst/>
                <a:ea typeface="Calibri" panose="020F0502020204030204" pitchFamily="34" charset="0"/>
              </a:rPr>
              <a:t>enregistreur</a:t>
            </a:r>
            <a:r>
              <a:rPr lang="it-IT" sz="5100" kern="150" dirty="0">
                <a:solidFill>
                  <a:srgbClr val="202122"/>
                </a:solidFill>
                <a:effectLst/>
                <a:ea typeface="Calibri" panose="020F0502020204030204" pitchFamily="34" charset="0"/>
              </a:rPr>
              <a:t> </a:t>
            </a:r>
            <a:r>
              <a:rPr lang="it-IT" sz="5100" kern="150" dirty="0" err="1">
                <a:solidFill>
                  <a:srgbClr val="202122"/>
                </a:solidFill>
                <a:effectLst/>
                <a:ea typeface="Calibri" panose="020F0502020204030204" pitchFamily="34" charset="0"/>
              </a:rPr>
              <a:t>du</a:t>
            </a:r>
            <a:r>
              <a:rPr lang="it-IT" sz="5100" kern="150" dirty="0">
                <a:solidFill>
                  <a:srgbClr val="202122"/>
                </a:solidFill>
                <a:effectLst/>
                <a:ea typeface="Calibri" panose="020F0502020204030204" pitchFamily="34" charset="0"/>
              </a:rPr>
              <a:t> </a:t>
            </a:r>
            <a:r>
              <a:rPr lang="it-IT" sz="5100" kern="150" dirty="0" err="1">
                <a:solidFill>
                  <a:srgbClr val="202122"/>
                </a:solidFill>
                <a:effectLst/>
                <a:ea typeface="Calibri" panose="020F0502020204030204" pitchFamily="34" charset="0"/>
              </a:rPr>
              <a:t>bien</a:t>
            </a:r>
            <a:r>
              <a:rPr lang="it-IT" sz="5100" kern="150" dirty="0">
                <a:solidFill>
                  <a:srgbClr val="202122"/>
                </a:solidFill>
                <a:effectLst/>
                <a:ea typeface="Calibri" panose="020F0502020204030204" pitchFamily="34" charset="0"/>
              </a:rPr>
              <a:t> et </a:t>
            </a:r>
            <a:r>
              <a:rPr lang="it-IT" sz="5100" kern="150" dirty="0" err="1">
                <a:solidFill>
                  <a:srgbClr val="202122"/>
                </a:solidFill>
                <a:effectLst/>
                <a:ea typeface="Calibri" panose="020F0502020204030204" pitchFamily="34" charset="0"/>
              </a:rPr>
              <a:t>du</a:t>
            </a:r>
            <a:r>
              <a:rPr lang="it-IT" sz="5100" kern="150" dirty="0">
                <a:solidFill>
                  <a:srgbClr val="202122"/>
                </a:solidFill>
                <a:effectLst/>
                <a:ea typeface="Calibri" panose="020F0502020204030204" pitchFamily="34" charset="0"/>
              </a:rPr>
              <a:t> mal.</a:t>
            </a:r>
            <a:endParaRPr lang="it-IT" sz="5100" kern="150" dirty="0">
              <a:effectLst/>
              <a:ea typeface="Calibri" panose="020F0502020204030204" pitchFamily="34" charset="0"/>
            </a:endParaRPr>
          </a:p>
          <a:p>
            <a:endParaRPr lang="it-IT" dirty="0"/>
          </a:p>
        </p:txBody>
      </p:sp>
    </p:spTree>
    <p:extLst>
      <p:ext uri="{BB962C8B-B14F-4D97-AF65-F5344CB8AC3E}">
        <p14:creationId xmlns:p14="http://schemas.microsoft.com/office/powerpoint/2010/main" val="143399629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908FF79C-211C-47F8-812A-81E76C25EF4E}"/>
              </a:ext>
            </a:extLst>
          </p:cNvPr>
          <p:cNvSpPr>
            <a:spLocks noGrp="1"/>
          </p:cNvSpPr>
          <p:nvPr>
            <p:ph type="title"/>
          </p:nvPr>
        </p:nvSpPr>
        <p:spPr/>
        <p:txBody>
          <a:bodyPr/>
          <a:lstStyle/>
          <a:p>
            <a:pPr algn="ctr"/>
            <a:r>
              <a:rPr lang="it-IT" b="1" dirty="0" err="1"/>
              <a:t>Structure</a:t>
            </a:r>
            <a:r>
              <a:rPr lang="it-IT" b="1" dirty="0"/>
              <a:t> de </a:t>
            </a:r>
            <a:r>
              <a:rPr lang="it-IT" b="1" i="1" dirty="0"/>
              <a:t>La </a:t>
            </a:r>
            <a:r>
              <a:rPr lang="it-IT" b="1" i="1" dirty="0" err="1"/>
              <a:t>Comédie</a:t>
            </a:r>
            <a:r>
              <a:rPr lang="it-IT" b="1" i="1" dirty="0"/>
              <a:t> </a:t>
            </a:r>
            <a:r>
              <a:rPr lang="it-IT" b="1" i="1" dirty="0" err="1"/>
              <a:t>humaine</a:t>
            </a:r>
            <a:endParaRPr lang="it-IT" b="1" dirty="0"/>
          </a:p>
        </p:txBody>
      </p:sp>
      <p:sp>
        <p:nvSpPr>
          <p:cNvPr id="3" name="Segnaposto contenuto 2">
            <a:extLst>
              <a:ext uri="{FF2B5EF4-FFF2-40B4-BE49-F238E27FC236}">
                <a16:creationId xmlns:a16="http://schemas.microsoft.com/office/drawing/2014/main" id="{C87C2185-C051-4698-8E9D-B5CAB68CCA05}"/>
              </a:ext>
            </a:extLst>
          </p:cNvPr>
          <p:cNvSpPr>
            <a:spLocks noGrp="1"/>
          </p:cNvSpPr>
          <p:nvPr>
            <p:ph idx="1"/>
          </p:nvPr>
        </p:nvSpPr>
        <p:spPr/>
        <p:txBody>
          <a:bodyPr/>
          <a:lstStyle/>
          <a:p>
            <a:pPr marL="0" indent="0">
              <a:buNone/>
            </a:pPr>
            <a:r>
              <a:rPr lang="it-IT" b="1" kern="150" dirty="0">
                <a:solidFill>
                  <a:srgbClr val="202122"/>
                </a:solidFill>
                <a:effectLst/>
                <a:ea typeface="Calibri" panose="020F0502020204030204" pitchFamily="34" charset="0"/>
              </a:rPr>
              <a:t>1) </a:t>
            </a:r>
            <a:r>
              <a:rPr lang="it-IT" b="1" kern="150" dirty="0" err="1">
                <a:solidFill>
                  <a:srgbClr val="202122"/>
                </a:solidFill>
                <a:effectLst/>
                <a:ea typeface="Calibri" panose="020F0502020204030204" pitchFamily="34" charset="0"/>
              </a:rPr>
              <a:t>Études</a:t>
            </a:r>
            <a:r>
              <a:rPr lang="it-IT" b="1" kern="150" dirty="0">
                <a:solidFill>
                  <a:srgbClr val="202122"/>
                </a:solidFill>
                <a:effectLst/>
                <a:ea typeface="Calibri" panose="020F0502020204030204" pitchFamily="34" charset="0"/>
              </a:rPr>
              <a:t> de </a:t>
            </a:r>
            <a:r>
              <a:rPr lang="it-IT" b="1" kern="150" dirty="0" err="1">
                <a:solidFill>
                  <a:srgbClr val="202122"/>
                </a:solidFill>
                <a:effectLst/>
                <a:ea typeface="Calibri" panose="020F0502020204030204" pitchFamily="34" charset="0"/>
              </a:rPr>
              <a:t>mœurs</a:t>
            </a:r>
            <a:r>
              <a:rPr lang="it-IT" b="1" kern="150" dirty="0">
                <a:solidFill>
                  <a:srgbClr val="202122"/>
                </a:solidFill>
                <a:effectLst/>
                <a:ea typeface="Calibri" panose="020F0502020204030204" pitchFamily="34" charset="0"/>
              </a:rPr>
              <a:t> :</a:t>
            </a:r>
          </a:p>
          <a:p>
            <a:pPr lvl="1"/>
            <a:endParaRPr lang="it-IT" sz="2000" kern="150" dirty="0">
              <a:solidFill>
                <a:srgbClr val="202122"/>
              </a:solidFill>
              <a:latin typeface="Arial" panose="020B0604020202020204" pitchFamily="34" charset="0"/>
              <a:ea typeface="Calibri" panose="020F0502020204030204" pitchFamily="34" charset="0"/>
            </a:endParaRPr>
          </a:p>
          <a:p>
            <a:pPr lvl="1"/>
            <a:r>
              <a:rPr lang="it-IT" sz="2000" kern="150" dirty="0" err="1">
                <a:solidFill>
                  <a:srgbClr val="202122"/>
                </a:solidFill>
                <a:latin typeface="Arial" panose="020B0604020202020204" pitchFamily="34" charset="0"/>
                <a:ea typeface="Calibri" panose="020F0502020204030204" pitchFamily="34" charset="0"/>
              </a:rPr>
              <a:t>Scènes</a:t>
            </a:r>
            <a:r>
              <a:rPr lang="it-IT" sz="2000" kern="150" dirty="0">
                <a:solidFill>
                  <a:srgbClr val="202122"/>
                </a:solidFill>
                <a:latin typeface="Arial" panose="020B0604020202020204" pitchFamily="34" charset="0"/>
                <a:ea typeface="Calibri" panose="020F0502020204030204" pitchFamily="34" charset="0"/>
              </a:rPr>
              <a:t> de la vie privée [</a:t>
            </a:r>
            <a:r>
              <a:rPr lang="it-IT" sz="2000" i="1" kern="150" dirty="0">
                <a:solidFill>
                  <a:srgbClr val="202122"/>
                </a:solidFill>
                <a:latin typeface="Arial" panose="020B0604020202020204" pitchFamily="34" charset="0"/>
                <a:ea typeface="Calibri" panose="020F0502020204030204" pitchFamily="34" charset="0"/>
              </a:rPr>
              <a:t>Le </a:t>
            </a:r>
            <a:r>
              <a:rPr lang="it-IT" sz="2000" i="1" kern="150" dirty="0" err="1">
                <a:solidFill>
                  <a:srgbClr val="202122"/>
                </a:solidFill>
                <a:latin typeface="Arial" panose="020B0604020202020204" pitchFamily="34" charset="0"/>
                <a:ea typeface="Calibri" panose="020F0502020204030204" pitchFamily="34" charset="0"/>
              </a:rPr>
              <a:t>Père</a:t>
            </a:r>
            <a:r>
              <a:rPr lang="it-IT" sz="2000" i="1" kern="150" dirty="0">
                <a:solidFill>
                  <a:srgbClr val="202122"/>
                </a:solidFill>
                <a:latin typeface="Arial" panose="020B0604020202020204" pitchFamily="34" charset="0"/>
                <a:ea typeface="Calibri" panose="020F0502020204030204" pitchFamily="34" charset="0"/>
              </a:rPr>
              <a:t> </a:t>
            </a:r>
            <a:r>
              <a:rPr lang="it-IT" sz="2000" i="1" kern="150" dirty="0" err="1">
                <a:solidFill>
                  <a:srgbClr val="202122"/>
                </a:solidFill>
                <a:latin typeface="Arial" panose="020B0604020202020204" pitchFamily="34" charset="0"/>
                <a:ea typeface="Calibri" panose="020F0502020204030204" pitchFamily="34" charset="0"/>
              </a:rPr>
              <a:t>Goriot</a:t>
            </a:r>
            <a:r>
              <a:rPr lang="it-IT" sz="2000" kern="150" dirty="0">
                <a:solidFill>
                  <a:srgbClr val="202122"/>
                </a:solidFill>
                <a:latin typeface="Arial" panose="020B0604020202020204" pitchFamily="34" charset="0"/>
                <a:ea typeface="Calibri" panose="020F0502020204030204" pitchFamily="34" charset="0"/>
              </a:rPr>
              <a:t>, à partir de 1845]</a:t>
            </a:r>
          </a:p>
          <a:p>
            <a:pPr lvl="1"/>
            <a:r>
              <a:rPr lang="it-IT" sz="2000" kern="150" dirty="0" err="1">
                <a:solidFill>
                  <a:srgbClr val="202122"/>
                </a:solidFill>
                <a:latin typeface="Arial" panose="020B0604020202020204" pitchFamily="34" charset="0"/>
                <a:ea typeface="Calibri" panose="020F0502020204030204" pitchFamily="34" charset="0"/>
              </a:rPr>
              <a:t>Scènes</a:t>
            </a:r>
            <a:r>
              <a:rPr lang="it-IT" sz="2000" kern="150" dirty="0">
                <a:solidFill>
                  <a:srgbClr val="202122"/>
                </a:solidFill>
                <a:latin typeface="Arial" panose="020B0604020202020204" pitchFamily="34" charset="0"/>
                <a:ea typeface="Calibri" panose="020F0502020204030204" pitchFamily="34" charset="0"/>
              </a:rPr>
              <a:t> de la vie de province (</a:t>
            </a:r>
            <a:r>
              <a:rPr lang="it-IT" sz="2000" i="1" kern="150" dirty="0" err="1">
                <a:solidFill>
                  <a:srgbClr val="202122"/>
                </a:solidFill>
                <a:latin typeface="Arial" panose="020B0604020202020204" pitchFamily="34" charset="0"/>
                <a:ea typeface="Calibri" panose="020F0502020204030204" pitchFamily="34" charset="0"/>
              </a:rPr>
              <a:t>Eugénie</a:t>
            </a:r>
            <a:r>
              <a:rPr lang="it-IT" sz="2000" i="1" kern="150" dirty="0">
                <a:solidFill>
                  <a:srgbClr val="202122"/>
                </a:solidFill>
                <a:latin typeface="Arial" panose="020B0604020202020204" pitchFamily="34" charset="0"/>
                <a:ea typeface="Calibri" panose="020F0502020204030204" pitchFamily="34" charset="0"/>
              </a:rPr>
              <a:t> </a:t>
            </a:r>
            <a:r>
              <a:rPr lang="it-IT" sz="2000" i="1" kern="150" dirty="0" err="1">
                <a:solidFill>
                  <a:srgbClr val="202122"/>
                </a:solidFill>
                <a:latin typeface="Arial" panose="020B0604020202020204" pitchFamily="34" charset="0"/>
                <a:ea typeface="Calibri" panose="020F0502020204030204" pitchFamily="34" charset="0"/>
              </a:rPr>
              <a:t>Grandet</a:t>
            </a:r>
            <a:r>
              <a:rPr lang="it-IT" sz="2000" kern="150" dirty="0">
                <a:solidFill>
                  <a:srgbClr val="202122"/>
                </a:solidFill>
                <a:latin typeface="Arial" panose="020B0604020202020204" pitchFamily="34" charset="0"/>
                <a:ea typeface="Calibri" panose="020F0502020204030204" pitchFamily="34" charset="0"/>
              </a:rPr>
              <a:t>, 1833)</a:t>
            </a:r>
          </a:p>
          <a:p>
            <a:pPr lvl="1"/>
            <a:r>
              <a:rPr lang="it-IT" sz="2000" kern="150" dirty="0" err="1">
                <a:solidFill>
                  <a:srgbClr val="202122"/>
                </a:solidFill>
                <a:latin typeface="Arial" panose="020B0604020202020204" pitchFamily="34" charset="0"/>
                <a:ea typeface="Calibri" panose="020F0502020204030204" pitchFamily="34" charset="0"/>
              </a:rPr>
              <a:t>Scènes</a:t>
            </a:r>
            <a:r>
              <a:rPr lang="it-IT" sz="2000" kern="150" dirty="0">
                <a:solidFill>
                  <a:srgbClr val="202122"/>
                </a:solidFill>
                <a:latin typeface="Arial" panose="020B0604020202020204" pitchFamily="34" charset="0"/>
                <a:ea typeface="Calibri" panose="020F0502020204030204" pitchFamily="34" charset="0"/>
              </a:rPr>
              <a:t> de la vie </a:t>
            </a:r>
            <a:r>
              <a:rPr lang="it-IT" sz="2000" kern="150" dirty="0" err="1">
                <a:solidFill>
                  <a:srgbClr val="202122"/>
                </a:solidFill>
                <a:latin typeface="Arial" panose="020B0604020202020204" pitchFamily="34" charset="0"/>
                <a:ea typeface="Calibri" panose="020F0502020204030204" pitchFamily="34" charset="0"/>
              </a:rPr>
              <a:t>parisienne</a:t>
            </a:r>
            <a:r>
              <a:rPr lang="it-IT" sz="2000" kern="150" dirty="0">
                <a:solidFill>
                  <a:srgbClr val="202122"/>
                </a:solidFill>
                <a:latin typeface="Arial" panose="020B0604020202020204" pitchFamily="34" charset="0"/>
                <a:ea typeface="Calibri" panose="020F0502020204030204" pitchFamily="34" charset="0"/>
              </a:rPr>
              <a:t> (</a:t>
            </a:r>
            <a:r>
              <a:rPr lang="it-IT" sz="2000" i="1" kern="150" dirty="0">
                <a:solidFill>
                  <a:srgbClr val="202122"/>
                </a:solidFill>
                <a:latin typeface="Arial" panose="020B0604020202020204" pitchFamily="34" charset="0"/>
                <a:ea typeface="Calibri" panose="020F0502020204030204" pitchFamily="34" charset="0"/>
              </a:rPr>
              <a:t>Le </a:t>
            </a:r>
            <a:r>
              <a:rPr lang="it-IT" sz="2000" i="1" kern="150" dirty="0" err="1">
                <a:solidFill>
                  <a:srgbClr val="202122"/>
                </a:solidFill>
                <a:latin typeface="Arial" panose="020B0604020202020204" pitchFamily="34" charset="0"/>
                <a:ea typeface="Calibri" panose="020F0502020204030204" pitchFamily="34" charset="0"/>
              </a:rPr>
              <a:t>Père</a:t>
            </a:r>
            <a:r>
              <a:rPr lang="it-IT" sz="2000" i="1" kern="150" dirty="0">
                <a:solidFill>
                  <a:srgbClr val="202122"/>
                </a:solidFill>
                <a:latin typeface="Arial" panose="020B0604020202020204" pitchFamily="34" charset="0"/>
                <a:ea typeface="Calibri" panose="020F0502020204030204" pitchFamily="34" charset="0"/>
              </a:rPr>
              <a:t> </a:t>
            </a:r>
            <a:r>
              <a:rPr lang="it-IT" sz="2000" i="1" kern="150" dirty="0" err="1">
                <a:solidFill>
                  <a:srgbClr val="202122"/>
                </a:solidFill>
                <a:latin typeface="Arial" panose="020B0604020202020204" pitchFamily="34" charset="0"/>
                <a:ea typeface="Calibri" panose="020F0502020204030204" pitchFamily="34" charset="0"/>
              </a:rPr>
              <a:t>Goriot</a:t>
            </a:r>
            <a:r>
              <a:rPr lang="it-IT" sz="2000" kern="150" dirty="0">
                <a:solidFill>
                  <a:srgbClr val="202122"/>
                </a:solidFill>
                <a:latin typeface="Arial" panose="020B0604020202020204" pitchFamily="34" charset="0"/>
                <a:ea typeface="Calibri" panose="020F0502020204030204" pitchFamily="34" charset="0"/>
              </a:rPr>
              <a:t>, 1834-1835)</a:t>
            </a:r>
          </a:p>
          <a:p>
            <a:pPr lvl="1"/>
            <a:r>
              <a:rPr lang="it-IT" sz="2000" kern="150" dirty="0" err="1">
                <a:solidFill>
                  <a:srgbClr val="202122"/>
                </a:solidFill>
                <a:latin typeface="Arial" panose="020B0604020202020204" pitchFamily="34" charset="0"/>
                <a:ea typeface="Calibri" panose="020F0502020204030204" pitchFamily="34" charset="0"/>
              </a:rPr>
              <a:t>Scènes</a:t>
            </a:r>
            <a:r>
              <a:rPr lang="it-IT" sz="2000" kern="150" dirty="0">
                <a:solidFill>
                  <a:srgbClr val="202122"/>
                </a:solidFill>
                <a:latin typeface="Arial" panose="020B0604020202020204" pitchFamily="34" charset="0"/>
                <a:ea typeface="Calibri" panose="020F0502020204030204" pitchFamily="34" charset="0"/>
              </a:rPr>
              <a:t> de la vie </a:t>
            </a:r>
            <a:r>
              <a:rPr lang="it-IT" sz="2000" kern="150" dirty="0" err="1">
                <a:solidFill>
                  <a:srgbClr val="202122"/>
                </a:solidFill>
                <a:latin typeface="Arial" panose="020B0604020202020204" pitchFamily="34" charset="0"/>
                <a:ea typeface="Calibri" panose="020F0502020204030204" pitchFamily="34" charset="0"/>
              </a:rPr>
              <a:t>politique</a:t>
            </a:r>
            <a:endParaRPr lang="it-IT" sz="2000" kern="150" dirty="0">
              <a:solidFill>
                <a:srgbClr val="202122"/>
              </a:solidFill>
              <a:latin typeface="Arial" panose="020B0604020202020204" pitchFamily="34" charset="0"/>
              <a:ea typeface="Calibri" panose="020F0502020204030204" pitchFamily="34" charset="0"/>
            </a:endParaRPr>
          </a:p>
          <a:p>
            <a:pPr lvl="1"/>
            <a:r>
              <a:rPr lang="it-IT" sz="2000" kern="150" dirty="0" err="1">
                <a:solidFill>
                  <a:srgbClr val="202122"/>
                </a:solidFill>
                <a:latin typeface="Arial" panose="020B0604020202020204" pitchFamily="34" charset="0"/>
                <a:ea typeface="Calibri" panose="020F0502020204030204" pitchFamily="34" charset="0"/>
              </a:rPr>
              <a:t>Scènes</a:t>
            </a:r>
            <a:r>
              <a:rPr lang="it-IT" sz="2000" kern="150" dirty="0">
                <a:solidFill>
                  <a:srgbClr val="202122"/>
                </a:solidFill>
                <a:latin typeface="Arial" panose="020B0604020202020204" pitchFamily="34" charset="0"/>
                <a:ea typeface="Calibri" panose="020F0502020204030204" pitchFamily="34" charset="0"/>
              </a:rPr>
              <a:t> de la vie </a:t>
            </a:r>
            <a:r>
              <a:rPr lang="it-IT" sz="2000" kern="150" dirty="0" err="1">
                <a:solidFill>
                  <a:srgbClr val="202122"/>
                </a:solidFill>
                <a:latin typeface="Arial" panose="020B0604020202020204" pitchFamily="34" charset="0"/>
                <a:ea typeface="Calibri" panose="020F0502020204030204" pitchFamily="34" charset="0"/>
              </a:rPr>
              <a:t>militaire</a:t>
            </a:r>
            <a:endParaRPr lang="it-IT" sz="2000" kern="150" dirty="0">
              <a:effectLst/>
              <a:latin typeface="Calibri" panose="020F0502020204030204" pitchFamily="34" charset="0"/>
              <a:ea typeface="Calibri" panose="020F0502020204030204" pitchFamily="34" charset="0"/>
            </a:endParaRPr>
          </a:p>
          <a:p>
            <a:pPr lvl="1"/>
            <a:r>
              <a:rPr lang="it-IT" sz="2000" kern="150" dirty="0" err="1">
                <a:solidFill>
                  <a:srgbClr val="202122"/>
                </a:solidFill>
                <a:latin typeface="Arial" panose="020B0604020202020204" pitchFamily="34" charset="0"/>
                <a:ea typeface="Calibri" panose="020F0502020204030204" pitchFamily="34" charset="0"/>
              </a:rPr>
              <a:t>Scènes</a:t>
            </a:r>
            <a:r>
              <a:rPr lang="it-IT" sz="2000" kern="150" dirty="0">
                <a:solidFill>
                  <a:srgbClr val="202122"/>
                </a:solidFill>
                <a:latin typeface="Arial" panose="020B0604020202020204" pitchFamily="34" charset="0"/>
                <a:ea typeface="Calibri" panose="020F0502020204030204" pitchFamily="34" charset="0"/>
              </a:rPr>
              <a:t> de la vie de campagne</a:t>
            </a:r>
          </a:p>
          <a:p>
            <a:pPr marL="457200" lvl="1" indent="0">
              <a:buNone/>
            </a:pPr>
            <a:endParaRPr lang="it-IT" sz="1400" kern="150" dirty="0">
              <a:effectLst/>
              <a:latin typeface="Calibri" panose="020F0502020204030204" pitchFamily="34" charset="0"/>
              <a:ea typeface="Calibri" panose="020F0502020204030204" pitchFamily="34" charset="0"/>
            </a:endParaRPr>
          </a:p>
          <a:p>
            <a:pPr marL="0" indent="0">
              <a:buNone/>
            </a:pPr>
            <a:r>
              <a:rPr lang="it-IT" sz="2800" b="1" kern="150" dirty="0">
                <a:solidFill>
                  <a:srgbClr val="202122"/>
                </a:solidFill>
                <a:effectLst/>
                <a:ea typeface="Calibri" panose="020F0502020204030204" pitchFamily="34" charset="0"/>
              </a:rPr>
              <a:t>2) </a:t>
            </a:r>
            <a:r>
              <a:rPr lang="it-IT" sz="2800" b="1" kern="150" dirty="0" err="1">
                <a:solidFill>
                  <a:srgbClr val="202122"/>
                </a:solidFill>
                <a:effectLst/>
                <a:ea typeface="Calibri" panose="020F0502020204030204" pitchFamily="34" charset="0"/>
              </a:rPr>
              <a:t>Études</a:t>
            </a:r>
            <a:r>
              <a:rPr lang="it-IT" sz="2800" b="1" kern="150" dirty="0">
                <a:solidFill>
                  <a:srgbClr val="202122"/>
                </a:solidFill>
                <a:effectLst/>
                <a:ea typeface="Calibri" panose="020F0502020204030204" pitchFamily="34" charset="0"/>
              </a:rPr>
              <a:t> </a:t>
            </a:r>
            <a:r>
              <a:rPr lang="it-IT" sz="2800" b="1" kern="150" dirty="0" err="1">
                <a:solidFill>
                  <a:srgbClr val="202122"/>
                </a:solidFill>
                <a:effectLst/>
                <a:ea typeface="Calibri" panose="020F0502020204030204" pitchFamily="34" charset="0"/>
              </a:rPr>
              <a:t>philosophiques</a:t>
            </a:r>
            <a:endParaRPr lang="it-IT" sz="2800" b="1" kern="150" dirty="0">
              <a:solidFill>
                <a:srgbClr val="202122"/>
              </a:solidFill>
              <a:effectLst/>
              <a:ea typeface="Calibri" panose="020F0502020204030204" pitchFamily="34" charset="0"/>
            </a:endParaRPr>
          </a:p>
          <a:p>
            <a:pPr marL="0" indent="0">
              <a:buNone/>
            </a:pPr>
            <a:r>
              <a:rPr lang="it-IT" sz="2800" b="1" kern="150" dirty="0">
                <a:solidFill>
                  <a:srgbClr val="202122"/>
                </a:solidFill>
                <a:effectLst/>
                <a:ea typeface="Calibri" panose="020F0502020204030204" pitchFamily="34" charset="0"/>
              </a:rPr>
              <a:t>3) </a:t>
            </a:r>
            <a:r>
              <a:rPr lang="it-IT" sz="2800" b="1" kern="150" dirty="0" err="1">
                <a:solidFill>
                  <a:srgbClr val="202122"/>
                </a:solidFill>
                <a:effectLst/>
                <a:ea typeface="Calibri" panose="020F0502020204030204" pitchFamily="34" charset="0"/>
              </a:rPr>
              <a:t>Études</a:t>
            </a:r>
            <a:r>
              <a:rPr lang="it-IT" sz="2800" b="1" kern="150" dirty="0">
                <a:solidFill>
                  <a:srgbClr val="202122"/>
                </a:solidFill>
                <a:effectLst/>
                <a:ea typeface="Calibri" panose="020F0502020204030204" pitchFamily="34" charset="0"/>
              </a:rPr>
              <a:t> </a:t>
            </a:r>
            <a:r>
              <a:rPr lang="it-IT" sz="2800" b="1" kern="150" dirty="0" err="1">
                <a:solidFill>
                  <a:srgbClr val="202122"/>
                </a:solidFill>
                <a:effectLst/>
                <a:ea typeface="Calibri" panose="020F0502020204030204" pitchFamily="34" charset="0"/>
              </a:rPr>
              <a:t>analytiques</a:t>
            </a:r>
            <a:endParaRPr lang="it-IT" b="1" dirty="0"/>
          </a:p>
        </p:txBody>
      </p:sp>
    </p:spTree>
    <p:extLst>
      <p:ext uri="{BB962C8B-B14F-4D97-AF65-F5344CB8AC3E}">
        <p14:creationId xmlns:p14="http://schemas.microsoft.com/office/powerpoint/2010/main" val="50587703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8340AE12-CFEB-4752-80BF-A07C1A76E99B}"/>
              </a:ext>
            </a:extLst>
          </p:cNvPr>
          <p:cNvSpPr>
            <a:spLocks noGrp="1"/>
          </p:cNvSpPr>
          <p:nvPr>
            <p:ph type="title"/>
          </p:nvPr>
        </p:nvSpPr>
        <p:spPr/>
        <p:txBody>
          <a:bodyPr/>
          <a:lstStyle/>
          <a:p>
            <a:pPr algn="ctr"/>
            <a:r>
              <a:rPr lang="it-IT" sz="4400" i="1" kern="150" dirty="0">
                <a:solidFill>
                  <a:srgbClr val="202122"/>
                </a:solidFill>
                <a:latin typeface="Arial" panose="020B0604020202020204" pitchFamily="34" charset="0"/>
                <a:ea typeface="Calibri" panose="020F0502020204030204" pitchFamily="34" charset="0"/>
              </a:rPr>
              <a:t>Le </a:t>
            </a:r>
            <a:r>
              <a:rPr lang="it-IT" sz="4400" i="1" kern="150" dirty="0" err="1">
                <a:solidFill>
                  <a:srgbClr val="202122"/>
                </a:solidFill>
                <a:latin typeface="Arial" panose="020B0604020202020204" pitchFamily="34" charset="0"/>
                <a:ea typeface="Calibri" panose="020F0502020204030204" pitchFamily="34" charset="0"/>
              </a:rPr>
              <a:t>Père</a:t>
            </a:r>
            <a:r>
              <a:rPr lang="it-IT" sz="4400" i="1" kern="150" dirty="0">
                <a:solidFill>
                  <a:srgbClr val="202122"/>
                </a:solidFill>
                <a:latin typeface="Arial" panose="020B0604020202020204" pitchFamily="34" charset="0"/>
                <a:ea typeface="Calibri" panose="020F0502020204030204" pitchFamily="34" charset="0"/>
              </a:rPr>
              <a:t> </a:t>
            </a:r>
            <a:r>
              <a:rPr lang="it-IT" sz="4400" i="1" kern="150" dirty="0" err="1">
                <a:solidFill>
                  <a:srgbClr val="202122"/>
                </a:solidFill>
                <a:latin typeface="Arial" panose="020B0604020202020204" pitchFamily="34" charset="0"/>
                <a:ea typeface="Calibri" panose="020F0502020204030204" pitchFamily="34" charset="0"/>
              </a:rPr>
              <a:t>Goriot</a:t>
            </a:r>
            <a:r>
              <a:rPr lang="it-IT" sz="4400" kern="150" dirty="0">
                <a:solidFill>
                  <a:srgbClr val="202122"/>
                </a:solidFill>
                <a:latin typeface="Arial" panose="020B0604020202020204" pitchFamily="34" charset="0"/>
                <a:ea typeface="Calibri" panose="020F0502020204030204" pitchFamily="34" charset="0"/>
              </a:rPr>
              <a:t> </a:t>
            </a:r>
            <a:br>
              <a:rPr lang="it-IT" sz="4400" kern="150" dirty="0">
                <a:solidFill>
                  <a:srgbClr val="202122"/>
                </a:solidFill>
                <a:latin typeface="Arial" panose="020B0604020202020204" pitchFamily="34" charset="0"/>
                <a:ea typeface="Calibri" panose="020F0502020204030204" pitchFamily="34" charset="0"/>
              </a:rPr>
            </a:br>
            <a:r>
              <a:rPr lang="it-IT" sz="4400" kern="150" dirty="0">
                <a:solidFill>
                  <a:srgbClr val="202122"/>
                </a:solidFill>
                <a:latin typeface="Arial" panose="020B0604020202020204" pitchFamily="34" charset="0"/>
                <a:ea typeface="Calibri" panose="020F0502020204030204" pitchFamily="34" charset="0"/>
              </a:rPr>
              <a:t>(</a:t>
            </a:r>
            <a:r>
              <a:rPr lang="it-IT" sz="4400" kern="150" dirty="0" err="1">
                <a:solidFill>
                  <a:srgbClr val="202122"/>
                </a:solidFill>
                <a:latin typeface="Arial" panose="020B0604020202020204" pitchFamily="34" charset="0"/>
                <a:ea typeface="Calibri" panose="020F0502020204030204" pitchFamily="34" charset="0"/>
              </a:rPr>
              <a:t>description</a:t>
            </a:r>
            <a:r>
              <a:rPr lang="it-IT" sz="4400" kern="150" dirty="0">
                <a:solidFill>
                  <a:srgbClr val="202122"/>
                </a:solidFill>
                <a:latin typeface="Arial" panose="020B0604020202020204" pitchFamily="34" charset="0"/>
                <a:ea typeface="Calibri" panose="020F0502020204030204" pitchFamily="34" charset="0"/>
              </a:rPr>
              <a:t> de la </a:t>
            </a:r>
            <a:r>
              <a:rPr lang="it-IT" sz="4400" kern="150" dirty="0" err="1">
                <a:solidFill>
                  <a:srgbClr val="202122"/>
                </a:solidFill>
                <a:latin typeface="Arial" panose="020B0604020202020204" pitchFamily="34" charset="0"/>
                <a:ea typeface="Calibri" panose="020F0502020204030204" pitchFamily="34" charset="0"/>
              </a:rPr>
              <a:t>pension</a:t>
            </a:r>
            <a:r>
              <a:rPr lang="it-IT" sz="4400" kern="150" dirty="0">
                <a:solidFill>
                  <a:srgbClr val="202122"/>
                </a:solidFill>
                <a:latin typeface="Arial" panose="020B0604020202020204" pitchFamily="34" charset="0"/>
                <a:ea typeface="Calibri" panose="020F0502020204030204" pitchFamily="34" charset="0"/>
              </a:rPr>
              <a:t> </a:t>
            </a:r>
            <a:r>
              <a:rPr lang="it-IT" sz="4400" kern="150" dirty="0" err="1">
                <a:solidFill>
                  <a:srgbClr val="202122"/>
                </a:solidFill>
                <a:latin typeface="Arial" panose="020B0604020202020204" pitchFamily="34" charset="0"/>
                <a:ea typeface="Calibri" panose="020F0502020204030204" pitchFamily="34" charset="0"/>
              </a:rPr>
              <a:t>Vauquer</a:t>
            </a:r>
            <a:r>
              <a:rPr lang="it-IT" sz="4400" kern="150" dirty="0">
                <a:solidFill>
                  <a:srgbClr val="202122"/>
                </a:solidFill>
                <a:latin typeface="Arial" panose="020B0604020202020204" pitchFamily="34" charset="0"/>
                <a:ea typeface="Calibri" panose="020F0502020204030204" pitchFamily="34" charset="0"/>
              </a:rPr>
              <a:t>)</a:t>
            </a:r>
            <a:endParaRPr lang="it-IT" dirty="0"/>
          </a:p>
        </p:txBody>
      </p:sp>
      <p:sp>
        <p:nvSpPr>
          <p:cNvPr id="3" name="Segnaposto contenuto 2">
            <a:extLst>
              <a:ext uri="{FF2B5EF4-FFF2-40B4-BE49-F238E27FC236}">
                <a16:creationId xmlns:a16="http://schemas.microsoft.com/office/drawing/2014/main" id="{B0AF91FA-4B07-4D94-9979-45B2A76D8232}"/>
              </a:ext>
            </a:extLst>
          </p:cNvPr>
          <p:cNvSpPr>
            <a:spLocks noGrp="1"/>
          </p:cNvSpPr>
          <p:nvPr>
            <p:ph idx="1"/>
          </p:nvPr>
        </p:nvSpPr>
        <p:spPr/>
        <p:txBody>
          <a:bodyPr/>
          <a:lstStyle/>
          <a:p>
            <a:pPr algn="just"/>
            <a:r>
              <a:rPr lang="it-IT" sz="1800" dirty="0" err="1">
                <a:effectLst/>
                <a:latin typeface="Times New Roman" panose="02020603050405020304" pitchFamily="18" charset="0"/>
                <a:ea typeface="SimSun" panose="02010600030101010101" pitchFamily="2" charset="-122"/>
                <a:cs typeface="Lucida Sans" panose="020B0602030504020204" pitchFamily="34" charset="0"/>
              </a:rPr>
              <a:t>Cette</a:t>
            </a:r>
            <a:r>
              <a:rPr lang="it-IT" sz="1800" dirty="0">
                <a:effectLst/>
                <a:latin typeface="Times New Roman" panose="02020603050405020304" pitchFamily="18" charset="0"/>
                <a:ea typeface="SimSun" panose="02010600030101010101" pitchFamily="2" charset="-122"/>
                <a:cs typeface="Lucida Sans" panose="020B0602030504020204" pitchFamily="34" charset="0"/>
              </a:rPr>
              <a:t> pièce est </a:t>
            </a:r>
            <a:r>
              <a:rPr lang="it-IT" sz="1800" dirty="0" err="1">
                <a:effectLst/>
                <a:latin typeface="Times New Roman" panose="02020603050405020304" pitchFamily="18" charset="0"/>
                <a:ea typeface="SimSun" panose="02010600030101010101" pitchFamily="2" charset="-122"/>
                <a:cs typeface="Lucida Sans" panose="020B0602030504020204" pitchFamily="34" charset="0"/>
              </a:rPr>
              <a:t>dans</a:t>
            </a:r>
            <a:r>
              <a:rPr lang="it-IT" sz="1800" dirty="0">
                <a:effectLst/>
                <a:latin typeface="Times New Roman" panose="02020603050405020304" pitchFamily="18" charset="0"/>
                <a:ea typeface="SimSun" panose="02010600030101010101" pitchFamily="2" charset="-122"/>
                <a:cs typeface="Lucida Sans" panose="020B0602030504020204" pitchFamily="34" charset="0"/>
              </a:rPr>
              <a:t> tout son lustre </a:t>
            </a:r>
            <a:r>
              <a:rPr lang="it-IT" sz="1800" dirty="0" err="1">
                <a:effectLst/>
                <a:latin typeface="Times New Roman" panose="02020603050405020304" pitchFamily="18" charset="0"/>
                <a:ea typeface="SimSun" panose="02010600030101010101" pitchFamily="2" charset="-122"/>
                <a:cs typeface="Lucida Sans" panose="020B0602030504020204" pitchFamily="34" charset="0"/>
              </a:rPr>
              <a:t>au</a:t>
            </a:r>
            <a:r>
              <a:rPr lang="it-IT" sz="1800" dirty="0">
                <a:effectLst/>
                <a:latin typeface="Times New Roman" panose="02020603050405020304" pitchFamily="18" charset="0"/>
                <a:ea typeface="SimSun" panose="02010600030101010101" pitchFamily="2" charset="-122"/>
                <a:cs typeface="Lucida Sans" panose="020B0602030504020204" pitchFamily="34" charset="0"/>
              </a:rPr>
              <a:t> moment </a:t>
            </a:r>
            <a:r>
              <a:rPr lang="it-IT" sz="1800" dirty="0" err="1">
                <a:effectLst/>
                <a:latin typeface="Times New Roman" panose="02020603050405020304" pitchFamily="18" charset="0"/>
                <a:ea typeface="SimSun" panose="02010600030101010101" pitchFamily="2" charset="-122"/>
                <a:cs typeface="Lucida Sans" panose="020B0602030504020204" pitchFamily="34" charset="0"/>
              </a:rPr>
              <a:t>où</a:t>
            </a:r>
            <a:r>
              <a:rPr lang="it-IT" sz="1800" dirty="0">
                <a:effectLst/>
                <a:latin typeface="Times New Roman" panose="02020603050405020304" pitchFamily="18" charset="0"/>
                <a:ea typeface="SimSun" panose="02010600030101010101" pitchFamily="2" charset="-122"/>
                <a:cs typeface="Lucida Sans" panose="020B0602030504020204" pitchFamily="34" charset="0"/>
              </a:rPr>
              <a:t>, </a:t>
            </a:r>
            <a:r>
              <a:rPr lang="it-IT" sz="1800" dirty="0" err="1">
                <a:effectLst/>
                <a:latin typeface="Times New Roman" panose="02020603050405020304" pitchFamily="18" charset="0"/>
                <a:ea typeface="SimSun" panose="02010600030101010101" pitchFamily="2" charset="-122"/>
                <a:cs typeface="Lucida Sans" panose="020B0602030504020204" pitchFamily="34" charset="0"/>
              </a:rPr>
              <a:t>vers</a:t>
            </a:r>
            <a:r>
              <a:rPr lang="it-IT" sz="1800" dirty="0">
                <a:effectLst/>
                <a:latin typeface="Times New Roman" panose="02020603050405020304" pitchFamily="18" charset="0"/>
                <a:ea typeface="SimSun" panose="02010600030101010101" pitchFamily="2" charset="-122"/>
                <a:cs typeface="Lucida Sans" panose="020B0602030504020204" pitchFamily="34" charset="0"/>
              </a:rPr>
              <a:t> </a:t>
            </a:r>
            <a:r>
              <a:rPr lang="it-IT" sz="1800" dirty="0" err="1">
                <a:effectLst/>
                <a:latin typeface="Times New Roman" panose="02020603050405020304" pitchFamily="18" charset="0"/>
                <a:ea typeface="SimSun" panose="02010600030101010101" pitchFamily="2" charset="-122"/>
                <a:cs typeface="Lucida Sans" panose="020B0602030504020204" pitchFamily="34" charset="0"/>
              </a:rPr>
              <a:t>sept</a:t>
            </a:r>
            <a:r>
              <a:rPr lang="it-IT" sz="1800" dirty="0">
                <a:effectLst/>
                <a:latin typeface="Times New Roman" panose="02020603050405020304" pitchFamily="18" charset="0"/>
                <a:ea typeface="SimSun" panose="02010600030101010101" pitchFamily="2" charset="-122"/>
                <a:cs typeface="Lucida Sans" panose="020B0602030504020204" pitchFamily="34" charset="0"/>
              </a:rPr>
              <a:t> </a:t>
            </a:r>
            <a:r>
              <a:rPr lang="it-IT" sz="1800" dirty="0" err="1">
                <a:effectLst/>
                <a:latin typeface="Times New Roman" panose="02020603050405020304" pitchFamily="18" charset="0"/>
                <a:ea typeface="SimSun" panose="02010600030101010101" pitchFamily="2" charset="-122"/>
                <a:cs typeface="Lucida Sans" panose="020B0602030504020204" pitchFamily="34" charset="0"/>
              </a:rPr>
              <a:t>heures</a:t>
            </a:r>
            <a:r>
              <a:rPr lang="it-IT" sz="1800" dirty="0">
                <a:effectLst/>
                <a:latin typeface="Times New Roman" panose="02020603050405020304" pitchFamily="18" charset="0"/>
                <a:ea typeface="SimSun" panose="02010600030101010101" pitchFamily="2" charset="-122"/>
                <a:cs typeface="Lucida Sans" panose="020B0602030504020204" pitchFamily="34" charset="0"/>
              </a:rPr>
              <a:t> </a:t>
            </a:r>
            <a:r>
              <a:rPr lang="it-IT" sz="1800" dirty="0" err="1">
                <a:effectLst/>
                <a:latin typeface="Times New Roman" panose="02020603050405020304" pitchFamily="18" charset="0"/>
                <a:ea typeface="SimSun" panose="02010600030101010101" pitchFamily="2" charset="-122"/>
                <a:cs typeface="Lucida Sans" panose="020B0602030504020204" pitchFamily="34" charset="0"/>
              </a:rPr>
              <a:t>du</a:t>
            </a:r>
            <a:r>
              <a:rPr lang="it-IT" sz="1800" dirty="0">
                <a:effectLst/>
                <a:latin typeface="Times New Roman" panose="02020603050405020304" pitchFamily="18" charset="0"/>
                <a:ea typeface="SimSun" panose="02010600030101010101" pitchFamily="2" charset="-122"/>
                <a:cs typeface="Lucida Sans" panose="020B0602030504020204" pitchFamily="34" charset="0"/>
              </a:rPr>
              <a:t> </a:t>
            </a:r>
            <a:r>
              <a:rPr lang="it-IT" sz="1800" dirty="0" err="1">
                <a:effectLst/>
                <a:latin typeface="Times New Roman" panose="02020603050405020304" pitchFamily="18" charset="0"/>
                <a:ea typeface="SimSun" panose="02010600030101010101" pitchFamily="2" charset="-122"/>
                <a:cs typeface="Lucida Sans" panose="020B0602030504020204" pitchFamily="34" charset="0"/>
              </a:rPr>
              <a:t>matin</a:t>
            </a:r>
            <a:r>
              <a:rPr lang="it-IT" sz="1800" dirty="0">
                <a:effectLst/>
                <a:latin typeface="Times New Roman" panose="02020603050405020304" pitchFamily="18" charset="0"/>
                <a:ea typeface="SimSun" panose="02010600030101010101" pitchFamily="2" charset="-122"/>
                <a:cs typeface="Lucida Sans" panose="020B0602030504020204" pitchFamily="34" charset="0"/>
              </a:rPr>
              <a:t>, le chat de madame </a:t>
            </a:r>
            <a:r>
              <a:rPr lang="it-IT" sz="1800" dirty="0" err="1">
                <a:effectLst/>
                <a:latin typeface="Times New Roman" panose="02020603050405020304" pitchFamily="18" charset="0"/>
                <a:ea typeface="SimSun" panose="02010600030101010101" pitchFamily="2" charset="-122"/>
                <a:cs typeface="Lucida Sans" panose="020B0602030504020204" pitchFamily="34" charset="0"/>
              </a:rPr>
              <a:t>Vauquer</a:t>
            </a:r>
            <a:r>
              <a:rPr lang="it-IT" sz="1800" dirty="0">
                <a:effectLst/>
                <a:latin typeface="Times New Roman" panose="02020603050405020304" pitchFamily="18" charset="0"/>
                <a:ea typeface="SimSun" panose="02010600030101010101" pitchFamily="2" charset="-122"/>
                <a:cs typeface="Lucida Sans" panose="020B0602030504020204" pitchFamily="34" charset="0"/>
              </a:rPr>
              <a:t> </a:t>
            </a:r>
            <a:r>
              <a:rPr lang="it-IT" sz="1800" dirty="0" err="1">
                <a:effectLst/>
                <a:latin typeface="Times New Roman" panose="02020603050405020304" pitchFamily="18" charset="0"/>
                <a:ea typeface="SimSun" panose="02010600030101010101" pitchFamily="2" charset="-122"/>
                <a:cs typeface="Lucida Sans" panose="020B0602030504020204" pitchFamily="34" charset="0"/>
              </a:rPr>
              <a:t>précède</a:t>
            </a:r>
            <a:r>
              <a:rPr lang="it-IT" sz="1800" dirty="0">
                <a:effectLst/>
                <a:latin typeface="Times New Roman" panose="02020603050405020304" pitchFamily="18" charset="0"/>
                <a:ea typeface="SimSun" panose="02010600030101010101" pitchFamily="2" charset="-122"/>
                <a:cs typeface="Lucida Sans" panose="020B0602030504020204" pitchFamily="34" charset="0"/>
              </a:rPr>
              <a:t> sa maîtresse, </a:t>
            </a:r>
            <a:r>
              <a:rPr lang="it-IT" sz="1800" dirty="0" err="1">
                <a:effectLst/>
                <a:latin typeface="Times New Roman" panose="02020603050405020304" pitchFamily="18" charset="0"/>
                <a:ea typeface="SimSun" panose="02010600030101010101" pitchFamily="2" charset="-122"/>
                <a:cs typeface="Lucida Sans" panose="020B0602030504020204" pitchFamily="34" charset="0"/>
              </a:rPr>
              <a:t>saute</a:t>
            </a:r>
            <a:r>
              <a:rPr lang="it-IT" sz="1800" dirty="0">
                <a:effectLst/>
                <a:latin typeface="Times New Roman" panose="02020603050405020304" pitchFamily="18" charset="0"/>
                <a:ea typeface="SimSun" panose="02010600030101010101" pitchFamily="2" charset="-122"/>
                <a:cs typeface="Lucida Sans" panose="020B0602030504020204" pitchFamily="34" charset="0"/>
              </a:rPr>
              <a:t> sur </a:t>
            </a:r>
            <a:r>
              <a:rPr lang="it-IT" sz="1800" dirty="0" err="1">
                <a:effectLst/>
                <a:latin typeface="Times New Roman" panose="02020603050405020304" pitchFamily="18" charset="0"/>
                <a:ea typeface="SimSun" panose="02010600030101010101" pitchFamily="2" charset="-122"/>
                <a:cs typeface="Lucida Sans" panose="020B0602030504020204" pitchFamily="34" charset="0"/>
              </a:rPr>
              <a:t>les</a:t>
            </a:r>
            <a:r>
              <a:rPr lang="it-IT" sz="1800" dirty="0">
                <a:effectLst/>
                <a:latin typeface="Times New Roman" panose="02020603050405020304" pitchFamily="18" charset="0"/>
                <a:ea typeface="SimSun" panose="02010600030101010101" pitchFamily="2" charset="-122"/>
                <a:cs typeface="Lucida Sans" panose="020B0602030504020204" pitchFamily="34" charset="0"/>
              </a:rPr>
              <a:t> buffets, y </a:t>
            </a:r>
            <a:r>
              <a:rPr lang="it-IT" sz="1800" dirty="0" err="1">
                <a:effectLst/>
                <a:latin typeface="Times New Roman" panose="02020603050405020304" pitchFamily="18" charset="0"/>
                <a:ea typeface="SimSun" panose="02010600030101010101" pitchFamily="2" charset="-122"/>
                <a:cs typeface="Lucida Sans" panose="020B0602030504020204" pitchFamily="34" charset="0"/>
              </a:rPr>
              <a:t>flaire</a:t>
            </a:r>
            <a:r>
              <a:rPr lang="it-IT" sz="1800" dirty="0">
                <a:effectLst/>
                <a:latin typeface="Times New Roman" panose="02020603050405020304" pitchFamily="18" charset="0"/>
                <a:ea typeface="SimSun" panose="02010600030101010101" pitchFamily="2" charset="-122"/>
                <a:cs typeface="Lucida Sans" panose="020B0602030504020204" pitchFamily="34" charset="0"/>
              </a:rPr>
              <a:t> le </a:t>
            </a:r>
            <a:r>
              <a:rPr lang="it-IT" sz="1800" dirty="0" err="1">
                <a:effectLst/>
                <a:latin typeface="Times New Roman" panose="02020603050405020304" pitchFamily="18" charset="0"/>
                <a:ea typeface="SimSun" panose="02010600030101010101" pitchFamily="2" charset="-122"/>
                <a:cs typeface="Lucida Sans" panose="020B0602030504020204" pitchFamily="34" charset="0"/>
              </a:rPr>
              <a:t>lait</a:t>
            </a:r>
            <a:r>
              <a:rPr lang="it-IT" sz="1800" dirty="0">
                <a:effectLst/>
                <a:latin typeface="Times New Roman" panose="02020603050405020304" pitchFamily="18" charset="0"/>
                <a:ea typeface="SimSun" panose="02010600030101010101" pitchFamily="2" charset="-122"/>
                <a:cs typeface="Lucida Sans" panose="020B0602030504020204" pitchFamily="34" charset="0"/>
              </a:rPr>
              <a:t> </a:t>
            </a:r>
            <a:r>
              <a:rPr lang="it-IT" sz="1800" dirty="0" err="1">
                <a:effectLst/>
                <a:latin typeface="Times New Roman" panose="02020603050405020304" pitchFamily="18" charset="0"/>
                <a:ea typeface="SimSun" panose="02010600030101010101" pitchFamily="2" charset="-122"/>
                <a:cs typeface="Lucida Sans" panose="020B0602030504020204" pitchFamily="34" charset="0"/>
              </a:rPr>
              <a:t>que</a:t>
            </a:r>
            <a:r>
              <a:rPr lang="it-IT" sz="1800" dirty="0">
                <a:effectLst/>
                <a:latin typeface="Times New Roman" panose="02020603050405020304" pitchFamily="18" charset="0"/>
                <a:ea typeface="SimSun" panose="02010600030101010101" pitchFamily="2" charset="-122"/>
                <a:cs typeface="Lucida Sans" panose="020B0602030504020204" pitchFamily="34" charset="0"/>
              </a:rPr>
              <a:t> </a:t>
            </a:r>
            <a:r>
              <a:rPr lang="it-IT" sz="1800" dirty="0" err="1">
                <a:effectLst/>
                <a:latin typeface="Times New Roman" panose="02020603050405020304" pitchFamily="18" charset="0"/>
                <a:ea typeface="SimSun" panose="02010600030101010101" pitchFamily="2" charset="-122"/>
                <a:cs typeface="Lucida Sans" panose="020B0602030504020204" pitchFamily="34" charset="0"/>
              </a:rPr>
              <a:t>contiennent</a:t>
            </a:r>
            <a:r>
              <a:rPr lang="it-IT" sz="1800" dirty="0">
                <a:effectLst/>
                <a:latin typeface="Times New Roman" panose="02020603050405020304" pitchFamily="18" charset="0"/>
                <a:ea typeface="SimSun" panose="02010600030101010101" pitchFamily="2" charset="-122"/>
                <a:cs typeface="Lucida Sans" panose="020B0602030504020204" pitchFamily="34" charset="0"/>
              </a:rPr>
              <a:t> </a:t>
            </a:r>
            <a:r>
              <a:rPr lang="it-IT" sz="1800" dirty="0" err="1">
                <a:effectLst/>
                <a:latin typeface="Times New Roman" panose="02020603050405020304" pitchFamily="18" charset="0"/>
                <a:ea typeface="SimSun" panose="02010600030101010101" pitchFamily="2" charset="-122"/>
                <a:cs typeface="Lucida Sans" panose="020B0602030504020204" pitchFamily="34" charset="0"/>
              </a:rPr>
              <a:t>plusieurs</a:t>
            </a:r>
            <a:r>
              <a:rPr lang="it-IT" sz="1800" dirty="0">
                <a:effectLst/>
                <a:latin typeface="Times New Roman" panose="02020603050405020304" pitchFamily="18" charset="0"/>
                <a:ea typeface="SimSun" panose="02010600030101010101" pitchFamily="2" charset="-122"/>
                <a:cs typeface="Lucida Sans" panose="020B0602030504020204" pitchFamily="34" charset="0"/>
              </a:rPr>
              <a:t> </a:t>
            </a:r>
            <a:r>
              <a:rPr lang="it-IT" sz="1800" dirty="0" err="1">
                <a:effectLst/>
                <a:latin typeface="Times New Roman" panose="02020603050405020304" pitchFamily="18" charset="0"/>
                <a:ea typeface="SimSun" panose="02010600030101010101" pitchFamily="2" charset="-122"/>
                <a:cs typeface="Lucida Sans" panose="020B0602030504020204" pitchFamily="34" charset="0"/>
              </a:rPr>
              <a:t>jattes</a:t>
            </a:r>
            <a:r>
              <a:rPr lang="it-IT" sz="1800" dirty="0">
                <a:effectLst/>
                <a:latin typeface="Times New Roman" panose="02020603050405020304" pitchFamily="18" charset="0"/>
                <a:ea typeface="SimSun" panose="02010600030101010101" pitchFamily="2" charset="-122"/>
                <a:cs typeface="Lucida Sans" panose="020B0602030504020204" pitchFamily="34" charset="0"/>
              </a:rPr>
              <a:t> </a:t>
            </a:r>
            <a:r>
              <a:rPr lang="it-IT" sz="1800" dirty="0" err="1">
                <a:effectLst/>
                <a:latin typeface="Times New Roman" panose="02020603050405020304" pitchFamily="18" charset="0"/>
                <a:ea typeface="SimSun" panose="02010600030101010101" pitchFamily="2" charset="-122"/>
                <a:cs typeface="Lucida Sans" panose="020B0602030504020204" pitchFamily="34" charset="0"/>
              </a:rPr>
              <a:t>couvertes</a:t>
            </a:r>
            <a:r>
              <a:rPr lang="it-IT" sz="1800" dirty="0">
                <a:effectLst/>
                <a:latin typeface="Times New Roman" panose="02020603050405020304" pitchFamily="18" charset="0"/>
                <a:ea typeface="SimSun" panose="02010600030101010101" pitchFamily="2" charset="-122"/>
                <a:cs typeface="Lucida Sans" panose="020B0602030504020204" pitchFamily="34" charset="0"/>
              </a:rPr>
              <a:t> d’</a:t>
            </a:r>
            <a:r>
              <a:rPr lang="it-IT" sz="1800" dirty="0" err="1">
                <a:effectLst/>
                <a:latin typeface="Times New Roman" panose="02020603050405020304" pitchFamily="18" charset="0"/>
                <a:ea typeface="SimSun" panose="02010600030101010101" pitchFamily="2" charset="-122"/>
                <a:cs typeface="Lucida Sans" panose="020B0602030504020204" pitchFamily="34" charset="0"/>
              </a:rPr>
              <a:t>assiettes</a:t>
            </a:r>
            <a:r>
              <a:rPr lang="it-IT" sz="1800" dirty="0">
                <a:effectLst/>
                <a:latin typeface="Times New Roman" panose="02020603050405020304" pitchFamily="18" charset="0"/>
                <a:ea typeface="SimSun" panose="02010600030101010101" pitchFamily="2" charset="-122"/>
                <a:cs typeface="Lucida Sans" panose="020B0602030504020204" pitchFamily="34" charset="0"/>
              </a:rPr>
              <a:t>, et </a:t>
            </a:r>
            <a:r>
              <a:rPr lang="it-IT" sz="1800" dirty="0" err="1">
                <a:effectLst/>
                <a:latin typeface="Times New Roman" panose="02020603050405020304" pitchFamily="18" charset="0"/>
                <a:ea typeface="SimSun" panose="02010600030101010101" pitchFamily="2" charset="-122"/>
                <a:cs typeface="Lucida Sans" panose="020B0602030504020204" pitchFamily="34" charset="0"/>
              </a:rPr>
              <a:t>fait</a:t>
            </a:r>
            <a:r>
              <a:rPr lang="it-IT" sz="1800" dirty="0">
                <a:effectLst/>
                <a:latin typeface="Times New Roman" panose="02020603050405020304" pitchFamily="18" charset="0"/>
                <a:ea typeface="SimSun" panose="02010600030101010101" pitchFamily="2" charset="-122"/>
                <a:cs typeface="Lucida Sans" panose="020B0602030504020204" pitchFamily="34" charset="0"/>
              </a:rPr>
              <a:t> </a:t>
            </a:r>
            <a:r>
              <a:rPr lang="it-IT" sz="1800" dirty="0" err="1">
                <a:effectLst/>
                <a:latin typeface="Times New Roman" panose="02020603050405020304" pitchFamily="18" charset="0"/>
                <a:ea typeface="SimSun" panose="02010600030101010101" pitchFamily="2" charset="-122"/>
                <a:cs typeface="Lucida Sans" panose="020B0602030504020204" pitchFamily="34" charset="0"/>
              </a:rPr>
              <a:t>entendre</a:t>
            </a:r>
            <a:r>
              <a:rPr lang="it-IT" sz="1800" dirty="0">
                <a:effectLst/>
                <a:latin typeface="Times New Roman" panose="02020603050405020304" pitchFamily="18" charset="0"/>
                <a:ea typeface="SimSun" panose="02010600030101010101" pitchFamily="2" charset="-122"/>
                <a:cs typeface="Lucida Sans" panose="020B0602030504020204" pitchFamily="34" charset="0"/>
              </a:rPr>
              <a:t> son </a:t>
            </a:r>
            <a:r>
              <a:rPr lang="it-IT" sz="1800" i="1" dirty="0" err="1">
                <a:effectLst/>
                <a:latin typeface="Times New Roman" panose="02020603050405020304" pitchFamily="18" charset="0"/>
                <a:ea typeface="SimSun" panose="02010600030101010101" pitchFamily="2" charset="-122"/>
                <a:cs typeface="Lucida Sans" panose="020B0602030504020204" pitchFamily="34" charset="0"/>
              </a:rPr>
              <a:t>ronron</a:t>
            </a:r>
            <a:r>
              <a:rPr lang="it-IT" sz="1800" dirty="0">
                <a:effectLst/>
                <a:latin typeface="Times New Roman" panose="02020603050405020304" pitchFamily="18" charset="0"/>
                <a:ea typeface="SimSun" panose="02010600030101010101" pitchFamily="2" charset="-122"/>
                <a:cs typeface="Lucida Sans" panose="020B0602030504020204" pitchFamily="34" charset="0"/>
              </a:rPr>
              <a:t> </a:t>
            </a:r>
            <a:r>
              <a:rPr lang="it-IT" sz="1800" dirty="0" err="1">
                <a:effectLst/>
                <a:latin typeface="Times New Roman" panose="02020603050405020304" pitchFamily="18" charset="0"/>
                <a:ea typeface="SimSun" panose="02010600030101010101" pitchFamily="2" charset="-122"/>
                <a:cs typeface="Lucida Sans" panose="020B0602030504020204" pitchFamily="34" charset="0"/>
              </a:rPr>
              <a:t>matinal</a:t>
            </a:r>
            <a:r>
              <a:rPr lang="it-IT" sz="1800" dirty="0">
                <a:effectLst/>
                <a:latin typeface="Times New Roman" panose="02020603050405020304" pitchFamily="18" charset="0"/>
                <a:ea typeface="SimSun" panose="02010600030101010101" pitchFamily="2" charset="-122"/>
                <a:cs typeface="Lucida Sans" panose="020B0602030504020204" pitchFamily="34" charset="0"/>
              </a:rPr>
              <a:t>. </a:t>
            </a:r>
            <a:r>
              <a:rPr lang="it-IT" sz="1800" dirty="0" err="1">
                <a:effectLst/>
                <a:latin typeface="Times New Roman" panose="02020603050405020304" pitchFamily="18" charset="0"/>
                <a:ea typeface="SimSun" panose="02010600030101010101" pitchFamily="2" charset="-122"/>
                <a:cs typeface="Lucida Sans" panose="020B0602030504020204" pitchFamily="34" charset="0"/>
              </a:rPr>
              <a:t>Bientôt</a:t>
            </a:r>
            <a:r>
              <a:rPr lang="it-IT" sz="1800" dirty="0">
                <a:effectLst/>
                <a:latin typeface="Times New Roman" panose="02020603050405020304" pitchFamily="18" charset="0"/>
                <a:ea typeface="SimSun" panose="02010600030101010101" pitchFamily="2" charset="-122"/>
                <a:cs typeface="Lucida Sans" panose="020B0602030504020204" pitchFamily="34" charset="0"/>
              </a:rPr>
              <a:t> </a:t>
            </a:r>
            <a:r>
              <a:rPr lang="it-IT" sz="1800" b="1" dirty="0">
                <a:effectLst/>
                <a:latin typeface="Times New Roman" panose="02020603050405020304" pitchFamily="18" charset="0"/>
                <a:ea typeface="SimSun" panose="02010600030101010101" pitchFamily="2" charset="-122"/>
                <a:cs typeface="Lucida Sans" panose="020B0602030504020204" pitchFamily="34" charset="0"/>
              </a:rPr>
              <a:t>la </a:t>
            </a:r>
            <a:r>
              <a:rPr lang="it-IT" sz="1800" b="1" dirty="0" err="1">
                <a:effectLst/>
                <a:latin typeface="Times New Roman" panose="02020603050405020304" pitchFamily="18" charset="0"/>
                <a:ea typeface="SimSun" panose="02010600030101010101" pitchFamily="2" charset="-122"/>
                <a:cs typeface="Lucida Sans" panose="020B0602030504020204" pitchFamily="34" charset="0"/>
              </a:rPr>
              <a:t>veuve</a:t>
            </a:r>
            <a:r>
              <a:rPr lang="it-IT" sz="1800" dirty="0">
                <a:effectLst/>
                <a:latin typeface="Times New Roman" panose="02020603050405020304" pitchFamily="18" charset="0"/>
                <a:ea typeface="SimSun" panose="02010600030101010101" pitchFamily="2" charset="-122"/>
                <a:cs typeface="Lucida Sans" panose="020B0602030504020204" pitchFamily="34" charset="0"/>
              </a:rPr>
              <a:t> se </a:t>
            </a:r>
            <a:r>
              <a:rPr lang="it-IT" sz="1800" dirty="0" err="1">
                <a:effectLst/>
                <a:latin typeface="Times New Roman" panose="02020603050405020304" pitchFamily="18" charset="0"/>
                <a:ea typeface="SimSun" panose="02010600030101010101" pitchFamily="2" charset="-122"/>
                <a:cs typeface="Lucida Sans" panose="020B0602030504020204" pitchFamily="34" charset="0"/>
              </a:rPr>
              <a:t>montre</a:t>
            </a:r>
            <a:r>
              <a:rPr lang="it-IT" sz="1800" dirty="0">
                <a:effectLst/>
                <a:latin typeface="Times New Roman" panose="02020603050405020304" pitchFamily="18" charset="0"/>
                <a:ea typeface="SimSun" panose="02010600030101010101" pitchFamily="2" charset="-122"/>
                <a:cs typeface="Lucida Sans" panose="020B0602030504020204" pitchFamily="34" charset="0"/>
              </a:rPr>
              <a:t>, </a:t>
            </a:r>
            <a:r>
              <a:rPr lang="it-IT" sz="1800" dirty="0" err="1">
                <a:effectLst/>
                <a:latin typeface="Times New Roman" panose="02020603050405020304" pitchFamily="18" charset="0"/>
                <a:ea typeface="SimSun" panose="02010600030101010101" pitchFamily="2" charset="-122"/>
                <a:cs typeface="Lucida Sans" panose="020B0602030504020204" pitchFamily="34" charset="0"/>
              </a:rPr>
              <a:t>attifée</a:t>
            </a:r>
            <a:r>
              <a:rPr lang="it-IT" sz="1800" dirty="0">
                <a:effectLst/>
                <a:latin typeface="Times New Roman" panose="02020603050405020304" pitchFamily="18" charset="0"/>
                <a:ea typeface="SimSun" panose="02010600030101010101" pitchFamily="2" charset="-122"/>
                <a:cs typeface="Lucida Sans" panose="020B0602030504020204" pitchFamily="34" charset="0"/>
              </a:rPr>
              <a:t> de son </a:t>
            </a:r>
            <a:r>
              <a:rPr lang="it-IT" sz="1800" dirty="0" err="1">
                <a:effectLst/>
                <a:latin typeface="Times New Roman" panose="02020603050405020304" pitchFamily="18" charset="0"/>
                <a:ea typeface="SimSun" panose="02010600030101010101" pitchFamily="2" charset="-122"/>
                <a:cs typeface="Lucida Sans" panose="020B0602030504020204" pitchFamily="34" charset="0"/>
              </a:rPr>
              <a:t>bonnet</a:t>
            </a:r>
            <a:r>
              <a:rPr lang="it-IT" sz="1800" dirty="0">
                <a:effectLst/>
                <a:latin typeface="Times New Roman" panose="02020603050405020304" pitchFamily="18" charset="0"/>
                <a:ea typeface="SimSun" panose="02010600030101010101" pitchFamily="2" charset="-122"/>
                <a:cs typeface="Lucida Sans" panose="020B0602030504020204" pitchFamily="34" charset="0"/>
              </a:rPr>
              <a:t> de tulle </a:t>
            </a:r>
            <a:r>
              <a:rPr lang="it-IT" sz="1800" dirty="0" err="1">
                <a:effectLst/>
                <a:latin typeface="Times New Roman" panose="02020603050405020304" pitchFamily="18" charset="0"/>
                <a:ea typeface="SimSun" panose="02010600030101010101" pitchFamily="2" charset="-122"/>
                <a:cs typeface="Lucida Sans" panose="020B0602030504020204" pitchFamily="34" charset="0"/>
              </a:rPr>
              <a:t>sous</a:t>
            </a:r>
            <a:r>
              <a:rPr lang="it-IT" sz="1800" dirty="0">
                <a:effectLst/>
                <a:latin typeface="Times New Roman" panose="02020603050405020304" pitchFamily="18" charset="0"/>
                <a:ea typeface="SimSun" panose="02010600030101010101" pitchFamily="2" charset="-122"/>
                <a:cs typeface="Lucida Sans" panose="020B0602030504020204" pitchFamily="34" charset="0"/>
              </a:rPr>
              <a:t> </a:t>
            </a:r>
            <a:r>
              <a:rPr lang="it-IT" sz="1800" dirty="0" err="1">
                <a:effectLst/>
                <a:latin typeface="Times New Roman" panose="02020603050405020304" pitchFamily="18" charset="0"/>
                <a:ea typeface="SimSun" panose="02010600030101010101" pitchFamily="2" charset="-122"/>
                <a:cs typeface="Lucida Sans" panose="020B0602030504020204" pitchFamily="34" charset="0"/>
              </a:rPr>
              <a:t>lequel</a:t>
            </a:r>
            <a:r>
              <a:rPr lang="it-IT" sz="1800" dirty="0">
                <a:effectLst/>
                <a:latin typeface="Times New Roman" panose="02020603050405020304" pitchFamily="18" charset="0"/>
                <a:ea typeface="SimSun" panose="02010600030101010101" pitchFamily="2" charset="-122"/>
                <a:cs typeface="Lucida Sans" panose="020B0602030504020204" pitchFamily="34" charset="0"/>
              </a:rPr>
              <a:t> </a:t>
            </a:r>
            <a:r>
              <a:rPr lang="it-IT" sz="1800" dirty="0" err="1">
                <a:effectLst/>
                <a:latin typeface="Times New Roman" panose="02020603050405020304" pitchFamily="18" charset="0"/>
                <a:ea typeface="SimSun" panose="02010600030101010101" pitchFamily="2" charset="-122"/>
                <a:cs typeface="Lucida Sans" panose="020B0602030504020204" pitchFamily="34" charset="0"/>
              </a:rPr>
              <a:t>pend</a:t>
            </a:r>
            <a:r>
              <a:rPr lang="it-IT" sz="1800" dirty="0">
                <a:effectLst/>
                <a:latin typeface="Times New Roman" panose="02020603050405020304" pitchFamily="18" charset="0"/>
                <a:ea typeface="SimSun" panose="02010600030101010101" pitchFamily="2" charset="-122"/>
                <a:cs typeface="Lucida Sans" panose="020B0602030504020204" pitchFamily="34" charset="0"/>
              </a:rPr>
              <a:t> un tour de </a:t>
            </a:r>
            <a:r>
              <a:rPr lang="it-IT" sz="1800" dirty="0" err="1">
                <a:effectLst/>
                <a:latin typeface="Times New Roman" panose="02020603050405020304" pitchFamily="18" charset="0"/>
                <a:ea typeface="SimSun" panose="02010600030101010101" pitchFamily="2" charset="-122"/>
                <a:cs typeface="Lucida Sans" panose="020B0602030504020204" pitchFamily="34" charset="0"/>
              </a:rPr>
              <a:t>faux</a:t>
            </a:r>
            <a:r>
              <a:rPr lang="it-IT" sz="1800" dirty="0">
                <a:effectLst/>
                <a:latin typeface="Times New Roman" panose="02020603050405020304" pitchFamily="18" charset="0"/>
                <a:ea typeface="SimSun" panose="02010600030101010101" pitchFamily="2" charset="-122"/>
                <a:cs typeface="Lucida Sans" panose="020B0602030504020204" pitchFamily="34" charset="0"/>
              </a:rPr>
              <a:t> </a:t>
            </a:r>
            <a:r>
              <a:rPr lang="it-IT" sz="1800" dirty="0" err="1">
                <a:effectLst/>
                <a:latin typeface="Times New Roman" panose="02020603050405020304" pitchFamily="18" charset="0"/>
                <a:ea typeface="SimSun" panose="02010600030101010101" pitchFamily="2" charset="-122"/>
                <a:cs typeface="Lucida Sans" panose="020B0602030504020204" pitchFamily="34" charset="0"/>
              </a:rPr>
              <a:t>cheveux</a:t>
            </a:r>
            <a:r>
              <a:rPr lang="it-IT" sz="1800" dirty="0">
                <a:effectLst/>
                <a:latin typeface="Times New Roman" panose="02020603050405020304" pitchFamily="18" charset="0"/>
                <a:ea typeface="SimSun" panose="02010600030101010101" pitchFamily="2" charset="-122"/>
                <a:cs typeface="Lucida Sans" panose="020B0602030504020204" pitchFamily="34" charset="0"/>
              </a:rPr>
              <a:t> mal </a:t>
            </a:r>
            <a:r>
              <a:rPr lang="it-IT" sz="1800" dirty="0" err="1">
                <a:effectLst/>
                <a:latin typeface="Times New Roman" panose="02020603050405020304" pitchFamily="18" charset="0"/>
                <a:ea typeface="SimSun" panose="02010600030101010101" pitchFamily="2" charset="-122"/>
                <a:cs typeface="Lucida Sans" panose="020B0602030504020204" pitchFamily="34" charset="0"/>
              </a:rPr>
              <a:t>mis</a:t>
            </a:r>
            <a:r>
              <a:rPr lang="it-IT" sz="1800" dirty="0">
                <a:effectLst/>
                <a:latin typeface="Times New Roman" panose="02020603050405020304" pitchFamily="18" charset="0"/>
                <a:ea typeface="SimSun" panose="02010600030101010101" pitchFamily="2" charset="-122"/>
                <a:cs typeface="Lucida Sans" panose="020B0602030504020204" pitchFamily="34" charset="0"/>
              </a:rPr>
              <a:t>; elle marche en </a:t>
            </a:r>
            <a:r>
              <a:rPr lang="it-IT" sz="1800" dirty="0" err="1">
                <a:effectLst/>
                <a:latin typeface="Times New Roman" panose="02020603050405020304" pitchFamily="18" charset="0"/>
                <a:ea typeface="SimSun" panose="02010600030101010101" pitchFamily="2" charset="-122"/>
                <a:cs typeface="Lucida Sans" panose="020B0602030504020204" pitchFamily="34" charset="0"/>
              </a:rPr>
              <a:t>traînassant</a:t>
            </a:r>
            <a:r>
              <a:rPr lang="it-IT" sz="1800" dirty="0">
                <a:effectLst/>
                <a:latin typeface="Times New Roman" panose="02020603050405020304" pitchFamily="18" charset="0"/>
                <a:ea typeface="SimSun" panose="02010600030101010101" pitchFamily="2" charset="-122"/>
                <a:cs typeface="Lucida Sans" panose="020B0602030504020204" pitchFamily="34" charset="0"/>
              </a:rPr>
              <a:t> </a:t>
            </a:r>
            <a:r>
              <a:rPr lang="it-IT" sz="1800" dirty="0" err="1">
                <a:effectLst/>
                <a:latin typeface="Times New Roman" panose="02020603050405020304" pitchFamily="18" charset="0"/>
                <a:ea typeface="SimSun" panose="02010600030101010101" pitchFamily="2" charset="-122"/>
                <a:cs typeface="Lucida Sans" panose="020B0602030504020204" pitchFamily="34" charset="0"/>
              </a:rPr>
              <a:t>ses</a:t>
            </a:r>
            <a:r>
              <a:rPr lang="it-IT" sz="1800" dirty="0">
                <a:effectLst/>
                <a:latin typeface="Times New Roman" panose="02020603050405020304" pitchFamily="18" charset="0"/>
                <a:ea typeface="SimSun" panose="02010600030101010101" pitchFamily="2" charset="-122"/>
                <a:cs typeface="Lucida Sans" panose="020B0602030504020204" pitchFamily="34" charset="0"/>
              </a:rPr>
              <a:t> </a:t>
            </a:r>
            <a:r>
              <a:rPr lang="it-IT" sz="1800" dirty="0" err="1">
                <a:effectLst/>
                <a:latin typeface="Times New Roman" panose="02020603050405020304" pitchFamily="18" charset="0"/>
                <a:ea typeface="SimSun" panose="02010600030101010101" pitchFamily="2" charset="-122"/>
                <a:cs typeface="Lucida Sans" panose="020B0602030504020204" pitchFamily="34" charset="0"/>
              </a:rPr>
              <a:t>pantoufles</a:t>
            </a:r>
            <a:r>
              <a:rPr lang="it-IT" sz="1800" dirty="0">
                <a:effectLst/>
                <a:latin typeface="Times New Roman" panose="02020603050405020304" pitchFamily="18" charset="0"/>
                <a:ea typeface="SimSun" panose="02010600030101010101" pitchFamily="2" charset="-122"/>
                <a:cs typeface="Lucida Sans" panose="020B0602030504020204" pitchFamily="34" charset="0"/>
              </a:rPr>
              <a:t> </a:t>
            </a:r>
            <a:r>
              <a:rPr lang="it-IT" sz="1800" dirty="0" err="1">
                <a:effectLst/>
                <a:latin typeface="Times New Roman" panose="02020603050405020304" pitchFamily="18" charset="0"/>
                <a:ea typeface="SimSun" panose="02010600030101010101" pitchFamily="2" charset="-122"/>
                <a:cs typeface="Lucida Sans" panose="020B0602030504020204" pitchFamily="34" charset="0"/>
              </a:rPr>
              <a:t>grimacées</a:t>
            </a:r>
            <a:r>
              <a:rPr lang="it-IT" sz="1800" dirty="0">
                <a:effectLst/>
                <a:latin typeface="Times New Roman" panose="02020603050405020304" pitchFamily="18" charset="0"/>
                <a:ea typeface="SimSun" panose="02010600030101010101" pitchFamily="2" charset="-122"/>
                <a:cs typeface="Lucida Sans" panose="020B0602030504020204" pitchFamily="34" charset="0"/>
              </a:rPr>
              <a:t>. Sa face </a:t>
            </a:r>
            <a:r>
              <a:rPr lang="it-IT" sz="1800" dirty="0" err="1">
                <a:effectLst/>
                <a:latin typeface="Times New Roman" panose="02020603050405020304" pitchFamily="18" charset="0"/>
                <a:ea typeface="SimSun" panose="02010600030101010101" pitchFamily="2" charset="-122"/>
                <a:cs typeface="Lucida Sans" panose="020B0602030504020204" pitchFamily="34" charset="0"/>
              </a:rPr>
              <a:t>vieillotte</a:t>
            </a:r>
            <a:r>
              <a:rPr lang="it-IT" sz="1800" dirty="0">
                <a:effectLst/>
                <a:latin typeface="Times New Roman" panose="02020603050405020304" pitchFamily="18" charset="0"/>
                <a:ea typeface="SimSun" panose="02010600030101010101" pitchFamily="2" charset="-122"/>
                <a:cs typeface="Lucida Sans" panose="020B0602030504020204" pitchFamily="34" charset="0"/>
              </a:rPr>
              <a:t>, </a:t>
            </a:r>
            <a:r>
              <a:rPr lang="it-IT" sz="1800" dirty="0" err="1">
                <a:effectLst/>
                <a:latin typeface="Times New Roman" panose="02020603050405020304" pitchFamily="18" charset="0"/>
                <a:ea typeface="SimSun" panose="02010600030101010101" pitchFamily="2" charset="-122"/>
                <a:cs typeface="Lucida Sans" panose="020B0602030504020204" pitchFamily="34" charset="0"/>
              </a:rPr>
              <a:t>grassouillette</a:t>
            </a:r>
            <a:r>
              <a:rPr lang="it-IT" sz="1800" dirty="0">
                <a:effectLst/>
                <a:latin typeface="Times New Roman" panose="02020603050405020304" pitchFamily="18" charset="0"/>
                <a:ea typeface="SimSun" panose="02010600030101010101" pitchFamily="2" charset="-122"/>
                <a:cs typeface="Lucida Sans" panose="020B0602030504020204" pitchFamily="34" charset="0"/>
              </a:rPr>
              <a:t>, </a:t>
            </a:r>
            <a:r>
              <a:rPr lang="it-IT" sz="1800" dirty="0" err="1">
                <a:effectLst/>
                <a:latin typeface="Times New Roman" panose="02020603050405020304" pitchFamily="18" charset="0"/>
                <a:ea typeface="SimSun" panose="02010600030101010101" pitchFamily="2" charset="-122"/>
                <a:cs typeface="Lucida Sans" panose="020B0602030504020204" pitchFamily="34" charset="0"/>
              </a:rPr>
              <a:t>du</a:t>
            </a:r>
            <a:r>
              <a:rPr lang="it-IT" sz="1800" dirty="0">
                <a:effectLst/>
                <a:latin typeface="Times New Roman" panose="02020603050405020304" pitchFamily="18" charset="0"/>
                <a:ea typeface="SimSun" panose="02010600030101010101" pitchFamily="2" charset="-122"/>
                <a:cs typeface="Lucida Sans" panose="020B0602030504020204" pitchFamily="34" charset="0"/>
              </a:rPr>
              <a:t> milieu de </a:t>
            </a:r>
            <a:r>
              <a:rPr lang="it-IT" sz="1800" dirty="0" err="1">
                <a:effectLst/>
                <a:latin typeface="Times New Roman" panose="02020603050405020304" pitchFamily="18" charset="0"/>
                <a:ea typeface="SimSun" panose="02010600030101010101" pitchFamily="2" charset="-122"/>
                <a:cs typeface="Lucida Sans" panose="020B0602030504020204" pitchFamily="34" charset="0"/>
              </a:rPr>
              <a:t>laquelle</a:t>
            </a:r>
            <a:r>
              <a:rPr lang="it-IT" sz="1800" dirty="0">
                <a:effectLst/>
                <a:latin typeface="Times New Roman" panose="02020603050405020304" pitchFamily="18" charset="0"/>
                <a:ea typeface="SimSun" panose="02010600030101010101" pitchFamily="2" charset="-122"/>
                <a:cs typeface="Lucida Sans" panose="020B0602030504020204" pitchFamily="34" charset="0"/>
              </a:rPr>
              <a:t> </a:t>
            </a:r>
            <a:r>
              <a:rPr lang="it-IT" sz="1800" dirty="0" err="1">
                <a:effectLst/>
                <a:latin typeface="Times New Roman" panose="02020603050405020304" pitchFamily="18" charset="0"/>
                <a:ea typeface="SimSun" panose="02010600030101010101" pitchFamily="2" charset="-122"/>
                <a:cs typeface="Lucida Sans" panose="020B0602030504020204" pitchFamily="34" charset="0"/>
              </a:rPr>
              <a:t>sort</a:t>
            </a:r>
            <a:r>
              <a:rPr lang="it-IT" sz="1800" dirty="0">
                <a:effectLst/>
                <a:latin typeface="Times New Roman" panose="02020603050405020304" pitchFamily="18" charset="0"/>
                <a:ea typeface="SimSun" panose="02010600030101010101" pitchFamily="2" charset="-122"/>
                <a:cs typeface="Lucida Sans" panose="020B0602030504020204" pitchFamily="34" charset="0"/>
              </a:rPr>
              <a:t> un </a:t>
            </a:r>
            <a:r>
              <a:rPr lang="it-IT" sz="1800" dirty="0" err="1">
                <a:effectLst/>
                <a:latin typeface="Times New Roman" panose="02020603050405020304" pitchFamily="18" charset="0"/>
                <a:ea typeface="SimSun" panose="02010600030101010101" pitchFamily="2" charset="-122"/>
                <a:cs typeface="Lucida Sans" panose="020B0602030504020204" pitchFamily="34" charset="0"/>
              </a:rPr>
              <a:t>nez</a:t>
            </a:r>
            <a:r>
              <a:rPr lang="it-IT" sz="1800" dirty="0">
                <a:effectLst/>
                <a:latin typeface="Times New Roman" panose="02020603050405020304" pitchFamily="18" charset="0"/>
                <a:ea typeface="SimSun" panose="02010600030101010101" pitchFamily="2" charset="-122"/>
                <a:cs typeface="Lucida Sans" panose="020B0602030504020204" pitchFamily="34" charset="0"/>
              </a:rPr>
              <a:t> à </a:t>
            </a:r>
            <a:r>
              <a:rPr lang="it-IT" sz="1800" dirty="0" err="1">
                <a:effectLst/>
                <a:latin typeface="Times New Roman" panose="02020603050405020304" pitchFamily="18" charset="0"/>
                <a:ea typeface="SimSun" panose="02010600030101010101" pitchFamily="2" charset="-122"/>
                <a:cs typeface="Lucida Sans" panose="020B0602030504020204" pitchFamily="34" charset="0"/>
              </a:rPr>
              <a:t>bec</a:t>
            </a:r>
            <a:r>
              <a:rPr lang="it-IT" sz="1800" dirty="0">
                <a:effectLst/>
                <a:latin typeface="Times New Roman" panose="02020603050405020304" pitchFamily="18" charset="0"/>
                <a:ea typeface="SimSun" panose="02010600030101010101" pitchFamily="2" charset="-122"/>
                <a:cs typeface="Lucida Sans" panose="020B0602030504020204" pitchFamily="34" charset="0"/>
              </a:rPr>
              <a:t> de </a:t>
            </a:r>
            <a:r>
              <a:rPr lang="it-IT" sz="1800" dirty="0" err="1">
                <a:effectLst/>
                <a:latin typeface="Times New Roman" panose="02020603050405020304" pitchFamily="18" charset="0"/>
                <a:ea typeface="SimSun" panose="02010600030101010101" pitchFamily="2" charset="-122"/>
                <a:cs typeface="Lucida Sans" panose="020B0602030504020204" pitchFamily="34" charset="0"/>
              </a:rPr>
              <a:t>perroquet</a:t>
            </a:r>
            <a:r>
              <a:rPr lang="it-IT" sz="1800" dirty="0">
                <a:effectLst/>
                <a:latin typeface="Times New Roman" panose="02020603050405020304" pitchFamily="18" charset="0"/>
                <a:ea typeface="SimSun" panose="02010600030101010101" pitchFamily="2" charset="-122"/>
                <a:cs typeface="Lucida Sans" panose="020B0602030504020204" pitchFamily="34" charset="0"/>
              </a:rPr>
              <a:t>; </a:t>
            </a:r>
            <a:r>
              <a:rPr lang="it-IT" sz="1800" dirty="0" err="1">
                <a:effectLst/>
                <a:latin typeface="Times New Roman" panose="02020603050405020304" pitchFamily="18" charset="0"/>
                <a:ea typeface="SimSun" panose="02010600030101010101" pitchFamily="2" charset="-122"/>
                <a:cs typeface="Lucida Sans" panose="020B0602030504020204" pitchFamily="34" charset="0"/>
              </a:rPr>
              <a:t>ses</a:t>
            </a:r>
            <a:r>
              <a:rPr lang="it-IT" sz="1800" dirty="0">
                <a:effectLst/>
                <a:latin typeface="Times New Roman" panose="02020603050405020304" pitchFamily="18" charset="0"/>
                <a:ea typeface="SimSun" panose="02010600030101010101" pitchFamily="2" charset="-122"/>
                <a:cs typeface="Lucida Sans" panose="020B0602030504020204" pitchFamily="34" charset="0"/>
              </a:rPr>
              <a:t> petites </a:t>
            </a:r>
            <a:r>
              <a:rPr lang="it-IT" sz="1800" dirty="0" err="1">
                <a:effectLst/>
                <a:latin typeface="Times New Roman" panose="02020603050405020304" pitchFamily="18" charset="0"/>
                <a:ea typeface="SimSun" panose="02010600030101010101" pitchFamily="2" charset="-122"/>
                <a:cs typeface="Lucida Sans" panose="020B0602030504020204" pitchFamily="34" charset="0"/>
              </a:rPr>
              <a:t>mains</a:t>
            </a:r>
            <a:r>
              <a:rPr lang="it-IT" sz="1800" dirty="0">
                <a:effectLst/>
                <a:latin typeface="Times New Roman" panose="02020603050405020304" pitchFamily="18" charset="0"/>
                <a:ea typeface="SimSun" panose="02010600030101010101" pitchFamily="2" charset="-122"/>
                <a:cs typeface="Lucida Sans" panose="020B0602030504020204" pitchFamily="34" charset="0"/>
              </a:rPr>
              <a:t> </a:t>
            </a:r>
            <a:r>
              <a:rPr lang="it-IT" sz="1800" dirty="0" err="1">
                <a:effectLst/>
                <a:latin typeface="Times New Roman" panose="02020603050405020304" pitchFamily="18" charset="0"/>
                <a:ea typeface="SimSun" panose="02010600030101010101" pitchFamily="2" charset="-122"/>
                <a:cs typeface="Lucida Sans" panose="020B0602030504020204" pitchFamily="34" charset="0"/>
              </a:rPr>
              <a:t>potelées</a:t>
            </a:r>
            <a:r>
              <a:rPr lang="it-IT" sz="1800" dirty="0">
                <a:effectLst/>
                <a:latin typeface="Times New Roman" panose="02020603050405020304" pitchFamily="18" charset="0"/>
                <a:ea typeface="SimSun" panose="02010600030101010101" pitchFamily="2" charset="-122"/>
                <a:cs typeface="Lucida Sans" panose="020B0602030504020204" pitchFamily="34" charset="0"/>
              </a:rPr>
              <a:t>, sa </a:t>
            </a:r>
            <a:r>
              <a:rPr lang="it-IT" sz="1800" dirty="0" err="1">
                <a:effectLst/>
                <a:latin typeface="Times New Roman" panose="02020603050405020304" pitchFamily="18" charset="0"/>
                <a:ea typeface="SimSun" panose="02010600030101010101" pitchFamily="2" charset="-122"/>
                <a:cs typeface="Lucida Sans" panose="020B0602030504020204" pitchFamily="34" charset="0"/>
              </a:rPr>
              <a:t>personne</a:t>
            </a:r>
            <a:r>
              <a:rPr lang="it-IT" sz="1800" dirty="0">
                <a:effectLst/>
                <a:latin typeface="Times New Roman" panose="02020603050405020304" pitchFamily="18" charset="0"/>
                <a:ea typeface="SimSun" panose="02010600030101010101" pitchFamily="2" charset="-122"/>
                <a:cs typeface="Lucida Sans" panose="020B0602030504020204" pitchFamily="34" charset="0"/>
              </a:rPr>
              <a:t> </a:t>
            </a:r>
            <a:r>
              <a:rPr lang="it-IT" sz="1800" dirty="0" err="1">
                <a:effectLst/>
                <a:latin typeface="Times New Roman" panose="02020603050405020304" pitchFamily="18" charset="0"/>
                <a:ea typeface="SimSun" panose="02010600030101010101" pitchFamily="2" charset="-122"/>
                <a:cs typeface="Lucida Sans" panose="020B0602030504020204" pitchFamily="34" charset="0"/>
              </a:rPr>
              <a:t>dodue</a:t>
            </a:r>
            <a:r>
              <a:rPr lang="it-IT" sz="1800" dirty="0">
                <a:effectLst/>
                <a:latin typeface="Times New Roman" panose="02020603050405020304" pitchFamily="18" charset="0"/>
                <a:ea typeface="SimSun" panose="02010600030101010101" pitchFamily="2" charset="-122"/>
                <a:cs typeface="Lucida Sans" panose="020B0602030504020204" pitchFamily="34" charset="0"/>
              </a:rPr>
              <a:t> </a:t>
            </a:r>
            <a:r>
              <a:rPr lang="it-IT" sz="1800" dirty="0" err="1">
                <a:effectLst/>
                <a:latin typeface="Times New Roman" panose="02020603050405020304" pitchFamily="18" charset="0"/>
                <a:ea typeface="SimSun" panose="02010600030101010101" pitchFamily="2" charset="-122"/>
                <a:cs typeface="Lucida Sans" panose="020B0602030504020204" pitchFamily="34" charset="0"/>
              </a:rPr>
              <a:t>comme</a:t>
            </a:r>
            <a:r>
              <a:rPr lang="it-IT" sz="1800" dirty="0">
                <a:effectLst/>
                <a:latin typeface="Times New Roman" panose="02020603050405020304" pitchFamily="18" charset="0"/>
                <a:ea typeface="SimSun" panose="02010600030101010101" pitchFamily="2" charset="-122"/>
                <a:cs typeface="Lucida Sans" panose="020B0602030504020204" pitchFamily="34" charset="0"/>
              </a:rPr>
              <a:t> un </a:t>
            </a:r>
            <a:r>
              <a:rPr lang="it-IT" sz="1800" dirty="0" err="1">
                <a:effectLst/>
                <a:latin typeface="Times New Roman" panose="02020603050405020304" pitchFamily="18" charset="0"/>
                <a:ea typeface="SimSun" panose="02010600030101010101" pitchFamily="2" charset="-122"/>
                <a:cs typeface="Lucida Sans" panose="020B0602030504020204" pitchFamily="34" charset="0"/>
              </a:rPr>
              <a:t>rat</a:t>
            </a:r>
            <a:r>
              <a:rPr lang="it-IT" sz="1800" dirty="0">
                <a:effectLst/>
                <a:latin typeface="Times New Roman" panose="02020603050405020304" pitchFamily="18" charset="0"/>
                <a:ea typeface="SimSun" panose="02010600030101010101" pitchFamily="2" charset="-122"/>
                <a:cs typeface="Lucida Sans" panose="020B0602030504020204" pitchFamily="34" charset="0"/>
              </a:rPr>
              <a:t> d’</a:t>
            </a:r>
            <a:r>
              <a:rPr lang="it-IT" sz="1800" dirty="0" err="1">
                <a:effectLst/>
                <a:latin typeface="Times New Roman" panose="02020603050405020304" pitchFamily="18" charset="0"/>
                <a:ea typeface="SimSun" panose="02010600030101010101" pitchFamily="2" charset="-122"/>
                <a:cs typeface="Lucida Sans" panose="020B0602030504020204" pitchFamily="34" charset="0"/>
              </a:rPr>
              <a:t>église</a:t>
            </a:r>
            <a:r>
              <a:rPr lang="it-IT" sz="1800" dirty="0">
                <a:effectLst/>
                <a:latin typeface="Times New Roman" panose="02020603050405020304" pitchFamily="18" charset="0"/>
                <a:ea typeface="SimSun" panose="02010600030101010101" pitchFamily="2" charset="-122"/>
                <a:cs typeface="Lucida Sans" panose="020B0602030504020204" pitchFamily="34" charset="0"/>
              </a:rPr>
              <a:t>, son </a:t>
            </a:r>
            <a:r>
              <a:rPr lang="it-IT" sz="1800" dirty="0" err="1">
                <a:effectLst/>
                <a:latin typeface="Times New Roman" panose="02020603050405020304" pitchFamily="18" charset="0"/>
                <a:ea typeface="SimSun" panose="02010600030101010101" pitchFamily="2" charset="-122"/>
                <a:cs typeface="Lucida Sans" panose="020B0602030504020204" pitchFamily="34" charset="0"/>
              </a:rPr>
              <a:t>corsage</a:t>
            </a:r>
            <a:r>
              <a:rPr lang="it-IT" sz="1800" dirty="0">
                <a:effectLst/>
                <a:latin typeface="Times New Roman" panose="02020603050405020304" pitchFamily="18" charset="0"/>
                <a:ea typeface="SimSun" panose="02010600030101010101" pitchFamily="2" charset="-122"/>
                <a:cs typeface="Lucida Sans" panose="020B0602030504020204" pitchFamily="34" charset="0"/>
              </a:rPr>
              <a:t> </a:t>
            </a:r>
            <a:r>
              <a:rPr lang="it-IT" sz="1800" dirty="0" err="1">
                <a:effectLst/>
                <a:latin typeface="Times New Roman" panose="02020603050405020304" pitchFamily="18" charset="0"/>
                <a:ea typeface="SimSun" panose="02010600030101010101" pitchFamily="2" charset="-122"/>
                <a:cs typeface="Lucida Sans" panose="020B0602030504020204" pitchFamily="34" charset="0"/>
              </a:rPr>
              <a:t>trop</a:t>
            </a:r>
            <a:r>
              <a:rPr lang="it-IT" sz="1800" dirty="0">
                <a:effectLst/>
                <a:latin typeface="Times New Roman" panose="02020603050405020304" pitchFamily="18" charset="0"/>
                <a:ea typeface="SimSun" panose="02010600030101010101" pitchFamily="2" charset="-122"/>
                <a:cs typeface="Lucida Sans" panose="020B0602030504020204" pitchFamily="34" charset="0"/>
              </a:rPr>
              <a:t> plein et qui flotte, </a:t>
            </a:r>
            <a:r>
              <a:rPr lang="it-IT" sz="1800" dirty="0" err="1">
                <a:effectLst/>
                <a:latin typeface="Times New Roman" panose="02020603050405020304" pitchFamily="18" charset="0"/>
                <a:ea typeface="SimSun" panose="02010600030101010101" pitchFamily="2" charset="-122"/>
                <a:cs typeface="Lucida Sans" panose="020B0602030504020204" pitchFamily="34" charset="0"/>
              </a:rPr>
              <a:t>sont</a:t>
            </a:r>
            <a:r>
              <a:rPr lang="it-IT" sz="1800" dirty="0">
                <a:effectLst/>
                <a:latin typeface="Times New Roman" panose="02020603050405020304" pitchFamily="18" charset="0"/>
                <a:ea typeface="SimSun" panose="02010600030101010101" pitchFamily="2" charset="-122"/>
                <a:cs typeface="Lucida Sans" panose="020B0602030504020204" pitchFamily="34" charset="0"/>
              </a:rPr>
              <a:t> </a:t>
            </a:r>
            <a:r>
              <a:rPr lang="it-IT" sz="1800" b="1" dirty="0">
                <a:effectLst/>
                <a:latin typeface="Times New Roman" panose="02020603050405020304" pitchFamily="18" charset="0"/>
                <a:ea typeface="SimSun" panose="02010600030101010101" pitchFamily="2" charset="-122"/>
                <a:cs typeface="Lucida Sans" panose="020B0602030504020204" pitchFamily="34" charset="0"/>
              </a:rPr>
              <a:t>en </a:t>
            </a:r>
            <a:r>
              <a:rPr lang="it-IT" sz="1800" b="1" dirty="0" err="1">
                <a:effectLst/>
                <a:latin typeface="Times New Roman" panose="02020603050405020304" pitchFamily="18" charset="0"/>
                <a:ea typeface="SimSun" panose="02010600030101010101" pitchFamily="2" charset="-122"/>
                <a:cs typeface="Lucida Sans" panose="020B0602030504020204" pitchFamily="34" charset="0"/>
              </a:rPr>
              <a:t>harmonie</a:t>
            </a:r>
            <a:r>
              <a:rPr lang="it-IT" sz="1800" b="1" dirty="0">
                <a:effectLst/>
                <a:latin typeface="Times New Roman" panose="02020603050405020304" pitchFamily="18" charset="0"/>
                <a:ea typeface="SimSun" panose="02010600030101010101" pitchFamily="2" charset="-122"/>
                <a:cs typeface="Lucida Sans" panose="020B0602030504020204" pitchFamily="34" charset="0"/>
              </a:rPr>
              <a:t> </a:t>
            </a:r>
            <a:r>
              <a:rPr lang="it-IT" sz="1800" b="1" dirty="0" err="1">
                <a:effectLst/>
                <a:latin typeface="Times New Roman" panose="02020603050405020304" pitchFamily="18" charset="0"/>
                <a:ea typeface="SimSun" panose="02010600030101010101" pitchFamily="2" charset="-122"/>
                <a:cs typeface="Lucida Sans" panose="020B0602030504020204" pitchFamily="34" charset="0"/>
              </a:rPr>
              <a:t>avec</a:t>
            </a:r>
            <a:r>
              <a:rPr lang="it-IT" sz="1800" dirty="0">
                <a:effectLst/>
                <a:latin typeface="Times New Roman" panose="02020603050405020304" pitchFamily="18" charset="0"/>
                <a:ea typeface="SimSun" panose="02010600030101010101" pitchFamily="2" charset="-122"/>
                <a:cs typeface="Lucida Sans" panose="020B0602030504020204" pitchFamily="34" charset="0"/>
              </a:rPr>
              <a:t> </a:t>
            </a:r>
            <a:r>
              <a:rPr lang="it-IT" sz="1800" dirty="0" err="1">
                <a:effectLst/>
                <a:latin typeface="Times New Roman" panose="02020603050405020304" pitchFamily="18" charset="0"/>
                <a:ea typeface="SimSun" panose="02010600030101010101" pitchFamily="2" charset="-122"/>
                <a:cs typeface="Lucida Sans" panose="020B0602030504020204" pitchFamily="34" charset="0"/>
              </a:rPr>
              <a:t>cette</a:t>
            </a:r>
            <a:r>
              <a:rPr lang="it-IT" sz="1800" dirty="0">
                <a:effectLst/>
                <a:latin typeface="Times New Roman" panose="02020603050405020304" pitchFamily="18" charset="0"/>
                <a:ea typeface="SimSun" panose="02010600030101010101" pitchFamily="2" charset="-122"/>
                <a:cs typeface="Lucida Sans" panose="020B0602030504020204" pitchFamily="34" charset="0"/>
              </a:rPr>
              <a:t> </a:t>
            </a:r>
            <a:r>
              <a:rPr lang="it-IT" sz="1800" dirty="0" err="1">
                <a:effectLst/>
                <a:latin typeface="Times New Roman" panose="02020603050405020304" pitchFamily="18" charset="0"/>
                <a:ea typeface="SimSun" panose="02010600030101010101" pitchFamily="2" charset="-122"/>
                <a:cs typeface="Lucida Sans" panose="020B0602030504020204" pitchFamily="34" charset="0"/>
              </a:rPr>
              <a:t>salle</a:t>
            </a:r>
            <a:r>
              <a:rPr lang="it-IT" sz="1800" dirty="0">
                <a:effectLst/>
                <a:latin typeface="Times New Roman" panose="02020603050405020304" pitchFamily="18" charset="0"/>
                <a:ea typeface="SimSun" panose="02010600030101010101" pitchFamily="2" charset="-122"/>
                <a:cs typeface="Lucida Sans" panose="020B0602030504020204" pitchFamily="34" charset="0"/>
              </a:rPr>
              <a:t> </a:t>
            </a:r>
            <a:r>
              <a:rPr lang="it-IT" sz="1800" dirty="0" err="1">
                <a:effectLst/>
                <a:latin typeface="Times New Roman" panose="02020603050405020304" pitchFamily="18" charset="0"/>
                <a:ea typeface="SimSun" panose="02010600030101010101" pitchFamily="2" charset="-122"/>
                <a:cs typeface="Lucida Sans" panose="020B0602030504020204" pitchFamily="34" charset="0"/>
              </a:rPr>
              <a:t>où</a:t>
            </a:r>
            <a:r>
              <a:rPr lang="it-IT" sz="1800" dirty="0">
                <a:effectLst/>
                <a:latin typeface="Times New Roman" panose="02020603050405020304" pitchFamily="18" charset="0"/>
                <a:ea typeface="SimSun" panose="02010600030101010101" pitchFamily="2" charset="-122"/>
                <a:cs typeface="Lucida Sans" panose="020B0602030504020204" pitchFamily="34" charset="0"/>
              </a:rPr>
              <a:t> </a:t>
            </a:r>
            <a:r>
              <a:rPr lang="it-IT" sz="1800" dirty="0" err="1">
                <a:effectLst/>
                <a:latin typeface="Times New Roman" panose="02020603050405020304" pitchFamily="18" charset="0"/>
                <a:ea typeface="SimSun" panose="02010600030101010101" pitchFamily="2" charset="-122"/>
                <a:cs typeface="Lucida Sans" panose="020B0602030504020204" pitchFamily="34" charset="0"/>
              </a:rPr>
              <a:t>suinte</a:t>
            </a:r>
            <a:r>
              <a:rPr lang="it-IT" sz="1800" dirty="0">
                <a:effectLst/>
                <a:latin typeface="Times New Roman" panose="02020603050405020304" pitchFamily="18" charset="0"/>
                <a:ea typeface="SimSun" panose="02010600030101010101" pitchFamily="2" charset="-122"/>
                <a:cs typeface="Lucida Sans" panose="020B0602030504020204" pitchFamily="34" charset="0"/>
              </a:rPr>
              <a:t> le </a:t>
            </a:r>
            <a:r>
              <a:rPr lang="it-IT" sz="1800" dirty="0" err="1">
                <a:effectLst/>
                <a:latin typeface="Times New Roman" panose="02020603050405020304" pitchFamily="18" charset="0"/>
                <a:ea typeface="SimSun" panose="02010600030101010101" pitchFamily="2" charset="-122"/>
                <a:cs typeface="Lucida Sans" panose="020B0602030504020204" pitchFamily="34" charset="0"/>
              </a:rPr>
              <a:t>malheur</a:t>
            </a:r>
            <a:r>
              <a:rPr lang="it-IT" sz="1800" dirty="0">
                <a:effectLst/>
                <a:latin typeface="Times New Roman" panose="02020603050405020304" pitchFamily="18" charset="0"/>
                <a:ea typeface="SimSun" panose="02010600030101010101" pitchFamily="2" charset="-122"/>
                <a:cs typeface="Lucida Sans" panose="020B0602030504020204" pitchFamily="34" charset="0"/>
              </a:rPr>
              <a:t>, </a:t>
            </a:r>
            <a:r>
              <a:rPr lang="it-IT" sz="1800" dirty="0" err="1">
                <a:effectLst/>
                <a:latin typeface="Times New Roman" panose="02020603050405020304" pitchFamily="18" charset="0"/>
                <a:ea typeface="SimSun" panose="02010600030101010101" pitchFamily="2" charset="-122"/>
                <a:cs typeface="Lucida Sans" panose="020B0602030504020204" pitchFamily="34" charset="0"/>
              </a:rPr>
              <a:t>où</a:t>
            </a:r>
            <a:r>
              <a:rPr lang="it-IT" sz="1800" dirty="0">
                <a:effectLst/>
                <a:latin typeface="Times New Roman" panose="02020603050405020304" pitchFamily="18" charset="0"/>
                <a:ea typeface="SimSun" panose="02010600030101010101" pitchFamily="2" charset="-122"/>
                <a:cs typeface="Lucida Sans" panose="020B0602030504020204" pitchFamily="34" charset="0"/>
              </a:rPr>
              <a:t> s’est </a:t>
            </a:r>
            <a:r>
              <a:rPr lang="it-IT" sz="1800" dirty="0" err="1">
                <a:effectLst/>
                <a:latin typeface="Times New Roman" panose="02020603050405020304" pitchFamily="18" charset="0"/>
                <a:ea typeface="SimSun" panose="02010600030101010101" pitchFamily="2" charset="-122"/>
                <a:cs typeface="Lucida Sans" panose="020B0602030504020204" pitchFamily="34" charset="0"/>
              </a:rPr>
              <a:t>blottie</a:t>
            </a:r>
            <a:r>
              <a:rPr lang="it-IT" sz="1800" dirty="0">
                <a:effectLst/>
                <a:latin typeface="Times New Roman" panose="02020603050405020304" pitchFamily="18" charset="0"/>
                <a:ea typeface="SimSun" panose="02010600030101010101" pitchFamily="2" charset="-122"/>
                <a:cs typeface="Lucida Sans" panose="020B0602030504020204" pitchFamily="34" charset="0"/>
              </a:rPr>
              <a:t> la </a:t>
            </a:r>
            <a:r>
              <a:rPr lang="it-IT" sz="1800" dirty="0" err="1">
                <a:effectLst/>
                <a:latin typeface="Times New Roman" panose="02020603050405020304" pitchFamily="18" charset="0"/>
                <a:ea typeface="SimSun" panose="02010600030101010101" pitchFamily="2" charset="-122"/>
                <a:cs typeface="Lucida Sans" panose="020B0602030504020204" pitchFamily="34" charset="0"/>
              </a:rPr>
              <a:t>spéculation</a:t>
            </a:r>
            <a:r>
              <a:rPr lang="it-IT" sz="1800" dirty="0">
                <a:effectLst/>
                <a:latin typeface="Times New Roman" panose="02020603050405020304" pitchFamily="18" charset="0"/>
                <a:ea typeface="SimSun" panose="02010600030101010101" pitchFamily="2" charset="-122"/>
                <a:cs typeface="Lucida Sans" panose="020B0602030504020204" pitchFamily="34" charset="0"/>
              </a:rPr>
              <a:t> et dont madame </a:t>
            </a:r>
            <a:r>
              <a:rPr lang="it-IT" sz="1800" dirty="0" err="1">
                <a:effectLst/>
                <a:latin typeface="Times New Roman" panose="02020603050405020304" pitchFamily="18" charset="0"/>
                <a:ea typeface="SimSun" panose="02010600030101010101" pitchFamily="2" charset="-122"/>
                <a:cs typeface="Lucida Sans" panose="020B0602030504020204" pitchFamily="34" charset="0"/>
              </a:rPr>
              <a:t>Vauquer</a:t>
            </a:r>
            <a:r>
              <a:rPr lang="it-IT" sz="1800" dirty="0">
                <a:effectLst/>
                <a:latin typeface="Times New Roman" panose="02020603050405020304" pitchFamily="18" charset="0"/>
                <a:ea typeface="SimSun" panose="02010600030101010101" pitchFamily="2" charset="-122"/>
                <a:cs typeface="Lucida Sans" panose="020B0602030504020204" pitchFamily="34" charset="0"/>
              </a:rPr>
              <a:t> </a:t>
            </a:r>
            <a:r>
              <a:rPr lang="it-IT" sz="1800" dirty="0" err="1">
                <a:effectLst/>
                <a:latin typeface="Times New Roman" panose="02020603050405020304" pitchFamily="18" charset="0"/>
                <a:ea typeface="SimSun" panose="02010600030101010101" pitchFamily="2" charset="-122"/>
                <a:cs typeface="Lucida Sans" panose="020B0602030504020204" pitchFamily="34" charset="0"/>
              </a:rPr>
              <a:t>respire</a:t>
            </a:r>
            <a:r>
              <a:rPr lang="it-IT" sz="1800" dirty="0">
                <a:effectLst/>
                <a:latin typeface="Times New Roman" panose="02020603050405020304" pitchFamily="18" charset="0"/>
                <a:ea typeface="SimSun" panose="02010600030101010101" pitchFamily="2" charset="-122"/>
                <a:cs typeface="Lucida Sans" panose="020B0602030504020204" pitchFamily="34" charset="0"/>
              </a:rPr>
              <a:t> l’air </a:t>
            </a:r>
            <a:r>
              <a:rPr lang="it-IT" sz="1800" dirty="0" err="1">
                <a:effectLst/>
                <a:latin typeface="Times New Roman" panose="02020603050405020304" pitchFamily="18" charset="0"/>
                <a:ea typeface="SimSun" panose="02010600030101010101" pitchFamily="2" charset="-122"/>
                <a:cs typeface="Lucida Sans" panose="020B0602030504020204" pitchFamily="34" charset="0"/>
              </a:rPr>
              <a:t>chaudement</a:t>
            </a:r>
            <a:r>
              <a:rPr lang="it-IT" sz="1800" dirty="0">
                <a:effectLst/>
                <a:latin typeface="Times New Roman" panose="02020603050405020304" pitchFamily="18" charset="0"/>
                <a:ea typeface="SimSun" panose="02010600030101010101" pitchFamily="2" charset="-122"/>
                <a:cs typeface="Lucida Sans" panose="020B0602030504020204" pitchFamily="34" charset="0"/>
              </a:rPr>
              <a:t> </a:t>
            </a:r>
            <a:r>
              <a:rPr lang="it-IT" sz="1800" dirty="0" err="1">
                <a:effectLst/>
                <a:latin typeface="Times New Roman" panose="02020603050405020304" pitchFamily="18" charset="0"/>
                <a:ea typeface="SimSun" panose="02010600030101010101" pitchFamily="2" charset="-122"/>
                <a:cs typeface="Lucida Sans" panose="020B0602030504020204" pitchFamily="34" charset="0"/>
              </a:rPr>
              <a:t>fétide</a:t>
            </a:r>
            <a:r>
              <a:rPr lang="it-IT" sz="1800" dirty="0">
                <a:effectLst/>
                <a:latin typeface="Times New Roman" panose="02020603050405020304" pitchFamily="18" charset="0"/>
                <a:ea typeface="SimSun" panose="02010600030101010101" pitchFamily="2" charset="-122"/>
                <a:cs typeface="Lucida Sans" panose="020B0602030504020204" pitchFamily="34" charset="0"/>
              </a:rPr>
              <a:t> sans en </a:t>
            </a:r>
            <a:r>
              <a:rPr lang="it-IT" sz="1800" dirty="0" err="1">
                <a:effectLst/>
                <a:latin typeface="Times New Roman" panose="02020603050405020304" pitchFamily="18" charset="0"/>
                <a:ea typeface="SimSun" panose="02010600030101010101" pitchFamily="2" charset="-122"/>
                <a:cs typeface="Lucida Sans" panose="020B0602030504020204" pitchFamily="34" charset="0"/>
              </a:rPr>
              <a:t>être</a:t>
            </a:r>
            <a:r>
              <a:rPr lang="it-IT" sz="1800" dirty="0">
                <a:effectLst/>
                <a:latin typeface="Times New Roman" panose="02020603050405020304" pitchFamily="18" charset="0"/>
                <a:ea typeface="SimSun" panose="02010600030101010101" pitchFamily="2" charset="-122"/>
                <a:cs typeface="Lucida Sans" panose="020B0602030504020204" pitchFamily="34" charset="0"/>
              </a:rPr>
              <a:t> </a:t>
            </a:r>
            <a:r>
              <a:rPr lang="it-IT" sz="1800" dirty="0" err="1">
                <a:effectLst/>
                <a:latin typeface="Times New Roman" panose="02020603050405020304" pitchFamily="18" charset="0"/>
                <a:ea typeface="SimSun" panose="02010600030101010101" pitchFamily="2" charset="-122"/>
                <a:cs typeface="Lucida Sans" panose="020B0602030504020204" pitchFamily="34" charset="0"/>
              </a:rPr>
              <a:t>écœurée</a:t>
            </a:r>
            <a:r>
              <a:rPr lang="it-IT" sz="1800" dirty="0">
                <a:effectLst/>
                <a:latin typeface="Times New Roman" panose="02020603050405020304" pitchFamily="18" charset="0"/>
                <a:ea typeface="SimSun" panose="02010600030101010101" pitchFamily="2" charset="-122"/>
                <a:cs typeface="Lucida Sans" panose="020B0602030504020204" pitchFamily="34" charset="0"/>
              </a:rPr>
              <a:t>. Sa figure </a:t>
            </a:r>
            <a:r>
              <a:rPr lang="it-IT" sz="1800" dirty="0" err="1">
                <a:effectLst/>
                <a:latin typeface="Times New Roman" panose="02020603050405020304" pitchFamily="18" charset="0"/>
                <a:ea typeface="SimSun" panose="02010600030101010101" pitchFamily="2" charset="-122"/>
                <a:cs typeface="Lucida Sans" panose="020B0602030504020204" pitchFamily="34" charset="0"/>
              </a:rPr>
              <a:t>fraîche</a:t>
            </a:r>
            <a:r>
              <a:rPr lang="it-IT" sz="1800" dirty="0">
                <a:effectLst/>
                <a:latin typeface="Times New Roman" panose="02020603050405020304" pitchFamily="18" charset="0"/>
                <a:ea typeface="SimSun" panose="02010600030101010101" pitchFamily="2" charset="-122"/>
                <a:cs typeface="Lucida Sans" panose="020B0602030504020204" pitchFamily="34" charset="0"/>
              </a:rPr>
              <a:t> </a:t>
            </a:r>
            <a:r>
              <a:rPr lang="it-IT" sz="1800" dirty="0" err="1">
                <a:effectLst/>
                <a:latin typeface="Times New Roman" panose="02020603050405020304" pitchFamily="18" charset="0"/>
                <a:ea typeface="SimSun" panose="02010600030101010101" pitchFamily="2" charset="-122"/>
                <a:cs typeface="Lucida Sans" panose="020B0602030504020204" pitchFamily="34" charset="0"/>
              </a:rPr>
              <a:t>comme</a:t>
            </a:r>
            <a:r>
              <a:rPr lang="it-IT" sz="1800" dirty="0">
                <a:effectLst/>
                <a:latin typeface="Times New Roman" panose="02020603050405020304" pitchFamily="18" charset="0"/>
                <a:ea typeface="SimSun" panose="02010600030101010101" pitchFamily="2" charset="-122"/>
                <a:cs typeface="Lucida Sans" panose="020B0602030504020204" pitchFamily="34" charset="0"/>
              </a:rPr>
              <a:t> une première </a:t>
            </a:r>
            <a:r>
              <a:rPr lang="it-IT" sz="1800" dirty="0" err="1">
                <a:effectLst/>
                <a:latin typeface="Times New Roman" panose="02020603050405020304" pitchFamily="18" charset="0"/>
                <a:ea typeface="SimSun" panose="02010600030101010101" pitchFamily="2" charset="-122"/>
                <a:cs typeface="Lucida Sans" panose="020B0602030504020204" pitchFamily="34" charset="0"/>
              </a:rPr>
              <a:t>gelée</a:t>
            </a:r>
            <a:r>
              <a:rPr lang="it-IT" sz="1800" dirty="0">
                <a:effectLst/>
                <a:latin typeface="Times New Roman" panose="02020603050405020304" pitchFamily="18" charset="0"/>
                <a:ea typeface="SimSun" panose="02010600030101010101" pitchFamily="2" charset="-122"/>
                <a:cs typeface="Lucida Sans" panose="020B0602030504020204" pitchFamily="34" charset="0"/>
              </a:rPr>
              <a:t> d’</a:t>
            </a:r>
            <a:r>
              <a:rPr lang="it-IT" sz="1800" dirty="0" err="1">
                <a:effectLst/>
                <a:latin typeface="Times New Roman" panose="02020603050405020304" pitchFamily="18" charset="0"/>
                <a:ea typeface="SimSun" panose="02010600030101010101" pitchFamily="2" charset="-122"/>
                <a:cs typeface="Lucida Sans" panose="020B0602030504020204" pitchFamily="34" charset="0"/>
              </a:rPr>
              <a:t>automne</a:t>
            </a:r>
            <a:r>
              <a:rPr lang="it-IT" sz="1800" dirty="0">
                <a:effectLst/>
                <a:latin typeface="Times New Roman" panose="02020603050405020304" pitchFamily="18" charset="0"/>
                <a:ea typeface="SimSun" panose="02010600030101010101" pitchFamily="2" charset="-122"/>
                <a:cs typeface="Lucida Sans" panose="020B0602030504020204" pitchFamily="34" charset="0"/>
              </a:rPr>
              <a:t>, </a:t>
            </a:r>
            <a:r>
              <a:rPr lang="it-IT" sz="1800" dirty="0" err="1">
                <a:effectLst/>
                <a:latin typeface="Times New Roman" panose="02020603050405020304" pitchFamily="18" charset="0"/>
                <a:ea typeface="SimSun" panose="02010600030101010101" pitchFamily="2" charset="-122"/>
                <a:cs typeface="Lucida Sans" panose="020B0602030504020204" pitchFamily="34" charset="0"/>
              </a:rPr>
              <a:t>ses</a:t>
            </a:r>
            <a:r>
              <a:rPr lang="it-IT" sz="1800" dirty="0">
                <a:effectLst/>
                <a:latin typeface="Times New Roman" panose="02020603050405020304" pitchFamily="18" charset="0"/>
                <a:ea typeface="SimSun" panose="02010600030101010101" pitchFamily="2" charset="-122"/>
                <a:cs typeface="Lucida Sans" panose="020B0602030504020204" pitchFamily="34" charset="0"/>
              </a:rPr>
              <a:t> </a:t>
            </a:r>
            <a:r>
              <a:rPr lang="it-IT" sz="1800" dirty="0" err="1">
                <a:effectLst/>
                <a:latin typeface="Times New Roman" panose="02020603050405020304" pitchFamily="18" charset="0"/>
                <a:ea typeface="SimSun" panose="02010600030101010101" pitchFamily="2" charset="-122"/>
                <a:cs typeface="Lucida Sans" panose="020B0602030504020204" pitchFamily="34" charset="0"/>
              </a:rPr>
              <a:t>yeux</a:t>
            </a:r>
            <a:r>
              <a:rPr lang="it-IT" sz="1800" dirty="0">
                <a:effectLst/>
                <a:latin typeface="Times New Roman" panose="02020603050405020304" pitchFamily="18" charset="0"/>
                <a:ea typeface="SimSun" panose="02010600030101010101" pitchFamily="2" charset="-122"/>
                <a:cs typeface="Lucida Sans" panose="020B0602030504020204" pitchFamily="34" charset="0"/>
              </a:rPr>
              <a:t> </a:t>
            </a:r>
            <a:r>
              <a:rPr lang="it-IT" sz="1800" dirty="0" err="1">
                <a:effectLst/>
                <a:latin typeface="Times New Roman" panose="02020603050405020304" pitchFamily="18" charset="0"/>
                <a:ea typeface="SimSun" panose="02010600030101010101" pitchFamily="2" charset="-122"/>
                <a:cs typeface="Lucida Sans" panose="020B0602030504020204" pitchFamily="34" charset="0"/>
              </a:rPr>
              <a:t>ridés</a:t>
            </a:r>
            <a:r>
              <a:rPr lang="it-IT" sz="1800" dirty="0">
                <a:effectLst/>
                <a:latin typeface="Times New Roman" panose="02020603050405020304" pitchFamily="18" charset="0"/>
                <a:ea typeface="SimSun" panose="02010600030101010101" pitchFamily="2" charset="-122"/>
                <a:cs typeface="Lucida Sans" panose="020B0602030504020204" pitchFamily="34" charset="0"/>
              </a:rPr>
              <a:t>, dont l’</a:t>
            </a:r>
            <a:r>
              <a:rPr lang="it-IT" sz="1800" dirty="0" err="1">
                <a:effectLst/>
                <a:latin typeface="Times New Roman" panose="02020603050405020304" pitchFamily="18" charset="0"/>
                <a:ea typeface="SimSun" panose="02010600030101010101" pitchFamily="2" charset="-122"/>
                <a:cs typeface="Lucida Sans" panose="020B0602030504020204" pitchFamily="34" charset="0"/>
              </a:rPr>
              <a:t>expression</a:t>
            </a:r>
            <a:r>
              <a:rPr lang="it-IT" sz="1800" dirty="0">
                <a:effectLst/>
                <a:latin typeface="Times New Roman" panose="02020603050405020304" pitchFamily="18" charset="0"/>
                <a:ea typeface="SimSun" panose="02010600030101010101" pitchFamily="2" charset="-122"/>
                <a:cs typeface="Lucida Sans" panose="020B0602030504020204" pitchFamily="34" charset="0"/>
              </a:rPr>
              <a:t> passe </a:t>
            </a:r>
            <a:r>
              <a:rPr lang="it-IT" sz="1800" dirty="0" err="1">
                <a:effectLst/>
                <a:latin typeface="Times New Roman" panose="02020603050405020304" pitchFamily="18" charset="0"/>
                <a:ea typeface="SimSun" panose="02010600030101010101" pitchFamily="2" charset="-122"/>
                <a:cs typeface="Lucida Sans" panose="020B0602030504020204" pitchFamily="34" charset="0"/>
              </a:rPr>
              <a:t>du</a:t>
            </a:r>
            <a:r>
              <a:rPr lang="it-IT" sz="1800" dirty="0">
                <a:effectLst/>
                <a:latin typeface="Times New Roman" panose="02020603050405020304" pitchFamily="18" charset="0"/>
                <a:ea typeface="SimSun" panose="02010600030101010101" pitchFamily="2" charset="-122"/>
                <a:cs typeface="Lucida Sans" panose="020B0602030504020204" pitchFamily="34" charset="0"/>
              </a:rPr>
              <a:t> </a:t>
            </a:r>
            <a:r>
              <a:rPr lang="it-IT" sz="1800" dirty="0" err="1">
                <a:effectLst/>
                <a:latin typeface="Times New Roman" panose="02020603050405020304" pitchFamily="18" charset="0"/>
                <a:ea typeface="SimSun" panose="02010600030101010101" pitchFamily="2" charset="-122"/>
                <a:cs typeface="Lucida Sans" panose="020B0602030504020204" pitchFamily="34" charset="0"/>
              </a:rPr>
              <a:t>sourire</a:t>
            </a:r>
            <a:r>
              <a:rPr lang="it-IT" sz="1800" dirty="0">
                <a:effectLst/>
                <a:latin typeface="Times New Roman" panose="02020603050405020304" pitchFamily="18" charset="0"/>
                <a:ea typeface="SimSun" panose="02010600030101010101" pitchFamily="2" charset="-122"/>
                <a:cs typeface="Lucida Sans" panose="020B0602030504020204" pitchFamily="34" charset="0"/>
              </a:rPr>
              <a:t> </a:t>
            </a:r>
            <a:r>
              <a:rPr lang="it-IT" sz="1800" dirty="0" err="1">
                <a:effectLst/>
                <a:latin typeface="Times New Roman" panose="02020603050405020304" pitchFamily="18" charset="0"/>
                <a:ea typeface="SimSun" panose="02010600030101010101" pitchFamily="2" charset="-122"/>
                <a:cs typeface="Lucida Sans" panose="020B0602030504020204" pitchFamily="34" charset="0"/>
              </a:rPr>
              <a:t>prescrit</a:t>
            </a:r>
            <a:r>
              <a:rPr lang="it-IT" sz="1800" dirty="0">
                <a:effectLst/>
                <a:latin typeface="Times New Roman" panose="02020603050405020304" pitchFamily="18" charset="0"/>
                <a:ea typeface="SimSun" panose="02010600030101010101" pitchFamily="2" charset="-122"/>
                <a:cs typeface="Lucida Sans" panose="020B0602030504020204" pitchFamily="34" charset="0"/>
              </a:rPr>
              <a:t> </a:t>
            </a:r>
            <a:r>
              <a:rPr lang="it-IT" sz="1800" dirty="0" err="1">
                <a:effectLst/>
                <a:latin typeface="Times New Roman" panose="02020603050405020304" pitchFamily="18" charset="0"/>
                <a:ea typeface="SimSun" panose="02010600030101010101" pitchFamily="2" charset="-122"/>
                <a:cs typeface="Lucida Sans" panose="020B0602030504020204" pitchFamily="34" charset="0"/>
              </a:rPr>
              <a:t>aux</a:t>
            </a:r>
            <a:r>
              <a:rPr lang="it-IT" sz="1800" dirty="0">
                <a:effectLst/>
                <a:latin typeface="Times New Roman" panose="02020603050405020304" pitchFamily="18" charset="0"/>
                <a:ea typeface="SimSun" panose="02010600030101010101" pitchFamily="2" charset="-122"/>
                <a:cs typeface="Lucida Sans" panose="020B0602030504020204" pitchFamily="34" charset="0"/>
              </a:rPr>
              <a:t> </a:t>
            </a:r>
            <a:r>
              <a:rPr lang="it-IT" sz="1800" dirty="0" err="1">
                <a:effectLst/>
                <a:latin typeface="Times New Roman" panose="02020603050405020304" pitchFamily="18" charset="0"/>
                <a:ea typeface="SimSun" panose="02010600030101010101" pitchFamily="2" charset="-122"/>
                <a:cs typeface="Lucida Sans" panose="020B0602030504020204" pitchFamily="34" charset="0"/>
              </a:rPr>
              <a:t>danseuses</a:t>
            </a:r>
            <a:r>
              <a:rPr lang="it-IT" sz="1800" dirty="0">
                <a:effectLst/>
                <a:latin typeface="Times New Roman" panose="02020603050405020304" pitchFamily="18" charset="0"/>
                <a:ea typeface="SimSun" panose="02010600030101010101" pitchFamily="2" charset="-122"/>
                <a:cs typeface="Lucida Sans" panose="020B0602030504020204" pitchFamily="34" charset="0"/>
              </a:rPr>
              <a:t> à l’</a:t>
            </a:r>
            <a:r>
              <a:rPr lang="it-IT" sz="1800" dirty="0" err="1">
                <a:effectLst/>
                <a:latin typeface="Times New Roman" panose="02020603050405020304" pitchFamily="18" charset="0"/>
                <a:ea typeface="SimSun" panose="02010600030101010101" pitchFamily="2" charset="-122"/>
                <a:cs typeface="Lucida Sans" panose="020B0602030504020204" pitchFamily="34" charset="0"/>
              </a:rPr>
              <a:t>amer</a:t>
            </a:r>
            <a:r>
              <a:rPr lang="it-IT" sz="1800" dirty="0">
                <a:effectLst/>
                <a:latin typeface="Times New Roman" panose="02020603050405020304" pitchFamily="18" charset="0"/>
                <a:ea typeface="SimSun" panose="02010600030101010101" pitchFamily="2" charset="-122"/>
                <a:cs typeface="Lucida Sans" panose="020B0602030504020204" pitchFamily="34" charset="0"/>
              </a:rPr>
              <a:t> </a:t>
            </a:r>
            <a:r>
              <a:rPr lang="it-IT" sz="1800" dirty="0" err="1">
                <a:effectLst/>
                <a:latin typeface="Times New Roman" panose="02020603050405020304" pitchFamily="18" charset="0"/>
                <a:ea typeface="SimSun" panose="02010600030101010101" pitchFamily="2" charset="-122"/>
                <a:cs typeface="Lucida Sans" panose="020B0602030504020204" pitchFamily="34" charset="0"/>
              </a:rPr>
              <a:t>renfrognement</a:t>
            </a:r>
            <a:r>
              <a:rPr lang="it-IT" sz="1800" dirty="0">
                <a:effectLst/>
                <a:latin typeface="Times New Roman" panose="02020603050405020304" pitchFamily="18" charset="0"/>
                <a:ea typeface="SimSun" panose="02010600030101010101" pitchFamily="2" charset="-122"/>
                <a:cs typeface="Lucida Sans" panose="020B0602030504020204" pitchFamily="34" charset="0"/>
              </a:rPr>
              <a:t> de l’</a:t>
            </a:r>
            <a:r>
              <a:rPr lang="it-IT" sz="1800" dirty="0" err="1">
                <a:effectLst/>
                <a:latin typeface="Times New Roman" panose="02020603050405020304" pitchFamily="18" charset="0"/>
                <a:ea typeface="SimSun" panose="02010600030101010101" pitchFamily="2" charset="-122"/>
                <a:cs typeface="Lucida Sans" panose="020B0602030504020204" pitchFamily="34" charset="0"/>
              </a:rPr>
              <a:t>escompteur</a:t>
            </a:r>
            <a:r>
              <a:rPr lang="it-IT" sz="1800" dirty="0">
                <a:effectLst/>
                <a:latin typeface="Times New Roman" panose="02020603050405020304" pitchFamily="18" charset="0"/>
                <a:ea typeface="SimSun" panose="02010600030101010101" pitchFamily="2" charset="-122"/>
                <a:cs typeface="Lucida Sans" panose="020B0602030504020204" pitchFamily="34" charset="0"/>
              </a:rPr>
              <a:t>, </a:t>
            </a:r>
            <a:r>
              <a:rPr lang="it-IT" sz="1800" dirty="0" err="1">
                <a:effectLst/>
                <a:latin typeface="Times New Roman" panose="02020603050405020304" pitchFamily="18" charset="0"/>
                <a:ea typeface="SimSun" panose="02010600030101010101" pitchFamily="2" charset="-122"/>
                <a:cs typeface="Lucida Sans" panose="020B0602030504020204" pitchFamily="34" charset="0"/>
              </a:rPr>
              <a:t>enfin</a:t>
            </a:r>
            <a:r>
              <a:rPr lang="it-IT" sz="1800" dirty="0">
                <a:effectLst/>
                <a:latin typeface="Times New Roman" panose="02020603050405020304" pitchFamily="18" charset="0"/>
                <a:ea typeface="SimSun" panose="02010600030101010101" pitchFamily="2" charset="-122"/>
                <a:cs typeface="Lucida Sans" panose="020B0602030504020204" pitchFamily="34" charset="0"/>
              </a:rPr>
              <a:t> </a:t>
            </a:r>
            <a:r>
              <a:rPr lang="it-IT" sz="1800" b="1" dirty="0" err="1">
                <a:effectLst/>
                <a:latin typeface="Times New Roman" panose="02020603050405020304" pitchFamily="18" charset="0"/>
                <a:ea typeface="SimSun" panose="02010600030101010101" pitchFamily="2" charset="-122"/>
                <a:cs typeface="Lucida Sans" panose="020B0602030504020204" pitchFamily="34" charset="0"/>
              </a:rPr>
              <a:t>toute</a:t>
            </a:r>
            <a:r>
              <a:rPr lang="it-IT" sz="1800" b="1" dirty="0">
                <a:effectLst/>
                <a:latin typeface="Times New Roman" panose="02020603050405020304" pitchFamily="18" charset="0"/>
                <a:ea typeface="SimSun" panose="02010600030101010101" pitchFamily="2" charset="-122"/>
                <a:cs typeface="Lucida Sans" panose="020B0602030504020204" pitchFamily="34" charset="0"/>
              </a:rPr>
              <a:t> sa </a:t>
            </a:r>
            <a:r>
              <a:rPr lang="it-IT" sz="1800" b="1" dirty="0" err="1">
                <a:effectLst/>
                <a:latin typeface="Times New Roman" panose="02020603050405020304" pitchFamily="18" charset="0"/>
                <a:ea typeface="SimSun" panose="02010600030101010101" pitchFamily="2" charset="-122"/>
                <a:cs typeface="Lucida Sans" panose="020B0602030504020204" pitchFamily="34" charset="0"/>
              </a:rPr>
              <a:t>personne</a:t>
            </a:r>
            <a:r>
              <a:rPr lang="it-IT" sz="1800" b="1" dirty="0">
                <a:effectLst/>
                <a:latin typeface="Times New Roman" panose="02020603050405020304" pitchFamily="18" charset="0"/>
                <a:ea typeface="SimSun" panose="02010600030101010101" pitchFamily="2" charset="-122"/>
                <a:cs typeface="Lucida Sans" panose="020B0602030504020204" pitchFamily="34" charset="0"/>
              </a:rPr>
              <a:t> </a:t>
            </a:r>
            <a:r>
              <a:rPr lang="it-IT" sz="1800" b="1" dirty="0" err="1">
                <a:effectLst/>
                <a:latin typeface="Times New Roman" panose="02020603050405020304" pitchFamily="18" charset="0"/>
                <a:ea typeface="SimSun" panose="02010600030101010101" pitchFamily="2" charset="-122"/>
                <a:cs typeface="Lucida Sans" panose="020B0602030504020204" pitchFamily="34" charset="0"/>
              </a:rPr>
              <a:t>explique</a:t>
            </a:r>
            <a:r>
              <a:rPr lang="it-IT" sz="1800" b="1" dirty="0">
                <a:effectLst/>
                <a:latin typeface="Times New Roman" panose="02020603050405020304" pitchFamily="18" charset="0"/>
                <a:ea typeface="SimSun" panose="02010600030101010101" pitchFamily="2" charset="-122"/>
                <a:cs typeface="Lucida Sans" panose="020B0602030504020204" pitchFamily="34" charset="0"/>
              </a:rPr>
              <a:t> la </a:t>
            </a:r>
            <a:r>
              <a:rPr lang="it-IT" sz="1800" b="1" dirty="0" err="1">
                <a:effectLst/>
                <a:latin typeface="Times New Roman" panose="02020603050405020304" pitchFamily="18" charset="0"/>
                <a:ea typeface="SimSun" panose="02010600030101010101" pitchFamily="2" charset="-122"/>
                <a:cs typeface="Lucida Sans" panose="020B0602030504020204" pitchFamily="34" charset="0"/>
              </a:rPr>
              <a:t>pension</a:t>
            </a:r>
            <a:r>
              <a:rPr lang="it-IT" sz="1800" b="1" dirty="0">
                <a:effectLst/>
                <a:latin typeface="Times New Roman" panose="02020603050405020304" pitchFamily="18" charset="0"/>
                <a:ea typeface="SimSun" panose="02010600030101010101" pitchFamily="2" charset="-122"/>
                <a:cs typeface="Lucida Sans" panose="020B0602030504020204" pitchFamily="34" charset="0"/>
              </a:rPr>
              <a:t>, </a:t>
            </a:r>
            <a:r>
              <a:rPr lang="it-IT" sz="1800" b="1" dirty="0" err="1">
                <a:effectLst/>
                <a:latin typeface="Times New Roman" panose="02020603050405020304" pitchFamily="18" charset="0"/>
                <a:ea typeface="SimSun" panose="02010600030101010101" pitchFamily="2" charset="-122"/>
                <a:cs typeface="Lucida Sans" panose="020B0602030504020204" pitchFamily="34" charset="0"/>
              </a:rPr>
              <a:t>comme</a:t>
            </a:r>
            <a:r>
              <a:rPr lang="it-IT" sz="1800" b="1" dirty="0">
                <a:effectLst/>
                <a:latin typeface="Times New Roman" panose="02020603050405020304" pitchFamily="18" charset="0"/>
                <a:ea typeface="SimSun" panose="02010600030101010101" pitchFamily="2" charset="-122"/>
                <a:cs typeface="Lucida Sans" panose="020B0602030504020204" pitchFamily="34" charset="0"/>
              </a:rPr>
              <a:t> la </a:t>
            </a:r>
            <a:r>
              <a:rPr lang="it-IT" sz="1800" b="1" dirty="0" err="1">
                <a:effectLst/>
                <a:latin typeface="Times New Roman" panose="02020603050405020304" pitchFamily="18" charset="0"/>
                <a:ea typeface="SimSun" panose="02010600030101010101" pitchFamily="2" charset="-122"/>
                <a:cs typeface="Lucida Sans" panose="020B0602030504020204" pitchFamily="34" charset="0"/>
              </a:rPr>
              <a:t>pension</a:t>
            </a:r>
            <a:r>
              <a:rPr lang="it-IT" sz="1800" b="1" dirty="0">
                <a:effectLst/>
                <a:latin typeface="Times New Roman" panose="02020603050405020304" pitchFamily="18" charset="0"/>
                <a:ea typeface="SimSun" panose="02010600030101010101" pitchFamily="2" charset="-122"/>
                <a:cs typeface="Lucida Sans" panose="020B0602030504020204" pitchFamily="34" charset="0"/>
              </a:rPr>
              <a:t> </a:t>
            </a:r>
            <a:r>
              <a:rPr lang="it-IT" sz="1800" b="1" dirty="0" err="1">
                <a:effectLst/>
                <a:latin typeface="Times New Roman" panose="02020603050405020304" pitchFamily="18" charset="0"/>
                <a:ea typeface="SimSun" panose="02010600030101010101" pitchFamily="2" charset="-122"/>
                <a:cs typeface="Lucida Sans" panose="020B0602030504020204" pitchFamily="34" charset="0"/>
              </a:rPr>
              <a:t>implique</a:t>
            </a:r>
            <a:r>
              <a:rPr lang="it-IT" sz="1800" b="1" dirty="0">
                <a:effectLst/>
                <a:latin typeface="Times New Roman" panose="02020603050405020304" pitchFamily="18" charset="0"/>
                <a:ea typeface="SimSun" panose="02010600030101010101" pitchFamily="2" charset="-122"/>
                <a:cs typeface="Lucida Sans" panose="020B0602030504020204" pitchFamily="34" charset="0"/>
              </a:rPr>
              <a:t> sa </a:t>
            </a:r>
            <a:r>
              <a:rPr lang="it-IT" sz="1800" b="1" dirty="0" err="1">
                <a:effectLst/>
                <a:latin typeface="Times New Roman" panose="02020603050405020304" pitchFamily="18" charset="0"/>
                <a:ea typeface="SimSun" panose="02010600030101010101" pitchFamily="2" charset="-122"/>
                <a:cs typeface="Lucida Sans" panose="020B0602030504020204" pitchFamily="34" charset="0"/>
              </a:rPr>
              <a:t>personne</a:t>
            </a:r>
            <a:r>
              <a:rPr lang="it-IT" sz="1800" dirty="0">
                <a:effectLst/>
                <a:latin typeface="Times New Roman" panose="02020603050405020304" pitchFamily="18" charset="0"/>
                <a:ea typeface="SimSun" panose="02010600030101010101" pitchFamily="2" charset="-122"/>
                <a:cs typeface="Lucida Sans" panose="020B0602030504020204" pitchFamily="34" charset="0"/>
              </a:rPr>
              <a:t>. Le bagne ne va </a:t>
            </a:r>
            <a:r>
              <a:rPr lang="it-IT" sz="1800" dirty="0" err="1">
                <a:effectLst/>
                <a:latin typeface="Times New Roman" panose="02020603050405020304" pitchFamily="18" charset="0"/>
                <a:ea typeface="SimSun" panose="02010600030101010101" pitchFamily="2" charset="-122"/>
                <a:cs typeface="Lucida Sans" panose="020B0602030504020204" pitchFamily="34" charset="0"/>
              </a:rPr>
              <a:t>pas</a:t>
            </a:r>
            <a:r>
              <a:rPr lang="it-IT" sz="1800" dirty="0">
                <a:effectLst/>
                <a:latin typeface="Times New Roman" panose="02020603050405020304" pitchFamily="18" charset="0"/>
                <a:ea typeface="SimSun" panose="02010600030101010101" pitchFamily="2" charset="-122"/>
                <a:cs typeface="Lucida Sans" panose="020B0602030504020204" pitchFamily="34" charset="0"/>
              </a:rPr>
              <a:t> sans l’</a:t>
            </a:r>
            <a:r>
              <a:rPr lang="it-IT" sz="1800" dirty="0" err="1">
                <a:effectLst/>
                <a:latin typeface="Times New Roman" panose="02020603050405020304" pitchFamily="18" charset="0"/>
                <a:ea typeface="SimSun" panose="02010600030101010101" pitchFamily="2" charset="-122"/>
                <a:cs typeface="Lucida Sans" panose="020B0602030504020204" pitchFamily="34" charset="0"/>
              </a:rPr>
              <a:t>argousin</a:t>
            </a:r>
            <a:r>
              <a:rPr lang="it-IT" sz="1800" dirty="0">
                <a:effectLst/>
                <a:latin typeface="Times New Roman" panose="02020603050405020304" pitchFamily="18" charset="0"/>
                <a:ea typeface="SimSun" panose="02010600030101010101" pitchFamily="2" charset="-122"/>
                <a:cs typeface="Lucida Sans" panose="020B0602030504020204" pitchFamily="34" charset="0"/>
              </a:rPr>
              <a:t>, </a:t>
            </a:r>
            <a:r>
              <a:rPr lang="it-IT" sz="1800" dirty="0" err="1">
                <a:effectLst/>
                <a:latin typeface="Times New Roman" panose="02020603050405020304" pitchFamily="18" charset="0"/>
                <a:ea typeface="SimSun" panose="02010600030101010101" pitchFamily="2" charset="-122"/>
                <a:cs typeface="Lucida Sans" panose="020B0602030504020204" pitchFamily="34" charset="0"/>
              </a:rPr>
              <a:t>vous</a:t>
            </a:r>
            <a:r>
              <a:rPr lang="it-IT" sz="1800" dirty="0">
                <a:effectLst/>
                <a:latin typeface="Times New Roman" panose="02020603050405020304" pitchFamily="18" charset="0"/>
                <a:ea typeface="SimSun" panose="02010600030101010101" pitchFamily="2" charset="-122"/>
                <a:cs typeface="Lucida Sans" panose="020B0602030504020204" pitchFamily="34" charset="0"/>
              </a:rPr>
              <a:t> n’</a:t>
            </a:r>
            <a:r>
              <a:rPr lang="it-IT" sz="1800" dirty="0" err="1">
                <a:effectLst/>
                <a:latin typeface="Times New Roman" panose="02020603050405020304" pitchFamily="18" charset="0"/>
                <a:ea typeface="SimSun" panose="02010600030101010101" pitchFamily="2" charset="-122"/>
                <a:cs typeface="Lucida Sans" panose="020B0602030504020204" pitchFamily="34" charset="0"/>
              </a:rPr>
              <a:t>imagineriez</a:t>
            </a:r>
            <a:r>
              <a:rPr lang="it-IT" sz="1800" dirty="0">
                <a:effectLst/>
                <a:latin typeface="Times New Roman" panose="02020603050405020304" pitchFamily="18" charset="0"/>
                <a:ea typeface="SimSun" panose="02010600030101010101" pitchFamily="2" charset="-122"/>
                <a:cs typeface="Lucida Sans" panose="020B0602030504020204" pitchFamily="34" charset="0"/>
              </a:rPr>
              <a:t> </a:t>
            </a:r>
            <a:r>
              <a:rPr lang="it-IT" sz="1800" dirty="0" err="1">
                <a:effectLst/>
                <a:latin typeface="Times New Roman" panose="02020603050405020304" pitchFamily="18" charset="0"/>
                <a:ea typeface="SimSun" panose="02010600030101010101" pitchFamily="2" charset="-122"/>
                <a:cs typeface="Lucida Sans" panose="020B0602030504020204" pitchFamily="34" charset="0"/>
              </a:rPr>
              <a:t>pas</a:t>
            </a:r>
            <a:r>
              <a:rPr lang="it-IT" sz="1800" dirty="0">
                <a:effectLst/>
                <a:latin typeface="Times New Roman" panose="02020603050405020304" pitchFamily="18" charset="0"/>
                <a:ea typeface="SimSun" panose="02010600030101010101" pitchFamily="2" charset="-122"/>
                <a:cs typeface="Lucida Sans" panose="020B0602030504020204" pitchFamily="34" charset="0"/>
              </a:rPr>
              <a:t> l’un sans l’</a:t>
            </a:r>
            <a:r>
              <a:rPr lang="it-IT" sz="1800" dirty="0" err="1">
                <a:effectLst/>
                <a:latin typeface="Times New Roman" panose="02020603050405020304" pitchFamily="18" charset="0"/>
                <a:ea typeface="SimSun" panose="02010600030101010101" pitchFamily="2" charset="-122"/>
                <a:cs typeface="Lucida Sans" panose="020B0602030504020204" pitchFamily="34" charset="0"/>
              </a:rPr>
              <a:t>autre</a:t>
            </a:r>
            <a:r>
              <a:rPr lang="it-IT" sz="1800" dirty="0">
                <a:effectLst/>
                <a:latin typeface="Times New Roman" panose="02020603050405020304" pitchFamily="18" charset="0"/>
                <a:ea typeface="SimSun" panose="02010600030101010101" pitchFamily="2" charset="-122"/>
                <a:cs typeface="Lucida Sans" panose="020B0602030504020204" pitchFamily="34" charset="0"/>
              </a:rPr>
              <a:t>. L’</a:t>
            </a:r>
            <a:r>
              <a:rPr lang="it-IT" sz="1800" dirty="0" err="1">
                <a:effectLst/>
                <a:latin typeface="Times New Roman" panose="02020603050405020304" pitchFamily="18" charset="0"/>
                <a:ea typeface="SimSun" panose="02010600030101010101" pitchFamily="2" charset="-122"/>
                <a:cs typeface="Lucida Sans" panose="020B0602030504020204" pitchFamily="34" charset="0"/>
              </a:rPr>
              <a:t>embonpoint</a:t>
            </a:r>
            <a:r>
              <a:rPr lang="it-IT" sz="1800" dirty="0">
                <a:effectLst/>
                <a:latin typeface="Times New Roman" panose="02020603050405020304" pitchFamily="18" charset="0"/>
                <a:ea typeface="SimSun" panose="02010600030101010101" pitchFamily="2" charset="-122"/>
                <a:cs typeface="Lucida Sans" panose="020B0602030504020204" pitchFamily="34" charset="0"/>
              </a:rPr>
              <a:t> </a:t>
            </a:r>
            <a:r>
              <a:rPr lang="it-IT" sz="1800" dirty="0" err="1">
                <a:effectLst/>
                <a:latin typeface="Times New Roman" panose="02020603050405020304" pitchFamily="18" charset="0"/>
                <a:ea typeface="SimSun" panose="02010600030101010101" pitchFamily="2" charset="-122"/>
                <a:cs typeface="Lucida Sans" panose="020B0602030504020204" pitchFamily="34" charset="0"/>
              </a:rPr>
              <a:t>blafard</a:t>
            </a:r>
            <a:r>
              <a:rPr lang="it-IT" sz="1800" dirty="0">
                <a:effectLst/>
                <a:latin typeface="Times New Roman" panose="02020603050405020304" pitchFamily="18" charset="0"/>
                <a:ea typeface="SimSun" panose="02010600030101010101" pitchFamily="2" charset="-122"/>
                <a:cs typeface="Lucida Sans" panose="020B0602030504020204" pitchFamily="34" charset="0"/>
              </a:rPr>
              <a:t> de </a:t>
            </a:r>
            <a:r>
              <a:rPr lang="it-IT" sz="1800" dirty="0" err="1">
                <a:effectLst/>
                <a:latin typeface="Times New Roman" panose="02020603050405020304" pitchFamily="18" charset="0"/>
                <a:ea typeface="SimSun" panose="02010600030101010101" pitchFamily="2" charset="-122"/>
                <a:cs typeface="Lucida Sans" panose="020B0602030504020204" pitchFamily="34" charset="0"/>
              </a:rPr>
              <a:t>cette</a:t>
            </a:r>
            <a:r>
              <a:rPr lang="it-IT" sz="1800" dirty="0">
                <a:effectLst/>
                <a:latin typeface="Times New Roman" panose="02020603050405020304" pitchFamily="18" charset="0"/>
                <a:ea typeface="SimSun" panose="02010600030101010101" pitchFamily="2" charset="-122"/>
                <a:cs typeface="Lucida Sans" panose="020B0602030504020204" pitchFamily="34" charset="0"/>
              </a:rPr>
              <a:t> petite femme est le </a:t>
            </a:r>
            <a:r>
              <a:rPr lang="it-IT" sz="1800" dirty="0" err="1">
                <a:effectLst/>
                <a:latin typeface="Times New Roman" panose="02020603050405020304" pitchFamily="18" charset="0"/>
                <a:ea typeface="SimSun" panose="02010600030101010101" pitchFamily="2" charset="-122"/>
                <a:cs typeface="Lucida Sans" panose="020B0602030504020204" pitchFamily="34" charset="0"/>
              </a:rPr>
              <a:t>produit</a:t>
            </a:r>
            <a:r>
              <a:rPr lang="it-IT" sz="1800" dirty="0">
                <a:effectLst/>
                <a:latin typeface="Times New Roman" panose="02020603050405020304" pitchFamily="18" charset="0"/>
                <a:ea typeface="SimSun" panose="02010600030101010101" pitchFamily="2" charset="-122"/>
                <a:cs typeface="Lucida Sans" panose="020B0602030504020204" pitchFamily="34" charset="0"/>
              </a:rPr>
              <a:t> de </a:t>
            </a:r>
            <a:r>
              <a:rPr lang="it-IT" sz="1800" dirty="0" err="1">
                <a:effectLst/>
                <a:latin typeface="Times New Roman" panose="02020603050405020304" pitchFamily="18" charset="0"/>
                <a:ea typeface="SimSun" panose="02010600030101010101" pitchFamily="2" charset="-122"/>
                <a:cs typeface="Lucida Sans" panose="020B0602030504020204" pitchFamily="34" charset="0"/>
              </a:rPr>
              <a:t>cette</a:t>
            </a:r>
            <a:r>
              <a:rPr lang="it-IT" sz="1800" dirty="0">
                <a:effectLst/>
                <a:latin typeface="Times New Roman" panose="02020603050405020304" pitchFamily="18" charset="0"/>
                <a:ea typeface="SimSun" panose="02010600030101010101" pitchFamily="2" charset="-122"/>
                <a:cs typeface="Lucida Sans" panose="020B0602030504020204" pitchFamily="34" charset="0"/>
              </a:rPr>
              <a:t> vie, </a:t>
            </a:r>
            <a:r>
              <a:rPr lang="it-IT" sz="1800" dirty="0" err="1">
                <a:effectLst/>
                <a:latin typeface="Times New Roman" panose="02020603050405020304" pitchFamily="18" charset="0"/>
                <a:ea typeface="SimSun" panose="02010600030101010101" pitchFamily="2" charset="-122"/>
                <a:cs typeface="Lucida Sans" panose="020B0602030504020204" pitchFamily="34" charset="0"/>
              </a:rPr>
              <a:t>comme</a:t>
            </a:r>
            <a:r>
              <a:rPr lang="it-IT" sz="1800" dirty="0">
                <a:effectLst/>
                <a:latin typeface="Times New Roman" panose="02020603050405020304" pitchFamily="18" charset="0"/>
                <a:ea typeface="SimSun" panose="02010600030101010101" pitchFamily="2" charset="-122"/>
                <a:cs typeface="Lucida Sans" panose="020B0602030504020204" pitchFamily="34" charset="0"/>
              </a:rPr>
              <a:t> le </a:t>
            </a:r>
            <a:r>
              <a:rPr lang="it-IT" sz="1800" dirty="0" err="1">
                <a:effectLst/>
                <a:latin typeface="Times New Roman" panose="02020603050405020304" pitchFamily="18" charset="0"/>
                <a:ea typeface="SimSun" panose="02010600030101010101" pitchFamily="2" charset="-122"/>
                <a:cs typeface="Lucida Sans" panose="020B0602030504020204" pitchFamily="34" charset="0"/>
              </a:rPr>
              <a:t>typhus</a:t>
            </a:r>
            <a:r>
              <a:rPr lang="it-IT" sz="1800" dirty="0">
                <a:effectLst/>
                <a:latin typeface="Times New Roman" panose="02020603050405020304" pitchFamily="18" charset="0"/>
                <a:ea typeface="SimSun" panose="02010600030101010101" pitchFamily="2" charset="-122"/>
                <a:cs typeface="Lucida Sans" panose="020B0602030504020204" pitchFamily="34" charset="0"/>
              </a:rPr>
              <a:t> est la </a:t>
            </a:r>
            <a:r>
              <a:rPr lang="it-IT" sz="1800" dirty="0" err="1">
                <a:effectLst/>
                <a:latin typeface="Times New Roman" panose="02020603050405020304" pitchFamily="18" charset="0"/>
                <a:ea typeface="SimSun" panose="02010600030101010101" pitchFamily="2" charset="-122"/>
                <a:cs typeface="Lucida Sans" panose="020B0602030504020204" pitchFamily="34" charset="0"/>
              </a:rPr>
              <a:t>conséquence</a:t>
            </a:r>
            <a:r>
              <a:rPr lang="it-IT" sz="1800" dirty="0">
                <a:effectLst/>
                <a:latin typeface="Times New Roman" panose="02020603050405020304" pitchFamily="18" charset="0"/>
                <a:ea typeface="SimSun" panose="02010600030101010101" pitchFamily="2" charset="-122"/>
                <a:cs typeface="Lucida Sans" panose="020B0602030504020204" pitchFamily="34" charset="0"/>
              </a:rPr>
              <a:t> </a:t>
            </a:r>
            <a:r>
              <a:rPr lang="it-IT" sz="1800" dirty="0" err="1">
                <a:effectLst/>
                <a:latin typeface="Times New Roman" panose="02020603050405020304" pitchFamily="18" charset="0"/>
                <a:ea typeface="SimSun" panose="02010600030101010101" pitchFamily="2" charset="-122"/>
                <a:cs typeface="Lucida Sans" panose="020B0602030504020204" pitchFamily="34" charset="0"/>
              </a:rPr>
              <a:t>des</a:t>
            </a:r>
            <a:r>
              <a:rPr lang="it-IT" sz="1800" dirty="0">
                <a:effectLst/>
                <a:latin typeface="Times New Roman" panose="02020603050405020304" pitchFamily="18" charset="0"/>
                <a:ea typeface="SimSun" panose="02010600030101010101" pitchFamily="2" charset="-122"/>
                <a:cs typeface="Lucida Sans" panose="020B0602030504020204" pitchFamily="34" charset="0"/>
              </a:rPr>
              <a:t> </a:t>
            </a:r>
            <a:r>
              <a:rPr lang="it-IT" sz="1800" dirty="0" err="1">
                <a:effectLst/>
                <a:latin typeface="Times New Roman" panose="02020603050405020304" pitchFamily="18" charset="0"/>
                <a:ea typeface="SimSun" panose="02010600030101010101" pitchFamily="2" charset="-122"/>
                <a:cs typeface="Lucida Sans" panose="020B0602030504020204" pitchFamily="34" charset="0"/>
              </a:rPr>
              <a:t>exhalaisons</a:t>
            </a:r>
            <a:r>
              <a:rPr lang="it-IT" sz="1800" dirty="0">
                <a:effectLst/>
                <a:latin typeface="Times New Roman" panose="02020603050405020304" pitchFamily="18" charset="0"/>
                <a:ea typeface="SimSun" panose="02010600030101010101" pitchFamily="2" charset="-122"/>
                <a:cs typeface="Lucida Sans" panose="020B0602030504020204" pitchFamily="34" charset="0"/>
              </a:rPr>
              <a:t> d’un </a:t>
            </a:r>
            <a:r>
              <a:rPr lang="it-IT" sz="1800" dirty="0" err="1">
                <a:effectLst/>
                <a:latin typeface="Times New Roman" panose="02020603050405020304" pitchFamily="18" charset="0"/>
                <a:ea typeface="SimSun" panose="02010600030101010101" pitchFamily="2" charset="-122"/>
                <a:cs typeface="Lucida Sans" panose="020B0602030504020204" pitchFamily="34" charset="0"/>
              </a:rPr>
              <a:t>hôpital</a:t>
            </a:r>
            <a:r>
              <a:rPr lang="it-IT" sz="1800" dirty="0">
                <a:effectLst/>
                <a:latin typeface="Times New Roman" panose="02020603050405020304" pitchFamily="18" charset="0"/>
                <a:ea typeface="SimSun" panose="02010600030101010101" pitchFamily="2" charset="-122"/>
                <a:cs typeface="Lucida Sans" panose="020B0602030504020204" pitchFamily="34" charset="0"/>
              </a:rPr>
              <a:t>. </a:t>
            </a:r>
            <a:r>
              <a:rPr lang="it-IT" sz="1800" b="1" dirty="0">
                <a:effectLst/>
                <a:latin typeface="Times New Roman" panose="02020603050405020304" pitchFamily="18" charset="0"/>
                <a:ea typeface="SimSun" panose="02010600030101010101" pitchFamily="2" charset="-122"/>
                <a:cs typeface="Lucida Sans" panose="020B0602030504020204" pitchFamily="34" charset="0"/>
              </a:rPr>
              <a:t>Son jupon</a:t>
            </a:r>
            <a:r>
              <a:rPr lang="it-IT" sz="1800" dirty="0">
                <a:effectLst/>
                <a:latin typeface="Times New Roman" panose="02020603050405020304" pitchFamily="18" charset="0"/>
                <a:ea typeface="SimSun" panose="02010600030101010101" pitchFamily="2" charset="-122"/>
                <a:cs typeface="Lucida Sans" panose="020B0602030504020204" pitchFamily="34" charset="0"/>
              </a:rPr>
              <a:t> de </a:t>
            </a:r>
            <a:r>
              <a:rPr lang="it-IT" sz="1800" dirty="0" err="1">
                <a:effectLst/>
                <a:latin typeface="Times New Roman" panose="02020603050405020304" pitchFamily="18" charset="0"/>
                <a:ea typeface="SimSun" panose="02010600030101010101" pitchFamily="2" charset="-122"/>
                <a:cs typeface="Lucida Sans" panose="020B0602030504020204" pitchFamily="34" charset="0"/>
              </a:rPr>
              <a:t>laine</a:t>
            </a:r>
            <a:r>
              <a:rPr lang="it-IT" sz="1800" dirty="0">
                <a:effectLst/>
                <a:latin typeface="Times New Roman" panose="02020603050405020304" pitchFamily="18" charset="0"/>
                <a:ea typeface="SimSun" panose="02010600030101010101" pitchFamily="2" charset="-122"/>
                <a:cs typeface="Lucida Sans" panose="020B0602030504020204" pitchFamily="34" charset="0"/>
              </a:rPr>
              <a:t> </a:t>
            </a:r>
            <a:r>
              <a:rPr lang="it-IT" sz="1800" dirty="0" err="1">
                <a:effectLst/>
                <a:latin typeface="Times New Roman" panose="02020603050405020304" pitchFamily="18" charset="0"/>
                <a:ea typeface="SimSun" panose="02010600030101010101" pitchFamily="2" charset="-122"/>
                <a:cs typeface="Lucida Sans" panose="020B0602030504020204" pitchFamily="34" charset="0"/>
              </a:rPr>
              <a:t>tricotée</a:t>
            </a:r>
            <a:r>
              <a:rPr lang="it-IT" sz="1800" dirty="0">
                <a:effectLst/>
                <a:latin typeface="Times New Roman" panose="02020603050405020304" pitchFamily="18" charset="0"/>
                <a:ea typeface="SimSun" panose="02010600030101010101" pitchFamily="2" charset="-122"/>
                <a:cs typeface="Lucida Sans" panose="020B0602030504020204" pitchFamily="34" charset="0"/>
              </a:rPr>
              <a:t>, qui </a:t>
            </a:r>
            <a:r>
              <a:rPr lang="it-IT" sz="1800" dirty="0" err="1">
                <a:effectLst/>
                <a:latin typeface="Times New Roman" panose="02020603050405020304" pitchFamily="18" charset="0"/>
                <a:ea typeface="SimSun" panose="02010600030101010101" pitchFamily="2" charset="-122"/>
                <a:cs typeface="Lucida Sans" panose="020B0602030504020204" pitchFamily="34" charset="0"/>
              </a:rPr>
              <a:t>dépasse</a:t>
            </a:r>
            <a:r>
              <a:rPr lang="it-IT" sz="1800" dirty="0">
                <a:effectLst/>
                <a:latin typeface="Times New Roman" panose="02020603050405020304" pitchFamily="18" charset="0"/>
                <a:ea typeface="SimSun" panose="02010600030101010101" pitchFamily="2" charset="-122"/>
                <a:cs typeface="Lucida Sans" panose="020B0602030504020204" pitchFamily="34" charset="0"/>
              </a:rPr>
              <a:t> sa première </a:t>
            </a:r>
            <a:r>
              <a:rPr lang="it-IT" sz="1800" dirty="0" err="1">
                <a:effectLst/>
                <a:latin typeface="Times New Roman" panose="02020603050405020304" pitchFamily="18" charset="0"/>
                <a:ea typeface="SimSun" panose="02010600030101010101" pitchFamily="2" charset="-122"/>
                <a:cs typeface="Lucida Sans" panose="020B0602030504020204" pitchFamily="34" charset="0"/>
              </a:rPr>
              <a:t>jupe</a:t>
            </a:r>
            <a:r>
              <a:rPr lang="it-IT" sz="1800" dirty="0">
                <a:effectLst/>
                <a:latin typeface="Times New Roman" panose="02020603050405020304" pitchFamily="18" charset="0"/>
                <a:ea typeface="SimSun" panose="02010600030101010101" pitchFamily="2" charset="-122"/>
                <a:cs typeface="Lucida Sans" panose="020B0602030504020204" pitchFamily="34" charset="0"/>
              </a:rPr>
              <a:t> </a:t>
            </a:r>
            <a:r>
              <a:rPr lang="it-IT" sz="1800" dirty="0" err="1">
                <a:effectLst/>
                <a:latin typeface="Times New Roman" panose="02020603050405020304" pitchFamily="18" charset="0"/>
                <a:ea typeface="SimSun" panose="02010600030101010101" pitchFamily="2" charset="-122"/>
                <a:cs typeface="Lucida Sans" panose="020B0602030504020204" pitchFamily="34" charset="0"/>
              </a:rPr>
              <a:t>faite</a:t>
            </a:r>
            <a:r>
              <a:rPr lang="it-IT" sz="1800" dirty="0">
                <a:effectLst/>
                <a:latin typeface="Times New Roman" panose="02020603050405020304" pitchFamily="18" charset="0"/>
                <a:ea typeface="SimSun" panose="02010600030101010101" pitchFamily="2" charset="-122"/>
                <a:cs typeface="Lucida Sans" panose="020B0602030504020204" pitchFamily="34" charset="0"/>
              </a:rPr>
              <a:t> </a:t>
            </a:r>
            <a:r>
              <a:rPr lang="it-IT" sz="1800" dirty="0" err="1">
                <a:effectLst/>
                <a:latin typeface="Times New Roman" panose="02020603050405020304" pitchFamily="18" charset="0"/>
                <a:ea typeface="SimSun" panose="02010600030101010101" pitchFamily="2" charset="-122"/>
                <a:cs typeface="Lucida Sans" panose="020B0602030504020204" pitchFamily="34" charset="0"/>
              </a:rPr>
              <a:t>avec</a:t>
            </a:r>
            <a:r>
              <a:rPr lang="it-IT" sz="1800" dirty="0">
                <a:effectLst/>
                <a:latin typeface="Times New Roman" panose="02020603050405020304" pitchFamily="18" charset="0"/>
                <a:ea typeface="SimSun" panose="02010600030101010101" pitchFamily="2" charset="-122"/>
                <a:cs typeface="Lucida Sans" panose="020B0602030504020204" pitchFamily="34" charset="0"/>
              </a:rPr>
              <a:t> une </a:t>
            </a:r>
            <a:r>
              <a:rPr lang="it-IT" sz="1800" dirty="0" err="1">
                <a:effectLst/>
                <a:latin typeface="Times New Roman" panose="02020603050405020304" pitchFamily="18" charset="0"/>
                <a:ea typeface="SimSun" panose="02010600030101010101" pitchFamily="2" charset="-122"/>
                <a:cs typeface="Lucida Sans" panose="020B0602030504020204" pitchFamily="34" charset="0"/>
              </a:rPr>
              <a:t>vieille</a:t>
            </a:r>
            <a:r>
              <a:rPr lang="it-IT" sz="1800" dirty="0">
                <a:effectLst/>
                <a:latin typeface="Times New Roman" panose="02020603050405020304" pitchFamily="18" charset="0"/>
                <a:ea typeface="SimSun" panose="02010600030101010101" pitchFamily="2" charset="-122"/>
                <a:cs typeface="Lucida Sans" panose="020B0602030504020204" pitchFamily="34" charset="0"/>
              </a:rPr>
              <a:t> robe, et dont la </a:t>
            </a:r>
            <a:r>
              <a:rPr lang="it-IT" sz="1800" dirty="0" err="1">
                <a:effectLst/>
                <a:latin typeface="Times New Roman" panose="02020603050405020304" pitchFamily="18" charset="0"/>
                <a:ea typeface="SimSun" panose="02010600030101010101" pitchFamily="2" charset="-122"/>
                <a:cs typeface="Lucida Sans" panose="020B0602030504020204" pitchFamily="34" charset="0"/>
              </a:rPr>
              <a:t>ouate</a:t>
            </a:r>
            <a:r>
              <a:rPr lang="it-IT" sz="1800" dirty="0">
                <a:effectLst/>
                <a:latin typeface="Times New Roman" panose="02020603050405020304" pitchFamily="18" charset="0"/>
                <a:ea typeface="SimSun" panose="02010600030101010101" pitchFamily="2" charset="-122"/>
                <a:cs typeface="Lucida Sans" panose="020B0602030504020204" pitchFamily="34" charset="0"/>
              </a:rPr>
              <a:t> s’</a:t>
            </a:r>
            <a:r>
              <a:rPr lang="it-IT" sz="1800" dirty="0" err="1">
                <a:effectLst/>
                <a:latin typeface="Times New Roman" panose="02020603050405020304" pitchFamily="18" charset="0"/>
                <a:ea typeface="SimSun" panose="02010600030101010101" pitchFamily="2" charset="-122"/>
                <a:cs typeface="Lucida Sans" panose="020B0602030504020204" pitchFamily="34" charset="0"/>
              </a:rPr>
              <a:t>échappe</a:t>
            </a:r>
            <a:r>
              <a:rPr lang="it-IT" sz="1800" dirty="0">
                <a:effectLst/>
                <a:latin typeface="Times New Roman" panose="02020603050405020304" pitchFamily="18" charset="0"/>
                <a:ea typeface="SimSun" panose="02010600030101010101" pitchFamily="2" charset="-122"/>
                <a:cs typeface="Lucida Sans" panose="020B0602030504020204" pitchFamily="34" charset="0"/>
              </a:rPr>
              <a:t> par </a:t>
            </a:r>
            <a:r>
              <a:rPr lang="it-IT" sz="1800" dirty="0" err="1">
                <a:effectLst/>
                <a:latin typeface="Times New Roman" panose="02020603050405020304" pitchFamily="18" charset="0"/>
                <a:ea typeface="SimSun" panose="02010600030101010101" pitchFamily="2" charset="-122"/>
                <a:cs typeface="Lucida Sans" panose="020B0602030504020204" pitchFamily="34" charset="0"/>
              </a:rPr>
              <a:t>les</a:t>
            </a:r>
            <a:r>
              <a:rPr lang="it-IT" sz="1800" dirty="0">
                <a:effectLst/>
                <a:latin typeface="Times New Roman" panose="02020603050405020304" pitchFamily="18" charset="0"/>
                <a:ea typeface="SimSun" panose="02010600030101010101" pitchFamily="2" charset="-122"/>
                <a:cs typeface="Lucida Sans" panose="020B0602030504020204" pitchFamily="34" charset="0"/>
              </a:rPr>
              <a:t> </a:t>
            </a:r>
            <a:r>
              <a:rPr lang="it-IT" sz="1800" dirty="0" err="1">
                <a:effectLst/>
                <a:latin typeface="Times New Roman" panose="02020603050405020304" pitchFamily="18" charset="0"/>
                <a:ea typeface="SimSun" panose="02010600030101010101" pitchFamily="2" charset="-122"/>
                <a:cs typeface="Lucida Sans" panose="020B0602030504020204" pitchFamily="34" charset="0"/>
              </a:rPr>
              <a:t>fentes</a:t>
            </a:r>
            <a:r>
              <a:rPr lang="it-IT" sz="1800" dirty="0">
                <a:effectLst/>
                <a:latin typeface="Times New Roman" panose="02020603050405020304" pitchFamily="18" charset="0"/>
                <a:ea typeface="SimSun" panose="02010600030101010101" pitchFamily="2" charset="-122"/>
                <a:cs typeface="Lucida Sans" panose="020B0602030504020204" pitchFamily="34" charset="0"/>
              </a:rPr>
              <a:t> de l’</a:t>
            </a:r>
            <a:r>
              <a:rPr lang="it-IT" sz="1800" dirty="0" err="1">
                <a:effectLst/>
                <a:latin typeface="Times New Roman" panose="02020603050405020304" pitchFamily="18" charset="0"/>
                <a:ea typeface="SimSun" panose="02010600030101010101" pitchFamily="2" charset="-122"/>
                <a:cs typeface="Lucida Sans" panose="020B0602030504020204" pitchFamily="34" charset="0"/>
              </a:rPr>
              <a:t>étoffe</a:t>
            </a:r>
            <a:r>
              <a:rPr lang="it-IT" sz="1800" dirty="0">
                <a:effectLst/>
                <a:latin typeface="Times New Roman" panose="02020603050405020304" pitchFamily="18" charset="0"/>
                <a:ea typeface="SimSun" panose="02010600030101010101" pitchFamily="2" charset="-122"/>
                <a:cs typeface="Lucida Sans" panose="020B0602030504020204" pitchFamily="34" charset="0"/>
              </a:rPr>
              <a:t> </a:t>
            </a:r>
            <a:r>
              <a:rPr lang="it-IT" sz="1800" dirty="0" err="1">
                <a:effectLst/>
                <a:latin typeface="Times New Roman" panose="02020603050405020304" pitchFamily="18" charset="0"/>
                <a:ea typeface="SimSun" panose="02010600030101010101" pitchFamily="2" charset="-122"/>
                <a:cs typeface="Lucida Sans" panose="020B0602030504020204" pitchFamily="34" charset="0"/>
              </a:rPr>
              <a:t>lézardée</a:t>
            </a:r>
            <a:r>
              <a:rPr lang="it-IT" sz="1800" dirty="0">
                <a:effectLst/>
                <a:latin typeface="Times New Roman" panose="02020603050405020304" pitchFamily="18" charset="0"/>
                <a:ea typeface="SimSun" panose="02010600030101010101" pitchFamily="2" charset="-122"/>
                <a:cs typeface="Lucida Sans" panose="020B0602030504020204" pitchFamily="34" charset="0"/>
              </a:rPr>
              <a:t>, </a:t>
            </a:r>
            <a:r>
              <a:rPr lang="it-IT" sz="1800" b="1" dirty="0" err="1">
                <a:effectLst/>
                <a:latin typeface="Times New Roman" panose="02020603050405020304" pitchFamily="18" charset="0"/>
                <a:ea typeface="SimSun" panose="02010600030101010101" pitchFamily="2" charset="-122"/>
                <a:cs typeface="Lucida Sans" panose="020B0602030504020204" pitchFamily="34" charset="0"/>
              </a:rPr>
              <a:t>résume</a:t>
            </a:r>
            <a:r>
              <a:rPr lang="it-IT" sz="1800" b="1" dirty="0">
                <a:effectLst/>
                <a:latin typeface="Times New Roman" panose="02020603050405020304" pitchFamily="18" charset="0"/>
                <a:ea typeface="SimSun" panose="02010600030101010101" pitchFamily="2" charset="-122"/>
                <a:cs typeface="Lucida Sans" panose="020B0602030504020204" pitchFamily="34" charset="0"/>
              </a:rPr>
              <a:t> le </a:t>
            </a:r>
            <a:r>
              <a:rPr lang="it-IT" sz="1800" b="1" dirty="0" err="1">
                <a:effectLst/>
                <a:latin typeface="Times New Roman" panose="02020603050405020304" pitchFamily="18" charset="0"/>
                <a:ea typeface="SimSun" panose="02010600030101010101" pitchFamily="2" charset="-122"/>
                <a:cs typeface="Lucida Sans" panose="020B0602030504020204" pitchFamily="34" charset="0"/>
              </a:rPr>
              <a:t>salon</a:t>
            </a:r>
            <a:r>
              <a:rPr lang="it-IT" sz="1800" b="1" dirty="0">
                <a:effectLst/>
                <a:latin typeface="Times New Roman" panose="02020603050405020304" pitchFamily="18" charset="0"/>
                <a:ea typeface="SimSun" panose="02010600030101010101" pitchFamily="2" charset="-122"/>
                <a:cs typeface="Lucida Sans" panose="020B0602030504020204" pitchFamily="34" charset="0"/>
              </a:rPr>
              <a:t>, la </a:t>
            </a:r>
            <a:r>
              <a:rPr lang="it-IT" sz="1800" b="1" dirty="0" err="1">
                <a:effectLst/>
                <a:latin typeface="Times New Roman" panose="02020603050405020304" pitchFamily="18" charset="0"/>
                <a:ea typeface="SimSun" panose="02010600030101010101" pitchFamily="2" charset="-122"/>
                <a:cs typeface="Lucida Sans" panose="020B0602030504020204" pitchFamily="34" charset="0"/>
              </a:rPr>
              <a:t>salle</a:t>
            </a:r>
            <a:r>
              <a:rPr lang="it-IT" sz="1800" b="1" dirty="0">
                <a:effectLst/>
                <a:latin typeface="Times New Roman" panose="02020603050405020304" pitchFamily="18" charset="0"/>
                <a:ea typeface="SimSun" panose="02010600030101010101" pitchFamily="2" charset="-122"/>
                <a:cs typeface="Lucida Sans" panose="020B0602030504020204" pitchFamily="34" charset="0"/>
              </a:rPr>
              <a:t> à </a:t>
            </a:r>
            <a:r>
              <a:rPr lang="it-IT" sz="1800" b="1" dirty="0" err="1">
                <a:effectLst/>
                <a:latin typeface="Times New Roman" panose="02020603050405020304" pitchFamily="18" charset="0"/>
                <a:ea typeface="SimSun" panose="02010600030101010101" pitchFamily="2" charset="-122"/>
                <a:cs typeface="Lucida Sans" panose="020B0602030504020204" pitchFamily="34" charset="0"/>
              </a:rPr>
              <a:t>manger</a:t>
            </a:r>
            <a:r>
              <a:rPr lang="it-IT" sz="1800" b="1" dirty="0">
                <a:effectLst/>
                <a:latin typeface="Times New Roman" panose="02020603050405020304" pitchFamily="18" charset="0"/>
                <a:ea typeface="SimSun" panose="02010600030101010101" pitchFamily="2" charset="-122"/>
                <a:cs typeface="Lucida Sans" panose="020B0602030504020204" pitchFamily="34" charset="0"/>
              </a:rPr>
              <a:t>, le </a:t>
            </a:r>
            <a:r>
              <a:rPr lang="it-IT" sz="1800" b="1" dirty="0" err="1">
                <a:effectLst/>
                <a:latin typeface="Times New Roman" panose="02020603050405020304" pitchFamily="18" charset="0"/>
                <a:ea typeface="SimSun" panose="02010600030101010101" pitchFamily="2" charset="-122"/>
                <a:cs typeface="Lucida Sans" panose="020B0602030504020204" pitchFamily="34" charset="0"/>
              </a:rPr>
              <a:t>jardinet</a:t>
            </a:r>
            <a:r>
              <a:rPr lang="it-IT" sz="1800" b="1" dirty="0">
                <a:effectLst/>
                <a:latin typeface="Times New Roman" panose="02020603050405020304" pitchFamily="18" charset="0"/>
                <a:ea typeface="SimSun" panose="02010600030101010101" pitchFamily="2" charset="-122"/>
                <a:cs typeface="Lucida Sans" panose="020B0602030504020204" pitchFamily="34" charset="0"/>
              </a:rPr>
              <a:t>, </a:t>
            </a:r>
            <a:r>
              <a:rPr lang="it-IT" sz="1800" b="1" dirty="0" err="1">
                <a:effectLst/>
                <a:latin typeface="Times New Roman" panose="02020603050405020304" pitchFamily="18" charset="0"/>
                <a:ea typeface="SimSun" panose="02010600030101010101" pitchFamily="2" charset="-122"/>
                <a:cs typeface="Lucida Sans" panose="020B0602030504020204" pitchFamily="34" charset="0"/>
              </a:rPr>
              <a:t>annonce</a:t>
            </a:r>
            <a:r>
              <a:rPr lang="it-IT" sz="1800" b="1" dirty="0">
                <a:effectLst/>
                <a:latin typeface="Times New Roman" panose="02020603050405020304" pitchFamily="18" charset="0"/>
                <a:ea typeface="SimSun" panose="02010600030101010101" pitchFamily="2" charset="-122"/>
                <a:cs typeface="Lucida Sans" panose="020B0602030504020204" pitchFamily="34" charset="0"/>
              </a:rPr>
              <a:t> la cuisine et </a:t>
            </a:r>
            <a:r>
              <a:rPr lang="it-IT" sz="1800" b="1" dirty="0" err="1">
                <a:effectLst/>
                <a:latin typeface="Times New Roman" panose="02020603050405020304" pitchFamily="18" charset="0"/>
                <a:ea typeface="SimSun" panose="02010600030101010101" pitchFamily="2" charset="-122"/>
                <a:cs typeface="Lucida Sans" panose="020B0602030504020204" pitchFamily="34" charset="0"/>
              </a:rPr>
              <a:t>fait</a:t>
            </a:r>
            <a:r>
              <a:rPr lang="it-IT" sz="1800" b="1" dirty="0">
                <a:effectLst/>
                <a:latin typeface="Times New Roman" panose="02020603050405020304" pitchFamily="18" charset="0"/>
                <a:ea typeface="SimSun" panose="02010600030101010101" pitchFamily="2" charset="-122"/>
                <a:cs typeface="Lucida Sans" panose="020B0602030504020204" pitchFamily="34" charset="0"/>
              </a:rPr>
              <a:t> </a:t>
            </a:r>
            <a:r>
              <a:rPr lang="it-IT" sz="1800" b="1" dirty="0" err="1">
                <a:effectLst/>
                <a:latin typeface="Times New Roman" panose="02020603050405020304" pitchFamily="18" charset="0"/>
                <a:ea typeface="SimSun" panose="02010600030101010101" pitchFamily="2" charset="-122"/>
                <a:cs typeface="Lucida Sans" panose="020B0602030504020204" pitchFamily="34" charset="0"/>
              </a:rPr>
              <a:t>pressentir</a:t>
            </a:r>
            <a:r>
              <a:rPr lang="it-IT" sz="1800" b="1" dirty="0">
                <a:effectLst/>
                <a:latin typeface="Times New Roman" panose="02020603050405020304" pitchFamily="18" charset="0"/>
                <a:ea typeface="SimSun" panose="02010600030101010101" pitchFamily="2" charset="-122"/>
                <a:cs typeface="Lucida Sans" panose="020B0602030504020204" pitchFamily="34" charset="0"/>
              </a:rPr>
              <a:t> </a:t>
            </a:r>
            <a:r>
              <a:rPr lang="it-IT" sz="1800" b="1" dirty="0" err="1">
                <a:effectLst/>
                <a:latin typeface="Times New Roman" panose="02020603050405020304" pitchFamily="18" charset="0"/>
                <a:ea typeface="SimSun" panose="02010600030101010101" pitchFamily="2" charset="-122"/>
                <a:cs typeface="Lucida Sans" panose="020B0602030504020204" pitchFamily="34" charset="0"/>
              </a:rPr>
              <a:t>les</a:t>
            </a:r>
            <a:r>
              <a:rPr lang="it-IT" sz="1800" b="1" dirty="0">
                <a:effectLst/>
                <a:latin typeface="Times New Roman" panose="02020603050405020304" pitchFamily="18" charset="0"/>
                <a:ea typeface="SimSun" panose="02010600030101010101" pitchFamily="2" charset="-122"/>
                <a:cs typeface="Lucida Sans" panose="020B0602030504020204" pitchFamily="34" charset="0"/>
              </a:rPr>
              <a:t> </a:t>
            </a:r>
            <a:r>
              <a:rPr lang="it-IT" sz="1800" b="1" dirty="0" err="1">
                <a:effectLst/>
                <a:latin typeface="Times New Roman" panose="02020603050405020304" pitchFamily="18" charset="0"/>
                <a:ea typeface="SimSun" panose="02010600030101010101" pitchFamily="2" charset="-122"/>
                <a:cs typeface="Lucida Sans" panose="020B0602030504020204" pitchFamily="34" charset="0"/>
              </a:rPr>
              <a:t>pensionnaires</a:t>
            </a:r>
            <a:r>
              <a:rPr lang="it-IT" sz="1800" dirty="0">
                <a:effectLst/>
                <a:latin typeface="Times New Roman" panose="02020603050405020304" pitchFamily="18" charset="0"/>
                <a:ea typeface="SimSun" panose="02010600030101010101" pitchFamily="2" charset="-122"/>
                <a:cs typeface="Lucida Sans" panose="020B0602030504020204" pitchFamily="34" charset="0"/>
              </a:rPr>
              <a:t>. </a:t>
            </a:r>
            <a:r>
              <a:rPr lang="it-IT" sz="1800" dirty="0" err="1">
                <a:effectLst/>
                <a:latin typeface="Times New Roman" panose="02020603050405020304" pitchFamily="18" charset="0"/>
                <a:ea typeface="SimSun" panose="02010600030101010101" pitchFamily="2" charset="-122"/>
                <a:cs typeface="Lucida Sans" panose="020B0602030504020204" pitchFamily="34" charset="0"/>
              </a:rPr>
              <a:t>Quand</a:t>
            </a:r>
            <a:r>
              <a:rPr lang="it-IT" sz="1800" dirty="0">
                <a:effectLst/>
                <a:latin typeface="Times New Roman" panose="02020603050405020304" pitchFamily="18" charset="0"/>
                <a:ea typeface="SimSun" panose="02010600030101010101" pitchFamily="2" charset="-122"/>
                <a:cs typeface="Lucida Sans" panose="020B0602030504020204" pitchFamily="34" charset="0"/>
              </a:rPr>
              <a:t> elle est là, ce </a:t>
            </a:r>
            <a:r>
              <a:rPr lang="it-IT" sz="1800" dirty="0" err="1">
                <a:effectLst/>
                <a:latin typeface="Times New Roman" panose="02020603050405020304" pitchFamily="18" charset="0"/>
                <a:ea typeface="SimSun" panose="02010600030101010101" pitchFamily="2" charset="-122"/>
                <a:cs typeface="Lucida Sans" panose="020B0602030504020204" pitchFamily="34" charset="0"/>
              </a:rPr>
              <a:t>spectacle</a:t>
            </a:r>
            <a:r>
              <a:rPr lang="it-IT" sz="1800" dirty="0">
                <a:effectLst/>
                <a:latin typeface="Times New Roman" panose="02020603050405020304" pitchFamily="18" charset="0"/>
                <a:ea typeface="SimSun" panose="02010600030101010101" pitchFamily="2" charset="-122"/>
                <a:cs typeface="Lucida Sans" panose="020B0602030504020204" pitchFamily="34" charset="0"/>
              </a:rPr>
              <a:t> est </a:t>
            </a:r>
            <a:r>
              <a:rPr lang="it-IT" sz="1800" dirty="0" err="1">
                <a:effectLst/>
                <a:latin typeface="Times New Roman" panose="02020603050405020304" pitchFamily="18" charset="0"/>
                <a:ea typeface="SimSun" panose="02010600030101010101" pitchFamily="2" charset="-122"/>
                <a:cs typeface="Lucida Sans" panose="020B0602030504020204" pitchFamily="34" charset="0"/>
              </a:rPr>
              <a:t>complet</a:t>
            </a:r>
            <a:r>
              <a:rPr lang="it-IT" sz="1800" dirty="0">
                <a:effectLst/>
                <a:latin typeface="Times New Roman" panose="02020603050405020304" pitchFamily="18" charset="0"/>
                <a:ea typeface="SimSun" panose="02010600030101010101" pitchFamily="2" charset="-122"/>
                <a:cs typeface="Lucida Sans" panose="020B0602030504020204" pitchFamily="34" charset="0"/>
              </a:rPr>
              <a:t>. </a:t>
            </a:r>
            <a:r>
              <a:rPr lang="it-IT" sz="1800" dirty="0" err="1">
                <a:effectLst/>
                <a:latin typeface="Times New Roman" panose="02020603050405020304" pitchFamily="18" charset="0"/>
                <a:ea typeface="SimSun" panose="02010600030101010101" pitchFamily="2" charset="-122"/>
                <a:cs typeface="Lucida Sans" panose="020B0602030504020204" pitchFamily="34" charset="0"/>
              </a:rPr>
              <a:t>Âgée</a:t>
            </a:r>
            <a:r>
              <a:rPr lang="it-IT" sz="1800" dirty="0">
                <a:effectLst/>
                <a:latin typeface="Times New Roman" panose="02020603050405020304" pitchFamily="18" charset="0"/>
                <a:ea typeface="SimSun" panose="02010600030101010101" pitchFamily="2" charset="-122"/>
                <a:cs typeface="Lucida Sans" panose="020B0602030504020204" pitchFamily="34" charset="0"/>
              </a:rPr>
              <a:t> d’</a:t>
            </a:r>
            <a:r>
              <a:rPr lang="it-IT" sz="1800" dirty="0" err="1">
                <a:effectLst/>
                <a:latin typeface="Times New Roman" panose="02020603050405020304" pitchFamily="18" charset="0"/>
                <a:ea typeface="SimSun" panose="02010600030101010101" pitchFamily="2" charset="-122"/>
                <a:cs typeface="Lucida Sans" panose="020B0602030504020204" pitchFamily="34" charset="0"/>
              </a:rPr>
              <a:t>environ</a:t>
            </a:r>
            <a:r>
              <a:rPr lang="it-IT" sz="1800" dirty="0">
                <a:effectLst/>
                <a:latin typeface="Times New Roman" panose="02020603050405020304" pitchFamily="18" charset="0"/>
                <a:ea typeface="SimSun" panose="02010600030101010101" pitchFamily="2" charset="-122"/>
                <a:cs typeface="Lucida Sans" panose="020B0602030504020204" pitchFamily="34" charset="0"/>
              </a:rPr>
              <a:t> </a:t>
            </a:r>
            <a:r>
              <a:rPr lang="it-IT" sz="1800" dirty="0" err="1">
                <a:effectLst/>
                <a:latin typeface="Times New Roman" panose="02020603050405020304" pitchFamily="18" charset="0"/>
                <a:ea typeface="SimSun" panose="02010600030101010101" pitchFamily="2" charset="-122"/>
                <a:cs typeface="Lucida Sans" panose="020B0602030504020204" pitchFamily="34" charset="0"/>
              </a:rPr>
              <a:t>cinquante</a:t>
            </a:r>
            <a:r>
              <a:rPr lang="it-IT" sz="1800" dirty="0">
                <a:effectLst/>
                <a:latin typeface="Times New Roman" panose="02020603050405020304" pitchFamily="18" charset="0"/>
                <a:ea typeface="SimSun" panose="02010600030101010101" pitchFamily="2" charset="-122"/>
                <a:cs typeface="Lucida Sans" panose="020B0602030504020204" pitchFamily="34" charset="0"/>
              </a:rPr>
              <a:t> </a:t>
            </a:r>
            <a:r>
              <a:rPr lang="it-IT" sz="1800" dirty="0" err="1">
                <a:effectLst/>
                <a:latin typeface="Times New Roman" panose="02020603050405020304" pitchFamily="18" charset="0"/>
                <a:ea typeface="SimSun" panose="02010600030101010101" pitchFamily="2" charset="-122"/>
                <a:cs typeface="Lucida Sans" panose="020B0602030504020204" pitchFamily="34" charset="0"/>
              </a:rPr>
              <a:t>ans</a:t>
            </a:r>
            <a:r>
              <a:rPr lang="it-IT" sz="1800" dirty="0">
                <a:effectLst/>
                <a:latin typeface="Times New Roman" panose="02020603050405020304" pitchFamily="18" charset="0"/>
                <a:ea typeface="SimSun" panose="02010600030101010101" pitchFamily="2" charset="-122"/>
                <a:cs typeface="Lucida Sans" panose="020B0602030504020204" pitchFamily="34" charset="0"/>
              </a:rPr>
              <a:t>, madame </a:t>
            </a:r>
            <a:r>
              <a:rPr lang="it-IT" sz="1800" dirty="0" err="1">
                <a:effectLst/>
                <a:latin typeface="Times New Roman" panose="02020603050405020304" pitchFamily="18" charset="0"/>
                <a:ea typeface="SimSun" panose="02010600030101010101" pitchFamily="2" charset="-122"/>
                <a:cs typeface="Lucida Sans" panose="020B0602030504020204" pitchFamily="34" charset="0"/>
              </a:rPr>
              <a:t>Vauquer</a:t>
            </a:r>
            <a:r>
              <a:rPr lang="it-IT" sz="1800" dirty="0">
                <a:effectLst/>
                <a:latin typeface="Times New Roman" panose="02020603050405020304" pitchFamily="18" charset="0"/>
                <a:ea typeface="SimSun" panose="02010600030101010101" pitchFamily="2" charset="-122"/>
                <a:cs typeface="Lucida Sans" panose="020B0602030504020204" pitchFamily="34" charset="0"/>
              </a:rPr>
              <a:t> </a:t>
            </a:r>
            <a:r>
              <a:rPr lang="it-IT" sz="1800" b="1" dirty="0" err="1">
                <a:effectLst/>
                <a:latin typeface="Times New Roman" panose="02020603050405020304" pitchFamily="18" charset="0"/>
                <a:ea typeface="SimSun" panose="02010600030101010101" pitchFamily="2" charset="-122"/>
                <a:cs typeface="Lucida Sans" panose="020B0602030504020204" pitchFamily="34" charset="0"/>
              </a:rPr>
              <a:t>ressemble</a:t>
            </a:r>
            <a:r>
              <a:rPr lang="it-IT" sz="1800" b="1" dirty="0">
                <a:effectLst/>
                <a:latin typeface="Times New Roman" panose="02020603050405020304" pitchFamily="18" charset="0"/>
                <a:ea typeface="SimSun" panose="02010600030101010101" pitchFamily="2" charset="-122"/>
                <a:cs typeface="Lucida Sans" panose="020B0602030504020204" pitchFamily="34" charset="0"/>
              </a:rPr>
              <a:t> à </a:t>
            </a:r>
            <a:r>
              <a:rPr lang="it-IT" sz="1800" b="1" dirty="0" err="1">
                <a:effectLst/>
                <a:latin typeface="Times New Roman" panose="02020603050405020304" pitchFamily="18" charset="0"/>
                <a:ea typeface="SimSun" panose="02010600030101010101" pitchFamily="2" charset="-122"/>
                <a:cs typeface="Lucida Sans" panose="020B0602030504020204" pitchFamily="34" charset="0"/>
              </a:rPr>
              <a:t>toutes</a:t>
            </a:r>
            <a:r>
              <a:rPr lang="it-IT" sz="1800" b="1" dirty="0">
                <a:effectLst/>
                <a:latin typeface="Times New Roman" panose="02020603050405020304" pitchFamily="18" charset="0"/>
                <a:ea typeface="SimSun" panose="02010600030101010101" pitchFamily="2" charset="-122"/>
                <a:cs typeface="Lucida Sans" panose="020B0602030504020204" pitchFamily="34" charset="0"/>
              </a:rPr>
              <a:t> </a:t>
            </a:r>
            <a:r>
              <a:rPr lang="it-IT" sz="1800" b="1" dirty="0" err="1">
                <a:effectLst/>
                <a:latin typeface="Times New Roman" panose="02020603050405020304" pitchFamily="18" charset="0"/>
                <a:ea typeface="SimSun" panose="02010600030101010101" pitchFamily="2" charset="-122"/>
                <a:cs typeface="Lucida Sans" panose="020B0602030504020204" pitchFamily="34" charset="0"/>
              </a:rPr>
              <a:t>les</a:t>
            </a:r>
            <a:r>
              <a:rPr lang="it-IT" sz="1800" b="1" dirty="0">
                <a:effectLst/>
                <a:latin typeface="Times New Roman" panose="02020603050405020304" pitchFamily="18" charset="0"/>
                <a:ea typeface="SimSun" panose="02010600030101010101" pitchFamily="2" charset="-122"/>
                <a:cs typeface="Lucida Sans" panose="020B0602030504020204" pitchFamily="34" charset="0"/>
              </a:rPr>
              <a:t> </a:t>
            </a:r>
            <a:r>
              <a:rPr lang="it-IT" sz="1800" b="1" i="1" dirty="0">
                <a:effectLst/>
                <a:latin typeface="Times New Roman" panose="02020603050405020304" pitchFamily="18" charset="0"/>
                <a:ea typeface="SimSun" panose="02010600030101010101" pitchFamily="2" charset="-122"/>
                <a:cs typeface="Lucida Sans" panose="020B0602030504020204" pitchFamily="34" charset="0"/>
              </a:rPr>
              <a:t>femmes qui </a:t>
            </a:r>
            <a:r>
              <a:rPr lang="it-IT" sz="1800" b="1" i="1" dirty="0" err="1">
                <a:effectLst/>
                <a:latin typeface="Times New Roman" panose="02020603050405020304" pitchFamily="18" charset="0"/>
                <a:ea typeface="SimSun" panose="02010600030101010101" pitchFamily="2" charset="-122"/>
                <a:cs typeface="Lucida Sans" panose="020B0602030504020204" pitchFamily="34" charset="0"/>
              </a:rPr>
              <a:t>ont</a:t>
            </a:r>
            <a:r>
              <a:rPr lang="it-IT" sz="1800" b="1" i="1" dirty="0">
                <a:effectLst/>
                <a:latin typeface="Times New Roman" panose="02020603050405020304" pitchFamily="18" charset="0"/>
                <a:ea typeface="SimSun" panose="02010600030101010101" pitchFamily="2" charset="-122"/>
                <a:cs typeface="Lucida Sans" panose="020B0602030504020204" pitchFamily="34" charset="0"/>
              </a:rPr>
              <a:t> </a:t>
            </a:r>
            <a:r>
              <a:rPr lang="it-IT" sz="1800" b="1" i="1" dirty="0" err="1">
                <a:effectLst/>
                <a:latin typeface="Times New Roman" panose="02020603050405020304" pitchFamily="18" charset="0"/>
                <a:ea typeface="SimSun" panose="02010600030101010101" pitchFamily="2" charset="-122"/>
                <a:cs typeface="Lucida Sans" panose="020B0602030504020204" pitchFamily="34" charset="0"/>
              </a:rPr>
              <a:t>eu</a:t>
            </a:r>
            <a:r>
              <a:rPr lang="it-IT" sz="1800" b="1" i="1" dirty="0">
                <a:effectLst/>
                <a:latin typeface="Times New Roman" panose="02020603050405020304" pitchFamily="18" charset="0"/>
                <a:ea typeface="SimSun" panose="02010600030101010101" pitchFamily="2" charset="-122"/>
                <a:cs typeface="Lucida Sans" panose="020B0602030504020204" pitchFamily="34" charset="0"/>
              </a:rPr>
              <a:t> </a:t>
            </a:r>
            <a:r>
              <a:rPr lang="it-IT" sz="1800" b="1" i="1" dirty="0" err="1">
                <a:effectLst/>
                <a:latin typeface="Times New Roman" panose="02020603050405020304" pitchFamily="18" charset="0"/>
                <a:ea typeface="SimSun" panose="02010600030101010101" pitchFamily="2" charset="-122"/>
                <a:cs typeface="Lucida Sans" panose="020B0602030504020204" pitchFamily="34" charset="0"/>
              </a:rPr>
              <a:t>des</a:t>
            </a:r>
            <a:r>
              <a:rPr lang="it-IT" sz="1800" b="1" i="1" dirty="0">
                <a:effectLst/>
                <a:latin typeface="Times New Roman" panose="02020603050405020304" pitchFamily="18" charset="0"/>
                <a:ea typeface="SimSun" panose="02010600030101010101" pitchFamily="2" charset="-122"/>
                <a:cs typeface="Lucida Sans" panose="020B0602030504020204" pitchFamily="34" charset="0"/>
              </a:rPr>
              <a:t> </a:t>
            </a:r>
            <a:r>
              <a:rPr lang="it-IT" sz="1800" b="1" i="1" dirty="0" err="1">
                <a:effectLst/>
                <a:latin typeface="Times New Roman" panose="02020603050405020304" pitchFamily="18" charset="0"/>
                <a:ea typeface="SimSun" panose="02010600030101010101" pitchFamily="2" charset="-122"/>
                <a:cs typeface="Lucida Sans" panose="020B0602030504020204" pitchFamily="34" charset="0"/>
              </a:rPr>
              <a:t>malheurs</a:t>
            </a:r>
            <a:r>
              <a:rPr lang="it-IT" sz="1800" dirty="0">
                <a:effectLst/>
                <a:latin typeface="Times New Roman" panose="02020603050405020304" pitchFamily="18" charset="0"/>
                <a:ea typeface="SimSun" panose="02010600030101010101" pitchFamily="2" charset="-122"/>
                <a:cs typeface="Lucida Sans" panose="020B0602030504020204" pitchFamily="34" charset="0"/>
              </a:rPr>
              <a:t>. </a:t>
            </a:r>
            <a:endParaRPr lang="it-IT" dirty="0"/>
          </a:p>
        </p:txBody>
      </p:sp>
    </p:spTree>
    <p:extLst>
      <p:ext uri="{BB962C8B-B14F-4D97-AF65-F5344CB8AC3E}">
        <p14:creationId xmlns:p14="http://schemas.microsoft.com/office/powerpoint/2010/main" val="120071512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9D736D66-FFEE-488C-965C-AFBB5888FB4C}"/>
              </a:ext>
            </a:extLst>
          </p:cNvPr>
          <p:cNvSpPr>
            <a:spLocks noGrp="1"/>
          </p:cNvSpPr>
          <p:nvPr>
            <p:ph type="title"/>
          </p:nvPr>
        </p:nvSpPr>
        <p:spPr/>
        <p:txBody>
          <a:bodyPr/>
          <a:lstStyle/>
          <a:p>
            <a:pPr algn="ctr"/>
            <a:r>
              <a:rPr lang="it-IT" sz="4400" i="1" kern="150" dirty="0" err="1">
                <a:solidFill>
                  <a:srgbClr val="202122"/>
                </a:solidFill>
                <a:latin typeface="Arial" panose="020B0604020202020204" pitchFamily="34" charset="0"/>
                <a:ea typeface="Calibri" panose="020F0502020204030204" pitchFamily="34" charset="0"/>
              </a:rPr>
              <a:t>Eugénie</a:t>
            </a:r>
            <a:r>
              <a:rPr lang="it-IT" sz="4400" i="1" kern="150" dirty="0">
                <a:solidFill>
                  <a:srgbClr val="202122"/>
                </a:solidFill>
                <a:latin typeface="Arial" panose="020B0604020202020204" pitchFamily="34" charset="0"/>
                <a:ea typeface="Calibri" panose="020F0502020204030204" pitchFamily="34" charset="0"/>
              </a:rPr>
              <a:t> </a:t>
            </a:r>
            <a:r>
              <a:rPr lang="it-IT" sz="4400" i="1" kern="150" dirty="0" err="1">
                <a:solidFill>
                  <a:srgbClr val="202122"/>
                </a:solidFill>
                <a:latin typeface="Arial" panose="020B0604020202020204" pitchFamily="34" charset="0"/>
                <a:ea typeface="Calibri" panose="020F0502020204030204" pitchFamily="34" charset="0"/>
              </a:rPr>
              <a:t>Grandet</a:t>
            </a:r>
            <a:r>
              <a:rPr lang="it-IT" sz="4400" kern="150" dirty="0">
                <a:solidFill>
                  <a:srgbClr val="202122"/>
                </a:solidFill>
                <a:latin typeface="Arial" panose="020B0604020202020204" pitchFamily="34" charset="0"/>
                <a:ea typeface="Calibri" panose="020F0502020204030204" pitchFamily="34" charset="0"/>
              </a:rPr>
              <a:t> </a:t>
            </a:r>
            <a:br>
              <a:rPr lang="it-IT" sz="4400" kern="150" dirty="0">
                <a:solidFill>
                  <a:srgbClr val="202122"/>
                </a:solidFill>
                <a:latin typeface="Arial" panose="020B0604020202020204" pitchFamily="34" charset="0"/>
                <a:ea typeface="Calibri" panose="020F0502020204030204" pitchFamily="34" charset="0"/>
              </a:rPr>
            </a:br>
            <a:r>
              <a:rPr lang="it-IT" sz="4400" kern="150" dirty="0">
                <a:solidFill>
                  <a:srgbClr val="202122"/>
                </a:solidFill>
                <a:latin typeface="Arial" panose="020B0604020202020204" pitchFamily="34" charset="0"/>
                <a:ea typeface="Calibri" panose="020F0502020204030204" pitchFamily="34" charset="0"/>
              </a:rPr>
              <a:t>(explicit, </a:t>
            </a:r>
            <a:r>
              <a:rPr lang="it-IT" sz="4400" kern="150" dirty="0" err="1">
                <a:solidFill>
                  <a:srgbClr val="202122"/>
                </a:solidFill>
                <a:latin typeface="Arial" panose="020B0604020202020204" pitchFamily="34" charset="0"/>
                <a:ea typeface="Calibri" panose="020F0502020204030204" pitchFamily="34" charset="0"/>
              </a:rPr>
              <a:t>dénouement</a:t>
            </a:r>
            <a:r>
              <a:rPr lang="it-IT" sz="4400" kern="150" dirty="0">
                <a:solidFill>
                  <a:srgbClr val="202122"/>
                </a:solidFill>
                <a:latin typeface="Arial" panose="020B0604020202020204" pitchFamily="34" charset="0"/>
                <a:ea typeface="Calibri" panose="020F0502020204030204" pitchFamily="34" charset="0"/>
              </a:rPr>
              <a:t>)</a:t>
            </a:r>
            <a:endParaRPr lang="it-IT" dirty="0"/>
          </a:p>
        </p:txBody>
      </p:sp>
      <p:sp>
        <p:nvSpPr>
          <p:cNvPr id="3" name="Segnaposto contenuto 2">
            <a:extLst>
              <a:ext uri="{FF2B5EF4-FFF2-40B4-BE49-F238E27FC236}">
                <a16:creationId xmlns:a16="http://schemas.microsoft.com/office/drawing/2014/main" id="{17781E8A-3939-402F-A4B9-167452DDDD53}"/>
              </a:ext>
            </a:extLst>
          </p:cNvPr>
          <p:cNvSpPr>
            <a:spLocks noGrp="1"/>
          </p:cNvSpPr>
          <p:nvPr>
            <p:ph idx="1"/>
          </p:nvPr>
        </p:nvSpPr>
        <p:spPr/>
        <p:txBody>
          <a:bodyPr>
            <a:noAutofit/>
          </a:bodyPr>
          <a:lstStyle/>
          <a:p>
            <a:pPr marL="0" indent="0" algn="just">
              <a:buNone/>
            </a:pPr>
            <a:r>
              <a:rPr lang="fr-FR" sz="1800" b="0" i="0" dirty="0">
                <a:solidFill>
                  <a:srgbClr val="202122"/>
                </a:solidFill>
                <a:effectLst/>
              </a:rPr>
              <a:t>Madame de </a:t>
            </a:r>
            <a:r>
              <a:rPr lang="fr-FR" sz="1800" b="0" i="0" dirty="0" err="1">
                <a:solidFill>
                  <a:srgbClr val="202122"/>
                </a:solidFill>
                <a:effectLst/>
              </a:rPr>
              <a:t>Bonfons</a:t>
            </a:r>
            <a:r>
              <a:rPr lang="fr-FR" sz="1800" b="0" i="0" dirty="0">
                <a:solidFill>
                  <a:srgbClr val="202122"/>
                </a:solidFill>
                <a:effectLst/>
              </a:rPr>
              <a:t> fut veuve à trente-six ans, riche de huit cent mille livres de rente, encore belle, mais comme une femme est belle près de quarante ans. Son visage est blanc, reposé, calme. Sa voix est douce et recueillie, ses manières sont simples. Elle a toutes les noblesses de la douleur, la sainteté d’une personne qui n’a pas souillé son âme au contact du monde, mais aussi la roideur de la </a:t>
            </a:r>
            <a:r>
              <a:rPr lang="fr-FR" sz="1800" b="1" i="0" dirty="0">
                <a:solidFill>
                  <a:srgbClr val="202122"/>
                </a:solidFill>
                <a:effectLst/>
              </a:rPr>
              <a:t>vieille fille</a:t>
            </a:r>
            <a:r>
              <a:rPr lang="fr-FR" sz="1800" b="0" i="0" dirty="0">
                <a:solidFill>
                  <a:srgbClr val="202122"/>
                </a:solidFill>
                <a:effectLst/>
              </a:rPr>
              <a:t> et les habitudes mesquines que donne </a:t>
            </a:r>
            <a:r>
              <a:rPr lang="fr-FR" sz="1800" b="1" i="0" dirty="0">
                <a:solidFill>
                  <a:srgbClr val="202122"/>
                </a:solidFill>
                <a:effectLst/>
              </a:rPr>
              <a:t>l’existence étroite de la province</a:t>
            </a:r>
            <a:r>
              <a:rPr lang="fr-FR" sz="1800" b="0" i="0" dirty="0">
                <a:solidFill>
                  <a:srgbClr val="202122"/>
                </a:solidFill>
                <a:effectLst/>
              </a:rPr>
              <a:t>. Malgré ses huit cent mille livres de rente, elle vit comme avait vécu la pauvre Eugénie Grandet, n’allume le feu de sa chambre qu’aux jours où jadis son père lui permettait d’allumer le foyer de la salle, et l’éteint conformément au programme en vigueur dans ses jeunes années. Elle est toujours vêtue comme l’était sa mère. </a:t>
            </a:r>
            <a:r>
              <a:rPr lang="fr-FR" sz="1800" b="1" i="0" dirty="0">
                <a:solidFill>
                  <a:srgbClr val="202122"/>
                </a:solidFill>
                <a:effectLst/>
              </a:rPr>
              <a:t>La maison</a:t>
            </a:r>
            <a:r>
              <a:rPr lang="fr-FR" sz="1800" b="0" i="0" dirty="0">
                <a:solidFill>
                  <a:srgbClr val="202122"/>
                </a:solidFill>
                <a:effectLst/>
              </a:rPr>
              <a:t> de Saumur, maison sans soleil, sans chaleur, sans cesse ombragée, mélancolique, </a:t>
            </a:r>
            <a:r>
              <a:rPr lang="fr-FR" sz="1800" b="1" i="0" dirty="0">
                <a:solidFill>
                  <a:srgbClr val="202122"/>
                </a:solidFill>
                <a:effectLst/>
              </a:rPr>
              <a:t>est l’image de sa vie</a:t>
            </a:r>
            <a:r>
              <a:rPr lang="fr-FR" sz="1800" b="0" i="0" dirty="0">
                <a:solidFill>
                  <a:srgbClr val="202122"/>
                </a:solidFill>
                <a:effectLst/>
              </a:rPr>
              <a:t> […]. </a:t>
            </a:r>
            <a:r>
              <a:rPr lang="fr-FR" sz="1800" b="1" i="0" dirty="0">
                <a:solidFill>
                  <a:srgbClr val="202122"/>
                </a:solidFill>
                <a:effectLst/>
              </a:rPr>
              <a:t>Madame</a:t>
            </a:r>
            <a:r>
              <a:rPr lang="fr-FR" sz="1800" b="0" i="0" dirty="0">
                <a:solidFill>
                  <a:srgbClr val="202122"/>
                </a:solidFill>
                <a:effectLst/>
              </a:rPr>
              <a:t> de </a:t>
            </a:r>
            <a:r>
              <a:rPr lang="fr-FR" sz="1800" b="0" i="0" dirty="0" err="1">
                <a:solidFill>
                  <a:srgbClr val="202122"/>
                </a:solidFill>
                <a:effectLst/>
              </a:rPr>
              <a:t>Bonfons</a:t>
            </a:r>
            <a:r>
              <a:rPr lang="fr-FR" sz="1800" b="0" i="0" dirty="0">
                <a:solidFill>
                  <a:srgbClr val="202122"/>
                </a:solidFill>
                <a:effectLst/>
              </a:rPr>
              <a:t> que, par raillerie, on appelle </a:t>
            </a:r>
            <a:r>
              <a:rPr lang="fr-FR" sz="1800" b="1" i="1" dirty="0">
                <a:solidFill>
                  <a:srgbClr val="202122"/>
                </a:solidFill>
                <a:effectLst/>
              </a:rPr>
              <a:t>mademoiselle</a:t>
            </a:r>
            <a:r>
              <a:rPr lang="fr-FR" sz="1800" b="0" i="0" dirty="0">
                <a:solidFill>
                  <a:srgbClr val="202122"/>
                </a:solidFill>
                <a:effectLst/>
              </a:rPr>
              <a:t>, inspire généralement un religieux respect. Ce </a:t>
            </a:r>
            <a:r>
              <a:rPr lang="fr-FR" sz="1800" b="1" i="0" dirty="0">
                <a:solidFill>
                  <a:srgbClr val="202122"/>
                </a:solidFill>
                <a:effectLst/>
              </a:rPr>
              <a:t>noble cœur</a:t>
            </a:r>
            <a:r>
              <a:rPr lang="fr-FR" sz="1800" b="0" i="0" dirty="0">
                <a:solidFill>
                  <a:srgbClr val="202122"/>
                </a:solidFill>
                <a:effectLst/>
              </a:rPr>
              <a:t>, qui ne battait que pour les sentiments les plus tendres, devait donc être soumis aux </a:t>
            </a:r>
            <a:r>
              <a:rPr lang="fr-FR" sz="1800" b="1" i="0" dirty="0">
                <a:solidFill>
                  <a:srgbClr val="202122"/>
                </a:solidFill>
                <a:effectLst/>
              </a:rPr>
              <a:t>calculs de l’intérêt</a:t>
            </a:r>
            <a:r>
              <a:rPr lang="fr-FR" sz="1800" b="0" i="0" dirty="0">
                <a:solidFill>
                  <a:srgbClr val="202122"/>
                </a:solidFill>
                <a:effectLst/>
              </a:rPr>
              <a:t> humain. </a:t>
            </a:r>
            <a:r>
              <a:rPr lang="fr-FR" sz="1800" b="1" i="0" dirty="0">
                <a:solidFill>
                  <a:srgbClr val="202122"/>
                </a:solidFill>
                <a:effectLst/>
              </a:rPr>
              <a:t>L’argent</a:t>
            </a:r>
            <a:r>
              <a:rPr lang="fr-FR" sz="1800" b="0" i="0" dirty="0">
                <a:solidFill>
                  <a:srgbClr val="202122"/>
                </a:solidFill>
                <a:effectLst/>
              </a:rPr>
              <a:t> devait communiquer ses teintes froides à cette </a:t>
            </a:r>
            <a:r>
              <a:rPr lang="fr-FR" sz="1800" b="1" i="0" dirty="0">
                <a:solidFill>
                  <a:srgbClr val="202122"/>
                </a:solidFill>
                <a:effectLst/>
              </a:rPr>
              <a:t>vie céleste</a:t>
            </a:r>
            <a:r>
              <a:rPr lang="fr-FR" sz="1800" b="0" i="0" dirty="0">
                <a:solidFill>
                  <a:srgbClr val="202122"/>
                </a:solidFill>
                <a:effectLst/>
              </a:rPr>
              <a:t>, et lui donner de la défiance pour les sentiments.</a:t>
            </a:r>
          </a:p>
          <a:p>
            <a:pPr marL="0" indent="0" algn="just">
              <a:buNone/>
            </a:pPr>
            <a:r>
              <a:rPr lang="fr-FR" sz="1800" b="0" i="0" dirty="0">
                <a:solidFill>
                  <a:srgbClr val="202122"/>
                </a:solidFill>
                <a:effectLst/>
              </a:rPr>
              <a:t>— Il n’y a que toi qui m’aimes, disait-elle à Nanon. </a:t>
            </a:r>
            <a:r>
              <a:rPr lang="fr-FR" sz="1800" b="0" i="0">
                <a:solidFill>
                  <a:srgbClr val="202122"/>
                </a:solidFill>
                <a:effectLst/>
              </a:rPr>
              <a:t>[…] Eugénie </a:t>
            </a:r>
            <a:r>
              <a:rPr lang="fr-FR" sz="1800" b="0" i="0" dirty="0">
                <a:solidFill>
                  <a:srgbClr val="202122"/>
                </a:solidFill>
                <a:effectLst/>
              </a:rPr>
              <a:t>marche au ciel accompagnée d’un cortège de bienfaits. La grandeur de son âme amoindrit les petitesses de son éducation et les coutumes de sa vie première. Telle est l’histoire de cette femme, qui n’est pas du monde au milieu du monde ; qui, faite pour être magnifiquement épouse et mère, n’a ni mari, ni enfants, ni famille. </a:t>
            </a:r>
            <a:endParaRPr lang="it-IT" sz="1800" dirty="0"/>
          </a:p>
        </p:txBody>
      </p:sp>
    </p:spTree>
    <p:extLst>
      <p:ext uri="{BB962C8B-B14F-4D97-AF65-F5344CB8AC3E}">
        <p14:creationId xmlns:p14="http://schemas.microsoft.com/office/powerpoint/2010/main" val="823356471"/>
      </p:ext>
    </p:extLst>
  </p:cSld>
  <p:clrMapOvr>
    <a:masterClrMapping/>
  </p:clrMapOvr>
</p:sld>
</file>

<file path=ppt/theme/theme1.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338</TotalTime>
  <Words>1745</Words>
  <Application>Microsoft Office PowerPoint</Application>
  <PresentationFormat>Widescreen</PresentationFormat>
  <Paragraphs>188</Paragraphs>
  <Slides>31</Slides>
  <Notes>0</Notes>
  <HiddenSlides>0</HiddenSlides>
  <MMClips>0</MMClips>
  <ScaleCrop>false</ScaleCrop>
  <HeadingPairs>
    <vt:vector size="6" baseType="variant">
      <vt:variant>
        <vt:lpstr>Caratteri utilizzati</vt:lpstr>
      </vt:variant>
      <vt:variant>
        <vt:i4>6</vt:i4>
      </vt:variant>
      <vt:variant>
        <vt:lpstr>Tema</vt:lpstr>
      </vt:variant>
      <vt:variant>
        <vt:i4>1</vt:i4>
      </vt:variant>
      <vt:variant>
        <vt:lpstr>Titoli diapositive</vt:lpstr>
      </vt:variant>
      <vt:variant>
        <vt:i4>31</vt:i4>
      </vt:variant>
    </vt:vector>
  </HeadingPairs>
  <TitlesOfParts>
    <vt:vector size="38" baseType="lpstr">
      <vt:lpstr>SimSun</vt:lpstr>
      <vt:lpstr>Arial</vt:lpstr>
      <vt:lpstr>Calibri</vt:lpstr>
      <vt:lpstr>Calibri Light</vt:lpstr>
      <vt:lpstr>Lucida Sans</vt:lpstr>
      <vt:lpstr>Times New Roman</vt:lpstr>
      <vt:lpstr>Tema di Office</vt:lpstr>
      <vt:lpstr>Le roman réaliste et naturaliste au XIXe siècle</vt:lpstr>
      <vt:lpstr>Stendhal: le roman-miroir</vt:lpstr>
      <vt:lpstr>Stendhal: le réalisme historique et culturel</vt:lpstr>
      <vt:lpstr>Stendhal: narration omnisciente/point de vue du personnage</vt:lpstr>
      <vt:lpstr>Balzac, Avant-propos (1842) de La Comédie humaine</vt:lpstr>
      <vt:lpstr>Balzac, Avant-propos (1842) de La Comédie humaine</vt:lpstr>
      <vt:lpstr>Structure de La Comédie humaine</vt:lpstr>
      <vt:lpstr>Le Père Goriot  (description de la pension Vauquer)</vt:lpstr>
      <vt:lpstr>Eugénie Grandet  (explicit, dénouement)</vt:lpstr>
      <vt:lpstr>George Sand, Indiana (1832): le «féminisme»</vt:lpstr>
      <vt:lpstr>Indiana: l’Histoire  (Révolution de Juillet)</vt:lpstr>
      <vt:lpstr>Les courants réalistes au XIXe siècle</vt:lpstr>
      <vt:lpstr>Flaubert, Madame Bovary (II,3)</vt:lpstr>
      <vt:lpstr>Flaubert, Madame Bovary (II,3)- suite</vt:lpstr>
      <vt:lpstr>Flaubert, L’éducation sentimentale (I,1) </vt:lpstr>
      <vt:lpstr>Flaubert, L’éducation sentimentale (I,1) -suite</vt:lpstr>
      <vt:lpstr>Presentazione standard di PowerPoint</vt:lpstr>
      <vt:lpstr>Edmond et Jules de Goncourt, Germinie Lacerteux, préface</vt:lpstr>
      <vt:lpstr>Edmond et Jules de Goncourt, Germinie Lacerteux, préface (suite)</vt:lpstr>
      <vt:lpstr>Edmond et Jules de Goncourt, Germinie Lacerteux, préface (suite et fin)</vt:lpstr>
      <vt:lpstr>Zola, Le roman expérimental</vt:lpstr>
      <vt:lpstr>Zola, Le roman expérimental (suite)</vt:lpstr>
      <vt:lpstr>Zola, Germinal (III, 2)</vt:lpstr>
      <vt:lpstr>Zola, Germinal (III, 3)</vt:lpstr>
      <vt:lpstr>Zola, Germinal (III, 3) - suite</vt:lpstr>
      <vt:lpstr>Maupassant, Une vie (chap. X)</vt:lpstr>
      <vt:lpstr>Maupassant, Bel-Ami (II, 2)</vt:lpstr>
      <vt:lpstr>Maupassant, “Le roman”,  préface de Pierre et Jean</vt:lpstr>
      <vt:lpstr> Maupassant, “Le roman”,  préface de Pierre et Jean (suite) </vt:lpstr>
      <vt:lpstr> Maupassant, “Le roman”,  préface de Pierre et Jean (suite et fin) </vt:lpstr>
      <vt:lpstr>Roland Barthes, L’effet de réel (1968)</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 roman réaliste et naturaliste au XIXe siècle</dc:title>
  <dc:creator>Fabio Vasarri</dc:creator>
  <cp:lastModifiedBy>Fabio</cp:lastModifiedBy>
  <cp:revision>18</cp:revision>
  <dcterms:created xsi:type="dcterms:W3CDTF">2020-11-22T10:04:43Z</dcterms:created>
  <dcterms:modified xsi:type="dcterms:W3CDTF">2024-12-18T08:56:34Z</dcterms:modified>
</cp:coreProperties>
</file>