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72" r:id="rId5"/>
  </p:sldMasterIdLst>
  <p:notesMasterIdLst>
    <p:notesMasterId r:id="rId50"/>
  </p:notesMasterIdLst>
  <p:handoutMasterIdLst>
    <p:handoutMasterId r:id="rId51"/>
  </p:handoutMasterIdLst>
  <p:sldIdLst>
    <p:sldId id="323" r:id="rId6"/>
    <p:sldId id="300" r:id="rId7"/>
    <p:sldId id="301" r:id="rId8"/>
    <p:sldId id="302" r:id="rId9"/>
    <p:sldId id="303" r:id="rId10"/>
    <p:sldId id="324" r:id="rId11"/>
    <p:sldId id="304" r:id="rId12"/>
    <p:sldId id="305" r:id="rId13"/>
    <p:sldId id="306" r:id="rId14"/>
    <p:sldId id="307" r:id="rId15"/>
    <p:sldId id="308" r:id="rId16"/>
    <p:sldId id="315" r:id="rId17"/>
    <p:sldId id="309" r:id="rId18"/>
    <p:sldId id="310" r:id="rId19"/>
    <p:sldId id="312" r:id="rId20"/>
    <p:sldId id="314" r:id="rId21"/>
    <p:sldId id="311" r:id="rId22"/>
    <p:sldId id="313" r:id="rId23"/>
    <p:sldId id="319" r:id="rId24"/>
    <p:sldId id="320" r:id="rId25"/>
    <p:sldId id="321" r:id="rId26"/>
    <p:sldId id="322" r:id="rId27"/>
    <p:sldId id="317" r:id="rId28"/>
    <p:sldId id="316" r:id="rId29"/>
    <p:sldId id="318" r:id="rId30"/>
    <p:sldId id="326" r:id="rId31"/>
    <p:sldId id="327" r:id="rId32"/>
    <p:sldId id="328" r:id="rId33"/>
    <p:sldId id="329" r:id="rId34"/>
    <p:sldId id="330" r:id="rId35"/>
    <p:sldId id="331" r:id="rId36"/>
    <p:sldId id="332" r:id="rId37"/>
    <p:sldId id="333" r:id="rId38"/>
    <p:sldId id="334" r:id="rId39"/>
    <p:sldId id="335" r:id="rId40"/>
    <p:sldId id="336" r:id="rId41"/>
    <p:sldId id="337" r:id="rId42"/>
    <p:sldId id="338" r:id="rId43"/>
    <p:sldId id="339" r:id="rId44"/>
    <p:sldId id="340" r:id="rId45"/>
    <p:sldId id="341" r:id="rId46"/>
    <p:sldId id="342" r:id="rId47"/>
    <p:sldId id="343" r:id="rId48"/>
    <p:sldId id="344" r:id="rId49"/>
  </p:sldIdLst>
  <p:sldSz cx="12192000" cy="6858000"/>
  <p:notesSz cx="9928225" cy="6797675"/>
  <p:defaultTextStyle>
    <a:defPPr rtl="0">
      <a:defRPr lang="it-IT"/>
    </a:defPPr>
    <a:lvl1pPr marL="0" algn="l" defTabSz="914400" rtl="0" eaLnBrk="1" latinLnBrk="0" hangingPunct="1">
      <a:defRPr lang="it-IT" sz="1800" kern="1200">
        <a:solidFill>
          <a:schemeClr val="tx1"/>
        </a:solidFill>
        <a:latin typeface="+mn-lt"/>
        <a:ea typeface="+mn-ea"/>
        <a:cs typeface="+mn-cs"/>
      </a:defRPr>
    </a:lvl1pPr>
    <a:lvl2pPr marL="457200" algn="l" defTabSz="914400" rtl="0" eaLnBrk="1" latinLnBrk="0" hangingPunct="1">
      <a:defRPr lang="it-IT" sz="1800" kern="1200">
        <a:solidFill>
          <a:schemeClr val="tx1"/>
        </a:solidFill>
        <a:latin typeface="+mn-lt"/>
        <a:ea typeface="+mn-ea"/>
        <a:cs typeface="+mn-cs"/>
      </a:defRPr>
    </a:lvl2pPr>
    <a:lvl3pPr marL="914400" algn="l" defTabSz="914400" rtl="0" eaLnBrk="1" latinLnBrk="0" hangingPunct="1">
      <a:defRPr lang="it-IT" sz="1800" kern="1200">
        <a:solidFill>
          <a:schemeClr val="tx1"/>
        </a:solidFill>
        <a:latin typeface="+mn-lt"/>
        <a:ea typeface="+mn-ea"/>
        <a:cs typeface="+mn-cs"/>
      </a:defRPr>
    </a:lvl3pPr>
    <a:lvl4pPr marL="1371600" algn="l" defTabSz="914400" rtl="0" eaLnBrk="1" latinLnBrk="0" hangingPunct="1">
      <a:defRPr lang="it-IT" sz="1800" kern="1200">
        <a:solidFill>
          <a:schemeClr val="tx1"/>
        </a:solidFill>
        <a:latin typeface="+mn-lt"/>
        <a:ea typeface="+mn-ea"/>
        <a:cs typeface="+mn-cs"/>
      </a:defRPr>
    </a:lvl4pPr>
    <a:lvl5pPr marL="1828800" algn="l" defTabSz="914400" rtl="0" eaLnBrk="1" latinLnBrk="0" hangingPunct="1">
      <a:defRPr lang="it-IT" sz="1800" kern="1200">
        <a:solidFill>
          <a:schemeClr val="tx1"/>
        </a:solidFill>
        <a:latin typeface="+mn-lt"/>
        <a:ea typeface="+mn-ea"/>
        <a:cs typeface="+mn-cs"/>
      </a:defRPr>
    </a:lvl5pPr>
    <a:lvl6pPr marL="2286000" algn="l" defTabSz="914400" rtl="0" eaLnBrk="1" latinLnBrk="0" hangingPunct="1">
      <a:defRPr lang="it-IT" sz="1800" kern="1200">
        <a:solidFill>
          <a:schemeClr val="tx1"/>
        </a:solidFill>
        <a:latin typeface="+mn-lt"/>
        <a:ea typeface="+mn-ea"/>
        <a:cs typeface="+mn-cs"/>
      </a:defRPr>
    </a:lvl6pPr>
    <a:lvl7pPr marL="2743200" algn="l" defTabSz="914400" rtl="0" eaLnBrk="1" latinLnBrk="0" hangingPunct="1">
      <a:defRPr lang="it-IT" sz="1800" kern="1200">
        <a:solidFill>
          <a:schemeClr val="tx1"/>
        </a:solidFill>
        <a:latin typeface="+mn-lt"/>
        <a:ea typeface="+mn-ea"/>
        <a:cs typeface="+mn-cs"/>
      </a:defRPr>
    </a:lvl7pPr>
    <a:lvl8pPr marL="3200400" algn="l" defTabSz="914400" rtl="0" eaLnBrk="1" latinLnBrk="0" hangingPunct="1">
      <a:defRPr lang="it-IT" sz="1800" kern="1200">
        <a:solidFill>
          <a:schemeClr val="tx1"/>
        </a:solidFill>
        <a:latin typeface="+mn-lt"/>
        <a:ea typeface="+mn-ea"/>
        <a:cs typeface="+mn-cs"/>
      </a:defRPr>
    </a:lvl8pPr>
    <a:lvl9pPr marL="3657600" algn="l" defTabSz="914400" rtl="0" eaLnBrk="1" latinLnBrk="0" hangingPunct="1">
      <a:defRPr lang="it-IT"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3A2F"/>
    <a:srgbClr val="474134"/>
    <a:srgbClr val="554D3D"/>
    <a:srgbClr val="595515"/>
    <a:srgbClr val="5A532C"/>
    <a:srgbClr val="5B542C"/>
    <a:srgbClr val="59522B"/>
    <a:srgbClr val="5D562D"/>
    <a:srgbClr val="655D31"/>
    <a:srgbClr val="6B63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879" autoAdjust="0"/>
  </p:normalViewPr>
  <p:slideViewPr>
    <p:cSldViewPr snapToGrid="0" showGuides="1">
      <p:cViewPr>
        <p:scale>
          <a:sx n="66" d="100"/>
          <a:sy n="66" d="100"/>
        </p:scale>
        <p:origin x="346" y="163"/>
      </p:cViewPr>
      <p:guideLst>
        <p:guide orient="horz" pos="2184"/>
        <p:guide pos="3840"/>
      </p:guideLst>
    </p:cSldViewPr>
  </p:slideViewPr>
  <p:notesTextViewPr>
    <p:cViewPr>
      <p:scale>
        <a:sx n="1" d="1"/>
        <a:sy n="1" d="1"/>
      </p:scale>
      <p:origin x="0" y="0"/>
    </p:cViewPr>
  </p:notesTextViewPr>
  <p:notesViewPr>
    <p:cSldViewPr snapToGrid="0">
      <p:cViewPr varScale="1">
        <p:scale>
          <a:sx n="66" d="100"/>
          <a:sy n="66" d="100"/>
        </p:scale>
        <p:origin x="2824"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microsoft.com/office/2018/10/relationships/authors" Target="authors.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xmlns="" id="{53FCFC70-A59A-436E-B5FF-ACFE56745B2D}"/>
              </a:ext>
            </a:extLst>
          </p:cNvPr>
          <p:cNvSpPr>
            <a:spLocks noGrp="1"/>
          </p:cNvSpPr>
          <p:nvPr>
            <p:ph type="hdr" sz="quarter"/>
          </p:nvPr>
        </p:nvSpPr>
        <p:spPr>
          <a:xfrm>
            <a:off x="1" y="0"/>
            <a:ext cx="4302231" cy="341065"/>
          </a:xfrm>
          <a:prstGeom prst="rect">
            <a:avLst/>
          </a:prstGeom>
        </p:spPr>
        <p:txBody>
          <a:bodyPr vert="horz" lIns="95565" tIns="47783" rIns="95565" bIns="47783" rtlCol="0"/>
          <a:lstStyle>
            <a:lvl1pPr algn="l">
              <a:defRPr lang="it-IT" sz="1200"/>
            </a:lvl1pPr>
          </a:lstStyle>
          <a:p>
            <a:pPr rtl="0"/>
            <a:endParaRPr lang="it-IT"/>
          </a:p>
        </p:txBody>
      </p:sp>
      <p:sp>
        <p:nvSpPr>
          <p:cNvPr id="3" name="Segnaposto data 2">
            <a:extLst>
              <a:ext uri="{FF2B5EF4-FFF2-40B4-BE49-F238E27FC236}">
                <a16:creationId xmlns:a16="http://schemas.microsoft.com/office/drawing/2014/main" xmlns="" id="{3F64115D-CE3E-4E24-8B01-89E99FA55CC5}"/>
              </a:ext>
            </a:extLst>
          </p:cNvPr>
          <p:cNvSpPr>
            <a:spLocks noGrp="1"/>
          </p:cNvSpPr>
          <p:nvPr>
            <p:ph type="dt" sz="quarter" idx="1"/>
          </p:nvPr>
        </p:nvSpPr>
        <p:spPr>
          <a:xfrm>
            <a:off x="5623698" y="0"/>
            <a:ext cx="4302231" cy="341065"/>
          </a:xfrm>
          <a:prstGeom prst="rect">
            <a:avLst/>
          </a:prstGeom>
        </p:spPr>
        <p:txBody>
          <a:bodyPr vert="horz" lIns="95565" tIns="47783" rIns="95565" bIns="47783" rtlCol="0"/>
          <a:lstStyle>
            <a:lvl1pPr algn="r">
              <a:defRPr lang="it-IT" sz="1200"/>
            </a:lvl1pPr>
          </a:lstStyle>
          <a:p>
            <a:pPr rtl="0"/>
            <a:fld id="{217E958C-0E73-494C-9AE8-3A2653B3A99C}" type="datetime1">
              <a:rPr lang="it-IT" smtClean="0"/>
              <a:t>13/10/2024</a:t>
            </a:fld>
            <a:endParaRPr lang="it-IT" dirty="0"/>
          </a:p>
        </p:txBody>
      </p:sp>
      <p:sp>
        <p:nvSpPr>
          <p:cNvPr id="4" name="Segnaposto piè di pagina 3">
            <a:extLst>
              <a:ext uri="{FF2B5EF4-FFF2-40B4-BE49-F238E27FC236}">
                <a16:creationId xmlns:a16="http://schemas.microsoft.com/office/drawing/2014/main" xmlns="" id="{7B8008DC-4974-4910-8C2F-F08C99A57799}"/>
              </a:ext>
            </a:extLst>
          </p:cNvPr>
          <p:cNvSpPr>
            <a:spLocks noGrp="1"/>
          </p:cNvSpPr>
          <p:nvPr>
            <p:ph type="ftr" sz="quarter" idx="2"/>
          </p:nvPr>
        </p:nvSpPr>
        <p:spPr>
          <a:xfrm>
            <a:off x="1" y="6456611"/>
            <a:ext cx="4302231" cy="341064"/>
          </a:xfrm>
          <a:prstGeom prst="rect">
            <a:avLst/>
          </a:prstGeom>
        </p:spPr>
        <p:txBody>
          <a:bodyPr vert="horz" lIns="95565" tIns="47783" rIns="95565" bIns="47783" rtlCol="0" anchor="b"/>
          <a:lstStyle>
            <a:lvl1pPr algn="l">
              <a:defRPr lang="it-IT" sz="1200"/>
            </a:lvl1pPr>
          </a:lstStyle>
          <a:p>
            <a:pPr rtl="0"/>
            <a:endParaRPr lang="it-IT"/>
          </a:p>
        </p:txBody>
      </p:sp>
      <p:sp>
        <p:nvSpPr>
          <p:cNvPr id="5" name="Segnaposto numero diapositiva 4">
            <a:extLst>
              <a:ext uri="{FF2B5EF4-FFF2-40B4-BE49-F238E27FC236}">
                <a16:creationId xmlns:a16="http://schemas.microsoft.com/office/drawing/2014/main" xmlns="" id="{8BD3AA9C-7324-4A0F-BA80-C41F39C6FD27}"/>
              </a:ext>
            </a:extLst>
          </p:cNvPr>
          <p:cNvSpPr>
            <a:spLocks noGrp="1"/>
          </p:cNvSpPr>
          <p:nvPr>
            <p:ph type="sldNum" sz="quarter" idx="3"/>
          </p:nvPr>
        </p:nvSpPr>
        <p:spPr>
          <a:xfrm>
            <a:off x="5623698" y="6456611"/>
            <a:ext cx="4302231" cy="341064"/>
          </a:xfrm>
          <a:prstGeom prst="rect">
            <a:avLst/>
          </a:prstGeom>
        </p:spPr>
        <p:txBody>
          <a:bodyPr vert="horz" lIns="95565" tIns="47783" rIns="95565" bIns="47783" rtlCol="0" anchor="b"/>
          <a:lstStyle>
            <a:lvl1pPr algn="r">
              <a:defRPr lang="it-IT" sz="1200"/>
            </a:lvl1pPr>
          </a:lstStyle>
          <a:p>
            <a:pPr rtl="0"/>
            <a:fld id="{3D94777C-A8D2-4F46-A66E-A1890EBDE03D}" type="slidenum">
              <a:rPr lang="it-IT" smtClean="0"/>
              <a:t>‹N›</a:t>
            </a:fld>
            <a:endParaRPr lang="it-IT"/>
          </a:p>
        </p:txBody>
      </p:sp>
    </p:spTree>
    <p:extLst>
      <p:ext uri="{BB962C8B-B14F-4D97-AF65-F5344CB8AC3E}">
        <p14:creationId xmlns:p14="http://schemas.microsoft.com/office/powerpoint/2010/main" val="22741606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4302231" cy="341065"/>
          </a:xfrm>
          <a:prstGeom prst="rect">
            <a:avLst/>
          </a:prstGeom>
        </p:spPr>
        <p:txBody>
          <a:bodyPr vert="horz" lIns="95565" tIns="47783" rIns="95565" bIns="47783" rtlCol="0"/>
          <a:lstStyle>
            <a:lvl1pPr algn="l">
              <a:defRPr lang="it-IT" sz="1200"/>
            </a:lvl1pPr>
          </a:lstStyle>
          <a:p>
            <a:pPr rtl="0"/>
            <a:endParaRPr lang="it-IT" noProof="0"/>
          </a:p>
        </p:txBody>
      </p:sp>
      <p:sp>
        <p:nvSpPr>
          <p:cNvPr id="3" name="Segnaposto data 2"/>
          <p:cNvSpPr>
            <a:spLocks noGrp="1"/>
          </p:cNvSpPr>
          <p:nvPr>
            <p:ph type="dt" idx="1"/>
          </p:nvPr>
        </p:nvSpPr>
        <p:spPr>
          <a:xfrm>
            <a:off x="5623698" y="0"/>
            <a:ext cx="4302231" cy="341065"/>
          </a:xfrm>
          <a:prstGeom prst="rect">
            <a:avLst/>
          </a:prstGeom>
        </p:spPr>
        <p:txBody>
          <a:bodyPr vert="horz" lIns="95565" tIns="47783" rIns="95565" bIns="47783" rtlCol="0"/>
          <a:lstStyle>
            <a:lvl1pPr algn="r">
              <a:defRPr lang="it-IT" sz="1200"/>
            </a:lvl1pPr>
          </a:lstStyle>
          <a:p>
            <a:fld id="{96B87097-53AC-4366-9417-6AC7F2B331A2}" type="datetime1">
              <a:rPr lang="it-IT" smtClean="0"/>
              <a:pPr/>
              <a:t>13/10/2024</a:t>
            </a:fld>
            <a:endParaRPr lang="it-IT" dirty="0"/>
          </a:p>
        </p:txBody>
      </p:sp>
      <p:sp>
        <p:nvSpPr>
          <p:cNvPr id="4" name="Segnaposto immagine diapositiva 3"/>
          <p:cNvSpPr>
            <a:spLocks noGrp="1" noRot="1" noChangeAspect="1"/>
          </p:cNvSpPr>
          <p:nvPr>
            <p:ph type="sldImg" idx="2"/>
          </p:nvPr>
        </p:nvSpPr>
        <p:spPr>
          <a:xfrm>
            <a:off x="2925763" y="849313"/>
            <a:ext cx="4076700" cy="2293937"/>
          </a:xfrm>
          <a:prstGeom prst="rect">
            <a:avLst/>
          </a:prstGeom>
          <a:noFill/>
          <a:ln w="12700">
            <a:solidFill>
              <a:prstClr val="black"/>
            </a:solidFill>
          </a:ln>
        </p:spPr>
        <p:txBody>
          <a:bodyPr vert="horz" lIns="95565" tIns="47783" rIns="95565" bIns="47783" rtlCol="0" anchor="ctr"/>
          <a:lstStyle>
            <a:defPPr>
              <a:defRPr lang="it-IT"/>
            </a:defPPr>
          </a:lstStyle>
          <a:p>
            <a:pPr rtl="0"/>
            <a:endParaRPr lang="it-IT" noProof="0"/>
          </a:p>
        </p:txBody>
      </p:sp>
      <p:sp>
        <p:nvSpPr>
          <p:cNvPr id="5" name="Segnaposto note 4"/>
          <p:cNvSpPr>
            <a:spLocks noGrp="1"/>
          </p:cNvSpPr>
          <p:nvPr>
            <p:ph type="body" sz="quarter" idx="3"/>
          </p:nvPr>
        </p:nvSpPr>
        <p:spPr>
          <a:xfrm>
            <a:off x="992823" y="3271382"/>
            <a:ext cx="7942580" cy="2676585"/>
          </a:xfrm>
          <a:prstGeom prst="rect">
            <a:avLst/>
          </a:prstGeom>
        </p:spPr>
        <p:txBody>
          <a:bodyPr vert="horz" lIns="95565" tIns="47783" rIns="95565" bIns="47783" rtlCol="0"/>
          <a:lstStyle>
            <a:defPPr>
              <a:defRPr lang="it-IT"/>
            </a:def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6" name="Segnaposto piè di pagina 5"/>
          <p:cNvSpPr>
            <a:spLocks noGrp="1"/>
          </p:cNvSpPr>
          <p:nvPr>
            <p:ph type="ftr" sz="quarter" idx="4"/>
          </p:nvPr>
        </p:nvSpPr>
        <p:spPr>
          <a:xfrm>
            <a:off x="1" y="6456611"/>
            <a:ext cx="4302231" cy="341064"/>
          </a:xfrm>
          <a:prstGeom prst="rect">
            <a:avLst/>
          </a:prstGeom>
        </p:spPr>
        <p:txBody>
          <a:bodyPr vert="horz" lIns="95565" tIns="47783" rIns="95565" bIns="47783" rtlCol="0" anchor="b"/>
          <a:lstStyle>
            <a:lvl1pPr algn="l">
              <a:defRPr lang="it-IT" sz="1200"/>
            </a:lvl1pPr>
          </a:lstStyle>
          <a:p>
            <a:pPr rtl="0"/>
            <a:endParaRPr lang="it-IT" noProof="0"/>
          </a:p>
        </p:txBody>
      </p:sp>
      <p:sp>
        <p:nvSpPr>
          <p:cNvPr id="7" name="Segnaposto numero diapositiva 6"/>
          <p:cNvSpPr>
            <a:spLocks noGrp="1"/>
          </p:cNvSpPr>
          <p:nvPr>
            <p:ph type="sldNum" sz="quarter" idx="5"/>
          </p:nvPr>
        </p:nvSpPr>
        <p:spPr>
          <a:xfrm>
            <a:off x="5623698" y="6456611"/>
            <a:ext cx="4302231" cy="341064"/>
          </a:xfrm>
          <a:prstGeom prst="rect">
            <a:avLst/>
          </a:prstGeom>
        </p:spPr>
        <p:txBody>
          <a:bodyPr vert="horz" lIns="95565" tIns="47783" rIns="95565" bIns="47783" rtlCol="0" anchor="b"/>
          <a:lstStyle>
            <a:lvl1pPr algn="r">
              <a:defRPr lang="it-IT" sz="1200"/>
            </a:lvl1pPr>
          </a:lstStyle>
          <a:p>
            <a:pPr rtl="0"/>
            <a:fld id="{E22815FE-BC4D-474E-9AA3-6983BC3D8777}" type="slidenum">
              <a:rPr lang="it-IT" noProof="0" smtClean="0"/>
              <a:t>‹N›</a:t>
            </a:fld>
            <a:endParaRPr lang="it-IT" noProof="0"/>
          </a:p>
        </p:txBody>
      </p:sp>
    </p:spTree>
    <p:extLst>
      <p:ext uri="{BB962C8B-B14F-4D97-AF65-F5344CB8AC3E}">
        <p14:creationId xmlns:p14="http://schemas.microsoft.com/office/powerpoint/2010/main" val="361355966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lang="it-IT" sz="1200" kern="1200">
        <a:solidFill>
          <a:schemeClr val="tx1"/>
        </a:solidFill>
        <a:latin typeface="+mn-lt"/>
        <a:ea typeface="+mn-ea"/>
        <a:cs typeface="+mn-cs"/>
      </a:defRPr>
    </a:lvl1pPr>
    <a:lvl2pPr marL="457200" algn="l" defTabSz="914400" rtl="0" eaLnBrk="1" latinLnBrk="0" hangingPunct="1">
      <a:defRPr lang="it-IT" sz="1200" kern="1200">
        <a:solidFill>
          <a:schemeClr val="tx1"/>
        </a:solidFill>
        <a:latin typeface="+mn-lt"/>
        <a:ea typeface="+mn-ea"/>
        <a:cs typeface="+mn-cs"/>
      </a:defRPr>
    </a:lvl2pPr>
    <a:lvl3pPr marL="914400" algn="l" defTabSz="914400" rtl="0" eaLnBrk="1" latinLnBrk="0" hangingPunct="1">
      <a:defRPr lang="it-IT" sz="1200" kern="1200">
        <a:solidFill>
          <a:schemeClr val="tx1"/>
        </a:solidFill>
        <a:latin typeface="+mn-lt"/>
        <a:ea typeface="+mn-ea"/>
        <a:cs typeface="+mn-cs"/>
      </a:defRPr>
    </a:lvl3pPr>
    <a:lvl4pPr marL="1371600" algn="l" defTabSz="914400" rtl="0" eaLnBrk="1" latinLnBrk="0" hangingPunct="1">
      <a:defRPr lang="it-IT" sz="1200" kern="1200">
        <a:solidFill>
          <a:schemeClr val="tx1"/>
        </a:solidFill>
        <a:latin typeface="+mn-lt"/>
        <a:ea typeface="+mn-ea"/>
        <a:cs typeface="+mn-cs"/>
      </a:defRPr>
    </a:lvl4pPr>
    <a:lvl5pPr marL="1828800" algn="l" defTabSz="914400" rtl="0" eaLnBrk="1" latinLnBrk="0" hangingPunct="1">
      <a:defRPr lang="it-IT" sz="1200" kern="1200">
        <a:solidFill>
          <a:schemeClr val="tx1"/>
        </a:solidFill>
        <a:latin typeface="+mn-lt"/>
        <a:ea typeface="+mn-ea"/>
        <a:cs typeface="+mn-cs"/>
      </a:defRPr>
    </a:lvl5pPr>
    <a:lvl6pPr marL="2286000" algn="l" defTabSz="914400" rtl="0" eaLnBrk="1" latinLnBrk="0" hangingPunct="1">
      <a:defRPr lang="it-IT" sz="1200" kern="1200">
        <a:solidFill>
          <a:schemeClr val="tx1"/>
        </a:solidFill>
        <a:latin typeface="+mn-lt"/>
        <a:ea typeface="+mn-ea"/>
        <a:cs typeface="+mn-cs"/>
      </a:defRPr>
    </a:lvl6pPr>
    <a:lvl7pPr marL="2743200" algn="l" defTabSz="914400" rtl="0" eaLnBrk="1" latinLnBrk="0" hangingPunct="1">
      <a:defRPr lang="it-IT" sz="1200" kern="1200">
        <a:solidFill>
          <a:schemeClr val="tx1"/>
        </a:solidFill>
        <a:latin typeface="+mn-lt"/>
        <a:ea typeface="+mn-ea"/>
        <a:cs typeface="+mn-cs"/>
      </a:defRPr>
    </a:lvl7pPr>
    <a:lvl8pPr marL="3200400" algn="l" defTabSz="914400" rtl="0" eaLnBrk="1" latinLnBrk="0" hangingPunct="1">
      <a:defRPr lang="it-IT" sz="1200" kern="1200">
        <a:solidFill>
          <a:schemeClr val="tx1"/>
        </a:solidFill>
        <a:latin typeface="+mn-lt"/>
        <a:ea typeface="+mn-ea"/>
        <a:cs typeface="+mn-cs"/>
      </a:defRPr>
    </a:lvl8pPr>
    <a:lvl9pPr marL="3657600" algn="l" defTabSz="914400" rtl="0" eaLnBrk="1" latinLnBrk="0" hangingPunct="1">
      <a:defRPr lang="it-IT"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bg>
      <p:bgPr>
        <a:solidFill>
          <a:schemeClr val="accent2"/>
        </a:solidFill>
        <a:effectLst/>
      </p:bgPr>
    </p:bg>
    <p:spTree>
      <p:nvGrpSpPr>
        <p:cNvPr id="1" name=""/>
        <p:cNvGrpSpPr/>
        <p:nvPr/>
      </p:nvGrpSpPr>
      <p:grpSpPr>
        <a:xfrm>
          <a:off x="0" y="0"/>
          <a:ext cx="0" cy="0"/>
          <a:chOff x="0" y="0"/>
          <a:chExt cx="0" cy="0"/>
        </a:xfrm>
      </p:grpSpPr>
      <p:sp>
        <p:nvSpPr>
          <p:cNvPr id="20" name="Segnaposto immagine 19">
            <a:extLst>
              <a:ext uri="{FF2B5EF4-FFF2-40B4-BE49-F238E27FC236}">
                <a16:creationId xmlns:a16="http://schemas.microsoft.com/office/drawing/2014/main" xmlns="" id="{0177DF1D-D731-86FC-22F9-00221AD8C227}"/>
              </a:ext>
            </a:extLst>
          </p:cNvPr>
          <p:cNvSpPr>
            <a:spLocks noGrp="1"/>
          </p:cNvSpPr>
          <p:nvPr>
            <p:ph type="pic" sz="quarter" idx="10"/>
          </p:nvPr>
        </p:nvSpPr>
        <p:spPr>
          <a:xfrm>
            <a:off x="1289143" y="440217"/>
            <a:ext cx="9613711" cy="2327086"/>
          </a:xfrm>
          <a:ln w="15875">
            <a:solidFill>
              <a:schemeClr val="accent1"/>
            </a:solidFill>
          </a:ln>
        </p:spPr>
        <p:txBody>
          <a:bodyPr rtlCol="0" anchor="ctr">
            <a:noAutofit/>
          </a:bodyPr>
          <a:lstStyle>
            <a:lvl1pPr marL="0" indent="0" algn="ctr">
              <a:buNone/>
              <a:defRPr lang="it-IT">
                <a:solidFill>
                  <a:schemeClr val="accent1"/>
                </a:solidFill>
              </a:defRPr>
            </a:lvl1pPr>
          </a:lstStyle>
          <a:p>
            <a:pPr rtl="0"/>
            <a:r>
              <a:rPr lang="it-IT" noProof="0"/>
              <a:t>Fare clic sull'icona per inserire un'immagine</a:t>
            </a:r>
          </a:p>
        </p:txBody>
      </p:sp>
      <p:sp>
        <p:nvSpPr>
          <p:cNvPr id="2" name="Titolo 1">
            <a:extLst>
              <a:ext uri="{FF2B5EF4-FFF2-40B4-BE49-F238E27FC236}">
                <a16:creationId xmlns:a16="http://schemas.microsoft.com/office/drawing/2014/main" xmlns="" id="{C7A4FE67-D925-EFE3-2BA5-C28DA7C030D8}"/>
              </a:ext>
            </a:extLst>
          </p:cNvPr>
          <p:cNvSpPr>
            <a:spLocks noGrp="1"/>
          </p:cNvSpPr>
          <p:nvPr>
            <p:ph type="ctrTitle"/>
          </p:nvPr>
        </p:nvSpPr>
        <p:spPr>
          <a:xfrm>
            <a:off x="1143000" y="3236976"/>
            <a:ext cx="6867144" cy="2386584"/>
          </a:xfrm>
        </p:spPr>
        <p:txBody>
          <a:bodyPr rtlCol="0" anchor="b">
            <a:noAutofit/>
          </a:bodyPr>
          <a:lstStyle>
            <a:lvl1pPr algn="l">
              <a:defRPr lang="it-IT" sz="6600">
                <a:solidFill>
                  <a:schemeClr val="accent1"/>
                </a:solidFill>
              </a:defRPr>
            </a:lvl1pPr>
          </a:lstStyle>
          <a:p>
            <a:pPr rtl="0"/>
            <a:r>
              <a:rPr lang="it-IT" noProof="0"/>
              <a:t>Fare clic per modificare lo stile del titolo dello schema</a:t>
            </a:r>
          </a:p>
        </p:txBody>
      </p:sp>
      <p:sp>
        <p:nvSpPr>
          <p:cNvPr id="3" name="Sottotitolo 2">
            <a:extLst>
              <a:ext uri="{FF2B5EF4-FFF2-40B4-BE49-F238E27FC236}">
                <a16:creationId xmlns:a16="http://schemas.microsoft.com/office/drawing/2014/main" xmlns="" id="{33D58524-513B-3FD2-4ED0-CB0CA3A3DF58}"/>
              </a:ext>
            </a:extLst>
          </p:cNvPr>
          <p:cNvSpPr>
            <a:spLocks noGrp="1"/>
          </p:cNvSpPr>
          <p:nvPr>
            <p:ph type="subTitle" idx="1"/>
          </p:nvPr>
        </p:nvSpPr>
        <p:spPr>
          <a:xfrm>
            <a:off x="6327648" y="5971032"/>
            <a:ext cx="3776472" cy="530352"/>
          </a:xfrm>
        </p:spPr>
        <p:txBody>
          <a:bodyPr rtlCol="0">
            <a:noAutofit/>
          </a:bodyPr>
          <a:lstStyle>
            <a:lvl1pPr marL="0" indent="0" algn="ctr">
              <a:buNone/>
              <a:defRPr lang="it-IT" sz="2000">
                <a:solidFill>
                  <a:schemeClr val="accent1"/>
                </a:solidFill>
                <a:latin typeface="Gill Sans Nova Light" panose="020B0302020104020203" pitchFamily="34" charset="0"/>
              </a:defRPr>
            </a:lvl1pPr>
            <a:lvl2pPr marL="457200" indent="0" algn="ctr">
              <a:buNone/>
              <a:defRPr lang="it-IT" sz="2000"/>
            </a:lvl2pPr>
            <a:lvl3pPr marL="914400" indent="0" algn="ctr">
              <a:buNone/>
              <a:defRPr lang="it-IT" sz="1800"/>
            </a:lvl3pPr>
            <a:lvl4pPr marL="1371600" indent="0" algn="ctr">
              <a:buNone/>
              <a:defRPr lang="it-IT" sz="1600"/>
            </a:lvl4pPr>
            <a:lvl5pPr marL="1828800" indent="0" algn="ctr">
              <a:buNone/>
              <a:defRPr lang="it-IT" sz="1600"/>
            </a:lvl5pPr>
            <a:lvl6pPr marL="2286000" indent="0" algn="ctr">
              <a:buNone/>
              <a:defRPr lang="it-IT" sz="1600"/>
            </a:lvl6pPr>
            <a:lvl7pPr marL="2743200" indent="0" algn="ctr">
              <a:buNone/>
              <a:defRPr lang="it-IT" sz="1600"/>
            </a:lvl7pPr>
            <a:lvl8pPr marL="3200400" indent="0" algn="ctr">
              <a:buNone/>
              <a:defRPr lang="it-IT" sz="1600"/>
            </a:lvl8pPr>
            <a:lvl9pPr marL="3657600" indent="0" algn="ctr">
              <a:buNone/>
              <a:defRPr lang="it-IT" sz="1600"/>
            </a:lvl9pPr>
          </a:lstStyle>
          <a:p>
            <a:pPr rtl="0"/>
            <a:r>
              <a:rPr lang="it-IT" noProof="0"/>
              <a:t>Fare clic per modificare lo stile del sottotitolo dello schema</a:t>
            </a:r>
          </a:p>
        </p:txBody>
      </p:sp>
      <p:cxnSp>
        <p:nvCxnSpPr>
          <p:cNvPr id="8" name="Connettore diritto 7">
            <a:extLst>
              <a:ext uri="{FF2B5EF4-FFF2-40B4-BE49-F238E27FC236}">
                <a16:creationId xmlns:a16="http://schemas.microsoft.com/office/drawing/2014/main" xmlns="" id="{AAA2A54F-058C-EF24-C892-91614AF2D7E8}"/>
              </a:ext>
            </a:extLst>
          </p:cNvPr>
          <p:cNvCxnSpPr>
            <a:cxnSpLocks/>
          </p:cNvCxnSpPr>
          <p:nvPr userDrawn="1"/>
        </p:nvCxnSpPr>
        <p:spPr>
          <a:xfrm flipV="1">
            <a:off x="398367"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xmlns="" id="{1A313A15-57C2-5BD9-DE2B-442792010C50}"/>
              </a:ext>
            </a:extLst>
          </p:cNvPr>
          <p:cNvCxnSpPr>
            <a:cxnSpLocks/>
          </p:cNvCxnSpPr>
          <p:nvPr userDrawn="1"/>
        </p:nvCxnSpPr>
        <p:spPr>
          <a:xfrm flipV="1">
            <a:off x="11793633"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xmlns="" id="{09D750DB-651A-3C95-E822-712897C2D5A4}"/>
              </a:ext>
            </a:extLst>
          </p:cNvPr>
          <p:cNvCxnSpPr>
            <a:cxnSpLocks/>
          </p:cNvCxnSpPr>
          <p:nvPr userDrawn="1"/>
        </p:nvCxnSpPr>
        <p:spPr>
          <a:xfrm>
            <a:off x="398366" y="3226467"/>
            <a:ext cx="11395267" cy="443"/>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xmlns="" id="{6136281F-EE75-A92A-B85E-00B02B5C0B67}"/>
              </a:ext>
            </a:extLst>
          </p:cNvPr>
          <p:cNvCxnSpPr>
            <a:cxnSpLocks/>
          </p:cNvCxnSpPr>
          <p:nvPr userDrawn="1"/>
        </p:nvCxnSpPr>
        <p:spPr>
          <a:xfrm>
            <a:off x="-11430" y="6165891"/>
            <a:ext cx="6339792"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xmlns="" id="{F5B98AA9-64E2-C5F9-3E90-D02F312EDC52}"/>
              </a:ext>
            </a:extLst>
          </p:cNvPr>
          <p:cNvCxnSpPr>
            <a:cxnSpLocks/>
          </p:cNvCxnSpPr>
          <p:nvPr userDrawn="1"/>
        </p:nvCxnSpPr>
        <p:spPr>
          <a:xfrm>
            <a:off x="10103564" y="6165891"/>
            <a:ext cx="2088436"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6440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quenza temporale">
    <p:bg>
      <p:bgPr>
        <a:solidFill>
          <a:schemeClr val="tx2"/>
        </a:solidFill>
        <a:effectLst/>
      </p:bgPr>
    </p:bg>
    <p:spTree>
      <p:nvGrpSpPr>
        <p:cNvPr id="1" name=""/>
        <p:cNvGrpSpPr/>
        <p:nvPr/>
      </p:nvGrpSpPr>
      <p:grpSpPr>
        <a:xfrm>
          <a:off x="0" y="0"/>
          <a:ext cx="0" cy="0"/>
          <a:chOff x="0" y="0"/>
          <a:chExt cx="0" cy="0"/>
        </a:xfrm>
      </p:grpSpPr>
      <p:cxnSp>
        <p:nvCxnSpPr>
          <p:cNvPr id="7" name="Connettore diritto 6">
            <a:extLst>
              <a:ext uri="{FF2B5EF4-FFF2-40B4-BE49-F238E27FC236}">
                <a16:creationId xmlns:a16="http://schemas.microsoft.com/office/drawing/2014/main" xmlns="" id="{2FEDE488-304D-8F7B-7181-CB5794855926}"/>
              </a:ext>
            </a:extLst>
          </p:cNvPr>
          <p:cNvCxnSpPr>
            <a:cxnSpLocks/>
          </p:cNvCxnSpPr>
          <p:nvPr userDrawn="1"/>
        </p:nvCxnSpPr>
        <p:spPr>
          <a:xfrm>
            <a:off x="1565155" y="1983947"/>
            <a:ext cx="10626845"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olo 1">
            <a:extLst>
              <a:ext uri="{FF2B5EF4-FFF2-40B4-BE49-F238E27FC236}">
                <a16:creationId xmlns:a16="http://schemas.microsoft.com/office/drawing/2014/main" xmlns="" id="{95A0BD26-4C3C-C934-E3C5-C4ABD369E612}"/>
              </a:ext>
            </a:extLst>
          </p:cNvPr>
          <p:cNvSpPr>
            <a:spLocks noGrp="1"/>
          </p:cNvSpPr>
          <p:nvPr>
            <p:ph type="title"/>
          </p:nvPr>
        </p:nvSpPr>
        <p:spPr>
          <a:xfrm>
            <a:off x="640080" y="73152"/>
            <a:ext cx="3227832" cy="969264"/>
          </a:xfrm>
        </p:spPr>
        <p:txBody>
          <a:bodyPr rtlCol="0"/>
          <a:lstStyle>
            <a:lvl1pPr>
              <a:defRPr lang="it-IT">
                <a:solidFill>
                  <a:schemeClr val="accent1"/>
                </a:solidFill>
              </a:defRPr>
            </a:lvl1pPr>
          </a:lstStyle>
          <a:p>
            <a:pPr rtl="0"/>
            <a:r>
              <a:rPr lang="it-IT" noProof="0"/>
              <a:t>Fare clic per modificare lo stile del titolo dello schema</a:t>
            </a:r>
          </a:p>
        </p:txBody>
      </p:sp>
      <p:sp>
        <p:nvSpPr>
          <p:cNvPr id="32" name="Segnaposto immagine 31">
            <a:extLst>
              <a:ext uri="{FF2B5EF4-FFF2-40B4-BE49-F238E27FC236}">
                <a16:creationId xmlns:a16="http://schemas.microsoft.com/office/drawing/2014/main" xmlns="" id="{87F13219-232C-C38C-7D86-D48FAC7D8270}"/>
              </a:ext>
            </a:extLst>
          </p:cNvPr>
          <p:cNvSpPr>
            <a:spLocks noGrp="1"/>
          </p:cNvSpPr>
          <p:nvPr>
            <p:ph type="pic" sz="quarter" idx="22"/>
          </p:nvPr>
        </p:nvSpPr>
        <p:spPr>
          <a:xfrm>
            <a:off x="594360" y="1481328"/>
            <a:ext cx="969264" cy="969264"/>
          </a:xfrm>
          <a:solidFill>
            <a:schemeClr val="tx2">
              <a:lumMod val="60000"/>
              <a:lumOff val="40000"/>
            </a:schemeClr>
          </a:solidFill>
          <a:ln w="15875">
            <a:solidFill>
              <a:schemeClr val="accent1"/>
            </a:solidFill>
          </a:ln>
        </p:spPr>
        <p:txBody>
          <a:bodyPr rtlCol="0" anchor="ctr"/>
          <a:lstStyle>
            <a:lvl1pPr marL="0" indent="0" algn="ctr">
              <a:buNone/>
              <a:defRPr lang="it-IT" sz="1200"/>
            </a:lvl1pPr>
          </a:lstStyle>
          <a:p>
            <a:pPr rtl="0"/>
            <a:r>
              <a:rPr lang="it-IT" noProof="0"/>
              <a:t>Fare clic sull'icona per inserire un'immagine</a:t>
            </a:r>
          </a:p>
        </p:txBody>
      </p:sp>
      <p:sp>
        <p:nvSpPr>
          <p:cNvPr id="19" name="Segnaposto testo 2">
            <a:extLst>
              <a:ext uri="{FF2B5EF4-FFF2-40B4-BE49-F238E27FC236}">
                <a16:creationId xmlns:a16="http://schemas.microsoft.com/office/drawing/2014/main" xmlns="" id="{CB1722C2-4C66-F8BA-B3DD-6199116EFB25}"/>
              </a:ext>
            </a:extLst>
          </p:cNvPr>
          <p:cNvSpPr>
            <a:spLocks noGrp="1"/>
          </p:cNvSpPr>
          <p:nvPr>
            <p:ph type="body" idx="1" hasCustomPrompt="1"/>
          </p:nvPr>
        </p:nvSpPr>
        <p:spPr>
          <a:xfrm>
            <a:off x="512064" y="2743200"/>
            <a:ext cx="1389888" cy="466344"/>
          </a:xfrm>
        </p:spPr>
        <p:txBody>
          <a:bodyPr rtlCol="0" anchor="ctr"/>
          <a:lstStyle>
            <a:lvl1pPr marL="0" indent="0">
              <a:lnSpc>
                <a:spcPct val="100000"/>
              </a:lnSpc>
              <a:spcBef>
                <a:spcPts val="0"/>
              </a:spcBef>
              <a:buNone/>
              <a:defRPr lang="it-IT" sz="2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24" name="Segnaposto testo 2">
            <a:extLst>
              <a:ext uri="{FF2B5EF4-FFF2-40B4-BE49-F238E27FC236}">
                <a16:creationId xmlns:a16="http://schemas.microsoft.com/office/drawing/2014/main" xmlns="" id="{68F906E4-47B1-BEE5-E30F-146C6869BF2D}"/>
              </a:ext>
            </a:extLst>
          </p:cNvPr>
          <p:cNvSpPr>
            <a:spLocks noGrp="1"/>
          </p:cNvSpPr>
          <p:nvPr>
            <p:ph type="body" idx="17" hasCustomPrompt="1"/>
          </p:nvPr>
        </p:nvSpPr>
        <p:spPr>
          <a:xfrm>
            <a:off x="512064" y="3218688"/>
            <a:ext cx="1801368" cy="1481328"/>
          </a:xfrm>
        </p:spPr>
        <p:txBody>
          <a:bodyPr rtlCol="0" anchor="t"/>
          <a:lstStyle>
            <a:lvl1pPr marL="0" indent="0">
              <a:lnSpc>
                <a:spcPct val="100000"/>
              </a:lnSpc>
              <a:spcBef>
                <a:spcPts val="0"/>
              </a:spcBef>
              <a:buNone/>
              <a:defRPr lang="it-IT" sz="18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33" name="Segnaposto immagine 31">
            <a:extLst>
              <a:ext uri="{FF2B5EF4-FFF2-40B4-BE49-F238E27FC236}">
                <a16:creationId xmlns:a16="http://schemas.microsoft.com/office/drawing/2014/main" xmlns="" id="{F8C639A8-0897-2015-9829-94E98335DF21}"/>
              </a:ext>
            </a:extLst>
          </p:cNvPr>
          <p:cNvSpPr>
            <a:spLocks noGrp="1"/>
          </p:cNvSpPr>
          <p:nvPr>
            <p:ph type="pic" sz="quarter" idx="23"/>
          </p:nvPr>
        </p:nvSpPr>
        <p:spPr>
          <a:xfrm>
            <a:off x="3017520" y="1481328"/>
            <a:ext cx="969264" cy="969264"/>
          </a:xfrm>
          <a:solidFill>
            <a:schemeClr val="tx2">
              <a:lumMod val="60000"/>
              <a:lumOff val="40000"/>
            </a:schemeClr>
          </a:solidFill>
          <a:ln w="15875">
            <a:solidFill>
              <a:schemeClr val="accent1"/>
            </a:solidFill>
          </a:ln>
        </p:spPr>
        <p:txBody>
          <a:bodyPr rtlCol="0" anchor="ctr"/>
          <a:lstStyle>
            <a:lvl1pPr marL="0" indent="0" algn="ctr">
              <a:buNone/>
              <a:defRPr lang="it-IT" sz="1200"/>
            </a:lvl1pPr>
          </a:lstStyle>
          <a:p>
            <a:pPr rtl="0"/>
            <a:r>
              <a:rPr lang="it-IT" noProof="0"/>
              <a:t>Fare clic sull'icona per inserire un'immagine</a:t>
            </a:r>
          </a:p>
        </p:txBody>
      </p:sp>
      <p:sp>
        <p:nvSpPr>
          <p:cNvPr id="21" name="Segnaposto testo 2">
            <a:extLst>
              <a:ext uri="{FF2B5EF4-FFF2-40B4-BE49-F238E27FC236}">
                <a16:creationId xmlns:a16="http://schemas.microsoft.com/office/drawing/2014/main" xmlns="" id="{EEF857FA-9C5E-BED3-1ABB-A734EE39340B}"/>
              </a:ext>
            </a:extLst>
          </p:cNvPr>
          <p:cNvSpPr>
            <a:spLocks noGrp="1"/>
          </p:cNvSpPr>
          <p:nvPr>
            <p:ph type="body" idx="14" hasCustomPrompt="1"/>
          </p:nvPr>
        </p:nvSpPr>
        <p:spPr>
          <a:xfrm>
            <a:off x="2916936" y="2743200"/>
            <a:ext cx="1389888" cy="466344"/>
          </a:xfrm>
        </p:spPr>
        <p:txBody>
          <a:bodyPr rtlCol="0" anchor="ctr"/>
          <a:lstStyle>
            <a:lvl1pPr marL="0" indent="0">
              <a:lnSpc>
                <a:spcPct val="100000"/>
              </a:lnSpc>
              <a:spcBef>
                <a:spcPts val="0"/>
              </a:spcBef>
              <a:buNone/>
              <a:defRPr lang="it-IT" sz="2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26" name="Segnaposto testo 2">
            <a:extLst>
              <a:ext uri="{FF2B5EF4-FFF2-40B4-BE49-F238E27FC236}">
                <a16:creationId xmlns:a16="http://schemas.microsoft.com/office/drawing/2014/main" xmlns="" id="{5C6EFDC5-2080-3126-AB93-FB89817B2C28}"/>
              </a:ext>
            </a:extLst>
          </p:cNvPr>
          <p:cNvSpPr>
            <a:spLocks noGrp="1"/>
          </p:cNvSpPr>
          <p:nvPr>
            <p:ph type="body" idx="19" hasCustomPrompt="1"/>
          </p:nvPr>
        </p:nvSpPr>
        <p:spPr>
          <a:xfrm>
            <a:off x="2916936" y="3218688"/>
            <a:ext cx="1801368" cy="1481328"/>
          </a:xfrm>
        </p:spPr>
        <p:txBody>
          <a:bodyPr rtlCol="0" anchor="t"/>
          <a:lstStyle>
            <a:lvl1pPr marL="0" indent="0">
              <a:lnSpc>
                <a:spcPct val="100000"/>
              </a:lnSpc>
              <a:spcBef>
                <a:spcPts val="0"/>
              </a:spcBef>
              <a:buNone/>
              <a:defRPr lang="it-IT" sz="18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34" name="Segnaposto immagine 31">
            <a:extLst>
              <a:ext uri="{FF2B5EF4-FFF2-40B4-BE49-F238E27FC236}">
                <a16:creationId xmlns:a16="http://schemas.microsoft.com/office/drawing/2014/main" xmlns="" id="{6CBA6ABC-D5D1-9758-59EA-8DE549CC612D}"/>
              </a:ext>
            </a:extLst>
          </p:cNvPr>
          <p:cNvSpPr>
            <a:spLocks noGrp="1"/>
          </p:cNvSpPr>
          <p:nvPr>
            <p:ph type="pic" sz="quarter" idx="24"/>
          </p:nvPr>
        </p:nvSpPr>
        <p:spPr>
          <a:xfrm>
            <a:off x="5440680" y="1481328"/>
            <a:ext cx="969264" cy="969264"/>
          </a:xfrm>
          <a:solidFill>
            <a:schemeClr val="tx2">
              <a:lumMod val="60000"/>
              <a:lumOff val="40000"/>
            </a:schemeClr>
          </a:solidFill>
          <a:ln w="15875">
            <a:solidFill>
              <a:schemeClr val="accent1"/>
            </a:solidFill>
          </a:ln>
        </p:spPr>
        <p:txBody>
          <a:bodyPr rtlCol="0" anchor="ctr"/>
          <a:lstStyle>
            <a:lvl1pPr marL="0" indent="0" algn="ctr">
              <a:buNone/>
              <a:defRPr lang="it-IT" sz="1200"/>
            </a:lvl1pPr>
          </a:lstStyle>
          <a:p>
            <a:pPr rtl="0"/>
            <a:r>
              <a:rPr lang="it-IT" noProof="0"/>
              <a:t>Fare clic sull'icona per inserire un'immagine</a:t>
            </a:r>
          </a:p>
        </p:txBody>
      </p:sp>
      <p:sp>
        <p:nvSpPr>
          <p:cNvPr id="22" name="Segnaposto testo 2">
            <a:extLst>
              <a:ext uri="{FF2B5EF4-FFF2-40B4-BE49-F238E27FC236}">
                <a16:creationId xmlns:a16="http://schemas.microsoft.com/office/drawing/2014/main" xmlns="" id="{F990F14B-1D1F-AA8D-BB23-FA8F7EEF666B}"/>
              </a:ext>
            </a:extLst>
          </p:cNvPr>
          <p:cNvSpPr>
            <a:spLocks noGrp="1"/>
          </p:cNvSpPr>
          <p:nvPr>
            <p:ph type="body" idx="15" hasCustomPrompt="1"/>
          </p:nvPr>
        </p:nvSpPr>
        <p:spPr>
          <a:xfrm>
            <a:off x="5358384" y="2743200"/>
            <a:ext cx="1389888" cy="466344"/>
          </a:xfrm>
        </p:spPr>
        <p:txBody>
          <a:bodyPr rtlCol="0" anchor="ctr"/>
          <a:lstStyle>
            <a:lvl1pPr marL="0" indent="0">
              <a:lnSpc>
                <a:spcPct val="100000"/>
              </a:lnSpc>
              <a:spcBef>
                <a:spcPts val="0"/>
              </a:spcBef>
              <a:buNone/>
              <a:defRPr lang="it-IT" sz="2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27" name="Segnaposto testo 2">
            <a:extLst>
              <a:ext uri="{FF2B5EF4-FFF2-40B4-BE49-F238E27FC236}">
                <a16:creationId xmlns:a16="http://schemas.microsoft.com/office/drawing/2014/main" xmlns="" id="{D6CD9CDA-E122-F6EB-30B5-26D7E17771AB}"/>
              </a:ext>
            </a:extLst>
          </p:cNvPr>
          <p:cNvSpPr>
            <a:spLocks noGrp="1"/>
          </p:cNvSpPr>
          <p:nvPr>
            <p:ph type="body" idx="20" hasCustomPrompt="1"/>
          </p:nvPr>
        </p:nvSpPr>
        <p:spPr>
          <a:xfrm>
            <a:off x="5358384" y="3218688"/>
            <a:ext cx="1801368" cy="1481328"/>
          </a:xfrm>
        </p:spPr>
        <p:txBody>
          <a:bodyPr rtlCol="0" anchor="t"/>
          <a:lstStyle>
            <a:lvl1pPr marL="0" indent="0">
              <a:lnSpc>
                <a:spcPct val="100000"/>
              </a:lnSpc>
              <a:spcBef>
                <a:spcPts val="0"/>
              </a:spcBef>
              <a:buNone/>
              <a:defRPr lang="it-IT" sz="18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35" name="Segnaposto immagine 31">
            <a:extLst>
              <a:ext uri="{FF2B5EF4-FFF2-40B4-BE49-F238E27FC236}">
                <a16:creationId xmlns:a16="http://schemas.microsoft.com/office/drawing/2014/main" xmlns="" id="{8AC38C98-F011-6729-EA3D-B9F72D88DBB5}"/>
              </a:ext>
            </a:extLst>
          </p:cNvPr>
          <p:cNvSpPr>
            <a:spLocks noGrp="1"/>
          </p:cNvSpPr>
          <p:nvPr>
            <p:ph type="pic" sz="quarter" idx="25"/>
          </p:nvPr>
        </p:nvSpPr>
        <p:spPr>
          <a:xfrm>
            <a:off x="7744968" y="1481328"/>
            <a:ext cx="969264" cy="969264"/>
          </a:xfrm>
          <a:solidFill>
            <a:schemeClr val="tx2">
              <a:lumMod val="60000"/>
              <a:lumOff val="40000"/>
            </a:schemeClr>
          </a:solidFill>
          <a:ln w="15875">
            <a:solidFill>
              <a:schemeClr val="accent1"/>
            </a:solidFill>
          </a:ln>
        </p:spPr>
        <p:txBody>
          <a:bodyPr rtlCol="0" anchor="ctr"/>
          <a:lstStyle>
            <a:lvl1pPr marL="0" indent="0" algn="ctr">
              <a:buNone/>
              <a:defRPr lang="it-IT" sz="1200"/>
            </a:lvl1pPr>
          </a:lstStyle>
          <a:p>
            <a:pPr rtl="0"/>
            <a:r>
              <a:rPr lang="it-IT" noProof="0"/>
              <a:t>Fare clic sull'icona per inserire un'immagine</a:t>
            </a:r>
          </a:p>
        </p:txBody>
      </p:sp>
      <p:sp>
        <p:nvSpPr>
          <p:cNvPr id="23" name="Segnaposto testo 2">
            <a:extLst>
              <a:ext uri="{FF2B5EF4-FFF2-40B4-BE49-F238E27FC236}">
                <a16:creationId xmlns:a16="http://schemas.microsoft.com/office/drawing/2014/main" xmlns="" id="{01D32DAF-E8E7-6294-0961-BC9CCFB6F413}"/>
              </a:ext>
            </a:extLst>
          </p:cNvPr>
          <p:cNvSpPr>
            <a:spLocks noGrp="1"/>
          </p:cNvSpPr>
          <p:nvPr>
            <p:ph type="body" idx="16" hasCustomPrompt="1"/>
          </p:nvPr>
        </p:nvSpPr>
        <p:spPr>
          <a:xfrm>
            <a:off x="7644384" y="2743200"/>
            <a:ext cx="1389888" cy="466344"/>
          </a:xfrm>
        </p:spPr>
        <p:txBody>
          <a:bodyPr rtlCol="0" anchor="ctr"/>
          <a:lstStyle>
            <a:lvl1pPr marL="0" indent="0">
              <a:lnSpc>
                <a:spcPct val="100000"/>
              </a:lnSpc>
              <a:spcBef>
                <a:spcPts val="0"/>
              </a:spcBef>
              <a:buNone/>
              <a:defRPr lang="it-IT" sz="2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28" name="Segnaposto testo 2">
            <a:extLst>
              <a:ext uri="{FF2B5EF4-FFF2-40B4-BE49-F238E27FC236}">
                <a16:creationId xmlns:a16="http://schemas.microsoft.com/office/drawing/2014/main" xmlns="" id="{C9875650-BD0D-32C5-3819-F8C14365B414}"/>
              </a:ext>
            </a:extLst>
          </p:cNvPr>
          <p:cNvSpPr>
            <a:spLocks noGrp="1"/>
          </p:cNvSpPr>
          <p:nvPr>
            <p:ph type="body" idx="21" hasCustomPrompt="1"/>
          </p:nvPr>
        </p:nvSpPr>
        <p:spPr>
          <a:xfrm>
            <a:off x="7644384" y="3218688"/>
            <a:ext cx="1801368" cy="1481328"/>
          </a:xfrm>
        </p:spPr>
        <p:txBody>
          <a:bodyPr rtlCol="0" anchor="t"/>
          <a:lstStyle>
            <a:lvl1pPr marL="0" indent="0">
              <a:lnSpc>
                <a:spcPct val="100000"/>
              </a:lnSpc>
              <a:spcBef>
                <a:spcPts val="0"/>
              </a:spcBef>
              <a:buNone/>
              <a:defRPr lang="it-IT" sz="18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36" name="Segnaposto immagine 31">
            <a:extLst>
              <a:ext uri="{FF2B5EF4-FFF2-40B4-BE49-F238E27FC236}">
                <a16:creationId xmlns:a16="http://schemas.microsoft.com/office/drawing/2014/main" xmlns="" id="{40E68EB8-B0D8-E5D4-CE19-45219E4D7038}"/>
              </a:ext>
            </a:extLst>
          </p:cNvPr>
          <p:cNvSpPr>
            <a:spLocks noGrp="1"/>
          </p:cNvSpPr>
          <p:nvPr>
            <p:ph type="pic" sz="quarter" idx="26"/>
          </p:nvPr>
        </p:nvSpPr>
        <p:spPr>
          <a:xfrm>
            <a:off x="10204704" y="1481328"/>
            <a:ext cx="969264" cy="969264"/>
          </a:xfrm>
          <a:solidFill>
            <a:schemeClr val="tx2">
              <a:lumMod val="60000"/>
              <a:lumOff val="40000"/>
            </a:schemeClr>
          </a:solidFill>
          <a:ln w="15875">
            <a:solidFill>
              <a:schemeClr val="accent1"/>
            </a:solidFill>
          </a:ln>
        </p:spPr>
        <p:txBody>
          <a:bodyPr rtlCol="0" anchor="ctr"/>
          <a:lstStyle>
            <a:lvl1pPr marL="0" indent="0" algn="ctr">
              <a:buNone/>
              <a:defRPr lang="it-IT" sz="1200"/>
            </a:lvl1pPr>
          </a:lstStyle>
          <a:p>
            <a:pPr rtl="0"/>
            <a:r>
              <a:rPr lang="it-IT" noProof="0"/>
              <a:t>Fare clic sull'icona per inserire un'immagine</a:t>
            </a:r>
          </a:p>
        </p:txBody>
      </p:sp>
      <p:sp>
        <p:nvSpPr>
          <p:cNvPr id="20" name="Segnaposto testo 4">
            <a:extLst>
              <a:ext uri="{FF2B5EF4-FFF2-40B4-BE49-F238E27FC236}">
                <a16:creationId xmlns:a16="http://schemas.microsoft.com/office/drawing/2014/main" xmlns="" id="{7D1D0610-E513-F5EA-0393-622F692CA0F2}"/>
              </a:ext>
            </a:extLst>
          </p:cNvPr>
          <p:cNvSpPr>
            <a:spLocks noGrp="1"/>
          </p:cNvSpPr>
          <p:nvPr>
            <p:ph type="body" sz="quarter" idx="3" hasCustomPrompt="1"/>
          </p:nvPr>
        </p:nvSpPr>
        <p:spPr>
          <a:xfrm>
            <a:off x="10113264" y="2743200"/>
            <a:ext cx="1389888" cy="466344"/>
          </a:xfrm>
        </p:spPr>
        <p:txBody>
          <a:bodyPr rtlCol="0" anchor="ctr"/>
          <a:lstStyle>
            <a:lvl1pPr marL="0" indent="0">
              <a:lnSpc>
                <a:spcPct val="100000"/>
              </a:lnSpc>
              <a:spcBef>
                <a:spcPts val="0"/>
              </a:spcBef>
              <a:buNone/>
              <a:defRPr lang="it-IT" sz="2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25" name="Segnaposto testo 4">
            <a:extLst>
              <a:ext uri="{FF2B5EF4-FFF2-40B4-BE49-F238E27FC236}">
                <a16:creationId xmlns:a16="http://schemas.microsoft.com/office/drawing/2014/main" xmlns="" id="{3BF37293-4E33-5570-29ED-04EB525DD199}"/>
              </a:ext>
            </a:extLst>
          </p:cNvPr>
          <p:cNvSpPr>
            <a:spLocks noGrp="1"/>
          </p:cNvSpPr>
          <p:nvPr>
            <p:ph type="body" sz="quarter" idx="18" hasCustomPrompt="1"/>
          </p:nvPr>
        </p:nvSpPr>
        <p:spPr>
          <a:xfrm>
            <a:off x="10113264" y="3218688"/>
            <a:ext cx="1801368" cy="1481328"/>
          </a:xfrm>
        </p:spPr>
        <p:txBody>
          <a:bodyPr rtlCol="0" anchor="t"/>
          <a:lstStyle>
            <a:lvl1pPr marL="0" indent="0">
              <a:lnSpc>
                <a:spcPct val="100000"/>
              </a:lnSpc>
              <a:spcBef>
                <a:spcPts val="0"/>
              </a:spcBef>
              <a:buNone/>
              <a:defRPr lang="it-IT" sz="18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6" name="Segnaposto numero diapositiva 5">
            <a:extLst>
              <a:ext uri="{FF2B5EF4-FFF2-40B4-BE49-F238E27FC236}">
                <a16:creationId xmlns:a16="http://schemas.microsoft.com/office/drawing/2014/main" xmlns=""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it-IT">
                <a:solidFill>
                  <a:schemeClr val="accent1"/>
                </a:solidFill>
              </a:defRPr>
            </a:lvl1pPr>
          </a:lstStyle>
          <a:p>
            <a:pPr rtl="0"/>
            <a:fld id="{84D792B7-0397-C047-AE12-1A03F7E3DC83}" type="slidenum">
              <a:rPr lang="it-IT" noProof="0" smtClean="0"/>
              <a:pPr rtl="0"/>
              <a:t>‹N›</a:t>
            </a:fld>
            <a:endParaRPr lang="it-IT" noProof="0"/>
          </a:p>
        </p:txBody>
      </p:sp>
      <p:sp>
        <p:nvSpPr>
          <p:cNvPr id="5" name="Segnaposto piè di pagina 4">
            <a:extLst>
              <a:ext uri="{FF2B5EF4-FFF2-40B4-BE49-F238E27FC236}">
                <a16:creationId xmlns:a16="http://schemas.microsoft.com/office/drawing/2014/main" xmlns=""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it-IT">
                <a:solidFill>
                  <a:schemeClr val="accent1"/>
                </a:solidFill>
              </a:defRPr>
            </a:lvl1pPr>
          </a:lstStyle>
          <a:p>
            <a:pPr rtl="0"/>
            <a:r>
              <a:rPr lang="it-IT" noProof="0"/>
              <a:t>Filologia romanza </a:t>
            </a:r>
          </a:p>
        </p:txBody>
      </p:sp>
      <p:sp>
        <p:nvSpPr>
          <p:cNvPr id="4" name="Segnaposto data 3">
            <a:extLst>
              <a:ext uri="{FF2B5EF4-FFF2-40B4-BE49-F238E27FC236}">
                <a16:creationId xmlns:a16="http://schemas.microsoft.com/office/drawing/2014/main" xmlns="" id="{5A514D0E-ED92-E1A4-0E78-546375A0A63E}"/>
              </a:ext>
            </a:extLst>
          </p:cNvPr>
          <p:cNvSpPr>
            <a:spLocks noGrp="1"/>
          </p:cNvSpPr>
          <p:nvPr>
            <p:ph type="dt" sz="half" idx="10"/>
          </p:nvPr>
        </p:nvSpPr>
        <p:spPr/>
        <p:txBody>
          <a:bodyPr rtlCol="0"/>
          <a:lstStyle>
            <a:lvl1pPr>
              <a:defRPr lang="it-IT">
                <a:solidFill>
                  <a:schemeClr val="accent1"/>
                </a:solidFill>
              </a:defRPr>
            </a:lvl1pPr>
          </a:lstStyle>
          <a:p>
            <a:pPr rtl="0"/>
            <a:r>
              <a:rPr lang="it-IT" noProof="0"/>
              <a:t>2024/25</a:t>
            </a:r>
          </a:p>
        </p:txBody>
      </p:sp>
      <p:cxnSp>
        <p:nvCxnSpPr>
          <p:cNvPr id="8" name="Connettore diritto 7">
            <a:extLst>
              <a:ext uri="{FF2B5EF4-FFF2-40B4-BE49-F238E27FC236}">
                <a16:creationId xmlns:a16="http://schemas.microsoft.com/office/drawing/2014/main" xmlns="" id="{DEEA677E-8DEA-5E75-BA4B-23D1BA7F8E99}"/>
              </a:ext>
            </a:extLst>
          </p:cNvPr>
          <p:cNvCxnSpPr>
            <a:cxnSpLocks/>
          </p:cNvCxnSpPr>
          <p:nvPr userDrawn="1"/>
        </p:nvCxnSpPr>
        <p:spPr>
          <a:xfrm>
            <a:off x="7024914" y="522548"/>
            <a:ext cx="5167086"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xmlns="" id="{3B3319DB-4A46-5428-C6CC-D0751895D66F}"/>
              </a:ext>
            </a:extLst>
          </p:cNvPr>
          <p:cNvCxnSpPr>
            <a:cxnSpLocks/>
          </p:cNvCxnSpPr>
          <p:nvPr userDrawn="1"/>
        </p:nvCxnSpPr>
        <p:spPr>
          <a:xfrm>
            <a:off x="0" y="5757057"/>
            <a:ext cx="8504858"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xmlns="" id="{262B810B-B523-F767-647B-12432989B2E9}"/>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Segnaposto testo 16">
            <a:extLst>
              <a:ext uri="{FF2B5EF4-FFF2-40B4-BE49-F238E27FC236}">
                <a16:creationId xmlns:a16="http://schemas.microsoft.com/office/drawing/2014/main" xmlns="" id="{2A089CB3-1FD6-52E9-890B-0C5EC799D8A1}"/>
              </a:ext>
            </a:extLst>
          </p:cNvPr>
          <p:cNvSpPr>
            <a:spLocks noGrp="1"/>
          </p:cNvSpPr>
          <p:nvPr>
            <p:ph type="body" sz="quarter" idx="13" hasCustomPrompt="1"/>
          </p:nvPr>
        </p:nvSpPr>
        <p:spPr>
          <a:xfrm>
            <a:off x="8836655" y="5143104"/>
            <a:ext cx="3355345" cy="1252728"/>
          </a:xfrm>
        </p:spPr>
        <p:txBody>
          <a:bodyPr rtlCol="0" anchor="ctr"/>
          <a:lstStyle>
            <a:lvl1pPr marL="0" indent="0">
              <a:buNone/>
              <a:defRPr lang="it-IT" sz="4000">
                <a:solidFill>
                  <a:schemeClr val="accent1"/>
                </a:solidFill>
                <a:latin typeface="+mj-lt"/>
              </a:defRPr>
            </a:lvl1pPr>
          </a:lstStyle>
          <a:p>
            <a:pPr lvl="0" rtl="0"/>
            <a:r>
              <a:rPr lang="it-IT" noProof="0"/>
              <a:t>Fare clic per modificare lo stile del titolo</a:t>
            </a:r>
          </a:p>
        </p:txBody>
      </p:sp>
    </p:spTree>
    <p:extLst>
      <p:ext uri="{BB962C8B-B14F-4D97-AF65-F5344CB8AC3E}">
        <p14:creationId xmlns:p14="http://schemas.microsoft.com/office/powerpoint/2010/main" val="1961278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fronto">
    <p:bg>
      <p:bgPr>
        <a:solidFill>
          <a:schemeClr val="accent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FF50672C-3B98-424B-3047-A14FF403A81D}"/>
              </a:ext>
            </a:extLst>
          </p:cNvPr>
          <p:cNvSpPr>
            <a:spLocks noGrp="1"/>
          </p:cNvSpPr>
          <p:nvPr>
            <p:ph type="title"/>
          </p:nvPr>
        </p:nvSpPr>
        <p:spPr>
          <a:xfrm>
            <a:off x="466344" y="36576"/>
            <a:ext cx="5294376" cy="969264"/>
          </a:xfrm>
        </p:spPr>
        <p:txBody>
          <a:bodyPr rtlCol="0"/>
          <a:lstStyle>
            <a:lvl1pPr>
              <a:lnSpc>
                <a:spcPct val="100000"/>
              </a:lnSpc>
              <a:defRPr lang="it-IT">
                <a:solidFill>
                  <a:schemeClr val="accent1"/>
                </a:solidFill>
              </a:defRPr>
            </a:lvl1pPr>
          </a:lstStyle>
          <a:p>
            <a:pPr rtl="0"/>
            <a:r>
              <a:rPr lang="it-IT" noProof="0"/>
              <a:t>Fare clic per modificare lo stile del titolo dello schema</a:t>
            </a:r>
          </a:p>
        </p:txBody>
      </p:sp>
      <p:sp>
        <p:nvSpPr>
          <p:cNvPr id="22" name="Segnaposto immagine 20">
            <a:extLst>
              <a:ext uri="{FF2B5EF4-FFF2-40B4-BE49-F238E27FC236}">
                <a16:creationId xmlns:a16="http://schemas.microsoft.com/office/drawing/2014/main" xmlns="" id="{656258F0-1496-C756-9648-B7772E2B1113}"/>
              </a:ext>
            </a:extLst>
          </p:cNvPr>
          <p:cNvSpPr>
            <a:spLocks noGrp="1"/>
          </p:cNvSpPr>
          <p:nvPr>
            <p:ph type="pic" sz="quarter" idx="13"/>
          </p:nvPr>
        </p:nvSpPr>
        <p:spPr>
          <a:xfrm>
            <a:off x="444501" y="1592221"/>
            <a:ext cx="5207000" cy="4292599"/>
          </a:xfrm>
          <a:ln w="15875">
            <a:solidFill>
              <a:schemeClr val="accent1"/>
            </a:solidFill>
          </a:ln>
        </p:spPr>
        <p:txBody>
          <a:bodyPr rtlCol="0" anchor="ctr"/>
          <a:lstStyle>
            <a:lvl1pPr marL="0" indent="0" algn="ctr">
              <a:buFontTx/>
              <a:buNone/>
              <a:defRPr lang="it-IT">
                <a:solidFill>
                  <a:schemeClr val="accent1"/>
                </a:solidFill>
              </a:defRPr>
            </a:lvl1pPr>
          </a:lstStyle>
          <a:p>
            <a:pPr rtl="0"/>
            <a:r>
              <a:rPr lang="it-IT" noProof="0"/>
              <a:t>Fare clic sull'icona per inserire un'immagine</a:t>
            </a:r>
          </a:p>
        </p:txBody>
      </p:sp>
      <p:sp>
        <p:nvSpPr>
          <p:cNvPr id="3" name="Segnaposto testo 2">
            <a:extLst>
              <a:ext uri="{FF2B5EF4-FFF2-40B4-BE49-F238E27FC236}">
                <a16:creationId xmlns:a16="http://schemas.microsoft.com/office/drawing/2014/main" xmlns="" id="{39399D7D-8B9F-47AD-ACF1-0FAA45069006}"/>
              </a:ext>
            </a:extLst>
          </p:cNvPr>
          <p:cNvSpPr>
            <a:spLocks noGrp="1"/>
          </p:cNvSpPr>
          <p:nvPr>
            <p:ph type="body" idx="1" hasCustomPrompt="1"/>
          </p:nvPr>
        </p:nvSpPr>
        <p:spPr>
          <a:xfrm>
            <a:off x="6565392" y="740664"/>
            <a:ext cx="5157787" cy="466344"/>
          </a:xfrm>
        </p:spPr>
        <p:txBody>
          <a:bodyPr rtlCol="0" anchor="ctr"/>
          <a:lstStyle>
            <a:lvl1pPr marL="0" indent="0">
              <a:buNone/>
              <a:defRPr lang="it-IT" sz="2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4" name="Segnaposto contenuto 3">
            <a:extLst>
              <a:ext uri="{FF2B5EF4-FFF2-40B4-BE49-F238E27FC236}">
                <a16:creationId xmlns:a16="http://schemas.microsoft.com/office/drawing/2014/main" xmlns="" id="{FD2E9DC0-11F7-BF92-00BF-7C7E94670C1C}"/>
              </a:ext>
            </a:extLst>
          </p:cNvPr>
          <p:cNvSpPr>
            <a:spLocks noGrp="1"/>
          </p:cNvSpPr>
          <p:nvPr>
            <p:ph sz="half" idx="2"/>
          </p:nvPr>
        </p:nvSpPr>
        <p:spPr>
          <a:xfrm>
            <a:off x="6565392" y="1417320"/>
            <a:ext cx="5157787" cy="2029968"/>
          </a:xfrm>
        </p:spPr>
        <p:txBody>
          <a:bodyPr rtlCol="0"/>
          <a:lstStyle>
            <a:lvl1pPr>
              <a:lnSpc>
                <a:spcPct val="100000"/>
              </a:lnSpc>
              <a:spcBef>
                <a:spcPts val="1800"/>
              </a:spcBef>
              <a:defRPr lang="it-IT" sz="1800">
                <a:solidFill>
                  <a:schemeClr val="accent1"/>
                </a:solidFill>
              </a:defRPr>
            </a:lvl1pPr>
            <a:lvl2pPr>
              <a:lnSpc>
                <a:spcPct val="100000"/>
              </a:lnSpc>
              <a:spcBef>
                <a:spcPts val="600"/>
              </a:spcBef>
              <a:defRPr lang="it-IT" sz="1600">
                <a:solidFill>
                  <a:schemeClr val="accent1"/>
                </a:solidFill>
              </a:defRPr>
            </a:lvl2pPr>
            <a:lvl3pPr>
              <a:lnSpc>
                <a:spcPct val="100000"/>
              </a:lnSpc>
              <a:spcBef>
                <a:spcPts val="600"/>
              </a:spcBef>
              <a:defRPr lang="it-IT" sz="1400">
                <a:solidFill>
                  <a:schemeClr val="accent1"/>
                </a:solidFill>
              </a:defRPr>
            </a:lvl3pPr>
            <a:lvl4pPr>
              <a:lnSpc>
                <a:spcPct val="100000"/>
              </a:lnSpc>
              <a:spcBef>
                <a:spcPts val="600"/>
              </a:spcBef>
              <a:defRPr lang="it-IT" sz="1200">
                <a:solidFill>
                  <a:schemeClr val="accent1"/>
                </a:solidFill>
              </a:defRPr>
            </a:lvl4pPr>
            <a:lvl5pPr>
              <a:lnSpc>
                <a:spcPct val="100000"/>
              </a:lnSpc>
              <a:spcBef>
                <a:spcPts val="600"/>
              </a:spcBef>
              <a:defRPr lang="it-IT" sz="1200">
                <a:solidFill>
                  <a:schemeClr val="accent1"/>
                </a:solidFill>
              </a:defRPr>
            </a:lvl5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testo 4">
            <a:extLst>
              <a:ext uri="{FF2B5EF4-FFF2-40B4-BE49-F238E27FC236}">
                <a16:creationId xmlns:a16="http://schemas.microsoft.com/office/drawing/2014/main" xmlns="" id="{FA110F4B-383C-979A-7C67-60731A902CCF}"/>
              </a:ext>
            </a:extLst>
          </p:cNvPr>
          <p:cNvSpPr>
            <a:spLocks noGrp="1"/>
          </p:cNvSpPr>
          <p:nvPr>
            <p:ph type="body" sz="quarter" idx="3" hasCustomPrompt="1"/>
          </p:nvPr>
        </p:nvSpPr>
        <p:spPr>
          <a:xfrm>
            <a:off x="6565392" y="3941064"/>
            <a:ext cx="5183188" cy="466344"/>
          </a:xfrm>
        </p:spPr>
        <p:txBody>
          <a:bodyPr rtlCol="0" anchor="ctr"/>
          <a:lstStyle>
            <a:lvl1pPr marL="0" indent="0">
              <a:buNone/>
              <a:defRPr lang="it-IT" sz="2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6" name="Segnaposto contenuto 5">
            <a:extLst>
              <a:ext uri="{FF2B5EF4-FFF2-40B4-BE49-F238E27FC236}">
                <a16:creationId xmlns:a16="http://schemas.microsoft.com/office/drawing/2014/main" xmlns="" id="{0758E51B-C92F-F9B7-5D67-2EE0685CCF12}"/>
              </a:ext>
            </a:extLst>
          </p:cNvPr>
          <p:cNvSpPr>
            <a:spLocks noGrp="1"/>
          </p:cNvSpPr>
          <p:nvPr>
            <p:ph sz="quarter" idx="4"/>
          </p:nvPr>
        </p:nvSpPr>
        <p:spPr>
          <a:xfrm>
            <a:off x="6565392" y="4485555"/>
            <a:ext cx="5183188" cy="1197864"/>
          </a:xfrm>
        </p:spPr>
        <p:txBody>
          <a:bodyPr rtlCol="0"/>
          <a:lstStyle>
            <a:lvl1pPr>
              <a:lnSpc>
                <a:spcPct val="100000"/>
              </a:lnSpc>
              <a:spcBef>
                <a:spcPts val="1800"/>
              </a:spcBef>
              <a:defRPr lang="it-IT" sz="1800">
                <a:solidFill>
                  <a:schemeClr val="accent1"/>
                </a:solidFill>
              </a:defRPr>
            </a:lvl1pPr>
            <a:lvl2pPr>
              <a:lnSpc>
                <a:spcPct val="100000"/>
              </a:lnSpc>
              <a:spcBef>
                <a:spcPts val="600"/>
              </a:spcBef>
              <a:defRPr lang="it-IT" sz="1600">
                <a:solidFill>
                  <a:schemeClr val="accent1"/>
                </a:solidFill>
              </a:defRPr>
            </a:lvl2pPr>
            <a:lvl3pPr>
              <a:lnSpc>
                <a:spcPct val="100000"/>
              </a:lnSpc>
              <a:spcBef>
                <a:spcPts val="600"/>
              </a:spcBef>
              <a:defRPr lang="it-IT" sz="1400">
                <a:solidFill>
                  <a:schemeClr val="accent1"/>
                </a:solidFill>
              </a:defRPr>
            </a:lvl3pPr>
            <a:lvl4pPr>
              <a:lnSpc>
                <a:spcPct val="100000"/>
              </a:lnSpc>
              <a:spcBef>
                <a:spcPts val="600"/>
              </a:spcBef>
              <a:defRPr lang="it-IT" sz="1200">
                <a:solidFill>
                  <a:schemeClr val="accent1"/>
                </a:solidFill>
              </a:defRPr>
            </a:lvl4pPr>
            <a:lvl5pPr>
              <a:lnSpc>
                <a:spcPct val="100000"/>
              </a:lnSpc>
              <a:spcBef>
                <a:spcPts val="600"/>
              </a:spcBef>
              <a:defRPr lang="it-IT" sz="1200">
                <a:solidFill>
                  <a:schemeClr val="accent1"/>
                </a:solidFill>
              </a:defRPr>
            </a:lvl5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9" name="Segnaposto numero diapositiva 8">
            <a:extLst>
              <a:ext uri="{FF2B5EF4-FFF2-40B4-BE49-F238E27FC236}">
                <a16:creationId xmlns:a16="http://schemas.microsoft.com/office/drawing/2014/main" xmlns="" id="{2F376A9B-4626-290B-917F-B57D35120DB4}"/>
              </a:ext>
            </a:extLst>
          </p:cNvPr>
          <p:cNvSpPr>
            <a:spLocks noGrp="1"/>
          </p:cNvSpPr>
          <p:nvPr>
            <p:ph type="sldNum" sz="quarter" idx="12"/>
          </p:nvPr>
        </p:nvSpPr>
        <p:spPr>
          <a:xfrm>
            <a:off x="616640" y="6517634"/>
            <a:ext cx="950258" cy="274320"/>
          </a:xfrm>
          <a:prstGeom prst="rect">
            <a:avLst/>
          </a:prstGeom>
        </p:spPr>
        <p:txBody>
          <a:bodyPr rtlCol="0"/>
          <a:lstStyle>
            <a:lvl1pPr>
              <a:defRPr lang="it-IT">
                <a:solidFill>
                  <a:schemeClr val="accent1"/>
                </a:solidFill>
              </a:defRPr>
            </a:lvl1pPr>
          </a:lstStyle>
          <a:p>
            <a:pPr rtl="0"/>
            <a:fld id="{84D792B7-0397-C047-AE12-1A03F7E3DC83}" type="slidenum">
              <a:rPr lang="it-IT" noProof="0" smtClean="0"/>
              <a:pPr rtl="0"/>
              <a:t>‹N›</a:t>
            </a:fld>
            <a:endParaRPr lang="it-IT" noProof="0"/>
          </a:p>
        </p:txBody>
      </p:sp>
      <p:sp>
        <p:nvSpPr>
          <p:cNvPr id="8" name="Segnaposto piè di pagina 7">
            <a:extLst>
              <a:ext uri="{FF2B5EF4-FFF2-40B4-BE49-F238E27FC236}">
                <a16:creationId xmlns:a16="http://schemas.microsoft.com/office/drawing/2014/main" xmlns="" id="{7147E33F-E2CD-B99B-7A79-CDC2550A1465}"/>
              </a:ext>
            </a:extLst>
          </p:cNvPr>
          <p:cNvSpPr>
            <a:spLocks noGrp="1"/>
          </p:cNvSpPr>
          <p:nvPr>
            <p:ph type="ftr" sz="quarter" idx="11"/>
          </p:nvPr>
        </p:nvSpPr>
        <p:spPr>
          <a:xfrm>
            <a:off x="4808250" y="6517634"/>
            <a:ext cx="2572870" cy="274320"/>
          </a:xfrm>
          <a:prstGeom prst="rect">
            <a:avLst/>
          </a:prstGeom>
        </p:spPr>
        <p:txBody>
          <a:bodyPr rtlCol="0"/>
          <a:lstStyle>
            <a:lvl1pPr>
              <a:defRPr lang="it-IT">
                <a:solidFill>
                  <a:schemeClr val="accent1"/>
                </a:solidFill>
              </a:defRPr>
            </a:lvl1pPr>
          </a:lstStyle>
          <a:p>
            <a:pPr rtl="0"/>
            <a:r>
              <a:rPr lang="it-IT" noProof="0"/>
              <a:t>Filologia romanza </a:t>
            </a:r>
          </a:p>
        </p:txBody>
      </p:sp>
      <p:sp>
        <p:nvSpPr>
          <p:cNvPr id="7" name="Segnaposto data 6">
            <a:extLst>
              <a:ext uri="{FF2B5EF4-FFF2-40B4-BE49-F238E27FC236}">
                <a16:creationId xmlns:a16="http://schemas.microsoft.com/office/drawing/2014/main" xmlns="" id="{7427C822-3603-1035-6BD5-07AEADACE876}"/>
              </a:ext>
            </a:extLst>
          </p:cNvPr>
          <p:cNvSpPr>
            <a:spLocks noGrp="1"/>
          </p:cNvSpPr>
          <p:nvPr>
            <p:ph type="dt" sz="half" idx="10"/>
          </p:nvPr>
        </p:nvSpPr>
        <p:spPr/>
        <p:txBody>
          <a:bodyPr rtlCol="0"/>
          <a:lstStyle>
            <a:lvl1pPr>
              <a:defRPr lang="it-IT">
                <a:solidFill>
                  <a:schemeClr val="accent1"/>
                </a:solidFill>
              </a:defRPr>
            </a:lvl1pPr>
          </a:lstStyle>
          <a:p>
            <a:pPr rtl="0"/>
            <a:r>
              <a:rPr lang="it-IT" noProof="0"/>
              <a:t>2024/25</a:t>
            </a:r>
          </a:p>
        </p:txBody>
      </p:sp>
      <p:cxnSp>
        <p:nvCxnSpPr>
          <p:cNvPr id="11" name="Connettore diritto 10">
            <a:extLst>
              <a:ext uri="{FF2B5EF4-FFF2-40B4-BE49-F238E27FC236}">
                <a16:creationId xmlns:a16="http://schemas.microsoft.com/office/drawing/2014/main" xmlns="" id="{BE816DB4-C374-189A-F1F8-5F1B43EC2B71}"/>
              </a:ext>
            </a:extLst>
          </p:cNvPr>
          <p:cNvCxnSpPr>
            <a:cxnSpLocks/>
          </p:cNvCxnSpPr>
          <p:nvPr userDrawn="1"/>
        </p:nvCxnSpPr>
        <p:spPr>
          <a:xfrm>
            <a:off x="0" y="1037557"/>
            <a:ext cx="6096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xmlns="" id="{4FEC7540-FB09-0AE1-04FF-3706800F4DB6}"/>
              </a:ext>
            </a:extLst>
          </p:cNvPr>
          <p:cNvCxnSpPr>
            <a:cxnSpLocks/>
          </p:cNvCxnSpPr>
          <p:nvPr userDrawn="1"/>
        </p:nvCxnSpPr>
        <p:spPr>
          <a:xfrm flipV="1">
            <a:off x="6096000" y="0"/>
            <a:ext cx="0" cy="6439485"/>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Connettore diritto 14">
            <a:extLst>
              <a:ext uri="{FF2B5EF4-FFF2-40B4-BE49-F238E27FC236}">
                <a16:creationId xmlns:a16="http://schemas.microsoft.com/office/drawing/2014/main" xmlns="" id="{D69421D4-0B4D-95CB-4FCB-E139DCBAD9BB}"/>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8489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e contenuti">
    <p:bg>
      <p:bgPr>
        <a:solidFill>
          <a:schemeClr val="accent1"/>
        </a:solidFill>
        <a:effectLst/>
      </p:bgPr>
    </p:bg>
    <p:spTree>
      <p:nvGrpSpPr>
        <p:cNvPr id="1" name=""/>
        <p:cNvGrpSpPr/>
        <p:nvPr/>
      </p:nvGrpSpPr>
      <p:grpSpPr>
        <a:xfrm>
          <a:off x="0" y="0"/>
          <a:ext cx="0" cy="0"/>
          <a:chOff x="0" y="0"/>
          <a:chExt cx="0" cy="0"/>
        </a:xfrm>
      </p:grpSpPr>
      <p:sp>
        <p:nvSpPr>
          <p:cNvPr id="13" name="Rettangolo 12">
            <a:extLst>
              <a:ext uri="{FF2B5EF4-FFF2-40B4-BE49-F238E27FC236}">
                <a16:creationId xmlns:a16="http://schemas.microsoft.com/office/drawing/2014/main" xmlns="" id="{1B0F0B75-DD75-7194-E40A-3AA5DD203B15}"/>
              </a:ext>
            </a:extLst>
          </p:cNvPr>
          <p:cNvSpPr/>
          <p:nvPr userDrawn="1"/>
        </p:nvSpPr>
        <p:spPr>
          <a:xfrm>
            <a:off x="3886830" y="1031243"/>
            <a:ext cx="7906804" cy="540624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noProof="0">
              <a:solidFill>
                <a:schemeClr val="accent4">
                  <a:lumMod val="20000"/>
                  <a:lumOff val="80000"/>
                </a:schemeClr>
              </a:solidFill>
            </a:endParaRPr>
          </a:p>
        </p:txBody>
      </p:sp>
      <p:sp>
        <p:nvSpPr>
          <p:cNvPr id="9" name="Rettangolo 8">
            <a:extLst>
              <a:ext uri="{FF2B5EF4-FFF2-40B4-BE49-F238E27FC236}">
                <a16:creationId xmlns:a16="http://schemas.microsoft.com/office/drawing/2014/main" xmlns="" id="{AEB85F28-9AE2-01CA-E801-96F2F2ACC4FE}"/>
              </a:ext>
            </a:extLst>
          </p:cNvPr>
          <p:cNvSpPr/>
          <p:nvPr userDrawn="1"/>
        </p:nvSpPr>
        <p:spPr>
          <a:xfrm>
            <a:off x="409046" y="1042071"/>
            <a:ext cx="3455590" cy="5395417"/>
          </a:xfrm>
          <a:prstGeom prst="rect">
            <a:avLst/>
          </a:prstGeom>
          <a:solidFill>
            <a:schemeClr val="accent6">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noProof="0"/>
          </a:p>
        </p:txBody>
      </p:sp>
      <p:sp>
        <p:nvSpPr>
          <p:cNvPr id="2" name="Titolo 1">
            <a:extLst>
              <a:ext uri="{FF2B5EF4-FFF2-40B4-BE49-F238E27FC236}">
                <a16:creationId xmlns:a16="http://schemas.microsoft.com/office/drawing/2014/main" xmlns="" id="{95A0BD26-4C3C-C934-E3C5-C4ABD369E612}"/>
              </a:ext>
            </a:extLst>
          </p:cNvPr>
          <p:cNvSpPr>
            <a:spLocks noGrp="1"/>
          </p:cNvSpPr>
          <p:nvPr>
            <p:ph type="title"/>
          </p:nvPr>
        </p:nvSpPr>
        <p:spPr>
          <a:xfrm>
            <a:off x="2039112" y="64008"/>
            <a:ext cx="8165592" cy="969264"/>
          </a:xfrm>
        </p:spPr>
        <p:txBody>
          <a:bodyPr rtlCol="0"/>
          <a:lstStyle>
            <a:lvl1pPr algn="ctr">
              <a:defRPr lang="it-IT"/>
            </a:lvl1pPr>
          </a:lstStyle>
          <a:p>
            <a:pPr rtl="0"/>
            <a:r>
              <a:rPr lang="it-IT" noProof="0"/>
              <a:t>Fare clic per modificare lo stile del titolo dello schema</a:t>
            </a:r>
          </a:p>
        </p:txBody>
      </p:sp>
      <p:sp>
        <p:nvSpPr>
          <p:cNvPr id="21" name="Segnaposto testo 2">
            <a:extLst>
              <a:ext uri="{FF2B5EF4-FFF2-40B4-BE49-F238E27FC236}">
                <a16:creationId xmlns:a16="http://schemas.microsoft.com/office/drawing/2014/main" xmlns="" id="{77B3A0F7-4877-4804-831D-E094CB4C49B3}"/>
              </a:ext>
            </a:extLst>
          </p:cNvPr>
          <p:cNvSpPr>
            <a:spLocks noGrp="1"/>
          </p:cNvSpPr>
          <p:nvPr>
            <p:ph type="body" idx="13" hasCustomPrompt="1"/>
          </p:nvPr>
        </p:nvSpPr>
        <p:spPr>
          <a:xfrm>
            <a:off x="667512" y="1673352"/>
            <a:ext cx="2907792" cy="466344"/>
          </a:xfrm>
        </p:spPr>
        <p:txBody>
          <a:bodyPr rtlCol="0" anchor="ctr"/>
          <a:lstStyle>
            <a:lvl1pPr marL="0" indent="0">
              <a:lnSpc>
                <a:spcPct val="100000"/>
              </a:lnSpc>
              <a:spcBef>
                <a:spcPts val="0"/>
              </a:spcBef>
              <a:buNone/>
              <a:defRPr lang="it-IT" sz="2400" b="0">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3" name="Segnaposto contenuto 2">
            <a:extLst>
              <a:ext uri="{FF2B5EF4-FFF2-40B4-BE49-F238E27FC236}">
                <a16:creationId xmlns:a16="http://schemas.microsoft.com/office/drawing/2014/main" xmlns="" id="{D53F374C-57DC-E207-D494-6986428A2D60}"/>
              </a:ext>
            </a:extLst>
          </p:cNvPr>
          <p:cNvSpPr>
            <a:spLocks noGrp="1"/>
          </p:cNvSpPr>
          <p:nvPr>
            <p:ph idx="1" hasCustomPrompt="1"/>
          </p:nvPr>
        </p:nvSpPr>
        <p:spPr>
          <a:xfrm>
            <a:off x="4114800" y="1307592"/>
            <a:ext cx="7598664" cy="1197864"/>
          </a:xfrm>
        </p:spPr>
        <p:txBody>
          <a:bodyPr rtlCol="0" anchor="ctr"/>
          <a:lstStyle>
            <a:lvl1pPr marL="283464">
              <a:lnSpc>
                <a:spcPct val="100000"/>
              </a:lnSpc>
              <a:spcBef>
                <a:spcPts val="0"/>
              </a:spcBef>
              <a:defRPr lang="it-IT" sz="1800"/>
            </a:lvl1pPr>
            <a:lvl2pPr>
              <a:lnSpc>
                <a:spcPct val="100000"/>
              </a:lnSpc>
              <a:spcBef>
                <a:spcPts val="0"/>
              </a:spcBef>
              <a:defRPr lang="it-IT" sz="1600"/>
            </a:lvl2pPr>
            <a:lvl3pPr>
              <a:lnSpc>
                <a:spcPct val="100000"/>
              </a:lnSpc>
              <a:spcBef>
                <a:spcPts val="0"/>
              </a:spcBef>
              <a:defRPr lang="it-IT" sz="1400"/>
            </a:lvl3pPr>
            <a:lvl4pPr>
              <a:lnSpc>
                <a:spcPct val="100000"/>
              </a:lnSpc>
              <a:spcBef>
                <a:spcPts val="0"/>
              </a:spcBef>
              <a:defRPr lang="it-IT" sz="1200"/>
            </a:lvl4pPr>
            <a:lvl5pPr>
              <a:lnSpc>
                <a:spcPct val="100000"/>
              </a:lnSpc>
              <a:spcBef>
                <a:spcPts val="0"/>
              </a:spcBef>
              <a:defRPr lang="it-IT" sz="1200"/>
            </a:lvl5pPr>
          </a:lstStyle>
          <a:p>
            <a:pPr lvl="0" rtl="0"/>
            <a:r>
              <a:rPr lang="it-IT" noProof="0" dirty="0"/>
              <a:t>Fare clic per modificare lo stile del titolo</a:t>
            </a:r>
          </a:p>
          <a:p>
            <a:pPr lvl="1" rtl="0"/>
            <a:r>
              <a:rPr lang="it-IT" noProof="0" dirty="0"/>
              <a:t>Secondo livello</a:t>
            </a:r>
          </a:p>
          <a:p>
            <a:pPr lvl="2" rtl="0"/>
            <a:r>
              <a:rPr lang="it-IT" noProof="0" dirty="0"/>
              <a:t>Terzo livello</a:t>
            </a:r>
          </a:p>
          <a:p>
            <a:pPr lvl="3" rtl="0"/>
            <a:r>
              <a:rPr lang="it-IT" noProof="0" dirty="0"/>
              <a:t>Quarto livello</a:t>
            </a:r>
          </a:p>
          <a:p>
            <a:pPr lvl="4" rtl="0"/>
            <a:r>
              <a:rPr lang="it-IT" noProof="0" dirty="0"/>
              <a:t>Quinto livello</a:t>
            </a:r>
          </a:p>
        </p:txBody>
      </p:sp>
      <p:sp>
        <p:nvSpPr>
          <p:cNvPr id="15" name="Segnaposto testo 4">
            <a:extLst>
              <a:ext uri="{FF2B5EF4-FFF2-40B4-BE49-F238E27FC236}">
                <a16:creationId xmlns:a16="http://schemas.microsoft.com/office/drawing/2014/main" xmlns="" id="{5160F9ED-11F2-C22D-919C-AD28524B1305}"/>
              </a:ext>
            </a:extLst>
          </p:cNvPr>
          <p:cNvSpPr>
            <a:spLocks noGrp="1"/>
          </p:cNvSpPr>
          <p:nvPr>
            <p:ph type="body" sz="quarter" idx="14" hasCustomPrompt="1"/>
          </p:nvPr>
        </p:nvSpPr>
        <p:spPr>
          <a:xfrm>
            <a:off x="667512" y="3452264"/>
            <a:ext cx="2907792" cy="466344"/>
          </a:xfrm>
        </p:spPr>
        <p:txBody>
          <a:bodyPr rtlCol="0" anchor="ctr"/>
          <a:lstStyle>
            <a:lvl1pPr marL="0" indent="0">
              <a:lnSpc>
                <a:spcPct val="100000"/>
              </a:lnSpc>
              <a:spcBef>
                <a:spcPts val="0"/>
              </a:spcBef>
              <a:buNone/>
              <a:defRPr lang="it-IT" sz="2400" b="0">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17" name="Segnaposto contenuto 2">
            <a:extLst>
              <a:ext uri="{FF2B5EF4-FFF2-40B4-BE49-F238E27FC236}">
                <a16:creationId xmlns:a16="http://schemas.microsoft.com/office/drawing/2014/main" xmlns="" id="{8C5B491A-910D-96D7-7910-D672B6313334}"/>
              </a:ext>
            </a:extLst>
          </p:cNvPr>
          <p:cNvSpPr>
            <a:spLocks noGrp="1"/>
          </p:cNvSpPr>
          <p:nvPr>
            <p:ph idx="15" hasCustomPrompt="1"/>
          </p:nvPr>
        </p:nvSpPr>
        <p:spPr>
          <a:xfrm>
            <a:off x="4123102" y="3086504"/>
            <a:ext cx="7598664" cy="1197864"/>
          </a:xfrm>
        </p:spPr>
        <p:txBody>
          <a:bodyPr rtlCol="0" anchor="ctr"/>
          <a:lstStyle>
            <a:lvl1pPr marL="283464">
              <a:lnSpc>
                <a:spcPct val="100000"/>
              </a:lnSpc>
              <a:spcBef>
                <a:spcPts val="0"/>
              </a:spcBef>
              <a:defRPr lang="it-IT" sz="1800"/>
            </a:lvl1pPr>
            <a:lvl2pPr>
              <a:lnSpc>
                <a:spcPct val="100000"/>
              </a:lnSpc>
              <a:spcBef>
                <a:spcPts val="0"/>
              </a:spcBef>
              <a:defRPr lang="it-IT" sz="1600"/>
            </a:lvl2pPr>
            <a:lvl3pPr>
              <a:lnSpc>
                <a:spcPct val="100000"/>
              </a:lnSpc>
              <a:spcBef>
                <a:spcPts val="0"/>
              </a:spcBef>
              <a:defRPr lang="it-IT" sz="1400"/>
            </a:lvl3pPr>
            <a:lvl4pPr>
              <a:lnSpc>
                <a:spcPct val="100000"/>
              </a:lnSpc>
              <a:spcBef>
                <a:spcPts val="0"/>
              </a:spcBef>
              <a:defRPr lang="it-IT" sz="1200"/>
            </a:lvl4pPr>
            <a:lvl5pPr>
              <a:lnSpc>
                <a:spcPct val="100000"/>
              </a:lnSpc>
              <a:spcBef>
                <a:spcPts val="0"/>
              </a:spcBef>
              <a:defRPr lang="it-IT" sz="1200"/>
            </a:lvl5pPr>
          </a:lstStyle>
          <a:p>
            <a:pPr lvl="0" rtl="0"/>
            <a:r>
              <a:rPr lang="it-IT" noProof="0" dirty="0"/>
              <a:t>Fare clic per modificare lo stile del titolo</a:t>
            </a:r>
          </a:p>
          <a:p>
            <a:pPr lvl="1" rtl="0"/>
            <a:r>
              <a:rPr lang="it-IT" noProof="0" dirty="0"/>
              <a:t>Secondo livello</a:t>
            </a:r>
          </a:p>
          <a:p>
            <a:pPr lvl="2" rtl="0"/>
            <a:r>
              <a:rPr lang="it-IT" noProof="0" dirty="0"/>
              <a:t>Terzo livello</a:t>
            </a:r>
          </a:p>
          <a:p>
            <a:pPr lvl="3" rtl="0"/>
            <a:r>
              <a:rPr lang="it-IT" noProof="0" dirty="0"/>
              <a:t>Quarto livello</a:t>
            </a:r>
          </a:p>
          <a:p>
            <a:pPr lvl="4" rtl="0"/>
            <a:r>
              <a:rPr lang="it-IT" noProof="0" dirty="0"/>
              <a:t>Quinto livello</a:t>
            </a:r>
          </a:p>
        </p:txBody>
      </p:sp>
      <p:sp>
        <p:nvSpPr>
          <p:cNvPr id="22" name="Segnaposto testo 4">
            <a:extLst>
              <a:ext uri="{FF2B5EF4-FFF2-40B4-BE49-F238E27FC236}">
                <a16:creationId xmlns:a16="http://schemas.microsoft.com/office/drawing/2014/main" xmlns="" id="{C7845D54-C197-EEDA-099F-45ED6EC803CE}"/>
              </a:ext>
            </a:extLst>
          </p:cNvPr>
          <p:cNvSpPr>
            <a:spLocks noGrp="1"/>
          </p:cNvSpPr>
          <p:nvPr>
            <p:ph type="body" sz="quarter" idx="3" hasCustomPrompt="1"/>
          </p:nvPr>
        </p:nvSpPr>
        <p:spPr>
          <a:xfrm>
            <a:off x="667512" y="5288457"/>
            <a:ext cx="2907792" cy="466344"/>
          </a:xfrm>
        </p:spPr>
        <p:txBody>
          <a:bodyPr rtlCol="0" anchor="ctr"/>
          <a:lstStyle>
            <a:lvl1pPr marL="0" indent="0">
              <a:lnSpc>
                <a:spcPct val="100000"/>
              </a:lnSpc>
              <a:spcBef>
                <a:spcPts val="0"/>
              </a:spcBef>
              <a:buNone/>
              <a:defRPr lang="it-IT" sz="2400" b="0">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19" name="Segnaposto contenuto 2">
            <a:extLst>
              <a:ext uri="{FF2B5EF4-FFF2-40B4-BE49-F238E27FC236}">
                <a16:creationId xmlns:a16="http://schemas.microsoft.com/office/drawing/2014/main" xmlns="" id="{B00C50B6-D96C-CEAF-4897-329D7DBC41E1}"/>
              </a:ext>
            </a:extLst>
          </p:cNvPr>
          <p:cNvSpPr>
            <a:spLocks noGrp="1"/>
          </p:cNvSpPr>
          <p:nvPr>
            <p:ph idx="16" hasCustomPrompt="1"/>
          </p:nvPr>
        </p:nvSpPr>
        <p:spPr>
          <a:xfrm>
            <a:off x="4114800" y="4922697"/>
            <a:ext cx="7598664" cy="1197864"/>
          </a:xfrm>
        </p:spPr>
        <p:txBody>
          <a:bodyPr rtlCol="0" anchor="ctr"/>
          <a:lstStyle>
            <a:lvl1pPr marL="283464">
              <a:lnSpc>
                <a:spcPct val="100000"/>
              </a:lnSpc>
              <a:spcBef>
                <a:spcPts val="0"/>
              </a:spcBef>
              <a:defRPr lang="it-IT" sz="1800"/>
            </a:lvl1pPr>
            <a:lvl2pPr>
              <a:lnSpc>
                <a:spcPct val="100000"/>
              </a:lnSpc>
              <a:spcBef>
                <a:spcPts val="0"/>
              </a:spcBef>
              <a:defRPr lang="it-IT" sz="1600"/>
            </a:lvl2pPr>
            <a:lvl3pPr>
              <a:lnSpc>
                <a:spcPct val="100000"/>
              </a:lnSpc>
              <a:spcBef>
                <a:spcPts val="0"/>
              </a:spcBef>
              <a:defRPr lang="it-IT" sz="1400"/>
            </a:lvl3pPr>
            <a:lvl4pPr>
              <a:lnSpc>
                <a:spcPct val="100000"/>
              </a:lnSpc>
              <a:spcBef>
                <a:spcPts val="0"/>
              </a:spcBef>
              <a:defRPr lang="it-IT" sz="1200"/>
            </a:lvl4pPr>
            <a:lvl5pPr>
              <a:lnSpc>
                <a:spcPct val="100000"/>
              </a:lnSpc>
              <a:spcBef>
                <a:spcPts val="0"/>
              </a:spcBef>
              <a:defRPr lang="it-IT" sz="1200"/>
            </a:lvl5pPr>
          </a:lstStyle>
          <a:p>
            <a:pPr lvl="0" rtl="0"/>
            <a:r>
              <a:rPr lang="it-IT" noProof="0" dirty="0"/>
              <a:t>Fare clic per modificare lo stile del titolo</a:t>
            </a:r>
          </a:p>
          <a:p>
            <a:pPr lvl="1" rtl="0"/>
            <a:r>
              <a:rPr lang="it-IT" noProof="0" dirty="0"/>
              <a:t>Secondo livello</a:t>
            </a:r>
          </a:p>
          <a:p>
            <a:pPr lvl="2" rtl="0"/>
            <a:r>
              <a:rPr lang="it-IT" noProof="0" dirty="0"/>
              <a:t>Terzo livello</a:t>
            </a:r>
          </a:p>
          <a:p>
            <a:pPr lvl="3" rtl="0"/>
            <a:r>
              <a:rPr lang="it-IT" noProof="0" dirty="0"/>
              <a:t>Quarto livello</a:t>
            </a:r>
          </a:p>
          <a:p>
            <a:pPr lvl="4" rtl="0"/>
            <a:r>
              <a:rPr lang="it-IT" noProof="0" dirty="0"/>
              <a:t>Quinto livello</a:t>
            </a:r>
          </a:p>
        </p:txBody>
      </p:sp>
      <p:sp>
        <p:nvSpPr>
          <p:cNvPr id="6" name="Segnaposto numero diapositiva 5">
            <a:extLst>
              <a:ext uri="{FF2B5EF4-FFF2-40B4-BE49-F238E27FC236}">
                <a16:creationId xmlns:a16="http://schemas.microsoft.com/office/drawing/2014/main" xmlns=""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defPPr>
              <a:defRPr lang="it-IT"/>
            </a:defPPr>
          </a:lstStyle>
          <a:p>
            <a:pPr rtl="0"/>
            <a:fld id="{84D792B7-0397-C047-AE12-1A03F7E3DC83}" type="slidenum">
              <a:rPr lang="it-IT" noProof="0" smtClean="0"/>
              <a:t>‹N›</a:t>
            </a:fld>
            <a:endParaRPr lang="it-IT" noProof="0"/>
          </a:p>
        </p:txBody>
      </p:sp>
      <p:sp>
        <p:nvSpPr>
          <p:cNvPr id="5" name="Segnaposto piè di pagina 4">
            <a:extLst>
              <a:ext uri="{FF2B5EF4-FFF2-40B4-BE49-F238E27FC236}">
                <a16:creationId xmlns:a16="http://schemas.microsoft.com/office/drawing/2014/main" xmlns=""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defPPr>
              <a:defRPr lang="it-IT"/>
            </a:defPPr>
          </a:lstStyle>
          <a:p>
            <a:pPr rtl="0"/>
            <a:r>
              <a:rPr lang="it-IT" noProof="0"/>
              <a:t>Filologia romanza </a:t>
            </a:r>
          </a:p>
        </p:txBody>
      </p:sp>
      <p:sp>
        <p:nvSpPr>
          <p:cNvPr id="4" name="Segnaposto data 3">
            <a:extLst>
              <a:ext uri="{FF2B5EF4-FFF2-40B4-BE49-F238E27FC236}">
                <a16:creationId xmlns:a16="http://schemas.microsoft.com/office/drawing/2014/main" xmlns="" id="{5A514D0E-ED92-E1A4-0E78-546375A0A63E}"/>
              </a:ext>
            </a:extLst>
          </p:cNvPr>
          <p:cNvSpPr>
            <a:spLocks noGrp="1"/>
          </p:cNvSpPr>
          <p:nvPr>
            <p:ph type="dt" sz="half" idx="10"/>
          </p:nvPr>
        </p:nvSpPr>
        <p:spPr/>
        <p:txBody>
          <a:bodyPr rtlCol="0"/>
          <a:lstStyle>
            <a:defPPr>
              <a:defRPr lang="it-IT"/>
            </a:defPPr>
          </a:lstStyle>
          <a:p>
            <a:pPr rtl="0"/>
            <a:r>
              <a:rPr lang="it-IT" noProof="0"/>
              <a:t>2024/25</a:t>
            </a:r>
          </a:p>
        </p:txBody>
      </p:sp>
      <p:cxnSp>
        <p:nvCxnSpPr>
          <p:cNvPr id="8" name="Connettore diritto 7">
            <a:extLst>
              <a:ext uri="{FF2B5EF4-FFF2-40B4-BE49-F238E27FC236}">
                <a16:creationId xmlns:a16="http://schemas.microsoft.com/office/drawing/2014/main" xmlns="" id="{B8A273E5-D639-4F22-9056-01A62C38E224}"/>
              </a:ext>
            </a:extLst>
          </p:cNvPr>
          <p:cNvCxnSpPr>
            <a:cxnSpLocks/>
          </p:cNvCxnSpPr>
          <p:nvPr userDrawn="1"/>
        </p:nvCxnSpPr>
        <p:spPr>
          <a:xfrm>
            <a:off x="398366" y="1038695"/>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xmlns="" id="{596F1646-E658-90F3-D203-86B50D2F5DEF}"/>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xmlns="" id="{D8793165-641B-DB78-F1A5-573C6041DE9A}"/>
              </a:ext>
            </a:extLst>
          </p:cNvPr>
          <p:cNvCxnSpPr>
            <a:cxnSpLocks/>
          </p:cNvCxnSpPr>
          <p:nvPr userDrawn="1"/>
        </p:nvCxnSpPr>
        <p:spPr>
          <a:xfrm flipV="1">
            <a:off x="398367"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xmlns="" id="{B4121FCC-C1AD-FD70-0727-3D611AEFAAD4}"/>
              </a:ext>
            </a:extLst>
          </p:cNvPr>
          <p:cNvCxnSpPr>
            <a:cxnSpLocks/>
          </p:cNvCxnSpPr>
          <p:nvPr userDrawn="1"/>
        </p:nvCxnSpPr>
        <p:spPr>
          <a:xfrm flipV="1">
            <a:off x="11793633"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xmlns="" id="{23890A2E-4E9B-29B4-124F-FBBCB462EB7C}"/>
              </a:ext>
            </a:extLst>
          </p:cNvPr>
          <p:cNvCxnSpPr>
            <a:cxnSpLocks/>
          </p:cNvCxnSpPr>
          <p:nvPr userDrawn="1"/>
        </p:nvCxnSpPr>
        <p:spPr>
          <a:xfrm>
            <a:off x="398366" y="2767098"/>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ttore diritto 17">
            <a:extLst>
              <a:ext uri="{FF2B5EF4-FFF2-40B4-BE49-F238E27FC236}">
                <a16:creationId xmlns:a16="http://schemas.microsoft.com/office/drawing/2014/main" xmlns="" id="{3256AAD6-732C-A795-FCB1-69CE94E3F1C4}"/>
              </a:ext>
            </a:extLst>
          </p:cNvPr>
          <p:cNvCxnSpPr>
            <a:cxnSpLocks/>
          </p:cNvCxnSpPr>
          <p:nvPr userDrawn="1"/>
        </p:nvCxnSpPr>
        <p:spPr>
          <a:xfrm>
            <a:off x="398366" y="4603773"/>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ttore diritto 19">
            <a:extLst>
              <a:ext uri="{FF2B5EF4-FFF2-40B4-BE49-F238E27FC236}">
                <a16:creationId xmlns:a16="http://schemas.microsoft.com/office/drawing/2014/main" xmlns="" id="{F2162417-AD43-4C6C-A3F2-EC7D979B702A}"/>
              </a:ext>
            </a:extLst>
          </p:cNvPr>
          <p:cNvCxnSpPr>
            <a:cxnSpLocks/>
          </p:cNvCxnSpPr>
          <p:nvPr userDrawn="1"/>
        </p:nvCxnSpPr>
        <p:spPr>
          <a:xfrm flipV="1">
            <a:off x="3864636" y="1031243"/>
            <a:ext cx="0" cy="540724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7348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ue contenuti">
    <p:bg>
      <p:bgPr>
        <a:solidFill>
          <a:schemeClr val="accent1"/>
        </a:solidFill>
        <a:effectLst/>
      </p:bgPr>
    </p:bg>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xmlns="" id="{A5A4D4F6-5B85-FBD0-E507-B32E94BF2066}"/>
              </a:ext>
            </a:extLst>
          </p:cNvPr>
          <p:cNvSpPr/>
          <p:nvPr userDrawn="1"/>
        </p:nvSpPr>
        <p:spPr>
          <a:xfrm>
            <a:off x="3886830" y="1031243"/>
            <a:ext cx="7906804" cy="540624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noProof="0">
              <a:solidFill>
                <a:schemeClr val="accent4">
                  <a:lumMod val="20000"/>
                  <a:lumOff val="80000"/>
                </a:schemeClr>
              </a:solidFill>
            </a:endParaRPr>
          </a:p>
        </p:txBody>
      </p:sp>
      <p:sp>
        <p:nvSpPr>
          <p:cNvPr id="11" name="Rettangolo 10">
            <a:extLst>
              <a:ext uri="{FF2B5EF4-FFF2-40B4-BE49-F238E27FC236}">
                <a16:creationId xmlns:a16="http://schemas.microsoft.com/office/drawing/2014/main" xmlns="" id="{FD7666C5-50ED-BD11-EBB3-5068C0F8FE27}"/>
              </a:ext>
            </a:extLst>
          </p:cNvPr>
          <p:cNvSpPr/>
          <p:nvPr userDrawn="1"/>
        </p:nvSpPr>
        <p:spPr>
          <a:xfrm>
            <a:off x="409046" y="1042071"/>
            <a:ext cx="3455590" cy="5395417"/>
          </a:xfrm>
          <a:prstGeom prst="rect">
            <a:avLst/>
          </a:prstGeom>
          <a:solidFill>
            <a:schemeClr val="accent6">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noProof="0"/>
          </a:p>
        </p:txBody>
      </p:sp>
      <p:sp>
        <p:nvSpPr>
          <p:cNvPr id="23" name="Titolo 1">
            <a:extLst>
              <a:ext uri="{FF2B5EF4-FFF2-40B4-BE49-F238E27FC236}">
                <a16:creationId xmlns:a16="http://schemas.microsoft.com/office/drawing/2014/main" xmlns="" id="{2EAF0B87-8A17-7C9D-202E-F0AC8A92072C}"/>
              </a:ext>
            </a:extLst>
          </p:cNvPr>
          <p:cNvSpPr>
            <a:spLocks noGrp="1"/>
          </p:cNvSpPr>
          <p:nvPr>
            <p:ph type="title"/>
          </p:nvPr>
        </p:nvSpPr>
        <p:spPr>
          <a:xfrm>
            <a:off x="2039112" y="64008"/>
            <a:ext cx="8165592" cy="969264"/>
          </a:xfrm>
        </p:spPr>
        <p:txBody>
          <a:bodyPr rtlCol="0"/>
          <a:lstStyle>
            <a:lvl1pPr algn="ctr">
              <a:defRPr lang="it-IT"/>
            </a:lvl1pPr>
          </a:lstStyle>
          <a:p>
            <a:pPr rtl="0"/>
            <a:r>
              <a:rPr lang="it-IT" noProof="0"/>
              <a:t>Fare clic per modificare lo stile del titolo dello schema</a:t>
            </a:r>
          </a:p>
        </p:txBody>
      </p:sp>
      <p:sp>
        <p:nvSpPr>
          <p:cNvPr id="34" name="Segnaposto testo 2">
            <a:extLst>
              <a:ext uri="{FF2B5EF4-FFF2-40B4-BE49-F238E27FC236}">
                <a16:creationId xmlns:a16="http://schemas.microsoft.com/office/drawing/2014/main" xmlns="" id="{C766325D-8175-9B95-4BB6-87E3195AAD33}"/>
              </a:ext>
            </a:extLst>
          </p:cNvPr>
          <p:cNvSpPr>
            <a:spLocks noGrp="1"/>
          </p:cNvSpPr>
          <p:nvPr>
            <p:ph type="body" idx="13" hasCustomPrompt="1"/>
          </p:nvPr>
        </p:nvSpPr>
        <p:spPr>
          <a:xfrm>
            <a:off x="667512" y="2155720"/>
            <a:ext cx="2907792" cy="466344"/>
          </a:xfrm>
        </p:spPr>
        <p:txBody>
          <a:bodyPr rtlCol="0" anchor="ctr"/>
          <a:lstStyle>
            <a:lvl1pPr marL="0" indent="0">
              <a:lnSpc>
                <a:spcPct val="100000"/>
              </a:lnSpc>
              <a:spcBef>
                <a:spcPts val="0"/>
              </a:spcBef>
              <a:buNone/>
              <a:defRPr lang="it-IT" sz="2400" b="0">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24" name="Segnaposto contenuto 2">
            <a:extLst>
              <a:ext uri="{FF2B5EF4-FFF2-40B4-BE49-F238E27FC236}">
                <a16:creationId xmlns:a16="http://schemas.microsoft.com/office/drawing/2014/main" xmlns="" id="{5F9AFE21-B015-59CC-B869-6CA584CD8768}"/>
              </a:ext>
            </a:extLst>
          </p:cNvPr>
          <p:cNvSpPr>
            <a:spLocks noGrp="1"/>
          </p:cNvSpPr>
          <p:nvPr>
            <p:ph idx="1" hasCustomPrompt="1"/>
          </p:nvPr>
        </p:nvSpPr>
        <p:spPr>
          <a:xfrm>
            <a:off x="4114800" y="1283336"/>
            <a:ext cx="7598664" cy="2211112"/>
          </a:xfrm>
        </p:spPr>
        <p:txBody>
          <a:bodyPr rtlCol="0" anchor="ctr"/>
          <a:lstStyle>
            <a:lvl1pPr marL="283464">
              <a:lnSpc>
                <a:spcPct val="100000"/>
              </a:lnSpc>
              <a:spcBef>
                <a:spcPts val="0"/>
              </a:spcBef>
              <a:defRPr lang="it-IT" sz="1800"/>
            </a:lvl1pPr>
            <a:lvl2pPr>
              <a:lnSpc>
                <a:spcPct val="100000"/>
              </a:lnSpc>
              <a:spcBef>
                <a:spcPts val="0"/>
              </a:spcBef>
              <a:defRPr lang="it-IT" sz="1600"/>
            </a:lvl2pPr>
            <a:lvl3pPr>
              <a:lnSpc>
                <a:spcPct val="100000"/>
              </a:lnSpc>
              <a:spcBef>
                <a:spcPts val="0"/>
              </a:spcBef>
              <a:defRPr lang="it-IT" sz="1400"/>
            </a:lvl3pPr>
            <a:lvl4pPr>
              <a:lnSpc>
                <a:spcPct val="100000"/>
              </a:lnSpc>
              <a:spcBef>
                <a:spcPts val="0"/>
              </a:spcBef>
              <a:defRPr lang="it-IT" sz="1200"/>
            </a:lvl4pPr>
            <a:lvl5pPr>
              <a:lnSpc>
                <a:spcPct val="100000"/>
              </a:lnSpc>
              <a:spcBef>
                <a:spcPts val="0"/>
              </a:spcBef>
              <a:defRPr lang="it-IT" sz="1200"/>
            </a:lvl5pPr>
          </a:lstStyle>
          <a:p>
            <a:pPr lvl="0" rtl="0"/>
            <a:r>
              <a:rPr lang="it-IT" noProof="0" dirty="0"/>
              <a:t>Fare clic per modificare lo stile del titolo</a:t>
            </a:r>
          </a:p>
          <a:p>
            <a:pPr lvl="1" rtl="0"/>
            <a:r>
              <a:rPr lang="it-IT" noProof="0" dirty="0"/>
              <a:t>Secondo livello</a:t>
            </a:r>
          </a:p>
          <a:p>
            <a:pPr lvl="2" rtl="0"/>
            <a:r>
              <a:rPr lang="it-IT" noProof="0" dirty="0"/>
              <a:t>Terzo livello</a:t>
            </a:r>
          </a:p>
          <a:p>
            <a:pPr lvl="3" rtl="0"/>
            <a:r>
              <a:rPr lang="it-IT" noProof="0" dirty="0"/>
              <a:t>Quarto livello</a:t>
            </a:r>
          </a:p>
          <a:p>
            <a:pPr lvl="4" rtl="0"/>
            <a:r>
              <a:rPr lang="it-IT" noProof="0" dirty="0"/>
              <a:t>Quinto livello</a:t>
            </a:r>
          </a:p>
        </p:txBody>
      </p:sp>
      <p:sp>
        <p:nvSpPr>
          <p:cNvPr id="35" name="Segnaposto testo 4">
            <a:extLst>
              <a:ext uri="{FF2B5EF4-FFF2-40B4-BE49-F238E27FC236}">
                <a16:creationId xmlns:a16="http://schemas.microsoft.com/office/drawing/2014/main" xmlns="" id="{81CCD754-FDAD-02A0-CC23-AE197F4DA1BE}"/>
              </a:ext>
            </a:extLst>
          </p:cNvPr>
          <p:cNvSpPr>
            <a:spLocks noGrp="1"/>
          </p:cNvSpPr>
          <p:nvPr>
            <p:ph type="body" sz="quarter" idx="3" hasCustomPrompt="1"/>
          </p:nvPr>
        </p:nvSpPr>
        <p:spPr>
          <a:xfrm>
            <a:off x="667512" y="4856116"/>
            <a:ext cx="2907792" cy="466344"/>
          </a:xfrm>
        </p:spPr>
        <p:txBody>
          <a:bodyPr rtlCol="0" anchor="ctr"/>
          <a:lstStyle>
            <a:lvl1pPr marL="0" indent="0">
              <a:lnSpc>
                <a:spcPct val="100000"/>
              </a:lnSpc>
              <a:spcBef>
                <a:spcPts val="0"/>
              </a:spcBef>
              <a:buNone/>
              <a:defRPr lang="it-IT" sz="2400" b="0">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36" name="Segnaposto contenuto 2">
            <a:extLst>
              <a:ext uri="{FF2B5EF4-FFF2-40B4-BE49-F238E27FC236}">
                <a16:creationId xmlns:a16="http://schemas.microsoft.com/office/drawing/2014/main" xmlns="" id="{8DA3CBCD-145A-E531-00B6-F66E3BB91D36}"/>
              </a:ext>
            </a:extLst>
          </p:cNvPr>
          <p:cNvSpPr>
            <a:spLocks noGrp="1"/>
          </p:cNvSpPr>
          <p:nvPr>
            <p:ph idx="16" hasCustomPrompt="1"/>
          </p:nvPr>
        </p:nvSpPr>
        <p:spPr>
          <a:xfrm>
            <a:off x="4114800" y="3983732"/>
            <a:ext cx="7598664" cy="2211112"/>
          </a:xfrm>
        </p:spPr>
        <p:txBody>
          <a:bodyPr rtlCol="0" anchor="ctr"/>
          <a:lstStyle>
            <a:lvl1pPr marL="283464">
              <a:lnSpc>
                <a:spcPct val="100000"/>
              </a:lnSpc>
              <a:spcBef>
                <a:spcPts val="0"/>
              </a:spcBef>
              <a:defRPr lang="it-IT" sz="1800"/>
            </a:lvl1pPr>
            <a:lvl2pPr>
              <a:lnSpc>
                <a:spcPct val="100000"/>
              </a:lnSpc>
              <a:spcBef>
                <a:spcPts val="0"/>
              </a:spcBef>
              <a:defRPr lang="it-IT" sz="1600"/>
            </a:lvl2pPr>
            <a:lvl3pPr>
              <a:lnSpc>
                <a:spcPct val="100000"/>
              </a:lnSpc>
              <a:spcBef>
                <a:spcPts val="0"/>
              </a:spcBef>
              <a:defRPr lang="it-IT" sz="1400"/>
            </a:lvl3pPr>
            <a:lvl4pPr>
              <a:lnSpc>
                <a:spcPct val="100000"/>
              </a:lnSpc>
              <a:spcBef>
                <a:spcPts val="0"/>
              </a:spcBef>
              <a:defRPr lang="it-IT" sz="1200"/>
            </a:lvl4pPr>
            <a:lvl5pPr>
              <a:lnSpc>
                <a:spcPct val="100000"/>
              </a:lnSpc>
              <a:spcBef>
                <a:spcPts val="0"/>
              </a:spcBef>
              <a:defRPr lang="it-IT" sz="1200"/>
            </a:lvl5pPr>
          </a:lstStyle>
          <a:p>
            <a:pPr lvl="0" rtl="0"/>
            <a:r>
              <a:rPr lang="it-IT" noProof="0" dirty="0"/>
              <a:t>Fare clic per modificare lo stile del titolo</a:t>
            </a:r>
          </a:p>
          <a:p>
            <a:pPr lvl="1" rtl="0"/>
            <a:r>
              <a:rPr lang="it-IT" noProof="0" dirty="0"/>
              <a:t>Secondo livello</a:t>
            </a:r>
          </a:p>
          <a:p>
            <a:pPr lvl="2" rtl="0"/>
            <a:r>
              <a:rPr lang="it-IT" noProof="0" dirty="0"/>
              <a:t>Terzo livello</a:t>
            </a:r>
          </a:p>
          <a:p>
            <a:pPr lvl="3" rtl="0"/>
            <a:r>
              <a:rPr lang="it-IT" noProof="0" dirty="0"/>
              <a:t>Quarto livello</a:t>
            </a:r>
          </a:p>
          <a:p>
            <a:pPr lvl="4" rtl="0"/>
            <a:r>
              <a:rPr lang="it-IT" noProof="0" dirty="0"/>
              <a:t>Quinto livello</a:t>
            </a:r>
          </a:p>
        </p:txBody>
      </p:sp>
      <p:sp>
        <p:nvSpPr>
          <p:cNvPr id="27" name="Segnaposto numero diapositiva 5">
            <a:extLst>
              <a:ext uri="{FF2B5EF4-FFF2-40B4-BE49-F238E27FC236}">
                <a16:creationId xmlns:a16="http://schemas.microsoft.com/office/drawing/2014/main" xmlns="" id="{C8C7A88B-B5E6-DF17-298C-3F1D6F2BB4B3}"/>
              </a:ext>
            </a:extLst>
          </p:cNvPr>
          <p:cNvSpPr>
            <a:spLocks noGrp="1"/>
          </p:cNvSpPr>
          <p:nvPr>
            <p:ph type="sldNum" sz="quarter" idx="12"/>
          </p:nvPr>
        </p:nvSpPr>
        <p:spPr>
          <a:xfrm>
            <a:off x="616640" y="6517634"/>
            <a:ext cx="950258" cy="274320"/>
          </a:xfrm>
          <a:prstGeom prst="rect">
            <a:avLst/>
          </a:prstGeom>
        </p:spPr>
        <p:txBody>
          <a:bodyPr rtlCol="0"/>
          <a:lstStyle>
            <a:defPPr>
              <a:defRPr lang="it-IT"/>
            </a:defPPr>
          </a:lstStyle>
          <a:p>
            <a:pPr rtl="0"/>
            <a:fld id="{84D792B7-0397-C047-AE12-1A03F7E3DC83}" type="slidenum">
              <a:rPr lang="it-IT" noProof="0" smtClean="0"/>
              <a:t>‹N›</a:t>
            </a:fld>
            <a:endParaRPr lang="it-IT" noProof="0"/>
          </a:p>
        </p:txBody>
      </p:sp>
      <p:sp>
        <p:nvSpPr>
          <p:cNvPr id="26" name="Segnaposto piè di pagina 4">
            <a:extLst>
              <a:ext uri="{FF2B5EF4-FFF2-40B4-BE49-F238E27FC236}">
                <a16:creationId xmlns:a16="http://schemas.microsoft.com/office/drawing/2014/main" xmlns="" id="{F6BF98F2-CC55-EA67-AFEB-3B9BDA92BA8E}"/>
              </a:ext>
            </a:extLst>
          </p:cNvPr>
          <p:cNvSpPr>
            <a:spLocks noGrp="1"/>
          </p:cNvSpPr>
          <p:nvPr>
            <p:ph type="ftr" sz="quarter" idx="11"/>
          </p:nvPr>
        </p:nvSpPr>
        <p:spPr>
          <a:xfrm>
            <a:off x="4808250" y="6517634"/>
            <a:ext cx="2572870" cy="274320"/>
          </a:xfrm>
          <a:prstGeom prst="rect">
            <a:avLst/>
          </a:prstGeom>
        </p:spPr>
        <p:txBody>
          <a:bodyPr rtlCol="0"/>
          <a:lstStyle>
            <a:defPPr>
              <a:defRPr lang="it-IT"/>
            </a:defPPr>
          </a:lstStyle>
          <a:p>
            <a:pPr rtl="0"/>
            <a:r>
              <a:rPr lang="it-IT" noProof="0"/>
              <a:t>Filologia romanza </a:t>
            </a:r>
          </a:p>
        </p:txBody>
      </p:sp>
      <p:sp>
        <p:nvSpPr>
          <p:cNvPr id="25" name="Segnaposto data 3">
            <a:extLst>
              <a:ext uri="{FF2B5EF4-FFF2-40B4-BE49-F238E27FC236}">
                <a16:creationId xmlns:a16="http://schemas.microsoft.com/office/drawing/2014/main" xmlns="" id="{80D6DCDD-07F4-F7F0-12E1-CAF3B5CCCE7E}"/>
              </a:ext>
            </a:extLst>
          </p:cNvPr>
          <p:cNvSpPr>
            <a:spLocks noGrp="1"/>
          </p:cNvSpPr>
          <p:nvPr>
            <p:ph type="dt" sz="half" idx="10"/>
          </p:nvPr>
        </p:nvSpPr>
        <p:spPr>
          <a:xfrm>
            <a:off x="10622471" y="6517634"/>
            <a:ext cx="950260" cy="274320"/>
          </a:xfrm>
        </p:spPr>
        <p:txBody>
          <a:bodyPr rtlCol="0"/>
          <a:lstStyle>
            <a:defPPr>
              <a:defRPr lang="it-IT"/>
            </a:defPPr>
          </a:lstStyle>
          <a:p>
            <a:pPr rtl="0"/>
            <a:r>
              <a:rPr lang="it-IT" noProof="0"/>
              <a:t>2024/25</a:t>
            </a:r>
          </a:p>
        </p:txBody>
      </p:sp>
      <p:cxnSp>
        <p:nvCxnSpPr>
          <p:cNvPr id="28" name="Connettore diritto 27">
            <a:extLst>
              <a:ext uri="{FF2B5EF4-FFF2-40B4-BE49-F238E27FC236}">
                <a16:creationId xmlns:a16="http://schemas.microsoft.com/office/drawing/2014/main" xmlns="" id="{F526EBCF-823D-784A-BF8D-A377758CEB81}"/>
              </a:ext>
            </a:extLst>
          </p:cNvPr>
          <p:cNvCxnSpPr>
            <a:cxnSpLocks/>
          </p:cNvCxnSpPr>
          <p:nvPr userDrawn="1"/>
        </p:nvCxnSpPr>
        <p:spPr>
          <a:xfrm>
            <a:off x="398366" y="1038695"/>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nettore diritto 28">
            <a:extLst>
              <a:ext uri="{FF2B5EF4-FFF2-40B4-BE49-F238E27FC236}">
                <a16:creationId xmlns:a16="http://schemas.microsoft.com/office/drawing/2014/main" xmlns="" id="{9D6E25F4-4D19-CCBB-9F09-7369C86AAD57}"/>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ttore diritto 29">
            <a:extLst>
              <a:ext uri="{FF2B5EF4-FFF2-40B4-BE49-F238E27FC236}">
                <a16:creationId xmlns:a16="http://schemas.microsoft.com/office/drawing/2014/main" xmlns="" id="{56A4D074-D2CA-D6E0-115B-1CEDA471F0F3}"/>
              </a:ext>
            </a:extLst>
          </p:cNvPr>
          <p:cNvCxnSpPr>
            <a:cxnSpLocks/>
          </p:cNvCxnSpPr>
          <p:nvPr userDrawn="1"/>
        </p:nvCxnSpPr>
        <p:spPr>
          <a:xfrm flipV="1">
            <a:off x="398367"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ttore diritto 30">
            <a:extLst>
              <a:ext uri="{FF2B5EF4-FFF2-40B4-BE49-F238E27FC236}">
                <a16:creationId xmlns:a16="http://schemas.microsoft.com/office/drawing/2014/main" xmlns="" id="{DB039A31-257E-2036-4142-307DD91B05CC}"/>
              </a:ext>
            </a:extLst>
          </p:cNvPr>
          <p:cNvCxnSpPr>
            <a:cxnSpLocks/>
          </p:cNvCxnSpPr>
          <p:nvPr userDrawn="1"/>
        </p:nvCxnSpPr>
        <p:spPr>
          <a:xfrm flipV="1">
            <a:off x="11793633"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Connettore diritto 31">
            <a:extLst>
              <a:ext uri="{FF2B5EF4-FFF2-40B4-BE49-F238E27FC236}">
                <a16:creationId xmlns:a16="http://schemas.microsoft.com/office/drawing/2014/main" xmlns="" id="{139C06B9-E1A2-A881-C800-86FBB69963F9}"/>
              </a:ext>
            </a:extLst>
          </p:cNvPr>
          <p:cNvCxnSpPr>
            <a:cxnSpLocks/>
          </p:cNvCxnSpPr>
          <p:nvPr userDrawn="1"/>
        </p:nvCxnSpPr>
        <p:spPr>
          <a:xfrm>
            <a:off x="398366" y="3739090"/>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Connettore diritto 32">
            <a:extLst>
              <a:ext uri="{FF2B5EF4-FFF2-40B4-BE49-F238E27FC236}">
                <a16:creationId xmlns:a16="http://schemas.microsoft.com/office/drawing/2014/main" xmlns="" id="{DDDBBDAB-1770-6117-02A2-DF798EAD6320}"/>
              </a:ext>
            </a:extLst>
          </p:cNvPr>
          <p:cNvCxnSpPr>
            <a:cxnSpLocks/>
          </p:cNvCxnSpPr>
          <p:nvPr userDrawn="1"/>
        </p:nvCxnSpPr>
        <p:spPr>
          <a:xfrm flipV="1">
            <a:off x="3864636" y="1031243"/>
            <a:ext cx="0" cy="540724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77851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iepilogo">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5A0BD26-4C3C-C934-E3C5-C4ABD369E612}"/>
              </a:ext>
            </a:extLst>
          </p:cNvPr>
          <p:cNvSpPr>
            <a:spLocks noGrp="1"/>
          </p:cNvSpPr>
          <p:nvPr>
            <p:ph type="title"/>
          </p:nvPr>
        </p:nvSpPr>
        <p:spPr>
          <a:xfrm>
            <a:off x="5833872" y="4389120"/>
            <a:ext cx="4709160" cy="1645920"/>
          </a:xfrm>
        </p:spPr>
        <p:txBody>
          <a:bodyPr rtlCol="0"/>
          <a:lstStyle>
            <a:lvl1pPr algn="ctr">
              <a:defRPr lang="it-IT" sz="7200">
                <a:solidFill>
                  <a:schemeClr val="accent1"/>
                </a:solidFill>
              </a:defRPr>
            </a:lvl1pPr>
          </a:lstStyle>
          <a:p>
            <a:pPr rtl="0"/>
            <a:r>
              <a:rPr lang="it-IT" noProof="0"/>
              <a:t>Fare clic per modificare lo stile del titolo dello schema</a:t>
            </a:r>
          </a:p>
        </p:txBody>
      </p:sp>
      <p:sp>
        <p:nvSpPr>
          <p:cNvPr id="23" name="Segnaposto contenuto 2">
            <a:extLst>
              <a:ext uri="{FF2B5EF4-FFF2-40B4-BE49-F238E27FC236}">
                <a16:creationId xmlns:a16="http://schemas.microsoft.com/office/drawing/2014/main" xmlns="" id="{FD728F67-F092-A253-7F58-A329D8F43858}"/>
              </a:ext>
            </a:extLst>
          </p:cNvPr>
          <p:cNvSpPr>
            <a:spLocks noGrp="1"/>
          </p:cNvSpPr>
          <p:nvPr>
            <p:ph idx="1"/>
          </p:nvPr>
        </p:nvSpPr>
        <p:spPr>
          <a:xfrm>
            <a:off x="2011680" y="2130552"/>
            <a:ext cx="8165592" cy="1755648"/>
          </a:xfrm>
        </p:spPr>
        <p:txBody>
          <a:bodyPr rtlCol="0"/>
          <a:lstStyle>
            <a:lvl1pPr marL="0" indent="0">
              <a:lnSpc>
                <a:spcPct val="100000"/>
              </a:lnSpc>
              <a:buNone/>
              <a:defRPr lang="it-IT" sz="1800">
                <a:solidFill>
                  <a:schemeClr val="accent1"/>
                </a:solidFill>
              </a:defRPr>
            </a:lvl1pPr>
            <a:lvl2pPr marL="566928" indent="-283464">
              <a:lnSpc>
                <a:spcPct val="100000"/>
              </a:lnSpc>
              <a:buFont typeface="Wingdings" panose="05000000000000000000" pitchFamily="2" charset="2"/>
              <a:buChar char="§"/>
              <a:defRPr lang="it-IT" sz="1600">
                <a:solidFill>
                  <a:schemeClr val="accent1"/>
                </a:solidFill>
              </a:defRPr>
            </a:lvl2pPr>
            <a:lvl3pPr marL="850392" indent="-283464">
              <a:lnSpc>
                <a:spcPct val="100000"/>
              </a:lnSpc>
              <a:buFont typeface="Wingdings" panose="05000000000000000000" pitchFamily="2" charset="2"/>
              <a:buChar char="§"/>
              <a:defRPr lang="it-IT" sz="1400">
                <a:solidFill>
                  <a:schemeClr val="accent1"/>
                </a:solidFill>
              </a:defRPr>
            </a:lvl3pPr>
            <a:lvl4pPr marL="1133856" indent="-283464">
              <a:lnSpc>
                <a:spcPct val="100000"/>
              </a:lnSpc>
              <a:buFont typeface="Wingdings" panose="05000000000000000000" pitchFamily="2" charset="2"/>
              <a:buChar char="§"/>
              <a:defRPr lang="it-IT" sz="1200">
                <a:solidFill>
                  <a:schemeClr val="accent1"/>
                </a:solidFill>
              </a:defRPr>
            </a:lvl4pPr>
            <a:lvl5pPr marL="1417320" indent="-283464">
              <a:lnSpc>
                <a:spcPct val="100000"/>
              </a:lnSpc>
              <a:buFont typeface="Wingdings" panose="05000000000000000000" pitchFamily="2" charset="2"/>
              <a:buChar char="§"/>
              <a:defRPr lang="it-IT" sz="1200">
                <a:solidFill>
                  <a:schemeClr val="accent1"/>
                </a:solidFill>
              </a:defRPr>
            </a:lvl5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6" name="Segnaposto numero diapositiva 5">
            <a:extLst>
              <a:ext uri="{FF2B5EF4-FFF2-40B4-BE49-F238E27FC236}">
                <a16:creationId xmlns:a16="http://schemas.microsoft.com/office/drawing/2014/main" xmlns=""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it-IT">
                <a:solidFill>
                  <a:schemeClr val="accent1"/>
                </a:solidFill>
              </a:defRPr>
            </a:lvl1pPr>
          </a:lstStyle>
          <a:p>
            <a:pPr rtl="0"/>
            <a:fld id="{84D792B7-0397-C047-AE12-1A03F7E3DC83}" type="slidenum">
              <a:rPr lang="it-IT" noProof="0" smtClean="0"/>
              <a:pPr rtl="0"/>
              <a:t>‹N›</a:t>
            </a:fld>
            <a:endParaRPr lang="it-IT" noProof="0"/>
          </a:p>
        </p:txBody>
      </p:sp>
      <p:sp>
        <p:nvSpPr>
          <p:cNvPr id="5" name="Segnaposto piè di pagina 4">
            <a:extLst>
              <a:ext uri="{FF2B5EF4-FFF2-40B4-BE49-F238E27FC236}">
                <a16:creationId xmlns:a16="http://schemas.microsoft.com/office/drawing/2014/main" xmlns=""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it-IT">
                <a:solidFill>
                  <a:schemeClr val="accent1"/>
                </a:solidFill>
              </a:defRPr>
            </a:lvl1pPr>
          </a:lstStyle>
          <a:p>
            <a:pPr rtl="0"/>
            <a:r>
              <a:rPr lang="it-IT" noProof="0"/>
              <a:t>Filologia romanza </a:t>
            </a:r>
          </a:p>
        </p:txBody>
      </p:sp>
      <p:sp>
        <p:nvSpPr>
          <p:cNvPr id="4" name="Segnaposto data 3">
            <a:extLst>
              <a:ext uri="{FF2B5EF4-FFF2-40B4-BE49-F238E27FC236}">
                <a16:creationId xmlns:a16="http://schemas.microsoft.com/office/drawing/2014/main" xmlns="" id="{5A514D0E-ED92-E1A4-0E78-546375A0A63E}"/>
              </a:ext>
            </a:extLst>
          </p:cNvPr>
          <p:cNvSpPr>
            <a:spLocks noGrp="1"/>
          </p:cNvSpPr>
          <p:nvPr>
            <p:ph type="dt" sz="half" idx="10"/>
          </p:nvPr>
        </p:nvSpPr>
        <p:spPr/>
        <p:txBody>
          <a:bodyPr rtlCol="0"/>
          <a:lstStyle>
            <a:lvl1pPr>
              <a:defRPr lang="it-IT">
                <a:solidFill>
                  <a:schemeClr val="accent1"/>
                </a:solidFill>
              </a:defRPr>
            </a:lvl1pPr>
          </a:lstStyle>
          <a:p>
            <a:pPr rtl="0"/>
            <a:r>
              <a:rPr lang="it-IT" noProof="0"/>
              <a:t>2024/25</a:t>
            </a:r>
          </a:p>
        </p:txBody>
      </p:sp>
      <p:cxnSp>
        <p:nvCxnSpPr>
          <p:cNvPr id="16" name="Connettore diritto 15">
            <a:extLst>
              <a:ext uri="{FF2B5EF4-FFF2-40B4-BE49-F238E27FC236}">
                <a16:creationId xmlns:a16="http://schemas.microsoft.com/office/drawing/2014/main" xmlns="" id="{B9E5CB43-9C58-7065-8F71-3D1335DCA2E8}"/>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Rettangolo 17">
            <a:extLst>
              <a:ext uri="{FF2B5EF4-FFF2-40B4-BE49-F238E27FC236}">
                <a16:creationId xmlns:a16="http://schemas.microsoft.com/office/drawing/2014/main" xmlns="" id="{D7C51743-4A18-4275-9C86-2A02654EB16B}"/>
              </a:ext>
            </a:extLst>
          </p:cNvPr>
          <p:cNvSpPr/>
          <p:nvPr userDrawn="1"/>
        </p:nvSpPr>
        <p:spPr>
          <a:xfrm>
            <a:off x="1509823" y="1188365"/>
            <a:ext cx="9172353" cy="4481269"/>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noProof="0"/>
          </a:p>
        </p:txBody>
      </p:sp>
      <p:cxnSp>
        <p:nvCxnSpPr>
          <p:cNvPr id="20" name="Connettore diritto 19">
            <a:extLst>
              <a:ext uri="{FF2B5EF4-FFF2-40B4-BE49-F238E27FC236}">
                <a16:creationId xmlns:a16="http://schemas.microsoft.com/office/drawing/2014/main" xmlns="" id="{50105206-25D5-CAFF-D01A-6C366A0DDD06}"/>
              </a:ext>
            </a:extLst>
          </p:cNvPr>
          <p:cNvCxnSpPr>
            <a:cxnSpLocks/>
          </p:cNvCxnSpPr>
          <p:nvPr userDrawn="1"/>
        </p:nvCxnSpPr>
        <p:spPr>
          <a:xfrm>
            <a:off x="0" y="5208047"/>
            <a:ext cx="5457371"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Connettore diritto 21">
            <a:extLst>
              <a:ext uri="{FF2B5EF4-FFF2-40B4-BE49-F238E27FC236}">
                <a16:creationId xmlns:a16="http://schemas.microsoft.com/office/drawing/2014/main" xmlns="" id="{F568D0A6-8634-2DEB-AE13-929FDDFD954E}"/>
              </a:ext>
            </a:extLst>
          </p:cNvPr>
          <p:cNvCxnSpPr>
            <a:cxnSpLocks/>
          </p:cNvCxnSpPr>
          <p:nvPr userDrawn="1"/>
        </p:nvCxnSpPr>
        <p:spPr>
          <a:xfrm>
            <a:off x="10546079" y="5220132"/>
            <a:ext cx="1645921"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668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azie">
    <p:bg>
      <p:bgPr>
        <a:solidFill>
          <a:schemeClr val="accent3"/>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5A0BD26-4C3C-C934-E3C5-C4ABD369E612}"/>
              </a:ext>
            </a:extLst>
          </p:cNvPr>
          <p:cNvSpPr>
            <a:spLocks noGrp="1"/>
          </p:cNvSpPr>
          <p:nvPr>
            <p:ph type="title"/>
          </p:nvPr>
        </p:nvSpPr>
        <p:spPr>
          <a:xfrm>
            <a:off x="5495544" y="731520"/>
            <a:ext cx="5952744" cy="1645920"/>
          </a:xfrm>
        </p:spPr>
        <p:txBody>
          <a:bodyPr rtlCol="0"/>
          <a:lstStyle>
            <a:lvl1pPr algn="l">
              <a:defRPr lang="it-IT" sz="7200"/>
            </a:lvl1pPr>
          </a:lstStyle>
          <a:p>
            <a:pPr rtl="0"/>
            <a:r>
              <a:rPr lang="it-IT" noProof="0"/>
              <a:t>Fare clic per modificare lo stile del titolo dello schema</a:t>
            </a:r>
          </a:p>
        </p:txBody>
      </p:sp>
      <p:sp>
        <p:nvSpPr>
          <p:cNvPr id="20" name="Segnaposto immagine 19">
            <a:extLst>
              <a:ext uri="{FF2B5EF4-FFF2-40B4-BE49-F238E27FC236}">
                <a16:creationId xmlns:a16="http://schemas.microsoft.com/office/drawing/2014/main" xmlns="" id="{2AA6941D-E239-2A54-E6C1-1574E59717D1}"/>
              </a:ext>
            </a:extLst>
          </p:cNvPr>
          <p:cNvSpPr>
            <a:spLocks noGrp="1"/>
          </p:cNvSpPr>
          <p:nvPr>
            <p:ph type="pic" sz="quarter" idx="13"/>
          </p:nvPr>
        </p:nvSpPr>
        <p:spPr>
          <a:xfrm>
            <a:off x="0" y="0"/>
            <a:ext cx="4872540" cy="6858000"/>
          </a:xfrm>
          <a:ln w="15875">
            <a:solidFill>
              <a:schemeClr val="tx1"/>
            </a:solidFill>
          </a:ln>
        </p:spPr>
        <p:txBody>
          <a:bodyPr rtlCol="0" anchor="ctr"/>
          <a:lstStyle>
            <a:lvl1pPr marL="0" indent="0" algn="ctr">
              <a:buNone/>
              <a:defRPr lang="it-IT"/>
            </a:lvl1pPr>
          </a:lstStyle>
          <a:p>
            <a:pPr rtl="0"/>
            <a:r>
              <a:rPr lang="it-IT" noProof="0"/>
              <a:t>Fare clic sull'icona per inserire un'immagine</a:t>
            </a:r>
          </a:p>
        </p:txBody>
      </p:sp>
      <p:cxnSp>
        <p:nvCxnSpPr>
          <p:cNvPr id="9" name="Connettore diritto 8">
            <a:extLst>
              <a:ext uri="{FF2B5EF4-FFF2-40B4-BE49-F238E27FC236}">
                <a16:creationId xmlns:a16="http://schemas.microsoft.com/office/drawing/2014/main" xmlns="" id="{644C3332-D605-38F6-7D05-D7B329747768}"/>
              </a:ext>
            </a:extLst>
          </p:cNvPr>
          <p:cNvCxnSpPr>
            <a:cxnSpLocks/>
          </p:cNvCxnSpPr>
          <p:nvPr userDrawn="1"/>
        </p:nvCxnSpPr>
        <p:spPr>
          <a:xfrm>
            <a:off x="4863079" y="4150757"/>
            <a:ext cx="732892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xmlns="" id="{67B2C081-8C69-001E-872F-68A1B1E48B94}"/>
              </a:ext>
            </a:extLst>
          </p:cNvPr>
          <p:cNvCxnSpPr>
            <a:cxnSpLocks/>
          </p:cNvCxnSpPr>
          <p:nvPr userDrawn="1"/>
        </p:nvCxnSpPr>
        <p:spPr>
          <a:xfrm>
            <a:off x="4872540" y="5515589"/>
            <a:ext cx="732892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xmlns="" id="{D5613557-EA43-56E7-5DE1-8A9813B2D7EB}"/>
              </a:ext>
            </a:extLst>
          </p:cNvPr>
          <p:cNvCxnSpPr>
            <a:cxnSpLocks/>
          </p:cNvCxnSpPr>
          <p:nvPr userDrawn="1"/>
        </p:nvCxnSpPr>
        <p:spPr>
          <a:xfrm>
            <a:off x="4872540" y="2766534"/>
            <a:ext cx="732892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Segnaposto testo 21">
            <a:extLst>
              <a:ext uri="{FF2B5EF4-FFF2-40B4-BE49-F238E27FC236}">
                <a16:creationId xmlns:a16="http://schemas.microsoft.com/office/drawing/2014/main" xmlns="" id="{0CA79F44-DB47-D961-5554-E6CEF0F31D75}"/>
              </a:ext>
            </a:extLst>
          </p:cNvPr>
          <p:cNvSpPr>
            <a:spLocks noGrp="1"/>
          </p:cNvSpPr>
          <p:nvPr>
            <p:ph type="body" sz="quarter" idx="14" hasCustomPrompt="1"/>
          </p:nvPr>
        </p:nvSpPr>
        <p:spPr>
          <a:xfrm>
            <a:off x="5495545" y="3191256"/>
            <a:ext cx="5953506" cy="731520"/>
          </a:xfrm>
        </p:spPr>
        <p:txBody>
          <a:bodyPr rtlCol="0" anchor="ctr"/>
          <a:lstStyle>
            <a:lvl1pPr marL="0" indent="0">
              <a:spcBef>
                <a:spcPts val="0"/>
              </a:spcBef>
              <a:buNone/>
              <a:defRPr lang="it-IT" sz="2400" baseline="0">
                <a:latin typeface="+mj-lt"/>
              </a:defRPr>
            </a:lvl1pPr>
          </a:lstStyle>
          <a:p>
            <a:pPr lvl="0" rtl="0"/>
            <a:r>
              <a:rPr lang="it-IT" noProof="0"/>
              <a:t>Fare clic per modificare lo stile del titolo</a:t>
            </a:r>
          </a:p>
        </p:txBody>
      </p:sp>
      <p:sp>
        <p:nvSpPr>
          <p:cNvPr id="23" name="Segnaposto testo 21">
            <a:extLst>
              <a:ext uri="{FF2B5EF4-FFF2-40B4-BE49-F238E27FC236}">
                <a16:creationId xmlns:a16="http://schemas.microsoft.com/office/drawing/2014/main" xmlns="" id="{D8CB894C-EA47-EEFE-AB8C-A9B9B10EDFAC}"/>
              </a:ext>
            </a:extLst>
          </p:cNvPr>
          <p:cNvSpPr>
            <a:spLocks noGrp="1"/>
          </p:cNvSpPr>
          <p:nvPr>
            <p:ph type="body" sz="quarter" idx="15" hasCustomPrompt="1"/>
          </p:nvPr>
        </p:nvSpPr>
        <p:spPr>
          <a:xfrm>
            <a:off x="5494782" y="4498848"/>
            <a:ext cx="5953506" cy="731520"/>
          </a:xfrm>
        </p:spPr>
        <p:txBody>
          <a:bodyPr rtlCol="0" anchor="ctr"/>
          <a:lstStyle>
            <a:lvl1pPr marL="0" indent="0">
              <a:spcBef>
                <a:spcPts val="0"/>
              </a:spcBef>
              <a:buNone/>
              <a:defRPr lang="it-IT" sz="2400" baseline="0">
                <a:latin typeface="+mj-lt"/>
              </a:defRPr>
            </a:lvl1pPr>
          </a:lstStyle>
          <a:p>
            <a:pPr lvl="0" rtl="0"/>
            <a:r>
              <a:rPr lang="it-IT" noProof="0"/>
              <a:t>Fare clic per modificare lo stile del titolo</a:t>
            </a:r>
          </a:p>
        </p:txBody>
      </p:sp>
      <p:sp>
        <p:nvSpPr>
          <p:cNvPr id="24" name="Segnaposto testo 21">
            <a:extLst>
              <a:ext uri="{FF2B5EF4-FFF2-40B4-BE49-F238E27FC236}">
                <a16:creationId xmlns:a16="http://schemas.microsoft.com/office/drawing/2014/main" xmlns="" id="{B3C09B13-9367-B435-A76A-9DBB1332FC5F}"/>
              </a:ext>
            </a:extLst>
          </p:cNvPr>
          <p:cNvSpPr>
            <a:spLocks noGrp="1"/>
          </p:cNvSpPr>
          <p:nvPr>
            <p:ph type="body" sz="quarter" idx="16" hasCustomPrompt="1"/>
          </p:nvPr>
        </p:nvSpPr>
        <p:spPr>
          <a:xfrm>
            <a:off x="5494782" y="5797296"/>
            <a:ext cx="5953506" cy="731520"/>
          </a:xfrm>
        </p:spPr>
        <p:txBody>
          <a:bodyPr rtlCol="0" anchor="ctr"/>
          <a:lstStyle>
            <a:lvl1pPr marL="0" indent="0">
              <a:spcBef>
                <a:spcPts val="0"/>
              </a:spcBef>
              <a:buNone/>
              <a:defRPr lang="it-IT" sz="2400" baseline="0">
                <a:latin typeface="+mj-lt"/>
              </a:defRPr>
            </a:lvl1pPr>
          </a:lstStyle>
          <a:p>
            <a:pPr lvl="0" rtl="0"/>
            <a:r>
              <a:rPr lang="it-IT" noProof="0"/>
              <a:t>Fare clic per modificare lo stile del titolo</a:t>
            </a:r>
          </a:p>
        </p:txBody>
      </p:sp>
    </p:spTree>
    <p:extLst>
      <p:ext uri="{BB962C8B-B14F-4D97-AF65-F5344CB8AC3E}">
        <p14:creationId xmlns:p14="http://schemas.microsoft.com/office/powerpoint/2010/main" val="16141012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olo titolo">
    <p:bg>
      <p:bgPr>
        <a:solidFill>
          <a:schemeClr val="accent1"/>
        </a:solidFill>
        <a:effectLst/>
      </p:bgPr>
    </p:bg>
    <p:spTree>
      <p:nvGrpSpPr>
        <p:cNvPr id="1" name=""/>
        <p:cNvGrpSpPr/>
        <p:nvPr/>
      </p:nvGrpSpPr>
      <p:grpSpPr>
        <a:xfrm>
          <a:off x="0" y="0"/>
          <a:ext cx="0" cy="0"/>
          <a:chOff x="0" y="0"/>
          <a:chExt cx="0" cy="0"/>
        </a:xfrm>
      </p:grpSpPr>
      <p:sp>
        <p:nvSpPr>
          <p:cNvPr id="14" name="Titolo 1">
            <a:extLst>
              <a:ext uri="{FF2B5EF4-FFF2-40B4-BE49-F238E27FC236}">
                <a16:creationId xmlns:a16="http://schemas.microsoft.com/office/drawing/2014/main" xmlns="" id="{F77913A3-071A-44D9-E59A-B9C86D99FF3B}"/>
              </a:ext>
            </a:extLst>
          </p:cNvPr>
          <p:cNvSpPr>
            <a:spLocks noGrp="1"/>
          </p:cNvSpPr>
          <p:nvPr>
            <p:ph type="title"/>
          </p:nvPr>
        </p:nvSpPr>
        <p:spPr>
          <a:xfrm>
            <a:off x="2039112" y="54864"/>
            <a:ext cx="8165592" cy="969264"/>
          </a:xfrm>
        </p:spPr>
        <p:txBody>
          <a:bodyPr rtlCol="0"/>
          <a:lstStyle>
            <a:lvl1pPr algn="ctr">
              <a:defRPr lang="it-IT"/>
            </a:lvl1pPr>
          </a:lstStyle>
          <a:p>
            <a:pPr rtl="0"/>
            <a:r>
              <a:rPr lang="it-IT"/>
              <a:t>Fare clic per modificare lo stile del titolo dello schema</a:t>
            </a:r>
          </a:p>
        </p:txBody>
      </p:sp>
      <p:sp>
        <p:nvSpPr>
          <p:cNvPr id="5" name="Segnaposto numero diapositiva 4">
            <a:extLst>
              <a:ext uri="{FF2B5EF4-FFF2-40B4-BE49-F238E27FC236}">
                <a16:creationId xmlns:a16="http://schemas.microsoft.com/office/drawing/2014/main" xmlns="" id="{E9A67C02-F658-3749-9924-99BDA9C11E7A}"/>
              </a:ext>
            </a:extLst>
          </p:cNvPr>
          <p:cNvSpPr>
            <a:spLocks noGrp="1"/>
          </p:cNvSpPr>
          <p:nvPr>
            <p:ph type="sldNum" sz="quarter" idx="12"/>
          </p:nvPr>
        </p:nvSpPr>
        <p:spPr>
          <a:xfrm>
            <a:off x="616640" y="6517634"/>
            <a:ext cx="950258" cy="274320"/>
          </a:xfrm>
          <a:prstGeom prst="rect">
            <a:avLst/>
          </a:prstGeom>
        </p:spPr>
        <p:txBody>
          <a:bodyPr rtlCol="0"/>
          <a:lstStyle>
            <a:defPPr>
              <a:defRPr lang="it-IT"/>
            </a:defPPr>
          </a:lstStyle>
          <a:p>
            <a:pPr rtl="0"/>
            <a:fld id="{84D792B7-0397-C047-AE12-1A03F7E3DC83}" type="slidenum">
              <a:rPr lang="it-IT" smtClean="0"/>
              <a:t>‹N›</a:t>
            </a:fld>
            <a:endParaRPr lang="it-IT" dirty="0"/>
          </a:p>
        </p:txBody>
      </p:sp>
      <p:sp>
        <p:nvSpPr>
          <p:cNvPr id="4" name="Segnaposto piè di pagina 3">
            <a:extLst>
              <a:ext uri="{FF2B5EF4-FFF2-40B4-BE49-F238E27FC236}">
                <a16:creationId xmlns:a16="http://schemas.microsoft.com/office/drawing/2014/main" xmlns="" id="{CB7120C0-232E-AD3B-138D-B65A7AD49C94}"/>
              </a:ext>
            </a:extLst>
          </p:cNvPr>
          <p:cNvSpPr>
            <a:spLocks noGrp="1"/>
          </p:cNvSpPr>
          <p:nvPr>
            <p:ph type="ftr" sz="quarter" idx="11"/>
          </p:nvPr>
        </p:nvSpPr>
        <p:spPr>
          <a:xfrm>
            <a:off x="4808250" y="6517634"/>
            <a:ext cx="2572870" cy="274320"/>
          </a:xfrm>
          <a:prstGeom prst="rect">
            <a:avLst/>
          </a:prstGeom>
        </p:spPr>
        <p:txBody>
          <a:bodyPr rtlCol="0"/>
          <a:lstStyle>
            <a:defPPr>
              <a:defRPr lang="it-IT"/>
            </a:defPPr>
          </a:lstStyle>
          <a:p>
            <a:pPr rtl="0"/>
            <a:r>
              <a:rPr lang="it-IT"/>
              <a:t>Filologia romanza </a:t>
            </a:r>
            <a:endParaRPr lang="it-IT" dirty="0"/>
          </a:p>
        </p:txBody>
      </p:sp>
      <p:sp>
        <p:nvSpPr>
          <p:cNvPr id="3" name="Segnaposto data 2">
            <a:extLst>
              <a:ext uri="{FF2B5EF4-FFF2-40B4-BE49-F238E27FC236}">
                <a16:creationId xmlns:a16="http://schemas.microsoft.com/office/drawing/2014/main" xmlns="" id="{7110ABD4-B26A-0940-A80F-399F8FCAD992}"/>
              </a:ext>
            </a:extLst>
          </p:cNvPr>
          <p:cNvSpPr>
            <a:spLocks noGrp="1"/>
          </p:cNvSpPr>
          <p:nvPr>
            <p:ph type="dt" sz="half" idx="10"/>
          </p:nvPr>
        </p:nvSpPr>
        <p:spPr/>
        <p:txBody>
          <a:bodyPr rtlCol="0"/>
          <a:lstStyle>
            <a:defPPr>
              <a:defRPr lang="it-IT"/>
            </a:defPPr>
          </a:lstStyle>
          <a:p>
            <a:pPr rtl="0"/>
            <a:r>
              <a:rPr lang="it-IT"/>
              <a:t>2024/25</a:t>
            </a:r>
            <a:endParaRPr lang="it-IT" dirty="0"/>
          </a:p>
        </p:txBody>
      </p:sp>
      <p:cxnSp>
        <p:nvCxnSpPr>
          <p:cNvPr id="7" name="Connettore diritto 6">
            <a:extLst>
              <a:ext uri="{FF2B5EF4-FFF2-40B4-BE49-F238E27FC236}">
                <a16:creationId xmlns:a16="http://schemas.microsoft.com/office/drawing/2014/main" xmlns="" id="{394864F6-8550-2BFC-DC03-2BB296DF2E95}"/>
              </a:ext>
            </a:extLst>
          </p:cNvPr>
          <p:cNvCxnSpPr>
            <a:cxnSpLocks/>
          </p:cNvCxnSpPr>
          <p:nvPr userDrawn="1"/>
        </p:nvCxnSpPr>
        <p:spPr>
          <a:xfrm>
            <a:off x="398366" y="1031955"/>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diritto 8">
            <a:extLst>
              <a:ext uri="{FF2B5EF4-FFF2-40B4-BE49-F238E27FC236}">
                <a16:creationId xmlns:a16="http://schemas.microsoft.com/office/drawing/2014/main" xmlns="" id="{4D95A92E-7815-7546-3201-42AEFA654F4C}"/>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ttore diritto 10">
            <a:extLst>
              <a:ext uri="{FF2B5EF4-FFF2-40B4-BE49-F238E27FC236}">
                <a16:creationId xmlns:a16="http://schemas.microsoft.com/office/drawing/2014/main" xmlns="" id="{0FF23430-1681-F3A4-F071-7C338746014B}"/>
              </a:ext>
            </a:extLst>
          </p:cNvPr>
          <p:cNvCxnSpPr>
            <a:cxnSpLocks/>
          </p:cNvCxnSpPr>
          <p:nvPr userDrawn="1"/>
        </p:nvCxnSpPr>
        <p:spPr>
          <a:xfrm flipV="1">
            <a:off x="398367"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xmlns="" id="{47B44D2F-F976-B752-100E-E994C9F0206A}"/>
              </a:ext>
            </a:extLst>
          </p:cNvPr>
          <p:cNvCxnSpPr>
            <a:cxnSpLocks/>
          </p:cNvCxnSpPr>
          <p:nvPr userDrawn="1"/>
        </p:nvCxnSpPr>
        <p:spPr>
          <a:xfrm flipV="1">
            <a:off x="11793633"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09439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Vuoto">
    <p:bg>
      <p:bgPr>
        <a:solidFill>
          <a:schemeClr val="accent1"/>
        </a:solidFill>
        <a:effectLst/>
      </p:bgPr>
    </p:bg>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xmlns="" id="{1DAC1505-F26B-3039-38E3-3A7F7CC7F364}"/>
              </a:ext>
            </a:extLst>
          </p:cNvPr>
          <p:cNvSpPr>
            <a:spLocks noGrp="1"/>
          </p:cNvSpPr>
          <p:nvPr>
            <p:ph type="dt" sz="half" idx="10"/>
          </p:nvPr>
        </p:nvSpPr>
        <p:spPr/>
        <p:txBody>
          <a:bodyPr rtlCol="0"/>
          <a:lstStyle>
            <a:defPPr>
              <a:defRPr lang="it-IT"/>
            </a:defPPr>
          </a:lstStyle>
          <a:p>
            <a:pPr rtl="0"/>
            <a:r>
              <a:rPr lang="it-IT" noProof="0"/>
              <a:t>2024/25</a:t>
            </a:r>
          </a:p>
        </p:txBody>
      </p:sp>
      <p:sp>
        <p:nvSpPr>
          <p:cNvPr id="3" name="Segnaposto piè di pagina 2">
            <a:extLst>
              <a:ext uri="{FF2B5EF4-FFF2-40B4-BE49-F238E27FC236}">
                <a16:creationId xmlns:a16="http://schemas.microsoft.com/office/drawing/2014/main" xmlns="" id="{962C2A94-01A4-034C-9AE7-87CF1238308E}"/>
              </a:ext>
            </a:extLst>
          </p:cNvPr>
          <p:cNvSpPr>
            <a:spLocks noGrp="1"/>
          </p:cNvSpPr>
          <p:nvPr>
            <p:ph type="ftr" sz="quarter" idx="11"/>
          </p:nvPr>
        </p:nvSpPr>
        <p:spPr>
          <a:xfrm>
            <a:off x="4808250" y="6517634"/>
            <a:ext cx="2572870" cy="274320"/>
          </a:xfrm>
          <a:prstGeom prst="rect">
            <a:avLst/>
          </a:prstGeom>
        </p:spPr>
        <p:txBody>
          <a:bodyPr rtlCol="0"/>
          <a:lstStyle>
            <a:defPPr>
              <a:defRPr lang="it-IT"/>
            </a:defPPr>
          </a:lstStyle>
          <a:p>
            <a:pPr rtl="0"/>
            <a:r>
              <a:rPr lang="it-IT" noProof="0"/>
              <a:t>Filologia romanza </a:t>
            </a:r>
          </a:p>
        </p:txBody>
      </p:sp>
      <p:sp>
        <p:nvSpPr>
          <p:cNvPr id="4" name="Segnaposto numero diapositiva 3">
            <a:extLst>
              <a:ext uri="{FF2B5EF4-FFF2-40B4-BE49-F238E27FC236}">
                <a16:creationId xmlns:a16="http://schemas.microsoft.com/office/drawing/2014/main" xmlns="" id="{5E45BEB7-6CEE-98EF-C00B-19BF6407E318}"/>
              </a:ext>
            </a:extLst>
          </p:cNvPr>
          <p:cNvSpPr>
            <a:spLocks noGrp="1"/>
          </p:cNvSpPr>
          <p:nvPr>
            <p:ph type="sldNum" sz="quarter" idx="12"/>
          </p:nvPr>
        </p:nvSpPr>
        <p:spPr>
          <a:xfrm>
            <a:off x="616640" y="6517634"/>
            <a:ext cx="950258" cy="274320"/>
          </a:xfrm>
          <a:prstGeom prst="rect">
            <a:avLst/>
          </a:prstGeom>
        </p:spPr>
        <p:txBody>
          <a:bodyPr rtlCol="0"/>
          <a:lstStyle>
            <a:defPPr>
              <a:defRPr lang="it-IT"/>
            </a:defPPr>
          </a:lstStyle>
          <a:p>
            <a:pPr rtl="0"/>
            <a:fld id="{84D792B7-0397-C047-AE12-1A03F7E3DC83}" type="slidenum">
              <a:rPr lang="it-IT" noProof="0" smtClean="0"/>
              <a:t>‹N›</a:t>
            </a:fld>
            <a:endParaRPr lang="it-IT" noProof="0"/>
          </a:p>
        </p:txBody>
      </p:sp>
      <p:cxnSp>
        <p:nvCxnSpPr>
          <p:cNvPr id="6" name="Connettore diritto 5">
            <a:extLst>
              <a:ext uri="{FF2B5EF4-FFF2-40B4-BE49-F238E27FC236}">
                <a16:creationId xmlns:a16="http://schemas.microsoft.com/office/drawing/2014/main" xmlns="" id="{74912249-F431-4F6C-4213-30FF47C81741}"/>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01875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o">
    <p:bg>
      <p:bgPr>
        <a:solidFill>
          <a:schemeClr val="accent1"/>
        </a:solidFill>
        <a:effectLst/>
      </p:bgPr>
    </p:bg>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xmlns="" id="{1DAC1505-F26B-3039-38E3-3A7F7CC7F364}"/>
              </a:ext>
            </a:extLst>
          </p:cNvPr>
          <p:cNvSpPr>
            <a:spLocks noGrp="1"/>
          </p:cNvSpPr>
          <p:nvPr>
            <p:ph type="dt" sz="half" idx="10"/>
          </p:nvPr>
        </p:nvSpPr>
        <p:spPr/>
        <p:txBody>
          <a:bodyPr rtlCol="0"/>
          <a:lstStyle>
            <a:defPPr>
              <a:defRPr lang="it-IT"/>
            </a:defPPr>
          </a:lstStyle>
          <a:p>
            <a:pPr rtl="0"/>
            <a:r>
              <a:rPr lang="it-IT" noProof="0"/>
              <a:t>2024/25</a:t>
            </a:r>
          </a:p>
        </p:txBody>
      </p:sp>
      <p:sp>
        <p:nvSpPr>
          <p:cNvPr id="3" name="Segnaposto piè di pagina 2">
            <a:extLst>
              <a:ext uri="{FF2B5EF4-FFF2-40B4-BE49-F238E27FC236}">
                <a16:creationId xmlns:a16="http://schemas.microsoft.com/office/drawing/2014/main" xmlns="" id="{962C2A94-01A4-034C-9AE7-87CF1238308E}"/>
              </a:ext>
            </a:extLst>
          </p:cNvPr>
          <p:cNvSpPr>
            <a:spLocks noGrp="1"/>
          </p:cNvSpPr>
          <p:nvPr>
            <p:ph type="ftr" sz="quarter" idx="11"/>
          </p:nvPr>
        </p:nvSpPr>
        <p:spPr>
          <a:xfrm>
            <a:off x="4808250" y="6517634"/>
            <a:ext cx="2572870" cy="274320"/>
          </a:xfrm>
          <a:prstGeom prst="rect">
            <a:avLst/>
          </a:prstGeom>
        </p:spPr>
        <p:txBody>
          <a:bodyPr rtlCol="0"/>
          <a:lstStyle>
            <a:defPPr>
              <a:defRPr lang="it-IT"/>
            </a:defPPr>
          </a:lstStyle>
          <a:p>
            <a:pPr rtl="0"/>
            <a:r>
              <a:rPr lang="it-IT" noProof="0"/>
              <a:t>Filologia romanza </a:t>
            </a:r>
          </a:p>
        </p:txBody>
      </p:sp>
      <p:sp>
        <p:nvSpPr>
          <p:cNvPr id="4" name="Segnaposto numero diapositiva 3">
            <a:extLst>
              <a:ext uri="{FF2B5EF4-FFF2-40B4-BE49-F238E27FC236}">
                <a16:creationId xmlns:a16="http://schemas.microsoft.com/office/drawing/2014/main" xmlns="" id="{5E45BEB7-6CEE-98EF-C00B-19BF6407E318}"/>
              </a:ext>
            </a:extLst>
          </p:cNvPr>
          <p:cNvSpPr>
            <a:spLocks noGrp="1"/>
          </p:cNvSpPr>
          <p:nvPr>
            <p:ph type="sldNum" sz="quarter" idx="12"/>
          </p:nvPr>
        </p:nvSpPr>
        <p:spPr>
          <a:xfrm>
            <a:off x="616640" y="6517634"/>
            <a:ext cx="950258" cy="274320"/>
          </a:xfrm>
          <a:prstGeom prst="rect">
            <a:avLst/>
          </a:prstGeom>
        </p:spPr>
        <p:txBody>
          <a:bodyPr rtlCol="0"/>
          <a:lstStyle>
            <a:defPPr>
              <a:defRPr lang="it-IT"/>
            </a:defPPr>
          </a:lstStyle>
          <a:p>
            <a:pPr rtl="0"/>
            <a:fld id="{84D792B7-0397-C047-AE12-1A03F7E3DC83}" type="slidenum">
              <a:rPr lang="it-IT" noProof="0" smtClean="0"/>
              <a:t>‹N›</a:t>
            </a:fld>
            <a:endParaRPr lang="it-IT" noProof="0"/>
          </a:p>
        </p:txBody>
      </p:sp>
      <p:cxnSp>
        <p:nvCxnSpPr>
          <p:cNvPr id="6" name="Connettore diritto 5">
            <a:extLst>
              <a:ext uri="{FF2B5EF4-FFF2-40B4-BE49-F238E27FC236}">
                <a16:creationId xmlns:a16="http://schemas.microsoft.com/office/drawing/2014/main" xmlns="" id="{74912249-F431-4F6C-4213-30FF47C81741}"/>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0187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mmagine con didascalia">
    <p:bg>
      <p:bgPr>
        <a:solidFill>
          <a:schemeClr val="accent3"/>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5A0BD26-4C3C-C934-E3C5-C4ABD369E612}"/>
              </a:ext>
            </a:extLst>
          </p:cNvPr>
          <p:cNvSpPr>
            <a:spLocks noGrp="1"/>
          </p:cNvSpPr>
          <p:nvPr>
            <p:ph type="title"/>
          </p:nvPr>
        </p:nvSpPr>
        <p:spPr>
          <a:xfrm>
            <a:off x="5495544" y="0"/>
            <a:ext cx="4370832" cy="2194560"/>
          </a:xfrm>
        </p:spPr>
        <p:txBody>
          <a:bodyPr rtlCol="0"/>
          <a:lstStyle>
            <a:lvl1pPr algn="l">
              <a:defRPr lang="it-IT" sz="7200"/>
            </a:lvl1pPr>
          </a:lstStyle>
          <a:p>
            <a:pPr rtl="0"/>
            <a:r>
              <a:rPr lang="it-IT" noProof="0"/>
              <a:t>Fare clic per modificare lo stile del titolo dello schema</a:t>
            </a:r>
          </a:p>
        </p:txBody>
      </p:sp>
      <p:sp>
        <p:nvSpPr>
          <p:cNvPr id="13" name="Segnaposto immagine 12">
            <a:extLst>
              <a:ext uri="{FF2B5EF4-FFF2-40B4-BE49-F238E27FC236}">
                <a16:creationId xmlns:a16="http://schemas.microsoft.com/office/drawing/2014/main" xmlns="" id="{54A61420-31F3-2DF5-A319-19A8896350EA}"/>
              </a:ext>
            </a:extLst>
          </p:cNvPr>
          <p:cNvSpPr>
            <a:spLocks noGrp="1"/>
          </p:cNvSpPr>
          <p:nvPr>
            <p:ph type="pic" sz="quarter" idx="13"/>
          </p:nvPr>
        </p:nvSpPr>
        <p:spPr>
          <a:xfrm>
            <a:off x="1" y="3810"/>
            <a:ext cx="4856184" cy="6850379"/>
          </a:xfrm>
          <a:ln w="15875">
            <a:solidFill>
              <a:schemeClr val="tx1"/>
            </a:solidFill>
          </a:ln>
        </p:spPr>
        <p:txBody>
          <a:bodyPr rtlCol="0"/>
          <a:lstStyle>
            <a:defPPr>
              <a:defRPr lang="it-IT"/>
            </a:defPPr>
          </a:lstStyle>
          <a:p>
            <a:pPr rtl="0"/>
            <a:r>
              <a:rPr lang="it-IT" noProof="0"/>
              <a:t>Fare clic sull'icona per inserire un'immagine</a:t>
            </a:r>
          </a:p>
        </p:txBody>
      </p:sp>
      <p:sp>
        <p:nvSpPr>
          <p:cNvPr id="3" name="Segnaposto contenuto 2">
            <a:extLst>
              <a:ext uri="{FF2B5EF4-FFF2-40B4-BE49-F238E27FC236}">
                <a16:creationId xmlns:a16="http://schemas.microsoft.com/office/drawing/2014/main" xmlns="" id="{D53F374C-57DC-E207-D494-6986428A2D60}"/>
              </a:ext>
            </a:extLst>
          </p:cNvPr>
          <p:cNvSpPr>
            <a:spLocks noGrp="1"/>
          </p:cNvSpPr>
          <p:nvPr>
            <p:ph idx="1"/>
          </p:nvPr>
        </p:nvSpPr>
        <p:spPr>
          <a:xfrm>
            <a:off x="4856185" y="2212849"/>
            <a:ext cx="7335814" cy="4645152"/>
          </a:xfrm>
        </p:spPr>
        <p:txBody>
          <a:bodyPr rtlCol="0"/>
          <a:lstStyle>
            <a:defPPr>
              <a:defRPr lang="it-IT"/>
            </a:def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Tree>
    <p:extLst>
      <p:ext uri="{BB962C8B-B14F-4D97-AF65-F5344CB8AC3E}">
        <p14:creationId xmlns:p14="http://schemas.microsoft.com/office/powerpoint/2010/main" val="616354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sp>
        <p:nvSpPr>
          <p:cNvPr id="8" name="Segnaposto immagine 7">
            <a:extLst>
              <a:ext uri="{FF2B5EF4-FFF2-40B4-BE49-F238E27FC236}">
                <a16:creationId xmlns:a16="http://schemas.microsoft.com/office/drawing/2014/main" xmlns="" id="{F32D5F1B-4B4F-5C42-0EFC-AE54D2C4EC2F}"/>
              </a:ext>
            </a:extLst>
          </p:cNvPr>
          <p:cNvSpPr>
            <a:spLocks noGrp="1"/>
          </p:cNvSpPr>
          <p:nvPr>
            <p:ph type="pic" sz="quarter" idx="10"/>
          </p:nvPr>
        </p:nvSpPr>
        <p:spPr>
          <a:xfrm>
            <a:off x="0" y="0"/>
            <a:ext cx="12192000" cy="6858000"/>
          </a:xfrm>
          <a:solidFill>
            <a:schemeClr val="accent2">
              <a:lumMod val="40000"/>
              <a:lumOff val="60000"/>
            </a:schemeClr>
          </a:solidFill>
        </p:spPr>
        <p:txBody>
          <a:bodyPr rtlCol="0"/>
          <a:lstStyle>
            <a:lvl1pPr marL="0" indent="0">
              <a:buNone/>
              <a:defRPr lang="it-IT"/>
            </a:lvl1pPr>
          </a:lstStyle>
          <a:p>
            <a:pPr rtl="0"/>
            <a:r>
              <a:rPr lang="it-IT" noProof="0"/>
              <a:t>Fare clic sull'icona per inserire un'immagine</a:t>
            </a:r>
          </a:p>
        </p:txBody>
      </p:sp>
      <p:sp>
        <p:nvSpPr>
          <p:cNvPr id="2" name="Titolo 1">
            <a:extLst>
              <a:ext uri="{FF2B5EF4-FFF2-40B4-BE49-F238E27FC236}">
                <a16:creationId xmlns:a16="http://schemas.microsoft.com/office/drawing/2014/main" xmlns="" id="{FE63A1AE-C2A2-3984-EE25-E51E8DD651B1}"/>
              </a:ext>
            </a:extLst>
          </p:cNvPr>
          <p:cNvSpPr>
            <a:spLocks noGrp="1"/>
          </p:cNvSpPr>
          <p:nvPr>
            <p:ph type="title"/>
          </p:nvPr>
        </p:nvSpPr>
        <p:spPr>
          <a:xfrm>
            <a:off x="1508760" y="1188720"/>
            <a:ext cx="9171432" cy="4480560"/>
          </a:xfrm>
          <a:ln w="15875">
            <a:solidFill>
              <a:schemeClr val="accent1"/>
            </a:solidFill>
          </a:ln>
        </p:spPr>
        <p:txBody>
          <a:bodyPr lIns="365760" bIns="640080" rtlCol="0" anchor="ctr"/>
          <a:lstStyle>
            <a:lvl1pPr>
              <a:defRPr lang="it-IT" sz="7200">
                <a:solidFill>
                  <a:schemeClr val="accent1"/>
                </a:solidFill>
              </a:defRPr>
            </a:lvl1pPr>
          </a:lstStyle>
          <a:p>
            <a:pPr rtl="0"/>
            <a:r>
              <a:rPr lang="it-IT" noProof="0"/>
              <a:t>Fare clic per modificare lo stile del titolo dello schema</a:t>
            </a:r>
          </a:p>
        </p:txBody>
      </p:sp>
      <p:sp>
        <p:nvSpPr>
          <p:cNvPr id="3" name="Segnaposto testo 2">
            <a:extLst>
              <a:ext uri="{FF2B5EF4-FFF2-40B4-BE49-F238E27FC236}">
                <a16:creationId xmlns:a16="http://schemas.microsoft.com/office/drawing/2014/main" xmlns="" id="{C27A141F-6D41-3734-9073-FB0B24ECBB3C}"/>
              </a:ext>
            </a:extLst>
          </p:cNvPr>
          <p:cNvSpPr>
            <a:spLocks noGrp="1"/>
          </p:cNvSpPr>
          <p:nvPr>
            <p:ph type="body" idx="1"/>
          </p:nvPr>
        </p:nvSpPr>
        <p:spPr>
          <a:xfrm>
            <a:off x="6665976" y="5102352"/>
            <a:ext cx="2889504" cy="365760"/>
          </a:xfrm>
        </p:spPr>
        <p:txBody>
          <a:bodyPr rtlCol="0"/>
          <a:lstStyle>
            <a:lvl1pPr marL="0" indent="0" algn="ctr">
              <a:lnSpc>
                <a:spcPct val="100000"/>
              </a:lnSpc>
              <a:spcBef>
                <a:spcPts val="0"/>
              </a:spcBef>
              <a:buNone/>
              <a:defRPr lang="it-IT" sz="1800">
                <a:solidFill>
                  <a:schemeClr val="accent1"/>
                </a:solidFill>
              </a:defRPr>
            </a:lvl1pPr>
            <a:lvl2pPr marL="457200" indent="0">
              <a:buNone/>
              <a:defRPr lang="it-IT" sz="2000">
                <a:solidFill>
                  <a:schemeClr val="tx1">
                    <a:tint val="75000"/>
                  </a:schemeClr>
                </a:solidFill>
              </a:defRPr>
            </a:lvl2pPr>
            <a:lvl3pPr marL="914400" indent="0">
              <a:buNone/>
              <a:defRPr lang="it-IT" sz="1800">
                <a:solidFill>
                  <a:schemeClr val="tx1">
                    <a:tint val="75000"/>
                  </a:schemeClr>
                </a:solidFill>
              </a:defRPr>
            </a:lvl3pPr>
            <a:lvl4pPr marL="1371600" indent="0">
              <a:buNone/>
              <a:defRPr lang="it-IT" sz="1600">
                <a:solidFill>
                  <a:schemeClr val="tx1">
                    <a:tint val="75000"/>
                  </a:schemeClr>
                </a:solidFill>
              </a:defRPr>
            </a:lvl4pPr>
            <a:lvl5pPr marL="1828800" indent="0">
              <a:buNone/>
              <a:defRPr lang="it-IT" sz="1600">
                <a:solidFill>
                  <a:schemeClr val="tx1">
                    <a:tint val="75000"/>
                  </a:schemeClr>
                </a:solidFill>
              </a:defRPr>
            </a:lvl5pPr>
            <a:lvl6pPr marL="2286000" indent="0">
              <a:buNone/>
              <a:defRPr lang="it-IT" sz="1600">
                <a:solidFill>
                  <a:schemeClr val="tx1">
                    <a:tint val="75000"/>
                  </a:schemeClr>
                </a:solidFill>
              </a:defRPr>
            </a:lvl6pPr>
            <a:lvl7pPr marL="2743200" indent="0">
              <a:buNone/>
              <a:defRPr lang="it-IT" sz="1600">
                <a:solidFill>
                  <a:schemeClr val="tx1">
                    <a:tint val="75000"/>
                  </a:schemeClr>
                </a:solidFill>
              </a:defRPr>
            </a:lvl7pPr>
            <a:lvl8pPr marL="3200400" indent="0">
              <a:buNone/>
              <a:defRPr lang="it-IT" sz="1600">
                <a:solidFill>
                  <a:schemeClr val="tx1">
                    <a:tint val="75000"/>
                  </a:schemeClr>
                </a:solidFill>
              </a:defRPr>
            </a:lvl8pPr>
            <a:lvl9pPr marL="3657600" indent="0">
              <a:buNone/>
              <a:defRPr lang="it-IT" sz="1600">
                <a:solidFill>
                  <a:schemeClr val="tx1">
                    <a:tint val="75000"/>
                  </a:schemeClr>
                </a:solidFill>
              </a:defRPr>
            </a:lvl9pPr>
          </a:lstStyle>
          <a:p>
            <a:pPr lvl="0" rtl="0"/>
            <a:r>
              <a:rPr lang="it-IT" noProof="0"/>
              <a:t>Fare clic per modificare gli stili del testo dello schema</a:t>
            </a:r>
          </a:p>
        </p:txBody>
      </p:sp>
    </p:spTree>
    <p:extLst>
      <p:ext uri="{BB962C8B-B14F-4D97-AF65-F5344CB8AC3E}">
        <p14:creationId xmlns:p14="http://schemas.microsoft.com/office/powerpoint/2010/main" val="3941374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olo e contenuto con immagine">
    <p:bg>
      <p:bgPr>
        <a:solidFill>
          <a:schemeClr val="accent4">
            <a:lumMod val="50000"/>
          </a:schemeClr>
        </a:solidFill>
        <a:effectLst/>
      </p:bgPr>
    </p:bg>
    <p:spTree>
      <p:nvGrpSpPr>
        <p:cNvPr id="1" name=""/>
        <p:cNvGrpSpPr/>
        <p:nvPr/>
      </p:nvGrpSpPr>
      <p:grpSpPr>
        <a:xfrm>
          <a:off x="0" y="0"/>
          <a:ext cx="0" cy="0"/>
          <a:chOff x="0" y="0"/>
          <a:chExt cx="0" cy="0"/>
        </a:xfrm>
      </p:grpSpPr>
      <p:sp>
        <p:nvSpPr>
          <p:cNvPr id="20" name="Segnaposto immagine 19">
            <a:extLst>
              <a:ext uri="{FF2B5EF4-FFF2-40B4-BE49-F238E27FC236}">
                <a16:creationId xmlns:a16="http://schemas.microsoft.com/office/drawing/2014/main" xmlns="" id="{B66CC86A-5147-8A3A-D69B-E3F6DBACAE98}"/>
              </a:ext>
            </a:extLst>
          </p:cNvPr>
          <p:cNvSpPr>
            <a:spLocks noGrp="1"/>
          </p:cNvSpPr>
          <p:nvPr>
            <p:ph type="pic" sz="quarter" idx="13"/>
          </p:nvPr>
        </p:nvSpPr>
        <p:spPr>
          <a:xfrm>
            <a:off x="1636301" y="928122"/>
            <a:ext cx="3251199" cy="5001754"/>
          </a:xfrm>
          <a:ln w="15875">
            <a:solidFill>
              <a:schemeClr val="accent1"/>
            </a:solidFill>
          </a:ln>
        </p:spPr>
        <p:txBody>
          <a:bodyPr rtlCol="0" anchor="ctr"/>
          <a:lstStyle>
            <a:lvl1pPr marL="0" indent="0" algn="ctr">
              <a:buNone/>
              <a:defRPr lang="it-IT">
                <a:solidFill>
                  <a:schemeClr val="accent1"/>
                </a:solidFill>
              </a:defRPr>
            </a:lvl1pPr>
          </a:lstStyle>
          <a:p>
            <a:pPr rtl="0"/>
            <a:r>
              <a:rPr lang="it-IT" noProof="0"/>
              <a:t>Fare clic sull'icona per inserire un'immagine</a:t>
            </a:r>
          </a:p>
        </p:txBody>
      </p:sp>
      <p:sp>
        <p:nvSpPr>
          <p:cNvPr id="2" name="Titolo 1">
            <a:extLst>
              <a:ext uri="{FF2B5EF4-FFF2-40B4-BE49-F238E27FC236}">
                <a16:creationId xmlns:a16="http://schemas.microsoft.com/office/drawing/2014/main" xmlns="" id="{95A0BD26-4C3C-C934-E3C5-C4ABD369E612}"/>
              </a:ext>
            </a:extLst>
          </p:cNvPr>
          <p:cNvSpPr>
            <a:spLocks noGrp="1"/>
          </p:cNvSpPr>
          <p:nvPr>
            <p:ph type="title"/>
          </p:nvPr>
        </p:nvSpPr>
        <p:spPr>
          <a:xfrm>
            <a:off x="6400800" y="1225296"/>
            <a:ext cx="4718304" cy="1645920"/>
          </a:xfrm>
        </p:spPr>
        <p:txBody>
          <a:bodyPr rtlCol="0"/>
          <a:lstStyle>
            <a:lvl1pPr>
              <a:defRPr lang="it-IT" baseline="0">
                <a:solidFill>
                  <a:schemeClr val="accent1"/>
                </a:solidFill>
              </a:defRPr>
            </a:lvl1pPr>
          </a:lstStyle>
          <a:p>
            <a:pPr rtl="0"/>
            <a:r>
              <a:rPr lang="it-IT" noProof="0"/>
              <a:t>Fare clic per modificare lo stile del titolo dello schema</a:t>
            </a:r>
          </a:p>
        </p:txBody>
      </p:sp>
      <p:sp>
        <p:nvSpPr>
          <p:cNvPr id="3" name="Segnaposto contenuto 2">
            <a:extLst>
              <a:ext uri="{FF2B5EF4-FFF2-40B4-BE49-F238E27FC236}">
                <a16:creationId xmlns:a16="http://schemas.microsoft.com/office/drawing/2014/main" xmlns="" id="{D53F374C-57DC-E207-D494-6986428A2D60}"/>
              </a:ext>
            </a:extLst>
          </p:cNvPr>
          <p:cNvSpPr>
            <a:spLocks noGrp="1"/>
          </p:cNvSpPr>
          <p:nvPr>
            <p:ph idx="1"/>
          </p:nvPr>
        </p:nvSpPr>
        <p:spPr>
          <a:xfrm>
            <a:off x="6400800" y="2898648"/>
            <a:ext cx="4370832" cy="2029968"/>
          </a:xfrm>
        </p:spPr>
        <p:txBody>
          <a:bodyPr rtlCol="0"/>
          <a:lstStyle>
            <a:lvl1pPr marL="0" indent="0">
              <a:lnSpc>
                <a:spcPct val="100000"/>
              </a:lnSpc>
              <a:buNone/>
              <a:defRPr lang="it-IT" sz="1800">
                <a:solidFill>
                  <a:schemeClr val="accent1"/>
                </a:solidFill>
              </a:defRPr>
            </a:lvl1pPr>
            <a:lvl2pPr marL="566928" indent="-283464">
              <a:lnSpc>
                <a:spcPct val="100000"/>
              </a:lnSpc>
              <a:buFont typeface="Wingdings" panose="05000000000000000000" pitchFamily="2" charset="2"/>
              <a:buChar char="§"/>
              <a:defRPr lang="it-IT" sz="1600">
                <a:solidFill>
                  <a:schemeClr val="accent1"/>
                </a:solidFill>
              </a:defRPr>
            </a:lvl2pPr>
            <a:lvl3pPr marL="850392" indent="-283464">
              <a:lnSpc>
                <a:spcPct val="100000"/>
              </a:lnSpc>
              <a:buFont typeface="Wingdings" panose="05000000000000000000" pitchFamily="2" charset="2"/>
              <a:buChar char="§"/>
              <a:defRPr lang="it-IT" sz="1400">
                <a:solidFill>
                  <a:schemeClr val="accent1"/>
                </a:solidFill>
              </a:defRPr>
            </a:lvl3pPr>
            <a:lvl4pPr marL="1133856" indent="-283464">
              <a:lnSpc>
                <a:spcPct val="100000"/>
              </a:lnSpc>
              <a:buFont typeface="Wingdings" panose="05000000000000000000" pitchFamily="2" charset="2"/>
              <a:buChar char="§"/>
              <a:defRPr lang="it-IT" sz="1200">
                <a:solidFill>
                  <a:schemeClr val="accent1"/>
                </a:solidFill>
              </a:defRPr>
            </a:lvl4pPr>
            <a:lvl5pPr marL="1417320" indent="-283464">
              <a:lnSpc>
                <a:spcPct val="100000"/>
              </a:lnSpc>
              <a:buFont typeface="Wingdings" panose="05000000000000000000" pitchFamily="2" charset="2"/>
              <a:buChar char="§"/>
              <a:defRPr lang="it-IT" sz="1200">
                <a:solidFill>
                  <a:schemeClr val="accent1"/>
                </a:solidFill>
              </a:defRPr>
            </a:lvl5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6" name="Segnaposto numero diapositiva 5">
            <a:extLst>
              <a:ext uri="{FF2B5EF4-FFF2-40B4-BE49-F238E27FC236}">
                <a16:creationId xmlns:a16="http://schemas.microsoft.com/office/drawing/2014/main" xmlns=""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it-IT">
                <a:solidFill>
                  <a:schemeClr val="accent1"/>
                </a:solidFill>
              </a:defRPr>
            </a:lvl1pPr>
          </a:lstStyle>
          <a:p>
            <a:pPr rtl="0"/>
            <a:fld id="{84D792B7-0397-C047-AE12-1A03F7E3DC83}" type="slidenum">
              <a:rPr lang="it-IT" noProof="0" smtClean="0"/>
              <a:pPr rtl="0"/>
              <a:t>‹N›</a:t>
            </a:fld>
            <a:endParaRPr lang="it-IT" noProof="0"/>
          </a:p>
        </p:txBody>
      </p:sp>
      <p:sp>
        <p:nvSpPr>
          <p:cNvPr id="5" name="Segnaposto piè di pagina 4">
            <a:extLst>
              <a:ext uri="{FF2B5EF4-FFF2-40B4-BE49-F238E27FC236}">
                <a16:creationId xmlns:a16="http://schemas.microsoft.com/office/drawing/2014/main" xmlns=""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it-IT">
                <a:solidFill>
                  <a:schemeClr val="accent1"/>
                </a:solidFill>
              </a:defRPr>
            </a:lvl1pPr>
          </a:lstStyle>
          <a:p>
            <a:pPr rtl="0"/>
            <a:r>
              <a:rPr lang="it-IT" noProof="0"/>
              <a:t>Filologia romanza </a:t>
            </a:r>
          </a:p>
        </p:txBody>
      </p:sp>
      <p:sp>
        <p:nvSpPr>
          <p:cNvPr id="4" name="Segnaposto data 3">
            <a:extLst>
              <a:ext uri="{FF2B5EF4-FFF2-40B4-BE49-F238E27FC236}">
                <a16:creationId xmlns:a16="http://schemas.microsoft.com/office/drawing/2014/main" xmlns="" id="{5A514D0E-ED92-E1A4-0E78-546375A0A63E}"/>
              </a:ext>
            </a:extLst>
          </p:cNvPr>
          <p:cNvSpPr>
            <a:spLocks noGrp="1"/>
          </p:cNvSpPr>
          <p:nvPr>
            <p:ph type="dt" sz="half" idx="10"/>
          </p:nvPr>
        </p:nvSpPr>
        <p:spPr/>
        <p:txBody>
          <a:bodyPr rtlCol="0"/>
          <a:lstStyle>
            <a:lvl1pPr>
              <a:defRPr lang="it-IT">
                <a:solidFill>
                  <a:schemeClr val="accent1"/>
                </a:solidFill>
              </a:defRPr>
            </a:lvl1pPr>
          </a:lstStyle>
          <a:p>
            <a:pPr rtl="0"/>
            <a:r>
              <a:rPr lang="it-IT" noProof="0"/>
              <a:t>2024/25</a:t>
            </a:r>
          </a:p>
        </p:txBody>
      </p:sp>
      <p:cxnSp>
        <p:nvCxnSpPr>
          <p:cNvPr id="8" name="Connettore diritto 7">
            <a:extLst>
              <a:ext uri="{FF2B5EF4-FFF2-40B4-BE49-F238E27FC236}">
                <a16:creationId xmlns:a16="http://schemas.microsoft.com/office/drawing/2014/main" xmlns="" id="{011CC225-384C-A7E8-AFBF-89D35684100D}"/>
              </a:ext>
            </a:extLst>
          </p:cNvPr>
          <p:cNvCxnSpPr>
            <a:cxnSpLocks/>
          </p:cNvCxnSpPr>
          <p:nvPr userDrawn="1"/>
        </p:nvCxnSpPr>
        <p:spPr>
          <a:xfrm>
            <a:off x="0" y="395159"/>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xmlns="" id="{959E07A8-FF17-EE00-CEAE-9071F30D748F}"/>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xmlns="" id="{D352F90E-8B45-B50A-6BB9-250D96DE376E}"/>
              </a:ext>
            </a:extLst>
          </p:cNvPr>
          <p:cNvCxnSpPr>
            <a:cxnSpLocks/>
          </p:cNvCxnSpPr>
          <p:nvPr userDrawn="1"/>
        </p:nvCxnSpPr>
        <p:spPr>
          <a:xfrm flipV="1">
            <a:off x="398367"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xmlns="" id="{D3915D5E-49E8-33A0-1B5E-9B7880A4BC60}"/>
              </a:ext>
            </a:extLst>
          </p:cNvPr>
          <p:cNvCxnSpPr>
            <a:cxnSpLocks/>
          </p:cNvCxnSpPr>
          <p:nvPr userDrawn="1"/>
        </p:nvCxnSpPr>
        <p:spPr>
          <a:xfrm flipV="1">
            <a:off x="11793633"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xmlns="" id="{CE56D179-21F4-E208-F1F2-385E53DC3F00}"/>
              </a:ext>
            </a:extLst>
          </p:cNvPr>
          <p:cNvCxnSpPr>
            <a:cxnSpLocks/>
          </p:cNvCxnSpPr>
          <p:nvPr userDrawn="1"/>
        </p:nvCxnSpPr>
        <p:spPr>
          <a:xfrm flipV="1">
            <a:off x="6096000" y="395159"/>
            <a:ext cx="0" cy="6044326"/>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345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olo e contenuto">
    <p:bg>
      <p:bgPr>
        <a:solidFill>
          <a:schemeClr val="accent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5A0BD26-4C3C-C934-E3C5-C4ABD369E612}"/>
              </a:ext>
            </a:extLst>
          </p:cNvPr>
          <p:cNvSpPr>
            <a:spLocks noGrp="1"/>
          </p:cNvSpPr>
          <p:nvPr>
            <p:ph type="title"/>
          </p:nvPr>
        </p:nvSpPr>
        <p:spPr>
          <a:xfrm>
            <a:off x="2039112" y="54864"/>
            <a:ext cx="8165592" cy="969264"/>
          </a:xfrm>
        </p:spPr>
        <p:txBody>
          <a:bodyPr rtlCol="0"/>
          <a:lstStyle>
            <a:lvl1pPr algn="ctr">
              <a:defRPr lang="it-IT"/>
            </a:lvl1pPr>
          </a:lstStyle>
          <a:p>
            <a:pPr rtl="0"/>
            <a:r>
              <a:rPr lang="it-IT" noProof="0"/>
              <a:t>Fare clic per modificare lo stile del titolo dello schema</a:t>
            </a:r>
          </a:p>
        </p:txBody>
      </p:sp>
      <p:sp>
        <p:nvSpPr>
          <p:cNvPr id="3" name="Segnaposto contenuto 2">
            <a:extLst>
              <a:ext uri="{FF2B5EF4-FFF2-40B4-BE49-F238E27FC236}">
                <a16:creationId xmlns:a16="http://schemas.microsoft.com/office/drawing/2014/main" xmlns="" id="{D53F374C-57DC-E207-D494-6986428A2D60}"/>
              </a:ext>
            </a:extLst>
          </p:cNvPr>
          <p:cNvSpPr>
            <a:spLocks noGrp="1"/>
          </p:cNvSpPr>
          <p:nvPr>
            <p:ph idx="1"/>
          </p:nvPr>
        </p:nvSpPr>
        <p:spPr>
          <a:xfrm>
            <a:off x="987552" y="1444752"/>
            <a:ext cx="10287000" cy="4562856"/>
          </a:xfrm>
        </p:spPr>
        <p:txBody>
          <a:bodyPr rtlCol="0"/>
          <a:lstStyle>
            <a:defPPr>
              <a:defRPr lang="it-IT"/>
            </a:def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6" name="Segnaposto numero diapositiva 5">
            <a:extLst>
              <a:ext uri="{FF2B5EF4-FFF2-40B4-BE49-F238E27FC236}">
                <a16:creationId xmlns:a16="http://schemas.microsoft.com/office/drawing/2014/main" xmlns=""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defPPr>
              <a:defRPr lang="it-IT"/>
            </a:defPPr>
          </a:lstStyle>
          <a:p>
            <a:pPr rtl="0"/>
            <a:fld id="{84D792B7-0397-C047-AE12-1A03F7E3DC83}" type="slidenum">
              <a:rPr lang="it-IT" noProof="0" smtClean="0"/>
              <a:t>‹N›</a:t>
            </a:fld>
            <a:endParaRPr lang="it-IT" noProof="0"/>
          </a:p>
        </p:txBody>
      </p:sp>
      <p:sp>
        <p:nvSpPr>
          <p:cNvPr id="5" name="Segnaposto piè di pagina 4">
            <a:extLst>
              <a:ext uri="{FF2B5EF4-FFF2-40B4-BE49-F238E27FC236}">
                <a16:creationId xmlns:a16="http://schemas.microsoft.com/office/drawing/2014/main" xmlns=""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defPPr>
              <a:defRPr lang="it-IT"/>
            </a:defPPr>
          </a:lstStyle>
          <a:p>
            <a:pPr rtl="0"/>
            <a:r>
              <a:rPr lang="it-IT" noProof="0"/>
              <a:t>Filologia romanza </a:t>
            </a:r>
          </a:p>
        </p:txBody>
      </p:sp>
      <p:sp>
        <p:nvSpPr>
          <p:cNvPr id="4" name="Segnaposto data 3">
            <a:extLst>
              <a:ext uri="{FF2B5EF4-FFF2-40B4-BE49-F238E27FC236}">
                <a16:creationId xmlns:a16="http://schemas.microsoft.com/office/drawing/2014/main" xmlns="" id="{5A514D0E-ED92-E1A4-0E78-546375A0A63E}"/>
              </a:ext>
            </a:extLst>
          </p:cNvPr>
          <p:cNvSpPr>
            <a:spLocks noGrp="1"/>
          </p:cNvSpPr>
          <p:nvPr>
            <p:ph type="dt" sz="half" idx="10"/>
          </p:nvPr>
        </p:nvSpPr>
        <p:spPr/>
        <p:txBody>
          <a:bodyPr rtlCol="0"/>
          <a:lstStyle>
            <a:defPPr>
              <a:defRPr lang="it-IT"/>
            </a:defPPr>
          </a:lstStyle>
          <a:p>
            <a:pPr rtl="0"/>
            <a:r>
              <a:rPr lang="it-IT" noProof="0"/>
              <a:t>2024/25</a:t>
            </a:r>
          </a:p>
        </p:txBody>
      </p:sp>
      <p:cxnSp>
        <p:nvCxnSpPr>
          <p:cNvPr id="8" name="Connettore diritto 7">
            <a:extLst>
              <a:ext uri="{FF2B5EF4-FFF2-40B4-BE49-F238E27FC236}">
                <a16:creationId xmlns:a16="http://schemas.microsoft.com/office/drawing/2014/main" xmlns="" id="{61B47E35-6C3A-C32C-9037-4D421B7FAE15}"/>
              </a:ext>
            </a:extLst>
          </p:cNvPr>
          <p:cNvCxnSpPr>
            <a:cxnSpLocks/>
          </p:cNvCxnSpPr>
          <p:nvPr userDrawn="1"/>
        </p:nvCxnSpPr>
        <p:spPr>
          <a:xfrm>
            <a:off x="398366" y="1031955"/>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xmlns="" id="{B8DBFA4F-F38F-EF0F-7457-5210BB03F444}"/>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xmlns="" id="{568DEE4A-F4AB-FB9A-FDD7-3AFBB5A2740B}"/>
              </a:ext>
            </a:extLst>
          </p:cNvPr>
          <p:cNvCxnSpPr>
            <a:cxnSpLocks/>
          </p:cNvCxnSpPr>
          <p:nvPr userDrawn="1"/>
        </p:nvCxnSpPr>
        <p:spPr>
          <a:xfrm flipV="1">
            <a:off x="398367"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xmlns="" id="{EC921DE1-D458-FC03-01B4-9ECBDF8B6F27}"/>
              </a:ext>
            </a:extLst>
          </p:cNvPr>
          <p:cNvCxnSpPr>
            <a:cxnSpLocks/>
          </p:cNvCxnSpPr>
          <p:nvPr userDrawn="1"/>
        </p:nvCxnSpPr>
        <p:spPr>
          <a:xfrm flipV="1">
            <a:off x="11793633"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492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x4">
    <p:bg>
      <p:bgPr>
        <a:solidFill>
          <a:schemeClr val="tx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5A0BD26-4C3C-C934-E3C5-C4ABD369E612}"/>
              </a:ext>
            </a:extLst>
          </p:cNvPr>
          <p:cNvSpPr>
            <a:spLocks noGrp="1"/>
          </p:cNvSpPr>
          <p:nvPr>
            <p:ph type="title"/>
          </p:nvPr>
        </p:nvSpPr>
        <p:spPr>
          <a:xfrm>
            <a:off x="640080" y="466344"/>
            <a:ext cx="3236976" cy="996696"/>
          </a:xfrm>
        </p:spPr>
        <p:txBody>
          <a:bodyPr rtlCol="0"/>
          <a:lstStyle>
            <a:lvl1pPr>
              <a:defRPr lang="it-IT">
                <a:solidFill>
                  <a:schemeClr val="accent1"/>
                </a:solidFill>
              </a:defRPr>
            </a:lvl1pPr>
          </a:lstStyle>
          <a:p>
            <a:pPr rtl="0"/>
            <a:r>
              <a:rPr lang="it-IT" noProof="0"/>
              <a:t>Fare clic per modificare lo stile del titolo dello schema</a:t>
            </a:r>
          </a:p>
        </p:txBody>
      </p:sp>
      <p:sp>
        <p:nvSpPr>
          <p:cNvPr id="19" name="Segnaposto testo 2">
            <a:extLst>
              <a:ext uri="{FF2B5EF4-FFF2-40B4-BE49-F238E27FC236}">
                <a16:creationId xmlns:a16="http://schemas.microsoft.com/office/drawing/2014/main" xmlns="" id="{CB1722C2-4C66-F8BA-B3DD-6199116EFB25}"/>
              </a:ext>
            </a:extLst>
          </p:cNvPr>
          <p:cNvSpPr>
            <a:spLocks noGrp="1"/>
          </p:cNvSpPr>
          <p:nvPr>
            <p:ph type="body" idx="1" hasCustomPrompt="1"/>
          </p:nvPr>
        </p:nvSpPr>
        <p:spPr>
          <a:xfrm>
            <a:off x="630936" y="1618488"/>
            <a:ext cx="1819656" cy="466344"/>
          </a:xfrm>
        </p:spPr>
        <p:txBody>
          <a:bodyPr rtlCol="0" anchor="t"/>
          <a:lstStyle>
            <a:lvl1pPr marL="0" indent="0">
              <a:lnSpc>
                <a:spcPct val="100000"/>
              </a:lnSpc>
              <a:spcBef>
                <a:spcPts val="0"/>
              </a:spcBef>
              <a:buNone/>
              <a:defRPr lang="it-IT" sz="18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21" name="Segnaposto testo 2">
            <a:extLst>
              <a:ext uri="{FF2B5EF4-FFF2-40B4-BE49-F238E27FC236}">
                <a16:creationId xmlns:a16="http://schemas.microsoft.com/office/drawing/2014/main" xmlns="" id="{EEF857FA-9C5E-BED3-1ABB-A734EE39340B}"/>
              </a:ext>
            </a:extLst>
          </p:cNvPr>
          <p:cNvSpPr>
            <a:spLocks noGrp="1"/>
          </p:cNvSpPr>
          <p:nvPr>
            <p:ph type="body" idx="14" hasCustomPrompt="1"/>
          </p:nvPr>
        </p:nvSpPr>
        <p:spPr>
          <a:xfrm>
            <a:off x="3584448" y="1618488"/>
            <a:ext cx="1819656" cy="466344"/>
          </a:xfrm>
        </p:spPr>
        <p:txBody>
          <a:bodyPr rtlCol="0" anchor="t"/>
          <a:lstStyle>
            <a:lvl1pPr marL="0" indent="0">
              <a:lnSpc>
                <a:spcPct val="100000"/>
              </a:lnSpc>
              <a:spcBef>
                <a:spcPts val="0"/>
              </a:spcBef>
              <a:buNone/>
              <a:defRPr lang="it-IT" sz="18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22" name="Segnaposto testo 2">
            <a:extLst>
              <a:ext uri="{FF2B5EF4-FFF2-40B4-BE49-F238E27FC236}">
                <a16:creationId xmlns:a16="http://schemas.microsoft.com/office/drawing/2014/main" xmlns="" id="{F990F14B-1D1F-AA8D-BB23-FA8F7EEF666B}"/>
              </a:ext>
            </a:extLst>
          </p:cNvPr>
          <p:cNvSpPr>
            <a:spLocks noGrp="1"/>
          </p:cNvSpPr>
          <p:nvPr>
            <p:ph type="body" idx="15" hasCustomPrompt="1"/>
          </p:nvPr>
        </p:nvSpPr>
        <p:spPr>
          <a:xfrm>
            <a:off x="6483096" y="1618488"/>
            <a:ext cx="1819656" cy="466344"/>
          </a:xfrm>
        </p:spPr>
        <p:txBody>
          <a:bodyPr rtlCol="0" anchor="t"/>
          <a:lstStyle>
            <a:lvl1pPr marL="0" indent="0">
              <a:lnSpc>
                <a:spcPct val="100000"/>
              </a:lnSpc>
              <a:spcBef>
                <a:spcPts val="0"/>
              </a:spcBef>
              <a:buNone/>
              <a:defRPr lang="it-IT" sz="18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20" name="Segnaposto testo 4">
            <a:extLst>
              <a:ext uri="{FF2B5EF4-FFF2-40B4-BE49-F238E27FC236}">
                <a16:creationId xmlns:a16="http://schemas.microsoft.com/office/drawing/2014/main" xmlns="" id="{7D1D0610-E513-F5EA-0393-622F692CA0F2}"/>
              </a:ext>
            </a:extLst>
          </p:cNvPr>
          <p:cNvSpPr>
            <a:spLocks noGrp="1"/>
          </p:cNvSpPr>
          <p:nvPr>
            <p:ph type="body" sz="quarter" idx="3" hasCustomPrompt="1"/>
          </p:nvPr>
        </p:nvSpPr>
        <p:spPr>
          <a:xfrm>
            <a:off x="9528048" y="1618488"/>
            <a:ext cx="1819656" cy="466344"/>
          </a:xfrm>
        </p:spPr>
        <p:txBody>
          <a:bodyPr rtlCol="0" anchor="t"/>
          <a:lstStyle>
            <a:lvl1pPr marL="0" indent="0">
              <a:lnSpc>
                <a:spcPct val="100000"/>
              </a:lnSpc>
              <a:spcBef>
                <a:spcPts val="0"/>
              </a:spcBef>
              <a:buNone/>
              <a:defRPr lang="it-IT" sz="18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24" name="Segnaposto testo 2">
            <a:extLst>
              <a:ext uri="{FF2B5EF4-FFF2-40B4-BE49-F238E27FC236}">
                <a16:creationId xmlns:a16="http://schemas.microsoft.com/office/drawing/2014/main" xmlns="" id="{68F906E4-47B1-BEE5-E30F-146C6869BF2D}"/>
              </a:ext>
            </a:extLst>
          </p:cNvPr>
          <p:cNvSpPr>
            <a:spLocks noGrp="1"/>
          </p:cNvSpPr>
          <p:nvPr>
            <p:ph type="body" idx="17" hasCustomPrompt="1"/>
          </p:nvPr>
        </p:nvSpPr>
        <p:spPr>
          <a:xfrm>
            <a:off x="630936" y="2414016"/>
            <a:ext cx="2167128" cy="310896"/>
          </a:xfrm>
        </p:spPr>
        <p:txBody>
          <a:bodyPr rtlCol="0" anchor="t"/>
          <a:lstStyle>
            <a:lvl1pPr marL="0" indent="0">
              <a:lnSpc>
                <a:spcPct val="100000"/>
              </a:lnSpc>
              <a:spcBef>
                <a:spcPts val="0"/>
              </a:spcBef>
              <a:buNone/>
              <a:defRPr lang="it-IT" sz="14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26" name="Segnaposto testo 2">
            <a:extLst>
              <a:ext uri="{FF2B5EF4-FFF2-40B4-BE49-F238E27FC236}">
                <a16:creationId xmlns:a16="http://schemas.microsoft.com/office/drawing/2014/main" xmlns="" id="{5C6EFDC5-2080-3126-AB93-FB89817B2C28}"/>
              </a:ext>
            </a:extLst>
          </p:cNvPr>
          <p:cNvSpPr>
            <a:spLocks noGrp="1"/>
          </p:cNvSpPr>
          <p:nvPr>
            <p:ph type="body" idx="19" hasCustomPrompt="1"/>
          </p:nvPr>
        </p:nvSpPr>
        <p:spPr>
          <a:xfrm>
            <a:off x="3584448" y="2414016"/>
            <a:ext cx="2167128" cy="310896"/>
          </a:xfrm>
        </p:spPr>
        <p:txBody>
          <a:bodyPr rtlCol="0" anchor="t"/>
          <a:lstStyle>
            <a:lvl1pPr marL="0" indent="0">
              <a:lnSpc>
                <a:spcPct val="100000"/>
              </a:lnSpc>
              <a:spcBef>
                <a:spcPts val="0"/>
              </a:spcBef>
              <a:buNone/>
              <a:defRPr lang="it-IT" sz="14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27" name="Segnaposto testo 2">
            <a:extLst>
              <a:ext uri="{FF2B5EF4-FFF2-40B4-BE49-F238E27FC236}">
                <a16:creationId xmlns:a16="http://schemas.microsoft.com/office/drawing/2014/main" xmlns="" id="{D6CD9CDA-E122-F6EB-30B5-26D7E17771AB}"/>
              </a:ext>
            </a:extLst>
          </p:cNvPr>
          <p:cNvSpPr>
            <a:spLocks noGrp="1"/>
          </p:cNvSpPr>
          <p:nvPr>
            <p:ph type="body" idx="20" hasCustomPrompt="1"/>
          </p:nvPr>
        </p:nvSpPr>
        <p:spPr>
          <a:xfrm>
            <a:off x="6483096" y="2414016"/>
            <a:ext cx="2167128" cy="310896"/>
          </a:xfrm>
        </p:spPr>
        <p:txBody>
          <a:bodyPr rtlCol="0" anchor="t"/>
          <a:lstStyle>
            <a:lvl1pPr marL="0" indent="0">
              <a:lnSpc>
                <a:spcPct val="100000"/>
              </a:lnSpc>
              <a:spcBef>
                <a:spcPts val="0"/>
              </a:spcBef>
              <a:buNone/>
              <a:defRPr lang="it-IT" sz="14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25" name="Segnaposto testo 4">
            <a:extLst>
              <a:ext uri="{FF2B5EF4-FFF2-40B4-BE49-F238E27FC236}">
                <a16:creationId xmlns:a16="http://schemas.microsoft.com/office/drawing/2014/main" xmlns="" id="{3BF37293-4E33-5570-29ED-04EB525DD199}"/>
              </a:ext>
            </a:extLst>
          </p:cNvPr>
          <p:cNvSpPr>
            <a:spLocks noGrp="1"/>
          </p:cNvSpPr>
          <p:nvPr>
            <p:ph type="body" sz="quarter" idx="18" hasCustomPrompt="1"/>
          </p:nvPr>
        </p:nvSpPr>
        <p:spPr>
          <a:xfrm>
            <a:off x="9528048" y="2414016"/>
            <a:ext cx="2167128" cy="310896"/>
          </a:xfrm>
        </p:spPr>
        <p:txBody>
          <a:bodyPr rtlCol="0" anchor="t"/>
          <a:lstStyle>
            <a:lvl1pPr marL="0" indent="0">
              <a:lnSpc>
                <a:spcPct val="100000"/>
              </a:lnSpc>
              <a:spcBef>
                <a:spcPts val="0"/>
              </a:spcBef>
              <a:buNone/>
              <a:defRPr lang="it-IT" sz="14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32" name="Segnaposto immagine 31">
            <a:extLst>
              <a:ext uri="{FF2B5EF4-FFF2-40B4-BE49-F238E27FC236}">
                <a16:creationId xmlns:a16="http://schemas.microsoft.com/office/drawing/2014/main" xmlns="" id="{87F13219-232C-C38C-7D86-D48FAC7D8270}"/>
              </a:ext>
            </a:extLst>
          </p:cNvPr>
          <p:cNvSpPr>
            <a:spLocks noGrp="1"/>
          </p:cNvSpPr>
          <p:nvPr>
            <p:ph type="pic" sz="quarter" idx="22"/>
          </p:nvPr>
        </p:nvSpPr>
        <p:spPr>
          <a:xfrm>
            <a:off x="740664" y="2852928"/>
            <a:ext cx="1892808" cy="2715768"/>
          </a:xfrm>
          <a:solidFill>
            <a:schemeClr val="tx2">
              <a:lumMod val="60000"/>
              <a:lumOff val="40000"/>
            </a:schemeClr>
          </a:solidFill>
          <a:ln w="15875">
            <a:solidFill>
              <a:schemeClr val="accent1"/>
            </a:solidFill>
          </a:ln>
        </p:spPr>
        <p:txBody>
          <a:bodyPr rtlCol="0" anchor="ctr"/>
          <a:lstStyle>
            <a:lvl1pPr marL="0" indent="0" algn="ctr">
              <a:buNone/>
              <a:defRPr lang="it-IT" sz="1200"/>
            </a:lvl1pPr>
          </a:lstStyle>
          <a:p>
            <a:pPr rtl="0"/>
            <a:r>
              <a:rPr lang="it-IT" noProof="0"/>
              <a:t>Fare clic sull'icona per inserire un'immagine</a:t>
            </a:r>
          </a:p>
        </p:txBody>
      </p:sp>
      <p:sp>
        <p:nvSpPr>
          <p:cNvPr id="33" name="Segnaposto immagine 31">
            <a:extLst>
              <a:ext uri="{FF2B5EF4-FFF2-40B4-BE49-F238E27FC236}">
                <a16:creationId xmlns:a16="http://schemas.microsoft.com/office/drawing/2014/main" xmlns="" id="{F8C639A8-0897-2015-9829-94E98335DF21}"/>
              </a:ext>
            </a:extLst>
          </p:cNvPr>
          <p:cNvSpPr>
            <a:spLocks noGrp="1"/>
          </p:cNvSpPr>
          <p:nvPr>
            <p:ph type="pic" sz="quarter" idx="23"/>
          </p:nvPr>
        </p:nvSpPr>
        <p:spPr>
          <a:xfrm>
            <a:off x="3685032" y="2852928"/>
            <a:ext cx="1892808" cy="2715768"/>
          </a:xfrm>
          <a:solidFill>
            <a:schemeClr val="tx2">
              <a:lumMod val="60000"/>
              <a:lumOff val="40000"/>
            </a:schemeClr>
          </a:solidFill>
          <a:ln w="15875">
            <a:solidFill>
              <a:schemeClr val="accent1"/>
            </a:solidFill>
          </a:ln>
        </p:spPr>
        <p:txBody>
          <a:bodyPr rtlCol="0" anchor="ctr"/>
          <a:lstStyle>
            <a:lvl1pPr marL="0" indent="0" algn="ctr">
              <a:buNone/>
              <a:defRPr lang="it-IT" sz="1200"/>
            </a:lvl1pPr>
          </a:lstStyle>
          <a:p>
            <a:pPr rtl="0"/>
            <a:r>
              <a:rPr lang="it-IT" noProof="0"/>
              <a:t>Fare clic sull'icona per inserire un'immagine</a:t>
            </a:r>
          </a:p>
        </p:txBody>
      </p:sp>
      <p:sp>
        <p:nvSpPr>
          <p:cNvPr id="34" name="Segnaposto immagine 31">
            <a:extLst>
              <a:ext uri="{FF2B5EF4-FFF2-40B4-BE49-F238E27FC236}">
                <a16:creationId xmlns:a16="http://schemas.microsoft.com/office/drawing/2014/main" xmlns="" id="{6CBA6ABC-D5D1-9758-59EA-8DE549CC612D}"/>
              </a:ext>
            </a:extLst>
          </p:cNvPr>
          <p:cNvSpPr>
            <a:spLocks noGrp="1"/>
          </p:cNvSpPr>
          <p:nvPr>
            <p:ph type="pic" sz="quarter" idx="24"/>
          </p:nvPr>
        </p:nvSpPr>
        <p:spPr>
          <a:xfrm>
            <a:off x="6601968" y="2852928"/>
            <a:ext cx="1892808" cy="2715768"/>
          </a:xfrm>
          <a:solidFill>
            <a:schemeClr val="tx2">
              <a:lumMod val="60000"/>
              <a:lumOff val="40000"/>
            </a:schemeClr>
          </a:solidFill>
          <a:ln w="15875">
            <a:solidFill>
              <a:schemeClr val="accent1"/>
            </a:solidFill>
          </a:ln>
        </p:spPr>
        <p:txBody>
          <a:bodyPr rtlCol="0" anchor="ctr"/>
          <a:lstStyle>
            <a:lvl1pPr marL="0" indent="0" algn="ctr">
              <a:buNone/>
              <a:defRPr lang="it-IT" sz="1200"/>
            </a:lvl1pPr>
          </a:lstStyle>
          <a:p>
            <a:pPr rtl="0"/>
            <a:r>
              <a:rPr lang="it-IT" noProof="0"/>
              <a:t>Fare clic sull'icona per inserire un'immagine</a:t>
            </a:r>
          </a:p>
        </p:txBody>
      </p:sp>
      <p:sp>
        <p:nvSpPr>
          <p:cNvPr id="36" name="Segnaposto immagine 31">
            <a:extLst>
              <a:ext uri="{FF2B5EF4-FFF2-40B4-BE49-F238E27FC236}">
                <a16:creationId xmlns:a16="http://schemas.microsoft.com/office/drawing/2014/main" xmlns="" id="{40E68EB8-B0D8-E5D4-CE19-45219E4D7038}"/>
              </a:ext>
            </a:extLst>
          </p:cNvPr>
          <p:cNvSpPr>
            <a:spLocks noGrp="1"/>
          </p:cNvSpPr>
          <p:nvPr>
            <p:ph type="pic" sz="quarter" idx="26"/>
          </p:nvPr>
        </p:nvSpPr>
        <p:spPr>
          <a:xfrm>
            <a:off x="9546336" y="2852928"/>
            <a:ext cx="1892808" cy="2715768"/>
          </a:xfrm>
          <a:solidFill>
            <a:schemeClr val="tx2">
              <a:lumMod val="60000"/>
              <a:lumOff val="40000"/>
            </a:schemeClr>
          </a:solidFill>
          <a:ln w="15875">
            <a:solidFill>
              <a:schemeClr val="accent1"/>
            </a:solidFill>
          </a:ln>
        </p:spPr>
        <p:txBody>
          <a:bodyPr rtlCol="0" anchor="ctr"/>
          <a:lstStyle>
            <a:lvl1pPr marL="0" indent="0" algn="ctr">
              <a:buNone/>
              <a:defRPr lang="it-IT" sz="1200"/>
            </a:lvl1pPr>
          </a:lstStyle>
          <a:p>
            <a:pPr rtl="0"/>
            <a:r>
              <a:rPr lang="it-IT" noProof="0"/>
              <a:t>Fare clic sull'icona per inserire un'immagine</a:t>
            </a:r>
          </a:p>
        </p:txBody>
      </p:sp>
      <p:cxnSp>
        <p:nvCxnSpPr>
          <p:cNvPr id="17" name="Connettore diritto 16">
            <a:extLst>
              <a:ext uri="{FF2B5EF4-FFF2-40B4-BE49-F238E27FC236}">
                <a16:creationId xmlns:a16="http://schemas.microsoft.com/office/drawing/2014/main" xmlns="" id="{0E26C148-CFEE-21C0-96F3-EBC299FD2285}"/>
              </a:ext>
            </a:extLst>
          </p:cNvPr>
          <p:cNvCxnSpPr>
            <a:cxnSpLocks/>
          </p:cNvCxnSpPr>
          <p:nvPr userDrawn="1"/>
        </p:nvCxnSpPr>
        <p:spPr>
          <a:xfrm>
            <a:off x="6585357" y="2355475"/>
            <a:ext cx="1925203"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Connettore diritto 29">
            <a:extLst>
              <a:ext uri="{FF2B5EF4-FFF2-40B4-BE49-F238E27FC236}">
                <a16:creationId xmlns:a16="http://schemas.microsoft.com/office/drawing/2014/main" xmlns="" id="{65BFA673-0676-EDA2-B7AA-6FA05B486C17}"/>
              </a:ext>
            </a:extLst>
          </p:cNvPr>
          <p:cNvCxnSpPr>
            <a:cxnSpLocks/>
          </p:cNvCxnSpPr>
          <p:nvPr userDrawn="1"/>
        </p:nvCxnSpPr>
        <p:spPr>
          <a:xfrm>
            <a:off x="9628632" y="2361693"/>
            <a:ext cx="192938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Connettore diritto 36">
            <a:extLst>
              <a:ext uri="{FF2B5EF4-FFF2-40B4-BE49-F238E27FC236}">
                <a16:creationId xmlns:a16="http://schemas.microsoft.com/office/drawing/2014/main" xmlns="" id="{75B0A4BB-506D-F90C-BF18-B86999FDC27A}"/>
              </a:ext>
            </a:extLst>
          </p:cNvPr>
          <p:cNvCxnSpPr>
            <a:cxnSpLocks/>
          </p:cNvCxnSpPr>
          <p:nvPr userDrawn="1"/>
        </p:nvCxnSpPr>
        <p:spPr>
          <a:xfrm>
            <a:off x="729735" y="2354726"/>
            <a:ext cx="192938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Connettore diritto 38">
            <a:extLst>
              <a:ext uri="{FF2B5EF4-FFF2-40B4-BE49-F238E27FC236}">
                <a16:creationId xmlns:a16="http://schemas.microsoft.com/office/drawing/2014/main" xmlns="" id="{1E4F1002-8ECA-FF8D-84D1-D74BB9C00127}"/>
              </a:ext>
            </a:extLst>
          </p:cNvPr>
          <p:cNvCxnSpPr>
            <a:cxnSpLocks/>
          </p:cNvCxnSpPr>
          <p:nvPr userDrawn="1"/>
        </p:nvCxnSpPr>
        <p:spPr>
          <a:xfrm>
            <a:off x="3672459" y="2349116"/>
            <a:ext cx="192938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Segnaposto numero diapositiva 5">
            <a:extLst>
              <a:ext uri="{FF2B5EF4-FFF2-40B4-BE49-F238E27FC236}">
                <a16:creationId xmlns:a16="http://schemas.microsoft.com/office/drawing/2014/main" xmlns=""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it-IT">
                <a:solidFill>
                  <a:schemeClr val="accent1"/>
                </a:solidFill>
              </a:defRPr>
            </a:lvl1pPr>
          </a:lstStyle>
          <a:p>
            <a:pPr rtl="0"/>
            <a:fld id="{84D792B7-0397-C047-AE12-1A03F7E3DC83}" type="slidenum">
              <a:rPr lang="it-IT" noProof="0" smtClean="0"/>
              <a:pPr rtl="0"/>
              <a:t>‹N›</a:t>
            </a:fld>
            <a:endParaRPr lang="it-IT" noProof="0"/>
          </a:p>
        </p:txBody>
      </p:sp>
      <p:sp>
        <p:nvSpPr>
          <p:cNvPr id="5" name="Segnaposto piè di pagina 4">
            <a:extLst>
              <a:ext uri="{FF2B5EF4-FFF2-40B4-BE49-F238E27FC236}">
                <a16:creationId xmlns:a16="http://schemas.microsoft.com/office/drawing/2014/main" xmlns=""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it-IT">
                <a:solidFill>
                  <a:schemeClr val="accent1"/>
                </a:solidFill>
              </a:defRPr>
            </a:lvl1pPr>
          </a:lstStyle>
          <a:p>
            <a:pPr rtl="0"/>
            <a:r>
              <a:rPr lang="it-IT" noProof="0"/>
              <a:t>Filologia romanza </a:t>
            </a:r>
          </a:p>
        </p:txBody>
      </p:sp>
      <p:sp>
        <p:nvSpPr>
          <p:cNvPr id="4" name="Segnaposto data 3">
            <a:extLst>
              <a:ext uri="{FF2B5EF4-FFF2-40B4-BE49-F238E27FC236}">
                <a16:creationId xmlns:a16="http://schemas.microsoft.com/office/drawing/2014/main" xmlns="" id="{5A514D0E-ED92-E1A4-0E78-546375A0A63E}"/>
              </a:ext>
            </a:extLst>
          </p:cNvPr>
          <p:cNvSpPr>
            <a:spLocks noGrp="1"/>
          </p:cNvSpPr>
          <p:nvPr>
            <p:ph type="dt" sz="half" idx="10"/>
          </p:nvPr>
        </p:nvSpPr>
        <p:spPr/>
        <p:txBody>
          <a:bodyPr rtlCol="0"/>
          <a:lstStyle>
            <a:lvl1pPr>
              <a:defRPr lang="it-IT">
                <a:solidFill>
                  <a:schemeClr val="accent1"/>
                </a:solidFill>
              </a:defRPr>
            </a:lvl1pPr>
          </a:lstStyle>
          <a:p>
            <a:pPr rtl="0"/>
            <a:r>
              <a:rPr lang="it-IT" noProof="0"/>
              <a:t>2024/25</a:t>
            </a:r>
          </a:p>
        </p:txBody>
      </p:sp>
      <p:cxnSp>
        <p:nvCxnSpPr>
          <p:cNvPr id="9" name="Connettore diritto 8">
            <a:extLst>
              <a:ext uri="{FF2B5EF4-FFF2-40B4-BE49-F238E27FC236}">
                <a16:creationId xmlns:a16="http://schemas.microsoft.com/office/drawing/2014/main" xmlns="" id="{C60493A2-A97C-AF3D-B912-358EF45F61BD}"/>
              </a:ext>
            </a:extLst>
          </p:cNvPr>
          <p:cNvCxnSpPr>
            <a:cxnSpLocks/>
          </p:cNvCxnSpPr>
          <p:nvPr userDrawn="1"/>
        </p:nvCxnSpPr>
        <p:spPr>
          <a:xfrm>
            <a:off x="5304971" y="929468"/>
            <a:ext cx="6887029"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xmlns="" id="{835BFB79-CBB3-07C6-9054-B6A67EB74CD0}"/>
              </a:ext>
            </a:extLst>
          </p:cNvPr>
          <p:cNvCxnSpPr>
            <a:cxnSpLocks/>
          </p:cNvCxnSpPr>
          <p:nvPr userDrawn="1"/>
        </p:nvCxnSpPr>
        <p:spPr>
          <a:xfrm>
            <a:off x="0" y="397080"/>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Connettore diritto 14">
            <a:extLst>
              <a:ext uri="{FF2B5EF4-FFF2-40B4-BE49-F238E27FC236}">
                <a16:creationId xmlns:a16="http://schemas.microsoft.com/office/drawing/2014/main" xmlns="" id="{92D070E1-5B92-2362-47F1-B8BCB4EFFA48}"/>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6930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x8">
    <p:bg>
      <p:bgPr>
        <a:solidFill>
          <a:schemeClr val="accent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5A0BD26-4C3C-C934-E3C5-C4ABD369E612}"/>
              </a:ext>
            </a:extLst>
          </p:cNvPr>
          <p:cNvSpPr>
            <a:spLocks noGrp="1"/>
          </p:cNvSpPr>
          <p:nvPr>
            <p:ph type="title"/>
          </p:nvPr>
        </p:nvSpPr>
        <p:spPr>
          <a:xfrm>
            <a:off x="2039112" y="192024"/>
            <a:ext cx="8165592" cy="722376"/>
          </a:xfrm>
        </p:spPr>
        <p:txBody>
          <a:bodyPr rtlCol="0"/>
          <a:lstStyle>
            <a:lvl1pPr algn="ctr">
              <a:defRPr lang="it-IT">
                <a:solidFill>
                  <a:schemeClr val="accent1"/>
                </a:solidFill>
              </a:defRPr>
            </a:lvl1pPr>
          </a:lstStyle>
          <a:p>
            <a:pPr rtl="0"/>
            <a:r>
              <a:rPr lang="it-IT" noProof="0"/>
              <a:t>Fare clic per modificare lo stile del titolo dello schema</a:t>
            </a:r>
          </a:p>
        </p:txBody>
      </p:sp>
      <p:sp>
        <p:nvSpPr>
          <p:cNvPr id="32" name="Segnaposto immagine 31">
            <a:extLst>
              <a:ext uri="{FF2B5EF4-FFF2-40B4-BE49-F238E27FC236}">
                <a16:creationId xmlns:a16="http://schemas.microsoft.com/office/drawing/2014/main" xmlns="" id="{87F13219-232C-C38C-7D86-D48FAC7D8270}"/>
              </a:ext>
            </a:extLst>
          </p:cNvPr>
          <p:cNvSpPr>
            <a:spLocks noGrp="1"/>
          </p:cNvSpPr>
          <p:nvPr>
            <p:ph type="pic" sz="quarter" idx="22"/>
          </p:nvPr>
        </p:nvSpPr>
        <p:spPr>
          <a:xfrm>
            <a:off x="1101852" y="1261872"/>
            <a:ext cx="1609344" cy="1609344"/>
          </a:xfrm>
          <a:solidFill>
            <a:schemeClr val="tx2">
              <a:lumMod val="60000"/>
              <a:lumOff val="40000"/>
            </a:schemeClr>
          </a:solidFill>
          <a:ln w="15875">
            <a:solidFill>
              <a:schemeClr val="bg1"/>
            </a:solidFill>
          </a:ln>
        </p:spPr>
        <p:txBody>
          <a:bodyPr rtlCol="0" anchor="ctr"/>
          <a:lstStyle>
            <a:lvl1pPr marL="0" indent="0" algn="ctr">
              <a:buNone/>
              <a:defRPr lang="it-IT" sz="1200"/>
            </a:lvl1pPr>
          </a:lstStyle>
          <a:p>
            <a:pPr rtl="0"/>
            <a:r>
              <a:rPr lang="it-IT" noProof="0"/>
              <a:t>Fare clic sull'icona per inserire un'immagine</a:t>
            </a:r>
          </a:p>
        </p:txBody>
      </p:sp>
      <p:sp>
        <p:nvSpPr>
          <p:cNvPr id="19" name="Segnaposto testo 2">
            <a:extLst>
              <a:ext uri="{FF2B5EF4-FFF2-40B4-BE49-F238E27FC236}">
                <a16:creationId xmlns:a16="http://schemas.microsoft.com/office/drawing/2014/main" xmlns="" id="{CB1722C2-4C66-F8BA-B3DD-6199116EFB25}"/>
              </a:ext>
            </a:extLst>
          </p:cNvPr>
          <p:cNvSpPr>
            <a:spLocks noGrp="1"/>
          </p:cNvSpPr>
          <p:nvPr>
            <p:ph type="body" idx="1" hasCustomPrompt="1"/>
          </p:nvPr>
        </p:nvSpPr>
        <p:spPr>
          <a:xfrm>
            <a:off x="992124" y="2889504"/>
            <a:ext cx="1828800" cy="310896"/>
          </a:xfrm>
        </p:spPr>
        <p:txBody>
          <a:bodyPr lIns="0" rIns="0" rtlCol="0" anchor="ctr"/>
          <a:lstStyle>
            <a:lvl1pPr marL="0" indent="0" algn="ctr">
              <a:lnSpc>
                <a:spcPct val="100000"/>
              </a:lnSpc>
              <a:spcBef>
                <a:spcPts val="0"/>
              </a:spcBef>
              <a:buNone/>
              <a:defRPr lang="it-IT" sz="1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24" name="Segnaposto testo 2">
            <a:extLst>
              <a:ext uri="{FF2B5EF4-FFF2-40B4-BE49-F238E27FC236}">
                <a16:creationId xmlns:a16="http://schemas.microsoft.com/office/drawing/2014/main" xmlns="" id="{68F906E4-47B1-BEE5-E30F-146C6869BF2D}"/>
              </a:ext>
            </a:extLst>
          </p:cNvPr>
          <p:cNvSpPr>
            <a:spLocks noGrp="1"/>
          </p:cNvSpPr>
          <p:nvPr>
            <p:ph type="body" idx="17" hasCustomPrompt="1"/>
          </p:nvPr>
        </p:nvSpPr>
        <p:spPr>
          <a:xfrm>
            <a:off x="1060704" y="3154680"/>
            <a:ext cx="1691640" cy="466344"/>
          </a:xfrm>
          <a:solidFill>
            <a:schemeClr val="accent2"/>
          </a:solidFill>
        </p:spPr>
        <p:txBody>
          <a:bodyPr lIns="0" rIns="0" rtlCol="0" anchor="t"/>
          <a:lstStyle>
            <a:lvl1pPr marL="0" indent="0" algn="ctr">
              <a:lnSpc>
                <a:spcPct val="100000"/>
              </a:lnSpc>
              <a:spcBef>
                <a:spcPts val="0"/>
              </a:spcBef>
              <a:buNone/>
              <a:defRPr lang="it-IT" sz="12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31" name="Segnaposto immagine 31">
            <a:extLst>
              <a:ext uri="{FF2B5EF4-FFF2-40B4-BE49-F238E27FC236}">
                <a16:creationId xmlns:a16="http://schemas.microsoft.com/office/drawing/2014/main" xmlns="" id="{19E34216-9950-3FAF-F3B8-AB91DE926287}"/>
              </a:ext>
            </a:extLst>
          </p:cNvPr>
          <p:cNvSpPr>
            <a:spLocks noGrp="1"/>
          </p:cNvSpPr>
          <p:nvPr>
            <p:ph type="pic" sz="quarter" idx="27"/>
          </p:nvPr>
        </p:nvSpPr>
        <p:spPr>
          <a:xfrm>
            <a:off x="1101852" y="3877056"/>
            <a:ext cx="1609344" cy="1609344"/>
          </a:xfrm>
          <a:solidFill>
            <a:schemeClr val="tx2">
              <a:lumMod val="60000"/>
              <a:lumOff val="40000"/>
            </a:schemeClr>
          </a:solidFill>
          <a:ln w="15875">
            <a:solidFill>
              <a:schemeClr val="bg1"/>
            </a:solidFill>
          </a:ln>
        </p:spPr>
        <p:txBody>
          <a:bodyPr rtlCol="0" anchor="ctr"/>
          <a:lstStyle>
            <a:lvl1pPr marL="0" indent="0" algn="ctr">
              <a:buNone/>
              <a:defRPr lang="it-IT" sz="1200"/>
            </a:lvl1pPr>
          </a:lstStyle>
          <a:p>
            <a:pPr rtl="0"/>
            <a:r>
              <a:rPr lang="it-IT" noProof="0"/>
              <a:t>Fare clic sull'icona per inserire un'immagine</a:t>
            </a:r>
          </a:p>
        </p:txBody>
      </p:sp>
      <p:sp>
        <p:nvSpPr>
          <p:cNvPr id="45" name="Segnaposto testo 2">
            <a:extLst>
              <a:ext uri="{FF2B5EF4-FFF2-40B4-BE49-F238E27FC236}">
                <a16:creationId xmlns:a16="http://schemas.microsoft.com/office/drawing/2014/main" xmlns="" id="{C3F46F42-C5D7-B0CE-E3C5-46117B70A93B}"/>
              </a:ext>
            </a:extLst>
          </p:cNvPr>
          <p:cNvSpPr>
            <a:spLocks noGrp="1"/>
          </p:cNvSpPr>
          <p:nvPr>
            <p:ph type="body" idx="35" hasCustomPrompt="1"/>
          </p:nvPr>
        </p:nvSpPr>
        <p:spPr>
          <a:xfrm>
            <a:off x="978408" y="5477256"/>
            <a:ext cx="1856232" cy="310896"/>
          </a:xfrm>
        </p:spPr>
        <p:txBody>
          <a:bodyPr lIns="0" rIns="0" rtlCol="0" anchor="ctr"/>
          <a:lstStyle>
            <a:lvl1pPr marL="0" indent="0" algn="ctr">
              <a:lnSpc>
                <a:spcPct val="100000"/>
              </a:lnSpc>
              <a:spcBef>
                <a:spcPts val="0"/>
              </a:spcBef>
              <a:buNone/>
              <a:defRPr lang="it-IT" sz="1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41" name="Segnaposto testo 2">
            <a:extLst>
              <a:ext uri="{FF2B5EF4-FFF2-40B4-BE49-F238E27FC236}">
                <a16:creationId xmlns:a16="http://schemas.microsoft.com/office/drawing/2014/main" xmlns="" id="{F01F58CE-C433-DC58-1D16-405DC2D82D88}"/>
              </a:ext>
            </a:extLst>
          </p:cNvPr>
          <p:cNvSpPr>
            <a:spLocks noGrp="1"/>
          </p:cNvSpPr>
          <p:nvPr>
            <p:ph type="body" idx="31" hasCustomPrompt="1"/>
          </p:nvPr>
        </p:nvSpPr>
        <p:spPr>
          <a:xfrm>
            <a:off x="1060704" y="5760720"/>
            <a:ext cx="1691640" cy="466344"/>
          </a:xfrm>
          <a:solidFill>
            <a:schemeClr val="accent2"/>
          </a:solidFill>
        </p:spPr>
        <p:txBody>
          <a:bodyPr lIns="0" rIns="0" rtlCol="0" anchor="t"/>
          <a:lstStyle>
            <a:lvl1pPr marL="0" indent="0" algn="ctr">
              <a:lnSpc>
                <a:spcPct val="100000"/>
              </a:lnSpc>
              <a:spcBef>
                <a:spcPts val="0"/>
              </a:spcBef>
              <a:buNone/>
              <a:defRPr lang="it-IT" sz="12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33" name="Segnaposto immagine 31">
            <a:extLst>
              <a:ext uri="{FF2B5EF4-FFF2-40B4-BE49-F238E27FC236}">
                <a16:creationId xmlns:a16="http://schemas.microsoft.com/office/drawing/2014/main" xmlns="" id="{F8C639A8-0897-2015-9829-94E98335DF21}"/>
              </a:ext>
            </a:extLst>
          </p:cNvPr>
          <p:cNvSpPr>
            <a:spLocks noGrp="1"/>
          </p:cNvSpPr>
          <p:nvPr>
            <p:ph type="pic" sz="quarter" idx="23"/>
          </p:nvPr>
        </p:nvSpPr>
        <p:spPr>
          <a:xfrm>
            <a:off x="3962764" y="1261872"/>
            <a:ext cx="1609344" cy="1609344"/>
          </a:xfrm>
          <a:solidFill>
            <a:schemeClr val="tx2">
              <a:lumMod val="60000"/>
              <a:lumOff val="40000"/>
            </a:schemeClr>
          </a:solidFill>
          <a:ln w="15875">
            <a:solidFill>
              <a:schemeClr val="bg1"/>
            </a:solidFill>
          </a:ln>
        </p:spPr>
        <p:txBody>
          <a:bodyPr rtlCol="0" anchor="ctr"/>
          <a:lstStyle>
            <a:lvl1pPr marL="0" indent="0" algn="ctr">
              <a:buNone/>
              <a:defRPr lang="it-IT" sz="1200"/>
            </a:lvl1pPr>
          </a:lstStyle>
          <a:p>
            <a:pPr rtl="0"/>
            <a:r>
              <a:rPr lang="it-IT" noProof="0"/>
              <a:t>Fare clic sull'icona per inserire un'immagine</a:t>
            </a:r>
          </a:p>
        </p:txBody>
      </p:sp>
      <p:sp>
        <p:nvSpPr>
          <p:cNvPr id="21" name="Segnaposto testo 2">
            <a:extLst>
              <a:ext uri="{FF2B5EF4-FFF2-40B4-BE49-F238E27FC236}">
                <a16:creationId xmlns:a16="http://schemas.microsoft.com/office/drawing/2014/main" xmlns="" id="{EEF857FA-9C5E-BED3-1ABB-A734EE39340B}"/>
              </a:ext>
            </a:extLst>
          </p:cNvPr>
          <p:cNvSpPr>
            <a:spLocks noGrp="1"/>
          </p:cNvSpPr>
          <p:nvPr>
            <p:ph type="body" idx="14" hasCustomPrompt="1"/>
          </p:nvPr>
        </p:nvSpPr>
        <p:spPr>
          <a:xfrm>
            <a:off x="3853036" y="2889504"/>
            <a:ext cx="1828800" cy="310896"/>
          </a:xfrm>
        </p:spPr>
        <p:txBody>
          <a:bodyPr lIns="0" rIns="0" rtlCol="0" anchor="ctr"/>
          <a:lstStyle>
            <a:lvl1pPr marL="0" indent="0" algn="ctr">
              <a:lnSpc>
                <a:spcPct val="100000"/>
              </a:lnSpc>
              <a:spcBef>
                <a:spcPts val="0"/>
              </a:spcBef>
              <a:buNone/>
              <a:defRPr lang="it-IT" sz="1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26" name="Segnaposto testo 2">
            <a:extLst>
              <a:ext uri="{FF2B5EF4-FFF2-40B4-BE49-F238E27FC236}">
                <a16:creationId xmlns:a16="http://schemas.microsoft.com/office/drawing/2014/main" xmlns="" id="{5C6EFDC5-2080-3126-AB93-FB89817B2C28}"/>
              </a:ext>
            </a:extLst>
          </p:cNvPr>
          <p:cNvSpPr>
            <a:spLocks noGrp="1"/>
          </p:cNvSpPr>
          <p:nvPr>
            <p:ph type="body" idx="19" hasCustomPrompt="1"/>
          </p:nvPr>
        </p:nvSpPr>
        <p:spPr>
          <a:xfrm>
            <a:off x="3921616" y="3154680"/>
            <a:ext cx="1691640" cy="466344"/>
          </a:xfrm>
          <a:solidFill>
            <a:schemeClr val="accent2"/>
          </a:solidFill>
        </p:spPr>
        <p:txBody>
          <a:bodyPr lIns="0" rIns="0" rtlCol="0" anchor="t"/>
          <a:lstStyle>
            <a:lvl1pPr marL="0" indent="0" algn="ctr">
              <a:lnSpc>
                <a:spcPct val="100000"/>
              </a:lnSpc>
              <a:spcBef>
                <a:spcPts val="0"/>
              </a:spcBef>
              <a:buNone/>
              <a:defRPr lang="it-IT" sz="12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35" name="Segnaposto immagine 31">
            <a:extLst>
              <a:ext uri="{FF2B5EF4-FFF2-40B4-BE49-F238E27FC236}">
                <a16:creationId xmlns:a16="http://schemas.microsoft.com/office/drawing/2014/main" xmlns="" id="{D8E671C2-9C83-AF2B-0C7A-D8CE14204636}"/>
              </a:ext>
            </a:extLst>
          </p:cNvPr>
          <p:cNvSpPr>
            <a:spLocks noGrp="1"/>
          </p:cNvSpPr>
          <p:nvPr>
            <p:ph type="pic" sz="quarter" idx="28"/>
          </p:nvPr>
        </p:nvSpPr>
        <p:spPr>
          <a:xfrm>
            <a:off x="3962764" y="3877056"/>
            <a:ext cx="1609344" cy="1609344"/>
          </a:xfrm>
          <a:solidFill>
            <a:schemeClr val="tx2">
              <a:lumMod val="60000"/>
              <a:lumOff val="40000"/>
            </a:schemeClr>
          </a:solidFill>
          <a:ln w="15875">
            <a:solidFill>
              <a:schemeClr val="bg1"/>
            </a:solidFill>
          </a:ln>
        </p:spPr>
        <p:txBody>
          <a:bodyPr rtlCol="0" anchor="ctr"/>
          <a:lstStyle>
            <a:lvl1pPr marL="0" indent="0" algn="ctr">
              <a:buNone/>
              <a:defRPr lang="it-IT" sz="1200"/>
            </a:lvl1pPr>
          </a:lstStyle>
          <a:p>
            <a:pPr rtl="0"/>
            <a:r>
              <a:rPr lang="it-IT" noProof="0"/>
              <a:t>Fare clic sull'icona per inserire un'immagine</a:t>
            </a:r>
          </a:p>
        </p:txBody>
      </p:sp>
      <p:sp>
        <p:nvSpPr>
          <p:cNvPr id="47" name="Segnaposto testo 2">
            <a:extLst>
              <a:ext uri="{FF2B5EF4-FFF2-40B4-BE49-F238E27FC236}">
                <a16:creationId xmlns:a16="http://schemas.microsoft.com/office/drawing/2014/main" xmlns="" id="{1E0C8150-95EC-3B89-D427-0C4AD56ABB9E}"/>
              </a:ext>
            </a:extLst>
          </p:cNvPr>
          <p:cNvSpPr>
            <a:spLocks noGrp="1"/>
          </p:cNvSpPr>
          <p:nvPr>
            <p:ph type="body" idx="37" hasCustomPrompt="1"/>
          </p:nvPr>
        </p:nvSpPr>
        <p:spPr>
          <a:xfrm>
            <a:off x="3839320" y="5477256"/>
            <a:ext cx="1856232" cy="310896"/>
          </a:xfrm>
        </p:spPr>
        <p:txBody>
          <a:bodyPr lIns="0" rIns="0" rtlCol="0" anchor="ctr"/>
          <a:lstStyle>
            <a:lvl1pPr marL="0" indent="0" algn="ctr">
              <a:lnSpc>
                <a:spcPct val="100000"/>
              </a:lnSpc>
              <a:spcBef>
                <a:spcPts val="0"/>
              </a:spcBef>
              <a:buNone/>
              <a:defRPr lang="it-IT" sz="1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43" name="Segnaposto testo 2">
            <a:extLst>
              <a:ext uri="{FF2B5EF4-FFF2-40B4-BE49-F238E27FC236}">
                <a16:creationId xmlns:a16="http://schemas.microsoft.com/office/drawing/2014/main" xmlns="" id="{8B6CA730-8E8F-2283-CFDB-358748B1ED30}"/>
              </a:ext>
            </a:extLst>
          </p:cNvPr>
          <p:cNvSpPr>
            <a:spLocks noGrp="1"/>
          </p:cNvSpPr>
          <p:nvPr>
            <p:ph type="body" idx="33" hasCustomPrompt="1"/>
          </p:nvPr>
        </p:nvSpPr>
        <p:spPr>
          <a:xfrm>
            <a:off x="3921616" y="5760720"/>
            <a:ext cx="1691640" cy="466344"/>
          </a:xfrm>
          <a:solidFill>
            <a:schemeClr val="accent2"/>
          </a:solidFill>
        </p:spPr>
        <p:txBody>
          <a:bodyPr lIns="0" rIns="0" rtlCol="0" anchor="t"/>
          <a:lstStyle>
            <a:lvl1pPr marL="0" indent="0" algn="ctr">
              <a:lnSpc>
                <a:spcPct val="100000"/>
              </a:lnSpc>
              <a:spcBef>
                <a:spcPts val="0"/>
              </a:spcBef>
              <a:buNone/>
              <a:defRPr lang="it-IT" sz="12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34" name="Segnaposto immagine 31">
            <a:extLst>
              <a:ext uri="{FF2B5EF4-FFF2-40B4-BE49-F238E27FC236}">
                <a16:creationId xmlns:a16="http://schemas.microsoft.com/office/drawing/2014/main" xmlns="" id="{6CBA6ABC-D5D1-9758-59EA-8DE549CC612D}"/>
              </a:ext>
            </a:extLst>
          </p:cNvPr>
          <p:cNvSpPr>
            <a:spLocks noGrp="1"/>
          </p:cNvSpPr>
          <p:nvPr>
            <p:ph type="pic" sz="quarter" idx="24"/>
          </p:nvPr>
        </p:nvSpPr>
        <p:spPr>
          <a:xfrm>
            <a:off x="6841853" y="1261872"/>
            <a:ext cx="1609344" cy="1609344"/>
          </a:xfrm>
          <a:solidFill>
            <a:schemeClr val="tx2">
              <a:lumMod val="60000"/>
              <a:lumOff val="40000"/>
            </a:schemeClr>
          </a:solidFill>
          <a:ln w="15875">
            <a:solidFill>
              <a:schemeClr val="bg1"/>
            </a:solidFill>
          </a:ln>
        </p:spPr>
        <p:txBody>
          <a:bodyPr rtlCol="0" anchor="ctr"/>
          <a:lstStyle>
            <a:lvl1pPr marL="0" indent="0" algn="ctr">
              <a:buNone/>
              <a:defRPr lang="it-IT" sz="1200"/>
            </a:lvl1pPr>
          </a:lstStyle>
          <a:p>
            <a:pPr rtl="0"/>
            <a:r>
              <a:rPr lang="it-IT" noProof="0"/>
              <a:t>Fare clic sull'icona per inserire un'immagine</a:t>
            </a:r>
          </a:p>
        </p:txBody>
      </p:sp>
      <p:sp>
        <p:nvSpPr>
          <p:cNvPr id="22" name="Segnaposto testo 2">
            <a:extLst>
              <a:ext uri="{FF2B5EF4-FFF2-40B4-BE49-F238E27FC236}">
                <a16:creationId xmlns:a16="http://schemas.microsoft.com/office/drawing/2014/main" xmlns="" id="{F990F14B-1D1F-AA8D-BB23-FA8F7EEF666B}"/>
              </a:ext>
            </a:extLst>
          </p:cNvPr>
          <p:cNvSpPr>
            <a:spLocks noGrp="1"/>
          </p:cNvSpPr>
          <p:nvPr>
            <p:ph type="body" idx="15" hasCustomPrompt="1"/>
          </p:nvPr>
        </p:nvSpPr>
        <p:spPr>
          <a:xfrm>
            <a:off x="6732125" y="2889504"/>
            <a:ext cx="1828800" cy="310896"/>
          </a:xfrm>
        </p:spPr>
        <p:txBody>
          <a:bodyPr lIns="0" rIns="0" rtlCol="0" anchor="ctr"/>
          <a:lstStyle>
            <a:lvl1pPr marL="0" indent="0" algn="ctr">
              <a:lnSpc>
                <a:spcPct val="100000"/>
              </a:lnSpc>
              <a:spcBef>
                <a:spcPts val="0"/>
              </a:spcBef>
              <a:buNone/>
              <a:defRPr lang="it-IT" sz="1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27" name="Segnaposto testo 2">
            <a:extLst>
              <a:ext uri="{FF2B5EF4-FFF2-40B4-BE49-F238E27FC236}">
                <a16:creationId xmlns:a16="http://schemas.microsoft.com/office/drawing/2014/main" xmlns="" id="{D6CD9CDA-E122-F6EB-30B5-26D7E17771AB}"/>
              </a:ext>
            </a:extLst>
          </p:cNvPr>
          <p:cNvSpPr>
            <a:spLocks noGrp="1"/>
          </p:cNvSpPr>
          <p:nvPr>
            <p:ph type="body" idx="20" hasCustomPrompt="1"/>
          </p:nvPr>
        </p:nvSpPr>
        <p:spPr>
          <a:xfrm>
            <a:off x="6800705" y="3154680"/>
            <a:ext cx="1691640" cy="466344"/>
          </a:xfrm>
          <a:solidFill>
            <a:schemeClr val="accent2"/>
          </a:solidFill>
        </p:spPr>
        <p:txBody>
          <a:bodyPr lIns="0" rIns="0" rtlCol="0" anchor="t"/>
          <a:lstStyle>
            <a:lvl1pPr marL="0" indent="0" algn="ctr">
              <a:lnSpc>
                <a:spcPct val="100000"/>
              </a:lnSpc>
              <a:spcBef>
                <a:spcPts val="0"/>
              </a:spcBef>
              <a:buNone/>
              <a:defRPr lang="it-IT" sz="12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38" name="Segnaposto immagine 31">
            <a:extLst>
              <a:ext uri="{FF2B5EF4-FFF2-40B4-BE49-F238E27FC236}">
                <a16:creationId xmlns:a16="http://schemas.microsoft.com/office/drawing/2014/main" xmlns="" id="{385AF281-7DED-566C-E62C-76BBF2A795A8}"/>
              </a:ext>
            </a:extLst>
          </p:cNvPr>
          <p:cNvSpPr>
            <a:spLocks noGrp="1"/>
          </p:cNvSpPr>
          <p:nvPr>
            <p:ph type="pic" sz="quarter" idx="29"/>
          </p:nvPr>
        </p:nvSpPr>
        <p:spPr>
          <a:xfrm>
            <a:off x="6841853" y="3877056"/>
            <a:ext cx="1609344" cy="1609344"/>
          </a:xfrm>
          <a:solidFill>
            <a:schemeClr val="tx2">
              <a:lumMod val="60000"/>
              <a:lumOff val="40000"/>
            </a:schemeClr>
          </a:solidFill>
          <a:ln w="15875">
            <a:solidFill>
              <a:schemeClr val="bg1"/>
            </a:solidFill>
          </a:ln>
        </p:spPr>
        <p:txBody>
          <a:bodyPr rtlCol="0" anchor="ctr"/>
          <a:lstStyle>
            <a:lvl1pPr marL="0" indent="0" algn="ctr">
              <a:buNone/>
              <a:defRPr lang="it-IT" sz="1200"/>
            </a:lvl1pPr>
          </a:lstStyle>
          <a:p>
            <a:pPr rtl="0"/>
            <a:r>
              <a:rPr lang="it-IT" noProof="0"/>
              <a:t>Fare clic sull'icona per inserire un'immagine</a:t>
            </a:r>
          </a:p>
        </p:txBody>
      </p:sp>
      <p:sp>
        <p:nvSpPr>
          <p:cNvPr id="48" name="Segnaposto testo 2">
            <a:extLst>
              <a:ext uri="{FF2B5EF4-FFF2-40B4-BE49-F238E27FC236}">
                <a16:creationId xmlns:a16="http://schemas.microsoft.com/office/drawing/2014/main" xmlns="" id="{D1C2E707-78B6-51F1-8B2D-EA2147D58C21}"/>
              </a:ext>
            </a:extLst>
          </p:cNvPr>
          <p:cNvSpPr>
            <a:spLocks noGrp="1"/>
          </p:cNvSpPr>
          <p:nvPr>
            <p:ph type="body" idx="38" hasCustomPrompt="1"/>
          </p:nvPr>
        </p:nvSpPr>
        <p:spPr>
          <a:xfrm>
            <a:off x="6718409" y="5477256"/>
            <a:ext cx="1856232" cy="310896"/>
          </a:xfrm>
        </p:spPr>
        <p:txBody>
          <a:bodyPr lIns="0" rIns="0" rtlCol="0" anchor="ctr"/>
          <a:lstStyle>
            <a:lvl1pPr marL="0" indent="0" algn="ctr">
              <a:lnSpc>
                <a:spcPct val="100000"/>
              </a:lnSpc>
              <a:spcBef>
                <a:spcPts val="0"/>
              </a:spcBef>
              <a:buNone/>
              <a:defRPr lang="it-IT" sz="1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44" name="Segnaposto testo 2">
            <a:extLst>
              <a:ext uri="{FF2B5EF4-FFF2-40B4-BE49-F238E27FC236}">
                <a16:creationId xmlns:a16="http://schemas.microsoft.com/office/drawing/2014/main" xmlns="" id="{9E91D85A-CBAB-980E-5BD9-3BCF8CEAC7EA}"/>
              </a:ext>
            </a:extLst>
          </p:cNvPr>
          <p:cNvSpPr>
            <a:spLocks noGrp="1"/>
          </p:cNvSpPr>
          <p:nvPr>
            <p:ph type="body" idx="34" hasCustomPrompt="1"/>
          </p:nvPr>
        </p:nvSpPr>
        <p:spPr>
          <a:xfrm>
            <a:off x="6800705" y="5760720"/>
            <a:ext cx="1691640" cy="466344"/>
          </a:xfrm>
          <a:solidFill>
            <a:schemeClr val="accent2"/>
          </a:solidFill>
        </p:spPr>
        <p:txBody>
          <a:bodyPr lIns="0" rIns="0" rtlCol="0" anchor="t"/>
          <a:lstStyle>
            <a:lvl1pPr marL="0" indent="0" algn="ctr">
              <a:lnSpc>
                <a:spcPct val="100000"/>
              </a:lnSpc>
              <a:spcBef>
                <a:spcPts val="0"/>
              </a:spcBef>
              <a:buNone/>
              <a:defRPr lang="it-IT" sz="12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dirty="0"/>
              <a:t>Fare clic per modificare lo stile del titolo</a:t>
            </a:r>
          </a:p>
        </p:txBody>
      </p:sp>
      <p:sp>
        <p:nvSpPr>
          <p:cNvPr id="36" name="Segnaposto immagine 31">
            <a:extLst>
              <a:ext uri="{FF2B5EF4-FFF2-40B4-BE49-F238E27FC236}">
                <a16:creationId xmlns:a16="http://schemas.microsoft.com/office/drawing/2014/main" xmlns="" id="{40E68EB8-B0D8-E5D4-CE19-45219E4D7038}"/>
              </a:ext>
            </a:extLst>
          </p:cNvPr>
          <p:cNvSpPr>
            <a:spLocks noGrp="1"/>
          </p:cNvSpPr>
          <p:nvPr>
            <p:ph type="pic" sz="quarter" idx="26"/>
          </p:nvPr>
        </p:nvSpPr>
        <p:spPr>
          <a:xfrm>
            <a:off x="9685057" y="1261872"/>
            <a:ext cx="1609344" cy="1609344"/>
          </a:xfrm>
          <a:solidFill>
            <a:schemeClr val="tx2">
              <a:lumMod val="60000"/>
              <a:lumOff val="40000"/>
            </a:schemeClr>
          </a:solidFill>
          <a:ln w="15875">
            <a:solidFill>
              <a:schemeClr val="bg1"/>
            </a:solidFill>
          </a:ln>
        </p:spPr>
        <p:txBody>
          <a:bodyPr rtlCol="0" anchor="ctr"/>
          <a:lstStyle>
            <a:lvl1pPr marL="0" indent="0" algn="ctr">
              <a:buNone/>
              <a:defRPr lang="it-IT" sz="1200"/>
            </a:lvl1pPr>
          </a:lstStyle>
          <a:p>
            <a:pPr rtl="0"/>
            <a:r>
              <a:rPr lang="it-IT" noProof="0"/>
              <a:t>Fare clic sull'icona per inserire un'immagine</a:t>
            </a:r>
          </a:p>
        </p:txBody>
      </p:sp>
      <p:sp>
        <p:nvSpPr>
          <p:cNvPr id="20" name="Segnaposto testo 4">
            <a:extLst>
              <a:ext uri="{FF2B5EF4-FFF2-40B4-BE49-F238E27FC236}">
                <a16:creationId xmlns:a16="http://schemas.microsoft.com/office/drawing/2014/main" xmlns="" id="{7D1D0610-E513-F5EA-0393-622F692CA0F2}"/>
              </a:ext>
            </a:extLst>
          </p:cNvPr>
          <p:cNvSpPr>
            <a:spLocks noGrp="1"/>
          </p:cNvSpPr>
          <p:nvPr>
            <p:ph type="body" sz="quarter" idx="3" hasCustomPrompt="1"/>
          </p:nvPr>
        </p:nvSpPr>
        <p:spPr>
          <a:xfrm>
            <a:off x="9575329" y="2889504"/>
            <a:ext cx="1828800" cy="310896"/>
          </a:xfrm>
        </p:spPr>
        <p:txBody>
          <a:bodyPr lIns="0" rIns="0" rtlCol="0" anchor="ctr"/>
          <a:lstStyle>
            <a:lvl1pPr marL="0" indent="0" algn="ctr">
              <a:lnSpc>
                <a:spcPct val="100000"/>
              </a:lnSpc>
              <a:spcBef>
                <a:spcPts val="0"/>
              </a:spcBef>
              <a:buNone/>
              <a:defRPr lang="it-IT" sz="1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25" name="Segnaposto testo 4">
            <a:extLst>
              <a:ext uri="{FF2B5EF4-FFF2-40B4-BE49-F238E27FC236}">
                <a16:creationId xmlns:a16="http://schemas.microsoft.com/office/drawing/2014/main" xmlns="" id="{3BF37293-4E33-5570-29ED-04EB525DD199}"/>
              </a:ext>
            </a:extLst>
          </p:cNvPr>
          <p:cNvSpPr>
            <a:spLocks noGrp="1"/>
          </p:cNvSpPr>
          <p:nvPr>
            <p:ph type="body" sz="quarter" idx="18" hasCustomPrompt="1"/>
          </p:nvPr>
        </p:nvSpPr>
        <p:spPr>
          <a:xfrm>
            <a:off x="9643909" y="3154680"/>
            <a:ext cx="1691640" cy="466344"/>
          </a:xfrm>
          <a:solidFill>
            <a:schemeClr val="accent2"/>
          </a:solidFill>
        </p:spPr>
        <p:txBody>
          <a:bodyPr lIns="0" rIns="0" rtlCol="0" anchor="t"/>
          <a:lstStyle>
            <a:lvl1pPr marL="0" indent="0" algn="ctr">
              <a:lnSpc>
                <a:spcPct val="100000"/>
              </a:lnSpc>
              <a:spcBef>
                <a:spcPts val="0"/>
              </a:spcBef>
              <a:buNone/>
              <a:defRPr lang="it-IT" sz="12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40" name="Segnaposto immagine 31">
            <a:extLst>
              <a:ext uri="{FF2B5EF4-FFF2-40B4-BE49-F238E27FC236}">
                <a16:creationId xmlns:a16="http://schemas.microsoft.com/office/drawing/2014/main" xmlns="" id="{5993608C-B818-3AD4-B4D3-28D2DF627D0D}"/>
              </a:ext>
            </a:extLst>
          </p:cNvPr>
          <p:cNvSpPr>
            <a:spLocks noGrp="1"/>
          </p:cNvSpPr>
          <p:nvPr>
            <p:ph type="pic" sz="quarter" idx="30"/>
          </p:nvPr>
        </p:nvSpPr>
        <p:spPr>
          <a:xfrm>
            <a:off x="9685057" y="3877056"/>
            <a:ext cx="1609344" cy="1609344"/>
          </a:xfrm>
          <a:solidFill>
            <a:schemeClr val="tx2">
              <a:lumMod val="60000"/>
              <a:lumOff val="40000"/>
            </a:schemeClr>
          </a:solidFill>
          <a:ln w="15875">
            <a:solidFill>
              <a:schemeClr val="bg1"/>
            </a:solidFill>
          </a:ln>
        </p:spPr>
        <p:txBody>
          <a:bodyPr rtlCol="0" anchor="ctr"/>
          <a:lstStyle>
            <a:lvl1pPr marL="0" indent="0" algn="ctr">
              <a:buNone/>
              <a:defRPr lang="it-IT" sz="1200"/>
            </a:lvl1pPr>
          </a:lstStyle>
          <a:p>
            <a:pPr rtl="0"/>
            <a:r>
              <a:rPr lang="it-IT" noProof="0"/>
              <a:t>Fare clic sull'icona per inserire un'immagine</a:t>
            </a:r>
          </a:p>
        </p:txBody>
      </p:sp>
      <p:sp>
        <p:nvSpPr>
          <p:cNvPr id="46" name="Segnaposto testo 4">
            <a:extLst>
              <a:ext uri="{FF2B5EF4-FFF2-40B4-BE49-F238E27FC236}">
                <a16:creationId xmlns:a16="http://schemas.microsoft.com/office/drawing/2014/main" xmlns="" id="{0E307E95-A0E7-5F5C-DFF3-F33EF29FFC32}"/>
              </a:ext>
            </a:extLst>
          </p:cNvPr>
          <p:cNvSpPr>
            <a:spLocks noGrp="1"/>
          </p:cNvSpPr>
          <p:nvPr>
            <p:ph type="body" sz="quarter" idx="36" hasCustomPrompt="1"/>
          </p:nvPr>
        </p:nvSpPr>
        <p:spPr>
          <a:xfrm>
            <a:off x="9561613" y="5477256"/>
            <a:ext cx="1856232" cy="310896"/>
          </a:xfrm>
        </p:spPr>
        <p:txBody>
          <a:bodyPr lIns="0" rIns="0" rtlCol="0" anchor="ctr"/>
          <a:lstStyle>
            <a:lvl1pPr marL="0" indent="0" algn="ctr">
              <a:lnSpc>
                <a:spcPct val="100000"/>
              </a:lnSpc>
              <a:spcBef>
                <a:spcPts val="0"/>
              </a:spcBef>
              <a:buNone/>
              <a:defRPr lang="it-IT" sz="1400" b="0">
                <a:solidFill>
                  <a:schemeClr val="accent1"/>
                </a:solidFill>
                <a:latin typeface="+mj-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42" name="Segnaposto testo 4">
            <a:extLst>
              <a:ext uri="{FF2B5EF4-FFF2-40B4-BE49-F238E27FC236}">
                <a16:creationId xmlns:a16="http://schemas.microsoft.com/office/drawing/2014/main" xmlns="" id="{93D6B271-D0F0-7CDA-BE9D-BD03B6C47BAB}"/>
              </a:ext>
            </a:extLst>
          </p:cNvPr>
          <p:cNvSpPr>
            <a:spLocks noGrp="1"/>
          </p:cNvSpPr>
          <p:nvPr>
            <p:ph type="body" sz="quarter" idx="32" hasCustomPrompt="1"/>
          </p:nvPr>
        </p:nvSpPr>
        <p:spPr>
          <a:xfrm>
            <a:off x="9643909" y="5760720"/>
            <a:ext cx="1691640" cy="466344"/>
          </a:xfrm>
          <a:solidFill>
            <a:schemeClr val="accent2"/>
          </a:solidFill>
        </p:spPr>
        <p:txBody>
          <a:bodyPr lIns="0" rIns="0" rtlCol="0" anchor="t"/>
          <a:lstStyle>
            <a:lvl1pPr marL="0" indent="0" algn="ctr">
              <a:lnSpc>
                <a:spcPct val="100000"/>
              </a:lnSpc>
              <a:spcBef>
                <a:spcPts val="0"/>
              </a:spcBef>
              <a:buNone/>
              <a:defRPr lang="it-IT" sz="1200" b="0">
                <a:solidFill>
                  <a:schemeClr val="accent1"/>
                </a:solidFill>
                <a:latin typeface="+mn-lt"/>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noProof="0"/>
              <a:t>Fare clic per modificare lo stile del titolo</a:t>
            </a:r>
          </a:p>
        </p:txBody>
      </p:sp>
      <p:sp>
        <p:nvSpPr>
          <p:cNvPr id="6" name="Segnaposto numero diapositiva 5">
            <a:extLst>
              <a:ext uri="{FF2B5EF4-FFF2-40B4-BE49-F238E27FC236}">
                <a16:creationId xmlns:a16="http://schemas.microsoft.com/office/drawing/2014/main" xmlns=""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it-IT">
                <a:solidFill>
                  <a:schemeClr val="accent1"/>
                </a:solidFill>
              </a:defRPr>
            </a:lvl1pPr>
          </a:lstStyle>
          <a:p>
            <a:pPr rtl="0"/>
            <a:fld id="{84D792B7-0397-C047-AE12-1A03F7E3DC83}" type="slidenum">
              <a:rPr lang="it-IT" noProof="0" smtClean="0"/>
              <a:pPr rtl="0"/>
              <a:t>‹N›</a:t>
            </a:fld>
            <a:endParaRPr lang="it-IT" noProof="0"/>
          </a:p>
        </p:txBody>
      </p:sp>
      <p:sp>
        <p:nvSpPr>
          <p:cNvPr id="5" name="Segnaposto piè di pagina 4">
            <a:extLst>
              <a:ext uri="{FF2B5EF4-FFF2-40B4-BE49-F238E27FC236}">
                <a16:creationId xmlns:a16="http://schemas.microsoft.com/office/drawing/2014/main" xmlns=""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it-IT">
                <a:solidFill>
                  <a:schemeClr val="accent1"/>
                </a:solidFill>
              </a:defRPr>
            </a:lvl1pPr>
          </a:lstStyle>
          <a:p>
            <a:pPr rtl="0"/>
            <a:r>
              <a:rPr lang="it-IT" noProof="0"/>
              <a:t>Filologia romanza </a:t>
            </a:r>
          </a:p>
        </p:txBody>
      </p:sp>
      <p:sp>
        <p:nvSpPr>
          <p:cNvPr id="4" name="Segnaposto data 3">
            <a:extLst>
              <a:ext uri="{FF2B5EF4-FFF2-40B4-BE49-F238E27FC236}">
                <a16:creationId xmlns:a16="http://schemas.microsoft.com/office/drawing/2014/main" xmlns="" id="{5A514D0E-ED92-E1A4-0E78-546375A0A63E}"/>
              </a:ext>
            </a:extLst>
          </p:cNvPr>
          <p:cNvSpPr>
            <a:spLocks noGrp="1"/>
          </p:cNvSpPr>
          <p:nvPr>
            <p:ph type="dt" sz="half" idx="10"/>
          </p:nvPr>
        </p:nvSpPr>
        <p:spPr/>
        <p:txBody>
          <a:bodyPr rtlCol="0"/>
          <a:lstStyle>
            <a:lvl1pPr>
              <a:defRPr lang="it-IT">
                <a:solidFill>
                  <a:schemeClr val="accent1"/>
                </a:solidFill>
              </a:defRPr>
            </a:lvl1pPr>
          </a:lstStyle>
          <a:p>
            <a:pPr rtl="0"/>
            <a:r>
              <a:rPr lang="it-IT" noProof="0"/>
              <a:t>2024/25</a:t>
            </a:r>
          </a:p>
        </p:txBody>
      </p:sp>
      <p:cxnSp>
        <p:nvCxnSpPr>
          <p:cNvPr id="7" name="Connettore diritto 6">
            <a:extLst>
              <a:ext uri="{FF2B5EF4-FFF2-40B4-BE49-F238E27FC236}">
                <a16:creationId xmlns:a16="http://schemas.microsoft.com/office/drawing/2014/main" xmlns="" id="{BB211C01-E0D3-34B5-C635-7ED6C7C89E9C}"/>
              </a:ext>
            </a:extLst>
          </p:cNvPr>
          <p:cNvCxnSpPr>
            <a:cxnSpLocks/>
          </p:cNvCxnSpPr>
          <p:nvPr userDrawn="1"/>
        </p:nvCxnSpPr>
        <p:spPr>
          <a:xfrm>
            <a:off x="0" y="3300220"/>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xmlns="" id="{4D4CCE68-630E-A4CE-AF43-3FB81EADDF21}"/>
              </a:ext>
            </a:extLst>
          </p:cNvPr>
          <p:cNvCxnSpPr>
            <a:cxnSpLocks/>
          </p:cNvCxnSpPr>
          <p:nvPr userDrawn="1"/>
        </p:nvCxnSpPr>
        <p:spPr>
          <a:xfrm>
            <a:off x="398366" y="1042465"/>
            <a:ext cx="11395267"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xmlns="" id="{E40AA902-F568-9A37-2C1B-1E3659DBE780}"/>
              </a:ext>
            </a:extLst>
          </p:cNvPr>
          <p:cNvCxnSpPr>
            <a:cxnSpLocks/>
          </p:cNvCxnSpPr>
          <p:nvPr userDrawn="1"/>
        </p:nvCxnSpPr>
        <p:spPr>
          <a:xfrm flipV="1">
            <a:off x="398367"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xmlns="" id="{794CF9AA-8029-6D34-457C-9FC583E8DFD4}"/>
              </a:ext>
            </a:extLst>
          </p:cNvPr>
          <p:cNvCxnSpPr>
            <a:cxnSpLocks/>
          </p:cNvCxnSpPr>
          <p:nvPr userDrawn="1"/>
        </p:nvCxnSpPr>
        <p:spPr>
          <a:xfrm flipV="1">
            <a:off x="11793633"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Connettore diritto 22">
            <a:extLst>
              <a:ext uri="{FF2B5EF4-FFF2-40B4-BE49-F238E27FC236}">
                <a16:creationId xmlns:a16="http://schemas.microsoft.com/office/drawing/2014/main" xmlns="" id="{94CAFEB8-8359-AC67-8760-CFF0FC604D80}"/>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Connettore diritto 28">
            <a:extLst>
              <a:ext uri="{FF2B5EF4-FFF2-40B4-BE49-F238E27FC236}">
                <a16:creationId xmlns:a16="http://schemas.microsoft.com/office/drawing/2014/main" xmlns="" id="{67E393C7-F0CA-6CFE-7A57-82D059DF9D96}"/>
              </a:ext>
            </a:extLst>
          </p:cNvPr>
          <p:cNvCxnSpPr>
            <a:cxnSpLocks/>
          </p:cNvCxnSpPr>
          <p:nvPr userDrawn="1"/>
        </p:nvCxnSpPr>
        <p:spPr>
          <a:xfrm>
            <a:off x="0" y="5915157"/>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2972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a citazione">
    <p:bg>
      <p:bgPr>
        <a:solidFill>
          <a:schemeClr val="accent3"/>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5A0BD26-4C3C-C934-E3C5-C4ABD369E612}"/>
              </a:ext>
            </a:extLst>
          </p:cNvPr>
          <p:cNvSpPr>
            <a:spLocks noGrp="1"/>
          </p:cNvSpPr>
          <p:nvPr>
            <p:ph type="title"/>
          </p:nvPr>
        </p:nvSpPr>
        <p:spPr>
          <a:xfrm>
            <a:off x="941832" y="1005840"/>
            <a:ext cx="7187184" cy="4251960"/>
          </a:xfrm>
        </p:spPr>
        <p:txBody>
          <a:bodyPr rtlCol="0" anchor="b"/>
          <a:lstStyle>
            <a:lvl1pPr>
              <a:lnSpc>
                <a:spcPct val="100000"/>
              </a:lnSpc>
              <a:defRPr lang="it-IT" sz="5400"/>
            </a:lvl1pPr>
          </a:lstStyle>
          <a:p>
            <a:pPr rtl="0"/>
            <a:r>
              <a:rPr lang="it-IT" noProof="0"/>
              <a:t>Fare clic per modificare lo stile del titolo dello schema</a:t>
            </a:r>
          </a:p>
        </p:txBody>
      </p:sp>
      <p:sp>
        <p:nvSpPr>
          <p:cNvPr id="19" name="Sottotitolo 2">
            <a:extLst>
              <a:ext uri="{FF2B5EF4-FFF2-40B4-BE49-F238E27FC236}">
                <a16:creationId xmlns:a16="http://schemas.microsoft.com/office/drawing/2014/main" xmlns="" id="{BE3754CA-7CD5-66C6-9A94-42B6D2AEC1C0}"/>
              </a:ext>
            </a:extLst>
          </p:cNvPr>
          <p:cNvSpPr>
            <a:spLocks noGrp="1"/>
          </p:cNvSpPr>
          <p:nvPr>
            <p:ph type="subTitle" idx="1"/>
          </p:nvPr>
        </p:nvSpPr>
        <p:spPr>
          <a:xfrm>
            <a:off x="941832" y="5312664"/>
            <a:ext cx="2889504" cy="365760"/>
          </a:xfrm>
          <a:solidFill>
            <a:schemeClr val="accent3"/>
          </a:solidFill>
        </p:spPr>
        <p:txBody>
          <a:bodyPr rtlCol="0">
            <a:noAutofit/>
          </a:bodyPr>
          <a:lstStyle>
            <a:lvl1pPr marL="0" indent="0" algn="l">
              <a:buNone/>
              <a:defRPr lang="it-IT" sz="1800">
                <a:solidFill>
                  <a:schemeClr val="tx1"/>
                </a:solidFill>
                <a:latin typeface="Gill Sans Nova Light" panose="020B0302020104020203" pitchFamily="34" charset="0"/>
              </a:defRPr>
            </a:lvl1pPr>
            <a:lvl2pPr marL="457200" indent="0" algn="ctr">
              <a:buNone/>
              <a:defRPr lang="it-IT" sz="2000"/>
            </a:lvl2pPr>
            <a:lvl3pPr marL="914400" indent="0" algn="ctr">
              <a:buNone/>
              <a:defRPr lang="it-IT" sz="1800"/>
            </a:lvl3pPr>
            <a:lvl4pPr marL="1371600" indent="0" algn="ctr">
              <a:buNone/>
              <a:defRPr lang="it-IT" sz="1600"/>
            </a:lvl4pPr>
            <a:lvl5pPr marL="1828800" indent="0" algn="ctr">
              <a:buNone/>
              <a:defRPr lang="it-IT" sz="1600"/>
            </a:lvl5pPr>
            <a:lvl6pPr marL="2286000" indent="0" algn="ctr">
              <a:buNone/>
              <a:defRPr lang="it-IT" sz="1600"/>
            </a:lvl6pPr>
            <a:lvl7pPr marL="2743200" indent="0" algn="ctr">
              <a:buNone/>
              <a:defRPr lang="it-IT" sz="1600"/>
            </a:lvl7pPr>
            <a:lvl8pPr marL="3200400" indent="0" algn="ctr">
              <a:buNone/>
              <a:defRPr lang="it-IT" sz="1600"/>
            </a:lvl8pPr>
            <a:lvl9pPr marL="3657600" indent="0" algn="ctr">
              <a:buNone/>
              <a:defRPr lang="it-IT" sz="1600"/>
            </a:lvl9pPr>
          </a:lstStyle>
          <a:p>
            <a:pPr rtl="0"/>
            <a:r>
              <a:rPr lang="it-IT" noProof="0"/>
              <a:t>Fare clic per modificare lo stile del sottotitolo dello schema</a:t>
            </a:r>
          </a:p>
        </p:txBody>
      </p:sp>
      <p:sp>
        <p:nvSpPr>
          <p:cNvPr id="23" name="Segnaposto immagine 22">
            <a:extLst>
              <a:ext uri="{FF2B5EF4-FFF2-40B4-BE49-F238E27FC236}">
                <a16:creationId xmlns:a16="http://schemas.microsoft.com/office/drawing/2014/main" xmlns="" id="{47150B01-E47B-1FE6-D289-46641618F640}"/>
              </a:ext>
            </a:extLst>
          </p:cNvPr>
          <p:cNvSpPr>
            <a:spLocks noGrp="1"/>
          </p:cNvSpPr>
          <p:nvPr>
            <p:ph type="pic" sz="quarter" idx="13"/>
          </p:nvPr>
        </p:nvSpPr>
        <p:spPr>
          <a:xfrm>
            <a:off x="8937714" y="1028362"/>
            <a:ext cx="2451100" cy="4800597"/>
          </a:xfrm>
          <a:ln w="15875">
            <a:solidFill>
              <a:schemeClr val="tx1"/>
            </a:solidFill>
          </a:ln>
        </p:spPr>
        <p:txBody>
          <a:bodyPr rtlCol="0" anchor="ctr"/>
          <a:lstStyle>
            <a:lvl1pPr marL="0" indent="0" algn="ctr">
              <a:buNone/>
              <a:defRPr lang="it-IT" sz="1800"/>
            </a:lvl1pPr>
          </a:lstStyle>
          <a:p>
            <a:pPr rtl="0"/>
            <a:r>
              <a:rPr lang="it-IT" noProof="0"/>
              <a:t>Fare clic sull'icona per inserire un'immagine</a:t>
            </a:r>
          </a:p>
        </p:txBody>
      </p:sp>
      <p:sp>
        <p:nvSpPr>
          <p:cNvPr id="6" name="Segnaposto numero diapositiva 5">
            <a:extLst>
              <a:ext uri="{FF2B5EF4-FFF2-40B4-BE49-F238E27FC236}">
                <a16:creationId xmlns:a16="http://schemas.microsoft.com/office/drawing/2014/main" xmlns=""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it-IT">
                <a:solidFill>
                  <a:schemeClr val="tx1"/>
                </a:solidFill>
              </a:defRPr>
            </a:lvl1pPr>
          </a:lstStyle>
          <a:p>
            <a:pPr rtl="0"/>
            <a:fld id="{84D792B7-0397-C047-AE12-1A03F7E3DC83}" type="slidenum">
              <a:rPr lang="it-IT" noProof="0" smtClean="0"/>
              <a:pPr rtl="0"/>
              <a:t>‹N›</a:t>
            </a:fld>
            <a:endParaRPr lang="it-IT" noProof="0"/>
          </a:p>
        </p:txBody>
      </p:sp>
      <p:sp>
        <p:nvSpPr>
          <p:cNvPr id="5" name="Segnaposto piè di pagina 4">
            <a:extLst>
              <a:ext uri="{FF2B5EF4-FFF2-40B4-BE49-F238E27FC236}">
                <a16:creationId xmlns:a16="http://schemas.microsoft.com/office/drawing/2014/main" xmlns=""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it-IT">
                <a:solidFill>
                  <a:schemeClr val="tx1"/>
                </a:solidFill>
              </a:defRPr>
            </a:lvl1pPr>
          </a:lstStyle>
          <a:p>
            <a:pPr rtl="0"/>
            <a:r>
              <a:rPr lang="it-IT" noProof="0"/>
              <a:t>Filologia romanza </a:t>
            </a:r>
          </a:p>
        </p:txBody>
      </p:sp>
      <p:sp>
        <p:nvSpPr>
          <p:cNvPr id="4" name="Segnaposto data 3">
            <a:extLst>
              <a:ext uri="{FF2B5EF4-FFF2-40B4-BE49-F238E27FC236}">
                <a16:creationId xmlns:a16="http://schemas.microsoft.com/office/drawing/2014/main" xmlns="" id="{5A514D0E-ED92-E1A4-0E78-546375A0A63E}"/>
              </a:ext>
            </a:extLst>
          </p:cNvPr>
          <p:cNvSpPr>
            <a:spLocks noGrp="1"/>
          </p:cNvSpPr>
          <p:nvPr>
            <p:ph type="dt" sz="half" idx="10"/>
          </p:nvPr>
        </p:nvSpPr>
        <p:spPr/>
        <p:txBody>
          <a:bodyPr rtlCol="0"/>
          <a:lstStyle>
            <a:lvl1pPr>
              <a:defRPr lang="it-IT">
                <a:solidFill>
                  <a:schemeClr val="tx1"/>
                </a:solidFill>
              </a:defRPr>
            </a:lvl1pPr>
          </a:lstStyle>
          <a:p>
            <a:pPr rtl="0"/>
            <a:r>
              <a:rPr lang="it-IT" noProof="0"/>
              <a:t>2024/25</a:t>
            </a:r>
          </a:p>
        </p:txBody>
      </p:sp>
      <p:cxnSp>
        <p:nvCxnSpPr>
          <p:cNvPr id="8" name="Connettore diritto 7">
            <a:extLst>
              <a:ext uri="{FF2B5EF4-FFF2-40B4-BE49-F238E27FC236}">
                <a16:creationId xmlns:a16="http://schemas.microsoft.com/office/drawing/2014/main" xmlns="" id="{52C5A325-67B4-EB21-61D9-11A62C1149D0}"/>
              </a:ext>
            </a:extLst>
          </p:cNvPr>
          <p:cNvCxnSpPr>
            <a:cxnSpLocks/>
          </p:cNvCxnSpPr>
          <p:nvPr userDrawn="1"/>
        </p:nvCxnSpPr>
        <p:spPr>
          <a:xfrm>
            <a:off x="0" y="395159"/>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xmlns="" id="{7966DF71-8DDC-0AE8-6067-6C8BDF66AEE6}"/>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xmlns="" id="{8D53E1C8-4CA4-75B1-C371-4A379986E7A8}"/>
              </a:ext>
            </a:extLst>
          </p:cNvPr>
          <p:cNvCxnSpPr>
            <a:cxnSpLocks/>
          </p:cNvCxnSpPr>
          <p:nvPr userDrawn="1"/>
        </p:nvCxnSpPr>
        <p:spPr>
          <a:xfrm flipV="1">
            <a:off x="398367"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xmlns="" id="{774A3361-4A2D-2ED2-946A-46EA9B3FCC96}"/>
              </a:ext>
            </a:extLst>
          </p:cNvPr>
          <p:cNvCxnSpPr>
            <a:cxnSpLocks/>
          </p:cNvCxnSpPr>
          <p:nvPr userDrawn="1"/>
        </p:nvCxnSpPr>
        <p:spPr>
          <a:xfrm flipV="1">
            <a:off x="11793633"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xmlns="" id="{99A1A3AD-F519-2787-F127-4698F8E5CA39}"/>
              </a:ext>
            </a:extLst>
          </p:cNvPr>
          <p:cNvCxnSpPr>
            <a:cxnSpLocks/>
          </p:cNvCxnSpPr>
          <p:nvPr userDrawn="1"/>
        </p:nvCxnSpPr>
        <p:spPr>
          <a:xfrm>
            <a:off x="0" y="5516519"/>
            <a:ext cx="914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ttore diritto 17">
            <a:extLst>
              <a:ext uri="{FF2B5EF4-FFF2-40B4-BE49-F238E27FC236}">
                <a16:creationId xmlns:a16="http://schemas.microsoft.com/office/drawing/2014/main" xmlns="" id="{765322AF-E7A0-773B-0886-72337FA4AC8E}"/>
              </a:ext>
            </a:extLst>
          </p:cNvPr>
          <p:cNvCxnSpPr>
            <a:cxnSpLocks/>
            <a:stCxn id="19" idx="3"/>
          </p:cNvCxnSpPr>
          <p:nvPr userDrawn="1"/>
        </p:nvCxnSpPr>
        <p:spPr>
          <a:xfrm>
            <a:off x="3831336" y="5495544"/>
            <a:ext cx="8360664"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144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ù contenuti">
    <p:bg>
      <p:bgPr>
        <a:solidFill>
          <a:schemeClr val="accent1"/>
        </a:solidFill>
        <a:effectLst/>
      </p:bgPr>
    </p:bg>
    <p:spTree>
      <p:nvGrpSpPr>
        <p:cNvPr id="1" name=""/>
        <p:cNvGrpSpPr/>
        <p:nvPr/>
      </p:nvGrpSpPr>
      <p:grpSpPr>
        <a:xfrm>
          <a:off x="0" y="0"/>
          <a:ext cx="0" cy="0"/>
          <a:chOff x="0" y="0"/>
          <a:chExt cx="0" cy="0"/>
        </a:xfrm>
      </p:grpSpPr>
      <p:sp>
        <p:nvSpPr>
          <p:cNvPr id="40" name="Segnaposto immagine 39">
            <a:extLst>
              <a:ext uri="{FF2B5EF4-FFF2-40B4-BE49-F238E27FC236}">
                <a16:creationId xmlns:a16="http://schemas.microsoft.com/office/drawing/2014/main" xmlns="" id="{5CCC7076-FFA4-750E-431A-0BE2B1B6F2EB}"/>
              </a:ext>
            </a:extLst>
          </p:cNvPr>
          <p:cNvSpPr>
            <a:spLocks noGrp="1"/>
          </p:cNvSpPr>
          <p:nvPr>
            <p:ph type="pic" sz="quarter" idx="20"/>
          </p:nvPr>
        </p:nvSpPr>
        <p:spPr>
          <a:xfrm>
            <a:off x="547796" y="1652080"/>
            <a:ext cx="4406901" cy="3124681"/>
          </a:xfrm>
          <a:ln w="15875">
            <a:solidFill>
              <a:schemeClr val="tx1"/>
            </a:solidFill>
          </a:ln>
        </p:spPr>
        <p:txBody>
          <a:bodyPr rtlCol="0" anchor="ctr"/>
          <a:lstStyle>
            <a:lvl1pPr marL="0" indent="0" algn="ctr">
              <a:buNone/>
              <a:defRPr lang="it-IT" sz="1800"/>
            </a:lvl1pPr>
          </a:lstStyle>
          <a:p>
            <a:pPr rtl="0"/>
            <a:r>
              <a:rPr lang="it-IT" noProof="0"/>
              <a:t>Fare clic sull'icona per inserire un'immagine</a:t>
            </a:r>
          </a:p>
        </p:txBody>
      </p:sp>
      <p:cxnSp>
        <p:nvCxnSpPr>
          <p:cNvPr id="9" name="Connettore diritto 8">
            <a:extLst>
              <a:ext uri="{FF2B5EF4-FFF2-40B4-BE49-F238E27FC236}">
                <a16:creationId xmlns:a16="http://schemas.microsoft.com/office/drawing/2014/main" xmlns="" id="{EBF410FA-6919-A95F-E465-F3650BC704A5}"/>
              </a:ext>
            </a:extLst>
          </p:cNvPr>
          <p:cNvCxnSpPr>
            <a:cxnSpLocks/>
          </p:cNvCxnSpPr>
          <p:nvPr userDrawn="1"/>
        </p:nvCxnSpPr>
        <p:spPr>
          <a:xfrm>
            <a:off x="0" y="1037308"/>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xmlns="" id="{056D016C-FD2C-0B4B-A727-8A7CAF4A9846}"/>
              </a:ext>
            </a:extLst>
          </p:cNvPr>
          <p:cNvCxnSpPr>
            <a:cxnSpLocks/>
          </p:cNvCxnSpPr>
          <p:nvPr userDrawn="1"/>
        </p:nvCxnSpPr>
        <p:spPr>
          <a:xfrm flipV="1">
            <a:off x="5476731" y="1037308"/>
            <a:ext cx="0" cy="54021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xmlns="" id="{7A79FE8F-AD7E-5CA6-4AC2-165DA0C9BEF5}"/>
              </a:ext>
            </a:extLst>
          </p:cNvPr>
          <p:cNvCxnSpPr>
            <a:cxnSpLocks/>
          </p:cNvCxnSpPr>
          <p:nvPr userDrawn="1"/>
        </p:nvCxnSpPr>
        <p:spPr>
          <a:xfrm flipV="1">
            <a:off x="8792556" y="1027906"/>
            <a:ext cx="0" cy="541157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ttore diritto 17">
            <a:extLst>
              <a:ext uri="{FF2B5EF4-FFF2-40B4-BE49-F238E27FC236}">
                <a16:creationId xmlns:a16="http://schemas.microsoft.com/office/drawing/2014/main" xmlns="" id="{31AA6A48-79F7-A000-AA19-3EB390EBAFAF}"/>
              </a:ext>
            </a:extLst>
          </p:cNvPr>
          <p:cNvCxnSpPr>
            <a:cxnSpLocks/>
          </p:cNvCxnSpPr>
          <p:nvPr userDrawn="1"/>
        </p:nvCxnSpPr>
        <p:spPr>
          <a:xfrm>
            <a:off x="5476731" y="3833413"/>
            <a:ext cx="671526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ttore diritto 19">
            <a:extLst>
              <a:ext uri="{FF2B5EF4-FFF2-40B4-BE49-F238E27FC236}">
                <a16:creationId xmlns:a16="http://schemas.microsoft.com/office/drawing/2014/main" xmlns="" id="{1D2FB9E0-941D-A849-6C69-C8A3BDD784D2}"/>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olo 1">
            <a:extLst>
              <a:ext uri="{FF2B5EF4-FFF2-40B4-BE49-F238E27FC236}">
                <a16:creationId xmlns:a16="http://schemas.microsoft.com/office/drawing/2014/main" xmlns="" id="{95A0BD26-4C3C-C934-E3C5-C4ABD369E612}"/>
              </a:ext>
            </a:extLst>
          </p:cNvPr>
          <p:cNvSpPr>
            <a:spLocks noGrp="1"/>
          </p:cNvSpPr>
          <p:nvPr>
            <p:ph type="title"/>
          </p:nvPr>
        </p:nvSpPr>
        <p:spPr>
          <a:xfrm>
            <a:off x="467868" y="54864"/>
            <a:ext cx="11256264" cy="969264"/>
          </a:xfrm>
        </p:spPr>
        <p:txBody>
          <a:bodyPr rtlCol="0"/>
          <a:lstStyle>
            <a:lvl1pPr algn="ctr">
              <a:defRPr lang="it-IT"/>
            </a:lvl1pPr>
          </a:lstStyle>
          <a:p>
            <a:pPr rtl="0"/>
            <a:r>
              <a:rPr lang="it-IT" noProof="0"/>
              <a:t>Fare clic per modificare lo stile del titolo dello schema</a:t>
            </a:r>
          </a:p>
        </p:txBody>
      </p:sp>
      <p:sp>
        <p:nvSpPr>
          <p:cNvPr id="3" name="Segnaposto contenuto 2">
            <a:extLst>
              <a:ext uri="{FF2B5EF4-FFF2-40B4-BE49-F238E27FC236}">
                <a16:creationId xmlns:a16="http://schemas.microsoft.com/office/drawing/2014/main" xmlns="" id="{D53F374C-57DC-E207-D494-6986428A2D60}"/>
              </a:ext>
            </a:extLst>
          </p:cNvPr>
          <p:cNvSpPr>
            <a:spLocks noGrp="1"/>
          </p:cNvSpPr>
          <p:nvPr>
            <p:ph idx="1" hasCustomPrompt="1"/>
          </p:nvPr>
        </p:nvSpPr>
        <p:spPr>
          <a:xfrm>
            <a:off x="9023483" y="1802860"/>
            <a:ext cx="2843784" cy="1827340"/>
          </a:xfrm>
        </p:spPr>
        <p:txBody>
          <a:bodyPr rtlCol="0"/>
          <a:lstStyle>
            <a:lvl1pPr marL="0" indent="0">
              <a:lnSpc>
                <a:spcPct val="100000"/>
              </a:lnSpc>
              <a:spcBef>
                <a:spcPts val="0"/>
              </a:spcBef>
              <a:buNone/>
              <a:defRPr lang="it-IT" sz="1800"/>
            </a:lvl1pPr>
          </a:lstStyle>
          <a:p>
            <a:pPr lvl="0" rtl="0"/>
            <a:r>
              <a:rPr lang="it-IT" noProof="0"/>
              <a:t>Fare clic per modificare lo stile del titolo</a:t>
            </a:r>
          </a:p>
        </p:txBody>
      </p:sp>
      <p:sp>
        <p:nvSpPr>
          <p:cNvPr id="4" name="Segnaposto data 3">
            <a:extLst>
              <a:ext uri="{FF2B5EF4-FFF2-40B4-BE49-F238E27FC236}">
                <a16:creationId xmlns:a16="http://schemas.microsoft.com/office/drawing/2014/main" xmlns="" id="{5A514D0E-ED92-E1A4-0E78-546375A0A63E}"/>
              </a:ext>
            </a:extLst>
          </p:cNvPr>
          <p:cNvSpPr>
            <a:spLocks noGrp="1"/>
          </p:cNvSpPr>
          <p:nvPr>
            <p:ph type="dt" sz="half" idx="10"/>
          </p:nvPr>
        </p:nvSpPr>
        <p:spPr/>
        <p:txBody>
          <a:bodyPr rtlCol="0"/>
          <a:lstStyle>
            <a:defPPr>
              <a:defRPr lang="it-IT"/>
            </a:defPPr>
          </a:lstStyle>
          <a:p>
            <a:pPr rtl="0"/>
            <a:r>
              <a:rPr lang="it-IT" noProof="0"/>
              <a:t>2024/25</a:t>
            </a:r>
          </a:p>
        </p:txBody>
      </p:sp>
      <p:sp>
        <p:nvSpPr>
          <p:cNvPr id="5" name="Segnaposto piè di pagina 4">
            <a:extLst>
              <a:ext uri="{FF2B5EF4-FFF2-40B4-BE49-F238E27FC236}">
                <a16:creationId xmlns:a16="http://schemas.microsoft.com/office/drawing/2014/main" xmlns=""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defPPr>
              <a:defRPr lang="it-IT"/>
            </a:defPPr>
          </a:lstStyle>
          <a:p>
            <a:pPr rtl="0"/>
            <a:r>
              <a:rPr lang="it-IT" noProof="0"/>
              <a:t>Filologia romanza </a:t>
            </a:r>
          </a:p>
        </p:txBody>
      </p:sp>
      <p:sp>
        <p:nvSpPr>
          <p:cNvPr id="6" name="Segnaposto numero diapositiva 5">
            <a:extLst>
              <a:ext uri="{FF2B5EF4-FFF2-40B4-BE49-F238E27FC236}">
                <a16:creationId xmlns:a16="http://schemas.microsoft.com/office/drawing/2014/main" xmlns=""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defPPr>
              <a:defRPr lang="it-IT"/>
            </a:defPPr>
          </a:lstStyle>
          <a:p>
            <a:pPr rtl="0"/>
            <a:fld id="{84D792B7-0397-C047-AE12-1A03F7E3DC83}" type="slidenum">
              <a:rPr lang="it-IT" noProof="0" smtClean="0"/>
              <a:t>‹N›</a:t>
            </a:fld>
            <a:endParaRPr lang="it-IT" noProof="0"/>
          </a:p>
        </p:txBody>
      </p:sp>
      <p:sp>
        <p:nvSpPr>
          <p:cNvPr id="29" name="Segnaposto contenuto 2">
            <a:extLst>
              <a:ext uri="{FF2B5EF4-FFF2-40B4-BE49-F238E27FC236}">
                <a16:creationId xmlns:a16="http://schemas.microsoft.com/office/drawing/2014/main" xmlns="" id="{F9E7CC0C-0A82-6C16-C499-CE38E6A5E1A6}"/>
              </a:ext>
            </a:extLst>
          </p:cNvPr>
          <p:cNvSpPr>
            <a:spLocks noGrp="1"/>
          </p:cNvSpPr>
          <p:nvPr>
            <p:ph idx="13" hasCustomPrompt="1"/>
          </p:nvPr>
        </p:nvSpPr>
        <p:spPr>
          <a:xfrm>
            <a:off x="5634474" y="1802860"/>
            <a:ext cx="2843784" cy="1827340"/>
          </a:xfrm>
        </p:spPr>
        <p:txBody>
          <a:bodyPr rtlCol="0"/>
          <a:lstStyle>
            <a:lvl1pPr marL="0" indent="0">
              <a:lnSpc>
                <a:spcPct val="100000"/>
              </a:lnSpc>
              <a:spcBef>
                <a:spcPts val="0"/>
              </a:spcBef>
              <a:buNone/>
              <a:defRPr lang="it-IT" sz="1800"/>
            </a:lvl1pPr>
          </a:lstStyle>
          <a:p>
            <a:pPr lvl="0" rtl="0"/>
            <a:r>
              <a:rPr lang="it-IT" noProof="0"/>
              <a:t>Fare clic per modificare lo stile del titolo</a:t>
            </a:r>
          </a:p>
        </p:txBody>
      </p:sp>
      <p:sp>
        <p:nvSpPr>
          <p:cNvPr id="31" name="Segnaposto testo 30">
            <a:extLst>
              <a:ext uri="{FF2B5EF4-FFF2-40B4-BE49-F238E27FC236}">
                <a16:creationId xmlns:a16="http://schemas.microsoft.com/office/drawing/2014/main" xmlns="" id="{57CEC54D-1FD6-3F78-8B9D-D145F9B1C3F3}"/>
              </a:ext>
            </a:extLst>
          </p:cNvPr>
          <p:cNvSpPr>
            <a:spLocks noGrp="1"/>
          </p:cNvSpPr>
          <p:nvPr>
            <p:ph type="body" sz="quarter" idx="14" hasCustomPrompt="1"/>
          </p:nvPr>
        </p:nvSpPr>
        <p:spPr>
          <a:xfrm>
            <a:off x="5634474" y="1279472"/>
            <a:ext cx="2843784" cy="466344"/>
          </a:xfrm>
        </p:spPr>
        <p:txBody>
          <a:bodyPr rtlCol="0"/>
          <a:lstStyle>
            <a:lvl1pPr marL="0" indent="0">
              <a:lnSpc>
                <a:spcPct val="100000"/>
              </a:lnSpc>
              <a:spcBef>
                <a:spcPts val="0"/>
              </a:spcBef>
              <a:buNone/>
              <a:defRPr lang="it-IT" sz="2400">
                <a:latin typeface="+mj-lt"/>
              </a:defRPr>
            </a:lvl1pPr>
          </a:lstStyle>
          <a:p>
            <a:pPr lvl="0" rtl="0"/>
            <a:r>
              <a:rPr lang="it-IT" noProof="0"/>
              <a:t>Fare clic per modificare lo stile del titolo</a:t>
            </a:r>
          </a:p>
        </p:txBody>
      </p:sp>
      <p:sp>
        <p:nvSpPr>
          <p:cNvPr id="32" name="Segnaposto testo 30">
            <a:extLst>
              <a:ext uri="{FF2B5EF4-FFF2-40B4-BE49-F238E27FC236}">
                <a16:creationId xmlns:a16="http://schemas.microsoft.com/office/drawing/2014/main" xmlns="" id="{A61EC6ED-86B0-89B9-F4F3-A17A7F150D11}"/>
              </a:ext>
            </a:extLst>
          </p:cNvPr>
          <p:cNvSpPr>
            <a:spLocks noGrp="1"/>
          </p:cNvSpPr>
          <p:nvPr>
            <p:ph type="body" sz="quarter" idx="15" hasCustomPrompt="1"/>
          </p:nvPr>
        </p:nvSpPr>
        <p:spPr>
          <a:xfrm>
            <a:off x="9023483" y="1278001"/>
            <a:ext cx="2843784" cy="466344"/>
          </a:xfrm>
        </p:spPr>
        <p:txBody>
          <a:bodyPr rtlCol="0"/>
          <a:lstStyle>
            <a:lvl1pPr marL="0" indent="0">
              <a:lnSpc>
                <a:spcPct val="100000"/>
              </a:lnSpc>
              <a:spcBef>
                <a:spcPts val="0"/>
              </a:spcBef>
              <a:buNone/>
              <a:defRPr lang="it-IT" sz="2400">
                <a:latin typeface="+mj-lt"/>
              </a:defRPr>
            </a:lvl1pPr>
          </a:lstStyle>
          <a:p>
            <a:pPr lvl="0" rtl="0"/>
            <a:r>
              <a:rPr lang="it-IT" noProof="0"/>
              <a:t>Fare clic per modificare lo stile del titolo</a:t>
            </a:r>
          </a:p>
        </p:txBody>
      </p:sp>
      <p:sp>
        <p:nvSpPr>
          <p:cNvPr id="33" name="Segnaposto contenuto 2">
            <a:extLst>
              <a:ext uri="{FF2B5EF4-FFF2-40B4-BE49-F238E27FC236}">
                <a16:creationId xmlns:a16="http://schemas.microsoft.com/office/drawing/2014/main" xmlns="" id="{3D51AA82-3529-805D-5461-E1C5DC523EBF}"/>
              </a:ext>
            </a:extLst>
          </p:cNvPr>
          <p:cNvSpPr>
            <a:spLocks noGrp="1"/>
          </p:cNvSpPr>
          <p:nvPr>
            <p:ph idx="16" hasCustomPrompt="1"/>
          </p:nvPr>
        </p:nvSpPr>
        <p:spPr>
          <a:xfrm>
            <a:off x="9023483" y="4599432"/>
            <a:ext cx="2843784" cy="1645950"/>
          </a:xfrm>
        </p:spPr>
        <p:txBody>
          <a:bodyPr rtlCol="0"/>
          <a:lstStyle>
            <a:lvl1pPr marL="0" indent="0">
              <a:lnSpc>
                <a:spcPct val="100000"/>
              </a:lnSpc>
              <a:spcBef>
                <a:spcPts val="0"/>
              </a:spcBef>
              <a:buNone/>
              <a:defRPr lang="it-IT" sz="1800"/>
            </a:lvl1pPr>
          </a:lstStyle>
          <a:p>
            <a:pPr lvl="0" rtl="0"/>
            <a:r>
              <a:rPr lang="it-IT" noProof="0"/>
              <a:t>Fare clic per modificare lo stile del titolo</a:t>
            </a:r>
          </a:p>
        </p:txBody>
      </p:sp>
      <p:sp>
        <p:nvSpPr>
          <p:cNvPr id="34" name="Segnaposto contenuto 2">
            <a:extLst>
              <a:ext uri="{FF2B5EF4-FFF2-40B4-BE49-F238E27FC236}">
                <a16:creationId xmlns:a16="http://schemas.microsoft.com/office/drawing/2014/main" xmlns="" id="{52A58E13-B509-86DD-D9FA-FE6B76B706CE}"/>
              </a:ext>
            </a:extLst>
          </p:cNvPr>
          <p:cNvSpPr>
            <a:spLocks noGrp="1"/>
          </p:cNvSpPr>
          <p:nvPr>
            <p:ph idx="17" hasCustomPrompt="1"/>
          </p:nvPr>
        </p:nvSpPr>
        <p:spPr>
          <a:xfrm>
            <a:off x="5634474" y="4599432"/>
            <a:ext cx="2843784" cy="1645950"/>
          </a:xfrm>
        </p:spPr>
        <p:txBody>
          <a:bodyPr rtlCol="0"/>
          <a:lstStyle>
            <a:lvl1pPr marL="0" indent="0">
              <a:lnSpc>
                <a:spcPct val="100000"/>
              </a:lnSpc>
              <a:spcBef>
                <a:spcPts val="0"/>
              </a:spcBef>
              <a:buNone/>
              <a:defRPr lang="it-IT" sz="1800"/>
            </a:lvl1pPr>
          </a:lstStyle>
          <a:p>
            <a:pPr lvl="0" rtl="0"/>
            <a:r>
              <a:rPr lang="it-IT" noProof="0"/>
              <a:t>Fare clic per modificare lo stile del titolo</a:t>
            </a:r>
          </a:p>
        </p:txBody>
      </p:sp>
      <p:sp>
        <p:nvSpPr>
          <p:cNvPr id="35" name="Segnaposto testo 30">
            <a:extLst>
              <a:ext uri="{FF2B5EF4-FFF2-40B4-BE49-F238E27FC236}">
                <a16:creationId xmlns:a16="http://schemas.microsoft.com/office/drawing/2014/main" xmlns="" id="{D3275BA4-1A29-81A8-890F-A2019D6AD1A2}"/>
              </a:ext>
            </a:extLst>
          </p:cNvPr>
          <p:cNvSpPr>
            <a:spLocks noGrp="1"/>
          </p:cNvSpPr>
          <p:nvPr>
            <p:ph type="body" sz="quarter" idx="18" hasCustomPrompt="1"/>
          </p:nvPr>
        </p:nvSpPr>
        <p:spPr>
          <a:xfrm>
            <a:off x="5634474" y="4078224"/>
            <a:ext cx="2843784" cy="466344"/>
          </a:xfrm>
        </p:spPr>
        <p:txBody>
          <a:bodyPr rtlCol="0"/>
          <a:lstStyle>
            <a:lvl1pPr marL="0" indent="0">
              <a:lnSpc>
                <a:spcPct val="100000"/>
              </a:lnSpc>
              <a:spcBef>
                <a:spcPts val="0"/>
              </a:spcBef>
              <a:buNone/>
              <a:defRPr lang="it-IT" sz="2400">
                <a:latin typeface="+mj-lt"/>
              </a:defRPr>
            </a:lvl1pPr>
          </a:lstStyle>
          <a:p>
            <a:pPr lvl="0" rtl="0"/>
            <a:r>
              <a:rPr lang="it-IT" noProof="0"/>
              <a:t>Fare clic per modificare lo stile del titolo</a:t>
            </a:r>
          </a:p>
        </p:txBody>
      </p:sp>
      <p:sp>
        <p:nvSpPr>
          <p:cNvPr id="36" name="Segnaposto testo 30">
            <a:extLst>
              <a:ext uri="{FF2B5EF4-FFF2-40B4-BE49-F238E27FC236}">
                <a16:creationId xmlns:a16="http://schemas.microsoft.com/office/drawing/2014/main" xmlns="" id="{97742C31-A952-F092-74D6-5D432DBE4955}"/>
              </a:ext>
            </a:extLst>
          </p:cNvPr>
          <p:cNvSpPr>
            <a:spLocks noGrp="1"/>
          </p:cNvSpPr>
          <p:nvPr>
            <p:ph type="body" sz="quarter" idx="19" hasCustomPrompt="1"/>
          </p:nvPr>
        </p:nvSpPr>
        <p:spPr>
          <a:xfrm>
            <a:off x="9023483" y="4078224"/>
            <a:ext cx="2843784" cy="466344"/>
          </a:xfrm>
        </p:spPr>
        <p:txBody>
          <a:bodyPr rtlCol="0"/>
          <a:lstStyle>
            <a:lvl1pPr marL="0" indent="0">
              <a:lnSpc>
                <a:spcPct val="100000"/>
              </a:lnSpc>
              <a:spcBef>
                <a:spcPts val="0"/>
              </a:spcBef>
              <a:buNone/>
              <a:defRPr lang="it-IT" sz="2400">
                <a:latin typeface="+mj-lt"/>
              </a:defRPr>
            </a:lvl1pPr>
          </a:lstStyle>
          <a:p>
            <a:pPr lvl="0" rtl="0"/>
            <a:r>
              <a:rPr lang="it-IT" noProof="0"/>
              <a:t>Fare clic per modificare lo stile del titolo</a:t>
            </a:r>
          </a:p>
        </p:txBody>
      </p:sp>
      <p:sp>
        <p:nvSpPr>
          <p:cNvPr id="41" name="Segnaposto contenuto 2">
            <a:extLst>
              <a:ext uri="{FF2B5EF4-FFF2-40B4-BE49-F238E27FC236}">
                <a16:creationId xmlns:a16="http://schemas.microsoft.com/office/drawing/2014/main" xmlns="" id="{1AF03A42-3FAC-6EF4-3C19-01EADE20F3D9}"/>
              </a:ext>
            </a:extLst>
          </p:cNvPr>
          <p:cNvSpPr>
            <a:spLocks noGrp="1"/>
          </p:cNvSpPr>
          <p:nvPr>
            <p:ph idx="21" hasCustomPrompt="1"/>
          </p:nvPr>
        </p:nvSpPr>
        <p:spPr>
          <a:xfrm>
            <a:off x="1207008" y="5788152"/>
            <a:ext cx="3858768" cy="532461"/>
          </a:xfrm>
        </p:spPr>
        <p:txBody>
          <a:bodyPr rtlCol="0"/>
          <a:lstStyle>
            <a:lvl1pPr marL="0" indent="0">
              <a:lnSpc>
                <a:spcPct val="100000"/>
              </a:lnSpc>
              <a:spcBef>
                <a:spcPts val="0"/>
              </a:spcBef>
              <a:buNone/>
              <a:defRPr lang="it-IT" sz="1800"/>
            </a:lvl1pPr>
          </a:lstStyle>
          <a:p>
            <a:pPr lvl="0" rtl="0"/>
            <a:r>
              <a:rPr lang="it-IT" noProof="0"/>
              <a:t>Fare clic per modificare lo stile del titolo</a:t>
            </a:r>
          </a:p>
        </p:txBody>
      </p:sp>
      <p:sp>
        <p:nvSpPr>
          <p:cNvPr id="42" name="Segnaposto testo 30">
            <a:extLst>
              <a:ext uri="{FF2B5EF4-FFF2-40B4-BE49-F238E27FC236}">
                <a16:creationId xmlns:a16="http://schemas.microsoft.com/office/drawing/2014/main" xmlns="" id="{D4A2DF13-0ACD-F5E4-200D-EF0469F75D0D}"/>
              </a:ext>
            </a:extLst>
          </p:cNvPr>
          <p:cNvSpPr>
            <a:spLocks noGrp="1"/>
          </p:cNvSpPr>
          <p:nvPr>
            <p:ph type="body" sz="quarter" idx="22" hasCustomPrompt="1"/>
          </p:nvPr>
        </p:nvSpPr>
        <p:spPr>
          <a:xfrm>
            <a:off x="1207008" y="5266944"/>
            <a:ext cx="3858768" cy="466344"/>
          </a:xfrm>
        </p:spPr>
        <p:txBody>
          <a:bodyPr rtlCol="0"/>
          <a:lstStyle>
            <a:lvl1pPr marL="0" indent="0">
              <a:lnSpc>
                <a:spcPct val="100000"/>
              </a:lnSpc>
              <a:spcBef>
                <a:spcPts val="0"/>
              </a:spcBef>
              <a:buNone/>
              <a:defRPr lang="it-IT" sz="2400">
                <a:latin typeface="+mj-lt"/>
              </a:defRPr>
            </a:lvl1pPr>
          </a:lstStyle>
          <a:p>
            <a:pPr lvl="0" rtl="0"/>
            <a:r>
              <a:rPr lang="it-IT" noProof="0"/>
              <a:t>Fare clic per modificare lo stile del titolo</a:t>
            </a:r>
          </a:p>
        </p:txBody>
      </p:sp>
      <p:sp>
        <p:nvSpPr>
          <p:cNvPr id="44" name="Segnaposto testo 43">
            <a:extLst>
              <a:ext uri="{FF2B5EF4-FFF2-40B4-BE49-F238E27FC236}">
                <a16:creationId xmlns:a16="http://schemas.microsoft.com/office/drawing/2014/main" xmlns="" id="{7B805FCC-6D7A-F1CC-3B04-A84A068DBB1F}"/>
              </a:ext>
            </a:extLst>
          </p:cNvPr>
          <p:cNvSpPr>
            <a:spLocks noGrp="1"/>
          </p:cNvSpPr>
          <p:nvPr>
            <p:ph type="body" sz="quarter" idx="23" hasCustomPrompt="1"/>
          </p:nvPr>
        </p:nvSpPr>
        <p:spPr>
          <a:xfrm>
            <a:off x="11695176" y="3310128"/>
            <a:ext cx="292608" cy="292608"/>
          </a:xfrm>
          <a:prstGeom prst="ellipse">
            <a:avLst/>
          </a:prstGeom>
          <a:ln w="15875">
            <a:solidFill>
              <a:schemeClr val="tx1"/>
            </a:solidFill>
          </a:ln>
        </p:spPr>
        <p:txBody>
          <a:bodyPr lIns="0" tIns="0" rIns="0" bIns="0" rtlCol="0" anchor="ctr"/>
          <a:lstStyle>
            <a:lvl1pPr marL="0" indent="0" algn="ctr">
              <a:buNone/>
              <a:defRPr lang="it-IT" sz="1600">
                <a:latin typeface="+mj-lt"/>
              </a:defRPr>
            </a:lvl1pPr>
          </a:lstStyle>
          <a:p>
            <a:pPr lvl="0" rtl="0"/>
            <a:r>
              <a:rPr lang="it-IT" noProof="0"/>
              <a:t>X</a:t>
            </a:r>
          </a:p>
        </p:txBody>
      </p:sp>
      <p:sp>
        <p:nvSpPr>
          <p:cNvPr id="45" name="Segnaposto testo 43">
            <a:extLst>
              <a:ext uri="{FF2B5EF4-FFF2-40B4-BE49-F238E27FC236}">
                <a16:creationId xmlns:a16="http://schemas.microsoft.com/office/drawing/2014/main" xmlns="" id="{FEE3F2FF-41FC-A05B-F6EB-A97A7D1B0644}"/>
              </a:ext>
            </a:extLst>
          </p:cNvPr>
          <p:cNvSpPr>
            <a:spLocks noGrp="1"/>
          </p:cNvSpPr>
          <p:nvPr>
            <p:ph type="body" sz="quarter" idx="24" hasCustomPrompt="1"/>
          </p:nvPr>
        </p:nvSpPr>
        <p:spPr>
          <a:xfrm>
            <a:off x="11695176" y="5897880"/>
            <a:ext cx="292608" cy="292608"/>
          </a:xfrm>
          <a:prstGeom prst="ellipse">
            <a:avLst/>
          </a:prstGeom>
          <a:ln w="15875">
            <a:solidFill>
              <a:schemeClr val="tx1"/>
            </a:solidFill>
          </a:ln>
        </p:spPr>
        <p:txBody>
          <a:bodyPr lIns="0" tIns="0" rIns="0" bIns="0" rtlCol="0" anchor="ctr"/>
          <a:lstStyle>
            <a:lvl1pPr marL="0" indent="0" algn="ctr">
              <a:buNone/>
              <a:defRPr lang="it-IT" sz="1600">
                <a:latin typeface="+mj-lt"/>
              </a:defRPr>
            </a:lvl1pPr>
          </a:lstStyle>
          <a:p>
            <a:pPr lvl="0" rtl="0"/>
            <a:r>
              <a:rPr lang="it-IT" noProof="0"/>
              <a:t>X</a:t>
            </a:r>
          </a:p>
        </p:txBody>
      </p:sp>
      <p:sp>
        <p:nvSpPr>
          <p:cNvPr id="46" name="Segnaposto testo 43">
            <a:extLst>
              <a:ext uri="{FF2B5EF4-FFF2-40B4-BE49-F238E27FC236}">
                <a16:creationId xmlns:a16="http://schemas.microsoft.com/office/drawing/2014/main" xmlns="" id="{271E6249-39AB-A674-474B-129F0FC28F0A}"/>
              </a:ext>
            </a:extLst>
          </p:cNvPr>
          <p:cNvSpPr>
            <a:spLocks noGrp="1"/>
          </p:cNvSpPr>
          <p:nvPr>
            <p:ph type="body" sz="quarter" idx="25" hasCustomPrompt="1"/>
          </p:nvPr>
        </p:nvSpPr>
        <p:spPr>
          <a:xfrm>
            <a:off x="8293608" y="3310128"/>
            <a:ext cx="292608" cy="292608"/>
          </a:xfrm>
          <a:prstGeom prst="ellipse">
            <a:avLst/>
          </a:prstGeom>
          <a:ln w="15875">
            <a:solidFill>
              <a:schemeClr val="tx1"/>
            </a:solidFill>
          </a:ln>
        </p:spPr>
        <p:txBody>
          <a:bodyPr lIns="0" tIns="0" rIns="0" bIns="0" rtlCol="0" anchor="ctr"/>
          <a:lstStyle>
            <a:lvl1pPr marL="0" indent="0" algn="ctr">
              <a:buNone/>
              <a:defRPr lang="it-IT" sz="1600">
                <a:latin typeface="+mj-lt"/>
              </a:defRPr>
            </a:lvl1pPr>
          </a:lstStyle>
          <a:p>
            <a:pPr lvl="0" rtl="0"/>
            <a:r>
              <a:rPr lang="it-IT" noProof="0"/>
              <a:t>X</a:t>
            </a:r>
          </a:p>
        </p:txBody>
      </p:sp>
      <p:sp>
        <p:nvSpPr>
          <p:cNvPr id="47" name="Segnaposto testo 43">
            <a:extLst>
              <a:ext uri="{FF2B5EF4-FFF2-40B4-BE49-F238E27FC236}">
                <a16:creationId xmlns:a16="http://schemas.microsoft.com/office/drawing/2014/main" xmlns="" id="{1743218C-8B3C-DC33-5CD2-D82FA77A522E}"/>
              </a:ext>
            </a:extLst>
          </p:cNvPr>
          <p:cNvSpPr>
            <a:spLocks noGrp="1"/>
          </p:cNvSpPr>
          <p:nvPr>
            <p:ph type="body" sz="quarter" idx="26" hasCustomPrompt="1"/>
          </p:nvPr>
        </p:nvSpPr>
        <p:spPr>
          <a:xfrm>
            <a:off x="8293608" y="5897880"/>
            <a:ext cx="292608" cy="292608"/>
          </a:xfrm>
          <a:prstGeom prst="ellipse">
            <a:avLst/>
          </a:prstGeom>
          <a:ln w="15875">
            <a:solidFill>
              <a:schemeClr val="tx1"/>
            </a:solidFill>
          </a:ln>
        </p:spPr>
        <p:txBody>
          <a:bodyPr lIns="0" tIns="0" rIns="0" bIns="0" rtlCol="0" anchor="ctr"/>
          <a:lstStyle>
            <a:lvl1pPr marL="0" indent="0" algn="ctr">
              <a:buNone/>
              <a:defRPr lang="it-IT" sz="1600">
                <a:latin typeface="+mj-lt"/>
              </a:defRPr>
            </a:lvl1pPr>
          </a:lstStyle>
          <a:p>
            <a:pPr lvl="0" rtl="0"/>
            <a:r>
              <a:rPr lang="it-IT" noProof="0"/>
              <a:t>X</a:t>
            </a:r>
          </a:p>
        </p:txBody>
      </p:sp>
      <p:sp>
        <p:nvSpPr>
          <p:cNvPr id="48" name="Segnaposto testo 43">
            <a:extLst>
              <a:ext uri="{FF2B5EF4-FFF2-40B4-BE49-F238E27FC236}">
                <a16:creationId xmlns:a16="http://schemas.microsoft.com/office/drawing/2014/main" xmlns="" id="{6018CAD3-E7B7-16B7-5631-0C3F7C38C530}"/>
              </a:ext>
            </a:extLst>
          </p:cNvPr>
          <p:cNvSpPr>
            <a:spLocks noGrp="1"/>
          </p:cNvSpPr>
          <p:nvPr>
            <p:ph type="body" sz="quarter" idx="27" hasCustomPrompt="1"/>
          </p:nvPr>
        </p:nvSpPr>
        <p:spPr>
          <a:xfrm>
            <a:off x="548640" y="5330952"/>
            <a:ext cx="512064" cy="512064"/>
          </a:xfrm>
          <a:prstGeom prst="ellipse">
            <a:avLst/>
          </a:prstGeom>
          <a:ln w="15875">
            <a:solidFill>
              <a:schemeClr val="tx1"/>
            </a:solidFill>
          </a:ln>
        </p:spPr>
        <p:txBody>
          <a:bodyPr lIns="0" tIns="0" rIns="0" bIns="0" rtlCol="0" anchor="ctr"/>
          <a:lstStyle>
            <a:lvl1pPr marL="0" indent="0" algn="ctr">
              <a:buNone/>
              <a:defRPr lang="it-IT" sz="1600">
                <a:latin typeface="+mj-lt"/>
              </a:defRPr>
            </a:lvl1pPr>
          </a:lstStyle>
          <a:p>
            <a:pPr lvl="0" rtl="0"/>
            <a:r>
              <a:rPr lang="it-IT" noProof="0"/>
              <a:t>X</a:t>
            </a:r>
          </a:p>
        </p:txBody>
      </p:sp>
    </p:spTree>
    <p:extLst>
      <p:ext uri="{BB962C8B-B14F-4D97-AF65-F5344CB8AC3E}">
        <p14:creationId xmlns:p14="http://schemas.microsoft.com/office/powerpoint/2010/main" val="654059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xmlns="" id="{9D15AA5F-2C28-9886-0D00-5D18198ECEB4}"/>
              </a:ext>
            </a:extLst>
          </p:cNvPr>
          <p:cNvSpPr>
            <a:spLocks noGrp="1"/>
          </p:cNvSpPr>
          <p:nvPr>
            <p:ph type="dt" sz="half" idx="2"/>
          </p:nvPr>
        </p:nvSpPr>
        <p:spPr>
          <a:xfrm>
            <a:off x="10622471" y="6517634"/>
            <a:ext cx="950260" cy="274320"/>
          </a:xfrm>
          <a:prstGeom prst="rect">
            <a:avLst/>
          </a:prstGeom>
        </p:spPr>
        <p:txBody>
          <a:bodyPr vert="horz" lIns="91440" tIns="45720" rIns="91440" bIns="45720" rtlCol="0" anchor="ctr">
            <a:noAutofit/>
          </a:bodyPr>
          <a:lstStyle>
            <a:lvl1pPr algn="l">
              <a:defRPr lang="it-IT" sz="1200" spc="300" baseline="0">
                <a:solidFill>
                  <a:schemeClr val="tx1"/>
                </a:solidFill>
                <a:latin typeface="Gill Sans Nova Light" panose="020B0302020104020203" pitchFamily="34" charset="0"/>
              </a:defRPr>
            </a:lvl1pPr>
          </a:lstStyle>
          <a:p>
            <a:pPr rtl="0"/>
            <a:r>
              <a:rPr lang="it-IT" noProof="0"/>
              <a:t>2024/25</a:t>
            </a:r>
          </a:p>
        </p:txBody>
      </p:sp>
      <p:sp>
        <p:nvSpPr>
          <p:cNvPr id="2" name="Segnaposto titolo 1">
            <a:extLst>
              <a:ext uri="{FF2B5EF4-FFF2-40B4-BE49-F238E27FC236}">
                <a16:creationId xmlns:a16="http://schemas.microsoft.com/office/drawing/2014/main" xmlns="" id="{03922ECB-9F56-BDF6-8792-01F55B2EA5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defPPr>
              <a:defRPr lang="it-IT"/>
            </a:defPPr>
          </a:lstStyle>
          <a:p>
            <a:pPr rtl="0"/>
            <a:r>
              <a:rPr lang="it-IT" noProof="0"/>
              <a:t>Fare clic per modificare lo stile del titolo</a:t>
            </a:r>
          </a:p>
        </p:txBody>
      </p:sp>
      <p:sp>
        <p:nvSpPr>
          <p:cNvPr id="3" name="Segnaposto testo 2">
            <a:extLst>
              <a:ext uri="{FF2B5EF4-FFF2-40B4-BE49-F238E27FC236}">
                <a16:creationId xmlns:a16="http://schemas.microsoft.com/office/drawing/2014/main" xmlns="" id="{1B62B5B1-8D0B-68C6-B628-3FF8E5DCD2D2}"/>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defPPr>
              <a:defRPr lang="it-IT"/>
            </a:def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6" name="Segnaposto numero diapositiva 5">
            <a:extLst>
              <a:ext uri="{FF2B5EF4-FFF2-40B4-BE49-F238E27FC236}">
                <a16:creationId xmlns:a16="http://schemas.microsoft.com/office/drawing/2014/main" xmlns="" id="{ABEF9CC0-D93B-C416-BCCE-87441F99C058}"/>
              </a:ext>
            </a:extLst>
          </p:cNvPr>
          <p:cNvSpPr>
            <a:spLocks noGrp="1"/>
          </p:cNvSpPr>
          <p:nvPr>
            <p:ph type="sldNum" sz="quarter" idx="4"/>
          </p:nvPr>
        </p:nvSpPr>
        <p:spPr>
          <a:xfrm>
            <a:off x="616640" y="6517634"/>
            <a:ext cx="950258" cy="274320"/>
          </a:xfrm>
          <a:prstGeom prst="rect">
            <a:avLst/>
          </a:prstGeom>
        </p:spPr>
        <p:txBody>
          <a:bodyPr vert="horz" lIns="91440" tIns="45720" rIns="91440" bIns="45720" rtlCol="0" anchor="ctr">
            <a:noAutofit/>
          </a:bodyPr>
          <a:lstStyle>
            <a:lvl1pPr algn="l">
              <a:defRPr lang="it-IT" sz="1200" spc="300" baseline="0">
                <a:solidFill>
                  <a:schemeClr val="tx1"/>
                </a:solidFill>
                <a:latin typeface="Gill Sans Nova Light" panose="020B0302020104020203" pitchFamily="34" charset="0"/>
              </a:defRPr>
            </a:lvl1pPr>
          </a:lstStyle>
          <a:p>
            <a:pPr rtl="0"/>
            <a:fld id="{84D792B7-0397-C047-AE12-1A03F7E3DC83}" type="slidenum">
              <a:rPr lang="it-IT" noProof="0" smtClean="0"/>
              <a:pPr rtl="0"/>
              <a:t>‹N›</a:t>
            </a:fld>
            <a:endParaRPr lang="it-IT" noProof="0"/>
          </a:p>
        </p:txBody>
      </p:sp>
      <p:sp>
        <p:nvSpPr>
          <p:cNvPr id="13" name="Segnaposto piè di pagina 4">
            <a:extLst>
              <a:ext uri="{FF2B5EF4-FFF2-40B4-BE49-F238E27FC236}">
                <a16:creationId xmlns:a16="http://schemas.microsoft.com/office/drawing/2014/main" xmlns="" id="{54253F60-8B31-6272-41B3-5C95D6A908C3}"/>
              </a:ext>
            </a:extLst>
          </p:cNvPr>
          <p:cNvSpPr>
            <a:spLocks noGrp="1"/>
          </p:cNvSpPr>
          <p:nvPr>
            <p:ph type="ftr" sz="quarter" idx="3"/>
          </p:nvPr>
        </p:nvSpPr>
        <p:spPr>
          <a:xfrm>
            <a:off x="4808250" y="6517634"/>
            <a:ext cx="2572870" cy="274320"/>
          </a:xfrm>
          <a:prstGeom prst="rect">
            <a:avLst/>
          </a:prstGeom>
        </p:spPr>
        <p:txBody>
          <a:bodyPr vert="horz" lIns="91440" tIns="45720" rIns="91440" bIns="45720" rtlCol="0" anchor="ctr">
            <a:noAutofit/>
          </a:bodyPr>
          <a:lstStyle>
            <a:lvl1pPr algn="ctr">
              <a:defRPr lang="it-IT" sz="1200" spc="300" baseline="0">
                <a:solidFill>
                  <a:schemeClr val="tx1"/>
                </a:solidFill>
                <a:latin typeface="Gill Sans Nova Light" panose="020B0302020104020203" pitchFamily="34" charset="0"/>
              </a:defRPr>
            </a:lvl1pPr>
          </a:lstStyle>
          <a:p>
            <a:pPr rtl="0"/>
            <a:r>
              <a:rPr lang="it-IT" noProof="0"/>
              <a:t>Filologia romanza </a:t>
            </a:r>
          </a:p>
        </p:txBody>
      </p:sp>
    </p:spTree>
    <p:extLst>
      <p:ext uri="{BB962C8B-B14F-4D97-AF65-F5344CB8AC3E}">
        <p14:creationId xmlns:p14="http://schemas.microsoft.com/office/powerpoint/2010/main" val="1053202087"/>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1" r:id="rId3"/>
    <p:sldLayoutId id="2147483660" r:id="rId4"/>
    <p:sldLayoutId id="2147483670" r:id="rId5"/>
    <p:sldLayoutId id="2147483668" r:id="rId6"/>
    <p:sldLayoutId id="2147483669" r:id="rId7"/>
    <p:sldLayoutId id="2147483667" r:id="rId8"/>
    <p:sldLayoutId id="2147483666" r:id="rId9"/>
    <p:sldLayoutId id="2147483665" r:id="rId10"/>
    <p:sldLayoutId id="2147483653" r:id="rId11"/>
    <p:sldLayoutId id="2147483664" r:id="rId12"/>
    <p:sldLayoutId id="2147483671" r:id="rId13"/>
    <p:sldLayoutId id="2147483663" r:id="rId14"/>
    <p:sldLayoutId id="2147483662" r:id="rId15"/>
    <p:sldLayoutId id="2147483654" r:id="rId16"/>
    <p:sldLayoutId id="2147483655" r:id="rId17"/>
  </p:sldLayoutIdLst>
  <p:hf hdr="0"/>
  <p:txStyles>
    <p:titleStyle>
      <a:lvl1pPr algn="l" defTabSz="914400" rtl="0" eaLnBrk="1" latinLnBrk="0" hangingPunct="1">
        <a:lnSpc>
          <a:spcPct val="90000"/>
        </a:lnSpc>
        <a:spcBef>
          <a:spcPct val="0"/>
        </a:spcBef>
        <a:buNone/>
        <a:defRPr lang="it-IT" sz="4000" kern="1200">
          <a:solidFill>
            <a:schemeClr val="tx1"/>
          </a:solidFill>
          <a:latin typeface="+mj-lt"/>
          <a:ea typeface="+mj-ea"/>
          <a:cs typeface="+mj-cs"/>
        </a:defRPr>
      </a:lvl1pPr>
    </p:titleStyle>
    <p:bodyStyle>
      <a:lvl1pPr marL="283464" indent="-283464" algn="l" defTabSz="914400" rtl="0" eaLnBrk="1" latinLnBrk="0" hangingPunct="1">
        <a:lnSpc>
          <a:spcPct val="90000"/>
        </a:lnSpc>
        <a:spcBef>
          <a:spcPts val="1000"/>
        </a:spcBef>
        <a:buFont typeface="Wingdings" panose="05000000000000000000" pitchFamily="2" charset="2"/>
        <a:buChar char="§"/>
        <a:defRPr lang="it-IT" sz="2800" kern="1200">
          <a:solidFill>
            <a:schemeClr val="tx1"/>
          </a:solidFill>
          <a:latin typeface="+mn-lt"/>
          <a:ea typeface="+mn-ea"/>
          <a:cs typeface="+mn-cs"/>
        </a:defRPr>
      </a:lvl1pPr>
      <a:lvl2pPr marL="566928" indent="-283464" algn="l" defTabSz="914400" rtl="0" eaLnBrk="1" latinLnBrk="0" hangingPunct="1">
        <a:lnSpc>
          <a:spcPct val="90000"/>
        </a:lnSpc>
        <a:spcBef>
          <a:spcPts val="500"/>
        </a:spcBef>
        <a:buFont typeface="Wingdings" panose="05000000000000000000" pitchFamily="2" charset="2"/>
        <a:buChar char="§"/>
        <a:defRPr lang="it-IT" sz="2400" kern="1200">
          <a:solidFill>
            <a:schemeClr val="tx1"/>
          </a:solidFill>
          <a:latin typeface="+mn-lt"/>
          <a:ea typeface="+mn-ea"/>
          <a:cs typeface="+mn-cs"/>
        </a:defRPr>
      </a:lvl2pPr>
      <a:lvl3pPr marL="850392" indent="-283464" algn="l" defTabSz="914400" rtl="0" eaLnBrk="1" latinLnBrk="0" hangingPunct="1">
        <a:lnSpc>
          <a:spcPct val="90000"/>
        </a:lnSpc>
        <a:spcBef>
          <a:spcPts val="500"/>
        </a:spcBef>
        <a:buFont typeface="Wingdings" panose="05000000000000000000" pitchFamily="2" charset="2"/>
        <a:buChar char="§"/>
        <a:defRPr lang="it-IT" sz="2000" kern="1200">
          <a:solidFill>
            <a:schemeClr val="tx1"/>
          </a:solidFill>
          <a:latin typeface="+mn-lt"/>
          <a:ea typeface="+mn-ea"/>
          <a:cs typeface="+mn-cs"/>
        </a:defRPr>
      </a:lvl3pPr>
      <a:lvl4pPr marL="1133856" indent="-283464" algn="l" defTabSz="914400" rtl="0" eaLnBrk="1" latinLnBrk="0" hangingPunct="1">
        <a:lnSpc>
          <a:spcPct val="90000"/>
        </a:lnSpc>
        <a:spcBef>
          <a:spcPts val="500"/>
        </a:spcBef>
        <a:buFont typeface="Wingdings" panose="05000000000000000000" pitchFamily="2" charset="2"/>
        <a:buChar char="§"/>
        <a:defRPr lang="it-IT" sz="1800" kern="1200">
          <a:solidFill>
            <a:schemeClr val="tx1"/>
          </a:solidFill>
          <a:latin typeface="+mn-lt"/>
          <a:ea typeface="+mn-ea"/>
          <a:cs typeface="+mn-cs"/>
        </a:defRPr>
      </a:lvl4pPr>
      <a:lvl5pPr marL="1417320" indent="-283464" algn="l" defTabSz="914400" rtl="0" eaLnBrk="1" latinLnBrk="0" hangingPunct="1">
        <a:lnSpc>
          <a:spcPct val="90000"/>
        </a:lnSpc>
        <a:spcBef>
          <a:spcPts val="500"/>
        </a:spcBef>
        <a:buFont typeface="Wingdings" panose="05000000000000000000" pitchFamily="2" charset="2"/>
        <a:buChar char="§"/>
        <a:defRPr lang="it-IT"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9pPr>
    </p:bodyStyle>
    <p:otherStyle>
      <a:defPPr>
        <a:defRPr lang="it-IT"/>
      </a:defPPr>
      <a:lvl1pPr marL="0" algn="l" defTabSz="914400" rtl="0" eaLnBrk="1" latinLnBrk="0" hangingPunct="1">
        <a:defRPr lang="it-IT" sz="1800" kern="1200">
          <a:solidFill>
            <a:schemeClr val="tx1"/>
          </a:solidFill>
          <a:latin typeface="+mn-lt"/>
          <a:ea typeface="+mn-ea"/>
          <a:cs typeface="+mn-cs"/>
        </a:defRPr>
      </a:lvl1pPr>
      <a:lvl2pPr marL="457200" algn="l" defTabSz="914400" rtl="0" eaLnBrk="1" latinLnBrk="0" hangingPunct="1">
        <a:defRPr lang="it-IT" sz="1800" kern="1200">
          <a:solidFill>
            <a:schemeClr val="tx1"/>
          </a:solidFill>
          <a:latin typeface="+mn-lt"/>
          <a:ea typeface="+mn-ea"/>
          <a:cs typeface="+mn-cs"/>
        </a:defRPr>
      </a:lvl2pPr>
      <a:lvl3pPr marL="914400" algn="l" defTabSz="914400" rtl="0" eaLnBrk="1" latinLnBrk="0" hangingPunct="1">
        <a:defRPr lang="it-IT" sz="1800" kern="1200">
          <a:solidFill>
            <a:schemeClr val="tx1"/>
          </a:solidFill>
          <a:latin typeface="+mn-lt"/>
          <a:ea typeface="+mn-ea"/>
          <a:cs typeface="+mn-cs"/>
        </a:defRPr>
      </a:lvl3pPr>
      <a:lvl4pPr marL="1371600" algn="l" defTabSz="914400" rtl="0" eaLnBrk="1" latinLnBrk="0" hangingPunct="1">
        <a:defRPr lang="it-IT" sz="1800" kern="1200">
          <a:solidFill>
            <a:schemeClr val="tx1"/>
          </a:solidFill>
          <a:latin typeface="+mn-lt"/>
          <a:ea typeface="+mn-ea"/>
          <a:cs typeface="+mn-cs"/>
        </a:defRPr>
      </a:lvl4pPr>
      <a:lvl5pPr marL="1828800" algn="l" defTabSz="914400" rtl="0" eaLnBrk="1" latinLnBrk="0" hangingPunct="1">
        <a:defRPr lang="it-IT" sz="1800" kern="1200">
          <a:solidFill>
            <a:schemeClr val="tx1"/>
          </a:solidFill>
          <a:latin typeface="+mn-lt"/>
          <a:ea typeface="+mn-ea"/>
          <a:cs typeface="+mn-cs"/>
        </a:defRPr>
      </a:lvl5pPr>
      <a:lvl6pPr marL="2286000" algn="l" defTabSz="914400" rtl="0" eaLnBrk="1" latinLnBrk="0" hangingPunct="1">
        <a:defRPr lang="it-IT" sz="1800" kern="1200">
          <a:solidFill>
            <a:schemeClr val="tx1"/>
          </a:solidFill>
          <a:latin typeface="+mn-lt"/>
          <a:ea typeface="+mn-ea"/>
          <a:cs typeface="+mn-cs"/>
        </a:defRPr>
      </a:lvl6pPr>
      <a:lvl7pPr marL="2743200" algn="l" defTabSz="914400" rtl="0" eaLnBrk="1" latinLnBrk="0" hangingPunct="1">
        <a:defRPr lang="it-IT" sz="1800" kern="1200">
          <a:solidFill>
            <a:schemeClr val="tx1"/>
          </a:solidFill>
          <a:latin typeface="+mn-lt"/>
          <a:ea typeface="+mn-ea"/>
          <a:cs typeface="+mn-cs"/>
        </a:defRPr>
      </a:lvl7pPr>
      <a:lvl8pPr marL="3200400" algn="l" defTabSz="914400" rtl="0" eaLnBrk="1" latinLnBrk="0" hangingPunct="1">
        <a:defRPr lang="it-IT" sz="1800" kern="1200">
          <a:solidFill>
            <a:schemeClr val="tx1"/>
          </a:solidFill>
          <a:latin typeface="+mn-lt"/>
          <a:ea typeface="+mn-ea"/>
          <a:cs typeface="+mn-cs"/>
        </a:defRPr>
      </a:lvl8pPr>
      <a:lvl9pPr marL="3657600" algn="l" defTabSz="914400" rtl="0" eaLnBrk="1" latinLnBrk="0" hangingPunct="1">
        <a:defRPr lang="it-IT"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xmlns="" id="{9D15AA5F-2C28-9886-0D00-5D18198ECEB4}"/>
              </a:ext>
            </a:extLst>
          </p:cNvPr>
          <p:cNvSpPr>
            <a:spLocks noGrp="1"/>
          </p:cNvSpPr>
          <p:nvPr>
            <p:ph type="dt" sz="half" idx="2"/>
          </p:nvPr>
        </p:nvSpPr>
        <p:spPr>
          <a:xfrm>
            <a:off x="10622471" y="6517634"/>
            <a:ext cx="950260" cy="274320"/>
          </a:xfrm>
          <a:prstGeom prst="rect">
            <a:avLst/>
          </a:prstGeom>
        </p:spPr>
        <p:txBody>
          <a:bodyPr vert="horz" lIns="91440" tIns="45720" rIns="91440" bIns="45720" rtlCol="0" anchor="ctr">
            <a:noAutofit/>
          </a:bodyPr>
          <a:lstStyle>
            <a:lvl1pPr algn="l">
              <a:defRPr lang="it-IT" sz="1200" spc="300" baseline="0">
                <a:solidFill>
                  <a:schemeClr val="tx1"/>
                </a:solidFill>
                <a:latin typeface="Gill Sans Nova Light" panose="020B0302020104020203" pitchFamily="34" charset="0"/>
              </a:defRPr>
            </a:lvl1pPr>
          </a:lstStyle>
          <a:p>
            <a:pPr rtl="0"/>
            <a:r>
              <a:rPr lang="it-IT" noProof="0"/>
              <a:t>2024/25</a:t>
            </a:r>
          </a:p>
        </p:txBody>
      </p:sp>
      <p:sp>
        <p:nvSpPr>
          <p:cNvPr id="2" name="Segnaposto titolo 1">
            <a:extLst>
              <a:ext uri="{FF2B5EF4-FFF2-40B4-BE49-F238E27FC236}">
                <a16:creationId xmlns:a16="http://schemas.microsoft.com/office/drawing/2014/main" xmlns="" id="{03922ECB-9F56-BDF6-8792-01F55B2EA5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defPPr>
              <a:defRPr lang="it-IT"/>
            </a:defPPr>
          </a:lstStyle>
          <a:p>
            <a:pPr rtl="0"/>
            <a:r>
              <a:rPr lang="it-IT" noProof="0"/>
              <a:t>Fare clic per modificare lo stile del titolo</a:t>
            </a:r>
          </a:p>
        </p:txBody>
      </p:sp>
      <p:sp>
        <p:nvSpPr>
          <p:cNvPr id="3" name="Segnaposto testo 2">
            <a:extLst>
              <a:ext uri="{FF2B5EF4-FFF2-40B4-BE49-F238E27FC236}">
                <a16:creationId xmlns:a16="http://schemas.microsoft.com/office/drawing/2014/main" xmlns="" id="{1B62B5B1-8D0B-68C6-B628-3FF8E5DCD2D2}"/>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defPPr>
              <a:defRPr lang="it-IT"/>
            </a:def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6" name="Segnaposto numero diapositiva 5">
            <a:extLst>
              <a:ext uri="{FF2B5EF4-FFF2-40B4-BE49-F238E27FC236}">
                <a16:creationId xmlns:a16="http://schemas.microsoft.com/office/drawing/2014/main" xmlns="" id="{ABEF9CC0-D93B-C416-BCCE-87441F99C058}"/>
              </a:ext>
            </a:extLst>
          </p:cNvPr>
          <p:cNvSpPr>
            <a:spLocks noGrp="1"/>
          </p:cNvSpPr>
          <p:nvPr>
            <p:ph type="sldNum" sz="quarter" idx="4"/>
          </p:nvPr>
        </p:nvSpPr>
        <p:spPr>
          <a:xfrm>
            <a:off x="616640" y="6517634"/>
            <a:ext cx="950258" cy="274320"/>
          </a:xfrm>
          <a:prstGeom prst="rect">
            <a:avLst/>
          </a:prstGeom>
        </p:spPr>
        <p:txBody>
          <a:bodyPr vert="horz" lIns="91440" tIns="45720" rIns="91440" bIns="45720" rtlCol="0" anchor="ctr">
            <a:noAutofit/>
          </a:bodyPr>
          <a:lstStyle>
            <a:lvl1pPr algn="l">
              <a:defRPr lang="it-IT" sz="1200" spc="300" baseline="0">
                <a:solidFill>
                  <a:schemeClr val="tx1"/>
                </a:solidFill>
                <a:latin typeface="Gill Sans Nova Light" panose="020B0302020104020203" pitchFamily="34" charset="0"/>
              </a:defRPr>
            </a:lvl1pPr>
          </a:lstStyle>
          <a:p>
            <a:pPr rtl="0"/>
            <a:fld id="{84D792B7-0397-C047-AE12-1A03F7E3DC83}" type="slidenum">
              <a:rPr lang="it-IT" noProof="0" smtClean="0"/>
              <a:pPr rtl="0"/>
              <a:t>‹N›</a:t>
            </a:fld>
            <a:endParaRPr lang="it-IT" noProof="0"/>
          </a:p>
        </p:txBody>
      </p:sp>
      <p:sp>
        <p:nvSpPr>
          <p:cNvPr id="13" name="Segnaposto piè di pagina 4">
            <a:extLst>
              <a:ext uri="{FF2B5EF4-FFF2-40B4-BE49-F238E27FC236}">
                <a16:creationId xmlns:a16="http://schemas.microsoft.com/office/drawing/2014/main" xmlns="" id="{54253F60-8B31-6272-41B3-5C95D6A908C3}"/>
              </a:ext>
            </a:extLst>
          </p:cNvPr>
          <p:cNvSpPr>
            <a:spLocks noGrp="1"/>
          </p:cNvSpPr>
          <p:nvPr>
            <p:ph type="ftr" sz="quarter" idx="3"/>
          </p:nvPr>
        </p:nvSpPr>
        <p:spPr>
          <a:xfrm>
            <a:off x="4808250" y="6517634"/>
            <a:ext cx="2572870" cy="274320"/>
          </a:xfrm>
          <a:prstGeom prst="rect">
            <a:avLst/>
          </a:prstGeom>
        </p:spPr>
        <p:txBody>
          <a:bodyPr vert="horz" lIns="91440" tIns="45720" rIns="91440" bIns="45720" rtlCol="0" anchor="ctr">
            <a:noAutofit/>
          </a:bodyPr>
          <a:lstStyle>
            <a:lvl1pPr algn="ctr">
              <a:defRPr lang="it-IT" sz="1200" spc="300" baseline="0">
                <a:solidFill>
                  <a:schemeClr val="tx1"/>
                </a:solidFill>
                <a:latin typeface="Gill Sans Nova Light" panose="020B0302020104020203" pitchFamily="34" charset="0"/>
              </a:defRPr>
            </a:lvl1pPr>
          </a:lstStyle>
          <a:p>
            <a:pPr rtl="0"/>
            <a:r>
              <a:rPr lang="it-IT" noProof="0"/>
              <a:t>Filologia romanza </a:t>
            </a:r>
          </a:p>
        </p:txBody>
      </p:sp>
    </p:spTree>
    <p:extLst>
      <p:ext uri="{BB962C8B-B14F-4D97-AF65-F5344CB8AC3E}">
        <p14:creationId xmlns:p14="http://schemas.microsoft.com/office/powerpoint/2010/main" val="1053202087"/>
      </p:ext>
    </p:extLst>
  </p:cSld>
  <p:clrMap bg1="lt1" tx1="dk1" bg2="lt2" tx2="dk2" accent1="accent1" accent2="accent2" accent3="accent3" accent4="accent4" accent5="accent5" accent6="accent6" hlink="hlink" folHlink="folHlink"/>
  <p:sldLayoutIdLst>
    <p:sldLayoutId id="2147483673" r:id="rId1"/>
  </p:sldLayoutIdLst>
  <p:hf hdr="0"/>
  <p:txStyles>
    <p:titleStyle>
      <a:lvl1pPr algn="l" defTabSz="914400" rtl="0" eaLnBrk="1" latinLnBrk="0" hangingPunct="1">
        <a:lnSpc>
          <a:spcPct val="90000"/>
        </a:lnSpc>
        <a:spcBef>
          <a:spcPct val="0"/>
        </a:spcBef>
        <a:buNone/>
        <a:defRPr lang="it-IT" sz="4000" kern="1200">
          <a:solidFill>
            <a:schemeClr val="tx1"/>
          </a:solidFill>
          <a:latin typeface="+mj-lt"/>
          <a:ea typeface="+mj-ea"/>
          <a:cs typeface="+mj-cs"/>
        </a:defRPr>
      </a:lvl1pPr>
    </p:titleStyle>
    <p:bodyStyle>
      <a:lvl1pPr marL="283464" indent="-283464" algn="l" defTabSz="914400" rtl="0" eaLnBrk="1" latinLnBrk="0" hangingPunct="1">
        <a:lnSpc>
          <a:spcPct val="90000"/>
        </a:lnSpc>
        <a:spcBef>
          <a:spcPts val="1000"/>
        </a:spcBef>
        <a:buFont typeface="Wingdings" panose="05000000000000000000" pitchFamily="2" charset="2"/>
        <a:buChar char="§"/>
        <a:defRPr lang="it-IT" sz="2800" kern="1200">
          <a:solidFill>
            <a:schemeClr val="tx1"/>
          </a:solidFill>
          <a:latin typeface="+mn-lt"/>
          <a:ea typeface="+mn-ea"/>
          <a:cs typeface="+mn-cs"/>
        </a:defRPr>
      </a:lvl1pPr>
      <a:lvl2pPr marL="566928" indent="-283464" algn="l" defTabSz="914400" rtl="0" eaLnBrk="1" latinLnBrk="0" hangingPunct="1">
        <a:lnSpc>
          <a:spcPct val="90000"/>
        </a:lnSpc>
        <a:spcBef>
          <a:spcPts val="500"/>
        </a:spcBef>
        <a:buFont typeface="Wingdings" panose="05000000000000000000" pitchFamily="2" charset="2"/>
        <a:buChar char="§"/>
        <a:defRPr lang="it-IT" sz="2400" kern="1200">
          <a:solidFill>
            <a:schemeClr val="tx1"/>
          </a:solidFill>
          <a:latin typeface="+mn-lt"/>
          <a:ea typeface="+mn-ea"/>
          <a:cs typeface="+mn-cs"/>
        </a:defRPr>
      </a:lvl2pPr>
      <a:lvl3pPr marL="850392" indent="-283464" algn="l" defTabSz="914400" rtl="0" eaLnBrk="1" latinLnBrk="0" hangingPunct="1">
        <a:lnSpc>
          <a:spcPct val="90000"/>
        </a:lnSpc>
        <a:spcBef>
          <a:spcPts val="500"/>
        </a:spcBef>
        <a:buFont typeface="Wingdings" panose="05000000000000000000" pitchFamily="2" charset="2"/>
        <a:buChar char="§"/>
        <a:defRPr lang="it-IT" sz="2000" kern="1200">
          <a:solidFill>
            <a:schemeClr val="tx1"/>
          </a:solidFill>
          <a:latin typeface="+mn-lt"/>
          <a:ea typeface="+mn-ea"/>
          <a:cs typeface="+mn-cs"/>
        </a:defRPr>
      </a:lvl3pPr>
      <a:lvl4pPr marL="1133856" indent="-283464" algn="l" defTabSz="914400" rtl="0" eaLnBrk="1" latinLnBrk="0" hangingPunct="1">
        <a:lnSpc>
          <a:spcPct val="90000"/>
        </a:lnSpc>
        <a:spcBef>
          <a:spcPts val="500"/>
        </a:spcBef>
        <a:buFont typeface="Wingdings" panose="05000000000000000000" pitchFamily="2" charset="2"/>
        <a:buChar char="§"/>
        <a:defRPr lang="it-IT" sz="1800" kern="1200">
          <a:solidFill>
            <a:schemeClr val="tx1"/>
          </a:solidFill>
          <a:latin typeface="+mn-lt"/>
          <a:ea typeface="+mn-ea"/>
          <a:cs typeface="+mn-cs"/>
        </a:defRPr>
      </a:lvl4pPr>
      <a:lvl5pPr marL="1417320" indent="-283464" algn="l" defTabSz="914400" rtl="0" eaLnBrk="1" latinLnBrk="0" hangingPunct="1">
        <a:lnSpc>
          <a:spcPct val="90000"/>
        </a:lnSpc>
        <a:spcBef>
          <a:spcPts val="500"/>
        </a:spcBef>
        <a:buFont typeface="Wingdings" panose="05000000000000000000" pitchFamily="2" charset="2"/>
        <a:buChar char="§"/>
        <a:defRPr lang="it-IT"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9pPr>
    </p:bodyStyle>
    <p:otherStyle>
      <a:defPPr>
        <a:defRPr lang="it-IT"/>
      </a:defPPr>
      <a:lvl1pPr marL="0" algn="l" defTabSz="914400" rtl="0" eaLnBrk="1" latinLnBrk="0" hangingPunct="1">
        <a:defRPr lang="it-IT" sz="1800" kern="1200">
          <a:solidFill>
            <a:schemeClr val="tx1"/>
          </a:solidFill>
          <a:latin typeface="+mn-lt"/>
          <a:ea typeface="+mn-ea"/>
          <a:cs typeface="+mn-cs"/>
        </a:defRPr>
      </a:lvl1pPr>
      <a:lvl2pPr marL="457200" algn="l" defTabSz="914400" rtl="0" eaLnBrk="1" latinLnBrk="0" hangingPunct="1">
        <a:defRPr lang="it-IT" sz="1800" kern="1200">
          <a:solidFill>
            <a:schemeClr val="tx1"/>
          </a:solidFill>
          <a:latin typeface="+mn-lt"/>
          <a:ea typeface="+mn-ea"/>
          <a:cs typeface="+mn-cs"/>
        </a:defRPr>
      </a:lvl2pPr>
      <a:lvl3pPr marL="914400" algn="l" defTabSz="914400" rtl="0" eaLnBrk="1" latinLnBrk="0" hangingPunct="1">
        <a:defRPr lang="it-IT" sz="1800" kern="1200">
          <a:solidFill>
            <a:schemeClr val="tx1"/>
          </a:solidFill>
          <a:latin typeface="+mn-lt"/>
          <a:ea typeface="+mn-ea"/>
          <a:cs typeface="+mn-cs"/>
        </a:defRPr>
      </a:lvl3pPr>
      <a:lvl4pPr marL="1371600" algn="l" defTabSz="914400" rtl="0" eaLnBrk="1" latinLnBrk="0" hangingPunct="1">
        <a:defRPr lang="it-IT" sz="1800" kern="1200">
          <a:solidFill>
            <a:schemeClr val="tx1"/>
          </a:solidFill>
          <a:latin typeface="+mn-lt"/>
          <a:ea typeface="+mn-ea"/>
          <a:cs typeface="+mn-cs"/>
        </a:defRPr>
      </a:lvl4pPr>
      <a:lvl5pPr marL="1828800" algn="l" defTabSz="914400" rtl="0" eaLnBrk="1" latinLnBrk="0" hangingPunct="1">
        <a:defRPr lang="it-IT" sz="1800" kern="1200">
          <a:solidFill>
            <a:schemeClr val="tx1"/>
          </a:solidFill>
          <a:latin typeface="+mn-lt"/>
          <a:ea typeface="+mn-ea"/>
          <a:cs typeface="+mn-cs"/>
        </a:defRPr>
      </a:lvl5pPr>
      <a:lvl6pPr marL="2286000" algn="l" defTabSz="914400" rtl="0" eaLnBrk="1" latinLnBrk="0" hangingPunct="1">
        <a:defRPr lang="it-IT" sz="1800" kern="1200">
          <a:solidFill>
            <a:schemeClr val="tx1"/>
          </a:solidFill>
          <a:latin typeface="+mn-lt"/>
          <a:ea typeface="+mn-ea"/>
          <a:cs typeface="+mn-cs"/>
        </a:defRPr>
      </a:lvl6pPr>
      <a:lvl7pPr marL="2743200" algn="l" defTabSz="914400" rtl="0" eaLnBrk="1" latinLnBrk="0" hangingPunct="1">
        <a:defRPr lang="it-IT" sz="1800" kern="1200">
          <a:solidFill>
            <a:schemeClr val="tx1"/>
          </a:solidFill>
          <a:latin typeface="+mn-lt"/>
          <a:ea typeface="+mn-ea"/>
          <a:cs typeface="+mn-cs"/>
        </a:defRPr>
      </a:lvl7pPr>
      <a:lvl8pPr marL="3200400" algn="l" defTabSz="914400" rtl="0" eaLnBrk="1" latinLnBrk="0" hangingPunct="1">
        <a:defRPr lang="it-IT" sz="1800" kern="1200">
          <a:solidFill>
            <a:schemeClr val="tx1"/>
          </a:solidFill>
          <a:latin typeface="+mn-lt"/>
          <a:ea typeface="+mn-ea"/>
          <a:cs typeface="+mn-cs"/>
        </a:defRPr>
      </a:lvl8pPr>
      <a:lvl9pPr marL="3657600" algn="l" defTabSz="914400" rtl="0" eaLnBrk="1" latinLnBrk="0" hangingPunct="1">
        <a:defRPr lang="it-IT"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archeostorie.it/amanuensi-medievali-donne/" TargetMode="External"/><Relationship Id="rId2" Type="http://schemas.openxmlformats.org/officeDocument/2006/relationships/image" Target="../media/image1.jpg"/><Relationship Id="rId1" Type="http://schemas.openxmlformats.org/officeDocument/2006/relationships/slideLayout" Target="../slideLayouts/slideLayout18.xml"/><Relationship Id="rId5" Type="http://schemas.openxmlformats.org/officeDocument/2006/relationships/image" Target="../media/image2.png"/><Relationship Id="rId4" Type="http://schemas.openxmlformats.org/officeDocument/2006/relationships/hyperlink" Target="https://creativecommons.org/licenses/by/3.0/"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xmlns="" id="{18DEA2EE-BBD7-2C2F-657C-FBB421768480}"/>
              </a:ext>
            </a:extLst>
          </p:cNvPr>
          <p:cNvSpPr/>
          <p:nvPr/>
        </p:nvSpPr>
        <p:spPr>
          <a:xfrm>
            <a:off x="0" y="0"/>
            <a:ext cx="12192000" cy="6791954"/>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Segnaposto immagine 5">
            <a:extLst>
              <a:ext uri="{FF2B5EF4-FFF2-40B4-BE49-F238E27FC236}">
                <a16:creationId xmlns:a16="http://schemas.microsoft.com/office/drawing/2014/main" xmlns="" id="{C260DAAE-F925-11DA-1392-452BA0DFE2E5}"/>
              </a:ext>
            </a:extLst>
          </p:cNvPr>
          <p:cNvPicPr>
            <a:picLocks noChangeAspect="1"/>
          </p:cNvPicPr>
          <p:nvPr/>
        </p:nvPicPr>
        <p:blipFill rotWithShape="1">
          <a:blip r:embed="rId2">
            <a:alphaModFix amt="35000"/>
            <a:extLst>
              <a:ext uri="{837473B0-CC2E-450A-ABE3-18F120FF3D39}">
                <a1611:picAttrSrcUrl xmlns:a1611="http://schemas.microsoft.com/office/drawing/2016/11/main" xmlns="" r:id="rId3"/>
              </a:ext>
            </a:extLst>
          </a:blip>
          <a:srcRect l="-220" r="-105"/>
          <a:stretch/>
        </p:blipFill>
        <p:spPr>
          <a:xfrm>
            <a:off x="0" y="37324"/>
            <a:ext cx="12192000" cy="6833091"/>
          </a:xfrm>
          <a:prstGeom prst="rect">
            <a:avLst/>
          </a:prstGeom>
        </p:spPr>
      </p:pic>
      <p:sp>
        <p:nvSpPr>
          <p:cNvPr id="2" name="Segnaposto data 1">
            <a:extLst>
              <a:ext uri="{FF2B5EF4-FFF2-40B4-BE49-F238E27FC236}">
                <a16:creationId xmlns:a16="http://schemas.microsoft.com/office/drawing/2014/main" xmlns="" id="{E06E1A76-CD49-DDA5-191E-872C6945062F}"/>
              </a:ext>
            </a:extLst>
          </p:cNvPr>
          <p:cNvSpPr>
            <a:spLocks noGrp="1"/>
          </p:cNvSpPr>
          <p:nvPr>
            <p:ph type="dt" sz="half" idx="10"/>
          </p:nvPr>
        </p:nvSpPr>
        <p:spPr/>
        <p:txBody>
          <a:bodyPr/>
          <a:lstStyle/>
          <a:p>
            <a:pPr rtl="0"/>
            <a:r>
              <a:rPr lang="it-IT" noProof="0">
                <a:solidFill>
                  <a:schemeClr val="bg1"/>
                </a:solidFill>
              </a:rPr>
              <a:t>2024/25</a:t>
            </a:r>
            <a:endParaRPr lang="it-IT" noProof="0" dirty="0">
              <a:solidFill>
                <a:schemeClr val="bg1"/>
              </a:solidFill>
            </a:endParaRPr>
          </a:p>
        </p:txBody>
      </p:sp>
      <p:sp>
        <p:nvSpPr>
          <p:cNvPr id="3" name="Segnaposto piè di pagina 2">
            <a:extLst>
              <a:ext uri="{FF2B5EF4-FFF2-40B4-BE49-F238E27FC236}">
                <a16:creationId xmlns:a16="http://schemas.microsoft.com/office/drawing/2014/main" xmlns="" id="{6042A70E-A624-C457-65C7-6EB75604C71B}"/>
              </a:ext>
            </a:extLst>
          </p:cNvPr>
          <p:cNvSpPr>
            <a:spLocks noGrp="1"/>
          </p:cNvSpPr>
          <p:nvPr>
            <p:ph type="ftr" sz="quarter" idx="11"/>
          </p:nvPr>
        </p:nvSpPr>
        <p:spPr>
          <a:xfrm>
            <a:off x="4180110" y="6517634"/>
            <a:ext cx="3844818" cy="274320"/>
          </a:xfrm>
        </p:spPr>
        <p:txBody>
          <a:bodyPr/>
          <a:lstStyle/>
          <a:p>
            <a:pPr rtl="0"/>
            <a:r>
              <a:rPr lang="it-IT" sz="1400" spc="0" noProof="0">
                <a:solidFill>
                  <a:schemeClr val="bg1"/>
                </a:solidFill>
                <a:latin typeface="Gadugi" panose="020B0502040204020203" pitchFamily="34" charset="0"/>
                <a:ea typeface="Gadugi" panose="020B0502040204020203" pitchFamily="34" charset="0"/>
              </a:rPr>
              <a:t>Filologia romanza </a:t>
            </a:r>
            <a:endParaRPr lang="it-IT" sz="1400" spc="0" noProof="0" dirty="0">
              <a:solidFill>
                <a:schemeClr val="bg1"/>
              </a:solidFill>
              <a:latin typeface="Gadugi" panose="020B0502040204020203" pitchFamily="34" charset="0"/>
              <a:ea typeface="Gadugi" panose="020B0502040204020203" pitchFamily="34" charset="0"/>
            </a:endParaRPr>
          </a:p>
        </p:txBody>
      </p:sp>
      <p:sp>
        <p:nvSpPr>
          <p:cNvPr id="4" name="Segnaposto numero diapositiva 3">
            <a:extLst>
              <a:ext uri="{FF2B5EF4-FFF2-40B4-BE49-F238E27FC236}">
                <a16:creationId xmlns:a16="http://schemas.microsoft.com/office/drawing/2014/main" xmlns="" id="{CB952F77-3806-BFD8-5FF7-091CE51C037B}"/>
              </a:ext>
            </a:extLst>
          </p:cNvPr>
          <p:cNvSpPr>
            <a:spLocks noGrp="1"/>
          </p:cNvSpPr>
          <p:nvPr>
            <p:ph type="sldNum" sz="quarter" idx="12"/>
          </p:nvPr>
        </p:nvSpPr>
        <p:spPr/>
        <p:txBody>
          <a:bodyPr/>
          <a:lstStyle/>
          <a:p>
            <a:pPr rtl="0"/>
            <a:r>
              <a:rPr lang="it-IT" noProof="0" dirty="0">
                <a:solidFill>
                  <a:srgbClr val="111F39"/>
                </a:solidFill>
              </a:rPr>
              <a:t>0</a:t>
            </a:r>
          </a:p>
        </p:txBody>
      </p:sp>
      <p:sp>
        <p:nvSpPr>
          <p:cNvPr id="7" name="CasellaDiTesto 6">
            <a:extLst>
              <a:ext uri="{FF2B5EF4-FFF2-40B4-BE49-F238E27FC236}">
                <a16:creationId xmlns:a16="http://schemas.microsoft.com/office/drawing/2014/main" xmlns="" id="{13D34956-75E4-E340-3FFD-389468C8FB15}"/>
              </a:ext>
            </a:extLst>
          </p:cNvPr>
          <p:cNvSpPr txBox="1"/>
          <p:nvPr/>
        </p:nvSpPr>
        <p:spPr>
          <a:xfrm>
            <a:off x="1830199" y="6191637"/>
            <a:ext cx="9613711" cy="230832"/>
          </a:xfrm>
          <a:prstGeom prst="rect">
            <a:avLst/>
          </a:prstGeom>
          <a:noFill/>
        </p:spPr>
        <p:txBody>
          <a:bodyPr wrap="square" rtlCol="0">
            <a:spAutoFit/>
          </a:bodyPr>
          <a:lstStyle/>
          <a:p>
            <a:pPr algn="r"/>
            <a:r>
              <a:rPr lang="it-IT" sz="900" dirty="0">
                <a:solidFill>
                  <a:schemeClr val="bg1"/>
                </a:solidFill>
                <a:hlinkClick r:id="rId3" tooltip="http://www.archeostorie.it/amanuensi-medievali-donne/">
                  <a:extLst>
                    <a:ext uri="{A12FA001-AC4F-418D-AE19-62706E023703}">
                      <ahyp:hlinkClr xmlns:ahyp="http://schemas.microsoft.com/office/drawing/2018/hyperlinkcolor" xmlns="" val="tx"/>
                    </a:ext>
                  </a:extLst>
                </a:hlinkClick>
              </a:rPr>
              <a:t>Questa foto</a:t>
            </a:r>
            <a:r>
              <a:rPr lang="it-IT" sz="900" dirty="0">
                <a:solidFill>
                  <a:schemeClr val="bg1"/>
                </a:solidFill>
              </a:rPr>
              <a:t> di Autore sconosciuto è concesso in licenza da </a:t>
            </a:r>
            <a:r>
              <a:rPr lang="it-IT" sz="900" dirty="0">
                <a:solidFill>
                  <a:schemeClr val="bg1"/>
                </a:solidFill>
                <a:hlinkClick r:id="rId4" tooltip="https://creativecommons.org/licenses/by/3.0/">
                  <a:extLst>
                    <a:ext uri="{A12FA001-AC4F-418D-AE19-62706E023703}">
                      <ahyp:hlinkClr xmlns:ahyp="http://schemas.microsoft.com/office/drawing/2018/hyperlinkcolor" xmlns="" val="tx"/>
                    </a:ext>
                  </a:extLst>
                </a:hlinkClick>
              </a:rPr>
              <a:t>CC BY</a:t>
            </a:r>
            <a:endParaRPr lang="it-IT" sz="900" dirty="0">
              <a:solidFill>
                <a:schemeClr val="bg1"/>
              </a:solidFill>
            </a:endParaRPr>
          </a:p>
        </p:txBody>
      </p:sp>
      <p:sp>
        <p:nvSpPr>
          <p:cNvPr id="10" name="Titolo 2">
            <a:extLst>
              <a:ext uri="{FF2B5EF4-FFF2-40B4-BE49-F238E27FC236}">
                <a16:creationId xmlns:a16="http://schemas.microsoft.com/office/drawing/2014/main" xmlns="" id="{47B1341B-74CE-99E1-8A79-DB717AB6EAEF}"/>
              </a:ext>
            </a:extLst>
          </p:cNvPr>
          <p:cNvSpPr txBox="1">
            <a:spLocks/>
          </p:cNvSpPr>
          <p:nvPr/>
        </p:nvSpPr>
        <p:spPr>
          <a:xfrm>
            <a:off x="515040" y="1857916"/>
            <a:ext cx="9036698" cy="666960"/>
          </a:xfrm>
          <a:prstGeom prst="rect">
            <a:avLst/>
          </a:prstGeom>
        </p:spPr>
        <p:txBody>
          <a:bodyPr rtlCol="0"/>
          <a:lstStyle>
            <a:defPPr>
              <a:defRPr lang="it-IT"/>
            </a:defPPr>
            <a:lvl1pPr algn="l" defTabSz="914400" rtl="0" eaLnBrk="1" latinLnBrk="0" hangingPunct="1">
              <a:lnSpc>
                <a:spcPct val="90000"/>
              </a:lnSpc>
              <a:spcBef>
                <a:spcPct val="0"/>
              </a:spcBef>
              <a:buNone/>
              <a:defRPr lang="it-IT" sz="4000" kern="1200">
                <a:solidFill>
                  <a:schemeClr val="tx1"/>
                </a:solidFill>
                <a:latin typeface="+mj-lt"/>
                <a:ea typeface="+mj-ea"/>
                <a:cs typeface="+mj-cs"/>
              </a:defRPr>
            </a:lvl1pPr>
          </a:lstStyle>
          <a:p>
            <a:r>
              <a:rPr lang="it-IT" sz="4800" b="1" dirty="0">
                <a:solidFill>
                  <a:schemeClr val="bg1"/>
                </a:solidFill>
                <a:latin typeface="Helvetica" panose="020B0604020202020204" pitchFamily="34" charset="0"/>
                <a:cs typeface="Helvetica" panose="020B0604020202020204" pitchFamily="34" charset="0"/>
              </a:rPr>
              <a:t>FILOLOGIA ROMANZA</a:t>
            </a:r>
          </a:p>
        </p:txBody>
      </p:sp>
      <p:cxnSp>
        <p:nvCxnSpPr>
          <p:cNvPr id="12" name="Connettore diritto 11">
            <a:extLst>
              <a:ext uri="{FF2B5EF4-FFF2-40B4-BE49-F238E27FC236}">
                <a16:creationId xmlns:a16="http://schemas.microsoft.com/office/drawing/2014/main" xmlns="" id="{2B215D2F-E430-A3DA-79FB-172E17BC5977}"/>
              </a:ext>
            </a:extLst>
          </p:cNvPr>
          <p:cNvCxnSpPr/>
          <p:nvPr/>
        </p:nvCxnSpPr>
        <p:spPr>
          <a:xfrm>
            <a:off x="616640" y="2528600"/>
            <a:ext cx="10328168"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Titolo 1">
            <a:extLst>
              <a:ext uri="{FF2B5EF4-FFF2-40B4-BE49-F238E27FC236}">
                <a16:creationId xmlns:a16="http://schemas.microsoft.com/office/drawing/2014/main" xmlns="" id="{0520C96C-A611-0E8E-DC79-435A6E39F77A}"/>
              </a:ext>
            </a:extLst>
          </p:cNvPr>
          <p:cNvSpPr txBox="1">
            <a:spLocks/>
          </p:cNvSpPr>
          <p:nvPr/>
        </p:nvSpPr>
        <p:spPr>
          <a:xfrm>
            <a:off x="616640" y="2677891"/>
            <a:ext cx="8425760" cy="531066"/>
          </a:xfrm>
          <a:prstGeom prst="rect">
            <a:avLst/>
          </a:prstGeom>
        </p:spPr>
        <p:txBody>
          <a:bodyPr/>
          <a:lstStyle>
            <a:lvl1pPr algn="l" defTabSz="914400" rtl="0" eaLnBrk="1" latinLnBrk="0" hangingPunct="1">
              <a:lnSpc>
                <a:spcPct val="90000"/>
              </a:lnSpc>
              <a:spcBef>
                <a:spcPct val="0"/>
              </a:spcBef>
              <a:buNone/>
              <a:defRPr lang="it-IT" sz="4000" kern="1200">
                <a:solidFill>
                  <a:schemeClr val="tx1"/>
                </a:solidFill>
                <a:latin typeface="+mj-lt"/>
                <a:ea typeface="+mj-ea"/>
                <a:cs typeface="+mj-cs"/>
              </a:defRPr>
            </a:lvl1pPr>
          </a:lstStyle>
          <a:p>
            <a:r>
              <a:rPr lang="it-IT" sz="3600" dirty="0">
                <a:solidFill>
                  <a:schemeClr val="bg1"/>
                </a:solidFill>
                <a:latin typeface="Garamond" panose="02020404030301010803" pitchFamily="18" charset="0"/>
                <a:cs typeface="KodchiangUPC" panose="020B0502040204020203" pitchFamily="18" charset="-34"/>
              </a:rPr>
              <a:t>LA FILOLOGIA ROMANZA</a:t>
            </a:r>
            <a:endParaRPr lang="it-IT" sz="3600" dirty="0">
              <a:solidFill>
                <a:schemeClr val="bg1"/>
              </a:solidFill>
              <a:latin typeface="Garamond" panose="02020404030301010803" pitchFamily="18" charset="0"/>
              <a:ea typeface="FangSong" panose="02010609060101010101" pitchFamily="49" charset="-122"/>
              <a:cs typeface="KodchiangUPC" panose="020B0502040204020203" pitchFamily="18" charset="-34"/>
            </a:endParaRPr>
          </a:p>
        </p:txBody>
      </p:sp>
      <p:sp>
        <p:nvSpPr>
          <p:cNvPr id="14" name="Sottotitolo 3">
            <a:extLst>
              <a:ext uri="{FF2B5EF4-FFF2-40B4-BE49-F238E27FC236}">
                <a16:creationId xmlns:a16="http://schemas.microsoft.com/office/drawing/2014/main" xmlns="" id="{2197BB38-138C-7E03-DC4D-A22FB21DDA20}"/>
              </a:ext>
            </a:extLst>
          </p:cNvPr>
          <p:cNvSpPr txBox="1">
            <a:spLocks/>
          </p:cNvSpPr>
          <p:nvPr/>
        </p:nvSpPr>
        <p:spPr>
          <a:xfrm>
            <a:off x="616640" y="5277674"/>
            <a:ext cx="3776472" cy="713326"/>
          </a:xfrm>
          <a:prstGeom prst="rect">
            <a:avLst/>
          </a:prstGeom>
        </p:spPr>
        <p:txBody>
          <a:bodyPr rtlCol="0">
            <a:normAutofit fontScale="25000" lnSpcReduction="20000"/>
          </a:bodyPr>
          <a:lstStyle>
            <a:defPPr>
              <a:defRPr lang="it-IT"/>
            </a:defPPr>
            <a:lvl1pPr marL="283464" indent="-283464" algn="l" defTabSz="914400" rtl="0" eaLnBrk="1" latinLnBrk="0" hangingPunct="1">
              <a:lnSpc>
                <a:spcPct val="90000"/>
              </a:lnSpc>
              <a:spcBef>
                <a:spcPts val="1000"/>
              </a:spcBef>
              <a:buFont typeface="Wingdings" panose="05000000000000000000" pitchFamily="2" charset="2"/>
              <a:buChar char="§"/>
              <a:defRPr lang="it-IT" sz="2800" kern="1200">
                <a:solidFill>
                  <a:schemeClr val="tx1"/>
                </a:solidFill>
                <a:latin typeface="+mn-lt"/>
                <a:ea typeface="+mn-ea"/>
                <a:cs typeface="+mn-cs"/>
              </a:defRPr>
            </a:lvl1pPr>
            <a:lvl2pPr marL="566928" indent="-283464" algn="l" defTabSz="914400" rtl="0" eaLnBrk="1" latinLnBrk="0" hangingPunct="1">
              <a:lnSpc>
                <a:spcPct val="90000"/>
              </a:lnSpc>
              <a:spcBef>
                <a:spcPts val="500"/>
              </a:spcBef>
              <a:buFont typeface="Wingdings" panose="05000000000000000000" pitchFamily="2" charset="2"/>
              <a:buChar char="§"/>
              <a:defRPr lang="it-IT" sz="2400" kern="1200">
                <a:solidFill>
                  <a:schemeClr val="tx1"/>
                </a:solidFill>
                <a:latin typeface="+mn-lt"/>
                <a:ea typeface="+mn-ea"/>
                <a:cs typeface="+mn-cs"/>
              </a:defRPr>
            </a:lvl2pPr>
            <a:lvl3pPr marL="850392" indent="-283464" algn="l" defTabSz="914400" rtl="0" eaLnBrk="1" latinLnBrk="0" hangingPunct="1">
              <a:lnSpc>
                <a:spcPct val="90000"/>
              </a:lnSpc>
              <a:spcBef>
                <a:spcPts val="500"/>
              </a:spcBef>
              <a:buFont typeface="Wingdings" panose="05000000000000000000" pitchFamily="2" charset="2"/>
              <a:buChar char="§"/>
              <a:defRPr lang="it-IT" sz="2000" kern="1200">
                <a:solidFill>
                  <a:schemeClr val="tx1"/>
                </a:solidFill>
                <a:latin typeface="+mn-lt"/>
                <a:ea typeface="+mn-ea"/>
                <a:cs typeface="+mn-cs"/>
              </a:defRPr>
            </a:lvl3pPr>
            <a:lvl4pPr marL="1133856" indent="-283464" algn="l" defTabSz="914400" rtl="0" eaLnBrk="1" latinLnBrk="0" hangingPunct="1">
              <a:lnSpc>
                <a:spcPct val="90000"/>
              </a:lnSpc>
              <a:spcBef>
                <a:spcPts val="500"/>
              </a:spcBef>
              <a:buFont typeface="Wingdings" panose="05000000000000000000" pitchFamily="2" charset="2"/>
              <a:buChar char="§"/>
              <a:defRPr lang="it-IT" sz="1800" kern="1200">
                <a:solidFill>
                  <a:schemeClr val="tx1"/>
                </a:solidFill>
                <a:latin typeface="+mn-lt"/>
                <a:ea typeface="+mn-ea"/>
                <a:cs typeface="+mn-cs"/>
              </a:defRPr>
            </a:lvl4pPr>
            <a:lvl5pPr marL="1417320" indent="-283464" algn="l" defTabSz="914400" rtl="0" eaLnBrk="1" latinLnBrk="0" hangingPunct="1">
              <a:lnSpc>
                <a:spcPct val="90000"/>
              </a:lnSpc>
              <a:spcBef>
                <a:spcPts val="500"/>
              </a:spcBef>
              <a:buFont typeface="Wingdings" panose="05000000000000000000" pitchFamily="2" charset="2"/>
              <a:buChar char="§"/>
              <a:defRPr lang="it-IT"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9pPr>
          </a:lstStyle>
          <a:p>
            <a:pPr marL="0" indent="0">
              <a:lnSpc>
                <a:spcPct val="110000"/>
              </a:lnSpc>
              <a:spcBef>
                <a:spcPct val="0"/>
              </a:spcBef>
              <a:buNone/>
            </a:pPr>
            <a:r>
              <a:rPr lang="it-IT" sz="7600" b="1" dirty="0">
                <a:solidFill>
                  <a:schemeClr val="bg1"/>
                </a:solidFill>
                <a:latin typeface="Georgia Pro Cond Light" panose="02040306050405020303" pitchFamily="18" charset="0"/>
                <a:ea typeface="+mj-ea"/>
                <a:cs typeface="KodchiangUPC" panose="020B0502040204020203" pitchFamily="18" charset="-34"/>
              </a:rPr>
              <a:t>Prof. Paolo Maninchedda</a:t>
            </a:r>
          </a:p>
          <a:p>
            <a:pPr marL="0" indent="0">
              <a:lnSpc>
                <a:spcPct val="110000"/>
              </a:lnSpc>
              <a:spcBef>
                <a:spcPct val="0"/>
              </a:spcBef>
              <a:buNone/>
            </a:pPr>
            <a:r>
              <a:rPr lang="it-IT" sz="7600" b="1" dirty="0">
                <a:solidFill>
                  <a:schemeClr val="bg1"/>
                </a:solidFill>
                <a:latin typeface="Georgia Pro Cond Light" panose="02040306050405020303" pitchFamily="18" charset="0"/>
                <a:ea typeface="+mj-ea"/>
                <a:cs typeface="KodchiangUPC" panose="020B0502040204020203" pitchFamily="18" charset="-34"/>
              </a:rPr>
              <a:t>Università di Cagliari a. a.  2024/25</a:t>
            </a:r>
          </a:p>
          <a:p>
            <a:endParaRPr lang="it-IT" dirty="0"/>
          </a:p>
        </p:txBody>
      </p:sp>
      <p:pic>
        <p:nvPicPr>
          <p:cNvPr id="1028" name="Picture 4" descr="UniCa - Good Life Cagliari">
            <a:extLst>
              <a:ext uri="{FF2B5EF4-FFF2-40B4-BE49-F238E27FC236}">
                <a16:creationId xmlns:a16="http://schemas.microsoft.com/office/drawing/2014/main" xmlns="" id="{A84F974A-1BB0-62FC-DABF-1DE5EA6EE24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4185"/>
          <a:stretch/>
        </p:blipFill>
        <p:spPr bwMode="auto">
          <a:xfrm>
            <a:off x="10263433" y="-78461"/>
            <a:ext cx="1928567" cy="157542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UniCa - Good Life Cagliari">
            <a:extLst>
              <a:ext uri="{FF2B5EF4-FFF2-40B4-BE49-F238E27FC236}">
                <a16:creationId xmlns:a16="http://schemas.microsoft.com/office/drawing/2014/main" xmlns="" id="{AA147E9A-F916-AB21-6BEB-305D4ACEC56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562" t="11639" r="55677" b="10363"/>
          <a:stretch/>
        </p:blipFill>
        <p:spPr bwMode="auto">
          <a:xfrm>
            <a:off x="9194883" y="189306"/>
            <a:ext cx="1199177" cy="1093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5450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7F18FEA3-BC8C-CEB9-655D-F18AD36C9418}"/>
              </a:ext>
            </a:extLst>
          </p:cNvPr>
          <p:cNvSpPr>
            <a:spLocks noGrp="1"/>
          </p:cNvSpPr>
          <p:nvPr>
            <p:ph type="title"/>
          </p:nvPr>
        </p:nvSpPr>
        <p:spPr/>
        <p:txBody>
          <a:bodyPr/>
          <a:lstStyle/>
          <a:p>
            <a:r>
              <a:rPr lang="it-IT" dirty="0"/>
              <a:t>Romània nuova</a:t>
            </a:r>
          </a:p>
        </p:txBody>
      </p:sp>
      <p:sp>
        <p:nvSpPr>
          <p:cNvPr id="3" name="Segnaposto contenuto 2">
            <a:extLst>
              <a:ext uri="{FF2B5EF4-FFF2-40B4-BE49-F238E27FC236}">
                <a16:creationId xmlns:a16="http://schemas.microsoft.com/office/drawing/2014/main" xmlns="" id="{8D5B28B8-1D3A-9274-CBAE-195D1A45FCC3}"/>
              </a:ext>
            </a:extLst>
          </p:cNvPr>
          <p:cNvSpPr>
            <a:spLocks noGrp="1"/>
          </p:cNvSpPr>
          <p:nvPr>
            <p:ph idx="1"/>
          </p:nvPr>
        </p:nvSpPr>
        <p:spPr/>
        <p:txBody>
          <a:bodyPr/>
          <a:lstStyle/>
          <a:p>
            <a:r>
              <a:rPr lang="it-IT" dirty="0"/>
              <a:t>I territori mai romanizzati dove oggi si parlano lingue neolatine</a:t>
            </a:r>
          </a:p>
        </p:txBody>
      </p:sp>
      <p:sp>
        <p:nvSpPr>
          <p:cNvPr id="4" name="Segnaposto numero diapositiva 3">
            <a:extLst>
              <a:ext uri="{FF2B5EF4-FFF2-40B4-BE49-F238E27FC236}">
                <a16:creationId xmlns:a16="http://schemas.microsoft.com/office/drawing/2014/main" xmlns="" id="{1E6123D3-C49C-F9F5-2D57-8CF8468612DA}"/>
              </a:ext>
            </a:extLst>
          </p:cNvPr>
          <p:cNvSpPr>
            <a:spLocks noGrp="1"/>
          </p:cNvSpPr>
          <p:nvPr>
            <p:ph type="sldNum" sz="quarter" idx="12"/>
          </p:nvPr>
        </p:nvSpPr>
        <p:spPr/>
        <p:txBody>
          <a:bodyPr/>
          <a:lstStyle/>
          <a:p>
            <a:pPr rtl="0"/>
            <a:fld id="{84D792B7-0397-C047-AE12-1A03F7E3DC83}" type="slidenum">
              <a:rPr lang="it-IT" noProof="0" smtClean="0"/>
              <a:t>10</a:t>
            </a:fld>
            <a:endParaRPr lang="it-IT" noProof="0"/>
          </a:p>
        </p:txBody>
      </p:sp>
      <p:sp>
        <p:nvSpPr>
          <p:cNvPr id="5" name="Segnaposto piè di pagina 4">
            <a:extLst>
              <a:ext uri="{FF2B5EF4-FFF2-40B4-BE49-F238E27FC236}">
                <a16:creationId xmlns:a16="http://schemas.microsoft.com/office/drawing/2014/main" xmlns="" id="{0E1D4CE5-E800-4AD0-86A3-08145D9DF2C4}"/>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639DC9D1-BED2-4A90-3D9E-3C32BD7E6276}"/>
              </a:ext>
            </a:extLst>
          </p:cNvPr>
          <p:cNvSpPr>
            <a:spLocks noGrp="1"/>
          </p:cNvSpPr>
          <p:nvPr>
            <p:ph type="dt" sz="half" idx="10"/>
          </p:nvPr>
        </p:nvSpPr>
        <p:spPr/>
        <p:txBody>
          <a:bodyPr/>
          <a:lstStyle/>
          <a:p>
            <a:pPr rtl="0"/>
            <a:r>
              <a:rPr lang="it-IT" noProof="0"/>
              <a:t>2024/25</a:t>
            </a:r>
          </a:p>
        </p:txBody>
      </p:sp>
      <p:pic>
        <p:nvPicPr>
          <p:cNvPr id="10" name="Immagine 9" descr="Immagine che contiene mappa, testo, atlante&#10;&#10;Descrizione generata automaticamente">
            <a:extLst>
              <a:ext uri="{FF2B5EF4-FFF2-40B4-BE49-F238E27FC236}">
                <a16:creationId xmlns:a16="http://schemas.microsoft.com/office/drawing/2014/main" xmlns="" id="{89C54A74-12FE-CCDD-E7BC-9BA092EC5DE9}"/>
              </a:ext>
            </a:extLst>
          </p:cNvPr>
          <p:cNvPicPr>
            <a:picLocks noChangeAspect="1"/>
          </p:cNvPicPr>
          <p:nvPr/>
        </p:nvPicPr>
        <p:blipFill>
          <a:blip r:embed="rId2"/>
          <a:stretch>
            <a:fillRect/>
          </a:stretch>
        </p:blipFill>
        <p:spPr>
          <a:xfrm>
            <a:off x="1389131" y="2347691"/>
            <a:ext cx="8815573" cy="4080541"/>
          </a:xfrm>
          <a:prstGeom prst="rect">
            <a:avLst/>
          </a:prstGeom>
        </p:spPr>
      </p:pic>
    </p:spTree>
    <p:extLst>
      <p:ext uri="{BB962C8B-B14F-4D97-AF65-F5344CB8AC3E}">
        <p14:creationId xmlns:p14="http://schemas.microsoft.com/office/powerpoint/2010/main" val="1865547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C5CBBD33-4E97-5A2A-2172-ECEF73E644EA}"/>
              </a:ext>
            </a:extLst>
          </p:cNvPr>
          <p:cNvSpPr>
            <a:spLocks noGrp="1"/>
          </p:cNvSpPr>
          <p:nvPr>
            <p:ph type="title"/>
          </p:nvPr>
        </p:nvSpPr>
        <p:spPr/>
        <p:txBody>
          <a:bodyPr/>
          <a:lstStyle/>
          <a:p>
            <a:r>
              <a:rPr lang="it-IT" dirty="0"/>
              <a:t>Numero dei parlanti le lingue romanze</a:t>
            </a:r>
          </a:p>
        </p:txBody>
      </p:sp>
      <p:sp>
        <p:nvSpPr>
          <p:cNvPr id="3" name="Segnaposto contenuto 2">
            <a:extLst>
              <a:ext uri="{FF2B5EF4-FFF2-40B4-BE49-F238E27FC236}">
                <a16:creationId xmlns:a16="http://schemas.microsoft.com/office/drawing/2014/main" xmlns="" id="{19ED3B1C-C3F5-D475-2BB7-AC14BBC8D206}"/>
              </a:ext>
            </a:extLst>
          </p:cNvPr>
          <p:cNvSpPr>
            <a:spLocks noGrp="1"/>
          </p:cNvSpPr>
          <p:nvPr>
            <p:ph idx="1"/>
          </p:nvPr>
        </p:nvSpPr>
        <p:spPr/>
        <p:txBody>
          <a:bodyPr>
            <a:normAutofit lnSpcReduction="10000"/>
          </a:bodyPr>
          <a:lstStyle/>
          <a:p>
            <a:r>
              <a:rPr lang="it-IT" dirty="0"/>
              <a:t>Totale 750 milioni di persone (ma occorre precisare che per non tutti la lingua neolatina è L1 e non tutti hanno una capacità produttiva oltre che ricettiva</a:t>
            </a:r>
          </a:p>
          <a:p>
            <a:r>
              <a:rPr lang="it-IT" dirty="0"/>
              <a:t>Spagnolo = 400 milioni di parlanti</a:t>
            </a:r>
          </a:p>
          <a:p>
            <a:r>
              <a:rPr lang="it-IT" dirty="0"/>
              <a:t>Portoghese = 200 milioni di parlanti</a:t>
            </a:r>
          </a:p>
          <a:p>
            <a:r>
              <a:rPr lang="it-IT" dirty="0"/>
              <a:t>Francese = 70 milioni di parlanti</a:t>
            </a:r>
          </a:p>
          <a:p>
            <a:r>
              <a:rPr lang="it-IT" dirty="0"/>
              <a:t>Italiano = 65 milioni di parlanti</a:t>
            </a:r>
          </a:p>
          <a:p>
            <a:r>
              <a:rPr lang="it-IT" dirty="0"/>
              <a:t>Catalano = 3,5 milioni di parlanti</a:t>
            </a:r>
          </a:p>
          <a:p>
            <a:r>
              <a:rPr lang="it-IT" dirty="0"/>
              <a:t>Galego = 1,6 milioni di parlanti </a:t>
            </a:r>
          </a:p>
          <a:p>
            <a:r>
              <a:rPr lang="it-IT" dirty="0"/>
              <a:t>Sardo = 1,5 milioni di parlanti</a:t>
            </a:r>
          </a:p>
          <a:p>
            <a:endParaRPr lang="it-IT" dirty="0"/>
          </a:p>
        </p:txBody>
      </p:sp>
      <p:sp>
        <p:nvSpPr>
          <p:cNvPr id="4" name="Segnaposto numero diapositiva 3">
            <a:extLst>
              <a:ext uri="{FF2B5EF4-FFF2-40B4-BE49-F238E27FC236}">
                <a16:creationId xmlns:a16="http://schemas.microsoft.com/office/drawing/2014/main" xmlns="" id="{744C91A1-E3F6-AD7D-4B55-4FF071916D54}"/>
              </a:ext>
            </a:extLst>
          </p:cNvPr>
          <p:cNvSpPr>
            <a:spLocks noGrp="1"/>
          </p:cNvSpPr>
          <p:nvPr>
            <p:ph type="sldNum" sz="quarter" idx="12"/>
          </p:nvPr>
        </p:nvSpPr>
        <p:spPr/>
        <p:txBody>
          <a:bodyPr/>
          <a:lstStyle/>
          <a:p>
            <a:pPr rtl="0"/>
            <a:fld id="{84D792B7-0397-C047-AE12-1A03F7E3DC83}" type="slidenum">
              <a:rPr lang="it-IT" noProof="0" smtClean="0"/>
              <a:t>11</a:t>
            </a:fld>
            <a:endParaRPr lang="it-IT" noProof="0"/>
          </a:p>
        </p:txBody>
      </p:sp>
      <p:sp>
        <p:nvSpPr>
          <p:cNvPr id="5" name="Segnaposto piè di pagina 4">
            <a:extLst>
              <a:ext uri="{FF2B5EF4-FFF2-40B4-BE49-F238E27FC236}">
                <a16:creationId xmlns:a16="http://schemas.microsoft.com/office/drawing/2014/main" xmlns="" id="{67A5B110-2B9C-10B8-71A4-8381F0F40EB1}"/>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8A687084-F6AA-0FBB-4726-6BD7F1035289}"/>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294793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6C7B11F-E28B-75A4-73C9-5F8DF19049C2}"/>
              </a:ext>
            </a:extLst>
          </p:cNvPr>
          <p:cNvSpPr>
            <a:spLocks noGrp="1"/>
          </p:cNvSpPr>
          <p:nvPr>
            <p:ph type="title"/>
          </p:nvPr>
        </p:nvSpPr>
        <p:spPr/>
        <p:txBody>
          <a:bodyPr>
            <a:normAutofit fontScale="90000"/>
          </a:bodyPr>
          <a:lstStyle/>
          <a:p>
            <a:r>
              <a:rPr lang="it-IT" dirty="0" smtClean="0"/>
              <a:t>Ripassiamo: le 4 variazioni linguistiche</a:t>
            </a:r>
            <a:endParaRPr lang="it-IT" dirty="0"/>
          </a:p>
        </p:txBody>
      </p:sp>
      <p:sp>
        <p:nvSpPr>
          <p:cNvPr id="3" name="Segnaposto contenuto 2">
            <a:extLst>
              <a:ext uri="{FF2B5EF4-FFF2-40B4-BE49-F238E27FC236}">
                <a16:creationId xmlns:a16="http://schemas.microsoft.com/office/drawing/2014/main" xmlns="" id="{A930A865-7B77-F7FB-8A11-C700E22A843B}"/>
              </a:ext>
            </a:extLst>
          </p:cNvPr>
          <p:cNvSpPr>
            <a:spLocks noGrp="1"/>
          </p:cNvSpPr>
          <p:nvPr>
            <p:ph idx="1"/>
          </p:nvPr>
        </p:nvSpPr>
        <p:spPr/>
        <p:txBody>
          <a:bodyPr/>
          <a:lstStyle/>
          <a:p>
            <a:pPr marL="0" indent="0">
              <a:buNone/>
            </a:pPr>
            <a:r>
              <a:rPr lang="it-IT" dirty="0" smtClean="0"/>
              <a:t>Tra le tante regioni che concorrono al processo di trasformazione di un’unità linguistica in una frammentazione linguistica, ricordiamo e ripassiamo le tendenze naturali del cambiamento linguistico:</a:t>
            </a:r>
          </a:p>
          <a:p>
            <a:endParaRPr lang="it-IT" dirty="0"/>
          </a:p>
          <a:p>
            <a:r>
              <a:rPr lang="it-IT" dirty="0" smtClean="0"/>
              <a:t>Variazione </a:t>
            </a:r>
            <a:r>
              <a:rPr lang="it-IT" dirty="0"/>
              <a:t>diacronica = le lingue cambiano nel tempo</a:t>
            </a:r>
          </a:p>
          <a:p>
            <a:r>
              <a:rPr lang="it-IT" dirty="0"/>
              <a:t>Variazione diatopica = le lingue cambiano nello spazio</a:t>
            </a:r>
          </a:p>
          <a:p>
            <a:r>
              <a:rPr lang="it-IT" dirty="0"/>
              <a:t>Variazione diastratica = Le lingue cambiano negli strati sociali</a:t>
            </a:r>
          </a:p>
          <a:p>
            <a:r>
              <a:rPr lang="it-IT" dirty="0"/>
              <a:t>Variazione diafasica = Le lingue cambiano nei contesti d’uso</a:t>
            </a:r>
          </a:p>
        </p:txBody>
      </p:sp>
      <p:sp>
        <p:nvSpPr>
          <p:cNvPr id="4" name="Segnaposto numero diapositiva 3">
            <a:extLst>
              <a:ext uri="{FF2B5EF4-FFF2-40B4-BE49-F238E27FC236}">
                <a16:creationId xmlns:a16="http://schemas.microsoft.com/office/drawing/2014/main" xmlns="" id="{6C3293A8-CC7E-D8CB-9C01-E6BA1CE34F54}"/>
              </a:ext>
            </a:extLst>
          </p:cNvPr>
          <p:cNvSpPr>
            <a:spLocks noGrp="1"/>
          </p:cNvSpPr>
          <p:nvPr>
            <p:ph type="sldNum" sz="quarter" idx="12"/>
          </p:nvPr>
        </p:nvSpPr>
        <p:spPr/>
        <p:txBody>
          <a:bodyPr/>
          <a:lstStyle/>
          <a:p>
            <a:pPr rtl="0"/>
            <a:fld id="{84D792B7-0397-C047-AE12-1A03F7E3DC83}" type="slidenum">
              <a:rPr lang="it-IT" noProof="0" smtClean="0"/>
              <a:t>12</a:t>
            </a:fld>
            <a:endParaRPr lang="it-IT" noProof="0"/>
          </a:p>
        </p:txBody>
      </p:sp>
      <p:sp>
        <p:nvSpPr>
          <p:cNvPr id="5" name="Segnaposto piè di pagina 4">
            <a:extLst>
              <a:ext uri="{FF2B5EF4-FFF2-40B4-BE49-F238E27FC236}">
                <a16:creationId xmlns:a16="http://schemas.microsoft.com/office/drawing/2014/main" xmlns="" id="{3DEFC776-7E50-17F6-D6B6-852798116E30}"/>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15F9929D-E812-2B01-D7D7-1323D3E4CF7B}"/>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501032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668BC4-23E8-D17D-BE90-162BA97218DA}"/>
              </a:ext>
            </a:extLst>
          </p:cNvPr>
          <p:cNvSpPr>
            <a:spLocks noGrp="1"/>
          </p:cNvSpPr>
          <p:nvPr>
            <p:ph type="title"/>
          </p:nvPr>
        </p:nvSpPr>
        <p:spPr/>
        <p:txBody>
          <a:bodyPr/>
          <a:lstStyle/>
          <a:p>
            <a:r>
              <a:rPr lang="it-IT" dirty="0" smtClean="0"/>
              <a:t>Concetti preliminari:</a:t>
            </a:r>
            <a:br>
              <a:rPr lang="it-IT" dirty="0" smtClean="0"/>
            </a:br>
            <a:r>
              <a:rPr lang="it-IT" dirty="0" smtClean="0"/>
              <a:t>Lingue </a:t>
            </a:r>
            <a:r>
              <a:rPr lang="it-IT" dirty="0"/>
              <a:t>e dialetti</a:t>
            </a:r>
          </a:p>
        </p:txBody>
      </p:sp>
      <p:sp>
        <p:nvSpPr>
          <p:cNvPr id="3" name="Segnaposto contenuto 2">
            <a:extLst>
              <a:ext uri="{FF2B5EF4-FFF2-40B4-BE49-F238E27FC236}">
                <a16:creationId xmlns:a16="http://schemas.microsoft.com/office/drawing/2014/main" xmlns="" id="{F03AA3E3-F2D5-4E32-04B5-3B4E8837D294}"/>
              </a:ext>
            </a:extLst>
          </p:cNvPr>
          <p:cNvSpPr>
            <a:spLocks noGrp="1"/>
          </p:cNvSpPr>
          <p:nvPr>
            <p:ph idx="1"/>
          </p:nvPr>
        </p:nvSpPr>
        <p:spPr/>
        <p:txBody>
          <a:bodyPr/>
          <a:lstStyle/>
          <a:p>
            <a:r>
              <a:rPr lang="it-IT" sz="2800" dirty="0"/>
              <a:t>È una distinzione puramente convenzionale relativa alla:</a:t>
            </a:r>
          </a:p>
          <a:p>
            <a:r>
              <a:rPr lang="it-IT" sz="2800" dirty="0"/>
              <a:t/>
            </a:r>
            <a:br>
              <a:rPr lang="it-IT" sz="2800" dirty="0"/>
            </a:br>
            <a:r>
              <a:rPr lang="it-IT" sz="2800" dirty="0"/>
              <a:t>- diffusione nello spazio;</a:t>
            </a:r>
            <a:br>
              <a:rPr lang="it-IT" sz="2800" dirty="0"/>
            </a:br>
            <a:r>
              <a:rPr lang="it-IT" sz="2800" dirty="0"/>
              <a:t>- numero dei parlanti;</a:t>
            </a:r>
            <a:br>
              <a:rPr lang="it-IT" sz="2800" dirty="0"/>
            </a:br>
            <a:r>
              <a:rPr lang="it-IT" sz="2800" dirty="0"/>
              <a:t>- funzioni nel contesto sociale.</a:t>
            </a:r>
          </a:p>
          <a:p>
            <a:endParaRPr lang="it-IT" sz="2800" dirty="0"/>
          </a:p>
          <a:p>
            <a:r>
              <a:rPr lang="it-IT" sz="2800" dirty="0"/>
              <a:t>Sotto il profilo </a:t>
            </a:r>
            <a:r>
              <a:rPr lang="it-IT" dirty="0" smtClean="0"/>
              <a:t>glottologico</a:t>
            </a:r>
            <a:r>
              <a:rPr lang="it-IT" sz="2800" dirty="0" smtClean="0"/>
              <a:t>, </a:t>
            </a:r>
            <a:r>
              <a:rPr lang="it-IT" sz="2800" dirty="0"/>
              <a:t>una sola differenza determina un diverso sistema </a:t>
            </a:r>
            <a:r>
              <a:rPr lang="it-IT" sz="2800" dirty="0" smtClean="0"/>
              <a:t>linguistico e ogni sistema linguistico è una lingua.</a:t>
            </a:r>
            <a:endParaRPr lang="it-IT" sz="2800" dirty="0"/>
          </a:p>
          <a:p>
            <a:endParaRPr lang="it-IT" dirty="0"/>
          </a:p>
        </p:txBody>
      </p:sp>
      <p:sp>
        <p:nvSpPr>
          <p:cNvPr id="4" name="Segnaposto numero diapositiva 3">
            <a:extLst>
              <a:ext uri="{FF2B5EF4-FFF2-40B4-BE49-F238E27FC236}">
                <a16:creationId xmlns:a16="http://schemas.microsoft.com/office/drawing/2014/main" xmlns="" id="{A09870BD-863B-6184-69E7-8CB55DCC78A8}"/>
              </a:ext>
            </a:extLst>
          </p:cNvPr>
          <p:cNvSpPr>
            <a:spLocks noGrp="1"/>
          </p:cNvSpPr>
          <p:nvPr>
            <p:ph type="sldNum" sz="quarter" idx="12"/>
          </p:nvPr>
        </p:nvSpPr>
        <p:spPr/>
        <p:txBody>
          <a:bodyPr/>
          <a:lstStyle/>
          <a:p>
            <a:pPr rtl="0"/>
            <a:fld id="{84D792B7-0397-C047-AE12-1A03F7E3DC83}" type="slidenum">
              <a:rPr lang="it-IT" noProof="0" smtClean="0"/>
              <a:t>13</a:t>
            </a:fld>
            <a:endParaRPr lang="it-IT" noProof="0"/>
          </a:p>
        </p:txBody>
      </p:sp>
      <p:sp>
        <p:nvSpPr>
          <p:cNvPr id="5" name="Segnaposto piè di pagina 4">
            <a:extLst>
              <a:ext uri="{FF2B5EF4-FFF2-40B4-BE49-F238E27FC236}">
                <a16:creationId xmlns:a16="http://schemas.microsoft.com/office/drawing/2014/main" xmlns="" id="{BFAE2EC5-9212-83AD-2AF4-F4BAC4072679}"/>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A6183194-C956-EB5C-B57F-517DE38BC21F}"/>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1364182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957F799-0F6A-201C-2A33-9F0F6CCDCE4F}"/>
              </a:ext>
            </a:extLst>
          </p:cNvPr>
          <p:cNvSpPr>
            <a:spLocks noGrp="1"/>
          </p:cNvSpPr>
          <p:nvPr>
            <p:ph type="title"/>
          </p:nvPr>
        </p:nvSpPr>
        <p:spPr/>
        <p:txBody>
          <a:bodyPr/>
          <a:lstStyle/>
          <a:p>
            <a:r>
              <a:rPr lang="it-IT" dirty="0"/>
              <a:t>Lingue romanze ufficiali</a:t>
            </a:r>
          </a:p>
        </p:txBody>
      </p:sp>
      <p:sp>
        <p:nvSpPr>
          <p:cNvPr id="3" name="Segnaposto contenuto 2">
            <a:extLst>
              <a:ext uri="{FF2B5EF4-FFF2-40B4-BE49-F238E27FC236}">
                <a16:creationId xmlns:a16="http://schemas.microsoft.com/office/drawing/2014/main" xmlns="" id="{E0537C90-6B38-E445-0492-36AB13A89232}"/>
              </a:ext>
            </a:extLst>
          </p:cNvPr>
          <p:cNvSpPr>
            <a:spLocks noGrp="1"/>
          </p:cNvSpPr>
          <p:nvPr>
            <p:ph idx="1"/>
          </p:nvPr>
        </p:nvSpPr>
        <p:spPr/>
        <p:txBody>
          <a:bodyPr/>
          <a:lstStyle/>
          <a:p>
            <a:pPr marL="0" indent="0">
              <a:buNone/>
            </a:pPr>
            <a:r>
              <a:rPr lang="it-IT" sz="2600" dirty="0" smtClean="0"/>
              <a:t>Esistono lingue romanze che sono divenute lingue nazionali, cioè parlate oltre il loro territorio di origine, garantite dalle leggi dello Stato e sostenute dal prestigio di una lunga tradizione letteraria.</a:t>
            </a:r>
          </a:p>
          <a:p>
            <a:r>
              <a:rPr lang="it-IT" sz="2600" dirty="0" smtClean="0"/>
              <a:t>Francese</a:t>
            </a:r>
            <a:r>
              <a:rPr lang="it-IT" sz="2600" dirty="0"/>
              <a:t>, italiano, spagnolo, portoghese, rumeno (Romania, Moldavia), catalano</a:t>
            </a:r>
          </a:p>
          <a:p>
            <a:r>
              <a:rPr lang="it-IT" sz="2600" dirty="0"/>
              <a:t>Hanno subito un processo di standardizzazione (codificazione grammaticale che ha portato a una uniformità grafica, fonetica, morfologica, lessicale e sintattica).</a:t>
            </a:r>
          </a:p>
          <a:p>
            <a:r>
              <a:rPr lang="it-IT" sz="2600" dirty="0"/>
              <a:t>Sono lingue ufficiali dei rispettivi Stati e di molti Stati nati dalle lotte di indipendenza dei territori dal colonialismo europeo dei secoli XVI-XIX.</a:t>
            </a:r>
          </a:p>
          <a:p>
            <a:endParaRPr lang="it-IT" dirty="0"/>
          </a:p>
          <a:p>
            <a:pPr marL="0" indent="0">
              <a:buNone/>
            </a:pPr>
            <a:endParaRPr lang="it-IT" dirty="0"/>
          </a:p>
        </p:txBody>
      </p:sp>
      <p:sp>
        <p:nvSpPr>
          <p:cNvPr id="4" name="Segnaposto numero diapositiva 3">
            <a:extLst>
              <a:ext uri="{FF2B5EF4-FFF2-40B4-BE49-F238E27FC236}">
                <a16:creationId xmlns:a16="http://schemas.microsoft.com/office/drawing/2014/main" xmlns="" id="{86A25EFA-CACA-2421-F359-D149DC2F6FD9}"/>
              </a:ext>
            </a:extLst>
          </p:cNvPr>
          <p:cNvSpPr>
            <a:spLocks noGrp="1"/>
          </p:cNvSpPr>
          <p:nvPr>
            <p:ph type="sldNum" sz="quarter" idx="12"/>
          </p:nvPr>
        </p:nvSpPr>
        <p:spPr/>
        <p:txBody>
          <a:bodyPr/>
          <a:lstStyle/>
          <a:p>
            <a:pPr rtl="0"/>
            <a:fld id="{84D792B7-0397-C047-AE12-1A03F7E3DC83}" type="slidenum">
              <a:rPr lang="it-IT" noProof="0" smtClean="0"/>
              <a:t>14</a:t>
            </a:fld>
            <a:endParaRPr lang="it-IT" noProof="0"/>
          </a:p>
        </p:txBody>
      </p:sp>
      <p:sp>
        <p:nvSpPr>
          <p:cNvPr id="5" name="Segnaposto piè di pagina 4">
            <a:extLst>
              <a:ext uri="{FF2B5EF4-FFF2-40B4-BE49-F238E27FC236}">
                <a16:creationId xmlns:a16="http://schemas.microsoft.com/office/drawing/2014/main" xmlns="" id="{50A5D700-4F09-F547-9C4E-5E2B2D94B6D7}"/>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3DCCE46F-D49A-CC84-7CD7-743B226E6562}"/>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3235030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3590E52-9B8A-17D6-0FA5-7A46C646C347}"/>
              </a:ext>
            </a:extLst>
          </p:cNvPr>
          <p:cNvSpPr>
            <a:spLocks noGrp="1"/>
          </p:cNvSpPr>
          <p:nvPr>
            <p:ph type="title"/>
          </p:nvPr>
        </p:nvSpPr>
        <p:spPr/>
        <p:txBody>
          <a:bodyPr/>
          <a:lstStyle/>
          <a:p>
            <a:r>
              <a:rPr lang="it-IT" dirty="0"/>
              <a:t>I dialetti romanzi</a:t>
            </a:r>
          </a:p>
        </p:txBody>
      </p:sp>
      <p:sp>
        <p:nvSpPr>
          <p:cNvPr id="3" name="Segnaposto contenuto 2">
            <a:extLst>
              <a:ext uri="{FF2B5EF4-FFF2-40B4-BE49-F238E27FC236}">
                <a16:creationId xmlns:a16="http://schemas.microsoft.com/office/drawing/2014/main" xmlns="" id="{185E0A7A-DB9E-37DF-66D1-89651A4E4D56}"/>
              </a:ext>
            </a:extLst>
          </p:cNvPr>
          <p:cNvSpPr>
            <a:spLocks noGrp="1"/>
          </p:cNvSpPr>
          <p:nvPr>
            <p:ph idx="1"/>
          </p:nvPr>
        </p:nvSpPr>
        <p:spPr/>
        <p:txBody>
          <a:bodyPr/>
          <a:lstStyle/>
          <a:p>
            <a:pPr marL="0" indent="0">
              <a:buNone/>
            </a:pPr>
            <a:r>
              <a:rPr lang="it-IT" sz="2400" dirty="0" smtClean="0"/>
              <a:t>Esistono lingue romanze che sono parlate nei territori in cui si sono sviluppate e non oltre, che non hanno le tutele garantite dallo Stato alle lingue ufficiali e non godono del prestigio di una forte tradizione letteraria; sono, cioè, lingue </a:t>
            </a:r>
            <a:r>
              <a:rPr lang="it-IT" sz="2400" dirty="0"/>
              <a:t>non standardizzate, </a:t>
            </a:r>
            <a:r>
              <a:rPr lang="it-IT" sz="2400" dirty="0" smtClean="0"/>
              <a:t>dialetti.</a:t>
            </a:r>
          </a:p>
          <a:p>
            <a:pPr marL="0" indent="0">
              <a:buNone/>
            </a:pPr>
            <a:r>
              <a:rPr lang="it-IT" sz="2400" dirty="0" smtClean="0"/>
              <a:t>Distinguiamo</a:t>
            </a:r>
            <a:endParaRPr lang="it-IT" sz="2400" dirty="0"/>
          </a:p>
          <a:p>
            <a:r>
              <a:rPr lang="it-IT" sz="2400" dirty="0"/>
              <a:t>I dialetti primari = Discendono direttamente dal latino parlato in quelle aree (come, per esempio, il romanesco a Roma o il napoletano a Napoli</a:t>
            </a:r>
            <a:r>
              <a:rPr lang="it-IT" sz="2400" dirty="0" smtClean="0"/>
              <a:t>); sono lingue romanze a tutti gli effetti.</a:t>
            </a:r>
            <a:endParaRPr lang="it-IT" sz="2400" dirty="0"/>
          </a:p>
          <a:p>
            <a:r>
              <a:rPr lang="it-IT" sz="2400" dirty="0"/>
              <a:t>I dialetti secondari= Discendono da un’altra varietà romanza (come, per esempio, l’italiano regionale parlato a Roma)</a:t>
            </a:r>
          </a:p>
          <a:p>
            <a:r>
              <a:rPr lang="it-IT" sz="2400" dirty="0"/>
              <a:t>L’insieme delle lingue e dei dialetti utilizzati da una comunità di parlanti è detto </a:t>
            </a:r>
            <a:r>
              <a:rPr lang="it-IT" sz="2400" i="1" dirty="0"/>
              <a:t>repertorio linguistico</a:t>
            </a:r>
          </a:p>
        </p:txBody>
      </p:sp>
      <p:sp>
        <p:nvSpPr>
          <p:cNvPr id="4" name="Segnaposto numero diapositiva 3">
            <a:extLst>
              <a:ext uri="{FF2B5EF4-FFF2-40B4-BE49-F238E27FC236}">
                <a16:creationId xmlns:a16="http://schemas.microsoft.com/office/drawing/2014/main" xmlns="" id="{4F630159-22C0-057E-782B-B4B5FF43E639}"/>
              </a:ext>
            </a:extLst>
          </p:cNvPr>
          <p:cNvSpPr>
            <a:spLocks noGrp="1"/>
          </p:cNvSpPr>
          <p:nvPr>
            <p:ph type="sldNum" sz="quarter" idx="12"/>
          </p:nvPr>
        </p:nvSpPr>
        <p:spPr/>
        <p:txBody>
          <a:bodyPr/>
          <a:lstStyle/>
          <a:p>
            <a:pPr rtl="0"/>
            <a:fld id="{84D792B7-0397-C047-AE12-1A03F7E3DC83}" type="slidenum">
              <a:rPr lang="it-IT" noProof="0" smtClean="0"/>
              <a:t>15</a:t>
            </a:fld>
            <a:endParaRPr lang="it-IT" noProof="0"/>
          </a:p>
        </p:txBody>
      </p:sp>
      <p:sp>
        <p:nvSpPr>
          <p:cNvPr id="5" name="Segnaposto piè di pagina 4">
            <a:extLst>
              <a:ext uri="{FF2B5EF4-FFF2-40B4-BE49-F238E27FC236}">
                <a16:creationId xmlns:a16="http://schemas.microsoft.com/office/drawing/2014/main" xmlns="" id="{091C70B5-C048-0617-CC41-C9C2B7E02174}"/>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DF369E5C-0E71-304F-918C-FB3D98EB8953}"/>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1984141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DEF2AD77-38A2-CB72-2265-6FAFDA5E34A8}"/>
              </a:ext>
            </a:extLst>
          </p:cNvPr>
          <p:cNvSpPr>
            <a:spLocks noGrp="1"/>
          </p:cNvSpPr>
          <p:nvPr>
            <p:ph type="title"/>
          </p:nvPr>
        </p:nvSpPr>
        <p:spPr/>
        <p:txBody>
          <a:bodyPr/>
          <a:lstStyle/>
          <a:p>
            <a:r>
              <a:rPr lang="it-IT" dirty="0"/>
              <a:t>Due concetti importanti</a:t>
            </a:r>
          </a:p>
        </p:txBody>
      </p:sp>
      <p:sp>
        <p:nvSpPr>
          <p:cNvPr id="3" name="Segnaposto contenuto 2">
            <a:extLst>
              <a:ext uri="{FF2B5EF4-FFF2-40B4-BE49-F238E27FC236}">
                <a16:creationId xmlns:a16="http://schemas.microsoft.com/office/drawing/2014/main" xmlns="" id="{8F3034B7-3300-A630-3E12-3A66B7468666}"/>
              </a:ext>
            </a:extLst>
          </p:cNvPr>
          <p:cNvSpPr>
            <a:spLocks noGrp="1"/>
          </p:cNvSpPr>
          <p:nvPr>
            <p:ph idx="1"/>
          </p:nvPr>
        </p:nvSpPr>
        <p:spPr/>
        <p:txBody>
          <a:bodyPr/>
          <a:lstStyle/>
          <a:p>
            <a:r>
              <a:rPr lang="it-IT" b="1" dirty="0"/>
              <a:t>Bilinguismo</a:t>
            </a:r>
            <a:r>
              <a:rPr lang="it-IT" dirty="0"/>
              <a:t> = coesistenza in una comunità, e dunque  nella competenza di ciascun parlante, di due  lingue dotate di uguale prestigio e tutela  istituzionale. </a:t>
            </a:r>
          </a:p>
          <a:p>
            <a:r>
              <a:rPr lang="it-IT" b="1" dirty="0"/>
              <a:t>Diglossia</a:t>
            </a:r>
            <a:r>
              <a:rPr lang="it-IT" dirty="0"/>
              <a:t> = Si realizza quando in una comunità di  parlanti, e quindi nella competenza di ogni  parlante, sono presenti due lingue di cui  una dotata di prestigio e di tutela  istituzionale (potere, scuola, accademie  ecc.) maggiori rispetto all’altra. È il caso in  Sardegna del rapporto tra Italiano e Sardo.</a:t>
            </a:r>
          </a:p>
          <a:p>
            <a:endParaRPr lang="it-IT" dirty="0"/>
          </a:p>
          <a:p>
            <a:endParaRPr lang="it-IT" dirty="0"/>
          </a:p>
        </p:txBody>
      </p:sp>
      <p:sp>
        <p:nvSpPr>
          <p:cNvPr id="4" name="Segnaposto numero diapositiva 3">
            <a:extLst>
              <a:ext uri="{FF2B5EF4-FFF2-40B4-BE49-F238E27FC236}">
                <a16:creationId xmlns:a16="http://schemas.microsoft.com/office/drawing/2014/main" xmlns="" id="{BF30CD15-6546-00C3-F71B-A4D04A5CD24D}"/>
              </a:ext>
            </a:extLst>
          </p:cNvPr>
          <p:cNvSpPr>
            <a:spLocks noGrp="1"/>
          </p:cNvSpPr>
          <p:nvPr>
            <p:ph type="sldNum" sz="quarter" idx="12"/>
          </p:nvPr>
        </p:nvSpPr>
        <p:spPr/>
        <p:txBody>
          <a:bodyPr/>
          <a:lstStyle/>
          <a:p>
            <a:pPr rtl="0"/>
            <a:fld id="{84D792B7-0397-C047-AE12-1A03F7E3DC83}" type="slidenum">
              <a:rPr lang="it-IT" noProof="0" smtClean="0"/>
              <a:t>16</a:t>
            </a:fld>
            <a:endParaRPr lang="it-IT" noProof="0"/>
          </a:p>
        </p:txBody>
      </p:sp>
      <p:sp>
        <p:nvSpPr>
          <p:cNvPr id="5" name="Segnaposto piè di pagina 4">
            <a:extLst>
              <a:ext uri="{FF2B5EF4-FFF2-40B4-BE49-F238E27FC236}">
                <a16:creationId xmlns:a16="http://schemas.microsoft.com/office/drawing/2014/main" xmlns="" id="{9D4163B1-2B59-3517-10D6-BE8733D7F12F}"/>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F5E26F3E-17BB-0E5A-4158-F7B11152D2C8}"/>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12316705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0383DE0E-3522-E04D-BB3A-A06CEE0A8394}"/>
              </a:ext>
            </a:extLst>
          </p:cNvPr>
          <p:cNvSpPr>
            <a:spLocks noGrp="1"/>
          </p:cNvSpPr>
          <p:nvPr>
            <p:ph type="title"/>
          </p:nvPr>
        </p:nvSpPr>
        <p:spPr/>
        <p:txBody>
          <a:bodyPr>
            <a:normAutofit fontScale="90000"/>
          </a:bodyPr>
          <a:lstStyle/>
          <a:p>
            <a:r>
              <a:rPr lang="it-IT" dirty="0"/>
              <a:t>Lingue romanze con diversi gradi di riconoscimento</a:t>
            </a:r>
          </a:p>
        </p:txBody>
      </p:sp>
      <p:sp>
        <p:nvSpPr>
          <p:cNvPr id="3" name="Segnaposto contenuto 2">
            <a:extLst>
              <a:ext uri="{FF2B5EF4-FFF2-40B4-BE49-F238E27FC236}">
                <a16:creationId xmlns:a16="http://schemas.microsoft.com/office/drawing/2014/main" xmlns="" id="{66E31B26-A959-0ED2-9078-CF7DE5019924}"/>
              </a:ext>
            </a:extLst>
          </p:cNvPr>
          <p:cNvSpPr>
            <a:spLocks noGrp="1"/>
          </p:cNvSpPr>
          <p:nvPr>
            <p:ph idx="1"/>
          </p:nvPr>
        </p:nvSpPr>
        <p:spPr/>
        <p:txBody>
          <a:bodyPr/>
          <a:lstStyle/>
          <a:p>
            <a:r>
              <a:rPr lang="it-IT" sz="2800" dirty="0"/>
              <a:t>Sono lingue con tutela istituzionale attenuata perché circoscritta o sul piano della diffusione o della funzione sociale (lingue regionali o lingue di minoranza)</a:t>
            </a:r>
          </a:p>
          <a:p>
            <a:r>
              <a:rPr lang="it-IT" dirty="0"/>
              <a:t>In Spagna: il Galego nella Galizia;</a:t>
            </a:r>
            <a:br>
              <a:rPr lang="it-IT" dirty="0"/>
            </a:br>
            <a:r>
              <a:rPr lang="it-IT" dirty="0"/>
              <a:t>In Francia: Occitano (Alvernia, Guascogna, </a:t>
            </a:r>
            <a:r>
              <a:rPr lang="it-IT" dirty="0" err="1"/>
              <a:t>Lengadòc</a:t>
            </a:r>
            <a:r>
              <a:rPr lang="it-IT" dirty="0"/>
              <a:t>, Limosino, Delfinato, Provenza) e Corso (Corsica);</a:t>
            </a:r>
            <a:br>
              <a:rPr lang="it-IT" dirty="0"/>
            </a:br>
            <a:r>
              <a:rPr lang="it-IT" dirty="0"/>
              <a:t>In Italia: Occitano (Piemonte), Franco-provenzale (Val d’Aosta); Friulano (Friuli); Ladino-dolomitico (Trentino); Sardo (Sardegna)</a:t>
            </a:r>
          </a:p>
          <a:p>
            <a:r>
              <a:rPr lang="it-IT" dirty="0"/>
              <a:t>Dalmatico (estinto)</a:t>
            </a:r>
          </a:p>
        </p:txBody>
      </p:sp>
      <p:sp>
        <p:nvSpPr>
          <p:cNvPr id="4" name="Segnaposto numero diapositiva 3">
            <a:extLst>
              <a:ext uri="{FF2B5EF4-FFF2-40B4-BE49-F238E27FC236}">
                <a16:creationId xmlns:a16="http://schemas.microsoft.com/office/drawing/2014/main" xmlns="" id="{3AE213C5-B9A6-95E0-62D9-DA62784B1AD1}"/>
              </a:ext>
            </a:extLst>
          </p:cNvPr>
          <p:cNvSpPr>
            <a:spLocks noGrp="1"/>
          </p:cNvSpPr>
          <p:nvPr>
            <p:ph type="sldNum" sz="quarter" idx="12"/>
          </p:nvPr>
        </p:nvSpPr>
        <p:spPr/>
        <p:txBody>
          <a:bodyPr/>
          <a:lstStyle/>
          <a:p>
            <a:pPr rtl="0"/>
            <a:fld id="{84D792B7-0397-C047-AE12-1A03F7E3DC83}" type="slidenum">
              <a:rPr lang="it-IT" noProof="0" smtClean="0"/>
              <a:t>17</a:t>
            </a:fld>
            <a:endParaRPr lang="it-IT" noProof="0"/>
          </a:p>
        </p:txBody>
      </p:sp>
      <p:sp>
        <p:nvSpPr>
          <p:cNvPr id="5" name="Segnaposto piè di pagina 4">
            <a:extLst>
              <a:ext uri="{FF2B5EF4-FFF2-40B4-BE49-F238E27FC236}">
                <a16:creationId xmlns:a16="http://schemas.microsoft.com/office/drawing/2014/main" xmlns="" id="{0E1213EB-EA79-2AB2-5D19-F7B8FA9DBEDE}"/>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5A68C8DD-355D-BF66-8C41-11BFC19E3FB1}"/>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2344030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E2168C89-DEDD-0CF1-2BE5-D0E4FC4F082C}"/>
              </a:ext>
            </a:extLst>
          </p:cNvPr>
          <p:cNvSpPr>
            <a:spLocks noGrp="1"/>
          </p:cNvSpPr>
          <p:nvPr>
            <p:ph type="title"/>
          </p:nvPr>
        </p:nvSpPr>
        <p:spPr/>
        <p:txBody>
          <a:bodyPr/>
          <a:lstStyle/>
          <a:p>
            <a:r>
              <a:rPr lang="it-IT" dirty="0"/>
              <a:t>Leggi a tutela del bilinguismo: Italia</a:t>
            </a:r>
          </a:p>
        </p:txBody>
      </p:sp>
      <p:sp>
        <p:nvSpPr>
          <p:cNvPr id="3" name="Segnaposto contenuto 2">
            <a:extLst>
              <a:ext uri="{FF2B5EF4-FFF2-40B4-BE49-F238E27FC236}">
                <a16:creationId xmlns:a16="http://schemas.microsoft.com/office/drawing/2014/main" xmlns="" id="{7371DCEC-18CE-20C5-8B00-668599F3B1D8}"/>
              </a:ext>
            </a:extLst>
          </p:cNvPr>
          <p:cNvSpPr>
            <a:spLocks noGrp="1"/>
          </p:cNvSpPr>
          <p:nvPr>
            <p:ph idx="1"/>
          </p:nvPr>
        </p:nvSpPr>
        <p:spPr/>
        <p:txBody>
          <a:bodyPr/>
          <a:lstStyle/>
          <a:p>
            <a:r>
              <a:rPr lang="it-IT" dirty="0"/>
              <a:t>Costituzione, art. 6: «La Repubblica tutela con apposite norme le minoranze linguistiche».</a:t>
            </a:r>
          </a:p>
          <a:p>
            <a:r>
              <a:rPr lang="it-IT" dirty="0"/>
              <a:t>Legge attuativa, Legge 482 del 1999: «Norme in materia di tutela delle minoranze linguistiche-storiche” riconosce dodici minoranze: albanese (Sicilia, Puglia, Campania, Basilicata, Calabria) catalana (Alghero), germanica (Alto Adige – Sudtirol), greca (Puglia, Calabria), slovena (Friuli), croata (Molise), francese (Piemonte), franco-provenzale (Aosta), friulana, ladina, occitana e sarda». </a:t>
            </a:r>
          </a:p>
        </p:txBody>
      </p:sp>
      <p:sp>
        <p:nvSpPr>
          <p:cNvPr id="4" name="Segnaposto numero diapositiva 3">
            <a:extLst>
              <a:ext uri="{FF2B5EF4-FFF2-40B4-BE49-F238E27FC236}">
                <a16:creationId xmlns:a16="http://schemas.microsoft.com/office/drawing/2014/main" xmlns="" id="{E3BC51C2-B608-EB13-9EB3-C4324A67B4C7}"/>
              </a:ext>
            </a:extLst>
          </p:cNvPr>
          <p:cNvSpPr>
            <a:spLocks noGrp="1"/>
          </p:cNvSpPr>
          <p:nvPr>
            <p:ph type="sldNum" sz="quarter" idx="12"/>
          </p:nvPr>
        </p:nvSpPr>
        <p:spPr/>
        <p:txBody>
          <a:bodyPr/>
          <a:lstStyle/>
          <a:p>
            <a:pPr rtl="0"/>
            <a:fld id="{84D792B7-0397-C047-AE12-1A03F7E3DC83}" type="slidenum">
              <a:rPr lang="it-IT" noProof="0" smtClean="0"/>
              <a:t>18</a:t>
            </a:fld>
            <a:endParaRPr lang="it-IT" noProof="0"/>
          </a:p>
        </p:txBody>
      </p:sp>
      <p:sp>
        <p:nvSpPr>
          <p:cNvPr id="5" name="Segnaposto piè di pagina 4">
            <a:extLst>
              <a:ext uri="{FF2B5EF4-FFF2-40B4-BE49-F238E27FC236}">
                <a16:creationId xmlns:a16="http://schemas.microsoft.com/office/drawing/2014/main" xmlns="" id="{9A017770-698A-39DF-21A1-A33F5BE6DD29}"/>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67F55DCF-22F1-A11F-29B3-5DDB9E30D25E}"/>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4046076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D1A2941E-70CC-935C-B652-CC17F222C984}"/>
              </a:ext>
            </a:extLst>
          </p:cNvPr>
          <p:cNvSpPr>
            <a:spLocks noGrp="1"/>
          </p:cNvSpPr>
          <p:nvPr>
            <p:ph type="title"/>
          </p:nvPr>
        </p:nvSpPr>
        <p:spPr/>
        <p:txBody>
          <a:bodyPr/>
          <a:lstStyle/>
          <a:p>
            <a:r>
              <a:rPr lang="it-IT" dirty="0"/>
              <a:t>Esempi di bilinguismo</a:t>
            </a:r>
          </a:p>
        </p:txBody>
      </p:sp>
      <p:sp>
        <p:nvSpPr>
          <p:cNvPr id="3" name="Segnaposto contenuto 2">
            <a:extLst>
              <a:ext uri="{FF2B5EF4-FFF2-40B4-BE49-F238E27FC236}">
                <a16:creationId xmlns:a16="http://schemas.microsoft.com/office/drawing/2014/main" xmlns="" id="{DFBA5E66-F65B-519D-2CB2-8FAE28CDB24A}"/>
              </a:ext>
            </a:extLst>
          </p:cNvPr>
          <p:cNvSpPr>
            <a:spLocks noGrp="1"/>
          </p:cNvSpPr>
          <p:nvPr>
            <p:ph idx="1"/>
          </p:nvPr>
        </p:nvSpPr>
        <p:spPr/>
        <p:txBody>
          <a:bodyPr>
            <a:normAutofit fontScale="77500" lnSpcReduction="20000"/>
          </a:bodyPr>
          <a:lstStyle/>
          <a:p>
            <a:r>
              <a:rPr lang="it-IT" dirty="0"/>
              <a:t>Italiano e tedesco in Trentino Alto Adige</a:t>
            </a:r>
          </a:p>
          <a:p>
            <a:endParaRPr lang="it-IT" dirty="0"/>
          </a:p>
          <a:p>
            <a:r>
              <a:rPr lang="it-IT" dirty="0"/>
              <a:t>Spagnolo e basco nei Paesi Baschi</a:t>
            </a:r>
          </a:p>
          <a:p>
            <a:endParaRPr lang="it-IT" dirty="0"/>
          </a:p>
          <a:p>
            <a:r>
              <a:rPr lang="it-IT" dirty="0"/>
              <a:t>Spagnolo e catalano in Catalogna</a:t>
            </a:r>
          </a:p>
          <a:p>
            <a:endParaRPr lang="it-IT" dirty="0"/>
          </a:p>
          <a:p>
            <a:r>
              <a:rPr lang="it-IT" dirty="0"/>
              <a:t>Francese e corso in Corsica</a:t>
            </a:r>
          </a:p>
          <a:p>
            <a:endParaRPr lang="it-IT" dirty="0"/>
          </a:p>
          <a:p>
            <a:r>
              <a:rPr lang="it-IT" dirty="0"/>
              <a:t>Il caso delle lingue ufficiali multiple (monolinguismi territoriali):</a:t>
            </a:r>
          </a:p>
          <a:p>
            <a:r>
              <a:rPr lang="it-IT" dirty="0"/>
              <a:t>Belgio: francese, tedesco (Vallonia), fiammingo (Fiandre), francese-fiammingo (Bruxelles);</a:t>
            </a:r>
            <a:br>
              <a:rPr lang="it-IT" dirty="0"/>
            </a:br>
            <a:r>
              <a:rPr lang="it-IT" dirty="0"/>
              <a:t>Svizzera: tedesco (17 cantoni); francese (4 cantoni); italiano (Canton Ticino); italiano, romancio, tedesco (1 Grigioni); francese-tedesco (3 cantoni).</a:t>
            </a:r>
          </a:p>
          <a:p>
            <a:endParaRPr lang="it-IT" dirty="0"/>
          </a:p>
          <a:p>
            <a:endParaRPr lang="it-IT" dirty="0"/>
          </a:p>
        </p:txBody>
      </p:sp>
      <p:sp>
        <p:nvSpPr>
          <p:cNvPr id="4" name="Segnaposto numero diapositiva 3">
            <a:extLst>
              <a:ext uri="{FF2B5EF4-FFF2-40B4-BE49-F238E27FC236}">
                <a16:creationId xmlns:a16="http://schemas.microsoft.com/office/drawing/2014/main" xmlns="" id="{7B567FCB-BC22-A412-069A-F09A708759E8}"/>
              </a:ext>
            </a:extLst>
          </p:cNvPr>
          <p:cNvSpPr>
            <a:spLocks noGrp="1"/>
          </p:cNvSpPr>
          <p:nvPr>
            <p:ph type="sldNum" sz="quarter" idx="12"/>
          </p:nvPr>
        </p:nvSpPr>
        <p:spPr/>
        <p:txBody>
          <a:bodyPr/>
          <a:lstStyle/>
          <a:p>
            <a:pPr rtl="0"/>
            <a:fld id="{84D792B7-0397-C047-AE12-1A03F7E3DC83}" type="slidenum">
              <a:rPr lang="it-IT" noProof="0" smtClean="0"/>
              <a:t>19</a:t>
            </a:fld>
            <a:endParaRPr lang="it-IT" noProof="0"/>
          </a:p>
        </p:txBody>
      </p:sp>
      <p:sp>
        <p:nvSpPr>
          <p:cNvPr id="5" name="Segnaposto piè di pagina 4">
            <a:extLst>
              <a:ext uri="{FF2B5EF4-FFF2-40B4-BE49-F238E27FC236}">
                <a16:creationId xmlns:a16="http://schemas.microsoft.com/office/drawing/2014/main" xmlns="" id="{5EE62991-9E51-9401-FEA9-A6CA7EC5E6F8}"/>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AE491522-9579-8466-D831-0AFABF145047}"/>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1471783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EDACAB48-7C07-3C3E-9918-264A3B292B11}"/>
              </a:ext>
            </a:extLst>
          </p:cNvPr>
          <p:cNvSpPr>
            <a:spLocks noGrp="1"/>
          </p:cNvSpPr>
          <p:nvPr>
            <p:ph type="title"/>
          </p:nvPr>
        </p:nvSpPr>
        <p:spPr/>
        <p:txBody>
          <a:bodyPr/>
          <a:lstStyle/>
          <a:p>
            <a:r>
              <a:rPr lang="it-IT" dirty="0"/>
              <a:t>Cos’è la Filologia romanza?</a:t>
            </a:r>
          </a:p>
        </p:txBody>
      </p:sp>
      <p:sp>
        <p:nvSpPr>
          <p:cNvPr id="3" name="Segnaposto contenuto 2">
            <a:extLst>
              <a:ext uri="{FF2B5EF4-FFF2-40B4-BE49-F238E27FC236}">
                <a16:creationId xmlns:a16="http://schemas.microsoft.com/office/drawing/2014/main" xmlns="" id="{5C03F766-27EC-6DBC-DC6F-AED62FCC04B8}"/>
              </a:ext>
            </a:extLst>
          </p:cNvPr>
          <p:cNvSpPr>
            <a:spLocks noGrp="1"/>
          </p:cNvSpPr>
          <p:nvPr>
            <p:ph idx="1"/>
          </p:nvPr>
        </p:nvSpPr>
        <p:spPr/>
        <p:txBody>
          <a:bodyPr>
            <a:normAutofit lnSpcReduction="10000"/>
          </a:bodyPr>
          <a:lstStyle/>
          <a:p>
            <a:r>
              <a:rPr lang="it-IT" dirty="0"/>
              <a:t>Filologia = «la disciplina relativa alla ricostruzione e alla corretta interpretazione dei documenti letterari di un ambiente culturale definito»- </a:t>
            </a:r>
            <a:r>
              <a:rPr lang="it-IT" dirty="0" err="1"/>
              <a:t>Diz</a:t>
            </a:r>
            <a:r>
              <a:rPr lang="it-IT" dirty="0"/>
              <a:t>. Devoto Oli</a:t>
            </a:r>
          </a:p>
          <a:p>
            <a:r>
              <a:rPr lang="it-IT" dirty="0" err="1"/>
              <a:t>Encyclopédie</a:t>
            </a:r>
            <a:r>
              <a:rPr lang="it-IT" dirty="0"/>
              <a:t>, 1795: «</a:t>
            </a:r>
            <a:r>
              <a:rPr lang="it-IT" dirty="0" err="1"/>
              <a:t>espèce</a:t>
            </a:r>
            <a:r>
              <a:rPr lang="it-IT" dirty="0"/>
              <a:t> de science, </a:t>
            </a:r>
            <a:r>
              <a:rPr lang="it-IT" dirty="0" err="1"/>
              <a:t>composée</a:t>
            </a:r>
            <a:r>
              <a:rPr lang="it-IT" dirty="0"/>
              <a:t> de </a:t>
            </a:r>
            <a:r>
              <a:rPr lang="it-IT" dirty="0" err="1"/>
              <a:t>grammaire</a:t>
            </a:r>
            <a:r>
              <a:rPr lang="it-IT" dirty="0"/>
              <a:t>, de </a:t>
            </a:r>
            <a:r>
              <a:rPr lang="it-IT" dirty="0" err="1"/>
              <a:t>poétique</a:t>
            </a:r>
            <a:r>
              <a:rPr lang="it-IT" dirty="0"/>
              <a:t>, d’</a:t>
            </a:r>
            <a:r>
              <a:rPr lang="it-IT" dirty="0" err="1"/>
              <a:t>antiquité</a:t>
            </a:r>
            <a:r>
              <a:rPr lang="it-IT" dirty="0"/>
              <a:t>, d’histoire, de </a:t>
            </a:r>
            <a:r>
              <a:rPr lang="it-IT" dirty="0" err="1"/>
              <a:t>philosophie</a:t>
            </a:r>
            <a:r>
              <a:rPr lang="it-IT" dirty="0"/>
              <a:t> </a:t>
            </a:r>
            <a:r>
              <a:rPr lang="it-IT" dirty="0" err="1"/>
              <a:t>quelques</a:t>
            </a:r>
            <a:r>
              <a:rPr lang="it-IT" dirty="0"/>
              <a:t> fois </a:t>
            </a:r>
            <a:r>
              <a:rPr lang="it-IT" dirty="0" err="1"/>
              <a:t>même</a:t>
            </a:r>
            <a:r>
              <a:rPr lang="it-IT" dirty="0"/>
              <a:t> de </a:t>
            </a:r>
            <a:r>
              <a:rPr lang="it-IT" dirty="0" err="1"/>
              <a:t>mathématiques</a:t>
            </a:r>
            <a:r>
              <a:rPr lang="it-IT" dirty="0"/>
              <a:t> de </a:t>
            </a:r>
            <a:r>
              <a:rPr lang="it-IT" dirty="0" err="1"/>
              <a:t>médecine</a:t>
            </a:r>
            <a:r>
              <a:rPr lang="it-IT" dirty="0"/>
              <a:t>, de </a:t>
            </a:r>
            <a:r>
              <a:rPr lang="it-IT" dirty="0" err="1"/>
              <a:t>jurisprudence</a:t>
            </a:r>
            <a:r>
              <a:rPr lang="it-IT" dirty="0"/>
              <a:t>, sans </a:t>
            </a:r>
            <a:r>
              <a:rPr lang="it-IT" dirty="0" err="1"/>
              <a:t>traiter</a:t>
            </a:r>
            <a:r>
              <a:rPr lang="it-IT" dirty="0"/>
              <a:t> </a:t>
            </a:r>
            <a:r>
              <a:rPr lang="it-IT" dirty="0" err="1"/>
              <a:t>aucune</a:t>
            </a:r>
            <a:r>
              <a:rPr lang="it-IT" dirty="0"/>
              <a:t> de </a:t>
            </a:r>
            <a:r>
              <a:rPr lang="it-IT" dirty="0" err="1"/>
              <a:t>ces</a:t>
            </a:r>
            <a:r>
              <a:rPr lang="it-IT" dirty="0"/>
              <a:t> </a:t>
            </a:r>
            <a:r>
              <a:rPr lang="it-IT" dirty="0" err="1"/>
              <a:t>matières</a:t>
            </a:r>
            <a:r>
              <a:rPr lang="it-IT" dirty="0"/>
              <a:t> à </a:t>
            </a:r>
            <a:r>
              <a:rPr lang="it-IT" dirty="0" err="1"/>
              <a:t>fond</a:t>
            </a:r>
            <a:r>
              <a:rPr lang="it-IT" dirty="0"/>
              <a:t> ni </a:t>
            </a:r>
            <a:r>
              <a:rPr lang="it-IT" dirty="0" err="1"/>
              <a:t>séparément</a:t>
            </a:r>
            <a:r>
              <a:rPr lang="it-IT" dirty="0"/>
              <a:t>, mais </a:t>
            </a:r>
            <a:r>
              <a:rPr lang="it-IT" dirty="0" err="1"/>
              <a:t>les</a:t>
            </a:r>
            <a:r>
              <a:rPr lang="it-IT" dirty="0"/>
              <a:t> </a:t>
            </a:r>
            <a:r>
              <a:rPr lang="it-IT" dirty="0" err="1"/>
              <a:t>effleurant</a:t>
            </a:r>
            <a:r>
              <a:rPr lang="it-IT" dirty="0"/>
              <a:t> </a:t>
            </a:r>
            <a:r>
              <a:rPr lang="it-IT" dirty="0" err="1"/>
              <a:t>toutes</a:t>
            </a:r>
            <a:r>
              <a:rPr lang="it-IT" dirty="0"/>
              <a:t> </a:t>
            </a:r>
            <a:r>
              <a:rPr lang="it-IT" dirty="0" err="1"/>
              <a:t>ou</a:t>
            </a:r>
            <a:r>
              <a:rPr lang="it-IT" dirty="0"/>
              <a:t> en parties</a:t>
            </a:r>
          </a:p>
          <a:p>
            <a:r>
              <a:rPr lang="it-IT" dirty="0"/>
              <a:t>Said: un habitus mentale un’attitudine logica e morale di tipo scettico che si contrappone a ogni opinione consolidata e a ogni messaggio d’autorità per verificarne il valore.</a:t>
            </a:r>
          </a:p>
        </p:txBody>
      </p:sp>
      <p:sp>
        <p:nvSpPr>
          <p:cNvPr id="4" name="Segnaposto numero diapositiva 3">
            <a:extLst>
              <a:ext uri="{FF2B5EF4-FFF2-40B4-BE49-F238E27FC236}">
                <a16:creationId xmlns:a16="http://schemas.microsoft.com/office/drawing/2014/main" xmlns="" id="{A1180A47-EF4D-CCA4-DA0B-05566940F238}"/>
              </a:ext>
            </a:extLst>
          </p:cNvPr>
          <p:cNvSpPr>
            <a:spLocks noGrp="1"/>
          </p:cNvSpPr>
          <p:nvPr>
            <p:ph type="sldNum" sz="quarter" idx="12"/>
          </p:nvPr>
        </p:nvSpPr>
        <p:spPr/>
        <p:txBody>
          <a:bodyPr/>
          <a:lstStyle/>
          <a:p>
            <a:pPr rtl="0"/>
            <a:fld id="{84D792B7-0397-C047-AE12-1A03F7E3DC83}" type="slidenum">
              <a:rPr lang="it-IT" noProof="0" smtClean="0"/>
              <a:t>2</a:t>
            </a:fld>
            <a:endParaRPr lang="it-IT" noProof="0"/>
          </a:p>
        </p:txBody>
      </p:sp>
      <p:sp>
        <p:nvSpPr>
          <p:cNvPr id="5" name="Segnaposto piè di pagina 4">
            <a:extLst>
              <a:ext uri="{FF2B5EF4-FFF2-40B4-BE49-F238E27FC236}">
                <a16:creationId xmlns:a16="http://schemas.microsoft.com/office/drawing/2014/main" xmlns="" id="{0A2184C6-7D2E-09AF-8C40-7656A55F75D3}"/>
              </a:ext>
            </a:extLst>
          </p:cNvPr>
          <p:cNvSpPr>
            <a:spLocks noGrp="1"/>
          </p:cNvSpPr>
          <p:nvPr>
            <p:ph type="ftr" sz="quarter" idx="11"/>
          </p:nvPr>
        </p:nvSpPr>
        <p:spPr/>
        <p:txBody>
          <a:bodyPr/>
          <a:lstStyle/>
          <a:p>
            <a:pPr rtl="0"/>
            <a:r>
              <a:rPr lang="it-IT" dirty="0"/>
              <a:t>Filologia romanza </a:t>
            </a:r>
            <a:endParaRPr lang="it-IT" noProof="0" dirty="0"/>
          </a:p>
        </p:txBody>
      </p:sp>
      <p:sp>
        <p:nvSpPr>
          <p:cNvPr id="6" name="Segnaposto data 5">
            <a:extLst>
              <a:ext uri="{FF2B5EF4-FFF2-40B4-BE49-F238E27FC236}">
                <a16:creationId xmlns:a16="http://schemas.microsoft.com/office/drawing/2014/main" xmlns="" id="{BCDF4244-9FBA-0F0B-2662-D21BBEF64617}"/>
              </a:ext>
            </a:extLst>
          </p:cNvPr>
          <p:cNvSpPr>
            <a:spLocks noGrp="1"/>
          </p:cNvSpPr>
          <p:nvPr>
            <p:ph type="dt" sz="half" idx="10"/>
          </p:nvPr>
        </p:nvSpPr>
        <p:spPr/>
        <p:txBody>
          <a:bodyPr/>
          <a:lstStyle/>
          <a:p>
            <a:pPr rtl="0"/>
            <a:r>
              <a:rPr lang="it-IT" noProof="0" dirty="0"/>
              <a:t>2024/25</a:t>
            </a:r>
          </a:p>
        </p:txBody>
      </p:sp>
    </p:spTree>
    <p:extLst>
      <p:ext uri="{BB962C8B-B14F-4D97-AF65-F5344CB8AC3E}">
        <p14:creationId xmlns:p14="http://schemas.microsoft.com/office/powerpoint/2010/main" val="11349418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BE8698D4-79A0-BC71-2FA2-8B3E118C6DA8}"/>
              </a:ext>
            </a:extLst>
          </p:cNvPr>
          <p:cNvSpPr>
            <a:spLocks noGrp="1"/>
          </p:cNvSpPr>
          <p:nvPr>
            <p:ph type="title"/>
          </p:nvPr>
        </p:nvSpPr>
        <p:spPr/>
        <p:txBody>
          <a:bodyPr/>
          <a:lstStyle/>
          <a:p>
            <a:r>
              <a:rPr lang="it-IT" dirty="0"/>
              <a:t>Le comunità alloglotte della repubblica italiana</a:t>
            </a:r>
          </a:p>
        </p:txBody>
      </p:sp>
      <p:sp>
        <p:nvSpPr>
          <p:cNvPr id="3" name="Segnaposto contenuto 2">
            <a:extLst>
              <a:ext uri="{FF2B5EF4-FFF2-40B4-BE49-F238E27FC236}">
                <a16:creationId xmlns:a16="http://schemas.microsoft.com/office/drawing/2014/main" xmlns="" id="{FA781DAD-3634-1E82-FBC1-69CC6FC84849}"/>
              </a:ext>
            </a:extLst>
          </p:cNvPr>
          <p:cNvSpPr>
            <a:spLocks noGrp="1"/>
          </p:cNvSpPr>
          <p:nvPr>
            <p:ph idx="1"/>
          </p:nvPr>
        </p:nvSpPr>
        <p:spPr/>
        <p:txBody>
          <a:bodyPr>
            <a:normAutofit fontScale="85000" lnSpcReduction="20000"/>
          </a:bodyPr>
          <a:lstStyle/>
          <a:p>
            <a:r>
              <a:rPr lang="it-IT" dirty="0"/>
              <a:t>Albanesi (Puglia, Molise, Basilicata, Calabria e Sicilia)</a:t>
            </a:r>
          </a:p>
          <a:p>
            <a:r>
              <a:rPr lang="it-IT" dirty="0"/>
              <a:t>Catalani (Alghero)</a:t>
            </a:r>
          </a:p>
          <a:p>
            <a:r>
              <a:rPr lang="it-IT" dirty="0"/>
              <a:t>Croati (Molise)</a:t>
            </a:r>
          </a:p>
          <a:p>
            <a:r>
              <a:rPr lang="it-IT" dirty="0" err="1"/>
              <a:t>Friuliani</a:t>
            </a:r>
            <a:endParaRPr lang="it-IT" dirty="0"/>
          </a:p>
          <a:p>
            <a:r>
              <a:rPr lang="it-IT" dirty="0"/>
              <a:t>Francoprovenzali (Val d’Aosta; Piemonte; Puglia)</a:t>
            </a:r>
          </a:p>
          <a:p>
            <a:r>
              <a:rPr lang="it-IT" dirty="0"/>
              <a:t>Francesi (Val d’Aosta)</a:t>
            </a:r>
          </a:p>
          <a:p>
            <a:r>
              <a:rPr lang="it-IT" dirty="0"/>
              <a:t>Germanici (Alto Adige)</a:t>
            </a:r>
          </a:p>
          <a:p>
            <a:r>
              <a:rPr lang="it-IT" dirty="0"/>
              <a:t>Sardi </a:t>
            </a:r>
          </a:p>
          <a:p>
            <a:r>
              <a:rPr lang="it-IT" dirty="0"/>
              <a:t>Sloveni (Friuli)</a:t>
            </a:r>
          </a:p>
          <a:p>
            <a:r>
              <a:rPr lang="it-IT" dirty="0"/>
              <a:t>Ladini (Friuli)</a:t>
            </a:r>
          </a:p>
          <a:p>
            <a:r>
              <a:rPr lang="it-IT" dirty="0"/>
              <a:t>Greci (Puglia; Calabria)</a:t>
            </a:r>
          </a:p>
          <a:p>
            <a:r>
              <a:rPr lang="it-IT" dirty="0"/>
              <a:t>Occitani (Piemonte; Calabria, Guardia Piemontese)</a:t>
            </a:r>
          </a:p>
        </p:txBody>
      </p:sp>
      <p:sp>
        <p:nvSpPr>
          <p:cNvPr id="4" name="Segnaposto numero diapositiva 3">
            <a:extLst>
              <a:ext uri="{FF2B5EF4-FFF2-40B4-BE49-F238E27FC236}">
                <a16:creationId xmlns:a16="http://schemas.microsoft.com/office/drawing/2014/main" xmlns="" id="{BA0B0D69-595A-741F-D5EA-946D82AEBDEA}"/>
              </a:ext>
            </a:extLst>
          </p:cNvPr>
          <p:cNvSpPr>
            <a:spLocks noGrp="1"/>
          </p:cNvSpPr>
          <p:nvPr>
            <p:ph type="sldNum" sz="quarter" idx="12"/>
          </p:nvPr>
        </p:nvSpPr>
        <p:spPr/>
        <p:txBody>
          <a:bodyPr/>
          <a:lstStyle/>
          <a:p>
            <a:pPr rtl="0"/>
            <a:fld id="{84D792B7-0397-C047-AE12-1A03F7E3DC83}" type="slidenum">
              <a:rPr lang="it-IT" noProof="0" smtClean="0"/>
              <a:t>20</a:t>
            </a:fld>
            <a:endParaRPr lang="it-IT" noProof="0"/>
          </a:p>
        </p:txBody>
      </p:sp>
      <p:sp>
        <p:nvSpPr>
          <p:cNvPr id="5" name="Segnaposto piè di pagina 4">
            <a:extLst>
              <a:ext uri="{FF2B5EF4-FFF2-40B4-BE49-F238E27FC236}">
                <a16:creationId xmlns:a16="http://schemas.microsoft.com/office/drawing/2014/main" xmlns="" id="{E1F1C394-3020-901F-39EF-60BE8EA05682}"/>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789FD7EB-5693-5C15-A143-5F3A30B26778}"/>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34248944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951DD11-A19E-8602-73A4-52006E796DC9}"/>
              </a:ext>
            </a:extLst>
          </p:cNvPr>
          <p:cNvSpPr>
            <a:spLocks noGrp="1"/>
          </p:cNvSpPr>
          <p:nvPr>
            <p:ph type="title"/>
          </p:nvPr>
        </p:nvSpPr>
        <p:spPr/>
        <p:txBody>
          <a:bodyPr/>
          <a:lstStyle/>
          <a:p>
            <a:r>
              <a:rPr lang="it-IT" dirty="0"/>
              <a:t>Esempi di diglossia</a:t>
            </a:r>
          </a:p>
        </p:txBody>
      </p:sp>
      <p:sp>
        <p:nvSpPr>
          <p:cNvPr id="3" name="Segnaposto contenuto 2">
            <a:extLst>
              <a:ext uri="{FF2B5EF4-FFF2-40B4-BE49-F238E27FC236}">
                <a16:creationId xmlns:a16="http://schemas.microsoft.com/office/drawing/2014/main" xmlns="" id="{F1623283-5880-BCC9-F0BC-B524A02D3088}"/>
              </a:ext>
            </a:extLst>
          </p:cNvPr>
          <p:cNvSpPr>
            <a:spLocks noGrp="1"/>
          </p:cNvSpPr>
          <p:nvPr>
            <p:ph idx="1"/>
          </p:nvPr>
        </p:nvSpPr>
        <p:spPr/>
        <p:txBody>
          <a:bodyPr/>
          <a:lstStyle/>
          <a:p>
            <a:r>
              <a:rPr lang="it-IT" dirty="0"/>
              <a:t>Inglese e spagnolo nel sud degli USA</a:t>
            </a:r>
          </a:p>
          <a:p>
            <a:endParaRPr lang="it-IT" dirty="0"/>
          </a:p>
          <a:p>
            <a:r>
              <a:rPr lang="it-IT" dirty="0"/>
              <a:t>Italiano e sardo in Sardegna </a:t>
            </a:r>
          </a:p>
          <a:p>
            <a:endParaRPr lang="it-IT" dirty="0"/>
          </a:p>
          <a:p>
            <a:r>
              <a:rPr lang="it-IT" dirty="0"/>
              <a:t>Spagnolo e </a:t>
            </a:r>
            <a:r>
              <a:rPr lang="it-IT" dirty="0" err="1"/>
              <a:t>leonese</a:t>
            </a:r>
            <a:r>
              <a:rPr lang="it-IT" dirty="0"/>
              <a:t> nelle Asturie</a:t>
            </a:r>
          </a:p>
          <a:p>
            <a:endParaRPr lang="it-IT" dirty="0"/>
          </a:p>
          <a:p>
            <a:r>
              <a:rPr lang="it-IT" dirty="0"/>
              <a:t>Italiano e siciliano in Sicilia</a:t>
            </a:r>
          </a:p>
          <a:p>
            <a:endParaRPr lang="it-IT" dirty="0"/>
          </a:p>
        </p:txBody>
      </p:sp>
      <p:sp>
        <p:nvSpPr>
          <p:cNvPr id="4" name="Segnaposto numero diapositiva 3">
            <a:extLst>
              <a:ext uri="{FF2B5EF4-FFF2-40B4-BE49-F238E27FC236}">
                <a16:creationId xmlns:a16="http://schemas.microsoft.com/office/drawing/2014/main" xmlns="" id="{DADB36F0-E728-6BFF-9F6A-8B5F7CB3435D}"/>
              </a:ext>
            </a:extLst>
          </p:cNvPr>
          <p:cNvSpPr>
            <a:spLocks noGrp="1"/>
          </p:cNvSpPr>
          <p:nvPr>
            <p:ph type="sldNum" sz="quarter" idx="12"/>
          </p:nvPr>
        </p:nvSpPr>
        <p:spPr/>
        <p:txBody>
          <a:bodyPr/>
          <a:lstStyle/>
          <a:p>
            <a:pPr rtl="0"/>
            <a:fld id="{84D792B7-0397-C047-AE12-1A03F7E3DC83}" type="slidenum">
              <a:rPr lang="it-IT" noProof="0" smtClean="0"/>
              <a:t>21</a:t>
            </a:fld>
            <a:endParaRPr lang="it-IT" noProof="0"/>
          </a:p>
        </p:txBody>
      </p:sp>
      <p:sp>
        <p:nvSpPr>
          <p:cNvPr id="5" name="Segnaposto piè di pagina 4">
            <a:extLst>
              <a:ext uri="{FF2B5EF4-FFF2-40B4-BE49-F238E27FC236}">
                <a16:creationId xmlns:a16="http://schemas.microsoft.com/office/drawing/2014/main" xmlns="" id="{A44B3CF2-86CF-FA59-FADD-E41EBB7892E6}"/>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A9A35EAF-285D-43E1-6CB2-422D19D05348}"/>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42808523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1B1D2AA-D2A1-6912-D0DA-83D7F072F234}"/>
              </a:ext>
            </a:extLst>
          </p:cNvPr>
          <p:cNvSpPr>
            <a:spLocks noGrp="1"/>
          </p:cNvSpPr>
          <p:nvPr>
            <p:ph type="title"/>
          </p:nvPr>
        </p:nvSpPr>
        <p:spPr/>
        <p:txBody>
          <a:bodyPr/>
          <a:lstStyle/>
          <a:p>
            <a:r>
              <a:rPr lang="it-IT" dirty="0"/>
              <a:t>diasistema</a:t>
            </a:r>
          </a:p>
        </p:txBody>
      </p:sp>
      <p:sp>
        <p:nvSpPr>
          <p:cNvPr id="3" name="Segnaposto contenuto 2">
            <a:extLst>
              <a:ext uri="{FF2B5EF4-FFF2-40B4-BE49-F238E27FC236}">
                <a16:creationId xmlns:a16="http://schemas.microsoft.com/office/drawing/2014/main" xmlns="" id="{2B256A7D-8633-46E3-AC40-2F01BE37C787}"/>
              </a:ext>
            </a:extLst>
          </p:cNvPr>
          <p:cNvSpPr>
            <a:spLocks noGrp="1"/>
          </p:cNvSpPr>
          <p:nvPr>
            <p:ph idx="1"/>
          </p:nvPr>
        </p:nvSpPr>
        <p:spPr/>
        <p:txBody>
          <a:bodyPr/>
          <a:lstStyle/>
          <a:p>
            <a:endParaRPr lang="it-IT" dirty="0"/>
          </a:p>
          <a:p>
            <a:r>
              <a:rPr lang="it-IT" dirty="0"/>
              <a:t>È un concetto relativamente recente della  linguistica strutturalistica; esso indica un  codice linguistico di livello superiore che  comprende più codici sottostanti legati da  strutture affini ma anche distinti da  differenze (per es. il diasistema dei dialetti  sardi che consente a tutti i sardi di parlare  ognuno nel proprio dialetto e di essere  compreso dall’altro)</a:t>
            </a:r>
          </a:p>
        </p:txBody>
      </p:sp>
      <p:sp>
        <p:nvSpPr>
          <p:cNvPr id="4" name="Segnaposto numero diapositiva 3">
            <a:extLst>
              <a:ext uri="{FF2B5EF4-FFF2-40B4-BE49-F238E27FC236}">
                <a16:creationId xmlns:a16="http://schemas.microsoft.com/office/drawing/2014/main" xmlns="" id="{2C024BA1-451F-4284-2CB7-6029F4CE0A2C}"/>
              </a:ext>
            </a:extLst>
          </p:cNvPr>
          <p:cNvSpPr>
            <a:spLocks noGrp="1"/>
          </p:cNvSpPr>
          <p:nvPr>
            <p:ph type="sldNum" sz="quarter" idx="12"/>
          </p:nvPr>
        </p:nvSpPr>
        <p:spPr/>
        <p:txBody>
          <a:bodyPr/>
          <a:lstStyle/>
          <a:p>
            <a:pPr rtl="0"/>
            <a:fld id="{84D792B7-0397-C047-AE12-1A03F7E3DC83}" type="slidenum">
              <a:rPr lang="it-IT" noProof="0" smtClean="0"/>
              <a:t>22</a:t>
            </a:fld>
            <a:endParaRPr lang="it-IT" noProof="0"/>
          </a:p>
        </p:txBody>
      </p:sp>
      <p:sp>
        <p:nvSpPr>
          <p:cNvPr id="5" name="Segnaposto piè di pagina 4">
            <a:extLst>
              <a:ext uri="{FF2B5EF4-FFF2-40B4-BE49-F238E27FC236}">
                <a16:creationId xmlns:a16="http://schemas.microsoft.com/office/drawing/2014/main" xmlns="" id="{A5313050-C949-D283-98E2-FB17CB2819C9}"/>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AF16225D-846D-211B-3447-0E1180AC0606}"/>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14627867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A7A14D0-5F4F-2B16-37E9-A9F2BD7C7EA9}"/>
              </a:ext>
            </a:extLst>
          </p:cNvPr>
          <p:cNvSpPr>
            <a:spLocks noGrp="1"/>
          </p:cNvSpPr>
          <p:nvPr>
            <p:ph type="title"/>
          </p:nvPr>
        </p:nvSpPr>
        <p:spPr/>
        <p:txBody>
          <a:bodyPr/>
          <a:lstStyle/>
          <a:p>
            <a:r>
              <a:rPr lang="it-IT" dirty="0"/>
              <a:t>Dialetti e varietà</a:t>
            </a:r>
          </a:p>
        </p:txBody>
      </p:sp>
      <p:sp>
        <p:nvSpPr>
          <p:cNvPr id="3" name="Segnaposto contenuto 2">
            <a:extLst>
              <a:ext uri="{FF2B5EF4-FFF2-40B4-BE49-F238E27FC236}">
                <a16:creationId xmlns:a16="http://schemas.microsoft.com/office/drawing/2014/main" xmlns="" id="{B7C7298F-4E36-56A2-7B87-53EAF72875D8}"/>
              </a:ext>
            </a:extLst>
          </p:cNvPr>
          <p:cNvSpPr>
            <a:spLocks noGrp="1"/>
          </p:cNvSpPr>
          <p:nvPr>
            <p:ph idx="1"/>
          </p:nvPr>
        </p:nvSpPr>
        <p:spPr/>
        <p:txBody>
          <a:bodyPr/>
          <a:lstStyle/>
          <a:p>
            <a:r>
              <a:rPr lang="it-IT" dirty="0"/>
              <a:t>Le lingue romanze prive di standardizzazione sono caratterizzate da un’alta frammentazione dialettale, per cui le si designa frequentemente come ‘varietà linguistiche’</a:t>
            </a:r>
          </a:p>
          <a:p>
            <a:r>
              <a:rPr lang="it-IT" dirty="0"/>
              <a:t>Franco-provenzale, il Dalmatico (estinto), il Retoromanzo (friulano e più), Sardo.</a:t>
            </a:r>
          </a:p>
          <a:p>
            <a:r>
              <a:rPr lang="it-IT" dirty="0"/>
              <a:t>Le lingue romanze divenute lingue di Stato o ufficiali si sovrappongo spesso a queste varietà, divenendo ‘</a:t>
            </a:r>
            <a:r>
              <a:rPr lang="it-IT" u="sng" dirty="0"/>
              <a:t>lingue </a:t>
            </a:r>
            <a:r>
              <a:rPr lang="it-IT" u="sng" dirty="0" err="1"/>
              <a:t>tetto</a:t>
            </a:r>
            <a:r>
              <a:rPr lang="it-IT" dirty="0" err="1"/>
              <a:t>’</a:t>
            </a:r>
            <a:r>
              <a:rPr lang="it-IT" dirty="0"/>
              <a:t>, cioè lingue di riferimento culturale e normativo con un’alta capacità di progressivo impoverimento delle </a:t>
            </a:r>
            <a:r>
              <a:rPr lang="it-IT" dirty="0" err="1"/>
              <a:t>vasrietà</a:t>
            </a:r>
            <a:r>
              <a:rPr lang="it-IT" dirty="0"/>
              <a:t> originarie delle diverse comunità.</a:t>
            </a:r>
          </a:p>
        </p:txBody>
      </p:sp>
      <p:sp>
        <p:nvSpPr>
          <p:cNvPr id="4" name="Segnaposto numero diapositiva 3">
            <a:extLst>
              <a:ext uri="{FF2B5EF4-FFF2-40B4-BE49-F238E27FC236}">
                <a16:creationId xmlns:a16="http://schemas.microsoft.com/office/drawing/2014/main" xmlns="" id="{F8F05F75-A8BD-9C77-0237-81AF24DB6B68}"/>
              </a:ext>
            </a:extLst>
          </p:cNvPr>
          <p:cNvSpPr>
            <a:spLocks noGrp="1"/>
          </p:cNvSpPr>
          <p:nvPr>
            <p:ph type="sldNum" sz="quarter" idx="12"/>
          </p:nvPr>
        </p:nvSpPr>
        <p:spPr/>
        <p:txBody>
          <a:bodyPr/>
          <a:lstStyle/>
          <a:p>
            <a:pPr rtl="0"/>
            <a:fld id="{84D792B7-0397-C047-AE12-1A03F7E3DC83}" type="slidenum">
              <a:rPr lang="it-IT" noProof="0" smtClean="0"/>
              <a:t>23</a:t>
            </a:fld>
            <a:endParaRPr lang="it-IT" noProof="0"/>
          </a:p>
        </p:txBody>
      </p:sp>
      <p:sp>
        <p:nvSpPr>
          <p:cNvPr id="5" name="Segnaposto piè di pagina 4">
            <a:extLst>
              <a:ext uri="{FF2B5EF4-FFF2-40B4-BE49-F238E27FC236}">
                <a16:creationId xmlns:a16="http://schemas.microsoft.com/office/drawing/2014/main" xmlns="" id="{FBC9DCA4-98D8-5022-0CCF-0503C86B9C2D}"/>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08CC72B2-A861-D90F-D5D1-6CA35A232EA3}"/>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2468865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8EBFEF6B-BA7A-CC95-5BF6-6D9CF3BE50F1}"/>
              </a:ext>
            </a:extLst>
          </p:cNvPr>
          <p:cNvSpPr>
            <a:spLocks noGrp="1"/>
          </p:cNvSpPr>
          <p:nvPr>
            <p:ph type="title"/>
          </p:nvPr>
        </p:nvSpPr>
        <p:spPr/>
        <p:txBody>
          <a:bodyPr/>
          <a:lstStyle/>
          <a:p>
            <a:r>
              <a:rPr lang="it-IT" dirty="0"/>
              <a:t>Classificazione delle lingue romanze - geografia</a:t>
            </a:r>
          </a:p>
        </p:txBody>
      </p:sp>
      <p:sp>
        <p:nvSpPr>
          <p:cNvPr id="4" name="Segnaposto numero diapositiva 3">
            <a:extLst>
              <a:ext uri="{FF2B5EF4-FFF2-40B4-BE49-F238E27FC236}">
                <a16:creationId xmlns:a16="http://schemas.microsoft.com/office/drawing/2014/main" xmlns="" id="{C2B1750C-CCD2-746F-8830-371FF3ABFCC6}"/>
              </a:ext>
            </a:extLst>
          </p:cNvPr>
          <p:cNvSpPr>
            <a:spLocks noGrp="1"/>
          </p:cNvSpPr>
          <p:nvPr>
            <p:ph type="sldNum" sz="quarter" idx="12"/>
          </p:nvPr>
        </p:nvSpPr>
        <p:spPr/>
        <p:txBody>
          <a:bodyPr/>
          <a:lstStyle/>
          <a:p>
            <a:pPr rtl="0"/>
            <a:fld id="{84D792B7-0397-C047-AE12-1A03F7E3DC83}" type="slidenum">
              <a:rPr lang="it-IT" noProof="0" smtClean="0"/>
              <a:t>24</a:t>
            </a:fld>
            <a:endParaRPr lang="it-IT" noProof="0"/>
          </a:p>
        </p:txBody>
      </p:sp>
      <p:sp>
        <p:nvSpPr>
          <p:cNvPr id="3" name="Segnaposto contenuto 2">
            <a:extLst>
              <a:ext uri="{FF2B5EF4-FFF2-40B4-BE49-F238E27FC236}">
                <a16:creationId xmlns:a16="http://schemas.microsoft.com/office/drawing/2014/main" xmlns="" id="{F7F667C1-C9D3-C4EF-FF71-6FE6C87CA386}"/>
              </a:ext>
            </a:extLst>
          </p:cNvPr>
          <p:cNvSpPr>
            <a:spLocks noGrp="1"/>
          </p:cNvSpPr>
          <p:nvPr>
            <p:ph idx="1"/>
          </p:nvPr>
        </p:nvSpPr>
        <p:spPr/>
        <p:txBody>
          <a:bodyPr>
            <a:normAutofit/>
          </a:bodyPr>
          <a:lstStyle/>
          <a:p>
            <a:r>
              <a:rPr lang="it-IT" u="sng" dirty="0"/>
              <a:t>Criterio geografico</a:t>
            </a:r>
            <a:br>
              <a:rPr lang="it-IT" u="sng" dirty="0"/>
            </a:br>
            <a:r>
              <a:rPr lang="it-IT" dirty="0"/>
              <a:t>iberoromanze, galloromanze, italoromanze, balcanoromanze</a:t>
            </a:r>
          </a:p>
          <a:p>
            <a:pPr marL="0" indent="0">
              <a:buNone/>
            </a:pPr>
            <a:r>
              <a:rPr lang="it-IT" u="sng" dirty="0"/>
              <a:t/>
            </a:r>
            <a:br>
              <a:rPr lang="it-IT" u="sng" dirty="0"/>
            </a:br>
            <a:r>
              <a:rPr lang="it-IT" dirty="0"/>
              <a:t/>
            </a:r>
            <a:br>
              <a:rPr lang="it-IT" dirty="0"/>
            </a:br>
            <a:endParaRPr lang="it-IT" dirty="0"/>
          </a:p>
        </p:txBody>
      </p:sp>
      <p:sp>
        <p:nvSpPr>
          <p:cNvPr id="5" name="Segnaposto piè di pagina 4">
            <a:extLst>
              <a:ext uri="{FF2B5EF4-FFF2-40B4-BE49-F238E27FC236}">
                <a16:creationId xmlns:a16="http://schemas.microsoft.com/office/drawing/2014/main" xmlns="" id="{C8AACE92-2888-EACD-4460-9C88BF179914}"/>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C25222BF-57FD-B1D9-6192-7467347FB326}"/>
              </a:ext>
            </a:extLst>
          </p:cNvPr>
          <p:cNvSpPr>
            <a:spLocks noGrp="1"/>
          </p:cNvSpPr>
          <p:nvPr>
            <p:ph type="dt" sz="half" idx="10"/>
          </p:nvPr>
        </p:nvSpPr>
        <p:spPr/>
        <p:txBody>
          <a:bodyPr/>
          <a:lstStyle/>
          <a:p>
            <a:pPr rtl="0"/>
            <a:r>
              <a:rPr lang="it-IT" noProof="0"/>
              <a:t>2024/25</a:t>
            </a:r>
          </a:p>
        </p:txBody>
      </p:sp>
      <p:pic>
        <p:nvPicPr>
          <p:cNvPr id="8" name="Immagine 7" descr="Immagine che contiene testo, mappa, atlante&#10;&#10;Descrizione generata automaticamente">
            <a:extLst>
              <a:ext uri="{FF2B5EF4-FFF2-40B4-BE49-F238E27FC236}">
                <a16:creationId xmlns:a16="http://schemas.microsoft.com/office/drawing/2014/main" xmlns="" id="{1100FC73-6F25-AC26-0EA1-3FBE6442A89C}"/>
              </a:ext>
            </a:extLst>
          </p:cNvPr>
          <p:cNvPicPr>
            <a:picLocks noChangeAspect="1"/>
          </p:cNvPicPr>
          <p:nvPr/>
        </p:nvPicPr>
        <p:blipFill>
          <a:blip r:embed="rId2"/>
          <a:stretch>
            <a:fillRect/>
          </a:stretch>
        </p:blipFill>
        <p:spPr>
          <a:xfrm>
            <a:off x="2329131" y="2759014"/>
            <a:ext cx="6322098" cy="3546895"/>
          </a:xfrm>
          <a:prstGeom prst="rect">
            <a:avLst/>
          </a:prstGeom>
        </p:spPr>
      </p:pic>
    </p:spTree>
    <p:extLst>
      <p:ext uri="{BB962C8B-B14F-4D97-AF65-F5344CB8AC3E}">
        <p14:creationId xmlns:p14="http://schemas.microsoft.com/office/powerpoint/2010/main" val="19331943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5AB95F3F-935E-D0C8-8F18-194AED20EF31}"/>
              </a:ext>
            </a:extLst>
          </p:cNvPr>
          <p:cNvSpPr>
            <a:spLocks noGrp="1"/>
          </p:cNvSpPr>
          <p:nvPr>
            <p:ph type="title"/>
          </p:nvPr>
        </p:nvSpPr>
        <p:spPr/>
        <p:txBody>
          <a:bodyPr>
            <a:normAutofit fontScale="90000"/>
          </a:bodyPr>
          <a:lstStyle/>
          <a:p>
            <a:r>
              <a:rPr lang="it-IT" dirty="0"/>
              <a:t>Classificazione delle lingue romanze - linguistica</a:t>
            </a:r>
          </a:p>
        </p:txBody>
      </p:sp>
      <p:sp>
        <p:nvSpPr>
          <p:cNvPr id="3" name="Segnaposto contenuto 2">
            <a:extLst>
              <a:ext uri="{FF2B5EF4-FFF2-40B4-BE49-F238E27FC236}">
                <a16:creationId xmlns:a16="http://schemas.microsoft.com/office/drawing/2014/main" xmlns="" id="{020E4BB9-4EDA-AD98-F21C-A8B86E6FFFEB}"/>
              </a:ext>
            </a:extLst>
          </p:cNvPr>
          <p:cNvSpPr>
            <a:spLocks noGrp="1"/>
          </p:cNvSpPr>
          <p:nvPr>
            <p:ph idx="1"/>
          </p:nvPr>
        </p:nvSpPr>
        <p:spPr/>
        <p:txBody>
          <a:bodyPr/>
          <a:lstStyle/>
          <a:p>
            <a:r>
              <a:rPr lang="it-IT" u="sng" dirty="0"/>
              <a:t>Criterio linguistico</a:t>
            </a:r>
            <a:br>
              <a:rPr lang="it-IT" u="sng" dirty="0"/>
            </a:br>
            <a:r>
              <a:rPr lang="it-IT" u="sng" dirty="0"/>
              <a:t>Romània occidentale </a:t>
            </a:r>
            <a:r>
              <a:rPr lang="it-IT" dirty="0"/>
              <a:t>(plurale in –s dall’</a:t>
            </a:r>
            <a:r>
              <a:rPr lang="it-IT" dirty="0" err="1"/>
              <a:t>acc</a:t>
            </a:r>
            <a:r>
              <a:rPr lang="it-IT" dirty="0"/>
              <a:t>. </a:t>
            </a:r>
            <a:r>
              <a:rPr lang="it-IT" smtClean="0"/>
              <a:t>plurale </a:t>
            </a:r>
            <a:r>
              <a:rPr lang="it-IT" dirty="0"/>
              <a:t>latino; lenizione delle occlusive intervocaliche (SE</a:t>
            </a:r>
            <a:r>
              <a:rPr lang="it-IT" u="sng" dirty="0"/>
              <a:t>C</a:t>
            </a:r>
            <a:r>
              <a:rPr lang="it-IT" dirty="0"/>
              <a:t>URUM &gt; sp. </a:t>
            </a:r>
            <a:r>
              <a:rPr lang="it-IT" i="1" dirty="0" err="1"/>
              <a:t>se</a:t>
            </a:r>
            <a:r>
              <a:rPr lang="it-IT" i="1" u="sng" dirty="0" err="1"/>
              <a:t>g</a:t>
            </a:r>
            <a:r>
              <a:rPr lang="it-IT" i="1" dirty="0" err="1"/>
              <a:t>ur</a:t>
            </a:r>
            <a:r>
              <a:rPr lang="it-IT" dirty="0"/>
              <a:t>, fr. </a:t>
            </a:r>
            <a:r>
              <a:rPr lang="it-IT" i="1" u="sng" dirty="0" err="1"/>
              <a:t>sûr</a:t>
            </a:r>
            <a:r>
              <a:rPr lang="it-IT" dirty="0"/>
              <a:t>) ibero romanze, galloromanze e dialetti gallo-italici (a nord dell’isoglossa La Spezia-Rimini)</a:t>
            </a:r>
            <a:br>
              <a:rPr lang="it-IT" dirty="0"/>
            </a:br>
            <a:r>
              <a:rPr lang="it-IT" u="sng" dirty="0"/>
              <a:t>Romania orientale</a:t>
            </a:r>
            <a:r>
              <a:rPr lang="it-IT" dirty="0"/>
              <a:t> (plurale dal nominativo pl latino; mantenimento delle occlusive intervocaliche) italiano, rumeno</a:t>
            </a:r>
          </a:p>
          <a:p>
            <a:r>
              <a:rPr lang="it-IT" u="sng" dirty="0"/>
              <a:t>Sardo</a:t>
            </a:r>
            <a:r>
              <a:rPr lang="it-IT" dirty="0"/>
              <a:t> (plurale in s- e mantenimento delle occlusive)</a:t>
            </a:r>
            <a:br>
              <a:rPr lang="it-IT" dirty="0"/>
            </a:br>
            <a:endParaRPr lang="it-IT" u="sng" dirty="0"/>
          </a:p>
          <a:p>
            <a:endParaRPr lang="it-IT" dirty="0"/>
          </a:p>
        </p:txBody>
      </p:sp>
      <p:sp>
        <p:nvSpPr>
          <p:cNvPr id="4" name="Segnaposto numero diapositiva 3">
            <a:extLst>
              <a:ext uri="{FF2B5EF4-FFF2-40B4-BE49-F238E27FC236}">
                <a16:creationId xmlns:a16="http://schemas.microsoft.com/office/drawing/2014/main" xmlns="" id="{066FA6E4-CE7C-CB6D-6CFC-7348870D3B7C}"/>
              </a:ext>
            </a:extLst>
          </p:cNvPr>
          <p:cNvSpPr>
            <a:spLocks noGrp="1"/>
          </p:cNvSpPr>
          <p:nvPr>
            <p:ph type="sldNum" sz="quarter" idx="12"/>
          </p:nvPr>
        </p:nvSpPr>
        <p:spPr/>
        <p:txBody>
          <a:bodyPr/>
          <a:lstStyle/>
          <a:p>
            <a:pPr rtl="0"/>
            <a:fld id="{84D792B7-0397-C047-AE12-1A03F7E3DC83}" type="slidenum">
              <a:rPr lang="it-IT" noProof="0" smtClean="0"/>
              <a:t>25</a:t>
            </a:fld>
            <a:endParaRPr lang="it-IT" noProof="0"/>
          </a:p>
        </p:txBody>
      </p:sp>
      <p:sp>
        <p:nvSpPr>
          <p:cNvPr id="5" name="Segnaposto piè di pagina 4">
            <a:extLst>
              <a:ext uri="{FF2B5EF4-FFF2-40B4-BE49-F238E27FC236}">
                <a16:creationId xmlns:a16="http://schemas.microsoft.com/office/drawing/2014/main" xmlns="" id="{181BAA47-BCE4-834A-3705-2D6B539526F0}"/>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2D97875D-07F5-6D51-A5EA-E677B57C08E5}"/>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41219470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F34C6B28-B6A2-7092-084A-84639CBFAB65}"/>
              </a:ext>
            </a:extLst>
          </p:cNvPr>
          <p:cNvSpPr>
            <a:spLocks noGrp="1"/>
          </p:cNvSpPr>
          <p:nvPr>
            <p:ph type="title"/>
          </p:nvPr>
        </p:nvSpPr>
        <p:spPr/>
        <p:txBody>
          <a:bodyPr/>
          <a:lstStyle/>
          <a:p>
            <a:r>
              <a:rPr lang="it-IT" dirty="0"/>
              <a:t>Notizie </a:t>
            </a:r>
            <a:r>
              <a:rPr lang="it-IT"/>
              <a:t>storiche </a:t>
            </a:r>
            <a:r>
              <a:rPr lang="it-IT" smtClean="0"/>
              <a:t>sul latino</a:t>
            </a:r>
            <a:endParaRPr lang="it-IT" dirty="0"/>
          </a:p>
        </p:txBody>
      </p:sp>
      <p:sp>
        <p:nvSpPr>
          <p:cNvPr id="3" name="Segnaposto contenuto 2">
            <a:extLst>
              <a:ext uri="{FF2B5EF4-FFF2-40B4-BE49-F238E27FC236}">
                <a16:creationId xmlns="" xmlns:a16="http://schemas.microsoft.com/office/drawing/2014/main" id="{5E261A7D-8143-180C-6615-A23A82634EDD}"/>
              </a:ext>
            </a:extLst>
          </p:cNvPr>
          <p:cNvSpPr>
            <a:spLocks noGrp="1"/>
          </p:cNvSpPr>
          <p:nvPr>
            <p:ph idx="1"/>
          </p:nvPr>
        </p:nvSpPr>
        <p:spPr/>
        <p:txBody>
          <a:bodyPr>
            <a:normAutofit lnSpcReduction="10000"/>
          </a:bodyPr>
          <a:lstStyle/>
          <a:p>
            <a:endParaRPr lang="it-IT" dirty="0"/>
          </a:p>
          <a:p>
            <a:r>
              <a:rPr lang="it-IT" dirty="0"/>
              <a:t>Il latino è in principio la lingua della città di  Roma</a:t>
            </a:r>
          </a:p>
          <a:p>
            <a:endParaRPr lang="it-IT" dirty="0"/>
          </a:p>
          <a:p>
            <a:r>
              <a:rPr lang="it-IT" dirty="0"/>
              <a:t>È una lingua indoeuropea</a:t>
            </a:r>
          </a:p>
          <a:p>
            <a:endParaRPr lang="it-IT" dirty="0"/>
          </a:p>
          <a:p>
            <a:r>
              <a:rPr lang="it-IT" dirty="0"/>
              <a:t>Si diffonde nel Mediterraneo e in Europa  seguendo il passo degli eserciti romani</a:t>
            </a:r>
          </a:p>
          <a:p>
            <a:r>
              <a:rPr lang="it-IT" dirty="0"/>
              <a:t>La storia romana si divide in due grandi periodi:</a:t>
            </a:r>
            <a:br>
              <a:rPr lang="it-IT" dirty="0"/>
            </a:br>
            <a:r>
              <a:rPr lang="it-IT" dirty="0"/>
              <a:t>- età repubblicana: 509 a.C. – 27 a.C.</a:t>
            </a:r>
            <a:br>
              <a:rPr lang="it-IT" dirty="0"/>
            </a:br>
            <a:r>
              <a:rPr lang="it-IT" dirty="0"/>
              <a:t>- età imperiale: 27 a.C. – 476 d.C.</a:t>
            </a:r>
          </a:p>
        </p:txBody>
      </p:sp>
      <p:sp>
        <p:nvSpPr>
          <p:cNvPr id="4" name="Segnaposto numero diapositiva 3">
            <a:extLst>
              <a:ext uri="{FF2B5EF4-FFF2-40B4-BE49-F238E27FC236}">
                <a16:creationId xmlns="" xmlns:a16="http://schemas.microsoft.com/office/drawing/2014/main" id="{CD0F1B17-F6E5-EF49-E808-B88CB69A4CAD}"/>
              </a:ext>
            </a:extLst>
          </p:cNvPr>
          <p:cNvSpPr>
            <a:spLocks noGrp="1"/>
          </p:cNvSpPr>
          <p:nvPr>
            <p:ph type="sldNum" sz="quarter" idx="12"/>
          </p:nvPr>
        </p:nvSpPr>
        <p:spPr/>
        <p:txBody>
          <a:bodyPr/>
          <a:lstStyle/>
          <a:p>
            <a:pPr rtl="0"/>
            <a:fld id="{84D792B7-0397-C047-AE12-1A03F7E3DC83}" type="slidenum">
              <a:rPr lang="it-IT" noProof="0" smtClean="0"/>
              <a:t>26</a:t>
            </a:fld>
            <a:endParaRPr lang="it-IT" noProof="0"/>
          </a:p>
        </p:txBody>
      </p:sp>
      <p:sp>
        <p:nvSpPr>
          <p:cNvPr id="5" name="Segnaposto piè di pagina 4">
            <a:extLst>
              <a:ext uri="{FF2B5EF4-FFF2-40B4-BE49-F238E27FC236}">
                <a16:creationId xmlns="" xmlns:a16="http://schemas.microsoft.com/office/drawing/2014/main" id="{F95CF870-3F54-1413-8A0B-DAD7FCCED270}"/>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F07A05DF-F0D8-51B9-8D5F-595D097B67D6}"/>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37985346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2FE0C06A-7023-BF97-B144-CB9C2E127709}"/>
              </a:ext>
            </a:extLst>
          </p:cNvPr>
          <p:cNvSpPr>
            <a:spLocks noGrp="1"/>
          </p:cNvSpPr>
          <p:nvPr>
            <p:ph type="title"/>
          </p:nvPr>
        </p:nvSpPr>
        <p:spPr/>
        <p:txBody>
          <a:bodyPr/>
          <a:lstStyle/>
          <a:p>
            <a:r>
              <a:rPr lang="it-IT" dirty="0" err="1"/>
              <a:t>L’italia</a:t>
            </a:r>
            <a:r>
              <a:rPr lang="it-IT" dirty="0"/>
              <a:t> </a:t>
            </a:r>
            <a:r>
              <a:rPr lang="it-IT" dirty="0" err="1"/>
              <a:t>pre</a:t>
            </a:r>
            <a:r>
              <a:rPr lang="it-IT" dirty="0"/>
              <a:t>-romana</a:t>
            </a:r>
          </a:p>
        </p:txBody>
      </p:sp>
      <p:sp>
        <p:nvSpPr>
          <p:cNvPr id="4" name="Segnaposto numero diapositiva 3">
            <a:extLst>
              <a:ext uri="{FF2B5EF4-FFF2-40B4-BE49-F238E27FC236}">
                <a16:creationId xmlns="" xmlns:a16="http://schemas.microsoft.com/office/drawing/2014/main" id="{49994904-BF6F-6D8A-CAAE-3E4C40652A88}"/>
              </a:ext>
            </a:extLst>
          </p:cNvPr>
          <p:cNvSpPr>
            <a:spLocks noGrp="1"/>
          </p:cNvSpPr>
          <p:nvPr>
            <p:ph type="sldNum" sz="quarter" idx="12"/>
          </p:nvPr>
        </p:nvSpPr>
        <p:spPr/>
        <p:txBody>
          <a:bodyPr/>
          <a:lstStyle/>
          <a:p>
            <a:pPr rtl="0"/>
            <a:fld id="{84D792B7-0397-C047-AE12-1A03F7E3DC83}" type="slidenum">
              <a:rPr lang="it-IT" noProof="0" smtClean="0"/>
              <a:t>27</a:t>
            </a:fld>
            <a:endParaRPr lang="it-IT" noProof="0"/>
          </a:p>
        </p:txBody>
      </p:sp>
      <p:sp>
        <p:nvSpPr>
          <p:cNvPr id="5" name="Segnaposto piè di pagina 4">
            <a:extLst>
              <a:ext uri="{FF2B5EF4-FFF2-40B4-BE49-F238E27FC236}">
                <a16:creationId xmlns="" xmlns:a16="http://schemas.microsoft.com/office/drawing/2014/main" id="{BDC5C0E6-D54A-6DE5-6D90-9BFC9F9CA158}"/>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5CC9A98E-C738-5BEB-B87B-CAE31B9916B6}"/>
              </a:ext>
            </a:extLst>
          </p:cNvPr>
          <p:cNvSpPr>
            <a:spLocks noGrp="1"/>
          </p:cNvSpPr>
          <p:nvPr>
            <p:ph type="dt" sz="half" idx="10"/>
          </p:nvPr>
        </p:nvSpPr>
        <p:spPr/>
        <p:txBody>
          <a:bodyPr/>
          <a:lstStyle/>
          <a:p>
            <a:pPr rtl="0"/>
            <a:r>
              <a:rPr lang="it-IT" noProof="0"/>
              <a:t>2024-2025</a:t>
            </a:r>
          </a:p>
        </p:txBody>
      </p:sp>
      <p:pic>
        <p:nvPicPr>
          <p:cNvPr id="12" name="Segnaposto contenuto 11" descr="Immagine che contiene mappa, testo, atlante&#10;&#10;Descrizione generata automaticamente">
            <a:extLst>
              <a:ext uri="{FF2B5EF4-FFF2-40B4-BE49-F238E27FC236}">
                <a16:creationId xmlns="" xmlns:a16="http://schemas.microsoft.com/office/drawing/2014/main" id="{AC92616F-5128-194F-0642-A48C99434EEA}"/>
              </a:ext>
            </a:extLst>
          </p:cNvPr>
          <p:cNvPicPr>
            <a:picLocks noGrp="1" noChangeAspect="1"/>
          </p:cNvPicPr>
          <p:nvPr>
            <p:ph idx="1"/>
          </p:nvPr>
        </p:nvPicPr>
        <p:blipFill>
          <a:blip r:embed="rId2"/>
          <a:stretch>
            <a:fillRect/>
          </a:stretch>
        </p:blipFill>
        <p:spPr>
          <a:xfrm>
            <a:off x="3855106" y="1444625"/>
            <a:ext cx="4551637" cy="4562475"/>
          </a:xfrm>
        </p:spPr>
      </p:pic>
    </p:spTree>
    <p:extLst>
      <p:ext uri="{BB962C8B-B14F-4D97-AF65-F5344CB8AC3E}">
        <p14:creationId xmlns:p14="http://schemas.microsoft.com/office/powerpoint/2010/main" val="986265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312C09B-7630-43C4-7260-C22602840602}"/>
              </a:ext>
            </a:extLst>
          </p:cNvPr>
          <p:cNvSpPr>
            <a:spLocks noGrp="1"/>
          </p:cNvSpPr>
          <p:nvPr>
            <p:ph type="title"/>
          </p:nvPr>
        </p:nvSpPr>
        <p:spPr/>
        <p:txBody>
          <a:bodyPr>
            <a:normAutofit fontScale="90000"/>
          </a:bodyPr>
          <a:lstStyle/>
          <a:p>
            <a:r>
              <a:rPr lang="it-IT" dirty="0"/>
              <a:t>Tappe della latinizzazione dell'Italia – direzione sud</a:t>
            </a:r>
          </a:p>
        </p:txBody>
      </p:sp>
      <p:sp>
        <p:nvSpPr>
          <p:cNvPr id="3" name="Segnaposto contenuto 2">
            <a:extLst>
              <a:ext uri="{FF2B5EF4-FFF2-40B4-BE49-F238E27FC236}">
                <a16:creationId xmlns="" xmlns:a16="http://schemas.microsoft.com/office/drawing/2014/main" id="{E186C552-2BE7-E02D-6EEC-CAC91A427B6C}"/>
              </a:ext>
            </a:extLst>
          </p:cNvPr>
          <p:cNvSpPr>
            <a:spLocks noGrp="1"/>
          </p:cNvSpPr>
          <p:nvPr>
            <p:ph idx="1"/>
          </p:nvPr>
        </p:nvSpPr>
        <p:spPr>
          <a:xfrm>
            <a:off x="410036" y="1026774"/>
            <a:ext cx="4691353" cy="5374025"/>
          </a:xfrm>
        </p:spPr>
        <p:txBody>
          <a:bodyPr>
            <a:normAutofit lnSpcReduction="10000"/>
          </a:bodyPr>
          <a:lstStyle/>
          <a:p>
            <a:pPr marL="470534" indent="-470534">
              <a:lnSpc>
                <a:spcPct val="100000"/>
              </a:lnSpc>
              <a:spcBef>
                <a:spcPts val="95"/>
              </a:spcBef>
              <a:buFont typeface="Microsoft Sans Serif"/>
              <a:buChar char="•"/>
              <a:tabLst>
                <a:tab pos="470534" algn="l"/>
                <a:tab pos="2745740" algn="l"/>
              </a:tabLst>
            </a:pPr>
            <a:r>
              <a:rPr lang="it-IT" b="1" dirty="0"/>
              <a:t>Prima del 364 a.C</a:t>
            </a:r>
            <a:r>
              <a:rPr lang="it-IT" dirty="0"/>
              <a:t>.</a:t>
            </a:r>
            <a:br>
              <a:rPr lang="it-IT" dirty="0"/>
            </a:br>
            <a:r>
              <a:rPr lang="it-IT" dirty="0"/>
              <a:t>Italia dalla Toscana alla Calabria; </a:t>
            </a:r>
          </a:p>
          <a:p>
            <a:pPr marL="470534" indent="-470534">
              <a:lnSpc>
                <a:spcPct val="100000"/>
              </a:lnSpc>
              <a:spcBef>
                <a:spcPts val="95"/>
              </a:spcBef>
              <a:buFont typeface="Microsoft Sans Serif"/>
              <a:buChar char="•"/>
              <a:tabLst>
                <a:tab pos="470534" algn="l"/>
                <a:tab pos="2745740" algn="l"/>
              </a:tabLst>
            </a:pPr>
            <a:r>
              <a:rPr lang="it-IT" b="1" dirty="0"/>
              <a:t>Prima del 133 a. C.</a:t>
            </a:r>
            <a:br>
              <a:rPr lang="it-IT" b="1" dirty="0"/>
            </a:br>
            <a:r>
              <a:rPr lang="it-IT" dirty="0"/>
              <a:t>Spagna, Pianura padana, Sardegna, Sicilia, Slovenia, Dalmazia, Macedonia e Grecia</a:t>
            </a:r>
          </a:p>
          <a:p>
            <a:pPr marL="470534" indent="-470534">
              <a:lnSpc>
                <a:spcPct val="100000"/>
              </a:lnSpc>
              <a:spcBef>
                <a:spcPts val="95"/>
              </a:spcBef>
              <a:buFont typeface="Microsoft Sans Serif"/>
              <a:buChar char="•"/>
              <a:tabLst>
                <a:tab pos="470534" algn="l"/>
                <a:tab pos="2745740" algn="l"/>
              </a:tabLst>
            </a:pPr>
            <a:r>
              <a:rPr lang="it-IT" b="1" dirty="0"/>
              <a:t>Prima del 44 a.C. </a:t>
            </a:r>
            <a:r>
              <a:rPr lang="it-IT" dirty="0"/>
              <a:t>Francia, Libia, Tunisia, Palestina, Siria, Turchia costiera</a:t>
            </a:r>
          </a:p>
          <a:p>
            <a:pPr marL="0" indent="0">
              <a:lnSpc>
                <a:spcPct val="100000"/>
              </a:lnSpc>
              <a:spcBef>
                <a:spcPts val="95"/>
              </a:spcBef>
              <a:buNone/>
              <a:tabLst>
                <a:tab pos="470534" algn="l"/>
                <a:tab pos="2745740" algn="l"/>
              </a:tabLst>
            </a:pPr>
            <a:endParaRPr lang="it-IT" sz="2800" spc="-5" dirty="0">
              <a:latin typeface="Microsoft Sans Serif"/>
              <a:cs typeface="Microsoft Sans Serif"/>
            </a:endParaRPr>
          </a:p>
          <a:p>
            <a:endParaRPr lang="it-IT" dirty="0"/>
          </a:p>
        </p:txBody>
      </p:sp>
      <p:sp>
        <p:nvSpPr>
          <p:cNvPr id="4" name="Segnaposto numero diapositiva 3">
            <a:extLst>
              <a:ext uri="{FF2B5EF4-FFF2-40B4-BE49-F238E27FC236}">
                <a16:creationId xmlns="" xmlns:a16="http://schemas.microsoft.com/office/drawing/2014/main" id="{694822B3-FEFB-2CA7-663A-5957E32A90C2}"/>
              </a:ext>
            </a:extLst>
          </p:cNvPr>
          <p:cNvSpPr>
            <a:spLocks noGrp="1"/>
          </p:cNvSpPr>
          <p:nvPr>
            <p:ph type="sldNum" sz="quarter" idx="12"/>
          </p:nvPr>
        </p:nvSpPr>
        <p:spPr/>
        <p:txBody>
          <a:bodyPr/>
          <a:lstStyle/>
          <a:p>
            <a:pPr rtl="0"/>
            <a:fld id="{84D792B7-0397-C047-AE12-1A03F7E3DC83}" type="slidenum">
              <a:rPr lang="it-IT" noProof="0" smtClean="0"/>
              <a:t>28</a:t>
            </a:fld>
            <a:endParaRPr lang="it-IT" noProof="0"/>
          </a:p>
        </p:txBody>
      </p:sp>
      <p:sp>
        <p:nvSpPr>
          <p:cNvPr id="5" name="Segnaposto piè di pagina 4">
            <a:extLst>
              <a:ext uri="{FF2B5EF4-FFF2-40B4-BE49-F238E27FC236}">
                <a16:creationId xmlns="" xmlns:a16="http://schemas.microsoft.com/office/drawing/2014/main" id="{9932A996-5414-2E30-C73A-362C81589366}"/>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BADDDBE5-519A-C65B-A0E7-486E47E9A472}"/>
              </a:ext>
            </a:extLst>
          </p:cNvPr>
          <p:cNvSpPr>
            <a:spLocks noGrp="1"/>
          </p:cNvSpPr>
          <p:nvPr>
            <p:ph type="dt" sz="half" idx="10"/>
          </p:nvPr>
        </p:nvSpPr>
        <p:spPr/>
        <p:txBody>
          <a:bodyPr/>
          <a:lstStyle/>
          <a:p>
            <a:pPr rtl="0"/>
            <a:r>
              <a:rPr lang="it-IT" noProof="0"/>
              <a:t>2024-2025</a:t>
            </a:r>
          </a:p>
        </p:txBody>
      </p:sp>
      <p:pic>
        <p:nvPicPr>
          <p:cNvPr id="10" name="Immagine 9" descr="Immagine che contiene mappa, testo, atlante&#10;&#10;Descrizione generata automaticamente">
            <a:extLst>
              <a:ext uri="{FF2B5EF4-FFF2-40B4-BE49-F238E27FC236}">
                <a16:creationId xmlns="" xmlns:a16="http://schemas.microsoft.com/office/drawing/2014/main" id="{8E566AD0-4934-E083-78F5-B351B54FB7D4}"/>
              </a:ext>
            </a:extLst>
          </p:cNvPr>
          <p:cNvPicPr>
            <a:picLocks noChangeAspect="1"/>
          </p:cNvPicPr>
          <p:nvPr/>
        </p:nvPicPr>
        <p:blipFill>
          <a:blip r:embed="rId2"/>
          <a:stretch>
            <a:fillRect/>
          </a:stretch>
        </p:blipFill>
        <p:spPr>
          <a:xfrm>
            <a:off x="4991581" y="1024128"/>
            <a:ext cx="6790383" cy="5376671"/>
          </a:xfrm>
          <a:prstGeom prst="rect">
            <a:avLst/>
          </a:prstGeom>
        </p:spPr>
      </p:pic>
    </p:spTree>
    <p:extLst>
      <p:ext uri="{BB962C8B-B14F-4D97-AF65-F5344CB8AC3E}">
        <p14:creationId xmlns:p14="http://schemas.microsoft.com/office/powerpoint/2010/main" val="820615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45F300BE-8DBB-0281-56B3-8E84768C3686}"/>
              </a:ext>
            </a:extLst>
          </p:cNvPr>
          <p:cNvSpPr>
            <a:spLocks noGrp="1"/>
          </p:cNvSpPr>
          <p:nvPr>
            <p:ph type="title"/>
          </p:nvPr>
        </p:nvSpPr>
        <p:spPr/>
        <p:txBody>
          <a:bodyPr/>
          <a:lstStyle/>
          <a:p>
            <a:r>
              <a:rPr lang="it-IT" dirty="0"/>
              <a:t>Lingue di sostrato</a:t>
            </a:r>
          </a:p>
        </p:txBody>
      </p:sp>
      <p:sp>
        <p:nvSpPr>
          <p:cNvPr id="3" name="Segnaposto contenuto 2">
            <a:extLst>
              <a:ext uri="{FF2B5EF4-FFF2-40B4-BE49-F238E27FC236}">
                <a16:creationId xmlns="" xmlns:a16="http://schemas.microsoft.com/office/drawing/2014/main" id="{C25284FC-3AB3-75E4-AAAB-7044D0148354}"/>
              </a:ext>
            </a:extLst>
          </p:cNvPr>
          <p:cNvSpPr>
            <a:spLocks noGrp="1"/>
          </p:cNvSpPr>
          <p:nvPr>
            <p:ph idx="1"/>
          </p:nvPr>
        </p:nvSpPr>
        <p:spPr/>
        <p:txBody>
          <a:bodyPr>
            <a:normAutofit fontScale="92500" lnSpcReduction="10000"/>
          </a:bodyPr>
          <a:lstStyle/>
          <a:p>
            <a:r>
              <a:rPr lang="it-IT" dirty="0"/>
              <a:t>Sono lingue che, parlate in una determinata  area, vengono sostituite in quella stessa area da un’altra  lingua che le si sovrappone, in genere a seguito di una conquista militare. </a:t>
            </a:r>
          </a:p>
          <a:p>
            <a:r>
              <a:rPr lang="it-IT" dirty="0"/>
              <a:t>Il latino, prima si sovrappone a queste lingue e poi le sostituisce</a:t>
            </a:r>
          </a:p>
          <a:p>
            <a:r>
              <a:rPr lang="it-IT" dirty="0"/>
              <a:t>Per esempio:</a:t>
            </a:r>
            <a:br>
              <a:rPr lang="it-IT" dirty="0"/>
            </a:br>
            <a:r>
              <a:rPr lang="it-IT" dirty="0"/>
              <a:t>- in Italia sostituì il celtico nella Pianura padana, l’etrusco in Toscana, l’osco-umbro nell’Italia meridionale, il greco nella Magna Grecia;</a:t>
            </a:r>
            <a:br>
              <a:rPr lang="it-IT" dirty="0"/>
            </a:br>
            <a:r>
              <a:rPr lang="it-IT" dirty="0"/>
              <a:t>- in Sardegna, il Latino si  sovrappose e sostituì il Protosardo che si  estinse; </a:t>
            </a:r>
            <a:br>
              <a:rPr lang="it-IT" dirty="0"/>
            </a:br>
            <a:r>
              <a:rPr lang="it-IT" dirty="0"/>
              <a:t>- in Francia il Latino si sovrappose  al Celtico, al ligure e al basco e li sostituì;</a:t>
            </a:r>
            <a:br>
              <a:rPr lang="it-IT" dirty="0"/>
            </a:br>
            <a:r>
              <a:rPr lang="it-IT" dirty="0"/>
              <a:t>- in Spagna sostituì il basco e il celtibero,.</a:t>
            </a:r>
          </a:p>
        </p:txBody>
      </p:sp>
      <p:sp>
        <p:nvSpPr>
          <p:cNvPr id="4" name="Segnaposto numero diapositiva 3">
            <a:extLst>
              <a:ext uri="{FF2B5EF4-FFF2-40B4-BE49-F238E27FC236}">
                <a16:creationId xmlns="" xmlns:a16="http://schemas.microsoft.com/office/drawing/2014/main" id="{DB14A16F-5298-BFBE-B25F-2BC951ED8809}"/>
              </a:ext>
            </a:extLst>
          </p:cNvPr>
          <p:cNvSpPr>
            <a:spLocks noGrp="1"/>
          </p:cNvSpPr>
          <p:nvPr>
            <p:ph type="sldNum" sz="quarter" idx="12"/>
          </p:nvPr>
        </p:nvSpPr>
        <p:spPr/>
        <p:txBody>
          <a:bodyPr/>
          <a:lstStyle/>
          <a:p>
            <a:pPr rtl="0"/>
            <a:fld id="{84D792B7-0397-C047-AE12-1A03F7E3DC83}" type="slidenum">
              <a:rPr lang="it-IT" noProof="0" smtClean="0"/>
              <a:t>29</a:t>
            </a:fld>
            <a:endParaRPr lang="it-IT" noProof="0"/>
          </a:p>
        </p:txBody>
      </p:sp>
      <p:sp>
        <p:nvSpPr>
          <p:cNvPr id="5" name="Segnaposto piè di pagina 4">
            <a:extLst>
              <a:ext uri="{FF2B5EF4-FFF2-40B4-BE49-F238E27FC236}">
                <a16:creationId xmlns="" xmlns:a16="http://schemas.microsoft.com/office/drawing/2014/main" id="{A646D2F6-28B4-0F47-7152-A0924A4AF095}"/>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4F8FDFAC-C328-AE67-CE1A-8A19CFEE692C}"/>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3580778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27073F9F-20C8-1E19-C0BF-B1F5CCFDD8F5}"/>
              </a:ext>
            </a:extLst>
          </p:cNvPr>
          <p:cNvSpPr>
            <a:spLocks noGrp="1"/>
          </p:cNvSpPr>
          <p:nvPr>
            <p:ph type="title"/>
          </p:nvPr>
        </p:nvSpPr>
        <p:spPr/>
        <p:txBody>
          <a:bodyPr/>
          <a:lstStyle/>
          <a:p>
            <a:r>
              <a:rPr lang="it-IT" dirty="0"/>
              <a:t>Definizione di filologia</a:t>
            </a:r>
          </a:p>
        </p:txBody>
      </p:sp>
      <p:sp>
        <p:nvSpPr>
          <p:cNvPr id="3" name="Segnaposto contenuto 2">
            <a:extLst>
              <a:ext uri="{FF2B5EF4-FFF2-40B4-BE49-F238E27FC236}">
                <a16:creationId xmlns:a16="http://schemas.microsoft.com/office/drawing/2014/main" xmlns="" id="{E6F293E0-89BD-86B9-CAFA-72CC047B7B4A}"/>
              </a:ext>
            </a:extLst>
          </p:cNvPr>
          <p:cNvSpPr>
            <a:spLocks noGrp="1"/>
          </p:cNvSpPr>
          <p:nvPr>
            <p:ph idx="1"/>
          </p:nvPr>
        </p:nvSpPr>
        <p:spPr/>
        <p:txBody>
          <a:bodyPr/>
          <a:lstStyle/>
          <a:p>
            <a:r>
              <a:rPr lang="it-IT" altLang="it-IT" dirty="0"/>
              <a:t>Noi intenderemo la filologia come disciplina dell’esatta comprensione e interpretazione di qualsiasi testo. </a:t>
            </a:r>
          </a:p>
          <a:p>
            <a:endParaRPr lang="it-IT" altLang="it-IT" dirty="0"/>
          </a:p>
          <a:p>
            <a:r>
              <a:rPr lang="it-IT" altLang="it-IT" dirty="0"/>
              <a:t>In questa definizione occorre definire meglio l’attributo </a:t>
            </a:r>
            <a:r>
              <a:rPr lang="it-IT" altLang="it-IT" i="1" dirty="0"/>
              <a:t>esatta</a:t>
            </a:r>
            <a:r>
              <a:rPr lang="it-IT" altLang="it-IT" dirty="0"/>
              <a:t>. Esso significa nello specifico ‘coerente con l’intenzione comunicativa dell’autore’.</a:t>
            </a:r>
          </a:p>
          <a:p>
            <a:endParaRPr lang="it-IT" dirty="0"/>
          </a:p>
        </p:txBody>
      </p:sp>
      <p:sp>
        <p:nvSpPr>
          <p:cNvPr id="4" name="Segnaposto numero diapositiva 3">
            <a:extLst>
              <a:ext uri="{FF2B5EF4-FFF2-40B4-BE49-F238E27FC236}">
                <a16:creationId xmlns:a16="http://schemas.microsoft.com/office/drawing/2014/main" xmlns="" id="{1BC4B681-4F67-1946-0060-52627B1C1453}"/>
              </a:ext>
            </a:extLst>
          </p:cNvPr>
          <p:cNvSpPr>
            <a:spLocks noGrp="1"/>
          </p:cNvSpPr>
          <p:nvPr>
            <p:ph type="sldNum" sz="quarter" idx="12"/>
          </p:nvPr>
        </p:nvSpPr>
        <p:spPr/>
        <p:txBody>
          <a:bodyPr/>
          <a:lstStyle/>
          <a:p>
            <a:pPr rtl="0"/>
            <a:fld id="{84D792B7-0397-C047-AE12-1A03F7E3DC83}" type="slidenum">
              <a:rPr lang="it-IT" noProof="0" smtClean="0"/>
              <a:t>3</a:t>
            </a:fld>
            <a:endParaRPr lang="it-IT" noProof="0"/>
          </a:p>
        </p:txBody>
      </p:sp>
      <p:sp>
        <p:nvSpPr>
          <p:cNvPr id="5" name="Segnaposto piè di pagina 4">
            <a:extLst>
              <a:ext uri="{FF2B5EF4-FFF2-40B4-BE49-F238E27FC236}">
                <a16:creationId xmlns:a16="http://schemas.microsoft.com/office/drawing/2014/main" xmlns="" id="{73BA1228-BA13-645C-B269-98FE18379A07}"/>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33E79CB9-6F90-DA68-7071-48B464778539}"/>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2347390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3106D3A4-D36D-CE91-F1BC-560ACBF7856A}"/>
              </a:ext>
            </a:extLst>
          </p:cNvPr>
          <p:cNvSpPr>
            <a:spLocks noGrp="1"/>
          </p:cNvSpPr>
          <p:nvPr>
            <p:ph type="title"/>
          </p:nvPr>
        </p:nvSpPr>
        <p:spPr/>
        <p:txBody>
          <a:bodyPr/>
          <a:lstStyle/>
          <a:p>
            <a:r>
              <a:rPr lang="it-IT" dirty="0"/>
              <a:t>L’espansione imperiale romana</a:t>
            </a:r>
          </a:p>
        </p:txBody>
      </p:sp>
      <p:sp>
        <p:nvSpPr>
          <p:cNvPr id="4" name="Segnaposto numero diapositiva 3">
            <a:extLst>
              <a:ext uri="{FF2B5EF4-FFF2-40B4-BE49-F238E27FC236}">
                <a16:creationId xmlns="" xmlns:a16="http://schemas.microsoft.com/office/drawing/2014/main" id="{39F3F040-62B4-FB7C-3F85-41DDE3E0B839}"/>
              </a:ext>
            </a:extLst>
          </p:cNvPr>
          <p:cNvSpPr>
            <a:spLocks noGrp="1"/>
          </p:cNvSpPr>
          <p:nvPr>
            <p:ph type="sldNum" sz="quarter" idx="12"/>
          </p:nvPr>
        </p:nvSpPr>
        <p:spPr/>
        <p:txBody>
          <a:bodyPr/>
          <a:lstStyle/>
          <a:p>
            <a:pPr rtl="0"/>
            <a:fld id="{84D792B7-0397-C047-AE12-1A03F7E3DC83}" type="slidenum">
              <a:rPr lang="it-IT" noProof="0" smtClean="0"/>
              <a:t>30</a:t>
            </a:fld>
            <a:endParaRPr lang="it-IT" noProof="0"/>
          </a:p>
        </p:txBody>
      </p:sp>
      <p:sp>
        <p:nvSpPr>
          <p:cNvPr id="5" name="Segnaposto piè di pagina 4">
            <a:extLst>
              <a:ext uri="{FF2B5EF4-FFF2-40B4-BE49-F238E27FC236}">
                <a16:creationId xmlns="" xmlns:a16="http://schemas.microsoft.com/office/drawing/2014/main" id="{6BD80160-653B-78AD-2F41-B4BBA3974C91}"/>
              </a:ext>
            </a:extLst>
          </p:cNvPr>
          <p:cNvSpPr>
            <a:spLocks noGrp="1"/>
          </p:cNvSpPr>
          <p:nvPr>
            <p:ph type="ftr" sz="quarter" idx="11"/>
          </p:nvPr>
        </p:nvSpPr>
        <p:spPr/>
        <p:txBody>
          <a:bodyPr/>
          <a:lstStyle/>
          <a:p>
            <a:pPr rtl="0"/>
            <a:r>
              <a:rPr lang="it-IT" noProof="0"/>
              <a:t>Filologia romanza</a:t>
            </a:r>
            <a:endParaRPr lang="it-IT" noProof="0" dirty="0"/>
          </a:p>
        </p:txBody>
      </p:sp>
      <p:sp>
        <p:nvSpPr>
          <p:cNvPr id="6" name="Segnaposto data 5">
            <a:extLst>
              <a:ext uri="{FF2B5EF4-FFF2-40B4-BE49-F238E27FC236}">
                <a16:creationId xmlns="" xmlns:a16="http://schemas.microsoft.com/office/drawing/2014/main" id="{278EC2BD-4937-B5AE-3FDA-8A7B021A8AC5}"/>
              </a:ext>
            </a:extLst>
          </p:cNvPr>
          <p:cNvSpPr>
            <a:spLocks noGrp="1"/>
          </p:cNvSpPr>
          <p:nvPr>
            <p:ph type="dt" sz="half" idx="10"/>
          </p:nvPr>
        </p:nvSpPr>
        <p:spPr/>
        <p:txBody>
          <a:bodyPr/>
          <a:lstStyle/>
          <a:p>
            <a:pPr rtl="0"/>
            <a:r>
              <a:rPr lang="it-IT" noProof="0"/>
              <a:t>2024-2025</a:t>
            </a:r>
          </a:p>
        </p:txBody>
      </p:sp>
      <p:pic>
        <p:nvPicPr>
          <p:cNvPr id="12" name="Segnaposto contenuto 11" descr="Immagine che contiene mappa, atlante, testo&#10;&#10;Descrizione generata automaticamente">
            <a:extLst>
              <a:ext uri="{FF2B5EF4-FFF2-40B4-BE49-F238E27FC236}">
                <a16:creationId xmlns="" xmlns:a16="http://schemas.microsoft.com/office/drawing/2014/main" id="{A2BAEDA0-C278-A348-ECD9-EDDE19F0894D}"/>
              </a:ext>
            </a:extLst>
          </p:cNvPr>
          <p:cNvPicPr>
            <a:picLocks noGrp="1" noChangeAspect="1"/>
          </p:cNvPicPr>
          <p:nvPr>
            <p:ph idx="1"/>
          </p:nvPr>
        </p:nvPicPr>
        <p:blipFill>
          <a:blip r:embed="rId2"/>
          <a:stretch>
            <a:fillRect/>
          </a:stretch>
        </p:blipFill>
        <p:spPr>
          <a:xfrm>
            <a:off x="1843951" y="1082545"/>
            <a:ext cx="8778520" cy="5318255"/>
          </a:xfrm>
        </p:spPr>
      </p:pic>
    </p:spTree>
    <p:extLst>
      <p:ext uri="{BB962C8B-B14F-4D97-AF65-F5344CB8AC3E}">
        <p14:creationId xmlns:p14="http://schemas.microsoft.com/office/powerpoint/2010/main" val="37765383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83994401-96A1-ADF0-A8ED-40CB378EFE93}"/>
              </a:ext>
            </a:extLst>
          </p:cNvPr>
          <p:cNvSpPr>
            <a:spLocks noGrp="1"/>
          </p:cNvSpPr>
          <p:nvPr>
            <p:ph type="title"/>
          </p:nvPr>
        </p:nvSpPr>
        <p:spPr/>
        <p:txBody>
          <a:bodyPr/>
          <a:lstStyle/>
          <a:p>
            <a:r>
              <a:rPr lang="it-IT" dirty="0"/>
              <a:t>Eventi di età imperiale</a:t>
            </a:r>
          </a:p>
        </p:txBody>
      </p:sp>
      <p:sp>
        <p:nvSpPr>
          <p:cNvPr id="3" name="Segnaposto contenuto 2">
            <a:extLst>
              <a:ext uri="{FF2B5EF4-FFF2-40B4-BE49-F238E27FC236}">
                <a16:creationId xmlns="" xmlns:a16="http://schemas.microsoft.com/office/drawing/2014/main" id="{55AF4023-9F34-43B8-829E-C36386B1BEB8}"/>
              </a:ext>
            </a:extLst>
          </p:cNvPr>
          <p:cNvSpPr>
            <a:spLocks noGrp="1"/>
          </p:cNvSpPr>
          <p:nvPr>
            <p:ph idx="1"/>
          </p:nvPr>
        </p:nvSpPr>
        <p:spPr/>
        <p:txBody>
          <a:bodyPr/>
          <a:lstStyle/>
          <a:p>
            <a:r>
              <a:rPr lang="it-IT" b="1" dirty="0"/>
              <a:t>Gesù di Nazareth </a:t>
            </a:r>
            <a:r>
              <a:rPr lang="it-IT" dirty="0"/>
              <a:t>Nasce sotto Augusto (27 a.C-14 d. C.),</a:t>
            </a:r>
            <a:br>
              <a:rPr lang="it-IT" dirty="0"/>
            </a:br>
            <a:r>
              <a:rPr lang="it-IT" dirty="0"/>
              <a:t>muore crocifisso sotto l’imperatore Tiberio (14 d.C.- 37 d. C) successore di Augusto</a:t>
            </a:r>
          </a:p>
          <a:p>
            <a:r>
              <a:rPr lang="it-IT" dirty="0"/>
              <a:t>Editto di Milano, 313 d.C.: libertà di culto per i cristiani, fine delle persecuzioni e restituzione die beni confiscati. Rapidamente il cristianesimo diviene la religione più diffusa.</a:t>
            </a:r>
          </a:p>
          <a:p>
            <a:r>
              <a:rPr lang="it-IT" dirty="0"/>
              <a:t>330 d.C.: Fondazione di Costantinopoli (Bisanzio, oggi Istanbul);</a:t>
            </a:r>
          </a:p>
          <a:p>
            <a:r>
              <a:rPr lang="it-IT" dirty="0"/>
              <a:t>395 d.C.: divisione dell’Impero in Impero d’Occidente e Impero d’Oriente</a:t>
            </a:r>
          </a:p>
          <a:p>
            <a:endParaRPr lang="it-IT" dirty="0"/>
          </a:p>
        </p:txBody>
      </p:sp>
      <p:sp>
        <p:nvSpPr>
          <p:cNvPr id="4" name="Segnaposto numero diapositiva 3">
            <a:extLst>
              <a:ext uri="{FF2B5EF4-FFF2-40B4-BE49-F238E27FC236}">
                <a16:creationId xmlns="" xmlns:a16="http://schemas.microsoft.com/office/drawing/2014/main" id="{2F7C497E-5259-E208-DDCB-74BD2023B266}"/>
              </a:ext>
            </a:extLst>
          </p:cNvPr>
          <p:cNvSpPr>
            <a:spLocks noGrp="1"/>
          </p:cNvSpPr>
          <p:nvPr>
            <p:ph type="sldNum" sz="quarter" idx="12"/>
          </p:nvPr>
        </p:nvSpPr>
        <p:spPr/>
        <p:txBody>
          <a:bodyPr/>
          <a:lstStyle/>
          <a:p>
            <a:pPr rtl="0"/>
            <a:fld id="{84D792B7-0397-C047-AE12-1A03F7E3DC83}" type="slidenum">
              <a:rPr lang="it-IT" noProof="0" smtClean="0"/>
              <a:t>31</a:t>
            </a:fld>
            <a:endParaRPr lang="it-IT" noProof="0"/>
          </a:p>
        </p:txBody>
      </p:sp>
      <p:sp>
        <p:nvSpPr>
          <p:cNvPr id="5" name="Segnaposto piè di pagina 4">
            <a:extLst>
              <a:ext uri="{FF2B5EF4-FFF2-40B4-BE49-F238E27FC236}">
                <a16:creationId xmlns="" xmlns:a16="http://schemas.microsoft.com/office/drawing/2014/main" id="{D9878C38-D244-B47E-88FB-16ACDBA04B6C}"/>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132AC15D-1AF1-932E-964B-7897A3BB04AF}"/>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839688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EDE2EFBA-9073-7909-315F-B27968F742CB}"/>
              </a:ext>
            </a:extLst>
          </p:cNvPr>
          <p:cNvSpPr>
            <a:spLocks noGrp="1"/>
          </p:cNvSpPr>
          <p:nvPr>
            <p:ph type="title"/>
          </p:nvPr>
        </p:nvSpPr>
        <p:spPr/>
        <p:txBody>
          <a:bodyPr/>
          <a:lstStyle/>
          <a:p>
            <a:r>
              <a:rPr lang="it-IT" dirty="0"/>
              <a:t>Latino e greco nell’impero</a:t>
            </a:r>
          </a:p>
        </p:txBody>
      </p:sp>
      <p:pic>
        <p:nvPicPr>
          <p:cNvPr id="8" name="Segnaposto contenuto 7" descr="Immagine che contiene testo, mappa&#10;&#10;Descrizione generata automaticamente">
            <a:extLst>
              <a:ext uri="{FF2B5EF4-FFF2-40B4-BE49-F238E27FC236}">
                <a16:creationId xmlns="" xmlns:a16="http://schemas.microsoft.com/office/drawing/2014/main" id="{7D315BD9-B94D-A09B-999F-6B9B6C7D9F34}"/>
              </a:ext>
            </a:extLst>
          </p:cNvPr>
          <p:cNvPicPr>
            <a:picLocks noGrp="1" noChangeAspect="1"/>
          </p:cNvPicPr>
          <p:nvPr>
            <p:ph idx="1"/>
          </p:nvPr>
        </p:nvPicPr>
        <p:blipFill>
          <a:blip r:embed="rId2"/>
          <a:stretch>
            <a:fillRect/>
          </a:stretch>
        </p:blipFill>
        <p:spPr>
          <a:xfrm>
            <a:off x="1566898" y="1226950"/>
            <a:ext cx="8637806" cy="5087862"/>
          </a:xfrm>
        </p:spPr>
      </p:pic>
      <p:sp>
        <p:nvSpPr>
          <p:cNvPr id="4" name="Segnaposto numero diapositiva 3">
            <a:extLst>
              <a:ext uri="{FF2B5EF4-FFF2-40B4-BE49-F238E27FC236}">
                <a16:creationId xmlns="" xmlns:a16="http://schemas.microsoft.com/office/drawing/2014/main" id="{65E5141E-2498-FFD0-AD2D-612620E7595D}"/>
              </a:ext>
            </a:extLst>
          </p:cNvPr>
          <p:cNvSpPr>
            <a:spLocks noGrp="1"/>
          </p:cNvSpPr>
          <p:nvPr>
            <p:ph type="sldNum" sz="quarter" idx="12"/>
          </p:nvPr>
        </p:nvSpPr>
        <p:spPr/>
        <p:txBody>
          <a:bodyPr/>
          <a:lstStyle/>
          <a:p>
            <a:pPr rtl="0"/>
            <a:fld id="{84D792B7-0397-C047-AE12-1A03F7E3DC83}" type="slidenum">
              <a:rPr lang="it-IT" noProof="0" smtClean="0"/>
              <a:t>32</a:t>
            </a:fld>
            <a:endParaRPr lang="it-IT" noProof="0"/>
          </a:p>
        </p:txBody>
      </p:sp>
      <p:sp>
        <p:nvSpPr>
          <p:cNvPr id="5" name="Segnaposto piè di pagina 4">
            <a:extLst>
              <a:ext uri="{FF2B5EF4-FFF2-40B4-BE49-F238E27FC236}">
                <a16:creationId xmlns="" xmlns:a16="http://schemas.microsoft.com/office/drawing/2014/main" id="{10EF970A-1092-EB36-0246-602C9D3C552A}"/>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FF2E0AD5-5DB8-1A08-D970-B4E793FA3666}"/>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20289261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6E52B53E-B8F8-5E5B-4A96-ED8B65D6058D}"/>
              </a:ext>
            </a:extLst>
          </p:cNvPr>
          <p:cNvSpPr>
            <a:spLocks noGrp="1"/>
          </p:cNvSpPr>
          <p:nvPr>
            <p:ph type="title"/>
          </p:nvPr>
        </p:nvSpPr>
        <p:spPr/>
        <p:txBody>
          <a:bodyPr/>
          <a:lstStyle/>
          <a:p>
            <a:r>
              <a:rPr lang="it-IT" dirty="0"/>
              <a:t>Lingue di adstrato</a:t>
            </a:r>
          </a:p>
        </p:txBody>
      </p:sp>
      <p:sp>
        <p:nvSpPr>
          <p:cNvPr id="3" name="Segnaposto contenuto 2">
            <a:extLst>
              <a:ext uri="{FF2B5EF4-FFF2-40B4-BE49-F238E27FC236}">
                <a16:creationId xmlns="" xmlns:a16="http://schemas.microsoft.com/office/drawing/2014/main" id="{5196782D-B1DD-3BE0-5DC5-ECE1B1930144}"/>
              </a:ext>
            </a:extLst>
          </p:cNvPr>
          <p:cNvSpPr>
            <a:spLocks noGrp="1"/>
          </p:cNvSpPr>
          <p:nvPr>
            <p:ph idx="1"/>
          </p:nvPr>
        </p:nvSpPr>
        <p:spPr/>
        <p:txBody>
          <a:bodyPr/>
          <a:lstStyle/>
          <a:p>
            <a:endParaRPr lang="it-IT" dirty="0"/>
          </a:p>
          <a:p>
            <a:r>
              <a:rPr lang="it-IT" dirty="0"/>
              <a:t>Sono le lingue confinanti con una  determinata lingua. La contiguità produce  fenomeni linguistici legati al contatto  (influssi fonetici e morfologici – specie  nelle aree di confine – ma soprattutto  prestiti).</a:t>
            </a:r>
          </a:p>
          <a:p>
            <a:endParaRPr lang="it-IT" dirty="0"/>
          </a:p>
          <a:p>
            <a:r>
              <a:rPr lang="it-IT" dirty="0"/>
              <a:t>Le principali lingue di adstrato del latino  furono il germanico e il greco</a:t>
            </a:r>
          </a:p>
        </p:txBody>
      </p:sp>
      <p:sp>
        <p:nvSpPr>
          <p:cNvPr id="4" name="Segnaposto numero diapositiva 3">
            <a:extLst>
              <a:ext uri="{FF2B5EF4-FFF2-40B4-BE49-F238E27FC236}">
                <a16:creationId xmlns="" xmlns:a16="http://schemas.microsoft.com/office/drawing/2014/main" id="{7FED993A-A9BB-3A9B-CC5D-26E8EB46DAD6}"/>
              </a:ext>
            </a:extLst>
          </p:cNvPr>
          <p:cNvSpPr>
            <a:spLocks noGrp="1"/>
          </p:cNvSpPr>
          <p:nvPr>
            <p:ph type="sldNum" sz="quarter" idx="12"/>
          </p:nvPr>
        </p:nvSpPr>
        <p:spPr/>
        <p:txBody>
          <a:bodyPr/>
          <a:lstStyle/>
          <a:p>
            <a:pPr rtl="0"/>
            <a:fld id="{84D792B7-0397-C047-AE12-1A03F7E3DC83}" type="slidenum">
              <a:rPr lang="it-IT" noProof="0" smtClean="0"/>
              <a:t>33</a:t>
            </a:fld>
            <a:endParaRPr lang="it-IT" noProof="0"/>
          </a:p>
        </p:txBody>
      </p:sp>
      <p:sp>
        <p:nvSpPr>
          <p:cNvPr id="5" name="Segnaposto piè di pagina 4">
            <a:extLst>
              <a:ext uri="{FF2B5EF4-FFF2-40B4-BE49-F238E27FC236}">
                <a16:creationId xmlns="" xmlns:a16="http://schemas.microsoft.com/office/drawing/2014/main" id="{83ACE1C6-DD18-01E2-BE58-C933CDFFA375}"/>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71357B2D-9330-C823-ABC5-F7A8BCC0E277}"/>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31394899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4162D956-6B7E-5EEA-E839-7B9A9F278760}"/>
              </a:ext>
            </a:extLst>
          </p:cNvPr>
          <p:cNvSpPr>
            <a:spLocks noGrp="1"/>
          </p:cNvSpPr>
          <p:nvPr>
            <p:ph type="title"/>
          </p:nvPr>
        </p:nvSpPr>
        <p:spPr/>
        <p:txBody>
          <a:bodyPr/>
          <a:lstStyle/>
          <a:p>
            <a:r>
              <a:rPr lang="it-IT" dirty="0"/>
              <a:t>Le invasioni barbariche</a:t>
            </a:r>
          </a:p>
        </p:txBody>
      </p:sp>
      <p:sp>
        <p:nvSpPr>
          <p:cNvPr id="3" name="Segnaposto contenuto 2">
            <a:extLst>
              <a:ext uri="{FF2B5EF4-FFF2-40B4-BE49-F238E27FC236}">
                <a16:creationId xmlns="" xmlns:a16="http://schemas.microsoft.com/office/drawing/2014/main" id="{978BBF9D-35C5-52CA-65E9-B7095D91C8D5}"/>
              </a:ext>
            </a:extLst>
          </p:cNvPr>
          <p:cNvSpPr>
            <a:spLocks noGrp="1"/>
          </p:cNvSpPr>
          <p:nvPr>
            <p:ph idx="1"/>
          </p:nvPr>
        </p:nvSpPr>
        <p:spPr/>
        <p:txBody>
          <a:bodyPr/>
          <a:lstStyle/>
          <a:p>
            <a:endParaRPr lang="it-IT" dirty="0"/>
          </a:p>
          <a:p>
            <a:r>
              <a:rPr lang="it-IT" dirty="0"/>
              <a:t>476 d. C. = cade l’Impero Romano di Occidente</a:t>
            </a:r>
          </a:p>
          <a:p>
            <a:endParaRPr lang="it-IT" dirty="0"/>
          </a:p>
          <a:p>
            <a:r>
              <a:rPr lang="it-IT" dirty="0"/>
              <a:t>Sulle sue spoglie nascono i cosiddetti regni romano-barbarici</a:t>
            </a:r>
          </a:p>
        </p:txBody>
      </p:sp>
      <p:sp>
        <p:nvSpPr>
          <p:cNvPr id="4" name="Segnaposto numero diapositiva 3">
            <a:extLst>
              <a:ext uri="{FF2B5EF4-FFF2-40B4-BE49-F238E27FC236}">
                <a16:creationId xmlns="" xmlns:a16="http://schemas.microsoft.com/office/drawing/2014/main" id="{0DF13967-3FA0-3709-7744-DD1A27A3B62F}"/>
              </a:ext>
            </a:extLst>
          </p:cNvPr>
          <p:cNvSpPr>
            <a:spLocks noGrp="1"/>
          </p:cNvSpPr>
          <p:nvPr>
            <p:ph type="sldNum" sz="quarter" idx="12"/>
          </p:nvPr>
        </p:nvSpPr>
        <p:spPr/>
        <p:txBody>
          <a:bodyPr/>
          <a:lstStyle/>
          <a:p>
            <a:pPr rtl="0"/>
            <a:fld id="{84D792B7-0397-C047-AE12-1A03F7E3DC83}" type="slidenum">
              <a:rPr lang="it-IT" noProof="0" smtClean="0"/>
              <a:t>34</a:t>
            </a:fld>
            <a:endParaRPr lang="it-IT" noProof="0"/>
          </a:p>
        </p:txBody>
      </p:sp>
      <p:sp>
        <p:nvSpPr>
          <p:cNvPr id="5" name="Segnaposto piè di pagina 4">
            <a:extLst>
              <a:ext uri="{FF2B5EF4-FFF2-40B4-BE49-F238E27FC236}">
                <a16:creationId xmlns="" xmlns:a16="http://schemas.microsoft.com/office/drawing/2014/main" id="{34A4FFE1-A443-F9A6-6DCE-3C7E7D6AA30F}"/>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FB5F218B-01F1-803B-5779-11C6E3CE9A13}"/>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39899841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F0BAEAB7-E2EB-6F9A-B82D-909023A9EDCE}"/>
              </a:ext>
            </a:extLst>
          </p:cNvPr>
          <p:cNvSpPr>
            <a:spLocks noGrp="1"/>
          </p:cNvSpPr>
          <p:nvPr>
            <p:ph type="title"/>
          </p:nvPr>
        </p:nvSpPr>
        <p:spPr/>
        <p:txBody>
          <a:bodyPr/>
          <a:lstStyle/>
          <a:p>
            <a:r>
              <a:rPr lang="it-IT" dirty="0"/>
              <a:t>Cronologia della caduta dell’impero - 1</a:t>
            </a:r>
          </a:p>
        </p:txBody>
      </p:sp>
      <p:sp>
        <p:nvSpPr>
          <p:cNvPr id="3" name="Segnaposto contenuto 2">
            <a:extLst>
              <a:ext uri="{FF2B5EF4-FFF2-40B4-BE49-F238E27FC236}">
                <a16:creationId xmlns="" xmlns:a16="http://schemas.microsoft.com/office/drawing/2014/main" id="{2AC432AF-348B-56FE-C432-6E4F9E6B92EC}"/>
              </a:ext>
            </a:extLst>
          </p:cNvPr>
          <p:cNvSpPr>
            <a:spLocks noGrp="1"/>
          </p:cNvSpPr>
          <p:nvPr>
            <p:ph idx="1"/>
          </p:nvPr>
        </p:nvSpPr>
        <p:spPr/>
        <p:txBody>
          <a:bodyPr>
            <a:normAutofit lnSpcReduction="10000"/>
          </a:bodyPr>
          <a:lstStyle/>
          <a:p>
            <a:r>
              <a:rPr lang="it-IT" b="1" dirty="0"/>
              <a:t>Vandali</a:t>
            </a:r>
            <a:r>
              <a:rPr lang="it-IT" dirty="0"/>
              <a:t> </a:t>
            </a:r>
            <a:r>
              <a:rPr lang="it-IT" b="1" dirty="0"/>
              <a:t>-</a:t>
            </a:r>
            <a:r>
              <a:rPr lang="it-IT" dirty="0"/>
              <a:t> principio del V secolo. Itinerario: Francia; stanziamento in  Spagna, nell’area che da loro ancora prende il nome: (V)Andalusia.  Nel 430 passano in Nord-Africa e in Sardegna (456-534). Nel 455  saccheggiarono Roma. Nel 533 vennero sconfitti e annientati dagli  eserciti bizantini di </a:t>
            </a:r>
            <a:r>
              <a:rPr lang="it-IT" dirty="0" err="1"/>
              <a:t>Giustinano</a:t>
            </a:r>
            <a:r>
              <a:rPr lang="it-IT" dirty="0"/>
              <a:t>. La loro lingua apparteneva al ceppo  germanico-orientale.</a:t>
            </a:r>
          </a:p>
          <a:p>
            <a:r>
              <a:rPr lang="it-IT" b="1" dirty="0"/>
              <a:t>Visigoti- </a:t>
            </a:r>
            <a:r>
              <a:rPr lang="it-IT" dirty="0"/>
              <a:t>saccheggio di Roma (410 d.C.); stanziamento in  Aquitania e sud-est della Francia	Spagna, cacciandone i  Vandali. Nel VI secolo, compressi dai Franchi a Nord, si ritirarono in  Spagna, mantenendo solo l’area mediterranea </a:t>
            </a:r>
            <a:r>
              <a:rPr lang="it-IT" dirty="0" err="1"/>
              <a:t>subpirenaica</a:t>
            </a:r>
            <a:r>
              <a:rPr lang="it-IT" dirty="0"/>
              <a:t> della  Francia.</a:t>
            </a:r>
          </a:p>
          <a:p>
            <a:endParaRPr lang="it-IT" dirty="0"/>
          </a:p>
        </p:txBody>
      </p:sp>
      <p:sp>
        <p:nvSpPr>
          <p:cNvPr id="4" name="Segnaposto numero diapositiva 3">
            <a:extLst>
              <a:ext uri="{FF2B5EF4-FFF2-40B4-BE49-F238E27FC236}">
                <a16:creationId xmlns="" xmlns:a16="http://schemas.microsoft.com/office/drawing/2014/main" id="{45D1D442-29E5-DF33-DD30-A68F936248FF}"/>
              </a:ext>
            </a:extLst>
          </p:cNvPr>
          <p:cNvSpPr>
            <a:spLocks noGrp="1"/>
          </p:cNvSpPr>
          <p:nvPr>
            <p:ph type="sldNum" sz="quarter" idx="12"/>
          </p:nvPr>
        </p:nvSpPr>
        <p:spPr/>
        <p:txBody>
          <a:bodyPr/>
          <a:lstStyle/>
          <a:p>
            <a:pPr rtl="0"/>
            <a:fld id="{84D792B7-0397-C047-AE12-1A03F7E3DC83}" type="slidenum">
              <a:rPr lang="it-IT" noProof="0" smtClean="0"/>
              <a:t>35</a:t>
            </a:fld>
            <a:endParaRPr lang="it-IT" noProof="0"/>
          </a:p>
        </p:txBody>
      </p:sp>
      <p:sp>
        <p:nvSpPr>
          <p:cNvPr id="5" name="Segnaposto piè di pagina 4">
            <a:extLst>
              <a:ext uri="{FF2B5EF4-FFF2-40B4-BE49-F238E27FC236}">
                <a16:creationId xmlns="" xmlns:a16="http://schemas.microsoft.com/office/drawing/2014/main" id="{DB82DD16-582D-C8EC-ED7E-FC81B084576A}"/>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337CB46E-D50D-3774-8827-6F5E35D6E6AC}"/>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29661726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91158D1C-617E-6581-A382-64C978736134}"/>
              </a:ext>
            </a:extLst>
          </p:cNvPr>
          <p:cNvSpPr>
            <a:spLocks noGrp="1"/>
          </p:cNvSpPr>
          <p:nvPr>
            <p:ph type="title"/>
          </p:nvPr>
        </p:nvSpPr>
        <p:spPr/>
        <p:txBody>
          <a:bodyPr/>
          <a:lstStyle/>
          <a:p>
            <a:r>
              <a:rPr lang="it-IT" dirty="0"/>
              <a:t>Cronologia della caduta dell’impero - 2</a:t>
            </a:r>
          </a:p>
        </p:txBody>
      </p:sp>
      <p:sp>
        <p:nvSpPr>
          <p:cNvPr id="3" name="Segnaposto contenuto 2">
            <a:extLst>
              <a:ext uri="{FF2B5EF4-FFF2-40B4-BE49-F238E27FC236}">
                <a16:creationId xmlns="" xmlns:a16="http://schemas.microsoft.com/office/drawing/2014/main" id="{67DFF072-78B3-3A4C-D31D-7EC3CEF40EEA}"/>
              </a:ext>
            </a:extLst>
          </p:cNvPr>
          <p:cNvSpPr>
            <a:spLocks noGrp="1"/>
          </p:cNvSpPr>
          <p:nvPr>
            <p:ph idx="1"/>
          </p:nvPr>
        </p:nvSpPr>
        <p:spPr/>
        <p:txBody>
          <a:bodyPr>
            <a:normAutofit fontScale="85000" lnSpcReduction="20000"/>
          </a:bodyPr>
          <a:lstStyle/>
          <a:p>
            <a:r>
              <a:rPr lang="it-IT" dirty="0"/>
              <a:t>Gli </a:t>
            </a:r>
            <a:r>
              <a:rPr lang="it-IT" b="1" dirty="0"/>
              <a:t>Ostrogoti</a:t>
            </a:r>
            <a:r>
              <a:rPr lang="it-IT" dirty="0"/>
              <a:t> </a:t>
            </a:r>
            <a:r>
              <a:rPr lang="it-IT" dirty="0" smtClean="0"/>
              <a:t>– Governano l’Italia </a:t>
            </a:r>
            <a:r>
              <a:rPr lang="it-IT" dirty="0"/>
              <a:t>e Balcani dal 493 al 555. Inizialmente guidati da Teodorico; sconfitti  dagli eserciti bizantini di Giustiniano.</a:t>
            </a:r>
          </a:p>
          <a:p>
            <a:r>
              <a:rPr lang="it-IT" dirty="0"/>
              <a:t>I </a:t>
            </a:r>
            <a:r>
              <a:rPr lang="it-IT" b="1" dirty="0"/>
              <a:t>Franchi</a:t>
            </a:r>
            <a:r>
              <a:rPr lang="it-IT" dirty="0"/>
              <a:t> - IV secolo stanziati nel territorio dell’attuale Belgio; VI secolo assumono il  controllo del nord della Gallia. I Franchi furono i primi barbari a convertirsi dal paganesimo  al </a:t>
            </a:r>
            <a:r>
              <a:rPr lang="it-IT" dirty="0" smtClean="0"/>
              <a:t>cattolicesimo (Battesimo di Clodoveo 496). </a:t>
            </a:r>
            <a:r>
              <a:rPr lang="it-IT" dirty="0"/>
              <a:t>Lingua = </a:t>
            </a:r>
            <a:r>
              <a:rPr lang="it-IT" b="1" dirty="0"/>
              <a:t>Francone</a:t>
            </a:r>
            <a:r>
              <a:rPr lang="it-IT" dirty="0"/>
              <a:t>, principale superstrato della Francia.  Francone fa parte del gruppo Germanico-occidentale.</a:t>
            </a:r>
          </a:p>
          <a:p>
            <a:r>
              <a:rPr lang="it-IT" dirty="0"/>
              <a:t>I </a:t>
            </a:r>
            <a:r>
              <a:rPr lang="it-IT" b="1" dirty="0"/>
              <a:t>Longobardi</a:t>
            </a:r>
            <a:r>
              <a:rPr lang="it-IT" dirty="0"/>
              <a:t> – In Italia dal 568 al </a:t>
            </a:r>
            <a:r>
              <a:rPr lang="it-IT" dirty="0" smtClean="0"/>
              <a:t>774. Governano </a:t>
            </a:r>
            <a:r>
              <a:rPr lang="it-IT" dirty="0"/>
              <a:t>Buona parte dell’Italia e fanno di Pavia la residenza del re. Il regno  è organizzato in ducati. Rimangono sotto il controllo bizantino: l’areale della laguna  veneta, culla del Ducato veneziano, la Sardegna, e l’Italia al di sotto della linea  Ravenna-Roma, con l’eccezione dei ducati Longobardi di Spoleto e Benevento, Sconfitti  da Carlo Magno nel 774.</a:t>
            </a:r>
          </a:p>
          <a:p>
            <a:r>
              <a:rPr lang="it-IT" dirty="0"/>
              <a:t>La lingua longobarda, insieme al gotico degli Ostrogoti, rappresenta il principale  superstrato germanico dei dialetti italiani.</a:t>
            </a:r>
          </a:p>
          <a:p>
            <a:endParaRPr lang="it-IT" dirty="0"/>
          </a:p>
        </p:txBody>
      </p:sp>
      <p:sp>
        <p:nvSpPr>
          <p:cNvPr id="4" name="Segnaposto numero diapositiva 3">
            <a:extLst>
              <a:ext uri="{FF2B5EF4-FFF2-40B4-BE49-F238E27FC236}">
                <a16:creationId xmlns="" xmlns:a16="http://schemas.microsoft.com/office/drawing/2014/main" id="{DD0B762B-18D0-AFAB-FA05-E70B333D7952}"/>
              </a:ext>
            </a:extLst>
          </p:cNvPr>
          <p:cNvSpPr>
            <a:spLocks noGrp="1"/>
          </p:cNvSpPr>
          <p:nvPr>
            <p:ph type="sldNum" sz="quarter" idx="12"/>
          </p:nvPr>
        </p:nvSpPr>
        <p:spPr/>
        <p:txBody>
          <a:bodyPr/>
          <a:lstStyle/>
          <a:p>
            <a:pPr rtl="0"/>
            <a:fld id="{84D792B7-0397-C047-AE12-1A03F7E3DC83}" type="slidenum">
              <a:rPr lang="it-IT" noProof="0" smtClean="0"/>
              <a:t>36</a:t>
            </a:fld>
            <a:endParaRPr lang="it-IT" noProof="0"/>
          </a:p>
        </p:txBody>
      </p:sp>
      <p:sp>
        <p:nvSpPr>
          <p:cNvPr id="5" name="Segnaposto piè di pagina 4">
            <a:extLst>
              <a:ext uri="{FF2B5EF4-FFF2-40B4-BE49-F238E27FC236}">
                <a16:creationId xmlns="" xmlns:a16="http://schemas.microsoft.com/office/drawing/2014/main" id="{44FE7FB8-55AA-0781-3774-212444CA75E2}"/>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F2AA1166-A4A5-6175-5EC6-04F5CB9787F9}"/>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15469228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5150C178-3835-BE2D-AF94-CA0684594E06}"/>
              </a:ext>
            </a:extLst>
          </p:cNvPr>
          <p:cNvSpPr>
            <a:spLocks noGrp="1"/>
          </p:cNvSpPr>
          <p:nvPr>
            <p:ph type="title"/>
          </p:nvPr>
        </p:nvSpPr>
        <p:spPr/>
        <p:txBody>
          <a:bodyPr/>
          <a:lstStyle/>
          <a:p>
            <a:r>
              <a:rPr lang="it-IT" dirty="0" err="1"/>
              <a:t>L’europa</a:t>
            </a:r>
            <a:r>
              <a:rPr lang="it-IT" dirty="0"/>
              <a:t> nel VI secolo</a:t>
            </a:r>
          </a:p>
        </p:txBody>
      </p:sp>
      <p:pic>
        <p:nvPicPr>
          <p:cNvPr id="8" name="Segnaposto contenuto 7" descr="Immagine che contiene mappa, testo, atlante&#10;&#10;Descrizione generata automaticamente">
            <a:extLst>
              <a:ext uri="{FF2B5EF4-FFF2-40B4-BE49-F238E27FC236}">
                <a16:creationId xmlns="" xmlns:a16="http://schemas.microsoft.com/office/drawing/2014/main" id="{24A322C2-6CAF-C713-0BD1-6AF9C98B91C0}"/>
              </a:ext>
            </a:extLst>
          </p:cNvPr>
          <p:cNvPicPr>
            <a:picLocks noGrp="1" noChangeAspect="1"/>
          </p:cNvPicPr>
          <p:nvPr>
            <p:ph idx="1"/>
          </p:nvPr>
        </p:nvPicPr>
        <p:blipFill>
          <a:blip r:embed="rId2"/>
          <a:stretch>
            <a:fillRect/>
          </a:stretch>
        </p:blipFill>
        <p:spPr>
          <a:xfrm>
            <a:off x="1764632" y="1081193"/>
            <a:ext cx="9176084" cy="5308413"/>
          </a:xfrm>
        </p:spPr>
      </p:pic>
      <p:sp>
        <p:nvSpPr>
          <p:cNvPr id="4" name="Segnaposto numero diapositiva 3">
            <a:extLst>
              <a:ext uri="{FF2B5EF4-FFF2-40B4-BE49-F238E27FC236}">
                <a16:creationId xmlns="" xmlns:a16="http://schemas.microsoft.com/office/drawing/2014/main" id="{A98E3C97-4340-2DDA-708B-1279BF100A15}"/>
              </a:ext>
            </a:extLst>
          </p:cNvPr>
          <p:cNvSpPr>
            <a:spLocks noGrp="1"/>
          </p:cNvSpPr>
          <p:nvPr>
            <p:ph type="sldNum" sz="quarter" idx="12"/>
          </p:nvPr>
        </p:nvSpPr>
        <p:spPr/>
        <p:txBody>
          <a:bodyPr/>
          <a:lstStyle/>
          <a:p>
            <a:pPr rtl="0"/>
            <a:fld id="{84D792B7-0397-C047-AE12-1A03F7E3DC83}" type="slidenum">
              <a:rPr lang="it-IT" noProof="0" smtClean="0"/>
              <a:t>37</a:t>
            </a:fld>
            <a:endParaRPr lang="it-IT" noProof="0"/>
          </a:p>
        </p:txBody>
      </p:sp>
      <p:sp>
        <p:nvSpPr>
          <p:cNvPr id="5" name="Segnaposto piè di pagina 4">
            <a:extLst>
              <a:ext uri="{FF2B5EF4-FFF2-40B4-BE49-F238E27FC236}">
                <a16:creationId xmlns="" xmlns:a16="http://schemas.microsoft.com/office/drawing/2014/main" id="{EF929095-71F6-0F03-8E72-9BDC981517D8}"/>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7725158C-8034-DFC2-F933-6F8488E8B050}"/>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5586010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0F9A2BBE-7FC0-200A-EBD3-280659B06002}"/>
              </a:ext>
            </a:extLst>
          </p:cNvPr>
          <p:cNvSpPr>
            <a:spLocks noGrp="1"/>
          </p:cNvSpPr>
          <p:nvPr>
            <p:ph type="title"/>
          </p:nvPr>
        </p:nvSpPr>
        <p:spPr/>
        <p:txBody>
          <a:bodyPr/>
          <a:lstStyle/>
          <a:p>
            <a:r>
              <a:rPr lang="it-IT" dirty="0"/>
              <a:t>Lingue di superstrato</a:t>
            </a:r>
          </a:p>
        </p:txBody>
      </p:sp>
      <p:sp>
        <p:nvSpPr>
          <p:cNvPr id="3" name="Segnaposto contenuto 2">
            <a:extLst>
              <a:ext uri="{FF2B5EF4-FFF2-40B4-BE49-F238E27FC236}">
                <a16:creationId xmlns="" xmlns:a16="http://schemas.microsoft.com/office/drawing/2014/main" id="{8F344565-25F8-56C0-006E-9D35EF00700B}"/>
              </a:ext>
            </a:extLst>
          </p:cNvPr>
          <p:cNvSpPr>
            <a:spLocks noGrp="1"/>
          </p:cNvSpPr>
          <p:nvPr>
            <p:ph idx="1"/>
          </p:nvPr>
        </p:nvSpPr>
        <p:spPr/>
        <p:txBody>
          <a:bodyPr/>
          <a:lstStyle/>
          <a:p>
            <a:r>
              <a:rPr lang="it-IT" dirty="0"/>
              <a:t>Sono lingue che, in una determinata area,  si sono sovrapposte alla lingua parlata in  quell’area senza riuscire a sostituirla. La  sovrapposizione (in genere legata a  processi di conquista militare) produce  contatto linguistico e il contatto genera  mutamenti.</a:t>
            </a:r>
          </a:p>
          <a:p>
            <a:r>
              <a:rPr lang="it-IT" dirty="0"/>
              <a:t>Nella Romània le lingue di superstrato sono quelle dei popoli germanici che a partire dalla fine del IV secolo si stanziarono all’interno dei territori dell’Impero.</a:t>
            </a:r>
          </a:p>
        </p:txBody>
      </p:sp>
      <p:sp>
        <p:nvSpPr>
          <p:cNvPr id="4" name="Segnaposto numero diapositiva 3">
            <a:extLst>
              <a:ext uri="{FF2B5EF4-FFF2-40B4-BE49-F238E27FC236}">
                <a16:creationId xmlns="" xmlns:a16="http://schemas.microsoft.com/office/drawing/2014/main" id="{B0F8F033-7C39-B4BC-EDC7-5D95645822FD}"/>
              </a:ext>
            </a:extLst>
          </p:cNvPr>
          <p:cNvSpPr>
            <a:spLocks noGrp="1"/>
          </p:cNvSpPr>
          <p:nvPr>
            <p:ph type="sldNum" sz="quarter" idx="12"/>
          </p:nvPr>
        </p:nvSpPr>
        <p:spPr/>
        <p:txBody>
          <a:bodyPr/>
          <a:lstStyle/>
          <a:p>
            <a:pPr rtl="0"/>
            <a:fld id="{84D792B7-0397-C047-AE12-1A03F7E3DC83}" type="slidenum">
              <a:rPr lang="it-IT" noProof="0" smtClean="0"/>
              <a:t>38</a:t>
            </a:fld>
            <a:endParaRPr lang="it-IT" noProof="0"/>
          </a:p>
        </p:txBody>
      </p:sp>
      <p:sp>
        <p:nvSpPr>
          <p:cNvPr id="5" name="Segnaposto piè di pagina 4">
            <a:extLst>
              <a:ext uri="{FF2B5EF4-FFF2-40B4-BE49-F238E27FC236}">
                <a16:creationId xmlns="" xmlns:a16="http://schemas.microsoft.com/office/drawing/2014/main" id="{96EE8291-5C87-D7F0-EF4A-97CD1B4080AA}"/>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A8F8A811-FC8C-5025-0C88-A7879C1B2385}"/>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37800845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C4FFE9B0-A69A-D6B9-06D0-81107A69E372}"/>
              </a:ext>
            </a:extLst>
          </p:cNvPr>
          <p:cNvSpPr>
            <a:spLocks noGrp="1"/>
          </p:cNvSpPr>
          <p:nvPr>
            <p:ph type="title"/>
          </p:nvPr>
        </p:nvSpPr>
        <p:spPr/>
        <p:txBody>
          <a:bodyPr>
            <a:normAutofit fontScale="90000"/>
          </a:bodyPr>
          <a:lstStyle/>
          <a:p>
            <a:r>
              <a:rPr lang="it-IT" dirty="0"/>
              <a:t>La riconquista di Giustiniano  e il superstrato bizantino</a:t>
            </a:r>
          </a:p>
        </p:txBody>
      </p:sp>
      <p:sp>
        <p:nvSpPr>
          <p:cNvPr id="3" name="Segnaposto contenuto 2">
            <a:extLst>
              <a:ext uri="{FF2B5EF4-FFF2-40B4-BE49-F238E27FC236}">
                <a16:creationId xmlns="" xmlns:a16="http://schemas.microsoft.com/office/drawing/2014/main" id="{08D550C0-7939-6B03-7B21-1C5142C14C5F}"/>
              </a:ext>
            </a:extLst>
          </p:cNvPr>
          <p:cNvSpPr>
            <a:spLocks noGrp="1"/>
          </p:cNvSpPr>
          <p:nvPr>
            <p:ph idx="1"/>
          </p:nvPr>
        </p:nvSpPr>
        <p:spPr>
          <a:xfrm>
            <a:off x="440195" y="4154904"/>
            <a:ext cx="10915690" cy="2197769"/>
          </a:xfrm>
        </p:spPr>
        <p:txBody>
          <a:bodyPr>
            <a:normAutofit fontScale="77500" lnSpcReduction="20000"/>
          </a:bodyPr>
          <a:lstStyle/>
          <a:p>
            <a:r>
              <a:rPr lang="it-IT" dirty="0"/>
              <a:t>Giustiniano (482-565). Corpus iuris </a:t>
            </a:r>
            <a:r>
              <a:rPr lang="it-IT" dirty="0" err="1"/>
              <a:t>civilis</a:t>
            </a:r>
            <a:endParaRPr lang="it-IT" dirty="0"/>
          </a:p>
          <a:p>
            <a:r>
              <a:rPr lang="it-IT" dirty="0"/>
              <a:t>Guerra vandalica (533-534) – Riconquista del  Nord-africa occidentale e della Sardegna;</a:t>
            </a:r>
          </a:p>
          <a:p>
            <a:r>
              <a:rPr lang="it-IT" dirty="0"/>
              <a:t>Guerra gotica (534-555) Riconquista della  penisola italiana (tuttavia nel 568 arrivarono i  Longobardi).</a:t>
            </a:r>
          </a:p>
          <a:p>
            <a:r>
              <a:rPr lang="it-IT" dirty="0"/>
              <a:t>Il greco-bizantino rappresenta un importante  superstrato linguistico di questi territori.</a:t>
            </a:r>
          </a:p>
          <a:p>
            <a:endParaRPr lang="it-IT" dirty="0"/>
          </a:p>
        </p:txBody>
      </p:sp>
      <p:sp>
        <p:nvSpPr>
          <p:cNvPr id="4" name="Segnaposto numero diapositiva 3">
            <a:extLst>
              <a:ext uri="{FF2B5EF4-FFF2-40B4-BE49-F238E27FC236}">
                <a16:creationId xmlns="" xmlns:a16="http://schemas.microsoft.com/office/drawing/2014/main" id="{57A06223-1559-B35D-1BA4-BABBDF129121}"/>
              </a:ext>
            </a:extLst>
          </p:cNvPr>
          <p:cNvSpPr>
            <a:spLocks noGrp="1"/>
          </p:cNvSpPr>
          <p:nvPr>
            <p:ph type="sldNum" sz="quarter" idx="12"/>
          </p:nvPr>
        </p:nvSpPr>
        <p:spPr/>
        <p:txBody>
          <a:bodyPr/>
          <a:lstStyle/>
          <a:p>
            <a:pPr rtl="0"/>
            <a:fld id="{84D792B7-0397-C047-AE12-1A03F7E3DC83}" type="slidenum">
              <a:rPr lang="it-IT" noProof="0" smtClean="0"/>
              <a:t>39</a:t>
            </a:fld>
            <a:endParaRPr lang="it-IT" noProof="0"/>
          </a:p>
        </p:txBody>
      </p:sp>
      <p:sp>
        <p:nvSpPr>
          <p:cNvPr id="5" name="Segnaposto piè di pagina 4">
            <a:extLst>
              <a:ext uri="{FF2B5EF4-FFF2-40B4-BE49-F238E27FC236}">
                <a16:creationId xmlns="" xmlns:a16="http://schemas.microsoft.com/office/drawing/2014/main" id="{CAA40BFB-9424-A550-A83C-37A0AF20B474}"/>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BA936AC8-2F47-F7D4-B99F-A6A62F4B93E6}"/>
              </a:ext>
            </a:extLst>
          </p:cNvPr>
          <p:cNvSpPr>
            <a:spLocks noGrp="1"/>
          </p:cNvSpPr>
          <p:nvPr>
            <p:ph type="dt" sz="half" idx="10"/>
          </p:nvPr>
        </p:nvSpPr>
        <p:spPr/>
        <p:txBody>
          <a:bodyPr/>
          <a:lstStyle/>
          <a:p>
            <a:pPr rtl="0"/>
            <a:r>
              <a:rPr lang="it-IT" noProof="0"/>
              <a:t>2024-2025</a:t>
            </a:r>
          </a:p>
        </p:txBody>
      </p:sp>
      <p:pic>
        <p:nvPicPr>
          <p:cNvPr id="8" name="Immagine 7" descr="Immagine che contiene mappa, testo, atlante&#10;&#10;Descrizione generata automaticamente">
            <a:extLst>
              <a:ext uri="{FF2B5EF4-FFF2-40B4-BE49-F238E27FC236}">
                <a16:creationId xmlns="" xmlns:a16="http://schemas.microsoft.com/office/drawing/2014/main" id="{31480D4F-27CA-B6B6-8ED3-D4B45D486823}"/>
              </a:ext>
            </a:extLst>
          </p:cNvPr>
          <p:cNvPicPr>
            <a:picLocks noChangeAspect="1"/>
          </p:cNvPicPr>
          <p:nvPr/>
        </p:nvPicPr>
        <p:blipFill>
          <a:blip r:embed="rId2"/>
          <a:stretch>
            <a:fillRect/>
          </a:stretch>
        </p:blipFill>
        <p:spPr>
          <a:xfrm>
            <a:off x="440195" y="1047205"/>
            <a:ext cx="11270541" cy="2942738"/>
          </a:xfrm>
          <a:prstGeom prst="rect">
            <a:avLst/>
          </a:prstGeom>
        </p:spPr>
      </p:pic>
    </p:spTree>
    <p:extLst>
      <p:ext uri="{BB962C8B-B14F-4D97-AF65-F5344CB8AC3E}">
        <p14:creationId xmlns:p14="http://schemas.microsoft.com/office/powerpoint/2010/main" val="1096286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BF20A30F-1D2D-A60D-C3A8-CE03C4E236C1}"/>
              </a:ext>
            </a:extLst>
          </p:cNvPr>
          <p:cNvSpPr>
            <a:spLocks noGrp="1"/>
          </p:cNvSpPr>
          <p:nvPr>
            <p:ph type="title"/>
          </p:nvPr>
        </p:nvSpPr>
        <p:spPr/>
        <p:txBody>
          <a:bodyPr/>
          <a:lstStyle/>
          <a:p>
            <a:r>
              <a:rPr lang="it-IT" dirty="0"/>
              <a:t>Lo specifico della filologia</a:t>
            </a:r>
          </a:p>
        </p:txBody>
      </p:sp>
      <p:sp>
        <p:nvSpPr>
          <p:cNvPr id="3" name="Segnaposto contenuto 2">
            <a:extLst>
              <a:ext uri="{FF2B5EF4-FFF2-40B4-BE49-F238E27FC236}">
                <a16:creationId xmlns:a16="http://schemas.microsoft.com/office/drawing/2014/main" xmlns="" id="{282D10B5-B2E3-27A1-E7DB-F512BA931ADB}"/>
              </a:ext>
            </a:extLst>
          </p:cNvPr>
          <p:cNvSpPr>
            <a:spLocks noGrp="1"/>
          </p:cNvSpPr>
          <p:nvPr>
            <p:ph idx="1"/>
          </p:nvPr>
        </p:nvSpPr>
        <p:spPr/>
        <p:txBody>
          <a:bodyPr/>
          <a:lstStyle/>
          <a:p>
            <a:r>
              <a:rPr lang="it-IT" dirty="0"/>
              <a:t>Sono esclusive del filologo quattro indagini: </a:t>
            </a:r>
            <a:br>
              <a:rPr lang="it-IT" dirty="0"/>
            </a:br>
            <a:r>
              <a:rPr lang="it-IT" dirty="0"/>
              <a:t>1) inventio </a:t>
            </a:r>
            <a:r>
              <a:rPr lang="it-IT" dirty="0" err="1"/>
              <a:t>auctoris</a:t>
            </a:r>
            <a:r>
              <a:rPr lang="it-IT" dirty="0"/>
              <a:t>; </a:t>
            </a:r>
            <a:br>
              <a:rPr lang="it-IT" dirty="0"/>
            </a:br>
            <a:r>
              <a:rPr lang="it-IT" dirty="0"/>
              <a:t>2) </a:t>
            </a:r>
            <a:r>
              <a:rPr lang="it-IT" dirty="0" err="1"/>
              <a:t>origo</a:t>
            </a:r>
            <a:r>
              <a:rPr lang="it-IT" dirty="0"/>
              <a:t> </a:t>
            </a:r>
            <a:r>
              <a:rPr lang="it-IT" dirty="0" err="1"/>
              <a:t>textus</a:t>
            </a:r>
            <a:r>
              <a:rPr lang="it-IT" dirty="0"/>
              <a:t>; </a:t>
            </a:r>
            <a:br>
              <a:rPr lang="it-IT" dirty="0"/>
            </a:br>
            <a:r>
              <a:rPr lang="it-IT" dirty="0"/>
              <a:t>3) </a:t>
            </a:r>
            <a:r>
              <a:rPr lang="it-IT" dirty="0" err="1"/>
              <a:t>expositio</a:t>
            </a:r>
            <a:r>
              <a:rPr lang="it-IT" dirty="0"/>
              <a:t> </a:t>
            </a:r>
            <a:r>
              <a:rPr lang="it-IT" dirty="0" err="1"/>
              <a:t>textus</a:t>
            </a:r>
            <a:r>
              <a:rPr lang="it-IT" dirty="0"/>
              <a:t>; </a:t>
            </a:r>
            <a:br>
              <a:rPr lang="it-IT" dirty="0"/>
            </a:br>
            <a:r>
              <a:rPr lang="it-IT" dirty="0"/>
              <a:t>4) </a:t>
            </a:r>
            <a:r>
              <a:rPr lang="it-IT" dirty="0" err="1"/>
              <a:t>relatio</a:t>
            </a:r>
            <a:r>
              <a:rPr lang="it-IT" dirty="0"/>
              <a:t> </a:t>
            </a:r>
            <a:r>
              <a:rPr lang="it-IT" dirty="0" err="1"/>
              <a:t>textus</a:t>
            </a:r>
            <a:r>
              <a:rPr lang="it-IT" dirty="0"/>
              <a:t>. </a:t>
            </a:r>
          </a:p>
          <a:p>
            <a:r>
              <a:rPr lang="it-IT" dirty="0"/>
              <a:t>Nessuna di queste analisi è possibile senza solide basi linguistiche, letterarie, storiche e filosofiche. Per questo il filologo o è versatile o è schematico.</a:t>
            </a:r>
          </a:p>
          <a:p>
            <a:endParaRPr lang="it-IT" dirty="0"/>
          </a:p>
        </p:txBody>
      </p:sp>
      <p:sp>
        <p:nvSpPr>
          <p:cNvPr id="4" name="Segnaposto numero diapositiva 3">
            <a:extLst>
              <a:ext uri="{FF2B5EF4-FFF2-40B4-BE49-F238E27FC236}">
                <a16:creationId xmlns:a16="http://schemas.microsoft.com/office/drawing/2014/main" xmlns="" id="{2E16CD1F-CDA0-239D-1E10-4E786792733E}"/>
              </a:ext>
            </a:extLst>
          </p:cNvPr>
          <p:cNvSpPr>
            <a:spLocks noGrp="1"/>
          </p:cNvSpPr>
          <p:nvPr>
            <p:ph type="sldNum" sz="quarter" idx="12"/>
          </p:nvPr>
        </p:nvSpPr>
        <p:spPr/>
        <p:txBody>
          <a:bodyPr/>
          <a:lstStyle/>
          <a:p>
            <a:pPr rtl="0"/>
            <a:fld id="{84D792B7-0397-C047-AE12-1A03F7E3DC83}" type="slidenum">
              <a:rPr lang="it-IT" noProof="0" smtClean="0"/>
              <a:t>4</a:t>
            </a:fld>
            <a:endParaRPr lang="it-IT" noProof="0"/>
          </a:p>
        </p:txBody>
      </p:sp>
      <p:sp>
        <p:nvSpPr>
          <p:cNvPr id="5" name="Segnaposto piè di pagina 4">
            <a:extLst>
              <a:ext uri="{FF2B5EF4-FFF2-40B4-BE49-F238E27FC236}">
                <a16:creationId xmlns:a16="http://schemas.microsoft.com/office/drawing/2014/main" xmlns="" id="{A3778A41-DBC7-3D23-8725-97F6F91996FF}"/>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E0E4213C-CB32-7614-3B67-6281369EF986}"/>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7288834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1B80BF18-9688-C055-A71F-B6E3826F633C}"/>
              </a:ext>
            </a:extLst>
          </p:cNvPr>
          <p:cNvSpPr>
            <a:spLocks noGrp="1"/>
          </p:cNvSpPr>
          <p:nvPr>
            <p:ph type="title"/>
          </p:nvPr>
        </p:nvSpPr>
        <p:spPr/>
        <p:txBody>
          <a:bodyPr/>
          <a:lstStyle/>
          <a:p>
            <a:r>
              <a:rPr lang="it-IT" dirty="0"/>
              <a:t>Dinamiche linguistiche </a:t>
            </a:r>
            <a:br>
              <a:rPr lang="it-IT" dirty="0"/>
            </a:br>
            <a:r>
              <a:rPr lang="it-IT" dirty="0"/>
              <a:t>la reazione di sostrato</a:t>
            </a:r>
          </a:p>
        </p:txBody>
      </p:sp>
      <p:sp>
        <p:nvSpPr>
          <p:cNvPr id="3" name="Segnaposto contenuto 2">
            <a:extLst>
              <a:ext uri="{FF2B5EF4-FFF2-40B4-BE49-F238E27FC236}">
                <a16:creationId xmlns="" xmlns:a16="http://schemas.microsoft.com/office/drawing/2014/main" id="{64E2374F-92BE-9842-5B5D-E85034D04959}"/>
              </a:ext>
            </a:extLst>
          </p:cNvPr>
          <p:cNvSpPr>
            <a:spLocks noGrp="1"/>
          </p:cNvSpPr>
          <p:nvPr>
            <p:ph idx="1"/>
          </p:nvPr>
        </p:nvSpPr>
        <p:spPr/>
        <p:txBody>
          <a:bodyPr>
            <a:normAutofit fontScale="92500" lnSpcReduction="10000"/>
          </a:bodyPr>
          <a:lstStyle/>
          <a:p>
            <a:r>
              <a:rPr lang="it-IT" dirty="0"/>
              <a:t>Generalmente il lessico sopravvive nei toponimi e/o nei nomi di cose notevoli o di successo:</a:t>
            </a:r>
            <a:br>
              <a:rPr lang="it-IT" dirty="0"/>
            </a:br>
            <a:endParaRPr lang="it-IT" dirty="0"/>
          </a:p>
          <a:p>
            <a:r>
              <a:rPr lang="it-IT" dirty="0" err="1"/>
              <a:t>srd</a:t>
            </a:r>
            <a:r>
              <a:rPr lang="it-IT" dirty="0"/>
              <a:t>. </a:t>
            </a:r>
            <a:r>
              <a:rPr lang="it-IT" i="1" dirty="0"/>
              <a:t>nuraghe </a:t>
            </a:r>
            <a:r>
              <a:rPr lang="it-IT" dirty="0"/>
              <a:t>&lt; </a:t>
            </a:r>
            <a:r>
              <a:rPr lang="it-IT" dirty="0" err="1"/>
              <a:t>protosrd</a:t>
            </a:r>
            <a:r>
              <a:rPr lang="it-IT" dirty="0"/>
              <a:t>. </a:t>
            </a:r>
            <a:r>
              <a:rPr lang="it-IT" i="1" dirty="0" err="1"/>
              <a:t>nurak</a:t>
            </a:r>
            <a:r>
              <a:rPr lang="it-IT" dirty="0"/>
              <a:t>;</a:t>
            </a:r>
            <a:br>
              <a:rPr lang="it-IT" dirty="0"/>
            </a:br>
            <a:r>
              <a:rPr lang="it-IT" dirty="0" err="1"/>
              <a:t>lat</a:t>
            </a:r>
            <a:r>
              <a:rPr lang="it-IT" dirty="0"/>
              <a:t>. </a:t>
            </a:r>
            <a:r>
              <a:rPr lang="it-IT" i="1" dirty="0" err="1"/>
              <a:t>fenestra</a:t>
            </a:r>
            <a:r>
              <a:rPr lang="it-IT" i="1" dirty="0"/>
              <a:t> &lt; etrusco </a:t>
            </a:r>
            <a:r>
              <a:rPr lang="it-IT" i="1" dirty="0" err="1"/>
              <a:t>fanu</a:t>
            </a:r>
            <a:r>
              <a:rPr lang="it-IT" i="1" dirty="0"/>
              <a:t/>
            </a:r>
            <a:br>
              <a:rPr lang="it-IT" i="1" dirty="0"/>
            </a:br>
            <a:r>
              <a:rPr lang="it-IT" dirty="0" err="1"/>
              <a:t>lat</a:t>
            </a:r>
            <a:r>
              <a:rPr lang="it-IT" dirty="0"/>
              <a:t>.</a:t>
            </a:r>
            <a:r>
              <a:rPr lang="it-IT" i="1" dirty="0"/>
              <a:t> </a:t>
            </a:r>
            <a:r>
              <a:rPr lang="it-IT" i="1" dirty="0" err="1"/>
              <a:t>carrus</a:t>
            </a:r>
            <a:r>
              <a:rPr lang="it-IT" i="1" dirty="0"/>
              <a:t> &lt; </a:t>
            </a:r>
            <a:r>
              <a:rPr lang="it-IT" dirty="0"/>
              <a:t>gallico</a:t>
            </a:r>
            <a:r>
              <a:rPr lang="it-IT" i="1" dirty="0"/>
              <a:t> *</a:t>
            </a:r>
            <a:r>
              <a:rPr lang="it-IT" i="1" dirty="0" err="1"/>
              <a:t>karros</a:t>
            </a:r>
            <a:r>
              <a:rPr lang="it-IT" i="1" dirty="0"/>
              <a:t> </a:t>
            </a:r>
          </a:p>
          <a:p>
            <a:r>
              <a:rPr lang="it-IT" dirty="0"/>
              <a:t>Più frequentemente le lingue di sostrato lasciano tracce nelle abitudini fonatorie dei parlanti di una determinata area: per es. la ‘u turbata’ /y/ diffusa in tutta la Francia e nella Pianura padana è considerata una ‘reazione del sostrato celtico’;</a:t>
            </a:r>
          </a:p>
          <a:p>
            <a:r>
              <a:rPr lang="it-IT" dirty="0"/>
              <a:t>Altrettanto l’ostilità del castigliano al fonema /f/ in posizione iniziale, è una reazione del sostrato basco</a:t>
            </a:r>
          </a:p>
        </p:txBody>
      </p:sp>
      <p:sp>
        <p:nvSpPr>
          <p:cNvPr id="4" name="Segnaposto numero diapositiva 3">
            <a:extLst>
              <a:ext uri="{FF2B5EF4-FFF2-40B4-BE49-F238E27FC236}">
                <a16:creationId xmlns="" xmlns:a16="http://schemas.microsoft.com/office/drawing/2014/main" id="{413EDC82-3AB2-C433-38F9-7279E763386B}"/>
              </a:ext>
            </a:extLst>
          </p:cNvPr>
          <p:cNvSpPr>
            <a:spLocks noGrp="1"/>
          </p:cNvSpPr>
          <p:nvPr>
            <p:ph type="sldNum" sz="quarter" idx="12"/>
          </p:nvPr>
        </p:nvSpPr>
        <p:spPr/>
        <p:txBody>
          <a:bodyPr/>
          <a:lstStyle/>
          <a:p>
            <a:pPr rtl="0"/>
            <a:fld id="{84D792B7-0397-C047-AE12-1A03F7E3DC83}" type="slidenum">
              <a:rPr lang="it-IT" noProof="0" smtClean="0"/>
              <a:t>40</a:t>
            </a:fld>
            <a:endParaRPr lang="it-IT" noProof="0"/>
          </a:p>
        </p:txBody>
      </p:sp>
      <p:sp>
        <p:nvSpPr>
          <p:cNvPr id="5" name="Segnaposto piè di pagina 4">
            <a:extLst>
              <a:ext uri="{FF2B5EF4-FFF2-40B4-BE49-F238E27FC236}">
                <a16:creationId xmlns="" xmlns:a16="http://schemas.microsoft.com/office/drawing/2014/main" id="{A987A3E7-2BA9-7021-C048-7EC78F7A45AD}"/>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52B2DC28-721C-E75A-75BE-EB1621EDC693}"/>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31491678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D53B791-62B0-408B-C6EE-97A5A10A8755}"/>
              </a:ext>
            </a:extLst>
          </p:cNvPr>
          <p:cNvSpPr>
            <a:spLocks noGrp="1"/>
          </p:cNvSpPr>
          <p:nvPr>
            <p:ph type="title"/>
          </p:nvPr>
        </p:nvSpPr>
        <p:spPr/>
        <p:txBody>
          <a:bodyPr/>
          <a:lstStyle/>
          <a:p>
            <a:r>
              <a:rPr lang="it-IT" dirty="0"/>
              <a:t>Dinamiche linguistiche delle lingue di adstrato </a:t>
            </a:r>
          </a:p>
        </p:txBody>
      </p:sp>
      <p:sp>
        <p:nvSpPr>
          <p:cNvPr id="3" name="Segnaposto contenuto 2">
            <a:extLst>
              <a:ext uri="{FF2B5EF4-FFF2-40B4-BE49-F238E27FC236}">
                <a16:creationId xmlns="" xmlns:a16="http://schemas.microsoft.com/office/drawing/2014/main" id="{32970E24-66CA-EFF6-22E0-012C96CF65B8}"/>
              </a:ext>
            </a:extLst>
          </p:cNvPr>
          <p:cNvSpPr>
            <a:spLocks noGrp="1"/>
          </p:cNvSpPr>
          <p:nvPr>
            <p:ph idx="1"/>
          </p:nvPr>
        </p:nvSpPr>
        <p:spPr/>
        <p:txBody>
          <a:bodyPr/>
          <a:lstStyle/>
          <a:p>
            <a:r>
              <a:rPr lang="it-IT" dirty="0"/>
              <a:t>I fenomeni più frequenti tra lingue confinanti sono il prestito e il calco:</a:t>
            </a:r>
          </a:p>
          <a:p>
            <a:r>
              <a:rPr lang="it-IT" dirty="0" err="1"/>
              <a:t>it</a:t>
            </a:r>
            <a:r>
              <a:rPr lang="it-IT" dirty="0"/>
              <a:t>. </a:t>
            </a:r>
            <a:r>
              <a:rPr lang="it-IT" i="1" dirty="0"/>
              <a:t>olio </a:t>
            </a:r>
            <a:r>
              <a:rPr lang="it-IT" dirty="0"/>
              <a:t>&lt; </a:t>
            </a:r>
            <a:r>
              <a:rPr lang="it-IT" dirty="0" err="1"/>
              <a:t>lat.oleum</a:t>
            </a:r>
            <a:r>
              <a:rPr lang="it-IT" dirty="0"/>
              <a:t> &lt; gr. </a:t>
            </a:r>
            <a:r>
              <a:rPr lang="el-GR" dirty="0"/>
              <a:t>ἔλαιον</a:t>
            </a:r>
            <a:r>
              <a:rPr lang="it-IT" dirty="0"/>
              <a:t> (penetrato in età arcaica)</a:t>
            </a:r>
          </a:p>
          <a:p>
            <a:r>
              <a:rPr lang="it-IT" dirty="0" err="1"/>
              <a:t>it</a:t>
            </a:r>
            <a:r>
              <a:rPr lang="it-IT" dirty="0"/>
              <a:t>. </a:t>
            </a:r>
            <a:r>
              <a:rPr lang="it-IT" i="1" dirty="0"/>
              <a:t>retorica </a:t>
            </a:r>
            <a:r>
              <a:rPr lang="it-IT" dirty="0"/>
              <a:t>&lt; </a:t>
            </a:r>
            <a:r>
              <a:rPr lang="it-IT" dirty="0" err="1"/>
              <a:t>lat</a:t>
            </a:r>
            <a:r>
              <a:rPr lang="it-IT" dirty="0"/>
              <a:t>. </a:t>
            </a:r>
            <a:r>
              <a:rPr lang="it-IT" dirty="0" err="1"/>
              <a:t>rhetorica</a:t>
            </a:r>
            <a:r>
              <a:rPr lang="it-IT" dirty="0"/>
              <a:t> &lt; gr. </a:t>
            </a:r>
            <a:r>
              <a:rPr lang="el-GR" dirty="0"/>
              <a:t>ῥητορική </a:t>
            </a:r>
            <a:r>
              <a:rPr lang="it-IT" dirty="0"/>
              <a:t>(II sec. a. C.)</a:t>
            </a:r>
          </a:p>
          <a:p>
            <a:r>
              <a:rPr lang="it-IT" dirty="0" err="1"/>
              <a:t>it</a:t>
            </a:r>
            <a:r>
              <a:rPr lang="it-IT" dirty="0"/>
              <a:t>. angelo &lt; </a:t>
            </a:r>
            <a:r>
              <a:rPr lang="it-IT" dirty="0" err="1"/>
              <a:t>lat</a:t>
            </a:r>
            <a:r>
              <a:rPr lang="it-IT" dirty="0"/>
              <a:t>. angelus &lt; gr. </a:t>
            </a:r>
            <a:r>
              <a:rPr lang="el-GR" dirty="0"/>
              <a:t>ἄγγελος</a:t>
            </a:r>
            <a:r>
              <a:rPr lang="it-IT" dirty="0"/>
              <a:t> (età cristiana)</a:t>
            </a:r>
          </a:p>
          <a:p>
            <a:endParaRPr lang="it-IT" dirty="0"/>
          </a:p>
          <a:p>
            <a:r>
              <a:rPr lang="it-IT" dirty="0" err="1"/>
              <a:t>it</a:t>
            </a:r>
            <a:r>
              <a:rPr lang="it-IT" dirty="0"/>
              <a:t>,. </a:t>
            </a:r>
            <a:r>
              <a:rPr lang="it-IT" i="1" dirty="0"/>
              <a:t>bianco </a:t>
            </a:r>
            <a:r>
              <a:rPr lang="it-IT" dirty="0"/>
              <a:t>&lt; </a:t>
            </a:r>
            <a:r>
              <a:rPr lang="it-IT" dirty="0" err="1"/>
              <a:t>lat</a:t>
            </a:r>
            <a:r>
              <a:rPr lang="it-IT" dirty="0"/>
              <a:t>. </a:t>
            </a:r>
            <a:r>
              <a:rPr lang="it-IT" dirty="0" err="1"/>
              <a:t>blancus</a:t>
            </a:r>
            <a:r>
              <a:rPr lang="it-IT" dirty="0"/>
              <a:t> &lt; </a:t>
            </a:r>
            <a:r>
              <a:rPr lang="it-IT" dirty="0" err="1"/>
              <a:t>germ</a:t>
            </a:r>
            <a:r>
              <a:rPr lang="it-IT" dirty="0"/>
              <a:t>. *</a:t>
            </a:r>
            <a:r>
              <a:rPr lang="it-IT" dirty="0" err="1"/>
              <a:t>blank</a:t>
            </a:r>
            <a:r>
              <a:rPr lang="it-IT" dirty="0"/>
              <a:t>   (età imperiale)</a:t>
            </a:r>
          </a:p>
          <a:p>
            <a:r>
              <a:rPr lang="it-IT" dirty="0" err="1"/>
              <a:t>it</a:t>
            </a:r>
            <a:r>
              <a:rPr lang="it-IT" dirty="0"/>
              <a:t>. </a:t>
            </a:r>
            <a:r>
              <a:rPr lang="it-IT" i="1" dirty="0"/>
              <a:t>sapone &lt; </a:t>
            </a:r>
            <a:r>
              <a:rPr lang="it-IT" dirty="0" err="1"/>
              <a:t>lat</a:t>
            </a:r>
            <a:r>
              <a:rPr lang="it-IT" dirty="0"/>
              <a:t>. sapone(m) &lt; </a:t>
            </a:r>
            <a:r>
              <a:rPr lang="it-IT" dirty="0" err="1"/>
              <a:t>germ</a:t>
            </a:r>
            <a:r>
              <a:rPr lang="it-IT" dirty="0"/>
              <a:t>. *</a:t>
            </a:r>
            <a:r>
              <a:rPr lang="it-IT" dirty="0" err="1"/>
              <a:t>saipo</a:t>
            </a:r>
            <a:r>
              <a:rPr lang="it-IT" dirty="0"/>
              <a:t>- </a:t>
            </a:r>
            <a:endParaRPr lang="it-IT" i="1" dirty="0"/>
          </a:p>
          <a:p>
            <a:endParaRPr lang="it-IT" dirty="0"/>
          </a:p>
        </p:txBody>
      </p:sp>
      <p:sp>
        <p:nvSpPr>
          <p:cNvPr id="4" name="Segnaposto numero diapositiva 3">
            <a:extLst>
              <a:ext uri="{FF2B5EF4-FFF2-40B4-BE49-F238E27FC236}">
                <a16:creationId xmlns="" xmlns:a16="http://schemas.microsoft.com/office/drawing/2014/main" id="{068566DA-5A99-1603-02AB-B20A120AA296}"/>
              </a:ext>
            </a:extLst>
          </p:cNvPr>
          <p:cNvSpPr>
            <a:spLocks noGrp="1"/>
          </p:cNvSpPr>
          <p:nvPr>
            <p:ph type="sldNum" sz="quarter" idx="12"/>
          </p:nvPr>
        </p:nvSpPr>
        <p:spPr/>
        <p:txBody>
          <a:bodyPr/>
          <a:lstStyle/>
          <a:p>
            <a:pPr rtl="0"/>
            <a:fld id="{84D792B7-0397-C047-AE12-1A03F7E3DC83}" type="slidenum">
              <a:rPr lang="it-IT" noProof="0" smtClean="0"/>
              <a:t>41</a:t>
            </a:fld>
            <a:endParaRPr lang="it-IT" noProof="0"/>
          </a:p>
        </p:txBody>
      </p:sp>
      <p:sp>
        <p:nvSpPr>
          <p:cNvPr id="5" name="Segnaposto piè di pagina 4">
            <a:extLst>
              <a:ext uri="{FF2B5EF4-FFF2-40B4-BE49-F238E27FC236}">
                <a16:creationId xmlns="" xmlns:a16="http://schemas.microsoft.com/office/drawing/2014/main" id="{2750CAA3-15D3-3B83-F3CA-94B4C424DB8A}"/>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78D61216-F50D-9BAC-9C2B-6362D6D655F6}"/>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39174937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937D9895-929F-2AD8-CE9B-E2CAD71E3BC1}"/>
              </a:ext>
            </a:extLst>
          </p:cNvPr>
          <p:cNvSpPr>
            <a:spLocks noGrp="1"/>
          </p:cNvSpPr>
          <p:nvPr>
            <p:ph type="title"/>
          </p:nvPr>
        </p:nvSpPr>
        <p:spPr/>
        <p:txBody>
          <a:bodyPr/>
          <a:lstStyle/>
          <a:p>
            <a:r>
              <a:rPr lang="it-IT" dirty="0"/>
              <a:t>Dinamiche linguistiche delle lingue di superstrato</a:t>
            </a:r>
          </a:p>
        </p:txBody>
      </p:sp>
      <p:sp>
        <p:nvSpPr>
          <p:cNvPr id="3" name="Segnaposto contenuto 2">
            <a:extLst>
              <a:ext uri="{FF2B5EF4-FFF2-40B4-BE49-F238E27FC236}">
                <a16:creationId xmlns="" xmlns:a16="http://schemas.microsoft.com/office/drawing/2014/main" id="{CC38C04D-A924-F506-565C-46A51CCCAC62}"/>
              </a:ext>
            </a:extLst>
          </p:cNvPr>
          <p:cNvSpPr>
            <a:spLocks noGrp="1"/>
          </p:cNvSpPr>
          <p:nvPr>
            <p:ph idx="1"/>
          </p:nvPr>
        </p:nvSpPr>
        <p:spPr/>
        <p:txBody>
          <a:bodyPr/>
          <a:lstStyle/>
          <a:p>
            <a:endParaRPr lang="it-IT" dirty="0"/>
          </a:p>
          <a:p>
            <a:r>
              <a:rPr lang="it-IT" dirty="0" err="1"/>
              <a:t>it</a:t>
            </a:r>
            <a:r>
              <a:rPr lang="it-IT" dirty="0"/>
              <a:t>. rubare &lt;  </a:t>
            </a:r>
            <a:r>
              <a:rPr lang="it-IT" dirty="0" err="1"/>
              <a:t>germ</a:t>
            </a:r>
            <a:r>
              <a:rPr lang="it-IT" dirty="0"/>
              <a:t>. *</a:t>
            </a:r>
            <a:r>
              <a:rPr lang="it-IT" dirty="0" err="1"/>
              <a:t>raubôn</a:t>
            </a:r>
            <a:endParaRPr lang="it-IT" dirty="0"/>
          </a:p>
          <a:p>
            <a:endParaRPr lang="it-IT" dirty="0"/>
          </a:p>
          <a:p>
            <a:r>
              <a:rPr lang="it-IT" dirty="0" err="1"/>
              <a:t>it</a:t>
            </a:r>
            <a:r>
              <a:rPr lang="it-IT" dirty="0"/>
              <a:t>. tregua &lt; </a:t>
            </a:r>
            <a:r>
              <a:rPr lang="it-IT" dirty="0" err="1"/>
              <a:t>germ</a:t>
            </a:r>
            <a:r>
              <a:rPr lang="it-IT" dirty="0"/>
              <a:t>. </a:t>
            </a:r>
            <a:r>
              <a:rPr lang="it-IT" dirty="0" err="1"/>
              <a:t>treuwa</a:t>
            </a:r>
            <a:endParaRPr lang="it-IT" dirty="0"/>
          </a:p>
          <a:p>
            <a:endParaRPr lang="it-IT" dirty="0"/>
          </a:p>
          <a:p>
            <a:r>
              <a:rPr lang="it-IT" dirty="0" err="1"/>
              <a:t>it</a:t>
            </a:r>
            <a:r>
              <a:rPr lang="it-IT" dirty="0"/>
              <a:t>. milza &lt; </a:t>
            </a:r>
            <a:r>
              <a:rPr lang="it-IT" dirty="0" err="1"/>
              <a:t>germ</a:t>
            </a:r>
            <a:r>
              <a:rPr lang="it-IT" dirty="0"/>
              <a:t>. </a:t>
            </a:r>
            <a:r>
              <a:rPr lang="it-IT" i="1" dirty="0" err="1"/>
              <a:t>Milzi</a:t>
            </a:r>
            <a:endParaRPr lang="it-IT" i="1" dirty="0"/>
          </a:p>
          <a:p>
            <a:endParaRPr lang="it-IT" i="1" dirty="0"/>
          </a:p>
          <a:p>
            <a:r>
              <a:rPr lang="it-IT" dirty="0" err="1"/>
              <a:t>srd</a:t>
            </a:r>
            <a:r>
              <a:rPr lang="it-IT" dirty="0"/>
              <a:t>.</a:t>
            </a:r>
            <a:r>
              <a:rPr lang="it-IT" i="1" dirty="0"/>
              <a:t> </a:t>
            </a:r>
            <a:r>
              <a:rPr lang="it-IT" i="1" dirty="0" err="1"/>
              <a:t>ventana</a:t>
            </a:r>
            <a:r>
              <a:rPr lang="it-IT" i="1" dirty="0"/>
              <a:t> &lt; sp. </a:t>
            </a:r>
            <a:r>
              <a:rPr lang="it-IT" i="1" dirty="0" err="1"/>
              <a:t>ventana</a:t>
            </a:r>
            <a:endParaRPr lang="it-IT" i="1" dirty="0"/>
          </a:p>
          <a:p>
            <a:endParaRPr lang="it-IT" i="1" dirty="0"/>
          </a:p>
        </p:txBody>
      </p:sp>
      <p:sp>
        <p:nvSpPr>
          <p:cNvPr id="4" name="Segnaposto numero diapositiva 3">
            <a:extLst>
              <a:ext uri="{FF2B5EF4-FFF2-40B4-BE49-F238E27FC236}">
                <a16:creationId xmlns="" xmlns:a16="http://schemas.microsoft.com/office/drawing/2014/main" id="{B132F987-47E6-63AC-DDEA-9296ACCF6EB1}"/>
              </a:ext>
            </a:extLst>
          </p:cNvPr>
          <p:cNvSpPr>
            <a:spLocks noGrp="1"/>
          </p:cNvSpPr>
          <p:nvPr>
            <p:ph type="sldNum" sz="quarter" idx="12"/>
          </p:nvPr>
        </p:nvSpPr>
        <p:spPr/>
        <p:txBody>
          <a:bodyPr/>
          <a:lstStyle/>
          <a:p>
            <a:pPr rtl="0"/>
            <a:fld id="{84D792B7-0397-C047-AE12-1A03F7E3DC83}" type="slidenum">
              <a:rPr lang="it-IT" noProof="0" smtClean="0"/>
              <a:t>42</a:t>
            </a:fld>
            <a:endParaRPr lang="it-IT" noProof="0"/>
          </a:p>
        </p:txBody>
      </p:sp>
      <p:sp>
        <p:nvSpPr>
          <p:cNvPr id="5" name="Segnaposto piè di pagina 4">
            <a:extLst>
              <a:ext uri="{FF2B5EF4-FFF2-40B4-BE49-F238E27FC236}">
                <a16:creationId xmlns="" xmlns:a16="http://schemas.microsoft.com/office/drawing/2014/main" id="{CE42A4DF-1893-81DA-1DF0-DF82BF2446C9}"/>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7FE0A4CC-BC13-F72E-D1DC-808DEE42DD54}"/>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1952010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A130FE8D-6DAC-E59D-D4A1-E699F86082E7}"/>
              </a:ext>
            </a:extLst>
          </p:cNvPr>
          <p:cNvSpPr>
            <a:spLocks noGrp="1"/>
          </p:cNvSpPr>
          <p:nvPr>
            <p:ph type="title"/>
          </p:nvPr>
        </p:nvSpPr>
        <p:spPr/>
        <p:txBody>
          <a:bodyPr/>
          <a:lstStyle/>
          <a:p>
            <a:r>
              <a:rPr lang="it-IT" dirty="0"/>
              <a:t>Dall’unità alla differenziazione</a:t>
            </a:r>
          </a:p>
        </p:txBody>
      </p:sp>
      <p:sp>
        <p:nvSpPr>
          <p:cNvPr id="3" name="Segnaposto contenuto 2">
            <a:extLst>
              <a:ext uri="{FF2B5EF4-FFF2-40B4-BE49-F238E27FC236}">
                <a16:creationId xmlns="" xmlns:a16="http://schemas.microsoft.com/office/drawing/2014/main" id="{F2C7411D-239B-95FF-2AA4-A5B60AA63AEB}"/>
              </a:ext>
            </a:extLst>
          </p:cNvPr>
          <p:cNvSpPr>
            <a:spLocks noGrp="1"/>
          </p:cNvSpPr>
          <p:nvPr>
            <p:ph idx="1"/>
          </p:nvPr>
        </p:nvSpPr>
        <p:spPr/>
        <p:txBody>
          <a:bodyPr/>
          <a:lstStyle/>
          <a:p>
            <a:r>
              <a:rPr lang="it-IT" dirty="0"/>
              <a:t>Fino al V secolo, nell’Europa occidentale si  parlava latino.</a:t>
            </a:r>
          </a:p>
          <a:p>
            <a:r>
              <a:rPr lang="it-IT" dirty="0"/>
              <a:t>Nel IX secolo, periodo al quale risalgono i primi  testi scritti in una lingua romanza, si registrano  invece nello stesso territorio tante lingue diverse.</a:t>
            </a:r>
          </a:p>
          <a:p>
            <a:r>
              <a:rPr lang="it-IT" dirty="0"/>
              <a:t>Perché ? Cosa è successo in questi quattro secoli?</a:t>
            </a:r>
          </a:p>
          <a:p>
            <a:r>
              <a:rPr lang="it-IT" dirty="0"/>
              <a:t>Sono state avanzate diverse ipotesi</a:t>
            </a:r>
          </a:p>
        </p:txBody>
      </p:sp>
      <p:sp>
        <p:nvSpPr>
          <p:cNvPr id="4" name="Segnaposto numero diapositiva 3">
            <a:extLst>
              <a:ext uri="{FF2B5EF4-FFF2-40B4-BE49-F238E27FC236}">
                <a16:creationId xmlns="" xmlns:a16="http://schemas.microsoft.com/office/drawing/2014/main" id="{CE47D4D6-7826-77CF-8993-769D782999E5}"/>
              </a:ext>
            </a:extLst>
          </p:cNvPr>
          <p:cNvSpPr>
            <a:spLocks noGrp="1"/>
          </p:cNvSpPr>
          <p:nvPr>
            <p:ph type="sldNum" sz="quarter" idx="12"/>
          </p:nvPr>
        </p:nvSpPr>
        <p:spPr/>
        <p:txBody>
          <a:bodyPr/>
          <a:lstStyle/>
          <a:p>
            <a:pPr rtl="0"/>
            <a:fld id="{84D792B7-0397-C047-AE12-1A03F7E3DC83}" type="slidenum">
              <a:rPr lang="it-IT" noProof="0" smtClean="0"/>
              <a:t>43</a:t>
            </a:fld>
            <a:endParaRPr lang="it-IT" noProof="0"/>
          </a:p>
        </p:txBody>
      </p:sp>
      <p:sp>
        <p:nvSpPr>
          <p:cNvPr id="5" name="Segnaposto piè di pagina 4">
            <a:extLst>
              <a:ext uri="{FF2B5EF4-FFF2-40B4-BE49-F238E27FC236}">
                <a16:creationId xmlns="" xmlns:a16="http://schemas.microsoft.com/office/drawing/2014/main" id="{EDD3C740-FE82-43BA-0FA8-C64AF9CEC0BC}"/>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FF7B6811-287C-BF3E-D305-F25A23C9EAC2}"/>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19725893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A3C4C3C0-1F90-9623-2DA2-CCA5384B27FC}"/>
              </a:ext>
            </a:extLst>
          </p:cNvPr>
          <p:cNvSpPr>
            <a:spLocks noGrp="1"/>
          </p:cNvSpPr>
          <p:nvPr>
            <p:ph type="title"/>
          </p:nvPr>
        </p:nvSpPr>
        <p:spPr/>
        <p:txBody>
          <a:bodyPr/>
          <a:lstStyle/>
          <a:p>
            <a:r>
              <a:rPr lang="it-IT" dirty="0"/>
              <a:t>Unità linguistica latina solo apparente</a:t>
            </a:r>
          </a:p>
        </p:txBody>
      </p:sp>
      <p:sp>
        <p:nvSpPr>
          <p:cNvPr id="3" name="Segnaposto contenuto 2">
            <a:extLst>
              <a:ext uri="{FF2B5EF4-FFF2-40B4-BE49-F238E27FC236}">
                <a16:creationId xmlns="" xmlns:a16="http://schemas.microsoft.com/office/drawing/2014/main" id="{5D403C4B-95BE-8FDA-3805-93A4DF71E0FE}"/>
              </a:ext>
            </a:extLst>
          </p:cNvPr>
          <p:cNvSpPr>
            <a:spLocks noGrp="1"/>
          </p:cNvSpPr>
          <p:nvPr>
            <p:ph idx="1"/>
          </p:nvPr>
        </p:nvSpPr>
        <p:spPr/>
        <p:txBody>
          <a:bodyPr>
            <a:normAutofit lnSpcReduction="10000"/>
          </a:bodyPr>
          <a:lstStyle/>
          <a:p>
            <a:r>
              <a:rPr lang="it-IT" dirty="0"/>
              <a:t>Unità linguistica latina solo apparente</a:t>
            </a:r>
          </a:p>
          <a:p>
            <a:r>
              <a:rPr lang="it-IT" dirty="0"/>
              <a:t>Bisogna distinguere il </a:t>
            </a:r>
            <a:r>
              <a:rPr lang="it-IT" i="1" dirty="0"/>
              <a:t>latino grammaticale </a:t>
            </a:r>
            <a:r>
              <a:rPr lang="it-IT" dirty="0"/>
              <a:t>(classico), parlato dalle persone istruite e usato dalle istituzioni, dal </a:t>
            </a:r>
            <a:r>
              <a:rPr lang="it-IT" i="1" dirty="0"/>
              <a:t>latino volgare o comune</a:t>
            </a:r>
            <a:r>
              <a:rPr lang="it-IT" dirty="0"/>
              <a:t> parlato dalle persone non istruite e da quelle colte nei contesti informali.</a:t>
            </a:r>
          </a:p>
          <a:p>
            <a:endParaRPr lang="it-IT" dirty="0"/>
          </a:p>
          <a:p>
            <a:r>
              <a:rPr lang="it-IT" dirty="0"/>
              <a:t>Esistevano differenziazioni regionali</a:t>
            </a:r>
          </a:p>
          <a:p>
            <a:endParaRPr lang="it-IT" dirty="0"/>
          </a:p>
          <a:p>
            <a:r>
              <a:rPr lang="it-IT" dirty="0"/>
              <a:t>Le differenziazioni si sviluppano notevolmente dopo il  crollo dell’Impero</a:t>
            </a:r>
          </a:p>
          <a:p>
            <a:endParaRPr lang="it-IT" dirty="0"/>
          </a:p>
        </p:txBody>
      </p:sp>
      <p:sp>
        <p:nvSpPr>
          <p:cNvPr id="4" name="Segnaposto numero diapositiva 3">
            <a:extLst>
              <a:ext uri="{FF2B5EF4-FFF2-40B4-BE49-F238E27FC236}">
                <a16:creationId xmlns="" xmlns:a16="http://schemas.microsoft.com/office/drawing/2014/main" id="{B3CBE43B-707F-B2A9-8D03-9C7AFD8D1F85}"/>
              </a:ext>
            </a:extLst>
          </p:cNvPr>
          <p:cNvSpPr>
            <a:spLocks noGrp="1"/>
          </p:cNvSpPr>
          <p:nvPr>
            <p:ph type="sldNum" sz="quarter" idx="12"/>
          </p:nvPr>
        </p:nvSpPr>
        <p:spPr/>
        <p:txBody>
          <a:bodyPr/>
          <a:lstStyle/>
          <a:p>
            <a:pPr rtl="0"/>
            <a:fld id="{84D792B7-0397-C047-AE12-1A03F7E3DC83}" type="slidenum">
              <a:rPr lang="it-IT" noProof="0" smtClean="0"/>
              <a:t>44</a:t>
            </a:fld>
            <a:endParaRPr lang="it-IT" noProof="0"/>
          </a:p>
        </p:txBody>
      </p:sp>
      <p:sp>
        <p:nvSpPr>
          <p:cNvPr id="5" name="Segnaposto piè di pagina 4">
            <a:extLst>
              <a:ext uri="{FF2B5EF4-FFF2-40B4-BE49-F238E27FC236}">
                <a16:creationId xmlns="" xmlns:a16="http://schemas.microsoft.com/office/drawing/2014/main" id="{87A6C6FA-D273-DF57-C0E0-1700BC31A15A}"/>
              </a:ext>
            </a:extLst>
          </p:cNvPr>
          <p:cNvSpPr>
            <a:spLocks noGrp="1"/>
          </p:cNvSpPr>
          <p:nvPr>
            <p:ph type="ftr" sz="quarter" idx="11"/>
          </p:nvPr>
        </p:nvSpPr>
        <p:spPr/>
        <p:txBody>
          <a:bodyPr/>
          <a:lstStyle/>
          <a:p>
            <a:pPr rtl="0"/>
            <a:r>
              <a:rPr lang="it-IT" noProof="0"/>
              <a:t>Filologia romanza</a:t>
            </a:r>
          </a:p>
        </p:txBody>
      </p:sp>
      <p:sp>
        <p:nvSpPr>
          <p:cNvPr id="6" name="Segnaposto data 5">
            <a:extLst>
              <a:ext uri="{FF2B5EF4-FFF2-40B4-BE49-F238E27FC236}">
                <a16:creationId xmlns="" xmlns:a16="http://schemas.microsoft.com/office/drawing/2014/main" id="{0C4F2C72-9258-4B62-8A1E-FDB79015D196}"/>
              </a:ext>
            </a:extLst>
          </p:cNvPr>
          <p:cNvSpPr>
            <a:spLocks noGrp="1"/>
          </p:cNvSpPr>
          <p:nvPr>
            <p:ph type="dt" sz="half" idx="10"/>
          </p:nvPr>
        </p:nvSpPr>
        <p:spPr/>
        <p:txBody>
          <a:bodyPr/>
          <a:lstStyle/>
          <a:p>
            <a:pPr rtl="0"/>
            <a:r>
              <a:rPr lang="it-IT" noProof="0"/>
              <a:t>2024-2025</a:t>
            </a:r>
          </a:p>
        </p:txBody>
      </p:sp>
    </p:spTree>
    <p:extLst>
      <p:ext uri="{BB962C8B-B14F-4D97-AF65-F5344CB8AC3E}">
        <p14:creationId xmlns:p14="http://schemas.microsoft.com/office/powerpoint/2010/main" val="3795254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0850AB77-7EA7-45A7-4B21-DF12CBDE26A5}"/>
              </a:ext>
            </a:extLst>
          </p:cNvPr>
          <p:cNvSpPr>
            <a:spLocks noGrp="1"/>
          </p:cNvSpPr>
          <p:nvPr>
            <p:ph type="title"/>
          </p:nvPr>
        </p:nvSpPr>
        <p:spPr/>
        <p:txBody>
          <a:bodyPr/>
          <a:lstStyle/>
          <a:p>
            <a:r>
              <a:rPr lang="it-IT" dirty="0"/>
              <a:t>Lo specifico della filologia romanza</a:t>
            </a:r>
          </a:p>
        </p:txBody>
      </p:sp>
      <p:sp>
        <p:nvSpPr>
          <p:cNvPr id="3" name="Segnaposto contenuto 2">
            <a:extLst>
              <a:ext uri="{FF2B5EF4-FFF2-40B4-BE49-F238E27FC236}">
                <a16:creationId xmlns:a16="http://schemas.microsoft.com/office/drawing/2014/main" xmlns="" id="{005222DF-5DA1-79F4-4029-EB1F69C0C4CB}"/>
              </a:ext>
            </a:extLst>
          </p:cNvPr>
          <p:cNvSpPr>
            <a:spLocks noGrp="1"/>
          </p:cNvSpPr>
          <p:nvPr>
            <p:ph idx="1"/>
          </p:nvPr>
        </p:nvSpPr>
        <p:spPr/>
        <p:txBody>
          <a:bodyPr>
            <a:normAutofit/>
          </a:bodyPr>
          <a:lstStyle/>
          <a:p>
            <a:pPr eaLnBrk="1" hangingPunct="1">
              <a:defRPr/>
            </a:pPr>
            <a:r>
              <a:rPr lang="it-IT" altLang="it-IT" dirty="0"/>
              <a:t>Romanza: </a:t>
            </a:r>
            <a:r>
              <a:rPr lang="it-IT" altLang="it-IT" i="1" dirty="0" err="1"/>
              <a:t>romanice</a:t>
            </a:r>
            <a:r>
              <a:rPr lang="it-IT" altLang="it-IT" i="1" dirty="0"/>
              <a:t> = romanicamente</a:t>
            </a:r>
          </a:p>
          <a:p>
            <a:pPr eaLnBrk="1" hangingPunct="1">
              <a:defRPr/>
            </a:pPr>
            <a:r>
              <a:rPr lang="it-IT" altLang="it-IT" i="1" dirty="0" err="1"/>
              <a:t>Romanice</a:t>
            </a:r>
            <a:r>
              <a:rPr lang="it-IT" altLang="it-IT" i="1" dirty="0"/>
              <a:t> </a:t>
            </a:r>
            <a:r>
              <a:rPr lang="it-IT" altLang="it-IT" i="1" dirty="0" err="1"/>
              <a:t>loqui</a:t>
            </a:r>
            <a:r>
              <a:rPr lang="it-IT" altLang="it-IT" i="1" dirty="0"/>
              <a:t> </a:t>
            </a:r>
            <a:r>
              <a:rPr lang="it-IT" altLang="it-IT" dirty="0"/>
              <a:t>= parlare romanicamente</a:t>
            </a:r>
          </a:p>
          <a:p>
            <a:pPr eaLnBrk="1" hangingPunct="1">
              <a:defRPr/>
            </a:pPr>
            <a:r>
              <a:rPr lang="it-IT" altLang="it-IT" i="1" dirty="0"/>
              <a:t>Latine </a:t>
            </a:r>
            <a:r>
              <a:rPr lang="it-IT" altLang="it-IT" i="1" dirty="0" err="1"/>
              <a:t>loqui</a:t>
            </a:r>
            <a:r>
              <a:rPr lang="it-IT" altLang="it-IT" i="1" dirty="0"/>
              <a:t> = parlare in latino</a:t>
            </a:r>
          </a:p>
          <a:p>
            <a:pPr eaLnBrk="1" hangingPunct="1">
              <a:defRPr/>
            </a:pPr>
            <a:r>
              <a:rPr lang="it-IT" altLang="it-IT" b="1" i="1" dirty="0"/>
              <a:t>Lingue romanze = lingue neolatine = derivate dal latino </a:t>
            </a:r>
          </a:p>
          <a:p>
            <a:pPr>
              <a:defRPr/>
            </a:pPr>
            <a:r>
              <a:rPr lang="it-IT" dirty="0"/>
              <a:t>La </a:t>
            </a:r>
            <a:r>
              <a:rPr lang="it-IT" b="1" i="1" dirty="0"/>
              <a:t>filologia romanza si occupa della esatta comprensione e </a:t>
            </a:r>
            <a:r>
              <a:rPr lang="it-IT" b="1" dirty="0"/>
              <a:t>interpretazione dei testi redatti nelle lingue romanze</a:t>
            </a:r>
          </a:p>
          <a:p>
            <a:pPr>
              <a:defRPr/>
            </a:pPr>
            <a:r>
              <a:rPr lang="it-IT" altLang="it-IT" b="1" dirty="0"/>
              <a:t>I testi sono prevalentemente ma non esclusivamente medievali</a:t>
            </a:r>
          </a:p>
        </p:txBody>
      </p:sp>
      <p:sp>
        <p:nvSpPr>
          <p:cNvPr id="4" name="Segnaposto numero diapositiva 3">
            <a:extLst>
              <a:ext uri="{FF2B5EF4-FFF2-40B4-BE49-F238E27FC236}">
                <a16:creationId xmlns:a16="http://schemas.microsoft.com/office/drawing/2014/main" xmlns="" id="{E9AA59E5-7628-24FE-7F25-72F7726C6816}"/>
              </a:ext>
            </a:extLst>
          </p:cNvPr>
          <p:cNvSpPr>
            <a:spLocks noGrp="1"/>
          </p:cNvSpPr>
          <p:nvPr>
            <p:ph type="sldNum" sz="quarter" idx="12"/>
          </p:nvPr>
        </p:nvSpPr>
        <p:spPr/>
        <p:txBody>
          <a:bodyPr/>
          <a:lstStyle/>
          <a:p>
            <a:pPr rtl="0"/>
            <a:fld id="{84D792B7-0397-C047-AE12-1A03F7E3DC83}" type="slidenum">
              <a:rPr lang="it-IT" noProof="0" smtClean="0"/>
              <a:t>5</a:t>
            </a:fld>
            <a:endParaRPr lang="it-IT" noProof="0"/>
          </a:p>
        </p:txBody>
      </p:sp>
      <p:sp>
        <p:nvSpPr>
          <p:cNvPr id="5" name="Segnaposto piè di pagina 4">
            <a:extLst>
              <a:ext uri="{FF2B5EF4-FFF2-40B4-BE49-F238E27FC236}">
                <a16:creationId xmlns:a16="http://schemas.microsoft.com/office/drawing/2014/main" xmlns="" id="{FA2A56B7-DA42-A796-B5C7-A73218689E7B}"/>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0BEC90B9-3F31-9A53-68A3-4D53C527FABF}"/>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1804862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xmlns="" id="{651EEE6C-5928-4947-9CC5-F983698FF9C0}"/>
              </a:ext>
            </a:extLst>
          </p:cNvPr>
          <p:cNvSpPr>
            <a:spLocks noGrp="1"/>
          </p:cNvSpPr>
          <p:nvPr>
            <p:ph idx="1"/>
          </p:nvPr>
        </p:nvSpPr>
        <p:spPr/>
        <p:txBody>
          <a:bodyPr anchor="ctr"/>
          <a:lstStyle/>
          <a:p>
            <a:pPr marL="0" indent="0" algn="ctr">
              <a:buNone/>
            </a:pPr>
            <a:r>
              <a:rPr lang="it-IT" sz="4800" dirty="0"/>
              <a:t>La nascita e lo sviluppo delle lingue romanze </a:t>
            </a:r>
            <a:r>
              <a:rPr lang="it-IT" sz="4800"/>
              <a:t>– </a:t>
            </a:r>
          </a:p>
          <a:p>
            <a:pPr marL="0" indent="0" algn="ctr">
              <a:buNone/>
            </a:pPr>
            <a:r>
              <a:rPr lang="it-IT" sz="4800"/>
              <a:t>Definizioni </a:t>
            </a:r>
            <a:r>
              <a:rPr lang="it-IT" sz="4800" dirty="0"/>
              <a:t>e quadro </a:t>
            </a:r>
            <a:r>
              <a:rPr lang="it-IT" sz="4800"/>
              <a:t>storico generale</a:t>
            </a:r>
            <a:endParaRPr lang="it-IT" sz="4800" dirty="0"/>
          </a:p>
        </p:txBody>
      </p:sp>
      <p:sp>
        <p:nvSpPr>
          <p:cNvPr id="4" name="Segnaposto numero diapositiva 3">
            <a:extLst>
              <a:ext uri="{FF2B5EF4-FFF2-40B4-BE49-F238E27FC236}">
                <a16:creationId xmlns:a16="http://schemas.microsoft.com/office/drawing/2014/main" xmlns="" id="{F26C8C36-7081-FCEB-BD15-9D36B82FDE14}"/>
              </a:ext>
            </a:extLst>
          </p:cNvPr>
          <p:cNvSpPr>
            <a:spLocks noGrp="1"/>
          </p:cNvSpPr>
          <p:nvPr>
            <p:ph type="sldNum" sz="quarter" idx="12"/>
          </p:nvPr>
        </p:nvSpPr>
        <p:spPr/>
        <p:txBody>
          <a:bodyPr/>
          <a:lstStyle/>
          <a:p>
            <a:pPr rtl="0"/>
            <a:fld id="{84D792B7-0397-C047-AE12-1A03F7E3DC83}" type="slidenum">
              <a:rPr lang="it-IT" noProof="0" smtClean="0"/>
              <a:t>6</a:t>
            </a:fld>
            <a:endParaRPr lang="it-IT" noProof="0"/>
          </a:p>
        </p:txBody>
      </p:sp>
      <p:sp>
        <p:nvSpPr>
          <p:cNvPr id="5" name="Segnaposto piè di pagina 4">
            <a:extLst>
              <a:ext uri="{FF2B5EF4-FFF2-40B4-BE49-F238E27FC236}">
                <a16:creationId xmlns:a16="http://schemas.microsoft.com/office/drawing/2014/main" xmlns="" id="{9A68BA59-0612-944C-4A6B-C6C6264AA047}"/>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B51091E6-4F77-51F6-1160-EC5429AA6C02}"/>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3720924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749CD90-13D1-DA57-03FF-BA29A78B8125}"/>
              </a:ext>
            </a:extLst>
          </p:cNvPr>
          <p:cNvSpPr>
            <a:spLocks noGrp="1"/>
          </p:cNvSpPr>
          <p:nvPr>
            <p:ph type="title"/>
          </p:nvPr>
        </p:nvSpPr>
        <p:spPr/>
        <p:txBody>
          <a:bodyPr/>
          <a:lstStyle/>
          <a:p>
            <a:r>
              <a:rPr lang="it-IT" dirty="0"/>
              <a:t>Romania: Lo spazio delle lingue romanze </a:t>
            </a:r>
          </a:p>
        </p:txBody>
      </p:sp>
      <p:sp>
        <p:nvSpPr>
          <p:cNvPr id="3" name="Segnaposto contenuto 2">
            <a:extLst>
              <a:ext uri="{FF2B5EF4-FFF2-40B4-BE49-F238E27FC236}">
                <a16:creationId xmlns:a16="http://schemas.microsoft.com/office/drawing/2014/main" xmlns="" id="{338BB852-7821-A5C9-F520-0A2AD3B836FA}"/>
              </a:ext>
            </a:extLst>
          </p:cNvPr>
          <p:cNvSpPr>
            <a:spLocks noGrp="1"/>
          </p:cNvSpPr>
          <p:nvPr>
            <p:ph idx="1"/>
          </p:nvPr>
        </p:nvSpPr>
        <p:spPr/>
        <p:txBody>
          <a:bodyPr/>
          <a:lstStyle/>
          <a:p>
            <a:r>
              <a:rPr lang="it-IT" dirty="0"/>
              <a:t>Si dà il nome di Romània ai territori nei quali si parlano lingue romanze</a:t>
            </a:r>
          </a:p>
          <a:p>
            <a:r>
              <a:rPr lang="it-IT" dirty="0"/>
              <a:t>Si distinguono:</a:t>
            </a:r>
            <a:br>
              <a:rPr lang="it-IT" dirty="0"/>
            </a:br>
            <a:r>
              <a:rPr lang="it-IT" dirty="0"/>
              <a:t>- Romània continua</a:t>
            </a:r>
            <a:br>
              <a:rPr lang="it-IT" dirty="0"/>
            </a:br>
            <a:r>
              <a:rPr lang="it-IT" dirty="0"/>
              <a:t>- Romània perduta</a:t>
            </a:r>
            <a:br>
              <a:rPr lang="it-IT" dirty="0"/>
            </a:br>
            <a:r>
              <a:rPr lang="it-IT" dirty="0"/>
              <a:t>- Romània nuova</a:t>
            </a:r>
          </a:p>
        </p:txBody>
      </p:sp>
      <p:sp>
        <p:nvSpPr>
          <p:cNvPr id="4" name="Segnaposto numero diapositiva 3">
            <a:extLst>
              <a:ext uri="{FF2B5EF4-FFF2-40B4-BE49-F238E27FC236}">
                <a16:creationId xmlns:a16="http://schemas.microsoft.com/office/drawing/2014/main" xmlns="" id="{5D7A2ADD-683F-9B63-9D53-B339BC14B6CA}"/>
              </a:ext>
            </a:extLst>
          </p:cNvPr>
          <p:cNvSpPr>
            <a:spLocks noGrp="1"/>
          </p:cNvSpPr>
          <p:nvPr>
            <p:ph type="sldNum" sz="quarter" idx="12"/>
          </p:nvPr>
        </p:nvSpPr>
        <p:spPr/>
        <p:txBody>
          <a:bodyPr/>
          <a:lstStyle/>
          <a:p>
            <a:pPr rtl="0"/>
            <a:fld id="{84D792B7-0397-C047-AE12-1A03F7E3DC83}" type="slidenum">
              <a:rPr lang="it-IT" noProof="0" smtClean="0"/>
              <a:t>7</a:t>
            </a:fld>
            <a:endParaRPr lang="it-IT" noProof="0"/>
          </a:p>
        </p:txBody>
      </p:sp>
      <p:sp>
        <p:nvSpPr>
          <p:cNvPr id="5" name="Segnaposto piè di pagina 4">
            <a:extLst>
              <a:ext uri="{FF2B5EF4-FFF2-40B4-BE49-F238E27FC236}">
                <a16:creationId xmlns:a16="http://schemas.microsoft.com/office/drawing/2014/main" xmlns="" id="{BB737248-D78B-6248-30BF-73A11E297286}"/>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FCDD4C2A-0E80-DA81-6DD7-291F7B8D9CC9}"/>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3526877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75F32E37-CE1A-BF57-514F-C401DD57A7A5}"/>
              </a:ext>
            </a:extLst>
          </p:cNvPr>
          <p:cNvSpPr>
            <a:spLocks noGrp="1"/>
          </p:cNvSpPr>
          <p:nvPr>
            <p:ph type="title"/>
          </p:nvPr>
        </p:nvSpPr>
        <p:spPr/>
        <p:txBody>
          <a:bodyPr/>
          <a:lstStyle/>
          <a:p>
            <a:r>
              <a:rPr lang="it-IT" dirty="0"/>
              <a:t>Romània continua</a:t>
            </a:r>
          </a:p>
        </p:txBody>
      </p:sp>
      <p:sp>
        <p:nvSpPr>
          <p:cNvPr id="3" name="Segnaposto contenuto 2">
            <a:extLst>
              <a:ext uri="{FF2B5EF4-FFF2-40B4-BE49-F238E27FC236}">
                <a16:creationId xmlns:a16="http://schemas.microsoft.com/office/drawing/2014/main" xmlns="" id="{5B059F80-4F93-1ECB-5A92-15E4D781A789}"/>
              </a:ext>
            </a:extLst>
          </p:cNvPr>
          <p:cNvSpPr>
            <a:spLocks noGrp="1"/>
          </p:cNvSpPr>
          <p:nvPr>
            <p:ph idx="1"/>
          </p:nvPr>
        </p:nvSpPr>
        <p:spPr/>
        <p:txBody>
          <a:bodyPr/>
          <a:lstStyle/>
          <a:p>
            <a:r>
              <a:rPr lang="it-IT" dirty="0"/>
              <a:t>Il territorio dove un tempo si parlava latino e oggi si parlano lingue romanze</a:t>
            </a:r>
            <a:br>
              <a:rPr lang="it-IT" dirty="0"/>
            </a:br>
            <a:endParaRPr lang="it-IT" dirty="0"/>
          </a:p>
        </p:txBody>
      </p:sp>
      <p:sp>
        <p:nvSpPr>
          <p:cNvPr id="4" name="Segnaposto numero diapositiva 3">
            <a:extLst>
              <a:ext uri="{FF2B5EF4-FFF2-40B4-BE49-F238E27FC236}">
                <a16:creationId xmlns:a16="http://schemas.microsoft.com/office/drawing/2014/main" xmlns="" id="{AFB694D5-EDD4-6158-0C3A-67E4787C2F85}"/>
              </a:ext>
            </a:extLst>
          </p:cNvPr>
          <p:cNvSpPr>
            <a:spLocks noGrp="1"/>
          </p:cNvSpPr>
          <p:nvPr>
            <p:ph type="sldNum" sz="quarter" idx="12"/>
          </p:nvPr>
        </p:nvSpPr>
        <p:spPr/>
        <p:txBody>
          <a:bodyPr/>
          <a:lstStyle/>
          <a:p>
            <a:pPr rtl="0"/>
            <a:fld id="{84D792B7-0397-C047-AE12-1A03F7E3DC83}" type="slidenum">
              <a:rPr lang="it-IT" noProof="0" smtClean="0"/>
              <a:t>8</a:t>
            </a:fld>
            <a:endParaRPr lang="it-IT" noProof="0"/>
          </a:p>
        </p:txBody>
      </p:sp>
      <p:sp>
        <p:nvSpPr>
          <p:cNvPr id="5" name="Segnaposto piè di pagina 4">
            <a:extLst>
              <a:ext uri="{FF2B5EF4-FFF2-40B4-BE49-F238E27FC236}">
                <a16:creationId xmlns:a16="http://schemas.microsoft.com/office/drawing/2014/main" xmlns="" id="{74E10779-B518-6B6F-F512-8617B442370D}"/>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7A69192F-3750-A4DB-8830-05C2AF9AD601}"/>
              </a:ext>
            </a:extLst>
          </p:cNvPr>
          <p:cNvSpPr>
            <a:spLocks noGrp="1"/>
          </p:cNvSpPr>
          <p:nvPr>
            <p:ph type="dt" sz="half" idx="10"/>
          </p:nvPr>
        </p:nvSpPr>
        <p:spPr/>
        <p:txBody>
          <a:bodyPr/>
          <a:lstStyle/>
          <a:p>
            <a:pPr rtl="0"/>
            <a:r>
              <a:rPr lang="it-IT" noProof="0"/>
              <a:t>2024/25</a:t>
            </a:r>
          </a:p>
        </p:txBody>
      </p:sp>
      <p:pic>
        <p:nvPicPr>
          <p:cNvPr id="8" name="Immagine 7" descr="Immagine che contiene testo, mappa, atlante&#10;&#10;Descrizione generata automaticamente">
            <a:extLst>
              <a:ext uri="{FF2B5EF4-FFF2-40B4-BE49-F238E27FC236}">
                <a16:creationId xmlns:a16="http://schemas.microsoft.com/office/drawing/2014/main" xmlns="" id="{9167AD6A-F5EE-DCF5-1442-FF7304DFDB6F}"/>
              </a:ext>
            </a:extLst>
          </p:cNvPr>
          <p:cNvPicPr>
            <a:picLocks noChangeAspect="1"/>
          </p:cNvPicPr>
          <p:nvPr/>
        </p:nvPicPr>
        <p:blipFill>
          <a:blip r:embed="rId2"/>
          <a:stretch>
            <a:fillRect/>
          </a:stretch>
        </p:blipFill>
        <p:spPr>
          <a:xfrm>
            <a:off x="616640" y="2342893"/>
            <a:ext cx="5256276" cy="3530338"/>
          </a:xfrm>
          <a:prstGeom prst="rect">
            <a:avLst/>
          </a:prstGeom>
        </p:spPr>
      </p:pic>
      <p:pic>
        <p:nvPicPr>
          <p:cNvPr id="10" name="Immagine 9" descr="Immagine che contiene mappa, testo, atlante&#10;&#10;Descrizione generata automaticamente">
            <a:extLst>
              <a:ext uri="{FF2B5EF4-FFF2-40B4-BE49-F238E27FC236}">
                <a16:creationId xmlns:a16="http://schemas.microsoft.com/office/drawing/2014/main" xmlns="" id="{02E03B5C-7EED-0ACB-1DAE-71BB84FFDC85}"/>
              </a:ext>
            </a:extLst>
          </p:cNvPr>
          <p:cNvPicPr>
            <a:picLocks noChangeAspect="1"/>
          </p:cNvPicPr>
          <p:nvPr/>
        </p:nvPicPr>
        <p:blipFill>
          <a:blip r:embed="rId3"/>
          <a:stretch>
            <a:fillRect/>
          </a:stretch>
        </p:blipFill>
        <p:spPr>
          <a:xfrm>
            <a:off x="6131052" y="2342893"/>
            <a:ext cx="5295507" cy="3530338"/>
          </a:xfrm>
          <a:prstGeom prst="rect">
            <a:avLst/>
          </a:prstGeom>
        </p:spPr>
      </p:pic>
    </p:spTree>
    <p:extLst>
      <p:ext uri="{BB962C8B-B14F-4D97-AF65-F5344CB8AC3E}">
        <p14:creationId xmlns:p14="http://schemas.microsoft.com/office/powerpoint/2010/main" val="918650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0004BAE-26A0-EA69-44AC-2A15DE451815}"/>
              </a:ext>
            </a:extLst>
          </p:cNvPr>
          <p:cNvSpPr>
            <a:spLocks noGrp="1"/>
          </p:cNvSpPr>
          <p:nvPr>
            <p:ph type="title"/>
          </p:nvPr>
        </p:nvSpPr>
        <p:spPr/>
        <p:txBody>
          <a:bodyPr/>
          <a:lstStyle/>
          <a:p>
            <a:r>
              <a:rPr lang="it-IT" dirty="0"/>
              <a:t>Romània perduta</a:t>
            </a:r>
          </a:p>
        </p:txBody>
      </p:sp>
      <p:pic>
        <p:nvPicPr>
          <p:cNvPr id="8" name="Segnaposto contenuto 7" descr="Immagine che contiene mappa, testo, atlante&#10;&#10;Descrizione generata automaticamente">
            <a:extLst>
              <a:ext uri="{FF2B5EF4-FFF2-40B4-BE49-F238E27FC236}">
                <a16:creationId xmlns:a16="http://schemas.microsoft.com/office/drawing/2014/main" xmlns="" id="{C554E969-2D5F-C005-4DB0-5D74FEAE79BD}"/>
              </a:ext>
            </a:extLst>
          </p:cNvPr>
          <p:cNvPicPr>
            <a:picLocks noGrp="1" noChangeAspect="1"/>
          </p:cNvPicPr>
          <p:nvPr>
            <p:ph idx="1"/>
          </p:nvPr>
        </p:nvPicPr>
        <p:blipFill>
          <a:blip r:embed="rId2"/>
          <a:stretch>
            <a:fillRect/>
          </a:stretch>
        </p:blipFill>
        <p:spPr>
          <a:xfrm>
            <a:off x="2709069" y="1444625"/>
            <a:ext cx="6843712" cy="4562475"/>
          </a:xfrm>
        </p:spPr>
      </p:pic>
      <p:sp>
        <p:nvSpPr>
          <p:cNvPr id="4" name="Segnaposto numero diapositiva 3">
            <a:extLst>
              <a:ext uri="{FF2B5EF4-FFF2-40B4-BE49-F238E27FC236}">
                <a16:creationId xmlns:a16="http://schemas.microsoft.com/office/drawing/2014/main" xmlns="" id="{B694B6B0-80FB-FDFF-B448-EA89C6059614}"/>
              </a:ext>
            </a:extLst>
          </p:cNvPr>
          <p:cNvSpPr>
            <a:spLocks noGrp="1"/>
          </p:cNvSpPr>
          <p:nvPr>
            <p:ph type="sldNum" sz="quarter" idx="12"/>
          </p:nvPr>
        </p:nvSpPr>
        <p:spPr/>
        <p:txBody>
          <a:bodyPr/>
          <a:lstStyle/>
          <a:p>
            <a:pPr rtl="0"/>
            <a:fld id="{84D792B7-0397-C047-AE12-1A03F7E3DC83}" type="slidenum">
              <a:rPr lang="it-IT" noProof="0" smtClean="0"/>
              <a:t>9</a:t>
            </a:fld>
            <a:endParaRPr lang="it-IT" noProof="0"/>
          </a:p>
        </p:txBody>
      </p:sp>
      <p:sp>
        <p:nvSpPr>
          <p:cNvPr id="5" name="Segnaposto piè di pagina 4">
            <a:extLst>
              <a:ext uri="{FF2B5EF4-FFF2-40B4-BE49-F238E27FC236}">
                <a16:creationId xmlns:a16="http://schemas.microsoft.com/office/drawing/2014/main" xmlns="" id="{0C09F0BB-0376-2B07-D747-C288D37F9A04}"/>
              </a:ext>
            </a:extLst>
          </p:cNvPr>
          <p:cNvSpPr>
            <a:spLocks noGrp="1"/>
          </p:cNvSpPr>
          <p:nvPr>
            <p:ph type="ftr" sz="quarter" idx="11"/>
          </p:nvPr>
        </p:nvSpPr>
        <p:spPr/>
        <p:txBody>
          <a:bodyPr/>
          <a:lstStyle/>
          <a:p>
            <a:pPr rtl="0"/>
            <a:r>
              <a:rPr lang="it-IT" noProof="0"/>
              <a:t>Filologia romanza </a:t>
            </a:r>
          </a:p>
        </p:txBody>
      </p:sp>
      <p:sp>
        <p:nvSpPr>
          <p:cNvPr id="6" name="Segnaposto data 5">
            <a:extLst>
              <a:ext uri="{FF2B5EF4-FFF2-40B4-BE49-F238E27FC236}">
                <a16:creationId xmlns:a16="http://schemas.microsoft.com/office/drawing/2014/main" xmlns="" id="{85A38F57-5906-F605-8371-24F6AE0B0118}"/>
              </a:ext>
            </a:extLst>
          </p:cNvPr>
          <p:cNvSpPr>
            <a:spLocks noGrp="1"/>
          </p:cNvSpPr>
          <p:nvPr>
            <p:ph type="dt" sz="half" idx="10"/>
          </p:nvPr>
        </p:nvSpPr>
        <p:spPr/>
        <p:txBody>
          <a:bodyPr/>
          <a:lstStyle/>
          <a:p>
            <a:pPr rtl="0"/>
            <a:r>
              <a:rPr lang="it-IT" noProof="0"/>
              <a:t>2024/25</a:t>
            </a:r>
          </a:p>
        </p:txBody>
      </p:sp>
    </p:spTree>
    <p:extLst>
      <p:ext uri="{BB962C8B-B14F-4D97-AF65-F5344CB8AC3E}">
        <p14:creationId xmlns:p14="http://schemas.microsoft.com/office/powerpoint/2010/main" val="1541162186"/>
      </p:ext>
    </p:extLst>
  </p:cSld>
  <p:clrMapOvr>
    <a:masterClrMapping/>
  </p:clrMapOvr>
</p:sld>
</file>

<file path=ppt/theme/theme1.xml><?xml version="1.0" encoding="utf-8"?>
<a:theme xmlns:a="http://schemas.openxmlformats.org/drawingml/2006/main" name="Tema di Office">
  <a:themeElements>
    <a:clrScheme name="Custom 33">
      <a:dk1>
        <a:srgbClr val="000000"/>
      </a:dk1>
      <a:lt1>
        <a:srgbClr val="FFFFFF"/>
      </a:lt1>
      <a:dk2>
        <a:srgbClr val="59512B"/>
      </a:dk2>
      <a:lt2>
        <a:srgbClr val="E7E4E6"/>
      </a:lt2>
      <a:accent1>
        <a:srgbClr val="F8F4EC"/>
      </a:accent1>
      <a:accent2>
        <a:srgbClr val="474134"/>
      </a:accent2>
      <a:accent3>
        <a:srgbClr val="E5E0D8"/>
      </a:accent3>
      <a:accent4>
        <a:srgbClr val="B6A592"/>
      </a:accent4>
      <a:accent5>
        <a:srgbClr val="F4F0ED"/>
      </a:accent5>
      <a:accent6>
        <a:srgbClr val="CEC5A7"/>
      </a:accent6>
      <a:hlink>
        <a:srgbClr val="827D57"/>
      </a:hlink>
      <a:folHlink>
        <a:srgbClr val="867052"/>
      </a:folHlink>
    </a:clrScheme>
    <a:fontScheme name="Custom 31">
      <a:majorFont>
        <a:latin typeface="Felix Titling"/>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89230320.tgt.Office_68493487_TF33492763_Win32_OJ112356438.potx" id="{C7ED3A84-B593-4882-820F-78D0EA7DEF4A}" vid="{DA9ADBA3-CDC8-453E-B2C7-0E6BDBF6C097}"/>
    </a:ext>
  </a:extLst>
</a:theme>
</file>

<file path=ppt/theme/theme2.xml><?xml version="1.0" encoding="utf-8"?>
<a:theme xmlns:a="http://schemas.openxmlformats.org/drawingml/2006/main" name="Tema di Office">
  <a:themeElements>
    <a:clrScheme name="Custom 33">
      <a:dk1>
        <a:srgbClr val="000000"/>
      </a:dk1>
      <a:lt1>
        <a:srgbClr val="FFFFFF"/>
      </a:lt1>
      <a:dk2>
        <a:srgbClr val="59512B"/>
      </a:dk2>
      <a:lt2>
        <a:srgbClr val="E7E4E6"/>
      </a:lt2>
      <a:accent1>
        <a:srgbClr val="F8F4EC"/>
      </a:accent1>
      <a:accent2>
        <a:srgbClr val="474134"/>
      </a:accent2>
      <a:accent3>
        <a:srgbClr val="E5E0D8"/>
      </a:accent3>
      <a:accent4>
        <a:srgbClr val="B6A592"/>
      </a:accent4>
      <a:accent5>
        <a:srgbClr val="F4F0ED"/>
      </a:accent5>
      <a:accent6>
        <a:srgbClr val="CEC5A7"/>
      </a:accent6>
      <a:hlink>
        <a:srgbClr val="827D57"/>
      </a:hlink>
      <a:folHlink>
        <a:srgbClr val="867052"/>
      </a:folHlink>
    </a:clrScheme>
    <a:fontScheme name="Custom 31">
      <a:majorFont>
        <a:latin typeface="Felix Titling"/>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89230320.tgt.Office_68493487_TF33492763_Win32_OJ112356438.potx" id="{C7ED3A84-B593-4882-820F-78D0EA7DEF4A}" vid="{DA9ADBA3-CDC8-453E-B2C7-0E6BDBF6C097}"/>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5" ma:contentTypeDescription="Create a new document." ma:contentTypeScope="" ma:versionID="e02306daf00165b375dc6a58966960b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df88fb76bf5f555224557953949c1ec9"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BB8FCA9-2C7D-45A4-87C8-02C272E9F4DD}">
  <ds:schemaRefs>
    <ds:schemaRef ds:uri="http://schemas.microsoft.com/sharepoint/v3/contenttype/forms"/>
  </ds:schemaRefs>
</ds:datastoreItem>
</file>

<file path=customXml/itemProps2.xml><?xml version="1.0" encoding="utf-8"?>
<ds:datastoreItem xmlns:ds="http://schemas.openxmlformats.org/officeDocument/2006/customXml" ds:itemID="{339B373E-6FDE-4773-A0C6-CDA9846E30C9}">
  <ds:schemaRefs>
    <ds:schemaRef ds:uri="71af3243-3dd4-4a8d-8c0d-dd76da1f02a5"/>
    <ds:schemaRef ds:uri="http://schemas.microsoft.com/office/2006/documentManagement/types"/>
    <ds:schemaRef ds:uri="http://purl.org/dc/terms/"/>
    <ds:schemaRef ds:uri="http://schemas.openxmlformats.org/package/2006/metadata/core-properties"/>
    <ds:schemaRef ds:uri="http://purl.org/dc/elements/1.1/"/>
    <ds:schemaRef ds:uri="http://purl.org/dc/dcmitype/"/>
    <ds:schemaRef ds:uri="http://schemas.microsoft.com/office/infopath/2007/PartnerControls"/>
    <ds:schemaRef ds:uri="230e9df3-be65-4c73-a93b-d1236ebd677e"/>
    <ds:schemaRef ds:uri="http://schemas.microsoft.com/sharepoint/v3"/>
    <ds:schemaRef ds:uri="16c05727-aa75-4e4a-9b5f-8a80a1165891"/>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9C741A42-9646-4B63-A6BC-7DA2EE5F87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Design città</Template>
  <TotalTime>1085</TotalTime>
  <Words>2260</Words>
  <Application>Microsoft Office PowerPoint</Application>
  <PresentationFormat>Widescreen</PresentationFormat>
  <Paragraphs>337</Paragraphs>
  <Slides>44</Slides>
  <Notes>0</Notes>
  <HiddenSlides>0</HiddenSlides>
  <MMClips>0</MMClips>
  <ScaleCrop>false</ScaleCrop>
  <HeadingPairs>
    <vt:vector size="6" baseType="variant">
      <vt:variant>
        <vt:lpstr>Caratteri utilizzati</vt:lpstr>
      </vt:variant>
      <vt:variant>
        <vt:i4>13</vt:i4>
      </vt:variant>
      <vt:variant>
        <vt:lpstr>Tema</vt:lpstr>
      </vt:variant>
      <vt:variant>
        <vt:i4>2</vt:i4>
      </vt:variant>
      <vt:variant>
        <vt:lpstr>Titoli diapositive</vt:lpstr>
      </vt:variant>
      <vt:variant>
        <vt:i4>44</vt:i4>
      </vt:variant>
    </vt:vector>
  </HeadingPairs>
  <TitlesOfParts>
    <vt:vector size="59" baseType="lpstr">
      <vt:lpstr>Arial</vt:lpstr>
      <vt:lpstr>Avenir Next LT Pro</vt:lpstr>
      <vt:lpstr>Calibri</vt:lpstr>
      <vt:lpstr>FangSong</vt:lpstr>
      <vt:lpstr>Felix Titling</vt:lpstr>
      <vt:lpstr>Gadugi</vt:lpstr>
      <vt:lpstr>Garamond</vt:lpstr>
      <vt:lpstr>Georgia Pro Cond Light</vt:lpstr>
      <vt:lpstr>Gill Sans Nova Light</vt:lpstr>
      <vt:lpstr>Helvetica</vt:lpstr>
      <vt:lpstr>KodchiangUPC</vt:lpstr>
      <vt:lpstr>Microsoft Sans Serif</vt:lpstr>
      <vt:lpstr>Wingdings</vt:lpstr>
      <vt:lpstr>Tema di Office</vt:lpstr>
      <vt:lpstr>Tema di Office</vt:lpstr>
      <vt:lpstr>Presentazione standard di PowerPoint</vt:lpstr>
      <vt:lpstr>Cos’è la Filologia romanza?</vt:lpstr>
      <vt:lpstr>Definizione di filologia</vt:lpstr>
      <vt:lpstr>Lo specifico della filologia</vt:lpstr>
      <vt:lpstr>Lo specifico della filologia romanza</vt:lpstr>
      <vt:lpstr>Presentazione standard di PowerPoint</vt:lpstr>
      <vt:lpstr>Romania: Lo spazio delle lingue romanze </vt:lpstr>
      <vt:lpstr>Romània continua</vt:lpstr>
      <vt:lpstr>Romània perduta</vt:lpstr>
      <vt:lpstr>Romània nuova</vt:lpstr>
      <vt:lpstr>Numero dei parlanti le lingue romanze</vt:lpstr>
      <vt:lpstr>Ripassiamo: le 4 variazioni linguistiche</vt:lpstr>
      <vt:lpstr>Concetti preliminari: Lingue e dialetti</vt:lpstr>
      <vt:lpstr>Lingue romanze ufficiali</vt:lpstr>
      <vt:lpstr>I dialetti romanzi</vt:lpstr>
      <vt:lpstr>Due concetti importanti</vt:lpstr>
      <vt:lpstr>Lingue romanze con diversi gradi di riconoscimento</vt:lpstr>
      <vt:lpstr>Leggi a tutela del bilinguismo: Italia</vt:lpstr>
      <vt:lpstr>Esempi di bilinguismo</vt:lpstr>
      <vt:lpstr>Le comunità alloglotte della repubblica italiana</vt:lpstr>
      <vt:lpstr>Esempi di diglossia</vt:lpstr>
      <vt:lpstr>diasistema</vt:lpstr>
      <vt:lpstr>Dialetti e varietà</vt:lpstr>
      <vt:lpstr>Classificazione delle lingue romanze - geografia</vt:lpstr>
      <vt:lpstr>Classificazione delle lingue romanze - linguistica</vt:lpstr>
      <vt:lpstr>Notizie storiche sul latino</vt:lpstr>
      <vt:lpstr>L’italia pre-romana</vt:lpstr>
      <vt:lpstr>Tappe della latinizzazione dell'Italia – direzione sud</vt:lpstr>
      <vt:lpstr>Lingue di sostrato</vt:lpstr>
      <vt:lpstr>L’espansione imperiale romana</vt:lpstr>
      <vt:lpstr>Eventi di età imperiale</vt:lpstr>
      <vt:lpstr>Latino e greco nell’impero</vt:lpstr>
      <vt:lpstr>Lingue di adstrato</vt:lpstr>
      <vt:lpstr>Le invasioni barbariche</vt:lpstr>
      <vt:lpstr>Cronologia della caduta dell’impero - 1</vt:lpstr>
      <vt:lpstr>Cronologia della caduta dell’impero - 2</vt:lpstr>
      <vt:lpstr>L’europa nel VI secolo</vt:lpstr>
      <vt:lpstr>Lingue di superstrato</vt:lpstr>
      <vt:lpstr>La riconquista di Giustiniano  e il superstrato bizantino</vt:lpstr>
      <vt:lpstr>Dinamiche linguistiche  la reazione di sostrato</vt:lpstr>
      <vt:lpstr>Dinamiche linguistiche delle lingue di adstrato </vt:lpstr>
      <vt:lpstr>Dinamiche linguistiche delle lingue di superstrato</vt:lpstr>
      <vt:lpstr>Dall’unità alla differenziazione</vt:lpstr>
      <vt:lpstr>Unità linguistica latina solo apparente</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Filologia romanza</dc:title>
  <dc:creator>Paolo Giovanni Maninchedda</dc:creator>
  <cp:lastModifiedBy>Paolo Maninchedda</cp:lastModifiedBy>
  <cp:revision>36</cp:revision>
  <cp:lastPrinted>2024-10-08T18:23:20Z</cp:lastPrinted>
  <dcterms:created xsi:type="dcterms:W3CDTF">2023-09-06T14:53:07Z</dcterms:created>
  <dcterms:modified xsi:type="dcterms:W3CDTF">2024-10-13T10:15:09Z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