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E16E0-57F0-4D00-A62E-8DF334C48895}" type="datetimeFigureOut">
              <a:rPr lang="it-IT" smtClean="0"/>
              <a:t>08/10/2024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085F8-628A-4B09-B360-89D5C716005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31080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E16E0-57F0-4D00-A62E-8DF334C48895}" type="datetimeFigureOut">
              <a:rPr lang="it-IT" smtClean="0"/>
              <a:t>08/10/2024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085F8-628A-4B09-B360-89D5C716005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784199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E16E0-57F0-4D00-A62E-8DF334C48895}" type="datetimeFigureOut">
              <a:rPr lang="it-IT" smtClean="0"/>
              <a:t>08/10/2024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085F8-628A-4B09-B360-89D5C716005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8440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E16E0-57F0-4D00-A62E-8DF334C48895}" type="datetimeFigureOut">
              <a:rPr lang="it-IT" smtClean="0"/>
              <a:t>08/10/2024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085F8-628A-4B09-B360-89D5C716005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54868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E16E0-57F0-4D00-A62E-8DF334C48895}" type="datetimeFigureOut">
              <a:rPr lang="it-IT" smtClean="0"/>
              <a:t>08/10/2024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085F8-628A-4B09-B360-89D5C716005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1477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E16E0-57F0-4D00-A62E-8DF334C48895}" type="datetimeFigureOut">
              <a:rPr lang="it-IT" smtClean="0"/>
              <a:t>08/10/2024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085F8-628A-4B09-B360-89D5C716005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042105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E16E0-57F0-4D00-A62E-8DF334C48895}" type="datetimeFigureOut">
              <a:rPr lang="it-IT" smtClean="0"/>
              <a:t>08/10/2024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085F8-628A-4B09-B360-89D5C716005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030349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E16E0-57F0-4D00-A62E-8DF334C48895}" type="datetimeFigureOut">
              <a:rPr lang="it-IT" smtClean="0"/>
              <a:t>08/10/2024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085F8-628A-4B09-B360-89D5C716005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58855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E16E0-57F0-4D00-A62E-8DF334C48895}" type="datetimeFigureOut">
              <a:rPr lang="it-IT" smtClean="0"/>
              <a:t>08/10/2024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085F8-628A-4B09-B360-89D5C716005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46725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E16E0-57F0-4D00-A62E-8DF334C48895}" type="datetimeFigureOut">
              <a:rPr lang="it-IT" smtClean="0"/>
              <a:t>08/10/2024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085F8-628A-4B09-B360-89D5C716005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928068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E16E0-57F0-4D00-A62E-8DF334C48895}" type="datetimeFigureOut">
              <a:rPr lang="it-IT" smtClean="0"/>
              <a:t>08/10/2024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085F8-628A-4B09-B360-89D5C716005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34635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1E16E0-57F0-4D00-A62E-8DF334C48895}" type="datetimeFigureOut">
              <a:rPr lang="it-IT" smtClean="0"/>
              <a:t>08/10/2024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4085F8-628A-4B09-B360-89D5C716005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32597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rchivipci.it/mirador.html?manifest-url=https://iiif.fondazionegramsci.org/manifest/iiif-gramsci-0001/635a691d4efa76dc1a3b7137/manifest.json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F1D07B8E-7453-7B14-3277-31C515E7B8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Togliatti fa diventare Gramsci stalinista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91CC5314-3271-667F-10E5-CD4027CC2A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>
                <a:hlinkClick r:id="rId2"/>
              </a:rPr>
              <a:t>https://www.archivipci.it/mirador.html?manifest-url=https://iiif.fondazionegramsci.org/manifest/iiif-gramsci-0001/635a691d4efa76dc1a3b7137/manifest.json</a:t>
            </a:r>
            <a:r>
              <a:rPr lang="it-IT" dirty="0"/>
              <a:t> (pp. 288 – 306)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F6E57B6A-D06B-F097-EC8C-5B86323D8A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25069C4-336E-40F0-85A2-25D6F0A25D32}" type="datetime1">
              <a:rPr lang="it-IT" smtClean="0"/>
              <a:t>08/10/2024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756476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</Words>
  <Application>Microsoft Office PowerPoint</Application>
  <PresentationFormat>Widescreen</PresentationFormat>
  <Paragraphs>3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di Office</vt:lpstr>
      <vt:lpstr>Togliatti fa diventare Gramsci stalinista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Togliatti fa diventare Gramsci stalinista</dc:title>
  <dc:creator>Paolo Maninchedda</dc:creator>
  <cp:lastModifiedBy>Paolo Maninchedda</cp:lastModifiedBy>
  <cp:revision>1</cp:revision>
  <dcterms:created xsi:type="dcterms:W3CDTF">2024-10-08T15:11:33Z</dcterms:created>
  <dcterms:modified xsi:type="dcterms:W3CDTF">2024-10-08T15:11:51Z</dcterms:modified>
</cp:coreProperties>
</file>