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72" r:id="rId5"/>
  </p:sldMasterIdLst>
  <p:notesMasterIdLst>
    <p:notesMasterId r:id="rId32"/>
  </p:notesMasterIdLst>
  <p:handoutMasterIdLst>
    <p:handoutMasterId r:id="rId33"/>
  </p:handoutMasterIdLst>
  <p:sldIdLst>
    <p:sldId id="382" r:id="rId6"/>
    <p:sldId id="357" r:id="rId7"/>
    <p:sldId id="358" r:id="rId8"/>
    <p:sldId id="359" r:id="rId9"/>
    <p:sldId id="360" r:id="rId10"/>
    <p:sldId id="361" r:id="rId11"/>
    <p:sldId id="362" r:id="rId12"/>
    <p:sldId id="363" r:id="rId13"/>
    <p:sldId id="364" r:id="rId14"/>
    <p:sldId id="367" r:id="rId15"/>
    <p:sldId id="366" r:id="rId16"/>
    <p:sldId id="368" r:id="rId17"/>
    <p:sldId id="369" r:id="rId18"/>
    <p:sldId id="378" r:id="rId19"/>
    <p:sldId id="365" r:id="rId20"/>
    <p:sldId id="370" r:id="rId21"/>
    <p:sldId id="371" r:id="rId22"/>
    <p:sldId id="372" r:id="rId23"/>
    <p:sldId id="373" r:id="rId24"/>
    <p:sldId id="374" r:id="rId25"/>
    <p:sldId id="375" r:id="rId26"/>
    <p:sldId id="376" r:id="rId27"/>
    <p:sldId id="377" r:id="rId28"/>
    <p:sldId id="379" r:id="rId29"/>
    <p:sldId id="380" r:id="rId30"/>
    <p:sldId id="381" r:id="rId31"/>
  </p:sldIdLst>
  <p:sldSz cx="12192000" cy="6858000"/>
  <p:notesSz cx="6858000" cy="9144000"/>
  <p:defaultTextStyle>
    <a:defPPr rtl="0">
      <a:defRPr lang="it-IT"/>
    </a:defPPr>
    <a:lvl1pPr marL="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3A2F"/>
    <a:srgbClr val="474134"/>
    <a:srgbClr val="554D3D"/>
    <a:srgbClr val="595515"/>
    <a:srgbClr val="5A532C"/>
    <a:srgbClr val="5B542C"/>
    <a:srgbClr val="59522B"/>
    <a:srgbClr val="5D562D"/>
    <a:srgbClr val="655D31"/>
    <a:srgbClr val="6B6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879" autoAdjust="0"/>
  </p:normalViewPr>
  <p:slideViewPr>
    <p:cSldViewPr snapToGrid="0" showGuides="1">
      <p:cViewPr varScale="1">
        <p:scale>
          <a:sx n="57" d="100"/>
          <a:sy n="57" d="100"/>
        </p:scale>
        <p:origin x="696" y="34"/>
      </p:cViewPr>
      <p:guideLst>
        <p:guide orient="horz" pos="218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282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handoutMaster" Target="handoutMasters/handoutMaster1.xml"/><Relationship Id="rId38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viewProps" Target="viewProp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xmlns="" id="{53FCFC70-A59A-436E-B5FF-ACFE56745B2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it-IT" sz="1200"/>
            </a:lvl1pPr>
          </a:lstStyle>
          <a:p>
            <a:pPr rtl="0"/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xmlns="" id="{3F64115D-CE3E-4E24-8B01-89E99FA55CC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it-IT" sz="1200"/>
            </a:lvl1pPr>
          </a:lstStyle>
          <a:p>
            <a:pPr rtl="0"/>
            <a:fld id="{217E958C-0E73-494C-9AE8-3A2653B3A99C}" type="datetime1">
              <a:rPr lang="it-IT" smtClean="0"/>
              <a:t>07/10/2024</a:t>
            </a:fld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xmlns="" id="{7B8008DC-4974-4910-8C2F-F08C99A5779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it-IT" sz="1200"/>
            </a:lvl1pPr>
          </a:lstStyle>
          <a:p>
            <a:pPr rtl="0"/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xmlns="" id="{8BD3AA9C-7324-4A0F-BA80-C41F39C6FD2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it-IT" sz="1200"/>
            </a:lvl1pPr>
          </a:lstStyle>
          <a:p>
            <a:pPr rtl="0"/>
            <a:fld id="{3D94777C-A8D2-4F46-A66E-A1890EBDE03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41606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it-IT" sz="1200"/>
            </a:lvl1pPr>
          </a:lstStyle>
          <a:p>
            <a:pPr rtl="0"/>
            <a:endParaRPr lang="it-IT" noProof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it-IT" sz="1200"/>
            </a:lvl1pPr>
          </a:lstStyle>
          <a:p>
            <a:fld id="{96B87097-53AC-4366-9417-6AC7F2B331A2}" type="datetime1">
              <a:rPr lang="it-IT" smtClean="0"/>
              <a:pPr/>
              <a:t>07/10/2024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>
            <a:defPPr>
              <a:defRPr lang="it-IT"/>
            </a:defPPr>
          </a:lstStyle>
          <a:p>
            <a:pPr rt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>
              <a:defRPr lang="it-IT"/>
            </a:defPPr>
          </a:lstStyle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it-IT" sz="1200"/>
            </a:lvl1pPr>
          </a:lstStyle>
          <a:p>
            <a:pPr rtl="0"/>
            <a:endParaRPr lang="it-IT" noProof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it-IT" sz="1200"/>
            </a:lvl1pPr>
          </a:lstStyle>
          <a:p>
            <a:pPr rtl="0"/>
            <a:fld id="{E22815FE-BC4D-474E-9AA3-6983BC3D8777}" type="slidenum">
              <a:rPr lang="it-IT" noProof="0" smtClean="0"/>
              <a:t>‹N›</a:t>
            </a:fld>
            <a:endParaRPr lang="it-IT" noProof="0"/>
          </a:p>
        </p:txBody>
      </p:sp>
    </p:spTree>
    <p:extLst>
      <p:ext uri="{BB962C8B-B14F-4D97-AF65-F5344CB8AC3E}">
        <p14:creationId xmlns:p14="http://schemas.microsoft.com/office/powerpoint/2010/main" val="36135596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egnaposto immagine 19">
            <a:extLst>
              <a:ext uri="{FF2B5EF4-FFF2-40B4-BE49-F238E27FC236}">
                <a16:creationId xmlns:a16="http://schemas.microsoft.com/office/drawing/2014/main" xmlns="" id="{0177DF1D-D731-86FC-22F9-00221AD8C2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89143" y="440217"/>
            <a:ext cx="9613711" cy="2327086"/>
          </a:xfrm>
          <a:ln w="15875">
            <a:solidFill>
              <a:schemeClr val="accent1"/>
            </a:solidFill>
          </a:ln>
        </p:spPr>
        <p:txBody>
          <a:bodyPr rtlCol="0" anchor="ctr">
            <a:noAutofit/>
          </a:bodyPr>
          <a:lstStyle>
            <a:lvl1pPr marL="0" indent="0" algn="ctr">
              <a:buNone/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xmlns="" id="{C7A4FE67-D925-EFE3-2BA5-C28DA7C030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236976"/>
            <a:ext cx="6867144" cy="2386584"/>
          </a:xfrm>
        </p:spPr>
        <p:txBody>
          <a:bodyPr rtlCol="0" anchor="b">
            <a:noAutofit/>
          </a:bodyPr>
          <a:lstStyle>
            <a:lvl1pPr algn="l">
              <a:defRPr lang="it-IT" sz="6600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xmlns="" id="{33D58524-513B-3FD2-4ED0-CB0CA3A3DF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27648" y="5971032"/>
            <a:ext cx="3776472" cy="530352"/>
          </a:xfrm>
        </p:spPr>
        <p:txBody>
          <a:bodyPr rtlCol="0">
            <a:noAutofit/>
          </a:bodyPr>
          <a:lstStyle>
            <a:lvl1pPr marL="0" indent="0" algn="ctr">
              <a:buNone/>
              <a:defRPr lang="it-IT" sz="2000">
                <a:solidFill>
                  <a:schemeClr val="accent1"/>
                </a:solidFill>
                <a:latin typeface="Gill Sans Nova Light" panose="020B0302020104020203" pitchFamily="34" charset="0"/>
              </a:defRPr>
            </a:lvl1pPr>
            <a:lvl2pPr marL="457200" indent="0" algn="ctr">
              <a:buNone/>
              <a:defRPr lang="it-IT" sz="2000"/>
            </a:lvl2pPr>
            <a:lvl3pPr marL="914400" indent="0" algn="ctr">
              <a:buNone/>
              <a:defRPr lang="it-IT" sz="1800"/>
            </a:lvl3pPr>
            <a:lvl4pPr marL="1371600" indent="0" algn="ctr">
              <a:buNone/>
              <a:defRPr lang="it-IT" sz="1600"/>
            </a:lvl4pPr>
            <a:lvl5pPr marL="1828800" indent="0" algn="ctr">
              <a:buNone/>
              <a:defRPr lang="it-IT" sz="1600"/>
            </a:lvl5pPr>
            <a:lvl6pPr marL="2286000" indent="0" algn="ctr">
              <a:buNone/>
              <a:defRPr lang="it-IT" sz="1600"/>
            </a:lvl6pPr>
            <a:lvl7pPr marL="2743200" indent="0" algn="ctr">
              <a:buNone/>
              <a:defRPr lang="it-IT" sz="1600"/>
            </a:lvl7pPr>
            <a:lvl8pPr marL="3200400" indent="0" algn="ctr">
              <a:buNone/>
              <a:defRPr lang="it-IT" sz="1600"/>
            </a:lvl8pPr>
            <a:lvl9pPr marL="3657600" indent="0" algn="ctr">
              <a:buNone/>
              <a:defRPr lang="it-IT" sz="1600"/>
            </a:lvl9pPr>
          </a:lstStyle>
          <a:p>
            <a:pPr rtl="0"/>
            <a:r>
              <a:rPr lang="it-IT" noProof="0"/>
              <a:t>Fare clic per modificare lo stile del sottotitolo dello schema</a:t>
            </a:r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xmlns="" id="{AAA2A54F-058C-EF24-C892-91614AF2D7E8}"/>
              </a:ext>
            </a:extLst>
          </p:cNvPr>
          <p:cNvCxnSpPr>
            <a:cxnSpLocks/>
          </p:cNvCxnSpPr>
          <p:nvPr userDrawn="1"/>
        </p:nvCxnSpPr>
        <p:spPr>
          <a:xfrm flipV="1">
            <a:off x="398367" y="0"/>
            <a:ext cx="0" cy="685800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xmlns="" id="{1A313A15-57C2-5BD9-DE2B-442792010C50}"/>
              </a:ext>
            </a:extLst>
          </p:cNvPr>
          <p:cNvCxnSpPr>
            <a:cxnSpLocks/>
          </p:cNvCxnSpPr>
          <p:nvPr userDrawn="1"/>
        </p:nvCxnSpPr>
        <p:spPr>
          <a:xfrm flipV="1">
            <a:off x="11793633" y="0"/>
            <a:ext cx="0" cy="685800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xmlns="" id="{09D750DB-651A-3C95-E822-712897C2D5A4}"/>
              </a:ext>
            </a:extLst>
          </p:cNvPr>
          <p:cNvCxnSpPr>
            <a:cxnSpLocks/>
          </p:cNvCxnSpPr>
          <p:nvPr userDrawn="1"/>
        </p:nvCxnSpPr>
        <p:spPr>
          <a:xfrm>
            <a:off x="398366" y="3226467"/>
            <a:ext cx="11395267" cy="443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xmlns="" id="{6136281F-EE75-A92A-B85E-00B02B5C0B67}"/>
              </a:ext>
            </a:extLst>
          </p:cNvPr>
          <p:cNvCxnSpPr>
            <a:cxnSpLocks/>
          </p:cNvCxnSpPr>
          <p:nvPr userDrawn="1"/>
        </p:nvCxnSpPr>
        <p:spPr>
          <a:xfrm>
            <a:off x="-11430" y="6165891"/>
            <a:ext cx="6339792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xmlns="" id="{F5B98AA9-64E2-C5F9-3E90-D02F312EDC52}"/>
              </a:ext>
            </a:extLst>
          </p:cNvPr>
          <p:cNvCxnSpPr>
            <a:cxnSpLocks/>
          </p:cNvCxnSpPr>
          <p:nvPr userDrawn="1"/>
        </p:nvCxnSpPr>
        <p:spPr>
          <a:xfrm>
            <a:off x="10103564" y="6165891"/>
            <a:ext cx="2088436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6440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quenza temporal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xmlns="" id="{2FEDE488-304D-8F7B-7181-CB5794855926}"/>
              </a:ext>
            </a:extLst>
          </p:cNvPr>
          <p:cNvCxnSpPr>
            <a:cxnSpLocks/>
          </p:cNvCxnSpPr>
          <p:nvPr userDrawn="1"/>
        </p:nvCxnSpPr>
        <p:spPr>
          <a:xfrm>
            <a:off x="1565155" y="1983947"/>
            <a:ext cx="10626845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olo 1">
            <a:extLst>
              <a:ext uri="{FF2B5EF4-FFF2-40B4-BE49-F238E27FC236}">
                <a16:creationId xmlns:a16="http://schemas.microsoft.com/office/drawing/2014/main" xmlns="" id="{95A0BD26-4C3C-C934-E3C5-C4ABD369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73152"/>
            <a:ext cx="3227832" cy="969264"/>
          </a:xfr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32" name="Segnaposto immagine 31">
            <a:extLst>
              <a:ext uri="{FF2B5EF4-FFF2-40B4-BE49-F238E27FC236}">
                <a16:creationId xmlns:a16="http://schemas.microsoft.com/office/drawing/2014/main" xmlns="" id="{87F13219-232C-C38C-7D86-D48FAC7D8270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594360" y="1481328"/>
            <a:ext cx="969264" cy="96926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19" name="Segnaposto testo 2">
            <a:extLst>
              <a:ext uri="{FF2B5EF4-FFF2-40B4-BE49-F238E27FC236}">
                <a16:creationId xmlns:a16="http://schemas.microsoft.com/office/drawing/2014/main" xmlns="" id="{CB1722C2-4C66-F8BA-B3DD-6199116EFB2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12064" y="2743200"/>
            <a:ext cx="1389888" cy="466344"/>
          </a:xfrm>
        </p:spPr>
        <p:txBody>
          <a:bodyPr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24" name="Segnaposto testo 2">
            <a:extLst>
              <a:ext uri="{FF2B5EF4-FFF2-40B4-BE49-F238E27FC236}">
                <a16:creationId xmlns:a16="http://schemas.microsoft.com/office/drawing/2014/main" xmlns="" id="{68F906E4-47B1-BEE5-E30F-146C6869BF2D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512064" y="3218688"/>
            <a:ext cx="1801368" cy="1481328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3" name="Segnaposto immagine 31">
            <a:extLst>
              <a:ext uri="{FF2B5EF4-FFF2-40B4-BE49-F238E27FC236}">
                <a16:creationId xmlns:a16="http://schemas.microsoft.com/office/drawing/2014/main" xmlns="" id="{F8C639A8-0897-2015-9829-94E98335DF21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017520" y="1481328"/>
            <a:ext cx="969264" cy="96926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21" name="Segnaposto testo 2">
            <a:extLst>
              <a:ext uri="{FF2B5EF4-FFF2-40B4-BE49-F238E27FC236}">
                <a16:creationId xmlns:a16="http://schemas.microsoft.com/office/drawing/2014/main" xmlns="" id="{EEF857FA-9C5E-BED3-1ABB-A734EE39340B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2916936" y="2743200"/>
            <a:ext cx="1389888" cy="466344"/>
          </a:xfrm>
        </p:spPr>
        <p:txBody>
          <a:bodyPr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26" name="Segnaposto testo 2">
            <a:extLst>
              <a:ext uri="{FF2B5EF4-FFF2-40B4-BE49-F238E27FC236}">
                <a16:creationId xmlns:a16="http://schemas.microsoft.com/office/drawing/2014/main" xmlns="" id="{5C6EFDC5-2080-3126-AB93-FB89817B2C2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2916936" y="3218688"/>
            <a:ext cx="1801368" cy="1481328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4" name="Segnaposto immagine 31">
            <a:extLst>
              <a:ext uri="{FF2B5EF4-FFF2-40B4-BE49-F238E27FC236}">
                <a16:creationId xmlns:a16="http://schemas.microsoft.com/office/drawing/2014/main" xmlns="" id="{6CBA6ABC-D5D1-9758-59EA-8DE549CC612D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5440680" y="1481328"/>
            <a:ext cx="969264" cy="96926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22" name="Segnaposto testo 2">
            <a:extLst>
              <a:ext uri="{FF2B5EF4-FFF2-40B4-BE49-F238E27FC236}">
                <a16:creationId xmlns:a16="http://schemas.microsoft.com/office/drawing/2014/main" xmlns="" id="{F990F14B-1D1F-AA8D-BB23-FA8F7EEF666B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358384" y="2743200"/>
            <a:ext cx="1389888" cy="466344"/>
          </a:xfrm>
        </p:spPr>
        <p:txBody>
          <a:bodyPr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27" name="Segnaposto testo 2">
            <a:extLst>
              <a:ext uri="{FF2B5EF4-FFF2-40B4-BE49-F238E27FC236}">
                <a16:creationId xmlns:a16="http://schemas.microsoft.com/office/drawing/2014/main" xmlns="" id="{D6CD9CDA-E122-F6EB-30B5-26D7E17771AB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5358384" y="3218688"/>
            <a:ext cx="1801368" cy="1481328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35" name="Segnaposto immagine 31">
            <a:extLst>
              <a:ext uri="{FF2B5EF4-FFF2-40B4-BE49-F238E27FC236}">
                <a16:creationId xmlns:a16="http://schemas.microsoft.com/office/drawing/2014/main" xmlns="" id="{8AC38C98-F011-6729-EA3D-B9F72D88DBB5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7744968" y="1481328"/>
            <a:ext cx="969264" cy="96926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23" name="Segnaposto testo 2">
            <a:extLst>
              <a:ext uri="{FF2B5EF4-FFF2-40B4-BE49-F238E27FC236}">
                <a16:creationId xmlns:a16="http://schemas.microsoft.com/office/drawing/2014/main" xmlns="" id="{01D32DAF-E8E7-6294-0961-BC9CCFB6F413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7644384" y="2743200"/>
            <a:ext cx="1389888" cy="466344"/>
          </a:xfrm>
        </p:spPr>
        <p:txBody>
          <a:bodyPr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28" name="Segnaposto testo 2">
            <a:extLst>
              <a:ext uri="{FF2B5EF4-FFF2-40B4-BE49-F238E27FC236}">
                <a16:creationId xmlns:a16="http://schemas.microsoft.com/office/drawing/2014/main" xmlns="" id="{C9875650-BD0D-32C5-3819-F8C14365B414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7644384" y="3218688"/>
            <a:ext cx="1801368" cy="1481328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36" name="Segnaposto immagine 31">
            <a:extLst>
              <a:ext uri="{FF2B5EF4-FFF2-40B4-BE49-F238E27FC236}">
                <a16:creationId xmlns:a16="http://schemas.microsoft.com/office/drawing/2014/main" xmlns="" id="{40E68EB8-B0D8-E5D4-CE19-45219E4D7038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10204704" y="1481328"/>
            <a:ext cx="969264" cy="96926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20" name="Segnaposto testo 4">
            <a:extLst>
              <a:ext uri="{FF2B5EF4-FFF2-40B4-BE49-F238E27FC236}">
                <a16:creationId xmlns:a16="http://schemas.microsoft.com/office/drawing/2014/main" xmlns="" id="{7D1D0610-E513-F5EA-0393-622F692CA0F2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10113264" y="2743200"/>
            <a:ext cx="1389888" cy="466344"/>
          </a:xfrm>
        </p:spPr>
        <p:txBody>
          <a:bodyPr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25" name="Segnaposto testo 4">
            <a:extLst>
              <a:ext uri="{FF2B5EF4-FFF2-40B4-BE49-F238E27FC236}">
                <a16:creationId xmlns:a16="http://schemas.microsoft.com/office/drawing/2014/main" xmlns="" id="{3BF37293-4E33-5570-29ED-04EB525DD19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113264" y="3218688"/>
            <a:ext cx="1801368" cy="1481328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2101ABA6-5EA3-1AE9-0825-523073F78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fld id="{84D792B7-0397-C047-AE12-1A03F7E3DC83}" type="slidenum">
              <a:rPr lang="it-IT" noProof="0" smtClean="0"/>
              <a:pPr rtl="0"/>
              <a:t>‹N›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726C5317-E14C-8E61-2C1E-0430778E8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titolo della presentazione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5A514D0E-ED92-E1A4-0E78-546375A0A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20XX</a:t>
            </a:r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xmlns="" id="{DEEA677E-8DEA-5E75-BA4B-23D1BA7F8E99}"/>
              </a:ext>
            </a:extLst>
          </p:cNvPr>
          <p:cNvCxnSpPr>
            <a:cxnSpLocks/>
          </p:cNvCxnSpPr>
          <p:nvPr userDrawn="1"/>
        </p:nvCxnSpPr>
        <p:spPr>
          <a:xfrm>
            <a:off x="7024914" y="522548"/>
            <a:ext cx="5167086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xmlns="" id="{3B3319DB-4A46-5428-C6CC-D0751895D66F}"/>
              </a:ext>
            </a:extLst>
          </p:cNvPr>
          <p:cNvCxnSpPr>
            <a:cxnSpLocks/>
          </p:cNvCxnSpPr>
          <p:nvPr userDrawn="1"/>
        </p:nvCxnSpPr>
        <p:spPr>
          <a:xfrm>
            <a:off x="0" y="5757057"/>
            <a:ext cx="8504858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xmlns="" id="{262B810B-B523-F767-647B-12432989B2E9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egnaposto testo 16">
            <a:extLst>
              <a:ext uri="{FF2B5EF4-FFF2-40B4-BE49-F238E27FC236}">
                <a16:creationId xmlns:a16="http://schemas.microsoft.com/office/drawing/2014/main" xmlns="" id="{2A089CB3-1FD6-52E9-890B-0C5EC799D8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836655" y="5143104"/>
            <a:ext cx="3355345" cy="1252728"/>
          </a:xfrm>
        </p:spPr>
        <p:txBody>
          <a:bodyPr rtlCol="0" anchor="ctr"/>
          <a:lstStyle>
            <a:lvl1pPr marL="0" indent="0">
              <a:buNone/>
              <a:defRPr lang="it-IT" sz="4000">
                <a:solidFill>
                  <a:schemeClr val="accent1"/>
                </a:solidFill>
                <a:latin typeface="+mj-lt"/>
              </a:defRPr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</p:spTree>
    <p:extLst>
      <p:ext uri="{BB962C8B-B14F-4D97-AF65-F5344CB8AC3E}">
        <p14:creationId xmlns:p14="http://schemas.microsoft.com/office/powerpoint/2010/main" val="1961278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FF50672C-3B98-424B-3047-A14FF403A8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344" y="36576"/>
            <a:ext cx="5294376" cy="969264"/>
          </a:xfrm>
        </p:spPr>
        <p:txBody>
          <a:bodyPr rtlCol="0"/>
          <a:lstStyle>
            <a:lvl1pPr>
              <a:lnSpc>
                <a:spcPct val="100000"/>
              </a:lnSpc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22" name="Segnaposto immagine 20">
            <a:extLst>
              <a:ext uri="{FF2B5EF4-FFF2-40B4-BE49-F238E27FC236}">
                <a16:creationId xmlns:a16="http://schemas.microsoft.com/office/drawing/2014/main" xmlns="" id="{656258F0-1496-C756-9648-B7772E2B111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4501" y="1592221"/>
            <a:ext cx="5207000" cy="4292599"/>
          </a:xfrm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FontTx/>
              <a:buNone/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xmlns="" id="{39399D7D-8B9F-47AD-ACF1-0FAA4506900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565392" y="740664"/>
            <a:ext cx="5157787" cy="466344"/>
          </a:xfrm>
        </p:spPr>
        <p:txBody>
          <a:bodyPr rtlCol="0" anchor="ctr"/>
          <a:lstStyle>
            <a:lvl1pPr marL="0" indent="0">
              <a:buNone/>
              <a:defRPr lang="it-IT" sz="2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xmlns="" id="{FD2E9DC0-11F7-BF92-00BF-7C7E94670C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65392" y="1417320"/>
            <a:ext cx="5157787" cy="2029968"/>
          </a:xfrm>
        </p:spPr>
        <p:txBody>
          <a:bodyPr rtlCol="0"/>
          <a:lstStyle>
            <a:lvl1pPr>
              <a:lnSpc>
                <a:spcPct val="100000"/>
              </a:lnSpc>
              <a:spcBef>
                <a:spcPts val="1800"/>
              </a:spcBef>
              <a:defRPr lang="it-IT" sz="1800">
                <a:solidFill>
                  <a:schemeClr val="accent1"/>
                </a:solidFill>
              </a:defRPr>
            </a:lvl1pPr>
            <a:lvl2pPr>
              <a:lnSpc>
                <a:spcPct val="100000"/>
              </a:lnSpc>
              <a:spcBef>
                <a:spcPts val="600"/>
              </a:spcBef>
              <a:defRPr lang="it-IT" sz="1600">
                <a:solidFill>
                  <a:schemeClr val="accent1"/>
                </a:solidFill>
              </a:defRPr>
            </a:lvl2pPr>
            <a:lvl3pPr>
              <a:lnSpc>
                <a:spcPct val="100000"/>
              </a:lnSpc>
              <a:spcBef>
                <a:spcPts val="600"/>
              </a:spcBef>
              <a:defRPr lang="it-IT" sz="1400">
                <a:solidFill>
                  <a:schemeClr val="accent1"/>
                </a:solidFill>
              </a:defRPr>
            </a:lvl3pPr>
            <a:lvl4pPr>
              <a:lnSpc>
                <a:spcPct val="100000"/>
              </a:lnSpc>
              <a:spcBef>
                <a:spcPts val="600"/>
              </a:spcBef>
              <a:defRPr lang="it-IT" sz="1200">
                <a:solidFill>
                  <a:schemeClr val="accent1"/>
                </a:solidFill>
              </a:defRPr>
            </a:lvl4pPr>
            <a:lvl5pPr>
              <a:lnSpc>
                <a:spcPct val="100000"/>
              </a:lnSpc>
              <a:spcBef>
                <a:spcPts val="600"/>
              </a:spcBef>
              <a:defRPr lang="it-IT" sz="1200">
                <a:solidFill>
                  <a:schemeClr val="accent1"/>
                </a:solidFill>
              </a:defRPr>
            </a:lvl5pPr>
          </a:lstStyle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xmlns="" id="{FA110F4B-383C-979A-7C67-60731A902CCF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565392" y="3941064"/>
            <a:ext cx="5183188" cy="466344"/>
          </a:xfrm>
        </p:spPr>
        <p:txBody>
          <a:bodyPr rtlCol="0" anchor="ctr"/>
          <a:lstStyle>
            <a:lvl1pPr marL="0" indent="0">
              <a:buNone/>
              <a:defRPr lang="it-IT" sz="2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xmlns="" id="{0758E51B-C92F-F9B7-5D67-2EE0685CCF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565392" y="4485555"/>
            <a:ext cx="5183188" cy="1197864"/>
          </a:xfrm>
        </p:spPr>
        <p:txBody>
          <a:bodyPr rtlCol="0"/>
          <a:lstStyle>
            <a:lvl1pPr>
              <a:lnSpc>
                <a:spcPct val="100000"/>
              </a:lnSpc>
              <a:spcBef>
                <a:spcPts val="1800"/>
              </a:spcBef>
              <a:defRPr lang="it-IT" sz="1800">
                <a:solidFill>
                  <a:schemeClr val="accent1"/>
                </a:solidFill>
              </a:defRPr>
            </a:lvl1pPr>
            <a:lvl2pPr>
              <a:lnSpc>
                <a:spcPct val="100000"/>
              </a:lnSpc>
              <a:spcBef>
                <a:spcPts val="600"/>
              </a:spcBef>
              <a:defRPr lang="it-IT" sz="1600">
                <a:solidFill>
                  <a:schemeClr val="accent1"/>
                </a:solidFill>
              </a:defRPr>
            </a:lvl2pPr>
            <a:lvl3pPr>
              <a:lnSpc>
                <a:spcPct val="100000"/>
              </a:lnSpc>
              <a:spcBef>
                <a:spcPts val="600"/>
              </a:spcBef>
              <a:defRPr lang="it-IT" sz="1400">
                <a:solidFill>
                  <a:schemeClr val="accent1"/>
                </a:solidFill>
              </a:defRPr>
            </a:lvl3pPr>
            <a:lvl4pPr>
              <a:lnSpc>
                <a:spcPct val="100000"/>
              </a:lnSpc>
              <a:spcBef>
                <a:spcPts val="600"/>
              </a:spcBef>
              <a:defRPr lang="it-IT" sz="1200">
                <a:solidFill>
                  <a:schemeClr val="accent1"/>
                </a:solidFill>
              </a:defRPr>
            </a:lvl4pPr>
            <a:lvl5pPr>
              <a:lnSpc>
                <a:spcPct val="100000"/>
              </a:lnSpc>
              <a:spcBef>
                <a:spcPts val="600"/>
              </a:spcBef>
              <a:defRPr lang="it-IT" sz="1200">
                <a:solidFill>
                  <a:schemeClr val="accent1"/>
                </a:solidFill>
              </a:defRPr>
            </a:lvl5pPr>
          </a:lstStyle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xmlns="" id="{2F376A9B-4626-290B-917F-B57D35120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fld id="{84D792B7-0397-C047-AE12-1A03F7E3DC83}" type="slidenum">
              <a:rPr lang="it-IT" noProof="0" smtClean="0"/>
              <a:pPr rtl="0"/>
              <a:t>‹N›</a:t>
            </a:fld>
            <a:endParaRPr lang="it-IT" noProof="0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xmlns="" id="{7147E33F-E2CD-B99B-7A79-CDC2550A1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titolo della presentazione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xmlns="" id="{7427C822-3603-1035-6BD5-07AEADACE8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20XX</a:t>
            </a:r>
          </a:p>
        </p:txBody>
      </p: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xmlns="" id="{BE816DB4-C374-189A-F1F8-5F1B43EC2B71}"/>
              </a:ext>
            </a:extLst>
          </p:cNvPr>
          <p:cNvCxnSpPr>
            <a:cxnSpLocks/>
          </p:cNvCxnSpPr>
          <p:nvPr userDrawn="1"/>
        </p:nvCxnSpPr>
        <p:spPr>
          <a:xfrm>
            <a:off x="0" y="1037557"/>
            <a:ext cx="6096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xmlns="" id="{4FEC7540-FB09-0AE1-04FF-3706800F4DB6}"/>
              </a:ext>
            </a:extLst>
          </p:cNvPr>
          <p:cNvCxnSpPr>
            <a:cxnSpLocks/>
          </p:cNvCxnSpPr>
          <p:nvPr userDrawn="1"/>
        </p:nvCxnSpPr>
        <p:spPr>
          <a:xfrm flipV="1">
            <a:off x="6096000" y="0"/>
            <a:ext cx="0" cy="6439485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xmlns="" id="{D69421D4-0B4D-95CB-4FCB-E139DCBAD9BB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78489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 contenut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12">
            <a:extLst>
              <a:ext uri="{FF2B5EF4-FFF2-40B4-BE49-F238E27FC236}">
                <a16:creationId xmlns:a16="http://schemas.microsoft.com/office/drawing/2014/main" xmlns="" id="{1B0F0B75-DD75-7194-E40A-3AA5DD203B15}"/>
              </a:ext>
            </a:extLst>
          </p:cNvPr>
          <p:cNvSpPr/>
          <p:nvPr userDrawn="1"/>
        </p:nvSpPr>
        <p:spPr>
          <a:xfrm>
            <a:off x="3886830" y="1031243"/>
            <a:ext cx="7906804" cy="540624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t-IT"/>
            </a:defPPr>
          </a:lstStyle>
          <a:p>
            <a:pPr algn="ctr" rtl="0"/>
            <a:endParaRPr lang="it-IT" noProof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xmlns="" id="{AEB85F28-9AE2-01CA-E801-96F2F2ACC4FE}"/>
              </a:ext>
            </a:extLst>
          </p:cNvPr>
          <p:cNvSpPr/>
          <p:nvPr userDrawn="1"/>
        </p:nvSpPr>
        <p:spPr>
          <a:xfrm>
            <a:off x="409046" y="1042071"/>
            <a:ext cx="3455590" cy="539541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t-IT"/>
            </a:defPPr>
          </a:lstStyle>
          <a:p>
            <a:pPr algn="ctr" rtl="0"/>
            <a:endParaRPr lang="it-IT" noProof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xmlns="" id="{95A0BD26-4C3C-C934-E3C5-C4ABD369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9112" y="64008"/>
            <a:ext cx="8165592" cy="969264"/>
          </a:xfrm>
        </p:spPr>
        <p:txBody>
          <a:bodyPr rtlCol="0"/>
          <a:lstStyle>
            <a:lvl1pPr algn="ctr">
              <a:defRPr lang="it-IT"/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21" name="Segnaposto testo 2">
            <a:extLst>
              <a:ext uri="{FF2B5EF4-FFF2-40B4-BE49-F238E27FC236}">
                <a16:creationId xmlns:a16="http://schemas.microsoft.com/office/drawing/2014/main" xmlns="" id="{77B3A0F7-4877-4804-831D-E094CB4C49B3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67512" y="1673352"/>
            <a:ext cx="2907792" cy="466344"/>
          </a:xfrm>
        </p:spPr>
        <p:txBody>
          <a:bodyPr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 b="0"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D53F374C-57DC-E207-D494-6986428A2D6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114800" y="1307592"/>
            <a:ext cx="7598664" cy="1197864"/>
          </a:xfrm>
        </p:spPr>
        <p:txBody>
          <a:bodyPr rtlCol="0" anchor="ctr"/>
          <a:lstStyle>
            <a:lvl1pPr marL="283464">
              <a:lnSpc>
                <a:spcPct val="100000"/>
              </a:lnSpc>
              <a:spcBef>
                <a:spcPts val="0"/>
              </a:spcBef>
              <a:defRPr lang="it-IT" sz="1800"/>
            </a:lvl1pPr>
            <a:lvl2pPr>
              <a:lnSpc>
                <a:spcPct val="100000"/>
              </a:lnSpc>
              <a:spcBef>
                <a:spcPts val="0"/>
              </a:spcBef>
              <a:defRPr lang="it-IT" sz="1600"/>
            </a:lvl2pPr>
            <a:lvl3pPr>
              <a:lnSpc>
                <a:spcPct val="100000"/>
              </a:lnSpc>
              <a:spcBef>
                <a:spcPts val="0"/>
              </a:spcBef>
              <a:defRPr lang="it-IT" sz="1400"/>
            </a:lvl3pPr>
            <a:lvl4pPr>
              <a:lnSpc>
                <a:spcPct val="100000"/>
              </a:lnSpc>
              <a:spcBef>
                <a:spcPts val="0"/>
              </a:spcBef>
              <a:defRPr lang="it-IT" sz="1200"/>
            </a:lvl4pPr>
            <a:lvl5pPr>
              <a:lnSpc>
                <a:spcPct val="100000"/>
              </a:lnSpc>
              <a:spcBef>
                <a:spcPts val="0"/>
              </a:spcBef>
              <a:defRPr lang="it-IT" sz="1200"/>
            </a:lvl5pPr>
          </a:lstStyle>
          <a:p>
            <a:pPr lvl="0" rtl="0"/>
            <a:r>
              <a:rPr lang="it-IT" noProof="0" dirty="0"/>
              <a:t>Fare clic per modificare lo stile del titolo</a:t>
            </a:r>
          </a:p>
          <a:p>
            <a:pPr lvl="1" rtl="0"/>
            <a:r>
              <a:rPr lang="it-IT" noProof="0" dirty="0"/>
              <a:t>Secondo livello</a:t>
            </a:r>
          </a:p>
          <a:p>
            <a:pPr lvl="2" rtl="0"/>
            <a:r>
              <a:rPr lang="it-IT" noProof="0" dirty="0"/>
              <a:t>Terzo livello</a:t>
            </a:r>
          </a:p>
          <a:p>
            <a:pPr lvl="3" rtl="0"/>
            <a:r>
              <a:rPr lang="it-IT" noProof="0" dirty="0"/>
              <a:t>Quarto livello</a:t>
            </a:r>
          </a:p>
          <a:p>
            <a:pPr lvl="4" rtl="0"/>
            <a:r>
              <a:rPr lang="it-IT" noProof="0" dirty="0"/>
              <a:t>Quinto livello</a:t>
            </a:r>
          </a:p>
        </p:txBody>
      </p:sp>
      <p:sp>
        <p:nvSpPr>
          <p:cNvPr id="15" name="Segnaposto testo 4">
            <a:extLst>
              <a:ext uri="{FF2B5EF4-FFF2-40B4-BE49-F238E27FC236}">
                <a16:creationId xmlns:a16="http://schemas.microsoft.com/office/drawing/2014/main" xmlns="" id="{5160F9ED-11F2-C22D-919C-AD28524B130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7512" y="3452264"/>
            <a:ext cx="2907792" cy="466344"/>
          </a:xfrm>
        </p:spPr>
        <p:txBody>
          <a:bodyPr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 b="0"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17" name="Segnaposto contenuto 2">
            <a:extLst>
              <a:ext uri="{FF2B5EF4-FFF2-40B4-BE49-F238E27FC236}">
                <a16:creationId xmlns:a16="http://schemas.microsoft.com/office/drawing/2014/main" xmlns="" id="{8C5B491A-910D-96D7-7910-D672B6313334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4123102" y="3086504"/>
            <a:ext cx="7598664" cy="1197864"/>
          </a:xfrm>
        </p:spPr>
        <p:txBody>
          <a:bodyPr rtlCol="0" anchor="ctr"/>
          <a:lstStyle>
            <a:lvl1pPr marL="283464">
              <a:lnSpc>
                <a:spcPct val="100000"/>
              </a:lnSpc>
              <a:spcBef>
                <a:spcPts val="0"/>
              </a:spcBef>
              <a:defRPr lang="it-IT" sz="1800"/>
            </a:lvl1pPr>
            <a:lvl2pPr>
              <a:lnSpc>
                <a:spcPct val="100000"/>
              </a:lnSpc>
              <a:spcBef>
                <a:spcPts val="0"/>
              </a:spcBef>
              <a:defRPr lang="it-IT" sz="1600"/>
            </a:lvl2pPr>
            <a:lvl3pPr>
              <a:lnSpc>
                <a:spcPct val="100000"/>
              </a:lnSpc>
              <a:spcBef>
                <a:spcPts val="0"/>
              </a:spcBef>
              <a:defRPr lang="it-IT" sz="1400"/>
            </a:lvl3pPr>
            <a:lvl4pPr>
              <a:lnSpc>
                <a:spcPct val="100000"/>
              </a:lnSpc>
              <a:spcBef>
                <a:spcPts val="0"/>
              </a:spcBef>
              <a:defRPr lang="it-IT" sz="1200"/>
            </a:lvl4pPr>
            <a:lvl5pPr>
              <a:lnSpc>
                <a:spcPct val="100000"/>
              </a:lnSpc>
              <a:spcBef>
                <a:spcPts val="0"/>
              </a:spcBef>
              <a:defRPr lang="it-IT" sz="1200"/>
            </a:lvl5pPr>
          </a:lstStyle>
          <a:p>
            <a:pPr lvl="0" rtl="0"/>
            <a:r>
              <a:rPr lang="it-IT" noProof="0" dirty="0"/>
              <a:t>Fare clic per modificare lo stile del titolo</a:t>
            </a:r>
          </a:p>
          <a:p>
            <a:pPr lvl="1" rtl="0"/>
            <a:r>
              <a:rPr lang="it-IT" noProof="0" dirty="0"/>
              <a:t>Secondo livello</a:t>
            </a:r>
          </a:p>
          <a:p>
            <a:pPr lvl="2" rtl="0"/>
            <a:r>
              <a:rPr lang="it-IT" noProof="0" dirty="0"/>
              <a:t>Terzo livello</a:t>
            </a:r>
          </a:p>
          <a:p>
            <a:pPr lvl="3" rtl="0"/>
            <a:r>
              <a:rPr lang="it-IT" noProof="0" dirty="0"/>
              <a:t>Quarto livello</a:t>
            </a:r>
          </a:p>
          <a:p>
            <a:pPr lvl="4" rtl="0"/>
            <a:r>
              <a:rPr lang="it-IT" noProof="0" dirty="0"/>
              <a:t>Quinto livello</a:t>
            </a:r>
          </a:p>
        </p:txBody>
      </p:sp>
      <p:sp>
        <p:nvSpPr>
          <p:cNvPr id="22" name="Segnaposto testo 4">
            <a:extLst>
              <a:ext uri="{FF2B5EF4-FFF2-40B4-BE49-F238E27FC236}">
                <a16:creationId xmlns:a16="http://schemas.microsoft.com/office/drawing/2014/main" xmlns="" id="{C7845D54-C197-EEDA-099F-45ED6EC803CE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67512" y="5288457"/>
            <a:ext cx="2907792" cy="466344"/>
          </a:xfrm>
        </p:spPr>
        <p:txBody>
          <a:bodyPr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 b="0"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19" name="Segnaposto contenuto 2">
            <a:extLst>
              <a:ext uri="{FF2B5EF4-FFF2-40B4-BE49-F238E27FC236}">
                <a16:creationId xmlns:a16="http://schemas.microsoft.com/office/drawing/2014/main" xmlns="" id="{B00C50B6-D96C-CEAF-4897-329D7DBC41E1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114800" y="4922697"/>
            <a:ext cx="7598664" cy="1197864"/>
          </a:xfrm>
        </p:spPr>
        <p:txBody>
          <a:bodyPr rtlCol="0" anchor="ctr"/>
          <a:lstStyle>
            <a:lvl1pPr marL="283464">
              <a:lnSpc>
                <a:spcPct val="100000"/>
              </a:lnSpc>
              <a:spcBef>
                <a:spcPts val="0"/>
              </a:spcBef>
              <a:defRPr lang="it-IT" sz="1800"/>
            </a:lvl1pPr>
            <a:lvl2pPr>
              <a:lnSpc>
                <a:spcPct val="100000"/>
              </a:lnSpc>
              <a:spcBef>
                <a:spcPts val="0"/>
              </a:spcBef>
              <a:defRPr lang="it-IT" sz="1600"/>
            </a:lvl2pPr>
            <a:lvl3pPr>
              <a:lnSpc>
                <a:spcPct val="100000"/>
              </a:lnSpc>
              <a:spcBef>
                <a:spcPts val="0"/>
              </a:spcBef>
              <a:defRPr lang="it-IT" sz="1400"/>
            </a:lvl3pPr>
            <a:lvl4pPr>
              <a:lnSpc>
                <a:spcPct val="100000"/>
              </a:lnSpc>
              <a:spcBef>
                <a:spcPts val="0"/>
              </a:spcBef>
              <a:defRPr lang="it-IT" sz="1200"/>
            </a:lvl4pPr>
            <a:lvl5pPr>
              <a:lnSpc>
                <a:spcPct val="100000"/>
              </a:lnSpc>
              <a:spcBef>
                <a:spcPts val="0"/>
              </a:spcBef>
              <a:defRPr lang="it-IT" sz="1200"/>
            </a:lvl5pPr>
          </a:lstStyle>
          <a:p>
            <a:pPr lvl="0" rtl="0"/>
            <a:r>
              <a:rPr lang="it-IT" noProof="0" dirty="0"/>
              <a:t>Fare clic per modificare lo stile del titolo</a:t>
            </a:r>
          </a:p>
          <a:p>
            <a:pPr lvl="1" rtl="0"/>
            <a:r>
              <a:rPr lang="it-IT" noProof="0" dirty="0"/>
              <a:t>Secondo livello</a:t>
            </a:r>
          </a:p>
          <a:p>
            <a:pPr lvl="2" rtl="0"/>
            <a:r>
              <a:rPr lang="it-IT" noProof="0" dirty="0"/>
              <a:t>Terzo livello</a:t>
            </a:r>
          </a:p>
          <a:p>
            <a:pPr lvl="3" rtl="0"/>
            <a:r>
              <a:rPr lang="it-IT" noProof="0" dirty="0"/>
              <a:t>Quarto livello</a:t>
            </a:r>
          </a:p>
          <a:p>
            <a:pPr lvl="4" rtl="0"/>
            <a:r>
              <a:rPr lang="it-IT" noProof="0" dirty="0"/>
              <a:t>Quinto livello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2101ABA6-5EA3-1AE9-0825-523073F78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</a:lstStyle>
          <a:p>
            <a:pPr rtl="0"/>
            <a:fld id="{84D792B7-0397-C047-AE12-1A03F7E3DC83}" type="slidenum">
              <a:rPr lang="it-IT" noProof="0" smtClean="0"/>
              <a:t>‹N›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726C5317-E14C-8E61-2C1E-0430778E8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 noProof="0"/>
              <a:t>titolo della presentazione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5A514D0E-ED92-E1A4-0E78-546375A0A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 noProof="0"/>
              <a:t>20XX</a:t>
            </a:r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xmlns="" id="{B8A273E5-D639-4F22-9056-01A62C38E224}"/>
              </a:ext>
            </a:extLst>
          </p:cNvPr>
          <p:cNvCxnSpPr>
            <a:cxnSpLocks/>
          </p:cNvCxnSpPr>
          <p:nvPr userDrawn="1"/>
        </p:nvCxnSpPr>
        <p:spPr>
          <a:xfrm>
            <a:off x="398366" y="1038695"/>
            <a:ext cx="1139526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xmlns="" id="{596F1646-E658-90F3-D203-86B50D2F5DEF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xmlns="" id="{D8793165-641B-DB78-F1A5-573C6041DE9A}"/>
              </a:ext>
            </a:extLst>
          </p:cNvPr>
          <p:cNvCxnSpPr>
            <a:cxnSpLocks/>
          </p:cNvCxnSpPr>
          <p:nvPr userDrawn="1"/>
        </p:nvCxnSpPr>
        <p:spPr>
          <a:xfrm flipV="1">
            <a:off x="398367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xmlns="" id="{B4121FCC-C1AD-FD70-0727-3D611AEFAAD4}"/>
              </a:ext>
            </a:extLst>
          </p:cNvPr>
          <p:cNvCxnSpPr>
            <a:cxnSpLocks/>
          </p:cNvCxnSpPr>
          <p:nvPr userDrawn="1"/>
        </p:nvCxnSpPr>
        <p:spPr>
          <a:xfrm flipV="1">
            <a:off x="11793633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xmlns="" id="{23890A2E-4E9B-29B4-124F-FBBCB462EB7C}"/>
              </a:ext>
            </a:extLst>
          </p:cNvPr>
          <p:cNvCxnSpPr>
            <a:cxnSpLocks/>
          </p:cNvCxnSpPr>
          <p:nvPr userDrawn="1"/>
        </p:nvCxnSpPr>
        <p:spPr>
          <a:xfrm>
            <a:off x="398366" y="2767098"/>
            <a:ext cx="1139526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diritto 17">
            <a:extLst>
              <a:ext uri="{FF2B5EF4-FFF2-40B4-BE49-F238E27FC236}">
                <a16:creationId xmlns:a16="http://schemas.microsoft.com/office/drawing/2014/main" xmlns="" id="{3256AAD6-732C-A795-FCB1-69CE94E3F1C4}"/>
              </a:ext>
            </a:extLst>
          </p:cNvPr>
          <p:cNvCxnSpPr>
            <a:cxnSpLocks/>
          </p:cNvCxnSpPr>
          <p:nvPr userDrawn="1"/>
        </p:nvCxnSpPr>
        <p:spPr>
          <a:xfrm>
            <a:off x="398366" y="4603773"/>
            <a:ext cx="1139526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diritto 19">
            <a:extLst>
              <a:ext uri="{FF2B5EF4-FFF2-40B4-BE49-F238E27FC236}">
                <a16:creationId xmlns:a16="http://schemas.microsoft.com/office/drawing/2014/main" xmlns="" id="{F2162417-AD43-4C6C-A3F2-EC7D979B702A}"/>
              </a:ext>
            </a:extLst>
          </p:cNvPr>
          <p:cNvCxnSpPr>
            <a:cxnSpLocks/>
          </p:cNvCxnSpPr>
          <p:nvPr userDrawn="1"/>
        </p:nvCxnSpPr>
        <p:spPr>
          <a:xfrm flipV="1">
            <a:off x="3864636" y="1031243"/>
            <a:ext cx="0" cy="5407244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73487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>
            <a:extLst>
              <a:ext uri="{FF2B5EF4-FFF2-40B4-BE49-F238E27FC236}">
                <a16:creationId xmlns:a16="http://schemas.microsoft.com/office/drawing/2014/main" xmlns="" id="{A5A4D4F6-5B85-FBD0-E507-B32E94BF2066}"/>
              </a:ext>
            </a:extLst>
          </p:cNvPr>
          <p:cNvSpPr/>
          <p:nvPr userDrawn="1"/>
        </p:nvSpPr>
        <p:spPr>
          <a:xfrm>
            <a:off x="3886830" y="1031243"/>
            <a:ext cx="7906804" cy="540624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t-IT"/>
            </a:defPPr>
          </a:lstStyle>
          <a:p>
            <a:pPr algn="ctr" rtl="0"/>
            <a:endParaRPr lang="it-IT" noProof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xmlns="" id="{FD7666C5-50ED-BD11-EBB3-5068C0F8FE27}"/>
              </a:ext>
            </a:extLst>
          </p:cNvPr>
          <p:cNvSpPr/>
          <p:nvPr userDrawn="1"/>
        </p:nvSpPr>
        <p:spPr>
          <a:xfrm>
            <a:off x="409046" y="1042071"/>
            <a:ext cx="3455590" cy="539541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t-IT"/>
            </a:defPPr>
          </a:lstStyle>
          <a:p>
            <a:pPr algn="ctr" rtl="0"/>
            <a:endParaRPr lang="it-IT" noProof="0"/>
          </a:p>
        </p:txBody>
      </p:sp>
      <p:sp>
        <p:nvSpPr>
          <p:cNvPr id="23" name="Titolo 1">
            <a:extLst>
              <a:ext uri="{FF2B5EF4-FFF2-40B4-BE49-F238E27FC236}">
                <a16:creationId xmlns:a16="http://schemas.microsoft.com/office/drawing/2014/main" xmlns="" id="{2EAF0B87-8A17-7C9D-202E-F0AC8A920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9112" y="64008"/>
            <a:ext cx="8165592" cy="969264"/>
          </a:xfrm>
        </p:spPr>
        <p:txBody>
          <a:bodyPr rtlCol="0"/>
          <a:lstStyle>
            <a:lvl1pPr algn="ctr">
              <a:defRPr lang="it-IT"/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34" name="Segnaposto testo 2">
            <a:extLst>
              <a:ext uri="{FF2B5EF4-FFF2-40B4-BE49-F238E27FC236}">
                <a16:creationId xmlns:a16="http://schemas.microsoft.com/office/drawing/2014/main" xmlns="" id="{C766325D-8175-9B95-4BB6-87E3195AAD33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67512" y="2155720"/>
            <a:ext cx="2907792" cy="466344"/>
          </a:xfrm>
        </p:spPr>
        <p:txBody>
          <a:bodyPr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 b="0"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24" name="Segnaposto contenuto 2">
            <a:extLst>
              <a:ext uri="{FF2B5EF4-FFF2-40B4-BE49-F238E27FC236}">
                <a16:creationId xmlns:a16="http://schemas.microsoft.com/office/drawing/2014/main" xmlns="" id="{5F9AFE21-B015-59CC-B869-6CA584CD876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114800" y="1283336"/>
            <a:ext cx="7598664" cy="2211112"/>
          </a:xfrm>
        </p:spPr>
        <p:txBody>
          <a:bodyPr rtlCol="0" anchor="ctr"/>
          <a:lstStyle>
            <a:lvl1pPr marL="283464">
              <a:lnSpc>
                <a:spcPct val="100000"/>
              </a:lnSpc>
              <a:spcBef>
                <a:spcPts val="0"/>
              </a:spcBef>
              <a:defRPr lang="it-IT" sz="1800"/>
            </a:lvl1pPr>
            <a:lvl2pPr>
              <a:lnSpc>
                <a:spcPct val="100000"/>
              </a:lnSpc>
              <a:spcBef>
                <a:spcPts val="0"/>
              </a:spcBef>
              <a:defRPr lang="it-IT" sz="1600"/>
            </a:lvl2pPr>
            <a:lvl3pPr>
              <a:lnSpc>
                <a:spcPct val="100000"/>
              </a:lnSpc>
              <a:spcBef>
                <a:spcPts val="0"/>
              </a:spcBef>
              <a:defRPr lang="it-IT" sz="1400"/>
            </a:lvl3pPr>
            <a:lvl4pPr>
              <a:lnSpc>
                <a:spcPct val="100000"/>
              </a:lnSpc>
              <a:spcBef>
                <a:spcPts val="0"/>
              </a:spcBef>
              <a:defRPr lang="it-IT" sz="1200"/>
            </a:lvl4pPr>
            <a:lvl5pPr>
              <a:lnSpc>
                <a:spcPct val="100000"/>
              </a:lnSpc>
              <a:spcBef>
                <a:spcPts val="0"/>
              </a:spcBef>
              <a:defRPr lang="it-IT" sz="1200"/>
            </a:lvl5pPr>
          </a:lstStyle>
          <a:p>
            <a:pPr lvl="0" rtl="0"/>
            <a:r>
              <a:rPr lang="it-IT" noProof="0" dirty="0"/>
              <a:t>Fare clic per modificare lo stile del titolo</a:t>
            </a:r>
          </a:p>
          <a:p>
            <a:pPr lvl="1" rtl="0"/>
            <a:r>
              <a:rPr lang="it-IT" noProof="0" dirty="0"/>
              <a:t>Secondo livello</a:t>
            </a:r>
          </a:p>
          <a:p>
            <a:pPr lvl="2" rtl="0"/>
            <a:r>
              <a:rPr lang="it-IT" noProof="0" dirty="0"/>
              <a:t>Terzo livello</a:t>
            </a:r>
          </a:p>
          <a:p>
            <a:pPr lvl="3" rtl="0"/>
            <a:r>
              <a:rPr lang="it-IT" noProof="0" dirty="0"/>
              <a:t>Quarto livello</a:t>
            </a:r>
          </a:p>
          <a:p>
            <a:pPr lvl="4" rtl="0"/>
            <a:r>
              <a:rPr lang="it-IT" noProof="0" dirty="0"/>
              <a:t>Quinto livello</a:t>
            </a:r>
          </a:p>
        </p:txBody>
      </p:sp>
      <p:sp>
        <p:nvSpPr>
          <p:cNvPr id="35" name="Segnaposto testo 4">
            <a:extLst>
              <a:ext uri="{FF2B5EF4-FFF2-40B4-BE49-F238E27FC236}">
                <a16:creationId xmlns:a16="http://schemas.microsoft.com/office/drawing/2014/main" xmlns="" id="{81CCD754-FDAD-02A0-CC23-AE197F4DA1BE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67512" y="4856116"/>
            <a:ext cx="2907792" cy="466344"/>
          </a:xfrm>
        </p:spPr>
        <p:txBody>
          <a:bodyPr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 b="0"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6" name="Segnaposto contenuto 2">
            <a:extLst>
              <a:ext uri="{FF2B5EF4-FFF2-40B4-BE49-F238E27FC236}">
                <a16:creationId xmlns:a16="http://schemas.microsoft.com/office/drawing/2014/main" xmlns="" id="{8DA3CBCD-145A-E531-00B6-F66E3BB91D36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114800" y="3983732"/>
            <a:ext cx="7598664" cy="2211112"/>
          </a:xfrm>
        </p:spPr>
        <p:txBody>
          <a:bodyPr rtlCol="0" anchor="ctr"/>
          <a:lstStyle>
            <a:lvl1pPr marL="283464">
              <a:lnSpc>
                <a:spcPct val="100000"/>
              </a:lnSpc>
              <a:spcBef>
                <a:spcPts val="0"/>
              </a:spcBef>
              <a:defRPr lang="it-IT" sz="1800"/>
            </a:lvl1pPr>
            <a:lvl2pPr>
              <a:lnSpc>
                <a:spcPct val="100000"/>
              </a:lnSpc>
              <a:spcBef>
                <a:spcPts val="0"/>
              </a:spcBef>
              <a:defRPr lang="it-IT" sz="1600"/>
            </a:lvl2pPr>
            <a:lvl3pPr>
              <a:lnSpc>
                <a:spcPct val="100000"/>
              </a:lnSpc>
              <a:spcBef>
                <a:spcPts val="0"/>
              </a:spcBef>
              <a:defRPr lang="it-IT" sz="1400"/>
            </a:lvl3pPr>
            <a:lvl4pPr>
              <a:lnSpc>
                <a:spcPct val="100000"/>
              </a:lnSpc>
              <a:spcBef>
                <a:spcPts val="0"/>
              </a:spcBef>
              <a:defRPr lang="it-IT" sz="1200"/>
            </a:lvl4pPr>
            <a:lvl5pPr>
              <a:lnSpc>
                <a:spcPct val="100000"/>
              </a:lnSpc>
              <a:spcBef>
                <a:spcPts val="0"/>
              </a:spcBef>
              <a:defRPr lang="it-IT" sz="1200"/>
            </a:lvl5pPr>
          </a:lstStyle>
          <a:p>
            <a:pPr lvl="0" rtl="0"/>
            <a:r>
              <a:rPr lang="it-IT" noProof="0" dirty="0"/>
              <a:t>Fare clic per modificare lo stile del titolo</a:t>
            </a:r>
          </a:p>
          <a:p>
            <a:pPr lvl="1" rtl="0"/>
            <a:r>
              <a:rPr lang="it-IT" noProof="0" dirty="0"/>
              <a:t>Secondo livello</a:t>
            </a:r>
          </a:p>
          <a:p>
            <a:pPr lvl="2" rtl="0"/>
            <a:r>
              <a:rPr lang="it-IT" noProof="0" dirty="0"/>
              <a:t>Terzo livello</a:t>
            </a:r>
          </a:p>
          <a:p>
            <a:pPr lvl="3" rtl="0"/>
            <a:r>
              <a:rPr lang="it-IT" noProof="0" dirty="0"/>
              <a:t>Quarto livello</a:t>
            </a:r>
          </a:p>
          <a:p>
            <a:pPr lvl="4" rtl="0"/>
            <a:r>
              <a:rPr lang="it-IT" noProof="0" dirty="0"/>
              <a:t>Quinto livello</a:t>
            </a:r>
          </a:p>
        </p:txBody>
      </p:sp>
      <p:sp>
        <p:nvSpPr>
          <p:cNvPr id="27" name="Segnaposto numero diapositiva 5">
            <a:extLst>
              <a:ext uri="{FF2B5EF4-FFF2-40B4-BE49-F238E27FC236}">
                <a16:creationId xmlns:a16="http://schemas.microsoft.com/office/drawing/2014/main" xmlns="" id="{C8C7A88B-B5E6-DF17-298C-3F1D6F2BB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</a:lstStyle>
          <a:p>
            <a:pPr rtl="0"/>
            <a:fld id="{84D792B7-0397-C047-AE12-1A03F7E3DC83}" type="slidenum">
              <a:rPr lang="it-IT" noProof="0" smtClean="0"/>
              <a:t>‹N›</a:t>
            </a:fld>
            <a:endParaRPr lang="it-IT" noProof="0"/>
          </a:p>
        </p:txBody>
      </p:sp>
      <p:sp>
        <p:nvSpPr>
          <p:cNvPr id="26" name="Segnaposto piè di pagina 4">
            <a:extLst>
              <a:ext uri="{FF2B5EF4-FFF2-40B4-BE49-F238E27FC236}">
                <a16:creationId xmlns:a16="http://schemas.microsoft.com/office/drawing/2014/main" xmlns="" id="{F6BF98F2-CC55-EA67-AFEB-3B9BDA92B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 noProof="0"/>
              <a:t>titolo della presentazione</a:t>
            </a:r>
          </a:p>
        </p:txBody>
      </p:sp>
      <p:sp>
        <p:nvSpPr>
          <p:cNvPr id="25" name="Segnaposto data 3">
            <a:extLst>
              <a:ext uri="{FF2B5EF4-FFF2-40B4-BE49-F238E27FC236}">
                <a16:creationId xmlns:a16="http://schemas.microsoft.com/office/drawing/2014/main" xmlns="" id="{80D6DCDD-07F4-F7F0-12E1-CAF3B5CCCE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22471" y="6517634"/>
            <a:ext cx="950260" cy="274320"/>
          </a:xfr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 noProof="0"/>
              <a:t>20XX</a:t>
            </a:r>
          </a:p>
        </p:txBody>
      </p:sp>
      <p:cxnSp>
        <p:nvCxnSpPr>
          <p:cNvPr id="28" name="Connettore diritto 27">
            <a:extLst>
              <a:ext uri="{FF2B5EF4-FFF2-40B4-BE49-F238E27FC236}">
                <a16:creationId xmlns:a16="http://schemas.microsoft.com/office/drawing/2014/main" xmlns="" id="{F526EBCF-823D-784A-BF8D-A377758CEB81}"/>
              </a:ext>
            </a:extLst>
          </p:cNvPr>
          <p:cNvCxnSpPr>
            <a:cxnSpLocks/>
          </p:cNvCxnSpPr>
          <p:nvPr userDrawn="1"/>
        </p:nvCxnSpPr>
        <p:spPr>
          <a:xfrm>
            <a:off x="398366" y="1038695"/>
            <a:ext cx="1139526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diritto 28">
            <a:extLst>
              <a:ext uri="{FF2B5EF4-FFF2-40B4-BE49-F238E27FC236}">
                <a16:creationId xmlns:a16="http://schemas.microsoft.com/office/drawing/2014/main" xmlns="" id="{9D6E25F4-4D19-CCBB-9F09-7369C86AAD57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diritto 29">
            <a:extLst>
              <a:ext uri="{FF2B5EF4-FFF2-40B4-BE49-F238E27FC236}">
                <a16:creationId xmlns:a16="http://schemas.microsoft.com/office/drawing/2014/main" xmlns="" id="{56A4D074-D2CA-D6E0-115B-1CEDA471F0F3}"/>
              </a:ext>
            </a:extLst>
          </p:cNvPr>
          <p:cNvCxnSpPr>
            <a:cxnSpLocks/>
          </p:cNvCxnSpPr>
          <p:nvPr userDrawn="1"/>
        </p:nvCxnSpPr>
        <p:spPr>
          <a:xfrm flipV="1">
            <a:off x="398367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diritto 30">
            <a:extLst>
              <a:ext uri="{FF2B5EF4-FFF2-40B4-BE49-F238E27FC236}">
                <a16:creationId xmlns:a16="http://schemas.microsoft.com/office/drawing/2014/main" xmlns="" id="{DB039A31-257E-2036-4142-307DD91B05CC}"/>
              </a:ext>
            </a:extLst>
          </p:cNvPr>
          <p:cNvCxnSpPr>
            <a:cxnSpLocks/>
          </p:cNvCxnSpPr>
          <p:nvPr userDrawn="1"/>
        </p:nvCxnSpPr>
        <p:spPr>
          <a:xfrm flipV="1">
            <a:off x="11793633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diritto 31">
            <a:extLst>
              <a:ext uri="{FF2B5EF4-FFF2-40B4-BE49-F238E27FC236}">
                <a16:creationId xmlns:a16="http://schemas.microsoft.com/office/drawing/2014/main" xmlns="" id="{139C06B9-E1A2-A881-C800-86FBB69963F9}"/>
              </a:ext>
            </a:extLst>
          </p:cNvPr>
          <p:cNvCxnSpPr>
            <a:cxnSpLocks/>
          </p:cNvCxnSpPr>
          <p:nvPr userDrawn="1"/>
        </p:nvCxnSpPr>
        <p:spPr>
          <a:xfrm>
            <a:off x="398366" y="3739090"/>
            <a:ext cx="1139526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diritto 32">
            <a:extLst>
              <a:ext uri="{FF2B5EF4-FFF2-40B4-BE49-F238E27FC236}">
                <a16:creationId xmlns:a16="http://schemas.microsoft.com/office/drawing/2014/main" xmlns="" id="{DDDBBDAB-1770-6117-02A2-DF798EAD6320}"/>
              </a:ext>
            </a:extLst>
          </p:cNvPr>
          <p:cNvCxnSpPr>
            <a:cxnSpLocks/>
          </p:cNvCxnSpPr>
          <p:nvPr userDrawn="1"/>
        </p:nvCxnSpPr>
        <p:spPr>
          <a:xfrm flipV="1">
            <a:off x="3864636" y="1031243"/>
            <a:ext cx="0" cy="5407244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77851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epilogo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95A0BD26-4C3C-C934-E3C5-C4ABD369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33872" y="4389120"/>
            <a:ext cx="4709160" cy="1645920"/>
          </a:xfrm>
        </p:spPr>
        <p:txBody>
          <a:bodyPr rtlCol="0"/>
          <a:lstStyle>
            <a:lvl1pPr algn="ctr">
              <a:defRPr lang="it-IT" sz="7200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23" name="Segnaposto contenuto 2">
            <a:extLst>
              <a:ext uri="{FF2B5EF4-FFF2-40B4-BE49-F238E27FC236}">
                <a16:creationId xmlns:a16="http://schemas.microsoft.com/office/drawing/2014/main" xmlns="" id="{FD728F67-F092-A253-7F58-A329D8F438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1680" y="2130552"/>
            <a:ext cx="8165592" cy="1755648"/>
          </a:xfrm>
        </p:spPr>
        <p:txBody>
          <a:bodyPr rtlCol="0"/>
          <a:lstStyle>
            <a:lvl1pPr marL="0" indent="0">
              <a:lnSpc>
                <a:spcPct val="100000"/>
              </a:lnSpc>
              <a:buNone/>
              <a:defRPr lang="it-IT" sz="1800">
                <a:solidFill>
                  <a:schemeClr val="accent1"/>
                </a:solidFill>
              </a:defRPr>
            </a:lvl1pPr>
            <a:lvl2pPr marL="566928" indent="-283464">
              <a:lnSpc>
                <a:spcPct val="100000"/>
              </a:lnSpc>
              <a:buFont typeface="Wingdings" panose="05000000000000000000" pitchFamily="2" charset="2"/>
              <a:buChar char="§"/>
              <a:defRPr lang="it-IT" sz="1600">
                <a:solidFill>
                  <a:schemeClr val="accent1"/>
                </a:solidFill>
              </a:defRPr>
            </a:lvl2pPr>
            <a:lvl3pPr marL="850392" indent="-283464">
              <a:lnSpc>
                <a:spcPct val="100000"/>
              </a:lnSpc>
              <a:buFont typeface="Wingdings" panose="05000000000000000000" pitchFamily="2" charset="2"/>
              <a:buChar char="§"/>
              <a:defRPr lang="it-IT" sz="1400">
                <a:solidFill>
                  <a:schemeClr val="accent1"/>
                </a:solidFill>
              </a:defRPr>
            </a:lvl3pPr>
            <a:lvl4pPr marL="1133856" indent="-283464">
              <a:lnSpc>
                <a:spcPct val="100000"/>
              </a:lnSpc>
              <a:buFont typeface="Wingdings" panose="05000000000000000000" pitchFamily="2" charset="2"/>
              <a:buChar char="§"/>
              <a:defRPr lang="it-IT" sz="1200">
                <a:solidFill>
                  <a:schemeClr val="accent1"/>
                </a:solidFill>
              </a:defRPr>
            </a:lvl4pPr>
            <a:lvl5pPr marL="1417320" indent="-283464">
              <a:lnSpc>
                <a:spcPct val="100000"/>
              </a:lnSpc>
              <a:buFont typeface="Wingdings" panose="05000000000000000000" pitchFamily="2" charset="2"/>
              <a:buChar char="§"/>
              <a:defRPr lang="it-IT" sz="1200">
                <a:solidFill>
                  <a:schemeClr val="accent1"/>
                </a:solidFill>
              </a:defRPr>
            </a:lvl5pPr>
          </a:lstStyle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2101ABA6-5EA3-1AE9-0825-523073F78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fld id="{84D792B7-0397-C047-AE12-1A03F7E3DC83}" type="slidenum">
              <a:rPr lang="it-IT" noProof="0" smtClean="0"/>
              <a:pPr rtl="0"/>
              <a:t>‹N›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726C5317-E14C-8E61-2C1E-0430778E8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titolo della presentazione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5A514D0E-ED92-E1A4-0E78-546375A0A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20XX</a:t>
            </a:r>
          </a:p>
        </p:txBody>
      </p: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xmlns="" id="{B9E5CB43-9C58-7065-8F71-3D1335DCA2E8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ttangolo 17">
            <a:extLst>
              <a:ext uri="{FF2B5EF4-FFF2-40B4-BE49-F238E27FC236}">
                <a16:creationId xmlns:a16="http://schemas.microsoft.com/office/drawing/2014/main" xmlns="" id="{D7C51743-4A18-4275-9C86-2A02654EB16B}"/>
              </a:ext>
            </a:extLst>
          </p:cNvPr>
          <p:cNvSpPr/>
          <p:nvPr userDrawn="1"/>
        </p:nvSpPr>
        <p:spPr>
          <a:xfrm>
            <a:off x="1509823" y="1188365"/>
            <a:ext cx="9172353" cy="4481269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t-IT"/>
            </a:defPPr>
          </a:lstStyle>
          <a:p>
            <a:pPr algn="ctr" rtl="0"/>
            <a:endParaRPr lang="it-IT" noProof="0"/>
          </a:p>
        </p:txBody>
      </p:sp>
      <p:cxnSp>
        <p:nvCxnSpPr>
          <p:cNvPr id="20" name="Connettore diritto 19">
            <a:extLst>
              <a:ext uri="{FF2B5EF4-FFF2-40B4-BE49-F238E27FC236}">
                <a16:creationId xmlns:a16="http://schemas.microsoft.com/office/drawing/2014/main" xmlns="" id="{50105206-25D5-CAFF-D01A-6C366A0DDD06}"/>
              </a:ext>
            </a:extLst>
          </p:cNvPr>
          <p:cNvCxnSpPr>
            <a:cxnSpLocks/>
          </p:cNvCxnSpPr>
          <p:nvPr userDrawn="1"/>
        </p:nvCxnSpPr>
        <p:spPr>
          <a:xfrm>
            <a:off x="0" y="5208047"/>
            <a:ext cx="5457371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xmlns="" id="{F568D0A6-8634-2DEB-AE13-929FDDFD954E}"/>
              </a:ext>
            </a:extLst>
          </p:cNvPr>
          <p:cNvCxnSpPr>
            <a:cxnSpLocks/>
          </p:cNvCxnSpPr>
          <p:nvPr userDrawn="1"/>
        </p:nvCxnSpPr>
        <p:spPr>
          <a:xfrm>
            <a:off x="10546079" y="5220132"/>
            <a:ext cx="1645921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76680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zi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95A0BD26-4C3C-C934-E3C5-C4ABD369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95544" y="731520"/>
            <a:ext cx="5952744" cy="1645920"/>
          </a:xfrm>
        </p:spPr>
        <p:txBody>
          <a:bodyPr rtlCol="0"/>
          <a:lstStyle>
            <a:lvl1pPr algn="l">
              <a:defRPr lang="it-IT" sz="7200"/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20" name="Segnaposto immagine 19">
            <a:extLst>
              <a:ext uri="{FF2B5EF4-FFF2-40B4-BE49-F238E27FC236}">
                <a16:creationId xmlns:a16="http://schemas.microsoft.com/office/drawing/2014/main" xmlns="" id="{2AA6941D-E239-2A54-E6C1-1574E59717D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872540" cy="6858000"/>
          </a:xfrm>
          <a:ln w="15875">
            <a:solidFill>
              <a:schemeClr val="tx1"/>
            </a:solidFill>
          </a:ln>
        </p:spPr>
        <p:txBody>
          <a:bodyPr rtlCol="0" anchor="ctr"/>
          <a:lstStyle>
            <a:lvl1pPr marL="0" indent="0" algn="ctr">
              <a:buNone/>
              <a:defRPr lang="it-IT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xmlns="" id="{644C3332-D605-38F6-7D05-D7B329747768}"/>
              </a:ext>
            </a:extLst>
          </p:cNvPr>
          <p:cNvCxnSpPr>
            <a:cxnSpLocks/>
          </p:cNvCxnSpPr>
          <p:nvPr userDrawn="1"/>
        </p:nvCxnSpPr>
        <p:spPr>
          <a:xfrm>
            <a:off x="4863079" y="4150757"/>
            <a:ext cx="7328921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xmlns="" id="{67B2C081-8C69-001E-872F-68A1B1E48B94}"/>
              </a:ext>
            </a:extLst>
          </p:cNvPr>
          <p:cNvCxnSpPr>
            <a:cxnSpLocks/>
          </p:cNvCxnSpPr>
          <p:nvPr userDrawn="1"/>
        </p:nvCxnSpPr>
        <p:spPr>
          <a:xfrm>
            <a:off x="4872540" y="5515589"/>
            <a:ext cx="7328921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xmlns="" id="{D5613557-EA43-56E7-5DE1-8A9813B2D7EB}"/>
              </a:ext>
            </a:extLst>
          </p:cNvPr>
          <p:cNvCxnSpPr>
            <a:cxnSpLocks/>
          </p:cNvCxnSpPr>
          <p:nvPr userDrawn="1"/>
        </p:nvCxnSpPr>
        <p:spPr>
          <a:xfrm>
            <a:off x="4872540" y="2766534"/>
            <a:ext cx="7328921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Segnaposto testo 21">
            <a:extLst>
              <a:ext uri="{FF2B5EF4-FFF2-40B4-BE49-F238E27FC236}">
                <a16:creationId xmlns:a16="http://schemas.microsoft.com/office/drawing/2014/main" xmlns="" id="{0CA79F44-DB47-D961-5554-E6CEF0F31D7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495545" y="3191256"/>
            <a:ext cx="5953506" cy="73152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lang="it-IT" sz="2400" baseline="0">
                <a:latin typeface="+mj-lt"/>
              </a:defRPr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23" name="Segnaposto testo 21">
            <a:extLst>
              <a:ext uri="{FF2B5EF4-FFF2-40B4-BE49-F238E27FC236}">
                <a16:creationId xmlns:a16="http://schemas.microsoft.com/office/drawing/2014/main" xmlns="" id="{D8CB894C-EA47-EEFE-AB8C-A9B9B10EDFA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494782" y="4498848"/>
            <a:ext cx="5953506" cy="73152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lang="it-IT" sz="2400" baseline="0">
                <a:latin typeface="+mj-lt"/>
              </a:defRPr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24" name="Segnaposto testo 21">
            <a:extLst>
              <a:ext uri="{FF2B5EF4-FFF2-40B4-BE49-F238E27FC236}">
                <a16:creationId xmlns:a16="http://schemas.microsoft.com/office/drawing/2014/main" xmlns="" id="{B3C09B13-9367-B435-A76A-9DBB1332FC5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494782" y="5797296"/>
            <a:ext cx="5953506" cy="73152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lang="it-IT" sz="2400" baseline="0">
                <a:latin typeface="+mj-lt"/>
              </a:defRPr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</p:spTree>
    <p:extLst>
      <p:ext uri="{BB962C8B-B14F-4D97-AF65-F5344CB8AC3E}">
        <p14:creationId xmlns:p14="http://schemas.microsoft.com/office/powerpoint/2010/main" val="16141012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ol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olo 1">
            <a:extLst>
              <a:ext uri="{FF2B5EF4-FFF2-40B4-BE49-F238E27FC236}">
                <a16:creationId xmlns:a16="http://schemas.microsoft.com/office/drawing/2014/main" xmlns="" id="{F77913A3-071A-44D9-E59A-B9C86D99F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9112" y="54864"/>
            <a:ext cx="8165592" cy="969264"/>
          </a:xfrm>
        </p:spPr>
        <p:txBody>
          <a:bodyPr rtlCol="0"/>
          <a:lstStyle>
            <a:lvl1pPr algn="ctr">
              <a:defRPr lang="it-IT"/>
            </a:lvl1pPr>
          </a:lstStyle>
          <a:p>
            <a:pPr rtl="0"/>
            <a:r>
              <a:rPr lang="it-IT"/>
              <a:t>Fare clic per modificare lo stile del titolo dello schema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xmlns="" id="{E9A67C02-F658-3749-9924-99BDA9C11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</a:lstStyle>
          <a:p>
            <a:pPr rtl="0"/>
            <a:fld id="{84D792B7-0397-C047-AE12-1A03F7E3DC83}" type="slidenum">
              <a:rPr lang="it-IT" smtClean="0"/>
              <a:t>‹N›</a:t>
            </a:fld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xmlns="" id="{CB7120C0-232E-AD3B-138D-B65A7AD49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/>
              <a:t>titolo della presentazione</a:t>
            </a:r>
            <a:endParaRPr lang="it-IT" dirty="0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xmlns="" id="{7110ABD4-B26A-0940-A80F-399F8FCAD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/>
              <a:t>20XX</a:t>
            </a:r>
            <a:endParaRPr lang="it-IT" dirty="0"/>
          </a:p>
        </p:txBody>
      </p:sp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xmlns="" id="{394864F6-8550-2BFC-DC03-2BB296DF2E95}"/>
              </a:ext>
            </a:extLst>
          </p:cNvPr>
          <p:cNvCxnSpPr>
            <a:cxnSpLocks/>
          </p:cNvCxnSpPr>
          <p:nvPr userDrawn="1"/>
        </p:nvCxnSpPr>
        <p:spPr>
          <a:xfrm>
            <a:off x="398366" y="1031955"/>
            <a:ext cx="1139526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xmlns="" id="{4D95A92E-7815-7546-3201-42AEFA654F4C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xmlns="" id="{0FF23430-1681-F3A4-F071-7C338746014B}"/>
              </a:ext>
            </a:extLst>
          </p:cNvPr>
          <p:cNvCxnSpPr>
            <a:cxnSpLocks/>
          </p:cNvCxnSpPr>
          <p:nvPr userDrawn="1"/>
        </p:nvCxnSpPr>
        <p:spPr>
          <a:xfrm flipV="1">
            <a:off x="398367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xmlns="" id="{47B44D2F-F976-B752-100E-E994C9F0206A}"/>
              </a:ext>
            </a:extLst>
          </p:cNvPr>
          <p:cNvCxnSpPr>
            <a:cxnSpLocks/>
          </p:cNvCxnSpPr>
          <p:nvPr userDrawn="1"/>
        </p:nvCxnSpPr>
        <p:spPr>
          <a:xfrm flipV="1">
            <a:off x="11793633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09439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xmlns="" id="{1DAC1505-F26B-3039-38E3-3A7F7CC7F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 noProof="0"/>
              <a:t>20XX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xmlns="" id="{962C2A94-01A4-034C-9AE7-87CF12383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 noProof="0"/>
              <a:t>titolo della presentazione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5E45BEB7-6CEE-98EF-C00B-19BF6407E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</a:lstStyle>
          <a:p>
            <a:pPr rtl="0"/>
            <a:fld id="{84D792B7-0397-C047-AE12-1A03F7E3DC83}" type="slidenum">
              <a:rPr lang="it-IT" noProof="0" smtClean="0"/>
              <a:t>‹N›</a:t>
            </a:fld>
            <a:endParaRPr lang="it-IT" noProof="0"/>
          </a:p>
        </p:txBody>
      </p:sp>
      <p:cxnSp>
        <p:nvCxnSpPr>
          <p:cNvPr id="6" name="Connettore diritto 5">
            <a:extLst>
              <a:ext uri="{FF2B5EF4-FFF2-40B4-BE49-F238E27FC236}">
                <a16:creationId xmlns:a16="http://schemas.microsoft.com/office/drawing/2014/main" xmlns="" id="{74912249-F431-4F6C-4213-30FF47C81741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01875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xmlns="" id="{1DAC1505-F26B-3039-38E3-3A7F7CC7F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 noProof="0"/>
              <a:t>2024/25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xmlns="" id="{962C2A94-01A4-034C-9AE7-87CF12383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5E45BEB7-6CEE-98EF-C00B-19BF6407E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</a:lstStyle>
          <a:p>
            <a:pPr rtl="0"/>
            <a:fld id="{84D792B7-0397-C047-AE12-1A03F7E3DC83}" type="slidenum">
              <a:rPr lang="it-IT" noProof="0" smtClean="0"/>
              <a:t>‹N›</a:t>
            </a:fld>
            <a:endParaRPr lang="it-IT" noProof="0"/>
          </a:p>
        </p:txBody>
      </p:sp>
      <p:cxnSp>
        <p:nvCxnSpPr>
          <p:cNvPr id="6" name="Connettore diritto 5">
            <a:extLst>
              <a:ext uri="{FF2B5EF4-FFF2-40B4-BE49-F238E27FC236}">
                <a16:creationId xmlns:a16="http://schemas.microsoft.com/office/drawing/2014/main" xmlns="" id="{74912249-F431-4F6C-4213-30FF47C81741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0187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e con didascalia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95A0BD26-4C3C-C934-E3C5-C4ABD369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95544" y="0"/>
            <a:ext cx="4370832" cy="2194560"/>
          </a:xfrm>
        </p:spPr>
        <p:txBody>
          <a:bodyPr rtlCol="0"/>
          <a:lstStyle>
            <a:lvl1pPr algn="l">
              <a:defRPr lang="it-IT" sz="7200"/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13" name="Segnaposto immagine 12">
            <a:extLst>
              <a:ext uri="{FF2B5EF4-FFF2-40B4-BE49-F238E27FC236}">
                <a16:creationId xmlns:a16="http://schemas.microsoft.com/office/drawing/2014/main" xmlns="" id="{54A61420-31F3-2DF5-A319-19A8896350E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3810"/>
            <a:ext cx="4856184" cy="6850379"/>
          </a:xfrm>
          <a:ln w="15875">
            <a:solidFill>
              <a:schemeClr val="tx1"/>
            </a:solidFill>
          </a:ln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D53F374C-57DC-E207-D494-6986428A2D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56185" y="2212849"/>
            <a:ext cx="7335814" cy="4645152"/>
          </a:xfrm>
        </p:spPr>
        <p:txBody>
          <a:bodyPr rtlCol="0"/>
          <a:lstStyle>
            <a:defPPr>
              <a:defRPr lang="it-IT"/>
            </a:defPPr>
          </a:lstStyle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616354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immagine 7">
            <a:extLst>
              <a:ext uri="{FF2B5EF4-FFF2-40B4-BE49-F238E27FC236}">
                <a16:creationId xmlns:a16="http://schemas.microsoft.com/office/drawing/2014/main" xmlns="" id="{F32D5F1B-4B4F-5C42-0EFC-AE54D2C4EC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accent2">
              <a:lumMod val="40000"/>
              <a:lumOff val="60000"/>
            </a:schemeClr>
          </a:solidFill>
        </p:spPr>
        <p:txBody>
          <a:bodyPr rtlCol="0"/>
          <a:lstStyle>
            <a:lvl1pPr marL="0" indent="0">
              <a:buNone/>
              <a:defRPr lang="it-IT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xmlns="" id="{FE63A1AE-C2A2-3984-EE25-E51E8DD65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8760" y="1188720"/>
            <a:ext cx="9171432" cy="4480560"/>
          </a:xfrm>
          <a:ln w="15875">
            <a:solidFill>
              <a:schemeClr val="accent1"/>
            </a:solidFill>
          </a:ln>
        </p:spPr>
        <p:txBody>
          <a:bodyPr lIns="365760" bIns="640080" rtlCol="0" anchor="ctr"/>
          <a:lstStyle>
            <a:lvl1pPr>
              <a:defRPr lang="it-IT" sz="7200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xmlns="" id="{C27A141F-6D41-3734-9073-FB0B24ECBB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65976" y="5102352"/>
            <a:ext cx="2889504" cy="365760"/>
          </a:xfrm>
        </p:spPr>
        <p:txBody>
          <a:bodyPr rtlCol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800">
                <a:solidFill>
                  <a:schemeClr val="accent1"/>
                </a:solidFill>
              </a:defRPr>
            </a:lvl1pPr>
            <a:lvl2pPr marL="457200" indent="0">
              <a:buNone/>
              <a:defRPr lang="it-IT"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lang="it-IT"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lang="it-IT"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lang="it-IT"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lang="it-IT"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lang="it-IT"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lang="it-IT"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lang="it-IT"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it-IT" noProof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941374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 con immagine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egnaposto immagine 19">
            <a:extLst>
              <a:ext uri="{FF2B5EF4-FFF2-40B4-BE49-F238E27FC236}">
                <a16:creationId xmlns:a16="http://schemas.microsoft.com/office/drawing/2014/main" xmlns="" id="{B66CC86A-5147-8A3A-D69B-E3F6DBACAE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636301" y="928122"/>
            <a:ext cx="3251199" cy="5001754"/>
          </a:xfrm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None/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xmlns="" id="{95A0BD26-4C3C-C934-E3C5-C4ABD369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0" y="1225296"/>
            <a:ext cx="4718304" cy="1645920"/>
          </a:xfrm>
        </p:spPr>
        <p:txBody>
          <a:bodyPr rtlCol="0"/>
          <a:lstStyle>
            <a:lvl1pPr>
              <a:defRPr lang="it-IT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D53F374C-57DC-E207-D494-6986428A2D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0" y="2898648"/>
            <a:ext cx="4370832" cy="2029968"/>
          </a:xfrm>
        </p:spPr>
        <p:txBody>
          <a:bodyPr rtlCol="0"/>
          <a:lstStyle>
            <a:lvl1pPr marL="0" indent="0">
              <a:lnSpc>
                <a:spcPct val="100000"/>
              </a:lnSpc>
              <a:buNone/>
              <a:defRPr lang="it-IT" sz="1800">
                <a:solidFill>
                  <a:schemeClr val="accent1"/>
                </a:solidFill>
              </a:defRPr>
            </a:lvl1pPr>
            <a:lvl2pPr marL="566928" indent="-283464">
              <a:lnSpc>
                <a:spcPct val="100000"/>
              </a:lnSpc>
              <a:buFont typeface="Wingdings" panose="05000000000000000000" pitchFamily="2" charset="2"/>
              <a:buChar char="§"/>
              <a:defRPr lang="it-IT" sz="1600">
                <a:solidFill>
                  <a:schemeClr val="accent1"/>
                </a:solidFill>
              </a:defRPr>
            </a:lvl2pPr>
            <a:lvl3pPr marL="850392" indent="-283464">
              <a:lnSpc>
                <a:spcPct val="100000"/>
              </a:lnSpc>
              <a:buFont typeface="Wingdings" panose="05000000000000000000" pitchFamily="2" charset="2"/>
              <a:buChar char="§"/>
              <a:defRPr lang="it-IT" sz="1400">
                <a:solidFill>
                  <a:schemeClr val="accent1"/>
                </a:solidFill>
              </a:defRPr>
            </a:lvl3pPr>
            <a:lvl4pPr marL="1133856" indent="-283464">
              <a:lnSpc>
                <a:spcPct val="100000"/>
              </a:lnSpc>
              <a:buFont typeface="Wingdings" panose="05000000000000000000" pitchFamily="2" charset="2"/>
              <a:buChar char="§"/>
              <a:defRPr lang="it-IT" sz="1200">
                <a:solidFill>
                  <a:schemeClr val="accent1"/>
                </a:solidFill>
              </a:defRPr>
            </a:lvl4pPr>
            <a:lvl5pPr marL="1417320" indent="-283464">
              <a:lnSpc>
                <a:spcPct val="100000"/>
              </a:lnSpc>
              <a:buFont typeface="Wingdings" panose="05000000000000000000" pitchFamily="2" charset="2"/>
              <a:buChar char="§"/>
              <a:defRPr lang="it-IT" sz="1200">
                <a:solidFill>
                  <a:schemeClr val="accent1"/>
                </a:solidFill>
              </a:defRPr>
            </a:lvl5pPr>
          </a:lstStyle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2101ABA6-5EA3-1AE9-0825-523073F78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fld id="{84D792B7-0397-C047-AE12-1A03F7E3DC83}" type="slidenum">
              <a:rPr lang="it-IT" noProof="0" smtClean="0"/>
              <a:pPr rtl="0"/>
              <a:t>‹N›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726C5317-E14C-8E61-2C1E-0430778E8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titolo della presentazione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5A514D0E-ED92-E1A4-0E78-546375A0A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20XX</a:t>
            </a:r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xmlns="" id="{011CC225-384C-A7E8-AFBF-89D35684100D}"/>
              </a:ext>
            </a:extLst>
          </p:cNvPr>
          <p:cNvCxnSpPr>
            <a:cxnSpLocks/>
          </p:cNvCxnSpPr>
          <p:nvPr userDrawn="1"/>
        </p:nvCxnSpPr>
        <p:spPr>
          <a:xfrm>
            <a:off x="0" y="395159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xmlns="" id="{959E07A8-FF17-EE00-CEAE-9071F30D748F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xmlns="" id="{D352F90E-8B45-B50A-6BB9-250D96DE376E}"/>
              </a:ext>
            </a:extLst>
          </p:cNvPr>
          <p:cNvCxnSpPr>
            <a:cxnSpLocks/>
          </p:cNvCxnSpPr>
          <p:nvPr userDrawn="1"/>
        </p:nvCxnSpPr>
        <p:spPr>
          <a:xfrm flipV="1">
            <a:off x="398367" y="0"/>
            <a:ext cx="0" cy="685800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xmlns="" id="{D3915D5E-49E8-33A0-1B5E-9B7880A4BC60}"/>
              </a:ext>
            </a:extLst>
          </p:cNvPr>
          <p:cNvCxnSpPr>
            <a:cxnSpLocks/>
          </p:cNvCxnSpPr>
          <p:nvPr userDrawn="1"/>
        </p:nvCxnSpPr>
        <p:spPr>
          <a:xfrm flipV="1">
            <a:off x="11793633" y="0"/>
            <a:ext cx="0" cy="685800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xmlns="" id="{CE56D179-21F4-E208-F1F2-385E53DC3F00}"/>
              </a:ext>
            </a:extLst>
          </p:cNvPr>
          <p:cNvCxnSpPr>
            <a:cxnSpLocks/>
          </p:cNvCxnSpPr>
          <p:nvPr userDrawn="1"/>
        </p:nvCxnSpPr>
        <p:spPr>
          <a:xfrm flipV="1">
            <a:off x="6096000" y="395159"/>
            <a:ext cx="0" cy="6044326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345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95A0BD26-4C3C-C934-E3C5-C4ABD369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9112" y="54864"/>
            <a:ext cx="8165592" cy="969264"/>
          </a:xfrm>
        </p:spPr>
        <p:txBody>
          <a:bodyPr rtlCol="0"/>
          <a:lstStyle>
            <a:lvl1pPr algn="ctr">
              <a:defRPr lang="it-IT"/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D53F374C-57DC-E207-D494-6986428A2D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7552" y="1444752"/>
            <a:ext cx="10287000" cy="4562856"/>
          </a:xfrm>
        </p:spPr>
        <p:txBody>
          <a:bodyPr rtlCol="0"/>
          <a:lstStyle>
            <a:defPPr>
              <a:defRPr lang="it-IT"/>
            </a:defPPr>
          </a:lstStyle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2101ABA6-5EA3-1AE9-0825-523073F78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</a:lstStyle>
          <a:p>
            <a:pPr rtl="0"/>
            <a:fld id="{84D792B7-0397-C047-AE12-1A03F7E3DC83}" type="slidenum">
              <a:rPr lang="it-IT" noProof="0" smtClean="0"/>
              <a:t>‹N›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726C5317-E14C-8E61-2C1E-0430778E8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 noProof="0"/>
              <a:t>titolo della presentazione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5A514D0E-ED92-E1A4-0E78-546375A0A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 noProof="0"/>
              <a:t>20XX</a:t>
            </a:r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xmlns="" id="{61B47E35-6C3A-C32C-9037-4D421B7FAE15}"/>
              </a:ext>
            </a:extLst>
          </p:cNvPr>
          <p:cNvCxnSpPr>
            <a:cxnSpLocks/>
          </p:cNvCxnSpPr>
          <p:nvPr userDrawn="1"/>
        </p:nvCxnSpPr>
        <p:spPr>
          <a:xfrm>
            <a:off x="398366" y="1031955"/>
            <a:ext cx="1139526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xmlns="" id="{B8DBFA4F-F38F-EF0F-7457-5210BB03F444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xmlns="" id="{568DEE4A-F4AB-FB9A-FDD7-3AFBB5A2740B}"/>
              </a:ext>
            </a:extLst>
          </p:cNvPr>
          <p:cNvCxnSpPr>
            <a:cxnSpLocks/>
          </p:cNvCxnSpPr>
          <p:nvPr userDrawn="1"/>
        </p:nvCxnSpPr>
        <p:spPr>
          <a:xfrm flipV="1">
            <a:off x="398367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xmlns="" id="{EC921DE1-D458-FC03-01B4-9ECBDF8B6F27}"/>
              </a:ext>
            </a:extLst>
          </p:cNvPr>
          <p:cNvCxnSpPr>
            <a:cxnSpLocks/>
          </p:cNvCxnSpPr>
          <p:nvPr userDrawn="1"/>
        </p:nvCxnSpPr>
        <p:spPr>
          <a:xfrm flipV="1">
            <a:off x="11793633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492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x4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95A0BD26-4C3C-C934-E3C5-C4ABD369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466344"/>
            <a:ext cx="3236976" cy="996696"/>
          </a:xfr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19" name="Segnaposto testo 2">
            <a:extLst>
              <a:ext uri="{FF2B5EF4-FFF2-40B4-BE49-F238E27FC236}">
                <a16:creationId xmlns:a16="http://schemas.microsoft.com/office/drawing/2014/main" xmlns="" id="{CB1722C2-4C66-F8BA-B3DD-6199116EFB2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30936" y="1618488"/>
            <a:ext cx="1819656" cy="466344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21" name="Segnaposto testo 2">
            <a:extLst>
              <a:ext uri="{FF2B5EF4-FFF2-40B4-BE49-F238E27FC236}">
                <a16:creationId xmlns:a16="http://schemas.microsoft.com/office/drawing/2014/main" xmlns="" id="{EEF857FA-9C5E-BED3-1ABB-A734EE39340B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3584448" y="1618488"/>
            <a:ext cx="1819656" cy="466344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22" name="Segnaposto testo 2">
            <a:extLst>
              <a:ext uri="{FF2B5EF4-FFF2-40B4-BE49-F238E27FC236}">
                <a16:creationId xmlns:a16="http://schemas.microsoft.com/office/drawing/2014/main" xmlns="" id="{F990F14B-1D1F-AA8D-BB23-FA8F7EEF666B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483096" y="1618488"/>
            <a:ext cx="1819656" cy="466344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20" name="Segnaposto testo 4">
            <a:extLst>
              <a:ext uri="{FF2B5EF4-FFF2-40B4-BE49-F238E27FC236}">
                <a16:creationId xmlns:a16="http://schemas.microsoft.com/office/drawing/2014/main" xmlns="" id="{7D1D0610-E513-F5EA-0393-622F692CA0F2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9528048" y="1618488"/>
            <a:ext cx="1819656" cy="466344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24" name="Segnaposto testo 2">
            <a:extLst>
              <a:ext uri="{FF2B5EF4-FFF2-40B4-BE49-F238E27FC236}">
                <a16:creationId xmlns:a16="http://schemas.microsoft.com/office/drawing/2014/main" xmlns="" id="{68F906E4-47B1-BEE5-E30F-146C6869BF2D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630936" y="2414016"/>
            <a:ext cx="2167128" cy="310896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4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26" name="Segnaposto testo 2">
            <a:extLst>
              <a:ext uri="{FF2B5EF4-FFF2-40B4-BE49-F238E27FC236}">
                <a16:creationId xmlns:a16="http://schemas.microsoft.com/office/drawing/2014/main" xmlns="" id="{5C6EFDC5-2080-3126-AB93-FB89817B2C2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3584448" y="2414016"/>
            <a:ext cx="2167128" cy="310896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4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27" name="Segnaposto testo 2">
            <a:extLst>
              <a:ext uri="{FF2B5EF4-FFF2-40B4-BE49-F238E27FC236}">
                <a16:creationId xmlns:a16="http://schemas.microsoft.com/office/drawing/2014/main" xmlns="" id="{D6CD9CDA-E122-F6EB-30B5-26D7E17771AB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6483096" y="2414016"/>
            <a:ext cx="2167128" cy="310896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4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25" name="Segnaposto testo 4">
            <a:extLst>
              <a:ext uri="{FF2B5EF4-FFF2-40B4-BE49-F238E27FC236}">
                <a16:creationId xmlns:a16="http://schemas.microsoft.com/office/drawing/2014/main" xmlns="" id="{3BF37293-4E33-5570-29ED-04EB525DD19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528048" y="2414016"/>
            <a:ext cx="2167128" cy="310896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4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2" name="Segnaposto immagine 31">
            <a:extLst>
              <a:ext uri="{FF2B5EF4-FFF2-40B4-BE49-F238E27FC236}">
                <a16:creationId xmlns:a16="http://schemas.microsoft.com/office/drawing/2014/main" xmlns="" id="{87F13219-232C-C38C-7D86-D48FAC7D8270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740664" y="2852928"/>
            <a:ext cx="1892808" cy="2715768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33" name="Segnaposto immagine 31">
            <a:extLst>
              <a:ext uri="{FF2B5EF4-FFF2-40B4-BE49-F238E27FC236}">
                <a16:creationId xmlns:a16="http://schemas.microsoft.com/office/drawing/2014/main" xmlns="" id="{F8C639A8-0897-2015-9829-94E98335DF21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685032" y="2852928"/>
            <a:ext cx="1892808" cy="2715768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34" name="Segnaposto immagine 31">
            <a:extLst>
              <a:ext uri="{FF2B5EF4-FFF2-40B4-BE49-F238E27FC236}">
                <a16:creationId xmlns:a16="http://schemas.microsoft.com/office/drawing/2014/main" xmlns="" id="{6CBA6ABC-D5D1-9758-59EA-8DE549CC612D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6601968" y="2852928"/>
            <a:ext cx="1892808" cy="2715768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36" name="Segnaposto immagine 31">
            <a:extLst>
              <a:ext uri="{FF2B5EF4-FFF2-40B4-BE49-F238E27FC236}">
                <a16:creationId xmlns:a16="http://schemas.microsoft.com/office/drawing/2014/main" xmlns="" id="{40E68EB8-B0D8-E5D4-CE19-45219E4D7038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9546336" y="2852928"/>
            <a:ext cx="1892808" cy="2715768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cxnSp>
        <p:nvCxnSpPr>
          <p:cNvPr id="17" name="Connettore diritto 16">
            <a:extLst>
              <a:ext uri="{FF2B5EF4-FFF2-40B4-BE49-F238E27FC236}">
                <a16:creationId xmlns:a16="http://schemas.microsoft.com/office/drawing/2014/main" xmlns="" id="{0E26C148-CFEE-21C0-96F3-EBC299FD2285}"/>
              </a:ext>
            </a:extLst>
          </p:cNvPr>
          <p:cNvCxnSpPr>
            <a:cxnSpLocks/>
          </p:cNvCxnSpPr>
          <p:nvPr userDrawn="1"/>
        </p:nvCxnSpPr>
        <p:spPr>
          <a:xfrm>
            <a:off x="6585357" y="2355475"/>
            <a:ext cx="1925203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diritto 29">
            <a:extLst>
              <a:ext uri="{FF2B5EF4-FFF2-40B4-BE49-F238E27FC236}">
                <a16:creationId xmlns:a16="http://schemas.microsoft.com/office/drawing/2014/main" xmlns="" id="{65BFA673-0676-EDA2-B7AA-6FA05B486C17}"/>
              </a:ext>
            </a:extLst>
          </p:cNvPr>
          <p:cNvCxnSpPr>
            <a:cxnSpLocks/>
          </p:cNvCxnSpPr>
          <p:nvPr userDrawn="1"/>
        </p:nvCxnSpPr>
        <p:spPr>
          <a:xfrm>
            <a:off x="9628632" y="2361693"/>
            <a:ext cx="1929384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diritto 36">
            <a:extLst>
              <a:ext uri="{FF2B5EF4-FFF2-40B4-BE49-F238E27FC236}">
                <a16:creationId xmlns:a16="http://schemas.microsoft.com/office/drawing/2014/main" xmlns="" id="{75B0A4BB-506D-F90C-BF18-B86999FDC27A}"/>
              </a:ext>
            </a:extLst>
          </p:cNvPr>
          <p:cNvCxnSpPr>
            <a:cxnSpLocks/>
          </p:cNvCxnSpPr>
          <p:nvPr userDrawn="1"/>
        </p:nvCxnSpPr>
        <p:spPr>
          <a:xfrm>
            <a:off x="729735" y="2354726"/>
            <a:ext cx="1929384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ttore diritto 38">
            <a:extLst>
              <a:ext uri="{FF2B5EF4-FFF2-40B4-BE49-F238E27FC236}">
                <a16:creationId xmlns:a16="http://schemas.microsoft.com/office/drawing/2014/main" xmlns="" id="{1E4F1002-8ECA-FF8D-84D1-D74BB9C00127}"/>
              </a:ext>
            </a:extLst>
          </p:cNvPr>
          <p:cNvCxnSpPr>
            <a:cxnSpLocks/>
          </p:cNvCxnSpPr>
          <p:nvPr userDrawn="1"/>
        </p:nvCxnSpPr>
        <p:spPr>
          <a:xfrm>
            <a:off x="3672459" y="2349116"/>
            <a:ext cx="1929384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2101ABA6-5EA3-1AE9-0825-523073F78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fld id="{84D792B7-0397-C047-AE12-1A03F7E3DC83}" type="slidenum">
              <a:rPr lang="it-IT" noProof="0" smtClean="0"/>
              <a:pPr rtl="0"/>
              <a:t>‹N›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726C5317-E14C-8E61-2C1E-0430778E8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titolo della presentazione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5A514D0E-ED92-E1A4-0E78-546375A0A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20XX</a:t>
            </a:r>
          </a:p>
        </p:txBody>
      </p: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xmlns="" id="{C60493A2-A97C-AF3D-B912-358EF45F61BD}"/>
              </a:ext>
            </a:extLst>
          </p:cNvPr>
          <p:cNvCxnSpPr>
            <a:cxnSpLocks/>
          </p:cNvCxnSpPr>
          <p:nvPr userDrawn="1"/>
        </p:nvCxnSpPr>
        <p:spPr>
          <a:xfrm>
            <a:off x="5304971" y="929468"/>
            <a:ext cx="6887029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xmlns="" id="{835BFB79-CBB3-07C6-9054-B6A67EB74CD0}"/>
              </a:ext>
            </a:extLst>
          </p:cNvPr>
          <p:cNvCxnSpPr>
            <a:cxnSpLocks/>
          </p:cNvCxnSpPr>
          <p:nvPr userDrawn="1"/>
        </p:nvCxnSpPr>
        <p:spPr>
          <a:xfrm>
            <a:off x="0" y="397080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xmlns="" id="{92D070E1-5B92-2362-47F1-B8BCB4EFFA48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6930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x8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95A0BD26-4C3C-C934-E3C5-C4ABD369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9112" y="192024"/>
            <a:ext cx="8165592" cy="722376"/>
          </a:xfrm>
        </p:spPr>
        <p:txBody>
          <a:bodyPr rtlCol="0"/>
          <a:lstStyle>
            <a:lvl1pPr algn="ctr"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32" name="Segnaposto immagine 31">
            <a:extLst>
              <a:ext uri="{FF2B5EF4-FFF2-40B4-BE49-F238E27FC236}">
                <a16:creationId xmlns:a16="http://schemas.microsoft.com/office/drawing/2014/main" xmlns="" id="{87F13219-232C-C38C-7D86-D48FAC7D8270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101852" y="1261872"/>
            <a:ext cx="1609344" cy="160934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bg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19" name="Segnaposto testo 2">
            <a:extLst>
              <a:ext uri="{FF2B5EF4-FFF2-40B4-BE49-F238E27FC236}">
                <a16:creationId xmlns:a16="http://schemas.microsoft.com/office/drawing/2014/main" xmlns="" id="{CB1722C2-4C66-F8BA-B3DD-6199116EFB2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992124" y="2889504"/>
            <a:ext cx="1828800" cy="310896"/>
          </a:xfrm>
        </p:spPr>
        <p:txBody>
          <a:bodyPr lIns="0" r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24" name="Segnaposto testo 2">
            <a:extLst>
              <a:ext uri="{FF2B5EF4-FFF2-40B4-BE49-F238E27FC236}">
                <a16:creationId xmlns:a16="http://schemas.microsoft.com/office/drawing/2014/main" xmlns="" id="{68F906E4-47B1-BEE5-E30F-146C6869BF2D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1060704" y="3154680"/>
            <a:ext cx="1691640" cy="466344"/>
          </a:xfrm>
          <a:solidFill>
            <a:schemeClr val="accent2"/>
          </a:solidFill>
        </p:spPr>
        <p:txBody>
          <a:bodyPr lIns="0" rIns="0"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2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1" name="Segnaposto immagine 31">
            <a:extLst>
              <a:ext uri="{FF2B5EF4-FFF2-40B4-BE49-F238E27FC236}">
                <a16:creationId xmlns:a16="http://schemas.microsoft.com/office/drawing/2014/main" xmlns="" id="{19E34216-9950-3FAF-F3B8-AB91DE926287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101852" y="3877056"/>
            <a:ext cx="1609344" cy="160934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bg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45" name="Segnaposto testo 2">
            <a:extLst>
              <a:ext uri="{FF2B5EF4-FFF2-40B4-BE49-F238E27FC236}">
                <a16:creationId xmlns:a16="http://schemas.microsoft.com/office/drawing/2014/main" xmlns="" id="{C3F46F42-C5D7-B0CE-E3C5-46117B70A93B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978408" y="5477256"/>
            <a:ext cx="1856232" cy="310896"/>
          </a:xfrm>
        </p:spPr>
        <p:txBody>
          <a:bodyPr lIns="0" r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41" name="Segnaposto testo 2">
            <a:extLst>
              <a:ext uri="{FF2B5EF4-FFF2-40B4-BE49-F238E27FC236}">
                <a16:creationId xmlns:a16="http://schemas.microsoft.com/office/drawing/2014/main" xmlns="" id="{F01F58CE-C433-DC58-1D16-405DC2D82D88}"/>
              </a:ext>
            </a:extLst>
          </p:cNvPr>
          <p:cNvSpPr>
            <a:spLocks noGrp="1"/>
          </p:cNvSpPr>
          <p:nvPr>
            <p:ph type="body" idx="31" hasCustomPrompt="1"/>
          </p:nvPr>
        </p:nvSpPr>
        <p:spPr>
          <a:xfrm>
            <a:off x="1060704" y="5760720"/>
            <a:ext cx="1691640" cy="466344"/>
          </a:xfrm>
          <a:solidFill>
            <a:schemeClr val="accent2"/>
          </a:solidFill>
        </p:spPr>
        <p:txBody>
          <a:bodyPr lIns="0" rIns="0"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2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3" name="Segnaposto immagine 31">
            <a:extLst>
              <a:ext uri="{FF2B5EF4-FFF2-40B4-BE49-F238E27FC236}">
                <a16:creationId xmlns:a16="http://schemas.microsoft.com/office/drawing/2014/main" xmlns="" id="{F8C639A8-0897-2015-9829-94E98335DF21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962764" y="1261872"/>
            <a:ext cx="1609344" cy="160934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bg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21" name="Segnaposto testo 2">
            <a:extLst>
              <a:ext uri="{FF2B5EF4-FFF2-40B4-BE49-F238E27FC236}">
                <a16:creationId xmlns:a16="http://schemas.microsoft.com/office/drawing/2014/main" xmlns="" id="{EEF857FA-9C5E-BED3-1ABB-A734EE39340B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3853036" y="2889504"/>
            <a:ext cx="1828800" cy="310896"/>
          </a:xfrm>
        </p:spPr>
        <p:txBody>
          <a:bodyPr lIns="0" r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26" name="Segnaposto testo 2">
            <a:extLst>
              <a:ext uri="{FF2B5EF4-FFF2-40B4-BE49-F238E27FC236}">
                <a16:creationId xmlns:a16="http://schemas.microsoft.com/office/drawing/2014/main" xmlns="" id="{5C6EFDC5-2080-3126-AB93-FB89817B2C2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3921616" y="3154680"/>
            <a:ext cx="1691640" cy="466344"/>
          </a:xfrm>
          <a:solidFill>
            <a:schemeClr val="accent2"/>
          </a:solidFill>
        </p:spPr>
        <p:txBody>
          <a:bodyPr lIns="0" rIns="0"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2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35" name="Segnaposto immagine 31">
            <a:extLst>
              <a:ext uri="{FF2B5EF4-FFF2-40B4-BE49-F238E27FC236}">
                <a16:creationId xmlns:a16="http://schemas.microsoft.com/office/drawing/2014/main" xmlns="" id="{D8E671C2-9C83-AF2B-0C7A-D8CE14204636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3962764" y="3877056"/>
            <a:ext cx="1609344" cy="160934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bg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47" name="Segnaposto testo 2">
            <a:extLst>
              <a:ext uri="{FF2B5EF4-FFF2-40B4-BE49-F238E27FC236}">
                <a16:creationId xmlns:a16="http://schemas.microsoft.com/office/drawing/2014/main" xmlns="" id="{1E0C8150-95EC-3B89-D427-0C4AD56ABB9E}"/>
              </a:ext>
            </a:extLst>
          </p:cNvPr>
          <p:cNvSpPr>
            <a:spLocks noGrp="1"/>
          </p:cNvSpPr>
          <p:nvPr>
            <p:ph type="body" idx="37" hasCustomPrompt="1"/>
          </p:nvPr>
        </p:nvSpPr>
        <p:spPr>
          <a:xfrm>
            <a:off x="3839320" y="5477256"/>
            <a:ext cx="1856232" cy="310896"/>
          </a:xfrm>
        </p:spPr>
        <p:txBody>
          <a:bodyPr lIns="0" r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43" name="Segnaposto testo 2">
            <a:extLst>
              <a:ext uri="{FF2B5EF4-FFF2-40B4-BE49-F238E27FC236}">
                <a16:creationId xmlns:a16="http://schemas.microsoft.com/office/drawing/2014/main" xmlns="" id="{8B6CA730-8E8F-2283-CFDB-358748B1ED30}"/>
              </a:ext>
            </a:extLst>
          </p:cNvPr>
          <p:cNvSpPr>
            <a:spLocks noGrp="1"/>
          </p:cNvSpPr>
          <p:nvPr>
            <p:ph type="body" idx="33" hasCustomPrompt="1"/>
          </p:nvPr>
        </p:nvSpPr>
        <p:spPr>
          <a:xfrm>
            <a:off x="3921616" y="5760720"/>
            <a:ext cx="1691640" cy="466344"/>
          </a:xfrm>
          <a:solidFill>
            <a:schemeClr val="accent2"/>
          </a:solidFill>
        </p:spPr>
        <p:txBody>
          <a:bodyPr lIns="0" rIns="0"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2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4" name="Segnaposto immagine 31">
            <a:extLst>
              <a:ext uri="{FF2B5EF4-FFF2-40B4-BE49-F238E27FC236}">
                <a16:creationId xmlns:a16="http://schemas.microsoft.com/office/drawing/2014/main" xmlns="" id="{6CBA6ABC-D5D1-9758-59EA-8DE549CC612D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6841853" y="1261872"/>
            <a:ext cx="1609344" cy="160934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bg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22" name="Segnaposto testo 2">
            <a:extLst>
              <a:ext uri="{FF2B5EF4-FFF2-40B4-BE49-F238E27FC236}">
                <a16:creationId xmlns:a16="http://schemas.microsoft.com/office/drawing/2014/main" xmlns="" id="{F990F14B-1D1F-AA8D-BB23-FA8F7EEF666B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732125" y="2889504"/>
            <a:ext cx="1828800" cy="310896"/>
          </a:xfrm>
        </p:spPr>
        <p:txBody>
          <a:bodyPr lIns="0" r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27" name="Segnaposto testo 2">
            <a:extLst>
              <a:ext uri="{FF2B5EF4-FFF2-40B4-BE49-F238E27FC236}">
                <a16:creationId xmlns:a16="http://schemas.microsoft.com/office/drawing/2014/main" xmlns="" id="{D6CD9CDA-E122-F6EB-30B5-26D7E17771AB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6800705" y="3154680"/>
            <a:ext cx="1691640" cy="466344"/>
          </a:xfrm>
          <a:solidFill>
            <a:schemeClr val="accent2"/>
          </a:solidFill>
        </p:spPr>
        <p:txBody>
          <a:bodyPr lIns="0" rIns="0"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2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38" name="Segnaposto immagine 31">
            <a:extLst>
              <a:ext uri="{FF2B5EF4-FFF2-40B4-BE49-F238E27FC236}">
                <a16:creationId xmlns:a16="http://schemas.microsoft.com/office/drawing/2014/main" xmlns="" id="{385AF281-7DED-566C-E62C-76BBF2A795A8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6841853" y="3877056"/>
            <a:ext cx="1609344" cy="160934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bg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48" name="Segnaposto testo 2">
            <a:extLst>
              <a:ext uri="{FF2B5EF4-FFF2-40B4-BE49-F238E27FC236}">
                <a16:creationId xmlns:a16="http://schemas.microsoft.com/office/drawing/2014/main" xmlns="" id="{D1C2E707-78B6-51F1-8B2D-EA2147D58C21}"/>
              </a:ext>
            </a:extLst>
          </p:cNvPr>
          <p:cNvSpPr>
            <a:spLocks noGrp="1"/>
          </p:cNvSpPr>
          <p:nvPr>
            <p:ph type="body" idx="38" hasCustomPrompt="1"/>
          </p:nvPr>
        </p:nvSpPr>
        <p:spPr>
          <a:xfrm>
            <a:off x="6718409" y="5477256"/>
            <a:ext cx="1856232" cy="310896"/>
          </a:xfrm>
        </p:spPr>
        <p:txBody>
          <a:bodyPr lIns="0" r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44" name="Segnaposto testo 2">
            <a:extLst>
              <a:ext uri="{FF2B5EF4-FFF2-40B4-BE49-F238E27FC236}">
                <a16:creationId xmlns:a16="http://schemas.microsoft.com/office/drawing/2014/main" xmlns="" id="{9E91D85A-CBAB-980E-5BD9-3BCF8CEAC7EA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6800705" y="5760720"/>
            <a:ext cx="1691640" cy="466344"/>
          </a:xfrm>
          <a:solidFill>
            <a:schemeClr val="accent2"/>
          </a:solidFill>
        </p:spPr>
        <p:txBody>
          <a:bodyPr lIns="0" rIns="0"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2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36" name="Segnaposto immagine 31">
            <a:extLst>
              <a:ext uri="{FF2B5EF4-FFF2-40B4-BE49-F238E27FC236}">
                <a16:creationId xmlns:a16="http://schemas.microsoft.com/office/drawing/2014/main" xmlns="" id="{40E68EB8-B0D8-E5D4-CE19-45219E4D7038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9685057" y="1261872"/>
            <a:ext cx="1609344" cy="160934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bg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20" name="Segnaposto testo 4">
            <a:extLst>
              <a:ext uri="{FF2B5EF4-FFF2-40B4-BE49-F238E27FC236}">
                <a16:creationId xmlns:a16="http://schemas.microsoft.com/office/drawing/2014/main" xmlns="" id="{7D1D0610-E513-F5EA-0393-622F692CA0F2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9575329" y="2889504"/>
            <a:ext cx="1828800" cy="310896"/>
          </a:xfrm>
        </p:spPr>
        <p:txBody>
          <a:bodyPr lIns="0" r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25" name="Segnaposto testo 4">
            <a:extLst>
              <a:ext uri="{FF2B5EF4-FFF2-40B4-BE49-F238E27FC236}">
                <a16:creationId xmlns:a16="http://schemas.microsoft.com/office/drawing/2014/main" xmlns="" id="{3BF37293-4E33-5570-29ED-04EB525DD19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643909" y="3154680"/>
            <a:ext cx="1691640" cy="466344"/>
          </a:xfrm>
          <a:solidFill>
            <a:schemeClr val="accent2"/>
          </a:solidFill>
        </p:spPr>
        <p:txBody>
          <a:bodyPr lIns="0" rIns="0"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2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40" name="Segnaposto immagine 31">
            <a:extLst>
              <a:ext uri="{FF2B5EF4-FFF2-40B4-BE49-F238E27FC236}">
                <a16:creationId xmlns:a16="http://schemas.microsoft.com/office/drawing/2014/main" xmlns="" id="{5993608C-B818-3AD4-B4D3-28D2DF627D0D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9685057" y="3877056"/>
            <a:ext cx="1609344" cy="160934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bg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46" name="Segnaposto testo 4">
            <a:extLst>
              <a:ext uri="{FF2B5EF4-FFF2-40B4-BE49-F238E27FC236}">
                <a16:creationId xmlns:a16="http://schemas.microsoft.com/office/drawing/2014/main" xmlns="" id="{0E307E95-A0E7-5F5C-DFF3-F33EF29FFC32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9561613" y="5477256"/>
            <a:ext cx="1856232" cy="310896"/>
          </a:xfrm>
        </p:spPr>
        <p:txBody>
          <a:bodyPr lIns="0" r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42" name="Segnaposto testo 4">
            <a:extLst>
              <a:ext uri="{FF2B5EF4-FFF2-40B4-BE49-F238E27FC236}">
                <a16:creationId xmlns:a16="http://schemas.microsoft.com/office/drawing/2014/main" xmlns="" id="{93D6B271-D0F0-7CDA-BE9D-BD03B6C47BA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643909" y="5760720"/>
            <a:ext cx="1691640" cy="466344"/>
          </a:xfrm>
          <a:solidFill>
            <a:schemeClr val="accent2"/>
          </a:solidFill>
        </p:spPr>
        <p:txBody>
          <a:bodyPr lIns="0" rIns="0"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2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2101ABA6-5EA3-1AE9-0825-523073F78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fld id="{84D792B7-0397-C047-AE12-1A03F7E3DC83}" type="slidenum">
              <a:rPr lang="it-IT" noProof="0" smtClean="0"/>
              <a:pPr rtl="0"/>
              <a:t>‹N›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726C5317-E14C-8E61-2C1E-0430778E8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titolo della presentazione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5A514D0E-ED92-E1A4-0E78-546375A0A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20XX</a:t>
            </a:r>
          </a:p>
        </p:txBody>
      </p:sp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xmlns="" id="{BB211C01-E0D3-34B5-C635-7ED6C7C89E9C}"/>
              </a:ext>
            </a:extLst>
          </p:cNvPr>
          <p:cNvCxnSpPr>
            <a:cxnSpLocks/>
          </p:cNvCxnSpPr>
          <p:nvPr userDrawn="1"/>
        </p:nvCxnSpPr>
        <p:spPr>
          <a:xfrm>
            <a:off x="0" y="3300220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xmlns="" id="{4D4CCE68-630E-A4CE-AF43-3FB81EADDF21}"/>
              </a:ext>
            </a:extLst>
          </p:cNvPr>
          <p:cNvCxnSpPr>
            <a:cxnSpLocks/>
          </p:cNvCxnSpPr>
          <p:nvPr userDrawn="1"/>
        </p:nvCxnSpPr>
        <p:spPr>
          <a:xfrm>
            <a:off x="398366" y="1042465"/>
            <a:ext cx="11395267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xmlns="" id="{E40AA902-F568-9A37-2C1B-1E3659DBE780}"/>
              </a:ext>
            </a:extLst>
          </p:cNvPr>
          <p:cNvCxnSpPr>
            <a:cxnSpLocks/>
          </p:cNvCxnSpPr>
          <p:nvPr userDrawn="1"/>
        </p:nvCxnSpPr>
        <p:spPr>
          <a:xfrm flipV="1">
            <a:off x="398367" y="0"/>
            <a:ext cx="0" cy="685800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xmlns="" id="{794CF9AA-8029-6D34-457C-9FC583E8DFD4}"/>
              </a:ext>
            </a:extLst>
          </p:cNvPr>
          <p:cNvCxnSpPr>
            <a:cxnSpLocks/>
          </p:cNvCxnSpPr>
          <p:nvPr userDrawn="1"/>
        </p:nvCxnSpPr>
        <p:spPr>
          <a:xfrm flipV="1">
            <a:off x="11793633" y="0"/>
            <a:ext cx="0" cy="685800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diritto 22">
            <a:extLst>
              <a:ext uri="{FF2B5EF4-FFF2-40B4-BE49-F238E27FC236}">
                <a16:creationId xmlns:a16="http://schemas.microsoft.com/office/drawing/2014/main" xmlns="" id="{94CAFEB8-8359-AC67-8760-CFF0FC604D80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diritto 28">
            <a:extLst>
              <a:ext uri="{FF2B5EF4-FFF2-40B4-BE49-F238E27FC236}">
                <a16:creationId xmlns:a16="http://schemas.microsoft.com/office/drawing/2014/main" xmlns="" id="{67E393C7-F0CA-6CFE-7A57-82D059DF9D96}"/>
              </a:ext>
            </a:extLst>
          </p:cNvPr>
          <p:cNvCxnSpPr>
            <a:cxnSpLocks/>
          </p:cNvCxnSpPr>
          <p:nvPr userDrawn="1"/>
        </p:nvCxnSpPr>
        <p:spPr>
          <a:xfrm>
            <a:off x="0" y="5915157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2972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citazion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95A0BD26-4C3C-C934-E3C5-C4ABD369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1832" y="1005840"/>
            <a:ext cx="7187184" cy="4251960"/>
          </a:xfrm>
        </p:spPr>
        <p:txBody>
          <a:bodyPr rtlCol="0" anchor="b"/>
          <a:lstStyle>
            <a:lvl1pPr>
              <a:lnSpc>
                <a:spcPct val="100000"/>
              </a:lnSpc>
              <a:defRPr lang="it-IT" sz="5400"/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19" name="Sottotitolo 2">
            <a:extLst>
              <a:ext uri="{FF2B5EF4-FFF2-40B4-BE49-F238E27FC236}">
                <a16:creationId xmlns:a16="http://schemas.microsoft.com/office/drawing/2014/main" xmlns="" id="{BE3754CA-7CD5-66C6-9A94-42B6D2AEC1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1832" y="5312664"/>
            <a:ext cx="2889504" cy="365760"/>
          </a:xfrm>
          <a:solidFill>
            <a:schemeClr val="accent3"/>
          </a:solidFill>
        </p:spPr>
        <p:txBody>
          <a:bodyPr rtlCol="0">
            <a:noAutofit/>
          </a:bodyPr>
          <a:lstStyle>
            <a:lvl1pPr marL="0" indent="0" algn="l">
              <a:buNone/>
              <a:defRPr lang="it-IT" sz="1800">
                <a:solidFill>
                  <a:schemeClr val="tx1"/>
                </a:solidFill>
                <a:latin typeface="Gill Sans Nova Light" panose="020B0302020104020203" pitchFamily="34" charset="0"/>
              </a:defRPr>
            </a:lvl1pPr>
            <a:lvl2pPr marL="457200" indent="0" algn="ctr">
              <a:buNone/>
              <a:defRPr lang="it-IT" sz="2000"/>
            </a:lvl2pPr>
            <a:lvl3pPr marL="914400" indent="0" algn="ctr">
              <a:buNone/>
              <a:defRPr lang="it-IT" sz="1800"/>
            </a:lvl3pPr>
            <a:lvl4pPr marL="1371600" indent="0" algn="ctr">
              <a:buNone/>
              <a:defRPr lang="it-IT" sz="1600"/>
            </a:lvl4pPr>
            <a:lvl5pPr marL="1828800" indent="0" algn="ctr">
              <a:buNone/>
              <a:defRPr lang="it-IT" sz="1600"/>
            </a:lvl5pPr>
            <a:lvl6pPr marL="2286000" indent="0" algn="ctr">
              <a:buNone/>
              <a:defRPr lang="it-IT" sz="1600"/>
            </a:lvl6pPr>
            <a:lvl7pPr marL="2743200" indent="0" algn="ctr">
              <a:buNone/>
              <a:defRPr lang="it-IT" sz="1600"/>
            </a:lvl7pPr>
            <a:lvl8pPr marL="3200400" indent="0" algn="ctr">
              <a:buNone/>
              <a:defRPr lang="it-IT" sz="1600"/>
            </a:lvl8pPr>
            <a:lvl9pPr marL="3657600" indent="0" algn="ctr">
              <a:buNone/>
              <a:defRPr lang="it-IT" sz="1600"/>
            </a:lvl9pPr>
          </a:lstStyle>
          <a:p>
            <a:pPr rtl="0"/>
            <a:r>
              <a:rPr lang="it-IT" noProof="0"/>
              <a:t>Fare clic per modificare lo stile del sottotitolo dello schema</a:t>
            </a:r>
          </a:p>
        </p:txBody>
      </p:sp>
      <p:sp>
        <p:nvSpPr>
          <p:cNvPr id="23" name="Segnaposto immagine 22">
            <a:extLst>
              <a:ext uri="{FF2B5EF4-FFF2-40B4-BE49-F238E27FC236}">
                <a16:creationId xmlns:a16="http://schemas.microsoft.com/office/drawing/2014/main" xmlns="" id="{47150B01-E47B-1FE6-D289-46641618F64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37714" y="1028362"/>
            <a:ext cx="2451100" cy="4800597"/>
          </a:xfrm>
          <a:ln w="15875">
            <a:solidFill>
              <a:schemeClr val="tx1"/>
            </a:solidFill>
          </a:ln>
        </p:spPr>
        <p:txBody>
          <a:bodyPr rtlCol="0" anchor="ctr"/>
          <a:lstStyle>
            <a:lvl1pPr marL="0" indent="0" algn="ctr">
              <a:buNone/>
              <a:defRPr lang="it-IT" sz="18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2101ABA6-5EA3-1AE9-0825-523073F78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tx1"/>
                </a:solidFill>
              </a:defRPr>
            </a:lvl1pPr>
          </a:lstStyle>
          <a:p>
            <a:pPr rtl="0"/>
            <a:fld id="{84D792B7-0397-C047-AE12-1A03F7E3DC83}" type="slidenum">
              <a:rPr lang="it-IT" noProof="0" smtClean="0"/>
              <a:pPr rtl="0"/>
              <a:t>‹N›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726C5317-E14C-8E61-2C1E-0430778E8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tx1"/>
                </a:solidFill>
              </a:defRPr>
            </a:lvl1pPr>
          </a:lstStyle>
          <a:p>
            <a:pPr rtl="0"/>
            <a:r>
              <a:rPr lang="it-IT" noProof="0"/>
              <a:t>titolo della presentazione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5A514D0E-ED92-E1A4-0E78-546375A0A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it-IT">
                <a:solidFill>
                  <a:schemeClr val="tx1"/>
                </a:solidFill>
              </a:defRPr>
            </a:lvl1pPr>
          </a:lstStyle>
          <a:p>
            <a:pPr rtl="0"/>
            <a:r>
              <a:rPr lang="it-IT" noProof="0"/>
              <a:t>20XX</a:t>
            </a:r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xmlns="" id="{52C5A325-67B4-EB21-61D9-11A62C1149D0}"/>
              </a:ext>
            </a:extLst>
          </p:cNvPr>
          <p:cNvCxnSpPr>
            <a:cxnSpLocks/>
          </p:cNvCxnSpPr>
          <p:nvPr userDrawn="1"/>
        </p:nvCxnSpPr>
        <p:spPr>
          <a:xfrm>
            <a:off x="0" y="395159"/>
            <a:ext cx="12192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xmlns="" id="{7966DF71-8DDC-0AE8-6067-6C8BDF66AEE6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xmlns="" id="{8D53E1C8-4CA4-75B1-C371-4A379986E7A8}"/>
              </a:ext>
            </a:extLst>
          </p:cNvPr>
          <p:cNvCxnSpPr>
            <a:cxnSpLocks/>
          </p:cNvCxnSpPr>
          <p:nvPr userDrawn="1"/>
        </p:nvCxnSpPr>
        <p:spPr>
          <a:xfrm flipV="1">
            <a:off x="398367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xmlns="" id="{774A3361-4A2D-2ED2-946A-46EA9B3FCC96}"/>
              </a:ext>
            </a:extLst>
          </p:cNvPr>
          <p:cNvCxnSpPr>
            <a:cxnSpLocks/>
          </p:cNvCxnSpPr>
          <p:nvPr userDrawn="1"/>
        </p:nvCxnSpPr>
        <p:spPr>
          <a:xfrm flipV="1">
            <a:off x="11793633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xmlns="" id="{99A1A3AD-F519-2787-F127-4698F8E5CA39}"/>
              </a:ext>
            </a:extLst>
          </p:cNvPr>
          <p:cNvCxnSpPr>
            <a:cxnSpLocks/>
          </p:cNvCxnSpPr>
          <p:nvPr userDrawn="1"/>
        </p:nvCxnSpPr>
        <p:spPr>
          <a:xfrm>
            <a:off x="0" y="5516519"/>
            <a:ext cx="9144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diritto 17">
            <a:extLst>
              <a:ext uri="{FF2B5EF4-FFF2-40B4-BE49-F238E27FC236}">
                <a16:creationId xmlns:a16="http://schemas.microsoft.com/office/drawing/2014/main" xmlns="" id="{765322AF-E7A0-773B-0886-72337FA4AC8E}"/>
              </a:ext>
            </a:extLst>
          </p:cNvPr>
          <p:cNvCxnSpPr>
            <a:cxnSpLocks/>
            <a:stCxn id="19" idx="3"/>
          </p:cNvCxnSpPr>
          <p:nvPr userDrawn="1"/>
        </p:nvCxnSpPr>
        <p:spPr>
          <a:xfrm>
            <a:off x="3831336" y="5495544"/>
            <a:ext cx="8360664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144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ù contenut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egnaposto immagine 39">
            <a:extLst>
              <a:ext uri="{FF2B5EF4-FFF2-40B4-BE49-F238E27FC236}">
                <a16:creationId xmlns:a16="http://schemas.microsoft.com/office/drawing/2014/main" xmlns="" id="{5CCC7076-FFA4-750E-431A-0BE2B1B6F2E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547796" y="1652080"/>
            <a:ext cx="4406901" cy="3124681"/>
          </a:xfrm>
          <a:ln w="15875">
            <a:solidFill>
              <a:schemeClr val="tx1"/>
            </a:solidFill>
          </a:ln>
        </p:spPr>
        <p:txBody>
          <a:bodyPr rtlCol="0" anchor="ctr"/>
          <a:lstStyle>
            <a:lvl1pPr marL="0" indent="0" algn="ctr">
              <a:buNone/>
              <a:defRPr lang="it-IT" sz="18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xmlns="" id="{EBF410FA-6919-A95F-E465-F3650BC704A5}"/>
              </a:ext>
            </a:extLst>
          </p:cNvPr>
          <p:cNvCxnSpPr>
            <a:cxnSpLocks/>
          </p:cNvCxnSpPr>
          <p:nvPr userDrawn="1"/>
        </p:nvCxnSpPr>
        <p:spPr>
          <a:xfrm>
            <a:off x="0" y="1037308"/>
            <a:ext cx="12192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xmlns="" id="{056D016C-FD2C-0B4B-A727-8A7CAF4A9846}"/>
              </a:ext>
            </a:extLst>
          </p:cNvPr>
          <p:cNvCxnSpPr>
            <a:cxnSpLocks/>
          </p:cNvCxnSpPr>
          <p:nvPr userDrawn="1"/>
        </p:nvCxnSpPr>
        <p:spPr>
          <a:xfrm flipV="1">
            <a:off x="5476731" y="1037308"/>
            <a:ext cx="0" cy="5402177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xmlns="" id="{7A79FE8F-AD7E-5CA6-4AC2-165DA0C9BEF5}"/>
              </a:ext>
            </a:extLst>
          </p:cNvPr>
          <p:cNvCxnSpPr>
            <a:cxnSpLocks/>
          </p:cNvCxnSpPr>
          <p:nvPr userDrawn="1"/>
        </p:nvCxnSpPr>
        <p:spPr>
          <a:xfrm flipV="1">
            <a:off x="8792556" y="1027906"/>
            <a:ext cx="0" cy="5411579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diritto 17">
            <a:extLst>
              <a:ext uri="{FF2B5EF4-FFF2-40B4-BE49-F238E27FC236}">
                <a16:creationId xmlns:a16="http://schemas.microsoft.com/office/drawing/2014/main" xmlns="" id="{31AA6A48-79F7-A000-AA19-3EB390EBAFAF}"/>
              </a:ext>
            </a:extLst>
          </p:cNvPr>
          <p:cNvCxnSpPr>
            <a:cxnSpLocks/>
          </p:cNvCxnSpPr>
          <p:nvPr userDrawn="1"/>
        </p:nvCxnSpPr>
        <p:spPr>
          <a:xfrm>
            <a:off x="5476731" y="3833413"/>
            <a:ext cx="6715269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diritto 19">
            <a:extLst>
              <a:ext uri="{FF2B5EF4-FFF2-40B4-BE49-F238E27FC236}">
                <a16:creationId xmlns:a16="http://schemas.microsoft.com/office/drawing/2014/main" xmlns="" id="{1D2FB9E0-941D-A849-6C69-C8A3BDD784D2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olo 1">
            <a:extLst>
              <a:ext uri="{FF2B5EF4-FFF2-40B4-BE49-F238E27FC236}">
                <a16:creationId xmlns:a16="http://schemas.microsoft.com/office/drawing/2014/main" xmlns="" id="{95A0BD26-4C3C-C934-E3C5-C4ABD369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868" y="54864"/>
            <a:ext cx="11256264" cy="969264"/>
          </a:xfrm>
        </p:spPr>
        <p:txBody>
          <a:bodyPr rtlCol="0"/>
          <a:lstStyle>
            <a:lvl1pPr algn="ctr">
              <a:defRPr lang="it-IT"/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D53F374C-57DC-E207-D494-6986428A2D6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023483" y="1802860"/>
            <a:ext cx="2843784" cy="1827340"/>
          </a:xfr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/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5A514D0E-ED92-E1A4-0E78-546375A0A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 noProof="0"/>
              <a:t>20XX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726C5317-E14C-8E61-2C1E-0430778E8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 noProof="0"/>
              <a:t>titolo della presentazione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2101ABA6-5EA3-1AE9-0825-523073F78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</a:lstStyle>
          <a:p>
            <a:pPr rtl="0"/>
            <a:fld id="{84D792B7-0397-C047-AE12-1A03F7E3DC83}" type="slidenum">
              <a:rPr lang="it-IT" noProof="0" smtClean="0"/>
              <a:t>‹N›</a:t>
            </a:fld>
            <a:endParaRPr lang="it-IT" noProof="0"/>
          </a:p>
        </p:txBody>
      </p:sp>
      <p:sp>
        <p:nvSpPr>
          <p:cNvPr id="29" name="Segnaposto contenuto 2">
            <a:extLst>
              <a:ext uri="{FF2B5EF4-FFF2-40B4-BE49-F238E27FC236}">
                <a16:creationId xmlns:a16="http://schemas.microsoft.com/office/drawing/2014/main" xmlns="" id="{F9E7CC0C-0A82-6C16-C499-CE38E6A5E1A6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5634474" y="1802860"/>
            <a:ext cx="2843784" cy="1827340"/>
          </a:xfr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/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1" name="Segnaposto testo 30">
            <a:extLst>
              <a:ext uri="{FF2B5EF4-FFF2-40B4-BE49-F238E27FC236}">
                <a16:creationId xmlns:a16="http://schemas.microsoft.com/office/drawing/2014/main" xmlns="" id="{57CEC54D-1FD6-3F78-8B9D-D145F9B1C3F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34474" y="1279472"/>
            <a:ext cx="2843784" cy="466344"/>
          </a:xfr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>
                <a:latin typeface="+mj-lt"/>
              </a:defRPr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2" name="Segnaposto testo 30">
            <a:extLst>
              <a:ext uri="{FF2B5EF4-FFF2-40B4-BE49-F238E27FC236}">
                <a16:creationId xmlns:a16="http://schemas.microsoft.com/office/drawing/2014/main" xmlns="" id="{A61EC6ED-86B0-89B9-F4F3-A17A7F150D1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023483" y="1278001"/>
            <a:ext cx="2843784" cy="466344"/>
          </a:xfr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>
                <a:latin typeface="+mj-lt"/>
              </a:defRPr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3" name="Segnaposto contenuto 2">
            <a:extLst>
              <a:ext uri="{FF2B5EF4-FFF2-40B4-BE49-F238E27FC236}">
                <a16:creationId xmlns:a16="http://schemas.microsoft.com/office/drawing/2014/main" xmlns="" id="{3D51AA82-3529-805D-5461-E1C5DC523EBF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9023483" y="4599432"/>
            <a:ext cx="2843784" cy="1645950"/>
          </a:xfr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/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4" name="Segnaposto contenuto 2">
            <a:extLst>
              <a:ext uri="{FF2B5EF4-FFF2-40B4-BE49-F238E27FC236}">
                <a16:creationId xmlns:a16="http://schemas.microsoft.com/office/drawing/2014/main" xmlns="" id="{52A58E13-B509-86DD-D9FA-FE6B76B706CE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5634474" y="4599432"/>
            <a:ext cx="2843784" cy="1645950"/>
          </a:xfr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/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5" name="Segnaposto testo 30">
            <a:extLst>
              <a:ext uri="{FF2B5EF4-FFF2-40B4-BE49-F238E27FC236}">
                <a16:creationId xmlns:a16="http://schemas.microsoft.com/office/drawing/2014/main" xmlns="" id="{D3275BA4-1A29-81A8-890F-A2019D6AD1A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634474" y="4078224"/>
            <a:ext cx="2843784" cy="466344"/>
          </a:xfr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>
                <a:latin typeface="+mj-lt"/>
              </a:defRPr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6" name="Segnaposto testo 30">
            <a:extLst>
              <a:ext uri="{FF2B5EF4-FFF2-40B4-BE49-F238E27FC236}">
                <a16:creationId xmlns:a16="http://schemas.microsoft.com/office/drawing/2014/main" xmlns="" id="{97742C31-A952-F092-74D6-5D432DBE495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023483" y="4078224"/>
            <a:ext cx="2843784" cy="466344"/>
          </a:xfr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>
                <a:latin typeface="+mj-lt"/>
              </a:defRPr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41" name="Segnaposto contenuto 2">
            <a:extLst>
              <a:ext uri="{FF2B5EF4-FFF2-40B4-BE49-F238E27FC236}">
                <a16:creationId xmlns:a16="http://schemas.microsoft.com/office/drawing/2014/main" xmlns="" id="{1AF03A42-3FAC-6EF4-3C19-01EADE20F3D9}"/>
              </a:ext>
            </a:extLst>
          </p:cNvPr>
          <p:cNvSpPr>
            <a:spLocks noGrp="1"/>
          </p:cNvSpPr>
          <p:nvPr>
            <p:ph idx="21" hasCustomPrompt="1"/>
          </p:nvPr>
        </p:nvSpPr>
        <p:spPr>
          <a:xfrm>
            <a:off x="1207008" y="5788152"/>
            <a:ext cx="3858768" cy="532461"/>
          </a:xfr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/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42" name="Segnaposto testo 30">
            <a:extLst>
              <a:ext uri="{FF2B5EF4-FFF2-40B4-BE49-F238E27FC236}">
                <a16:creationId xmlns:a16="http://schemas.microsoft.com/office/drawing/2014/main" xmlns="" id="{D4A2DF13-0ACD-F5E4-200D-EF0469F75D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207008" y="5266944"/>
            <a:ext cx="3858768" cy="466344"/>
          </a:xfr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>
                <a:latin typeface="+mj-lt"/>
              </a:defRPr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44" name="Segnaposto testo 43">
            <a:extLst>
              <a:ext uri="{FF2B5EF4-FFF2-40B4-BE49-F238E27FC236}">
                <a16:creationId xmlns:a16="http://schemas.microsoft.com/office/drawing/2014/main" xmlns="" id="{7B805FCC-6D7A-F1CC-3B04-A84A068DBB1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695176" y="3310128"/>
            <a:ext cx="292608" cy="292608"/>
          </a:xfrm>
          <a:prstGeom prst="ellipse">
            <a:avLst/>
          </a:prstGeom>
          <a:ln w="15875">
            <a:solidFill>
              <a:schemeClr val="tx1"/>
            </a:solidFill>
          </a:ln>
        </p:spPr>
        <p:txBody>
          <a:bodyPr lIns="0" tIns="0" rIns="0" bIns="0" rtlCol="0" anchor="ctr"/>
          <a:lstStyle>
            <a:lvl1pPr marL="0" indent="0" algn="ctr">
              <a:buNone/>
              <a:defRPr lang="it-IT" sz="1600">
                <a:latin typeface="+mj-lt"/>
              </a:defRPr>
            </a:lvl1pPr>
          </a:lstStyle>
          <a:p>
            <a:pPr lvl="0" rtl="0"/>
            <a:r>
              <a:rPr lang="it-IT" noProof="0"/>
              <a:t>X</a:t>
            </a:r>
          </a:p>
        </p:txBody>
      </p:sp>
      <p:sp>
        <p:nvSpPr>
          <p:cNvPr id="45" name="Segnaposto testo 43">
            <a:extLst>
              <a:ext uri="{FF2B5EF4-FFF2-40B4-BE49-F238E27FC236}">
                <a16:creationId xmlns:a16="http://schemas.microsoft.com/office/drawing/2014/main" xmlns="" id="{FEE3F2FF-41FC-A05B-F6EB-A97A7D1B064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1695176" y="5897880"/>
            <a:ext cx="292608" cy="292608"/>
          </a:xfrm>
          <a:prstGeom prst="ellipse">
            <a:avLst/>
          </a:prstGeom>
          <a:ln w="15875">
            <a:solidFill>
              <a:schemeClr val="tx1"/>
            </a:solidFill>
          </a:ln>
        </p:spPr>
        <p:txBody>
          <a:bodyPr lIns="0" tIns="0" rIns="0" bIns="0" rtlCol="0" anchor="ctr"/>
          <a:lstStyle>
            <a:lvl1pPr marL="0" indent="0" algn="ctr">
              <a:buNone/>
              <a:defRPr lang="it-IT" sz="1600">
                <a:latin typeface="+mj-lt"/>
              </a:defRPr>
            </a:lvl1pPr>
          </a:lstStyle>
          <a:p>
            <a:pPr lvl="0" rtl="0"/>
            <a:r>
              <a:rPr lang="it-IT" noProof="0"/>
              <a:t>X</a:t>
            </a:r>
          </a:p>
        </p:txBody>
      </p:sp>
      <p:sp>
        <p:nvSpPr>
          <p:cNvPr id="46" name="Segnaposto testo 43">
            <a:extLst>
              <a:ext uri="{FF2B5EF4-FFF2-40B4-BE49-F238E27FC236}">
                <a16:creationId xmlns:a16="http://schemas.microsoft.com/office/drawing/2014/main" xmlns="" id="{271E6249-39AB-A674-474B-129F0FC28F0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293608" y="3310128"/>
            <a:ext cx="292608" cy="292608"/>
          </a:xfrm>
          <a:prstGeom prst="ellipse">
            <a:avLst/>
          </a:prstGeom>
          <a:ln w="15875">
            <a:solidFill>
              <a:schemeClr val="tx1"/>
            </a:solidFill>
          </a:ln>
        </p:spPr>
        <p:txBody>
          <a:bodyPr lIns="0" tIns="0" rIns="0" bIns="0" rtlCol="0" anchor="ctr"/>
          <a:lstStyle>
            <a:lvl1pPr marL="0" indent="0" algn="ctr">
              <a:buNone/>
              <a:defRPr lang="it-IT" sz="1600">
                <a:latin typeface="+mj-lt"/>
              </a:defRPr>
            </a:lvl1pPr>
          </a:lstStyle>
          <a:p>
            <a:pPr lvl="0" rtl="0"/>
            <a:r>
              <a:rPr lang="it-IT" noProof="0"/>
              <a:t>X</a:t>
            </a:r>
          </a:p>
        </p:txBody>
      </p:sp>
      <p:sp>
        <p:nvSpPr>
          <p:cNvPr id="47" name="Segnaposto testo 43">
            <a:extLst>
              <a:ext uri="{FF2B5EF4-FFF2-40B4-BE49-F238E27FC236}">
                <a16:creationId xmlns:a16="http://schemas.microsoft.com/office/drawing/2014/main" xmlns="" id="{1743218C-8B3C-DC33-5CD2-D82FA77A522E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293608" y="5897880"/>
            <a:ext cx="292608" cy="292608"/>
          </a:xfrm>
          <a:prstGeom prst="ellipse">
            <a:avLst/>
          </a:prstGeom>
          <a:ln w="15875">
            <a:solidFill>
              <a:schemeClr val="tx1"/>
            </a:solidFill>
          </a:ln>
        </p:spPr>
        <p:txBody>
          <a:bodyPr lIns="0" tIns="0" rIns="0" bIns="0" rtlCol="0" anchor="ctr"/>
          <a:lstStyle>
            <a:lvl1pPr marL="0" indent="0" algn="ctr">
              <a:buNone/>
              <a:defRPr lang="it-IT" sz="1600">
                <a:latin typeface="+mj-lt"/>
              </a:defRPr>
            </a:lvl1pPr>
          </a:lstStyle>
          <a:p>
            <a:pPr lvl="0" rtl="0"/>
            <a:r>
              <a:rPr lang="it-IT" noProof="0"/>
              <a:t>X</a:t>
            </a:r>
          </a:p>
        </p:txBody>
      </p:sp>
      <p:sp>
        <p:nvSpPr>
          <p:cNvPr id="48" name="Segnaposto testo 43">
            <a:extLst>
              <a:ext uri="{FF2B5EF4-FFF2-40B4-BE49-F238E27FC236}">
                <a16:creationId xmlns:a16="http://schemas.microsoft.com/office/drawing/2014/main" xmlns="" id="{6018CAD3-E7B7-16B7-5631-0C3F7C38C53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8640" y="5330952"/>
            <a:ext cx="512064" cy="512064"/>
          </a:xfrm>
          <a:prstGeom prst="ellipse">
            <a:avLst/>
          </a:prstGeom>
          <a:ln w="15875">
            <a:solidFill>
              <a:schemeClr val="tx1"/>
            </a:solidFill>
          </a:ln>
        </p:spPr>
        <p:txBody>
          <a:bodyPr lIns="0" tIns="0" rIns="0" bIns="0" rtlCol="0" anchor="ctr"/>
          <a:lstStyle>
            <a:lvl1pPr marL="0" indent="0" algn="ctr">
              <a:buNone/>
              <a:defRPr lang="it-IT" sz="1600">
                <a:latin typeface="+mj-lt"/>
              </a:defRPr>
            </a:lvl1pPr>
          </a:lstStyle>
          <a:p>
            <a:pPr lvl="0" rtl="0"/>
            <a:r>
              <a:rPr lang="it-IT" noProof="0"/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654059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9D15AA5F-2C28-9886-0D00-5D18198ECE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22471" y="6517634"/>
            <a:ext cx="950260" cy="2743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lang="it-IT" sz="1200" spc="300" baseline="0">
                <a:solidFill>
                  <a:schemeClr val="tx1"/>
                </a:solidFill>
                <a:latin typeface="Gill Sans Nova Light" panose="020B0302020104020203" pitchFamily="34" charset="0"/>
              </a:defRPr>
            </a:lvl1pPr>
          </a:lstStyle>
          <a:p>
            <a:pPr rtl="0"/>
            <a:r>
              <a:rPr lang="it-IT" noProof="0"/>
              <a:t>20XX</a:t>
            </a:r>
          </a:p>
        </p:txBody>
      </p:sp>
      <p:sp>
        <p:nvSpPr>
          <p:cNvPr id="2" name="Segnaposto titolo 1">
            <a:extLst>
              <a:ext uri="{FF2B5EF4-FFF2-40B4-BE49-F238E27FC236}">
                <a16:creationId xmlns:a16="http://schemas.microsoft.com/office/drawing/2014/main" xmlns="" id="{03922ECB-9F56-BDF6-8792-01F55B2EA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it-IT"/>
            </a:defPPr>
          </a:lstStyle>
          <a:p>
            <a:pPr rtl="0"/>
            <a:r>
              <a:rPr lang="it-IT" noProof="0"/>
              <a:t>Fare clic per modificare lo stile del titolo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xmlns="" id="{1B62B5B1-8D0B-68C6-B628-3FF8E5DCD2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it-IT"/>
            </a:defPPr>
          </a:lstStyle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ABEF9CC0-D93B-C416-BCCE-87441F99C0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lang="it-IT" sz="1200" spc="300" baseline="0">
                <a:solidFill>
                  <a:schemeClr val="tx1"/>
                </a:solidFill>
                <a:latin typeface="Gill Sans Nova Light" panose="020B0302020104020203" pitchFamily="34" charset="0"/>
              </a:defRPr>
            </a:lvl1pPr>
          </a:lstStyle>
          <a:p>
            <a:pPr rtl="0"/>
            <a:fld id="{84D792B7-0397-C047-AE12-1A03F7E3DC83}" type="slidenum">
              <a:rPr lang="it-IT" noProof="0" smtClean="0"/>
              <a:pPr rtl="0"/>
              <a:t>‹N›</a:t>
            </a:fld>
            <a:endParaRPr lang="it-IT" noProof="0"/>
          </a:p>
        </p:txBody>
      </p:sp>
      <p:sp>
        <p:nvSpPr>
          <p:cNvPr id="13" name="Segnaposto piè di pagina 4">
            <a:extLst>
              <a:ext uri="{FF2B5EF4-FFF2-40B4-BE49-F238E27FC236}">
                <a16:creationId xmlns:a16="http://schemas.microsoft.com/office/drawing/2014/main" xmlns="" id="{54253F60-8B31-6272-41B3-5C95D6A908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lang="it-IT" sz="1200" spc="300" baseline="0">
                <a:solidFill>
                  <a:schemeClr val="tx1"/>
                </a:solidFill>
                <a:latin typeface="Gill Sans Nova Light" panose="020B0302020104020203" pitchFamily="34" charset="0"/>
              </a:defRPr>
            </a:lvl1pPr>
          </a:lstStyle>
          <a:p>
            <a:pPr rtl="0"/>
            <a:r>
              <a:rPr lang="it-IT" noProof="0"/>
              <a:t>titolo della presentazione</a:t>
            </a:r>
          </a:p>
        </p:txBody>
      </p:sp>
    </p:spTree>
    <p:extLst>
      <p:ext uri="{BB962C8B-B14F-4D97-AF65-F5344CB8AC3E}">
        <p14:creationId xmlns:p14="http://schemas.microsoft.com/office/powerpoint/2010/main" val="1053202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1" r:id="rId3"/>
    <p:sldLayoutId id="2147483660" r:id="rId4"/>
    <p:sldLayoutId id="2147483670" r:id="rId5"/>
    <p:sldLayoutId id="2147483668" r:id="rId6"/>
    <p:sldLayoutId id="2147483669" r:id="rId7"/>
    <p:sldLayoutId id="2147483667" r:id="rId8"/>
    <p:sldLayoutId id="2147483666" r:id="rId9"/>
    <p:sldLayoutId id="2147483665" r:id="rId10"/>
    <p:sldLayoutId id="2147483653" r:id="rId11"/>
    <p:sldLayoutId id="2147483664" r:id="rId12"/>
    <p:sldLayoutId id="2147483671" r:id="rId13"/>
    <p:sldLayoutId id="2147483663" r:id="rId14"/>
    <p:sldLayoutId id="2147483662" r:id="rId15"/>
    <p:sldLayoutId id="2147483654" r:id="rId16"/>
    <p:sldLayoutId id="2147483655" r:id="rId1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it-IT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3464" indent="-283464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lang="it-IT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66928" indent="-283464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lang="it-IT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50392" indent="-283464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lang="it-IT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133856" indent="-283464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17320" indent="-283464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9D15AA5F-2C28-9886-0D00-5D18198ECE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22471" y="6517634"/>
            <a:ext cx="950260" cy="2743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lang="it-IT" sz="1200" spc="300" baseline="0">
                <a:solidFill>
                  <a:schemeClr val="tx1"/>
                </a:solidFill>
                <a:latin typeface="Gill Sans Nova Light" panose="020B0302020104020203" pitchFamily="34" charset="0"/>
              </a:defRPr>
            </a:lvl1pPr>
          </a:lstStyle>
          <a:p>
            <a:pPr rtl="0"/>
            <a:r>
              <a:rPr lang="it-IT" noProof="0"/>
              <a:t>2024/25</a:t>
            </a:r>
          </a:p>
        </p:txBody>
      </p:sp>
      <p:sp>
        <p:nvSpPr>
          <p:cNvPr id="2" name="Segnaposto titolo 1">
            <a:extLst>
              <a:ext uri="{FF2B5EF4-FFF2-40B4-BE49-F238E27FC236}">
                <a16:creationId xmlns:a16="http://schemas.microsoft.com/office/drawing/2014/main" xmlns="" id="{03922ECB-9F56-BDF6-8792-01F55B2EA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it-IT"/>
            </a:defPPr>
          </a:lstStyle>
          <a:p>
            <a:pPr rtl="0"/>
            <a:r>
              <a:rPr lang="it-IT" noProof="0"/>
              <a:t>Fare clic per modificare lo stile del titolo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xmlns="" id="{1B62B5B1-8D0B-68C6-B628-3FF8E5DCD2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it-IT"/>
            </a:defPPr>
          </a:lstStyle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ABEF9CC0-D93B-C416-BCCE-87441F99C0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lang="it-IT" sz="1200" spc="300" baseline="0">
                <a:solidFill>
                  <a:schemeClr val="tx1"/>
                </a:solidFill>
                <a:latin typeface="Gill Sans Nova Light" panose="020B0302020104020203" pitchFamily="34" charset="0"/>
              </a:defRPr>
            </a:lvl1pPr>
          </a:lstStyle>
          <a:p>
            <a:pPr rtl="0"/>
            <a:fld id="{84D792B7-0397-C047-AE12-1A03F7E3DC83}" type="slidenum">
              <a:rPr lang="it-IT" noProof="0" smtClean="0"/>
              <a:pPr rtl="0"/>
              <a:t>‹N›</a:t>
            </a:fld>
            <a:endParaRPr lang="it-IT" noProof="0"/>
          </a:p>
        </p:txBody>
      </p:sp>
      <p:sp>
        <p:nvSpPr>
          <p:cNvPr id="13" name="Segnaposto piè di pagina 4">
            <a:extLst>
              <a:ext uri="{FF2B5EF4-FFF2-40B4-BE49-F238E27FC236}">
                <a16:creationId xmlns:a16="http://schemas.microsoft.com/office/drawing/2014/main" xmlns="" id="{54253F60-8B31-6272-41B3-5C95D6A908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lang="it-IT" sz="1200" spc="300" baseline="0">
                <a:solidFill>
                  <a:schemeClr val="tx1"/>
                </a:solidFill>
                <a:latin typeface="Gill Sans Nova Light" panose="020B0302020104020203" pitchFamily="34" charset="0"/>
              </a:defRPr>
            </a:lvl1pPr>
          </a:lstStyle>
          <a:p>
            <a:pPr rtl="0"/>
            <a:r>
              <a:rPr lang="it-IT" noProof="0"/>
              <a:t>Filologia Romanza| Introduzione parte prima</a:t>
            </a:r>
          </a:p>
        </p:txBody>
      </p:sp>
    </p:spTree>
    <p:extLst>
      <p:ext uri="{BB962C8B-B14F-4D97-AF65-F5344CB8AC3E}">
        <p14:creationId xmlns:p14="http://schemas.microsoft.com/office/powerpoint/2010/main" val="1053202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it-IT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3464" indent="-283464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lang="it-IT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66928" indent="-283464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lang="it-IT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50392" indent="-283464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lang="it-IT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133856" indent="-283464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17320" indent="-283464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cheostorie.it/amanuensi-medievali-donne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.png"/><Relationship Id="rId4" Type="http://schemas.openxmlformats.org/officeDocument/2006/relationships/hyperlink" Target="https://creativecommons.org/licenses/by/3.0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xmlns="" id="{18DEA2EE-BBD7-2C2F-657C-FBB421768480}"/>
              </a:ext>
            </a:extLst>
          </p:cNvPr>
          <p:cNvSpPr/>
          <p:nvPr/>
        </p:nvSpPr>
        <p:spPr>
          <a:xfrm>
            <a:off x="0" y="0"/>
            <a:ext cx="12192000" cy="679195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8" name="Segnaposto immagine 5">
            <a:extLst>
              <a:ext uri="{FF2B5EF4-FFF2-40B4-BE49-F238E27FC236}">
                <a16:creationId xmlns:a16="http://schemas.microsoft.com/office/drawing/2014/main" xmlns="" id="{C260DAAE-F925-11DA-1392-452BA0DFE2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rcRect l="-220" r="-105"/>
          <a:stretch/>
        </p:blipFill>
        <p:spPr>
          <a:xfrm>
            <a:off x="0" y="37324"/>
            <a:ext cx="12192000" cy="6833091"/>
          </a:xfrm>
          <a:prstGeom prst="rect">
            <a:avLst/>
          </a:prstGeom>
        </p:spPr>
      </p:pic>
      <p:sp>
        <p:nvSpPr>
          <p:cNvPr id="2" name="Segnaposto data 1">
            <a:extLst>
              <a:ext uri="{FF2B5EF4-FFF2-40B4-BE49-F238E27FC236}">
                <a16:creationId xmlns:a16="http://schemas.microsoft.com/office/drawing/2014/main" xmlns="" id="{E06E1A76-CD49-DDA5-191E-872C6945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>
                <a:solidFill>
                  <a:schemeClr val="bg1"/>
                </a:solidFill>
              </a:rPr>
              <a:t>2024/25</a:t>
            </a:r>
            <a:endParaRPr lang="it-IT" noProof="0" dirty="0">
              <a:solidFill>
                <a:schemeClr val="bg1"/>
              </a:solidFill>
            </a:endParaRP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xmlns="" id="{6042A70E-A624-C457-65C7-6EB75604C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80110" y="6517634"/>
            <a:ext cx="3844818" cy="274320"/>
          </a:xfrm>
        </p:spPr>
        <p:txBody>
          <a:bodyPr/>
          <a:lstStyle/>
          <a:p>
            <a:pPr rtl="0"/>
            <a:r>
              <a:rPr lang="it-IT" sz="1400" spc="0" noProof="0" dirty="0">
                <a:solidFill>
                  <a:schemeClr val="bg1"/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Filologia Romanza| Introduzione parte prima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CB952F77-3806-BFD8-5FF7-091CE51C0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r>
              <a:rPr lang="it-IT" noProof="0" dirty="0">
                <a:solidFill>
                  <a:srgbClr val="111F39"/>
                </a:solidFill>
              </a:rPr>
              <a:t>0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xmlns="" id="{13D34956-75E4-E340-3FFD-389468C8FB15}"/>
              </a:ext>
            </a:extLst>
          </p:cNvPr>
          <p:cNvSpPr txBox="1"/>
          <p:nvPr/>
        </p:nvSpPr>
        <p:spPr>
          <a:xfrm>
            <a:off x="1830199" y="6191637"/>
            <a:ext cx="96137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900" dirty="0">
                <a:solidFill>
                  <a:schemeClr val="bg1"/>
                </a:solidFill>
                <a:hlinkClick r:id="rId3" tooltip="http://www.archeostorie.it/amanuensi-medievali-donne/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Questa foto</a:t>
            </a:r>
            <a:r>
              <a:rPr lang="it-IT" sz="900" dirty="0">
                <a:solidFill>
                  <a:schemeClr val="bg1"/>
                </a:solidFill>
              </a:rPr>
              <a:t> di Autore sconosciuto è concesso in licenza da </a:t>
            </a:r>
            <a:r>
              <a:rPr lang="it-IT" sz="900" dirty="0">
                <a:solidFill>
                  <a:schemeClr val="bg1"/>
                </a:solidFill>
                <a:hlinkClick r:id="rId4" tooltip="https://creativecommons.org/licenses/by/3.0/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CC BY</a:t>
            </a:r>
            <a:endParaRPr lang="it-IT" sz="900" dirty="0">
              <a:solidFill>
                <a:schemeClr val="bg1"/>
              </a:solidFill>
            </a:endParaRPr>
          </a:p>
        </p:txBody>
      </p:sp>
      <p:sp>
        <p:nvSpPr>
          <p:cNvPr id="10" name="Titolo 2">
            <a:extLst>
              <a:ext uri="{FF2B5EF4-FFF2-40B4-BE49-F238E27FC236}">
                <a16:creationId xmlns:a16="http://schemas.microsoft.com/office/drawing/2014/main" xmlns="" id="{47B1341B-74CE-99E1-8A79-DB717AB6EAEF}"/>
              </a:ext>
            </a:extLst>
          </p:cNvPr>
          <p:cNvSpPr txBox="1">
            <a:spLocks/>
          </p:cNvSpPr>
          <p:nvPr/>
        </p:nvSpPr>
        <p:spPr>
          <a:xfrm>
            <a:off x="515040" y="1857916"/>
            <a:ext cx="9036698" cy="66696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4800" b="1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FILOLOGIA ROMANZA</a:t>
            </a:r>
          </a:p>
        </p:txBody>
      </p: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xmlns="" id="{2B215D2F-E430-A3DA-79FB-172E17BC5977}"/>
              </a:ext>
            </a:extLst>
          </p:cNvPr>
          <p:cNvCxnSpPr/>
          <p:nvPr/>
        </p:nvCxnSpPr>
        <p:spPr>
          <a:xfrm>
            <a:off x="616640" y="2528600"/>
            <a:ext cx="103281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itolo 1">
            <a:extLst>
              <a:ext uri="{FF2B5EF4-FFF2-40B4-BE49-F238E27FC236}">
                <a16:creationId xmlns:a16="http://schemas.microsoft.com/office/drawing/2014/main" xmlns="" id="{0520C96C-A611-0E8E-DC79-435A6E39F77A}"/>
              </a:ext>
            </a:extLst>
          </p:cNvPr>
          <p:cNvSpPr txBox="1">
            <a:spLocks/>
          </p:cNvSpPr>
          <p:nvPr/>
        </p:nvSpPr>
        <p:spPr>
          <a:xfrm>
            <a:off x="616640" y="2677891"/>
            <a:ext cx="8425760" cy="53106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dirty="0">
                <a:solidFill>
                  <a:schemeClr val="bg1"/>
                </a:solidFill>
                <a:latin typeface="Garamond" panose="02020404030301010803" pitchFamily="18" charset="0"/>
                <a:cs typeface="KodchiangUPC" panose="020B0502040204020203" pitchFamily="18" charset="-34"/>
              </a:rPr>
              <a:t>I</a:t>
            </a:r>
            <a:r>
              <a:rPr lang="it-IT" sz="3600" dirty="0">
                <a:solidFill>
                  <a:schemeClr val="bg1"/>
                </a:solidFill>
                <a:latin typeface="Garamond" panose="02020404030301010803" pitchFamily="18" charset="0"/>
                <a:ea typeface="FangSong" panose="020B0503020204020204" pitchFamily="49" charset="-122"/>
                <a:cs typeface="KodchiangUPC" panose="020B0502040204020203" pitchFamily="18" charset="-34"/>
              </a:rPr>
              <a:t>NTR</a:t>
            </a:r>
            <a:r>
              <a:rPr lang="it-IT" sz="3600" dirty="0">
                <a:solidFill>
                  <a:schemeClr val="bg1"/>
                </a:solidFill>
                <a:latin typeface="Garamond" panose="02020404030301010803" pitchFamily="18" charset="0"/>
                <a:ea typeface="FangSong" panose="02010609060101010101" pitchFamily="49" charset="-122"/>
                <a:cs typeface="KodchiangUPC" panose="020B0502040204020203" pitchFamily="18" charset="-34"/>
              </a:rPr>
              <a:t>ODUZIONE PARTE SECONDA</a:t>
            </a:r>
          </a:p>
        </p:txBody>
      </p:sp>
      <p:sp>
        <p:nvSpPr>
          <p:cNvPr id="14" name="Sottotitolo 3">
            <a:extLst>
              <a:ext uri="{FF2B5EF4-FFF2-40B4-BE49-F238E27FC236}">
                <a16:creationId xmlns:a16="http://schemas.microsoft.com/office/drawing/2014/main" xmlns="" id="{2197BB38-138C-7E03-DC4D-A22FB21DDA20}"/>
              </a:ext>
            </a:extLst>
          </p:cNvPr>
          <p:cNvSpPr txBox="1">
            <a:spLocks/>
          </p:cNvSpPr>
          <p:nvPr/>
        </p:nvSpPr>
        <p:spPr>
          <a:xfrm>
            <a:off x="616640" y="5277674"/>
            <a:ext cx="3776472" cy="713326"/>
          </a:xfrm>
          <a:prstGeom prst="rect">
            <a:avLst/>
          </a:prstGeom>
        </p:spPr>
        <p:txBody>
          <a:bodyPr rtlCol="0">
            <a:normAutofit fontScale="25000" lnSpcReduction="20000"/>
          </a:bodyPr>
          <a:lstStyle>
            <a:defPPr>
              <a:defRPr lang="it-IT"/>
            </a:defPPr>
            <a:lvl1pPr marL="283464" indent="-283464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lang="it-IT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6928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0392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3856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7320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ct val="0"/>
              </a:spcBef>
              <a:buNone/>
            </a:pPr>
            <a:r>
              <a:rPr lang="it-IT" sz="7600" b="1" dirty="0">
                <a:solidFill>
                  <a:schemeClr val="bg1"/>
                </a:solidFill>
                <a:latin typeface="Georgia Pro Cond Light" panose="02040306050405020303" pitchFamily="18" charset="0"/>
                <a:ea typeface="+mj-ea"/>
                <a:cs typeface="KodchiangUPC" panose="020B0502040204020203" pitchFamily="18" charset="-34"/>
              </a:rPr>
              <a:t>Prof. Paolo Maninchedda</a:t>
            </a:r>
          </a:p>
          <a:p>
            <a:pPr marL="0" indent="0">
              <a:lnSpc>
                <a:spcPct val="110000"/>
              </a:lnSpc>
              <a:spcBef>
                <a:spcPct val="0"/>
              </a:spcBef>
              <a:buNone/>
            </a:pPr>
            <a:r>
              <a:rPr lang="it-IT" sz="7600" b="1" dirty="0">
                <a:solidFill>
                  <a:schemeClr val="bg1"/>
                </a:solidFill>
                <a:latin typeface="Georgia Pro Cond Light" panose="02040306050405020303" pitchFamily="18" charset="0"/>
                <a:ea typeface="+mj-ea"/>
                <a:cs typeface="KodchiangUPC" panose="020B0502040204020203" pitchFamily="18" charset="-34"/>
              </a:rPr>
              <a:t>Università di Cagliari a. a.  2023/24</a:t>
            </a:r>
          </a:p>
          <a:p>
            <a:endParaRPr lang="it-IT" dirty="0"/>
          </a:p>
        </p:txBody>
      </p:sp>
      <p:pic>
        <p:nvPicPr>
          <p:cNvPr id="1028" name="Picture 4" descr="UniCa - Good Life Cagliari">
            <a:extLst>
              <a:ext uri="{FF2B5EF4-FFF2-40B4-BE49-F238E27FC236}">
                <a16:creationId xmlns:a16="http://schemas.microsoft.com/office/drawing/2014/main" xmlns="" id="{A84F974A-1BB0-62FC-DABF-1DE5EA6EE2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85"/>
          <a:stretch/>
        </p:blipFill>
        <p:spPr bwMode="auto">
          <a:xfrm>
            <a:off x="10263433" y="-78461"/>
            <a:ext cx="1928567" cy="1575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UniCa - Good Life Cagliari">
            <a:extLst>
              <a:ext uri="{FF2B5EF4-FFF2-40B4-BE49-F238E27FC236}">
                <a16:creationId xmlns:a16="http://schemas.microsoft.com/office/drawing/2014/main" xmlns="" id="{AA147E9A-F916-AB21-6BEB-305D4ACEC5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" t="11639" r="55677" b="10363"/>
          <a:stretch/>
        </p:blipFill>
        <p:spPr bwMode="auto">
          <a:xfrm>
            <a:off x="9194883" y="189306"/>
            <a:ext cx="1199177" cy="1093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54500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FE668A0E-F7D2-D031-DDC9-BDF8C667F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Le grandi famiglie indoeuropee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CF501224-CE57-BFC4-615F-2CBFE1FC39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it-IT" sz="13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sanscrito</a:t>
            </a:r>
            <a:r>
              <a:rPr kumimoji="0" lang="it-IT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, parlato e scritto anch’esso da circa la metà del II millennio a.C. fino a circa il 9 sec. d. C. Sopravvive come lingua sacra e dotta fino ai nostri giorni. La scrittura è chiamata </a:t>
            </a:r>
            <a:r>
              <a:rPr kumimoji="0" lang="it-IT" sz="13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devanagari.</a:t>
            </a:r>
            <a:r>
              <a:rPr kumimoji="0" lang="it-IT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In questa lingua vennero scritti i </a:t>
            </a:r>
            <a:r>
              <a:rPr kumimoji="0" lang="it-IT" sz="13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Veda</a:t>
            </a:r>
            <a:r>
              <a:rPr kumimoji="0" lang="it-IT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, i libri della sapienza, che tanta parte hanno nella storia della cultura indiana;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it-IT" sz="1300" b="1" i="0" u="sng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tocario</a:t>
            </a:r>
            <a:r>
              <a:rPr kumimoji="0" lang="it-IT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,  articolato in due dialetti (orientale e occidentale), è la lingua dell’area dell’attuale regione cinese dello Xinjiang (Turkestan orientale)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it-IT" sz="13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antico persiano</a:t>
            </a:r>
            <a:r>
              <a:rPr kumimoji="0" lang="it-IT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, è stata la lingua degli imperatori persiani (Ciro (559-529), Dario (521-485) e Serse (519 a.C. – 465 a.C.) contro i quali combatterono i greci. La scrittura è cuneiforme. Al gruppo iranico appartiene anche l’avestico (lingua dei libri sacri dello zoroastrismo).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it-IT" sz="13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armeno</a:t>
            </a:r>
            <a:r>
              <a:rPr kumimoji="0" lang="it-IT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, noto a partire del V sec. d.C. prevalentemente attraverso traduzioni del Vecchio e del Nuovo Testamento, sopravvive oggi come lingua sacra.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it-IT" sz="1300" b="1" i="0" u="sng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ittito</a:t>
            </a:r>
            <a:r>
              <a:rPr kumimoji="0" lang="it-IT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, parlato e scritto nella penisola Anatolica (attuale Turchia) a partire circa dalla metà del II millennio a.C. insieme con altre lingue a lui affini ma di minor rilievo e diffusione (palaico, luvio, licio e lidio);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it-IT" sz="13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miceneo e dialetti greci</a:t>
            </a:r>
            <a:r>
              <a:rPr kumimoji="0" lang="it-IT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 Il </a:t>
            </a:r>
            <a:r>
              <a:rPr kumimoji="0" lang="it-IT" sz="13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miceneo</a:t>
            </a:r>
            <a:r>
              <a:rPr kumimoji="0" lang="it-IT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è il dialetto greco con la più antica attestazione scritta, data da tavolette risalenti al XIV-XIII sec. a.C. La scrittura è la nota </a:t>
            </a:r>
            <a:r>
              <a:rPr kumimoji="0" lang="it-IT" sz="13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lineare B </a:t>
            </a:r>
            <a:r>
              <a:rPr kumimoji="0" lang="it-IT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decifrata negli anni cinquanta da Michael </a:t>
            </a:r>
            <a:r>
              <a:rPr kumimoji="0" lang="it-IT" sz="13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Ventris</a:t>
            </a:r>
            <a:r>
              <a:rPr kumimoji="0" lang="it-IT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e John Chadwick.; i </a:t>
            </a:r>
            <a:r>
              <a:rPr kumimoji="0" lang="it-IT" sz="13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dialetti greci</a:t>
            </a:r>
            <a:r>
              <a:rPr kumimoji="0" lang="it-IT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sono il dorico, l'eolico  e lo ionico-attico.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it-IT" sz="13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Latino (da cui derivano le lingue romanze)</a:t>
            </a:r>
            <a:r>
              <a:rPr kumimoji="0" lang="it-IT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, la lingua più importante del gruppo italico, con testimonianze scritte a partire dal VI sec. a. C.. Le altre lingue del gruppo sono l’umbro, l’osco e il falisco;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it-IT" sz="13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germanico</a:t>
            </a:r>
            <a:r>
              <a:rPr kumimoji="0" lang="it-IT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, diviso in tre gruppi (vedi slide dedicata))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it-IT" sz="13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baltico</a:t>
            </a:r>
            <a:r>
              <a:rPr kumimoji="0" lang="it-IT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, </a:t>
            </a:r>
            <a:r>
              <a:rPr kumimoji="0" lang="it-IT" sz="13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ant</a:t>
            </a:r>
            <a:r>
              <a:rPr kumimoji="0" lang="it-IT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. prussiano (XV-XVII sec.), lituano (XVI sec.) e lettone (XVI sec.). 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it-IT" sz="13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celtico</a:t>
            </a:r>
            <a:r>
              <a:rPr kumimoji="0" lang="it-IT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, (vedi slide dedicata):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it-IT" sz="13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slavo</a:t>
            </a:r>
            <a:r>
              <a:rPr kumimoji="0" lang="it-IT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, (vedi slide dedicata) </a:t>
            </a:r>
            <a:r>
              <a:rPr kumimoji="0" lang="it-IT" sz="13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Albanese</a:t>
            </a:r>
            <a:r>
              <a:rPr kumimoji="0" lang="it-IT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, articolato nei due dialetti </a:t>
            </a:r>
            <a:r>
              <a:rPr kumimoji="0" lang="it-IT" sz="13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tosco</a:t>
            </a:r>
            <a:r>
              <a:rPr kumimoji="0" lang="it-IT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e </a:t>
            </a:r>
            <a:r>
              <a:rPr kumimoji="0" lang="it-IT" sz="13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ghego</a:t>
            </a:r>
            <a:r>
              <a:rPr kumimoji="0" lang="it-IT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ha testimonianze scritte  dal XV sec.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CE2E3830-47CF-D61B-B571-ADB114C6E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10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D97146B7-0905-BAB4-E27F-18FA5046D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titolo della presentazione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xmlns="" id="{214F8856-E370-8065-2385-B12B4B5BC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20XX</a:t>
            </a:r>
          </a:p>
        </p:txBody>
      </p:sp>
    </p:spTree>
    <p:extLst>
      <p:ext uri="{BB962C8B-B14F-4D97-AF65-F5344CB8AC3E}">
        <p14:creationId xmlns:p14="http://schemas.microsoft.com/office/powerpoint/2010/main" val="27448213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2225C8DB-9020-A548-E2BF-E83BEC97F7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Gruppo germanico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1C2ED828-E55F-899C-9B2A-CEF4AE67B3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it-IT" dirty="0"/>
              <a:t>- </a:t>
            </a:r>
            <a:r>
              <a:rPr lang="it-IT" u="sng" dirty="0"/>
              <a:t>germanico settentrionale</a:t>
            </a:r>
            <a:r>
              <a:rPr lang="it-IT" dirty="0"/>
              <a:t>, (islandese, norvegese, svedese e danese). Fonti importanti sono le iscrizioni e i testi runici ( le </a:t>
            </a:r>
            <a:r>
              <a:rPr lang="it-IT" i="1" dirty="0"/>
              <a:t>rune</a:t>
            </a:r>
            <a:r>
              <a:rPr lang="it-IT" dirty="0"/>
              <a:t> sono le lettere dell’alfabeto) delle popolazioni del nord – che vennero chiamate in vario modo dalle popolazioni vittime delle loro incursioni, per esempio </a:t>
            </a:r>
            <a:r>
              <a:rPr lang="it-IT" i="1" dirty="0"/>
              <a:t>Vichinghi </a:t>
            </a:r>
            <a:r>
              <a:rPr lang="it-IT" dirty="0"/>
              <a:t>dagli anglosassoni o </a:t>
            </a:r>
            <a:r>
              <a:rPr lang="it-IT" i="1" dirty="0"/>
              <a:t>Rus'</a:t>
            </a:r>
            <a:r>
              <a:rPr lang="it-IT" dirty="0"/>
              <a:t> o </a:t>
            </a:r>
            <a:r>
              <a:rPr lang="it-IT" i="1" dirty="0" err="1"/>
              <a:t>Rhos</a:t>
            </a:r>
            <a:r>
              <a:rPr lang="it-IT" dirty="0"/>
              <a:t> dai bizantini e dagli arabi; </a:t>
            </a:r>
          </a:p>
          <a:p>
            <a:pPr>
              <a:defRPr/>
            </a:pPr>
            <a:r>
              <a:rPr lang="it-IT" u="sng" dirty="0"/>
              <a:t>- germanico orientale</a:t>
            </a:r>
            <a:r>
              <a:rPr lang="it-IT" dirty="0"/>
              <a:t>, è la lingua della traduzione del Vecchio e del Nuovo Testamento che fece il vescovo ariano </a:t>
            </a:r>
            <a:r>
              <a:rPr lang="it-IT" dirty="0" err="1"/>
              <a:t>Ulfila</a:t>
            </a:r>
            <a:r>
              <a:rPr lang="it-IT" dirty="0"/>
              <a:t> (IV sec. </a:t>
            </a:r>
            <a:r>
              <a:rPr lang="it-IT" smtClean="0"/>
              <a:t>d.C</a:t>
            </a:r>
            <a:r>
              <a:rPr lang="it-IT" dirty="0"/>
              <a:t>.) che di fatto si inventò un alfabeto per la sua traduzione. La lingua di questa traduzione e genericamente chiamata </a:t>
            </a:r>
            <a:r>
              <a:rPr lang="it-IT" i="1" dirty="0"/>
              <a:t>gotico</a:t>
            </a:r>
            <a:r>
              <a:rPr lang="it-IT" dirty="0"/>
              <a:t>;</a:t>
            </a:r>
          </a:p>
          <a:p>
            <a:pPr>
              <a:defRPr/>
            </a:pPr>
            <a:r>
              <a:rPr lang="it-IT" dirty="0"/>
              <a:t>- </a:t>
            </a:r>
            <a:r>
              <a:rPr lang="it-IT" u="sng" dirty="0"/>
              <a:t>germanico occidentale</a:t>
            </a:r>
            <a:r>
              <a:rPr lang="it-IT" dirty="0"/>
              <a:t>: ne fanno parte l’antico-alto-tedesco, basso tedesco, olandese, inglese, frisone.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3F20B107-8190-F7E6-681E-ADFB6F5A2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11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5A9403D4-0386-FA5B-42AF-54F4E0869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titolo della presentazione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xmlns="" id="{F090FD7C-D6F4-DBCE-311D-845DB1E9B9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20XX</a:t>
            </a:r>
          </a:p>
        </p:txBody>
      </p:sp>
    </p:spTree>
    <p:extLst>
      <p:ext uri="{BB962C8B-B14F-4D97-AF65-F5344CB8AC3E}">
        <p14:creationId xmlns:p14="http://schemas.microsoft.com/office/powerpoint/2010/main" val="12533457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D864EA39-342B-5673-D777-3A3567BA9A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Gruppo celtico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AE621CD8-D0D8-DF84-736E-F1021EC2B6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altLang="it-IT" dirty="0"/>
              <a:t>-</a:t>
            </a:r>
            <a:r>
              <a:rPr lang="it-IT" altLang="it-IT" u="sng" dirty="0"/>
              <a:t>celtico insulare</a:t>
            </a:r>
            <a:r>
              <a:rPr lang="it-IT" altLang="it-IT" dirty="0"/>
              <a:t> irlandese, scozzese, gallese e bretone</a:t>
            </a:r>
          </a:p>
          <a:p>
            <a:endParaRPr lang="it-IT" altLang="it-IT" dirty="0"/>
          </a:p>
          <a:p>
            <a:r>
              <a:rPr lang="it-IT" altLang="it-IT" dirty="0"/>
              <a:t>-</a:t>
            </a:r>
            <a:r>
              <a:rPr lang="it-IT" altLang="it-IT" u="sng" dirty="0"/>
              <a:t>continentale antico</a:t>
            </a:r>
            <a:r>
              <a:rPr lang="it-IT" altLang="it-IT" dirty="0"/>
              <a:t>, la lingua delle popolazioni celtiche insediate in un’ampia area che va dalla Francia alla pianura Padana italiana </a:t>
            </a:r>
          </a:p>
          <a:p>
            <a:endParaRPr lang="it-IT" altLang="it-IT" dirty="0"/>
          </a:p>
          <a:p>
            <a:r>
              <a:rPr lang="it-IT" altLang="it-IT" dirty="0"/>
              <a:t>- </a:t>
            </a:r>
            <a:r>
              <a:rPr lang="it-IT" altLang="it-IT" u="sng" dirty="0"/>
              <a:t>ibero celtico</a:t>
            </a:r>
            <a:r>
              <a:rPr lang="it-IT" altLang="it-IT" dirty="0"/>
              <a:t> utilizzato in ampie aree della Spagna settentrionale dove si sviluppò la civiltà celtibera;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ACF945B9-6CEB-D482-F9D5-B3226F594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12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CECF63A2-60BE-6BAE-F8C8-3D56566D5C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titolo della presentazione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xmlns="" id="{B2EE2C6E-9ED1-F1C9-BF0C-1D3075C88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20XX</a:t>
            </a:r>
          </a:p>
        </p:txBody>
      </p:sp>
    </p:spTree>
    <p:extLst>
      <p:ext uri="{BB962C8B-B14F-4D97-AF65-F5344CB8AC3E}">
        <p14:creationId xmlns:p14="http://schemas.microsoft.com/office/powerpoint/2010/main" val="16287294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C562F215-ABD9-7E3B-29C0-E68B3CE43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Gruppo slavo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FE19463D-0239-019A-CF5F-00BAB9E142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altLang="it-IT" dirty="0"/>
              <a:t>- </a:t>
            </a:r>
            <a:r>
              <a:rPr lang="it-IT" altLang="it-IT" u="sng" dirty="0"/>
              <a:t>slavo meridionale</a:t>
            </a:r>
            <a:r>
              <a:rPr lang="it-IT" altLang="it-IT" dirty="0"/>
              <a:t> bulgaro, una sorta di slavo ecclesiastico (IX sec. d.C.) dai tratti molto arcaici</a:t>
            </a:r>
          </a:p>
          <a:p>
            <a:endParaRPr lang="it-IT" altLang="it-IT" dirty="0"/>
          </a:p>
          <a:p>
            <a:r>
              <a:rPr lang="it-IT" altLang="it-IT" dirty="0"/>
              <a:t>- </a:t>
            </a:r>
            <a:r>
              <a:rPr lang="it-IT" altLang="it-IT" u="sng" dirty="0"/>
              <a:t>Serbo-Croato</a:t>
            </a:r>
          </a:p>
          <a:p>
            <a:endParaRPr lang="it-IT" altLang="it-IT" dirty="0"/>
          </a:p>
          <a:p>
            <a:r>
              <a:rPr lang="it-IT" altLang="it-IT" dirty="0"/>
              <a:t>- </a:t>
            </a:r>
            <a:r>
              <a:rPr lang="it-IT" altLang="it-IT" u="sng" dirty="0"/>
              <a:t>Slavo orientale</a:t>
            </a:r>
            <a:r>
              <a:rPr lang="it-IT" altLang="it-IT" dirty="0"/>
              <a:t>, russo</a:t>
            </a:r>
          </a:p>
          <a:p>
            <a:endParaRPr lang="it-IT" altLang="it-IT" dirty="0"/>
          </a:p>
          <a:p>
            <a:r>
              <a:rPr lang="it-IT" altLang="it-IT" dirty="0"/>
              <a:t>- </a:t>
            </a:r>
            <a:r>
              <a:rPr lang="it-IT" altLang="it-IT" u="sng" dirty="0"/>
              <a:t>slavo occidentale,</a:t>
            </a:r>
            <a:r>
              <a:rPr lang="it-IT" altLang="it-IT" dirty="0"/>
              <a:t> polacco, ceco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C040FE52-E9C6-0F9D-519B-71DADECC4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13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4E8964FD-6FC1-0B4D-8964-FF758ECC6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titolo della presentazione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xmlns="" id="{84BB9A81-0BF2-D28A-AC85-CF8B43B38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20XX</a:t>
            </a:r>
          </a:p>
        </p:txBody>
      </p:sp>
    </p:spTree>
    <p:extLst>
      <p:ext uri="{BB962C8B-B14F-4D97-AF65-F5344CB8AC3E}">
        <p14:creationId xmlns:p14="http://schemas.microsoft.com/office/powerpoint/2010/main" val="9586755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58FE7CA3-8E3E-7834-0025-EF56A4085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 sz="4000" dirty="0"/>
              <a:t>Friedrich </a:t>
            </a:r>
            <a:r>
              <a:rPr lang="it-IT" altLang="it-IT" sz="4000" dirty="0" err="1"/>
              <a:t>Diez</a:t>
            </a:r>
            <a:r>
              <a:rPr lang="it-IT" altLang="it-IT" sz="4000" dirty="0"/>
              <a:t>: la disciplina scientifica filologia romanza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4464DB33-3DBF-4B65-BE82-A69AABA5BF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it-IT" altLang="it-IT" sz="2800" dirty="0"/>
              <a:t>1836-1843 </a:t>
            </a:r>
            <a:r>
              <a:rPr lang="it-IT" altLang="it-IT" sz="2800" i="1" dirty="0"/>
              <a:t>Grammatica delle lingue romanze</a:t>
            </a:r>
          </a:p>
          <a:p>
            <a:pPr>
              <a:lnSpc>
                <a:spcPct val="90000"/>
              </a:lnSpc>
            </a:pPr>
            <a:r>
              <a:rPr lang="it-IT" altLang="it-IT" sz="2800" dirty="0"/>
              <a:t>1854 </a:t>
            </a:r>
            <a:r>
              <a:rPr lang="it-IT" altLang="it-IT" sz="2800" i="1" dirty="0"/>
              <a:t>Dizionario etimologico delle lingue romanze</a:t>
            </a:r>
          </a:p>
          <a:p>
            <a:pPr>
              <a:lnSpc>
                <a:spcPct val="90000"/>
              </a:lnSpc>
            </a:pPr>
            <a:r>
              <a:rPr lang="it-IT" altLang="it-IT" sz="2800" dirty="0"/>
              <a:t>Rumeno, italiano, spagnolo, portoghese, provenzale e francese, derivate dal ‘latino popolare dei romani’</a:t>
            </a:r>
          </a:p>
          <a:p>
            <a:pPr>
              <a:lnSpc>
                <a:spcPct val="90000"/>
              </a:lnSpc>
            </a:pPr>
            <a:r>
              <a:rPr lang="it-IT" altLang="it-IT" sz="2800" dirty="0"/>
              <a:t>La lettura e la critica a </a:t>
            </a:r>
            <a:r>
              <a:rPr lang="it-IT" altLang="it-IT" sz="2800" dirty="0" err="1"/>
              <a:t>Raynouard</a:t>
            </a:r>
            <a:r>
              <a:rPr lang="it-IT" altLang="it-IT" sz="2800" dirty="0"/>
              <a:t> (1761-1836): 1816-1821 </a:t>
            </a:r>
            <a:r>
              <a:rPr lang="it-IT" altLang="it-IT" sz="2800" i="1" dirty="0" err="1"/>
              <a:t>Choix</a:t>
            </a:r>
            <a:r>
              <a:rPr lang="it-IT" altLang="it-IT" sz="2800" i="1" dirty="0"/>
              <a:t> </a:t>
            </a:r>
            <a:r>
              <a:rPr lang="it-IT" altLang="it-IT" sz="2800" i="1" dirty="0" err="1"/>
              <a:t>des</a:t>
            </a:r>
            <a:r>
              <a:rPr lang="it-IT" altLang="it-IT" sz="2800" i="1" dirty="0"/>
              <a:t> </a:t>
            </a:r>
            <a:r>
              <a:rPr lang="it-IT" altLang="it-IT" sz="2800" i="1" dirty="0" err="1"/>
              <a:t>poésies</a:t>
            </a:r>
            <a:r>
              <a:rPr lang="it-IT" altLang="it-IT" sz="2800" i="1" dirty="0"/>
              <a:t> </a:t>
            </a:r>
            <a:r>
              <a:rPr lang="it-IT" altLang="it-IT" sz="2800" i="1" dirty="0" err="1"/>
              <a:t>originales</a:t>
            </a:r>
            <a:r>
              <a:rPr lang="it-IT" altLang="it-IT" sz="2800" i="1" dirty="0"/>
              <a:t> </a:t>
            </a:r>
            <a:r>
              <a:rPr lang="it-IT" altLang="it-IT" sz="2800" i="1" dirty="0" err="1"/>
              <a:t>des</a:t>
            </a:r>
            <a:r>
              <a:rPr lang="it-IT" altLang="it-IT" sz="2800" i="1" dirty="0"/>
              <a:t> </a:t>
            </a:r>
            <a:r>
              <a:rPr lang="it-IT" altLang="it-IT" sz="2800" i="1" dirty="0" err="1"/>
              <a:t>Troubadours</a:t>
            </a:r>
            <a:r>
              <a:rPr lang="it-IT" altLang="it-IT" sz="2800" i="1" dirty="0"/>
              <a:t>; </a:t>
            </a:r>
            <a:r>
              <a:rPr lang="it-IT" altLang="it-IT" sz="2800" dirty="0"/>
              <a:t>1838-44 </a:t>
            </a:r>
            <a:r>
              <a:rPr lang="it-IT" altLang="it-IT" sz="2800" i="1" dirty="0" err="1"/>
              <a:t>Lexique</a:t>
            </a:r>
            <a:r>
              <a:rPr lang="it-IT" altLang="it-IT" sz="2800" i="1" dirty="0"/>
              <a:t> </a:t>
            </a:r>
            <a:r>
              <a:rPr lang="it-IT" altLang="it-IT" sz="2800" i="1" dirty="0" err="1"/>
              <a:t>roman</a:t>
            </a:r>
            <a:r>
              <a:rPr lang="it-IT" altLang="it-IT" sz="2800" i="1" dirty="0"/>
              <a:t> </a:t>
            </a:r>
            <a:r>
              <a:rPr lang="it-IT" altLang="it-IT" sz="2800" i="1" dirty="0" err="1"/>
              <a:t>ou</a:t>
            </a:r>
            <a:r>
              <a:rPr lang="it-IT" altLang="it-IT" sz="2800" i="1" dirty="0"/>
              <a:t> </a:t>
            </a:r>
            <a:r>
              <a:rPr lang="it-IT" altLang="it-IT" sz="2800" i="1" dirty="0" err="1"/>
              <a:t>dictionnaire</a:t>
            </a:r>
            <a:r>
              <a:rPr lang="it-IT" altLang="it-IT" sz="2800" i="1" dirty="0"/>
              <a:t> de la langue </a:t>
            </a:r>
            <a:r>
              <a:rPr lang="it-IT" altLang="it-IT" sz="2800" i="1" dirty="0" err="1"/>
              <a:t>des</a:t>
            </a:r>
            <a:r>
              <a:rPr lang="it-IT" altLang="it-IT" sz="2800" i="1" dirty="0"/>
              <a:t> </a:t>
            </a:r>
            <a:r>
              <a:rPr lang="it-IT" altLang="it-IT" sz="2800" i="1" dirty="0" err="1"/>
              <a:t>Troubadours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8024CE5C-61CC-E09C-4EE0-129D99586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14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51195A6B-69A0-4725-C9BA-5BD25E57A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titolo della presentazione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xmlns="" id="{D123C2D0-65E4-5C33-9A06-9520AF136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20XX</a:t>
            </a:r>
          </a:p>
        </p:txBody>
      </p:sp>
    </p:spTree>
    <p:extLst>
      <p:ext uri="{BB962C8B-B14F-4D97-AF65-F5344CB8AC3E}">
        <p14:creationId xmlns:p14="http://schemas.microsoft.com/office/powerpoint/2010/main" val="30703301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7FEEF03F-B45F-D2C0-03BD-CC3DAEF633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sz="4000" dirty="0"/>
              <a:t>I neogrammatici (scuola di Lipsia)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8FD14A05-6185-DC70-6A84-9A90B20BF9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  <a:p>
            <a:pPr>
              <a:lnSpc>
                <a:spcPct val="90000"/>
              </a:lnSpc>
            </a:pPr>
            <a:r>
              <a:rPr lang="it-IT" altLang="it-IT" dirty="0"/>
              <a:t>1875-1880</a:t>
            </a:r>
          </a:p>
          <a:p>
            <a:pPr>
              <a:lnSpc>
                <a:spcPct val="90000"/>
              </a:lnSpc>
            </a:pPr>
            <a:r>
              <a:rPr lang="it-IT" altLang="it-IT" dirty="0"/>
              <a:t>Il mutamento linguistico avviene non solo con regolarità, ma secondo leggi ineccepibili perché fondate sulle abitudini articolatorie dei parlanti</a:t>
            </a:r>
          </a:p>
          <a:p>
            <a:pPr>
              <a:lnSpc>
                <a:spcPct val="90000"/>
              </a:lnSpc>
            </a:pPr>
            <a:r>
              <a:rPr lang="it-IT" altLang="it-IT" dirty="0"/>
              <a:t>Se x nel contesto A diviene y, nella lingua in cui avviene questo mutamento, tutte le x passano a y nel contesto A.</a:t>
            </a:r>
          </a:p>
          <a:p>
            <a:pPr>
              <a:lnSpc>
                <a:spcPct val="90000"/>
              </a:lnSpc>
            </a:pPr>
            <a:r>
              <a:rPr lang="it-IT" altLang="it-IT" dirty="0"/>
              <a:t>(Sotto l’influsso di Schleicher)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38D2FCC8-E0FD-8584-2B79-A3D20E2F0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15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D211D4FC-8049-371D-7BAD-E5B4B355D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titolo della presentazione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xmlns="" id="{FEBBE141-7761-BF81-FC2F-1ED6B8FED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20XX</a:t>
            </a:r>
          </a:p>
        </p:txBody>
      </p:sp>
    </p:spTree>
    <p:extLst>
      <p:ext uri="{BB962C8B-B14F-4D97-AF65-F5344CB8AC3E}">
        <p14:creationId xmlns:p14="http://schemas.microsoft.com/office/powerpoint/2010/main" val="24106086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B754CF6C-AD00-1F6A-E5EC-0E57A96C4A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Esempio di legge fonetica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607D26CF-98EC-2917-46A7-4FE183E0F2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altLang="it-IT" dirty="0" err="1"/>
              <a:t>Lat</a:t>
            </a:r>
            <a:r>
              <a:rPr lang="it-IT" altLang="it-IT" dirty="0"/>
              <a:t> </a:t>
            </a:r>
            <a:r>
              <a:rPr lang="it-IT" altLang="it-IT" b="1" dirty="0"/>
              <a:t>C</a:t>
            </a:r>
            <a:r>
              <a:rPr lang="it-IT" altLang="it-IT" dirty="0"/>
              <a:t>ANTARE &gt; fr. </a:t>
            </a:r>
            <a:r>
              <a:rPr lang="it-IT" altLang="it-IT" b="1" dirty="0" err="1"/>
              <a:t>ch</a:t>
            </a:r>
            <a:r>
              <a:rPr lang="it-IT" altLang="it-IT" dirty="0" err="1"/>
              <a:t>anter</a:t>
            </a:r>
            <a:endParaRPr lang="it-IT" altLang="it-IT" dirty="0"/>
          </a:p>
          <a:p>
            <a:r>
              <a:rPr lang="it-IT" altLang="it-IT" dirty="0" err="1"/>
              <a:t>Lat</a:t>
            </a:r>
            <a:r>
              <a:rPr lang="it-IT" altLang="it-IT" dirty="0"/>
              <a:t>. </a:t>
            </a:r>
            <a:r>
              <a:rPr lang="it-IT" altLang="it-IT" b="1" dirty="0"/>
              <a:t>C</a:t>
            </a:r>
            <a:r>
              <a:rPr lang="it-IT" altLang="it-IT" dirty="0"/>
              <a:t>AMPU(m) &gt; fr. </a:t>
            </a:r>
            <a:r>
              <a:rPr lang="it-IT" altLang="it-IT" b="1" dirty="0" err="1"/>
              <a:t>Ch</a:t>
            </a:r>
            <a:r>
              <a:rPr lang="it-IT" altLang="it-IT" dirty="0" err="1"/>
              <a:t>amp</a:t>
            </a:r>
            <a:endParaRPr lang="it-IT" altLang="it-IT" dirty="0"/>
          </a:p>
          <a:p>
            <a:r>
              <a:rPr lang="it-IT" altLang="it-IT" dirty="0" err="1"/>
              <a:t>Lat</a:t>
            </a:r>
            <a:r>
              <a:rPr lang="it-IT" altLang="it-IT" dirty="0"/>
              <a:t>. COLLU(M) &gt; fr. </a:t>
            </a:r>
            <a:r>
              <a:rPr lang="it-IT" altLang="it-IT" b="1" dirty="0" err="1"/>
              <a:t>c</a:t>
            </a:r>
            <a:r>
              <a:rPr lang="it-IT" altLang="it-IT" dirty="0" err="1"/>
              <a:t>ou</a:t>
            </a:r>
            <a:endParaRPr lang="it-IT" altLang="it-IT" dirty="0"/>
          </a:p>
          <a:p>
            <a:r>
              <a:rPr lang="it-IT" altLang="it-IT" dirty="0" err="1"/>
              <a:t>Lat</a:t>
            </a:r>
            <a:r>
              <a:rPr lang="it-IT" altLang="it-IT" dirty="0"/>
              <a:t>. CURVU(M) &gt; fr. </a:t>
            </a:r>
            <a:r>
              <a:rPr lang="it-IT" altLang="it-IT" b="1" dirty="0" err="1"/>
              <a:t>C</a:t>
            </a:r>
            <a:r>
              <a:rPr lang="it-IT" altLang="it-IT" dirty="0" err="1"/>
              <a:t>ourbe</a:t>
            </a:r>
            <a:endParaRPr lang="it-IT" altLang="it-IT" dirty="0"/>
          </a:p>
          <a:p>
            <a:r>
              <a:rPr lang="it-IT" altLang="it-IT" dirty="0"/>
              <a:t>Verifica degli esiti latini CI e CE ecc. ecc.</a:t>
            </a:r>
          </a:p>
          <a:p>
            <a:r>
              <a:rPr lang="it-IT" altLang="it-IT" dirty="0"/>
              <a:t>CA </a:t>
            </a:r>
            <a:r>
              <a:rPr lang="it-IT" altLang="it-IT" dirty="0" err="1"/>
              <a:t>lat</a:t>
            </a:r>
            <a:r>
              <a:rPr lang="it-IT" altLang="it-IT" dirty="0"/>
              <a:t> &gt; cha fr</a:t>
            </a:r>
          </a:p>
          <a:p>
            <a:r>
              <a:rPr lang="it-IT" altLang="it-IT" dirty="0"/>
              <a:t>Eccezioni: analogia e prestiti</a:t>
            </a:r>
          </a:p>
          <a:p>
            <a:endParaRPr lang="it-IT" dirty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12BD51BB-0B86-FCE8-B227-E5071AC14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16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4C65DBE3-42B1-A837-28EC-F1A411DFA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titolo della presentazione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xmlns="" id="{95052134-0AD3-DD92-D10D-957FE731D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20XX</a:t>
            </a:r>
          </a:p>
        </p:txBody>
      </p:sp>
    </p:spTree>
    <p:extLst>
      <p:ext uri="{BB962C8B-B14F-4D97-AF65-F5344CB8AC3E}">
        <p14:creationId xmlns:p14="http://schemas.microsoft.com/office/powerpoint/2010/main" val="2973596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46E7EB12-C577-8E30-C902-6A6D1737E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analogia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AD86E3B6-472B-EAF9-4546-C8907956A5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altLang="it-IT" sz="2800" dirty="0" err="1"/>
              <a:t>Lat</a:t>
            </a:r>
            <a:r>
              <a:rPr lang="it-IT" altLang="it-IT" sz="2800" dirty="0"/>
              <a:t>. PO</a:t>
            </a:r>
            <a:r>
              <a:rPr lang="it-IT" altLang="it-IT" sz="2800" b="1" dirty="0"/>
              <a:t>N</a:t>
            </a:r>
            <a:r>
              <a:rPr lang="it-IT" altLang="it-IT" sz="2800" dirty="0"/>
              <a:t>O, 1 </a:t>
            </a:r>
            <a:r>
              <a:rPr lang="it-IT" altLang="it-IT" sz="2800" dirty="0" err="1"/>
              <a:t>pers</a:t>
            </a:r>
            <a:r>
              <a:rPr lang="it-IT" altLang="it-IT" sz="2800" dirty="0"/>
              <a:t>. </a:t>
            </a:r>
            <a:r>
              <a:rPr lang="it-IT" altLang="it-IT" sz="2800" dirty="0" err="1"/>
              <a:t>Sing</a:t>
            </a:r>
            <a:r>
              <a:rPr lang="it-IT" altLang="it-IT" sz="2800" dirty="0"/>
              <a:t> </a:t>
            </a:r>
            <a:r>
              <a:rPr lang="it-IT" altLang="it-IT" sz="2800" dirty="0" err="1"/>
              <a:t>pres</a:t>
            </a:r>
            <a:r>
              <a:rPr lang="it-IT" altLang="it-IT" sz="2800" dirty="0"/>
              <a:t>. </a:t>
            </a:r>
            <a:r>
              <a:rPr lang="it-IT" altLang="it-IT" sz="2800" dirty="0" err="1"/>
              <a:t>Ind</a:t>
            </a:r>
            <a:r>
              <a:rPr lang="it-IT" altLang="it-IT" sz="2800" dirty="0"/>
              <a:t>. &gt;  </a:t>
            </a:r>
            <a:r>
              <a:rPr lang="it-IT" altLang="it-IT" sz="2800" dirty="0" err="1"/>
              <a:t>it</a:t>
            </a:r>
            <a:r>
              <a:rPr lang="it-IT" altLang="it-IT" sz="2800" dirty="0"/>
              <a:t>. </a:t>
            </a:r>
            <a:r>
              <a:rPr lang="it-IT" altLang="it-IT" sz="2800" i="1" dirty="0"/>
              <a:t>pon</a:t>
            </a:r>
            <a:r>
              <a:rPr lang="it-IT" altLang="it-IT" sz="2800" b="1" i="1" dirty="0"/>
              <a:t>g</a:t>
            </a:r>
            <a:r>
              <a:rPr lang="it-IT" altLang="it-IT" sz="2800" i="1" dirty="0"/>
              <a:t>o</a:t>
            </a:r>
          </a:p>
          <a:p>
            <a:r>
              <a:rPr lang="it-IT" altLang="it-IT" sz="2800" dirty="0" err="1"/>
              <a:t>Lat</a:t>
            </a:r>
            <a:r>
              <a:rPr lang="it-IT" altLang="it-IT" sz="2800" dirty="0"/>
              <a:t> </a:t>
            </a:r>
            <a:r>
              <a:rPr lang="it-IT" altLang="it-IT" sz="2800" i="1" u="sng" dirty="0"/>
              <a:t>v</a:t>
            </a:r>
            <a:r>
              <a:rPr lang="it-IT" altLang="it-IT" sz="2800" i="1" dirty="0"/>
              <a:t> N </a:t>
            </a:r>
            <a:r>
              <a:rPr lang="it-IT" altLang="it-IT" sz="2800" i="1" u="sng" dirty="0"/>
              <a:t>v</a:t>
            </a:r>
            <a:r>
              <a:rPr lang="it-IT" altLang="it-IT" sz="2800" i="1" dirty="0"/>
              <a:t> &gt; </a:t>
            </a:r>
            <a:r>
              <a:rPr lang="it-IT" altLang="it-IT" sz="2800" i="1" dirty="0" err="1"/>
              <a:t>it</a:t>
            </a:r>
            <a:r>
              <a:rPr lang="it-IT" altLang="it-IT" sz="2800" i="1" dirty="0"/>
              <a:t>. </a:t>
            </a:r>
            <a:r>
              <a:rPr lang="it-IT" altLang="it-IT" sz="2800" i="1" u="sng" dirty="0"/>
              <a:t>v</a:t>
            </a:r>
            <a:r>
              <a:rPr lang="it-IT" altLang="it-IT" sz="2800" i="1" dirty="0"/>
              <a:t> N </a:t>
            </a:r>
            <a:r>
              <a:rPr lang="it-IT" altLang="it-IT" sz="2800" i="1" u="sng" dirty="0"/>
              <a:t>v</a:t>
            </a:r>
            <a:r>
              <a:rPr lang="it-IT" altLang="it-IT" sz="2800" i="1" dirty="0"/>
              <a:t>, per es. DONO &gt; do</a:t>
            </a:r>
            <a:r>
              <a:rPr lang="it-IT" altLang="it-IT" sz="2800" b="1" i="1" dirty="0"/>
              <a:t>n</a:t>
            </a:r>
            <a:r>
              <a:rPr lang="it-IT" altLang="it-IT" sz="2800" i="1" dirty="0"/>
              <a:t>o; CANE(M)&gt; ca</a:t>
            </a:r>
            <a:r>
              <a:rPr lang="it-IT" altLang="it-IT" sz="2800" b="1" i="1" dirty="0"/>
              <a:t>n</a:t>
            </a:r>
            <a:r>
              <a:rPr lang="it-IT" altLang="it-IT" sz="2800" i="1" dirty="0"/>
              <a:t>e</a:t>
            </a:r>
          </a:p>
          <a:p>
            <a:r>
              <a:rPr lang="it-IT" altLang="it-IT" sz="2800" dirty="0"/>
              <a:t>pongo per analogia con i verbi come spengo, colgo, cui si allinearono verbi importanti come VENIO&gt; </a:t>
            </a:r>
            <a:r>
              <a:rPr lang="it-IT" altLang="it-IT" sz="2800" dirty="0" err="1"/>
              <a:t>vegno</a:t>
            </a:r>
            <a:r>
              <a:rPr lang="it-IT" altLang="it-IT" sz="2800" dirty="0"/>
              <a:t>&gt; vengo; SALIO, </a:t>
            </a:r>
            <a:r>
              <a:rPr lang="it-IT" altLang="it-IT" sz="2800" dirty="0" err="1"/>
              <a:t>saglio</a:t>
            </a:r>
            <a:r>
              <a:rPr lang="it-IT" altLang="it-IT" sz="2800" dirty="0"/>
              <a:t> &gt; salgo</a:t>
            </a:r>
          </a:p>
          <a:p>
            <a:r>
              <a:rPr lang="it-IT" altLang="it-IT" sz="2800" dirty="0"/>
              <a:t>(il fattore psicologico dei parlanti come correttivo dell’automatismo </a:t>
            </a:r>
            <a:r>
              <a:rPr lang="it-IT" altLang="it-IT" sz="2800" dirty="0" err="1"/>
              <a:t>schleicheriano</a:t>
            </a:r>
            <a:r>
              <a:rPr lang="it-IT" altLang="it-IT" sz="2800" dirty="0"/>
              <a:t> delle leggi)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731CDA0A-3993-22EF-8A68-41BC51019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17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C1033DA2-FAFB-9D32-8653-62C962A791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titolo della presentazione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xmlns="" id="{D16C4FF6-48CF-598C-6B28-83C2572E02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20XX</a:t>
            </a:r>
          </a:p>
        </p:txBody>
      </p:sp>
    </p:spTree>
    <p:extLst>
      <p:ext uri="{BB962C8B-B14F-4D97-AF65-F5344CB8AC3E}">
        <p14:creationId xmlns:p14="http://schemas.microsoft.com/office/powerpoint/2010/main" val="28926844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7C7B8D19-7EF1-F943-4B6B-A500787D6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Gaston Paris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3FA3F23C-7EFA-12B3-9443-62D7B9FC8D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altLang="it-IT" dirty="0"/>
              <a:t>1868: L’evoluzione di una lingua non avviene secondo i meccanismi dell’evoluzione delle specie.</a:t>
            </a:r>
          </a:p>
          <a:p>
            <a:endParaRPr lang="it-IT" altLang="it-IT" dirty="0"/>
          </a:p>
          <a:p>
            <a:endParaRPr lang="it-IT" altLang="it-IT" dirty="0"/>
          </a:p>
          <a:p>
            <a:r>
              <a:rPr lang="it-IT" altLang="it-IT" dirty="0"/>
              <a:t>Non dunque essa cambia in ragione della sua ‘costituzione organica’, ma per ragioni psicologiche, storiche, culturali, politiche.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E3065C81-C907-E100-4B91-9B64CE561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18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D2A008AB-02E1-D855-049C-226D59203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titolo della presentazione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xmlns="" id="{760BC2C8-2AE3-EAD3-A422-48A5CC11C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20XX</a:t>
            </a:r>
          </a:p>
        </p:txBody>
      </p:sp>
    </p:spTree>
    <p:extLst>
      <p:ext uri="{BB962C8B-B14F-4D97-AF65-F5344CB8AC3E}">
        <p14:creationId xmlns:p14="http://schemas.microsoft.com/office/powerpoint/2010/main" val="7364948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2D83078D-77BC-62A2-4055-7F5DE0E69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La dialettologia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47C4D224-7868-B410-C7A1-C7B85D3DD7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altLang="it-IT" dirty="0"/>
              <a:t>Graziadio Isaia Ascoli: 1873: </a:t>
            </a:r>
            <a:r>
              <a:rPr lang="it-IT" altLang="it-IT" i="1" dirty="0"/>
              <a:t>Saggi ladini</a:t>
            </a:r>
            <a:endParaRPr lang="it-IT" altLang="it-IT" dirty="0"/>
          </a:p>
          <a:p>
            <a:r>
              <a:rPr lang="it-IT" altLang="it-IT" dirty="0"/>
              <a:t>L’indagine delle lingue vive non ‘nazionali’, non dotate di letteratura  di rango.</a:t>
            </a:r>
          </a:p>
          <a:p>
            <a:r>
              <a:rPr lang="it-IT" altLang="it-IT" dirty="0"/>
              <a:t>Lo studio dei fenomeni linguistici vivi è più illuminante del passato di quanto non lo sia del presente qualsiasi tecnica ricostruttiva</a:t>
            </a:r>
          </a:p>
          <a:p>
            <a:r>
              <a:rPr lang="it-IT" altLang="it-IT" dirty="0"/>
              <a:t>1880/1882 </a:t>
            </a:r>
            <a:r>
              <a:rPr lang="it-IT" altLang="it-IT" i="1" dirty="0"/>
              <a:t>L’Italia dialettale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F9656329-D412-51F0-3AA4-D9BBF25EE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19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4CEE1DDB-B488-1C1A-21D6-F15744D55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titolo della presentazione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xmlns="" id="{F7D01770-D4F8-552C-8F0E-5DC9ED3662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20XX</a:t>
            </a:r>
          </a:p>
        </p:txBody>
      </p:sp>
    </p:spTree>
    <p:extLst>
      <p:ext uri="{BB962C8B-B14F-4D97-AF65-F5344CB8AC3E}">
        <p14:creationId xmlns:p14="http://schemas.microsoft.com/office/powerpoint/2010/main" val="993938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F34C6B28-B6A2-7092-084A-84639CBFA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Cenni di linguistica storica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5E261A7D-8143-180C-6615-A23A82634E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dirty="0"/>
              <a:t>La linguistica indoeuropea e il </a:t>
            </a:r>
            <a:r>
              <a:rPr lang="it-IT" dirty="0" err="1"/>
              <a:t>comparatismo</a:t>
            </a:r>
            <a:endParaRPr lang="it-IT" dirty="0"/>
          </a:p>
          <a:p>
            <a:r>
              <a:rPr lang="it-IT" dirty="0"/>
              <a:t>I neogrammatici: le leggi fonetiche e l’analogia</a:t>
            </a:r>
          </a:p>
          <a:p>
            <a:r>
              <a:rPr lang="it-IT" dirty="0"/>
              <a:t>Friederich </a:t>
            </a:r>
            <a:r>
              <a:rPr lang="it-IT" dirty="0" err="1"/>
              <a:t>Diez</a:t>
            </a:r>
            <a:r>
              <a:rPr lang="it-IT" dirty="0"/>
              <a:t> e la nascita della linguistica romanza e della filologia romanza</a:t>
            </a:r>
          </a:p>
          <a:p>
            <a:r>
              <a:rPr lang="it-IT" dirty="0"/>
              <a:t>Gaston Paris e l’influsso della storia sul mutamento linguistico</a:t>
            </a:r>
          </a:p>
          <a:p>
            <a:r>
              <a:rPr lang="it-IT" dirty="0"/>
              <a:t>Graziadio Isaia Ascoli: la nascita della dialettologia</a:t>
            </a:r>
          </a:p>
          <a:p>
            <a:r>
              <a:rPr lang="it-IT" altLang="it-IT" sz="2800" dirty="0"/>
              <a:t>Meyer </a:t>
            </a:r>
            <a:r>
              <a:rPr lang="it-IT" altLang="it-IT" sz="2800" dirty="0" err="1"/>
              <a:t>Lübke</a:t>
            </a:r>
            <a:r>
              <a:rPr lang="it-IT" altLang="it-IT" sz="2800" dirty="0"/>
              <a:t>: il metodo ‘Parole e cose’</a:t>
            </a:r>
          </a:p>
          <a:p>
            <a:r>
              <a:rPr lang="it-IT" dirty="0"/>
              <a:t>Jules </a:t>
            </a:r>
            <a:r>
              <a:rPr lang="it-IT" dirty="0" err="1"/>
              <a:t>Gillieron</a:t>
            </a:r>
            <a:r>
              <a:rPr lang="it-IT" dirty="0"/>
              <a:t>: la geografia linguistica</a:t>
            </a:r>
          </a:p>
          <a:p>
            <a:r>
              <a:rPr lang="it-IT" dirty="0"/>
              <a:t>Ferdinand de Saussure: la linguistica strutturale</a:t>
            </a:r>
          </a:p>
          <a:p>
            <a:r>
              <a:rPr lang="it-IT" dirty="0"/>
              <a:t>Cenni di storia della linguistica sarda: prima e dopo Max Leopold Wagner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CD0F1B17-F6E5-EF49-E808-B88CB69A4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2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F95CF870-3F54-1413-8A0B-DAD7FCCED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titolo della presentazione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xmlns="" id="{F07A05DF-F0D8-51B9-8D5F-595D097B6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20XX</a:t>
            </a:r>
          </a:p>
        </p:txBody>
      </p:sp>
    </p:spTree>
    <p:extLst>
      <p:ext uri="{BB962C8B-B14F-4D97-AF65-F5344CB8AC3E}">
        <p14:creationId xmlns:p14="http://schemas.microsoft.com/office/powerpoint/2010/main" val="13986244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17B64E53-6C07-D58B-AEEA-C543F6942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sz="4000" dirty="0"/>
              <a:t>Meyer </a:t>
            </a:r>
            <a:r>
              <a:rPr lang="it-IT" altLang="it-IT" sz="4000" dirty="0" err="1"/>
              <a:t>Lübke</a:t>
            </a:r>
            <a:r>
              <a:rPr lang="it-IT" altLang="it-IT" sz="4000" dirty="0"/>
              <a:t> – parole e cose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42A6E320-8F1E-928A-E67B-FDB2A87C8B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altLang="it-IT" sz="2800" dirty="0"/>
              <a:t>Meyer </a:t>
            </a:r>
            <a:r>
              <a:rPr lang="it-IT" altLang="it-IT" sz="2800" dirty="0" err="1"/>
              <a:t>Lübke</a:t>
            </a:r>
            <a:r>
              <a:rPr lang="it-IT" altLang="it-IT" sz="2800" dirty="0"/>
              <a:t>: si devono studiare insieme la storia delle parole e la storia delle cose e delle azioni correlate.</a:t>
            </a:r>
          </a:p>
          <a:p>
            <a:endParaRPr lang="it-IT" altLang="it-IT" sz="2800" dirty="0"/>
          </a:p>
          <a:p>
            <a:r>
              <a:rPr lang="it-IT" altLang="it-IT" sz="2800" dirty="0"/>
              <a:t>Onomasiologia: studio del modo con cui in un determinato dominio linguistico viene espresso un dato concetto. Interdisciplinarietà: lessicologia, geografia linguistica, semantica, ma anche e inevitabilmente etnolinguistica e antropologia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D3BE3F15-8AEB-52E7-AA38-BF9E17CFB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20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CDA177EE-E032-A96D-D4F9-B12FD5657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titolo della presentazione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xmlns="" id="{78558C5E-B4D1-D4BF-5656-71220B73B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20XX</a:t>
            </a:r>
          </a:p>
        </p:txBody>
      </p:sp>
    </p:spTree>
    <p:extLst>
      <p:ext uri="{BB962C8B-B14F-4D97-AF65-F5344CB8AC3E}">
        <p14:creationId xmlns:p14="http://schemas.microsoft.com/office/powerpoint/2010/main" val="39072221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0D04EDCD-B35D-D283-002A-700E890C2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Geografia linguistica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AA25E6C3-FA9F-89DE-70E1-9257E20109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it-IT" altLang="it-IT" sz="2800" dirty="0"/>
              <a:t>Rappresentazione cartografica dei fenomeni linguistici</a:t>
            </a:r>
          </a:p>
          <a:p>
            <a:pPr>
              <a:lnSpc>
                <a:spcPct val="80000"/>
              </a:lnSpc>
            </a:pPr>
            <a:r>
              <a:rPr lang="it-IT" altLang="it-IT" sz="2800" dirty="0"/>
              <a:t>Jules </a:t>
            </a:r>
            <a:r>
              <a:rPr lang="it-IT" altLang="it-IT" sz="2800" dirty="0" err="1"/>
              <a:t>Gillieron</a:t>
            </a:r>
            <a:r>
              <a:rPr lang="it-IT" altLang="it-IT" sz="2800" dirty="0"/>
              <a:t>: occorre una raccolta diretta, sincronica e sistematica dei materiali linguistici. Le indagini geolinguistiche stanno ai dizionari come la vita ai cimiteri.</a:t>
            </a:r>
          </a:p>
          <a:p>
            <a:pPr>
              <a:lnSpc>
                <a:spcPct val="80000"/>
              </a:lnSpc>
            </a:pPr>
            <a:r>
              <a:rPr lang="it-IT" altLang="it-IT" sz="2800" dirty="0"/>
              <a:t>ALF: </a:t>
            </a:r>
            <a:r>
              <a:rPr lang="it-IT" altLang="it-IT" sz="2800" i="1" dirty="0"/>
              <a:t>Atlas </a:t>
            </a:r>
            <a:r>
              <a:rPr lang="it-IT" altLang="it-IT" sz="2800" i="1" dirty="0" err="1"/>
              <a:t>linguistique</a:t>
            </a:r>
            <a:r>
              <a:rPr lang="it-IT" altLang="it-IT" sz="2800" i="1" dirty="0"/>
              <a:t> de la France </a:t>
            </a:r>
            <a:br>
              <a:rPr lang="it-IT" altLang="it-IT" sz="2800" i="1" dirty="0"/>
            </a:br>
            <a:r>
              <a:rPr lang="it-IT" altLang="it-IT" sz="2800" dirty="0"/>
              <a:t>Non più raccolta per corrispondenza, ma attraverso un operatore dotato di ‘orecchio’: </a:t>
            </a:r>
            <a:r>
              <a:rPr lang="it-IT" altLang="it-IT" sz="2800" dirty="0" err="1"/>
              <a:t>Edmont</a:t>
            </a:r>
            <a:r>
              <a:rPr lang="it-IT" altLang="it-IT" sz="2800" dirty="0"/>
              <a:t> </a:t>
            </a:r>
            <a:r>
              <a:rPr lang="it-IT" altLang="it-IT" sz="2800" dirty="0" err="1"/>
              <a:t>Edmont</a:t>
            </a:r>
            <a:r>
              <a:rPr lang="it-IT" altLang="it-IT" sz="2800" dirty="0"/>
              <a:t>. 639 punti di inchiesta, 1900 domande</a:t>
            </a:r>
          </a:p>
          <a:p>
            <a:pPr>
              <a:lnSpc>
                <a:spcPct val="80000"/>
              </a:lnSpc>
            </a:pPr>
            <a:r>
              <a:rPr lang="it-IT" altLang="it-IT" sz="2800" dirty="0"/>
              <a:t>1964 </a:t>
            </a:r>
            <a:r>
              <a:rPr lang="it-IT" altLang="it-IT" sz="2800" i="1" dirty="0"/>
              <a:t>Saggio di atlante linguistico della Sardegna </a:t>
            </a:r>
            <a:r>
              <a:rPr lang="it-IT" altLang="it-IT" sz="2800" dirty="0"/>
              <a:t>Terracini, Franceschi, rilevazioni di Ugo </a:t>
            </a:r>
            <a:r>
              <a:rPr lang="it-IT" altLang="it-IT" sz="2800" dirty="0" err="1"/>
              <a:t>Pellis</a:t>
            </a:r>
            <a:endParaRPr lang="it-IT" altLang="it-IT" sz="2800" dirty="0"/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14CD159B-2349-A3BD-3B59-1B2366D6E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21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F5DAD66F-A0C1-F2D7-9996-0CE26EBB83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titolo della presentazione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xmlns="" id="{CE2E971C-55D5-8213-D06B-A5767E700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20XX</a:t>
            </a:r>
          </a:p>
        </p:txBody>
      </p:sp>
    </p:spTree>
    <p:extLst>
      <p:ext uri="{BB962C8B-B14F-4D97-AF65-F5344CB8AC3E}">
        <p14:creationId xmlns:p14="http://schemas.microsoft.com/office/powerpoint/2010/main" val="21877013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FC88012D-F4D0-CF02-C8DD-252CA6BD67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 sz="4000" dirty="0"/>
              <a:t>AIS Atlante Italo Svizzero:1928-1940</a:t>
            </a:r>
            <a:endParaRPr lang="it-IT" dirty="0"/>
          </a:p>
        </p:txBody>
      </p:sp>
      <p:pic>
        <p:nvPicPr>
          <p:cNvPr id="7" name="Segnaposto contenuto 6">
            <a:extLst>
              <a:ext uri="{FF2B5EF4-FFF2-40B4-BE49-F238E27FC236}">
                <a16:creationId xmlns:a16="http://schemas.microsoft.com/office/drawing/2014/main" xmlns="" id="{462B762B-63A2-DF8C-F7F6-B19F1CE3B0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6601" y="1444625"/>
            <a:ext cx="5108647" cy="4562475"/>
          </a:xfrm>
          <a:prstGeom prst="rect">
            <a:avLst/>
          </a:prstGeo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377E0899-EAA0-53F2-B973-8E8CE9012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22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BCD03EA3-BD76-0C89-1A37-CFC0C15B0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titolo della presentazione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xmlns="" id="{F0A87D88-6E2C-83B0-3EE1-73BADD6BE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20XX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xmlns="" id="{07DCAAD1-9A4F-0187-5749-800E0A78B4E3}"/>
              </a:ext>
            </a:extLst>
          </p:cNvPr>
          <p:cNvSpPr txBox="1"/>
          <p:nvPr/>
        </p:nvSpPr>
        <p:spPr>
          <a:xfrm>
            <a:off x="616640" y="1552755"/>
            <a:ext cx="18936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altLang="it-IT" sz="1800"/>
              <a:t>voce </a:t>
            </a:r>
            <a:r>
              <a:rPr lang="it-IT" altLang="it-IT" sz="1800" i="1"/>
              <a:t>guardare (carta lessicale)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82473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473FF997-5767-E560-A4DE-9EA443A77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sz="4000" dirty="0"/>
              <a:t>Ferdinand de Saussure (1857-1913)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27504C47-0260-53BF-0AFB-9D85D81D05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it-IT" altLang="it-IT" dirty="0"/>
              <a:t>1916</a:t>
            </a:r>
            <a:r>
              <a:rPr lang="it-IT" altLang="it-IT" i="1" dirty="0"/>
              <a:t> </a:t>
            </a:r>
            <a:r>
              <a:rPr lang="it-IT" altLang="it-IT" i="1" dirty="0" err="1"/>
              <a:t>Cours</a:t>
            </a:r>
            <a:r>
              <a:rPr lang="it-IT" altLang="it-IT" i="1" dirty="0"/>
              <a:t> de </a:t>
            </a:r>
            <a:r>
              <a:rPr lang="it-IT" altLang="it-IT" i="1" dirty="0" err="1"/>
              <a:t>linguistique</a:t>
            </a:r>
            <a:r>
              <a:rPr lang="it-IT" altLang="it-IT" i="1" dirty="0"/>
              <a:t> </a:t>
            </a:r>
            <a:r>
              <a:rPr lang="it-IT" altLang="it-IT" i="1" dirty="0" err="1"/>
              <a:t>générale</a:t>
            </a:r>
            <a:endParaRPr lang="it-IT" altLang="it-IT" i="1" dirty="0"/>
          </a:p>
          <a:p>
            <a:pPr>
              <a:lnSpc>
                <a:spcPct val="90000"/>
              </a:lnSpc>
            </a:pPr>
            <a:r>
              <a:rPr lang="it-IT" altLang="it-IT" dirty="0"/>
              <a:t>La lingua è un sistema (struttura): ogni elemento è definito da relazioni con gli altri elementi. Tutto è collegato, </a:t>
            </a:r>
            <a:r>
              <a:rPr lang="it-IT" altLang="it-IT" i="1" dirty="0"/>
              <a:t>tout se </a:t>
            </a:r>
            <a:r>
              <a:rPr lang="it-IT" altLang="it-IT" i="1" dirty="0" err="1"/>
              <a:t>tient</a:t>
            </a:r>
            <a:r>
              <a:rPr lang="it-IT" altLang="it-IT" i="1" dirty="0"/>
              <a:t>.</a:t>
            </a:r>
            <a:endParaRPr lang="it-IT" altLang="it-IT" dirty="0"/>
          </a:p>
          <a:p>
            <a:pPr>
              <a:lnSpc>
                <a:spcPct val="90000"/>
              </a:lnSpc>
            </a:pPr>
            <a:r>
              <a:rPr lang="it-IT" altLang="it-IT" i="1" dirty="0"/>
              <a:t>Significante /</a:t>
            </a:r>
            <a:r>
              <a:rPr lang="it-IT" altLang="it-IT" dirty="0"/>
              <a:t> </a:t>
            </a:r>
            <a:r>
              <a:rPr lang="it-IT" altLang="it-IT" i="1" dirty="0"/>
              <a:t>significato / segno;</a:t>
            </a:r>
          </a:p>
          <a:p>
            <a:pPr>
              <a:lnSpc>
                <a:spcPct val="90000"/>
              </a:lnSpc>
            </a:pPr>
            <a:r>
              <a:rPr lang="it-IT" altLang="it-IT" i="1" dirty="0"/>
              <a:t>Diacronia / sincronia </a:t>
            </a:r>
          </a:p>
          <a:p>
            <a:pPr>
              <a:lnSpc>
                <a:spcPct val="90000"/>
              </a:lnSpc>
            </a:pPr>
            <a:r>
              <a:rPr lang="it-IT" altLang="it-IT" i="1" dirty="0"/>
              <a:t>Sintagmatico (in </a:t>
            </a:r>
            <a:r>
              <a:rPr lang="it-IT" altLang="it-IT" i="1" dirty="0" err="1"/>
              <a:t>presentia</a:t>
            </a:r>
            <a:r>
              <a:rPr lang="it-IT" altLang="it-IT" i="1" dirty="0"/>
              <a:t>)/ paradigmatico (in </a:t>
            </a:r>
            <a:r>
              <a:rPr lang="it-IT" altLang="it-IT" i="1" dirty="0" err="1"/>
              <a:t>absentia</a:t>
            </a:r>
            <a:r>
              <a:rPr lang="it-IT" altLang="it-IT" i="1" dirty="0"/>
              <a:t>)</a:t>
            </a:r>
          </a:p>
          <a:p>
            <a:pPr>
              <a:lnSpc>
                <a:spcPct val="90000"/>
              </a:lnSpc>
            </a:pPr>
            <a:r>
              <a:rPr lang="it-IT" altLang="it-IT" i="1" dirty="0"/>
              <a:t>Langue / parole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612EE19A-73F3-BF2B-1DCA-AD81F0F0F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23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821CF2C9-6A72-9148-25AD-8106B2EBE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titolo della presentazione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xmlns="" id="{67ADA9F8-5CA6-8B5D-A5C3-766065B6F9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20XX</a:t>
            </a:r>
          </a:p>
        </p:txBody>
      </p:sp>
    </p:spTree>
    <p:extLst>
      <p:ext uri="{BB962C8B-B14F-4D97-AF65-F5344CB8AC3E}">
        <p14:creationId xmlns:p14="http://schemas.microsoft.com/office/powerpoint/2010/main" val="2071314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E4106586-A78E-B9FA-CF49-1F9931E6A8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In Sardegna: prima di Wagner 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7A70BC9D-18E8-3054-86C2-EE982CA322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it-IT" altLang="it-IT" sz="2800" dirty="0"/>
              <a:t>Vincenzo Porru (1773-1836): </a:t>
            </a:r>
            <a:br>
              <a:rPr lang="it-IT" altLang="it-IT" sz="2800" dirty="0"/>
            </a:br>
            <a:r>
              <a:rPr lang="it-IT" altLang="it-IT" sz="2800" dirty="0"/>
              <a:t>1811  </a:t>
            </a:r>
            <a:r>
              <a:rPr lang="it-IT" altLang="it-IT" sz="2800" i="1" dirty="0"/>
              <a:t>Saggio di grammatica sul dialetto sardo meridionale; </a:t>
            </a:r>
            <a:br>
              <a:rPr lang="it-IT" altLang="it-IT" sz="2800" i="1" dirty="0"/>
            </a:br>
            <a:r>
              <a:rPr lang="it-IT" altLang="it-IT" sz="2800" dirty="0"/>
              <a:t>1832-34 il </a:t>
            </a:r>
            <a:r>
              <a:rPr lang="it-IT" altLang="it-IT" sz="2800" i="1" dirty="0" err="1"/>
              <a:t>Nou</a:t>
            </a:r>
            <a:r>
              <a:rPr lang="it-IT" altLang="it-IT" sz="2800" i="1" dirty="0"/>
              <a:t> </a:t>
            </a:r>
            <a:r>
              <a:rPr lang="it-IT" altLang="it-IT" sz="2800" i="1" dirty="0" err="1"/>
              <a:t>dizionariu</a:t>
            </a:r>
            <a:r>
              <a:rPr lang="it-IT" altLang="it-IT" sz="2800" i="1" dirty="0"/>
              <a:t> universali </a:t>
            </a:r>
            <a:r>
              <a:rPr lang="it-IT" altLang="it-IT" sz="2800" i="1" dirty="0" err="1"/>
              <a:t>sardu-italianu</a:t>
            </a:r>
            <a:endParaRPr lang="it-IT" altLang="it-IT" sz="2800" i="1" dirty="0"/>
          </a:p>
          <a:p>
            <a:pPr marL="0" indent="0">
              <a:lnSpc>
                <a:spcPct val="80000"/>
              </a:lnSpc>
              <a:buNone/>
            </a:pPr>
            <a:r>
              <a:rPr lang="it-IT" altLang="it-IT" sz="2800" dirty="0"/>
              <a:t>  </a:t>
            </a:r>
          </a:p>
          <a:p>
            <a:pPr>
              <a:lnSpc>
                <a:spcPct val="80000"/>
              </a:lnSpc>
            </a:pPr>
            <a:r>
              <a:rPr lang="it-IT" altLang="it-IT" sz="2800" dirty="0"/>
              <a:t>Giovanni Spano (1803-1878)</a:t>
            </a:r>
            <a:br>
              <a:rPr lang="it-IT" altLang="it-IT" sz="2800" dirty="0"/>
            </a:br>
            <a:r>
              <a:rPr lang="it-IT" altLang="it-IT" sz="2800" dirty="0"/>
              <a:t>1840 </a:t>
            </a:r>
            <a:r>
              <a:rPr lang="it-IT" altLang="it-IT" sz="2800" i="1" dirty="0"/>
              <a:t>Ortografia sarda nazionale, ossia grammatica della lingua logudorese paragonata all'italiana</a:t>
            </a:r>
          </a:p>
          <a:p>
            <a:pPr>
              <a:lnSpc>
                <a:spcPct val="80000"/>
              </a:lnSpc>
            </a:pPr>
            <a:endParaRPr lang="it-IT" altLang="it-IT" sz="2800" i="1" dirty="0"/>
          </a:p>
          <a:p>
            <a:pPr>
              <a:lnSpc>
                <a:spcPct val="80000"/>
              </a:lnSpc>
            </a:pPr>
            <a:r>
              <a:rPr lang="it-IT" altLang="it-IT" sz="2800" i="1" dirty="0"/>
              <a:t>1851-1852 Vocabolario sardo-italiano e italiano-sardo</a:t>
            </a:r>
          </a:p>
          <a:p>
            <a:pPr>
              <a:lnSpc>
                <a:spcPct val="80000"/>
              </a:lnSpc>
            </a:pPr>
            <a:r>
              <a:rPr lang="it-IT" altLang="it-IT" sz="2800" i="1" dirty="0"/>
              <a:t>1857 Canzoni popolari della Sardegna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E62EBE09-17F2-6B3B-1188-EAFCB6618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24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4F23807C-9A6E-E121-BB49-B7C08DB30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titolo della presentazione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xmlns="" id="{81E07E52-95B4-2305-DCA7-079750685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20XX</a:t>
            </a:r>
          </a:p>
        </p:txBody>
      </p:sp>
    </p:spTree>
    <p:extLst>
      <p:ext uri="{BB962C8B-B14F-4D97-AF65-F5344CB8AC3E}">
        <p14:creationId xmlns:p14="http://schemas.microsoft.com/office/powerpoint/2010/main" val="26264074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4C69D906-6FC6-B9C7-5527-6F5BEB5074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sz="4000" dirty="0"/>
              <a:t>Ancora prima di Wagner: i problemi di classificazione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C64EE528-7320-779D-C352-E6CCA9A9C8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it-IT" altLang="it-IT" sz="2800" dirty="0"/>
              <a:t>Gustav Hofmann: 1885 </a:t>
            </a:r>
            <a:r>
              <a:rPr lang="it-IT" altLang="it-IT" sz="2800" i="1" dirty="0"/>
              <a:t>Die </a:t>
            </a:r>
            <a:r>
              <a:rPr lang="it-IT" altLang="it-IT" sz="2800" i="1" dirty="0" err="1"/>
              <a:t>logudoresische</a:t>
            </a:r>
            <a:r>
              <a:rPr lang="it-IT" altLang="it-IT" sz="2800" i="1" dirty="0"/>
              <a:t> und </a:t>
            </a:r>
            <a:r>
              <a:rPr lang="it-IT" altLang="it-IT" sz="2800" i="1" dirty="0" err="1"/>
              <a:t>campidanesische</a:t>
            </a:r>
            <a:r>
              <a:rPr lang="it-IT" altLang="it-IT" sz="2800" i="1" dirty="0"/>
              <a:t> </a:t>
            </a:r>
            <a:r>
              <a:rPr lang="it-IT" altLang="it-IT" sz="2800" i="1" dirty="0" err="1"/>
              <a:t>mundart</a:t>
            </a:r>
            <a:r>
              <a:rPr lang="it-IT" altLang="it-IT" sz="2800" i="1" dirty="0"/>
              <a:t> (</a:t>
            </a:r>
            <a:r>
              <a:rPr lang="it-IT" altLang="it-IT" sz="2800" dirty="0"/>
              <a:t>Sul dialetto logudorese e campidanese)</a:t>
            </a:r>
            <a:endParaRPr lang="it-IT" altLang="it-IT" sz="2800" i="1" dirty="0"/>
          </a:p>
          <a:p>
            <a:pPr>
              <a:lnSpc>
                <a:spcPct val="80000"/>
              </a:lnSpc>
            </a:pPr>
            <a:r>
              <a:rPr lang="it-IT" altLang="it-IT" sz="2800" i="1" dirty="0"/>
              <a:t>P.E. Guarnerio, Gli Statuti della Repubblica sassarese, </a:t>
            </a:r>
            <a:r>
              <a:rPr lang="it-IT" altLang="it-IT" sz="2800" dirty="0"/>
              <a:t>1899</a:t>
            </a:r>
          </a:p>
          <a:p>
            <a:pPr>
              <a:lnSpc>
                <a:spcPct val="80000"/>
              </a:lnSpc>
            </a:pPr>
            <a:r>
              <a:rPr lang="it-IT" altLang="it-IT" sz="2800" dirty="0" err="1"/>
              <a:t>Whilelm</a:t>
            </a:r>
            <a:r>
              <a:rPr lang="it-IT" altLang="it-IT" sz="2800" dirty="0"/>
              <a:t> Meyer </a:t>
            </a:r>
            <a:r>
              <a:rPr lang="it-IT" altLang="it-IT" sz="2800" dirty="0" err="1"/>
              <a:t>Lubke</a:t>
            </a:r>
            <a:r>
              <a:rPr lang="it-IT" altLang="it-IT" sz="2800" dirty="0"/>
              <a:t>: </a:t>
            </a:r>
            <a:r>
              <a:rPr lang="it-IT" altLang="it-IT" sz="2800" i="1" dirty="0" err="1"/>
              <a:t>Grammatik</a:t>
            </a:r>
            <a:r>
              <a:rPr lang="it-IT" altLang="it-IT" sz="2800" i="1" dirty="0"/>
              <a:t> </a:t>
            </a:r>
            <a:r>
              <a:rPr lang="it-IT" altLang="it-IT" sz="2800" i="1" dirty="0" err="1"/>
              <a:t>der</a:t>
            </a:r>
            <a:r>
              <a:rPr lang="it-IT" altLang="it-IT" sz="2800" i="1" dirty="0"/>
              <a:t> </a:t>
            </a:r>
            <a:r>
              <a:rPr lang="it-IT" altLang="it-IT" sz="2800" i="1" dirty="0" err="1"/>
              <a:t>Romanischen</a:t>
            </a:r>
            <a:r>
              <a:rPr lang="it-IT" altLang="it-IT" sz="2800" i="1" dirty="0"/>
              <a:t> </a:t>
            </a:r>
            <a:r>
              <a:rPr lang="it-IT" altLang="it-IT" sz="2800" i="1" dirty="0" err="1"/>
              <a:t>Sprachen</a:t>
            </a:r>
            <a:r>
              <a:rPr lang="it-IT" altLang="it-IT" sz="2800" i="1" dirty="0"/>
              <a:t> (1890-1902)</a:t>
            </a:r>
            <a:br>
              <a:rPr lang="it-IT" altLang="it-IT" sz="2800" i="1" dirty="0"/>
            </a:br>
            <a:r>
              <a:rPr lang="it-IT" altLang="it-IT" sz="2800" i="1" dirty="0"/>
              <a:t>1902 Zur </a:t>
            </a:r>
            <a:r>
              <a:rPr lang="it-IT" altLang="it-IT" sz="2800" i="1" dirty="0" err="1"/>
              <a:t>Kenntniss</a:t>
            </a:r>
            <a:r>
              <a:rPr lang="it-IT" altLang="it-IT" sz="2800" i="1" dirty="0"/>
              <a:t> </a:t>
            </a:r>
            <a:r>
              <a:rPr lang="it-IT" altLang="it-IT" sz="2800" i="1" dirty="0" err="1"/>
              <a:t>des</a:t>
            </a:r>
            <a:r>
              <a:rPr lang="it-IT" altLang="it-IT" sz="2800" i="1" dirty="0"/>
              <a:t> </a:t>
            </a:r>
            <a:r>
              <a:rPr lang="it-IT" altLang="it-IT" sz="2800" i="1" dirty="0" err="1"/>
              <a:t>Altlogudoresischen</a:t>
            </a:r>
            <a:r>
              <a:rPr lang="it-IT" altLang="it-IT" sz="2800" i="1" dirty="0"/>
              <a:t> </a:t>
            </a:r>
            <a:r>
              <a:rPr lang="it-IT" altLang="it-IT" sz="2800" dirty="0"/>
              <a:t>(Per la conoscenza dell’</a:t>
            </a:r>
            <a:r>
              <a:rPr lang="it-IT" altLang="it-IT" sz="2800" dirty="0" err="1"/>
              <a:t>Altologudorese</a:t>
            </a:r>
            <a:r>
              <a:rPr lang="it-IT" altLang="it-IT" sz="2800" dirty="0"/>
              <a:t>)</a:t>
            </a:r>
          </a:p>
          <a:p>
            <a:pPr>
              <a:lnSpc>
                <a:spcPct val="80000"/>
              </a:lnSpc>
            </a:pPr>
            <a:r>
              <a:rPr lang="it-IT" altLang="it-IT" sz="2800" dirty="0"/>
              <a:t>Hugo </a:t>
            </a:r>
            <a:r>
              <a:rPr lang="it-IT" altLang="it-IT" sz="2800" dirty="0" err="1"/>
              <a:t>Schuchard</a:t>
            </a:r>
            <a:r>
              <a:rPr lang="it-IT" altLang="it-IT" sz="2800" dirty="0"/>
              <a:t>: 1866-1868 </a:t>
            </a:r>
            <a:r>
              <a:rPr lang="it-IT" altLang="it-IT" sz="2800" i="1" dirty="0" err="1"/>
              <a:t>Der</a:t>
            </a:r>
            <a:r>
              <a:rPr lang="it-IT" altLang="it-IT" sz="2800" i="1" dirty="0"/>
              <a:t> </a:t>
            </a:r>
            <a:r>
              <a:rPr lang="it-IT" altLang="it-IT" sz="2800" i="1" dirty="0" err="1"/>
              <a:t>Vokalismus</a:t>
            </a:r>
            <a:r>
              <a:rPr lang="it-IT" altLang="it-IT" sz="2800" i="1" dirty="0"/>
              <a:t> </a:t>
            </a:r>
            <a:r>
              <a:rPr lang="it-IT" altLang="it-IT" sz="2800" i="1" dirty="0" err="1"/>
              <a:t>des</a:t>
            </a:r>
            <a:r>
              <a:rPr lang="it-IT" altLang="it-IT" sz="2800" i="1" dirty="0"/>
              <a:t> </a:t>
            </a:r>
            <a:r>
              <a:rPr lang="it-IT" altLang="it-IT" sz="2800" i="1" dirty="0" err="1"/>
              <a:t>Vulgärlateins</a:t>
            </a:r>
            <a:r>
              <a:rPr lang="it-IT" altLang="it-IT" sz="2800" i="1" dirty="0"/>
              <a:t>;</a:t>
            </a:r>
            <a:br>
              <a:rPr lang="it-IT" altLang="it-IT" sz="2800" i="1" dirty="0"/>
            </a:br>
            <a:r>
              <a:rPr lang="it-IT" altLang="it-IT" sz="2800" i="1" dirty="0"/>
              <a:t>1874 </a:t>
            </a:r>
            <a:r>
              <a:rPr lang="it-IT" altLang="it-IT" sz="2800" i="1" dirty="0" err="1"/>
              <a:t>Les</a:t>
            </a:r>
            <a:r>
              <a:rPr lang="it-IT" altLang="it-IT" sz="2800" i="1" dirty="0"/>
              <a:t> </a:t>
            </a:r>
            <a:r>
              <a:rPr lang="it-IT" altLang="it-IT" sz="2800" i="1" dirty="0" err="1"/>
              <a:t>modifications</a:t>
            </a:r>
            <a:r>
              <a:rPr lang="it-IT" altLang="it-IT" sz="2800" i="1" dirty="0"/>
              <a:t> </a:t>
            </a:r>
            <a:r>
              <a:rPr lang="it-IT" altLang="it-IT" sz="2800" i="1" dirty="0" err="1"/>
              <a:t>syntatxiques</a:t>
            </a:r>
            <a:r>
              <a:rPr lang="it-IT" altLang="it-IT" sz="2800" i="1" dirty="0"/>
              <a:t>  de la </a:t>
            </a:r>
            <a:r>
              <a:rPr lang="it-IT" altLang="it-IT" sz="2800" i="1" dirty="0" err="1"/>
              <a:t>consonne</a:t>
            </a:r>
            <a:r>
              <a:rPr lang="it-IT" altLang="it-IT" sz="2800" i="1" dirty="0"/>
              <a:t> </a:t>
            </a:r>
            <a:r>
              <a:rPr lang="it-IT" altLang="it-IT" sz="2800" i="1" dirty="0" err="1"/>
              <a:t>initiale</a:t>
            </a:r>
            <a:r>
              <a:rPr lang="it-IT" altLang="it-IT" sz="2800" i="1" dirty="0"/>
              <a:t> </a:t>
            </a:r>
            <a:r>
              <a:rPr lang="it-IT" altLang="it-IT" sz="2800" i="1" dirty="0" err="1"/>
              <a:t>dans</a:t>
            </a:r>
            <a:r>
              <a:rPr lang="it-IT" altLang="it-IT" sz="2800" i="1" dirty="0"/>
              <a:t> le </a:t>
            </a:r>
            <a:r>
              <a:rPr lang="it-IT" altLang="it-IT" sz="2800" i="1" dirty="0" err="1"/>
              <a:t>dialectes</a:t>
            </a:r>
            <a:r>
              <a:rPr lang="it-IT" altLang="it-IT" sz="2800" i="1" dirty="0"/>
              <a:t> de la </a:t>
            </a:r>
            <a:r>
              <a:rPr lang="it-IT" altLang="it-IT" sz="2800" i="1" dirty="0" err="1"/>
              <a:t>Sardaigne</a:t>
            </a:r>
            <a:r>
              <a:rPr lang="it-IT" altLang="it-IT" sz="2800" i="1" dirty="0"/>
              <a:t> </a:t>
            </a:r>
            <a:r>
              <a:rPr lang="it-IT" altLang="it-IT" sz="2800" i="1" dirty="0" err="1"/>
              <a:t>du</a:t>
            </a:r>
            <a:r>
              <a:rPr lang="it-IT" altLang="it-IT" sz="2800" i="1" dirty="0"/>
              <a:t> Centre et </a:t>
            </a:r>
            <a:r>
              <a:rPr lang="it-IT" altLang="it-IT" sz="2800" i="1" dirty="0" err="1"/>
              <a:t>du</a:t>
            </a:r>
            <a:r>
              <a:rPr lang="it-IT" altLang="it-IT" sz="2800" i="1" dirty="0"/>
              <a:t> Sud de </a:t>
            </a:r>
            <a:r>
              <a:rPr lang="it-IT" altLang="it-IT" sz="2800" i="1" dirty="0" err="1"/>
              <a:t>l’Italie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906A3493-A73C-2FA0-34CE-EC479273C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25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5DB1DA08-47DF-E939-715E-29E9C1B6C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titolo della presentazione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xmlns="" id="{FFC257F5-B4CE-0899-38E4-27AEEA9B1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20XX</a:t>
            </a:r>
          </a:p>
        </p:txBody>
      </p:sp>
    </p:spTree>
    <p:extLst>
      <p:ext uri="{BB962C8B-B14F-4D97-AF65-F5344CB8AC3E}">
        <p14:creationId xmlns:p14="http://schemas.microsoft.com/office/powerpoint/2010/main" val="12596446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624CFE79-DF05-330C-C30C-FA766C2B2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Max </a:t>
            </a:r>
            <a:r>
              <a:rPr lang="it-IT" dirty="0" err="1"/>
              <a:t>leopold</a:t>
            </a:r>
            <a:r>
              <a:rPr lang="it-IT" dirty="0"/>
              <a:t> </a:t>
            </a:r>
            <a:r>
              <a:rPr lang="it-IT" dirty="0" err="1"/>
              <a:t>wagner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71BB1605-32C9-D8BB-19F6-8E3FF0A4B6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/>
              <a:t>Historische</a:t>
            </a:r>
            <a:r>
              <a:rPr lang="it-IT" dirty="0"/>
              <a:t> </a:t>
            </a:r>
            <a:r>
              <a:rPr lang="it-IT" dirty="0" err="1"/>
              <a:t>Lautlehre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Sardischen</a:t>
            </a:r>
            <a:r>
              <a:rPr lang="it-IT" dirty="0"/>
              <a:t>, 1941, ora </a:t>
            </a:r>
            <a:r>
              <a:rPr lang="it-IT" i="1" dirty="0"/>
              <a:t>Fonetica storica del sardo</a:t>
            </a:r>
            <a:r>
              <a:rPr lang="it-IT" dirty="0"/>
              <a:t>, Trois, Cagliari,1984.</a:t>
            </a:r>
          </a:p>
          <a:p>
            <a:r>
              <a:rPr lang="it-IT" i="1" dirty="0"/>
              <a:t>La lingua sarda. Storia, spirito e forma</a:t>
            </a:r>
            <a:r>
              <a:rPr lang="it-IT" dirty="0"/>
              <a:t>, Bern, 1950; ora a cura di G. Paulis, Nuoro, 1997</a:t>
            </a:r>
          </a:p>
          <a:p>
            <a:r>
              <a:rPr lang="it-IT" i="1" dirty="0"/>
              <a:t>Dizionario etimologico sardo</a:t>
            </a:r>
            <a:r>
              <a:rPr lang="it-IT" dirty="0"/>
              <a:t>, DES, Heidelberg, 1960-64 (ora </a:t>
            </a:r>
            <a:r>
              <a:rPr lang="it-IT" dirty="0" err="1"/>
              <a:t>Ilisso</a:t>
            </a:r>
            <a:r>
              <a:rPr lang="it-IT" dirty="0"/>
              <a:t>, Nuoro, 2008)</a:t>
            </a:r>
          </a:p>
          <a:p>
            <a:r>
              <a:rPr lang="it-IT" dirty="0" err="1"/>
              <a:t>Das</a:t>
            </a:r>
            <a:r>
              <a:rPr lang="it-IT" dirty="0"/>
              <a:t> </a:t>
            </a:r>
            <a:r>
              <a:rPr lang="it-IT" dirty="0" err="1"/>
              <a:t>ländliche</a:t>
            </a:r>
            <a:r>
              <a:rPr lang="it-IT" dirty="0"/>
              <a:t> </a:t>
            </a:r>
            <a:r>
              <a:rPr lang="it-IT" dirty="0" err="1"/>
              <a:t>Leben</a:t>
            </a:r>
            <a:r>
              <a:rPr lang="it-IT" dirty="0"/>
              <a:t> </a:t>
            </a:r>
            <a:r>
              <a:rPr lang="it-IT" dirty="0" err="1"/>
              <a:t>Sardiniens</a:t>
            </a:r>
            <a:r>
              <a:rPr lang="it-IT" dirty="0"/>
              <a:t> </a:t>
            </a:r>
            <a:r>
              <a:rPr lang="it-IT" dirty="0" err="1"/>
              <a:t>im</a:t>
            </a:r>
            <a:r>
              <a:rPr lang="it-IT" dirty="0"/>
              <a:t> Spiegel </a:t>
            </a:r>
            <a:r>
              <a:rPr lang="it-IT" dirty="0" err="1"/>
              <a:t>der</a:t>
            </a:r>
            <a:r>
              <a:rPr lang="it-IT" dirty="0"/>
              <a:t> </a:t>
            </a:r>
            <a:r>
              <a:rPr lang="it-IT" dirty="0" err="1"/>
              <a:t>Sprache</a:t>
            </a:r>
            <a:r>
              <a:rPr lang="it-IT" dirty="0"/>
              <a:t>, Heidelberg 1921; trad. </a:t>
            </a:r>
            <a:r>
              <a:rPr lang="it-IT" dirty="0" err="1"/>
              <a:t>it</a:t>
            </a:r>
            <a:r>
              <a:rPr lang="it-IT" dirty="0"/>
              <a:t>. </a:t>
            </a:r>
            <a:r>
              <a:rPr lang="it-IT" i="1" dirty="0"/>
              <a:t>La vita rustica della Sardegna riflessa nella lingua</a:t>
            </a:r>
            <a:r>
              <a:rPr lang="it-IT" dirty="0"/>
              <a:t>, </a:t>
            </a:r>
            <a:r>
              <a:rPr lang="it-IT" dirty="0" err="1"/>
              <a:t>Ilisso</a:t>
            </a:r>
            <a:r>
              <a:rPr lang="it-IT" dirty="0"/>
              <a:t> Nuoro</a:t>
            </a:r>
            <a:r>
              <a:rPr lang="it-IT"/>
              <a:t>, 1996.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ED7876D8-7307-A2F9-7A08-2D1361A78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26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18664386-5416-6C49-64BF-CF480CA3A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titolo della presentazione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xmlns="" id="{D70A5302-6319-AB62-7F4D-C42EFC1F55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20XX</a:t>
            </a:r>
          </a:p>
        </p:txBody>
      </p:sp>
    </p:spTree>
    <p:extLst>
      <p:ext uri="{BB962C8B-B14F-4D97-AF65-F5344CB8AC3E}">
        <p14:creationId xmlns:p14="http://schemas.microsoft.com/office/powerpoint/2010/main" val="2299447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E002BF2A-B79E-A1F4-107D-5B455C7AD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Le lingue indoeuropee e le lingue romanze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B302FD8C-5A80-3289-BAB2-6D587F016C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  <a:p>
            <a:r>
              <a:rPr lang="it-IT" dirty="0"/>
              <a:t>Le lingue romanze derivano dal latino</a:t>
            </a:r>
          </a:p>
          <a:p>
            <a:endParaRPr lang="it-IT" dirty="0"/>
          </a:p>
          <a:p>
            <a:r>
              <a:rPr lang="it-IT" dirty="0"/>
              <a:t>Il latino è una lingua indoeuropea</a:t>
            </a:r>
          </a:p>
          <a:p>
            <a:endParaRPr lang="it-IT" dirty="0"/>
          </a:p>
          <a:p>
            <a:r>
              <a:rPr lang="it-IT" dirty="0"/>
              <a:t>Le lingue romanze sono lingue della grande famiglia indoeuropea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07727644-2230-07CE-EC40-B33AC1D03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3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5001355F-E7B8-BDA3-20C4-0125C90D6F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titolo della presentazione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xmlns="" id="{527B9A1F-9EE0-09D1-E4BB-7F5499E537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20XX</a:t>
            </a:r>
          </a:p>
        </p:txBody>
      </p:sp>
    </p:spTree>
    <p:extLst>
      <p:ext uri="{BB962C8B-B14F-4D97-AF65-F5344CB8AC3E}">
        <p14:creationId xmlns:p14="http://schemas.microsoft.com/office/powerpoint/2010/main" val="906874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7B688D5D-4A56-F9C9-8917-A3F2A171CF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Origine delle lingue indoeuropee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42742937-A519-E7A2-C393-FFBF83028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4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E7F30747-0263-185E-8ACD-CAECB3E5C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titolo della presentazione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xmlns="" id="{F3C6FDCB-1B4E-95B9-E9B1-5ED1D1DC4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20XX</a:t>
            </a:r>
          </a:p>
        </p:txBody>
      </p:sp>
      <p:pic>
        <p:nvPicPr>
          <p:cNvPr id="7" name="Segnaposto contenuto 6">
            <a:extLst>
              <a:ext uri="{FF2B5EF4-FFF2-40B4-BE49-F238E27FC236}">
                <a16:creationId xmlns:a16="http://schemas.microsoft.com/office/drawing/2014/main" xmlns="" id="{3F74773D-D81F-9A8F-0A56-582B79470A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16" y="1796716"/>
            <a:ext cx="10716815" cy="4235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7330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B2FC3462-8050-1F97-5208-EFA4E6B34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Diffusione geografica delle lingue indoeuropee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08C135EA-BE2F-4E96-35E8-A269A9876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5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5F92BF5A-3298-A6AB-F6EC-B27F6BF1C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 dirty="0"/>
              <a:t>titolo della presentazione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xmlns="" id="{52CD181E-C993-D0ED-7925-BB89AA90F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20XX</a:t>
            </a:r>
          </a:p>
        </p:txBody>
      </p:sp>
      <p:pic>
        <p:nvPicPr>
          <p:cNvPr id="7" name="Segnaposto contenuto 6">
            <a:extLst>
              <a:ext uri="{FF2B5EF4-FFF2-40B4-BE49-F238E27FC236}">
                <a16:creationId xmlns:a16="http://schemas.microsoft.com/office/drawing/2014/main" xmlns="" id="{2E545B6E-1AE9-0C48-CD8E-882DB54487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9307" y="1138988"/>
            <a:ext cx="8445397" cy="4732423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xmlns="" id="{7081B6B1-8B8D-6645-0CA7-C6981C70688F}"/>
              </a:ext>
            </a:extLst>
          </p:cNvPr>
          <p:cNvSpPr txBox="1"/>
          <p:nvPr/>
        </p:nvSpPr>
        <p:spPr>
          <a:xfrm>
            <a:off x="1690777" y="5570772"/>
            <a:ext cx="85139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solidFill>
                  <a:srgbClr val="403A2F"/>
                </a:solidFill>
              </a:rPr>
              <a:t>In blu le lingue romanze, derivate dal latino. In rosso, le lingue germaniche. In verde le lingue slave. In marron, il sanscrito e le lingue indo-iraniche</a:t>
            </a:r>
            <a:r>
              <a:rPr lang="it-IT" b="1" dirty="0">
                <a:solidFill>
                  <a:srgbClr val="403A2F"/>
                </a:solidFill>
              </a:rPr>
              <a:t>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871525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E8F1A9A1-2DDD-02A3-C227-02600A1A0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Primi passi della linguistica indoeuropea – </a:t>
            </a:r>
            <a:r>
              <a:rPr lang="it-IT" dirty="0" err="1"/>
              <a:t>Xvii</a:t>
            </a:r>
            <a:r>
              <a:rPr lang="it-IT" dirty="0"/>
              <a:t> secolo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D8185D07-505E-8D6F-E2C2-463F1A2C1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  <a:p>
            <a:endParaRPr lang="it-IT" dirty="0"/>
          </a:p>
          <a:p>
            <a:r>
              <a:rPr lang="it-IT" altLang="it-IT" sz="2800" dirty="0"/>
              <a:t>Prima individuazione della parentela tra il Latino, il Greco, il Sanscrito, il Gotico e il Celtico nel discorso pronunciato nel 1786 (ma pubblicato nel 1788) dal giudice della Suprema Corte del Bengala, sir </a:t>
            </a:r>
            <a:r>
              <a:rPr lang="it-IT" altLang="it-IT" sz="2800" b="1" dirty="0"/>
              <a:t>William Jones </a:t>
            </a:r>
            <a:r>
              <a:rPr lang="it-IT" altLang="it-IT" sz="2800" dirty="0"/>
              <a:t>(1746-1794), di fronte alla Royal </a:t>
            </a:r>
            <a:r>
              <a:rPr lang="it-IT" altLang="it-IT" sz="2800" dirty="0" err="1"/>
              <a:t>Asiatic</a:t>
            </a:r>
            <a:r>
              <a:rPr lang="it-IT" altLang="it-IT" sz="2800" dirty="0"/>
              <a:t> Society of Bengala (da lui stesso fondata).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1FC6A74C-4654-8C3C-320C-235F981E6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6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EA692CB7-CB30-CFB0-AB9A-44F37F5A7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titolo della presentazione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xmlns="" id="{45CC1D58-51CF-8BFD-9936-257984419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20XX</a:t>
            </a:r>
          </a:p>
        </p:txBody>
      </p:sp>
    </p:spTree>
    <p:extLst>
      <p:ext uri="{BB962C8B-B14F-4D97-AF65-F5344CB8AC3E}">
        <p14:creationId xmlns:p14="http://schemas.microsoft.com/office/powerpoint/2010/main" val="160611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7D6753A3-A723-57C5-202A-3FC920DB9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Schlegel: l’errore e il metodo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E399263F-FEF7-6139-6E00-4E86C41F95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  <a:p>
            <a:endParaRPr lang="it-IT" dirty="0"/>
          </a:p>
          <a:p>
            <a:r>
              <a:rPr lang="it-IT" altLang="it-IT" sz="2800" dirty="0"/>
              <a:t>Friederich Schlegel (1772-1829) nel suo </a:t>
            </a:r>
            <a:r>
              <a:rPr lang="it-IT" altLang="it-IT" sz="2800" i="1" dirty="0" err="1"/>
              <a:t>Über</a:t>
            </a:r>
            <a:r>
              <a:rPr lang="it-IT" altLang="it-IT" sz="2800" i="1" dirty="0"/>
              <a:t> die </a:t>
            </a:r>
            <a:r>
              <a:rPr lang="it-IT" altLang="it-IT" sz="2800" i="1" dirty="0" err="1"/>
              <a:t>Sprache</a:t>
            </a:r>
            <a:r>
              <a:rPr lang="it-IT" altLang="it-IT" sz="2800" i="1" dirty="0"/>
              <a:t> und </a:t>
            </a:r>
            <a:r>
              <a:rPr lang="it-IT" altLang="it-IT" sz="2800" i="1" dirty="0" err="1"/>
              <a:t>Weisheit</a:t>
            </a:r>
            <a:r>
              <a:rPr lang="it-IT" altLang="it-IT" sz="2800" i="1" dirty="0"/>
              <a:t> </a:t>
            </a:r>
            <a:r>
              <a:rPr lang="it-IT" altLang="it-IT" sz="2800" i="1" dirty="0" err="1"/>
              <a:t>der</a:t>
            </a:r>
            <a:r>
              <a:rPr lang="it-IT" altLang="it-IT" sz="2800" i="1" dirty="0"/>
              <a:t> </a:t>
            </a:r>
            <a:r>
              <a:rPr lang="it-IT" altLang="it-IT" sz="2800" i="1" dirty="0" err="1"/>
              <a:t>Indier</a:t>
            </a:r>
            <a:r>
              <a:rPr lang="it-IT" altLang="it-IT" sz="2800" dirty="0"/>
              <a:t> (</a:t>
            </a:r>
            <a:r>
              <a:rPr lang="it-IT" altLang="it-IT" sz="2800" i="1" dirty="0"/>
              <a:t>Sulla lingua e la saggezza degli Indiani</a:t>
            </a:r>
            <a:r>
              <a:rPr lang="it-IT" altLang="it-IT" sz="2800" dirty="0"/>
              <a:t>) del 1808 individua (erroneamente) il Sanscrito come lingua madre delle lingue europee, ma dimostra chiaramente la parentela tra la lingua indiana e le lingue europee usando tra i primi l’espressione ‘grammatica comparativa’, da leggersi odiernamente come ‘Linguistica comparativa’.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D69E2EB4-C5A1-2B20-CE4E-8BE4A7B95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7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40A2F528-0773-CD62-BFDE-E6826A371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titolo della presentazione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xmlns="" id="{7720E31F-982F-AEEC-CE65-FC54C97D81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20XX</a:t>
            </a:r>
          </a:p>
        </p:txBody>
      </p:sp>
    </p:spTree>
    <p:extLst>
      <p:ext uri="{BB962C8B-B14F-4D97-AF65-F5344CB8AC3E}">
        <p14:creationId xmlns:p14="http://schemas.microsoft.com/office/powerpoint/2010/main" val="29345390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36FBBE1D-2FC5-2D8E-8D5F-834B13933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Le basi metodologiche della linguistica comparata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570591D5-C813-0602-EADD-E40DBBC2F3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altLang="it-IT" sz="2800" b="1" dirty="0"/>
              <a:t>Franz </a:t>
            </a:r>
            <a:r>
              <a:rPr lang="it-IT" altLang="it-IT" sz="2800" b="1" dirty="0" err="1"/>
              <a:t>Bopp</a:t>
            </a:r>
            <a:r>
              <a:rPr lang="it-IT" altLang="it-IT" sz="2800" b="1" dirty="0"/>
              <a:t> </a:t>
            </a:r>
            <a:r>
              <a:rPr lang="it-IT" altLang="it-IT" sz="2800" dirty="0"/>
              <a:t>(1791-1867)  </a:t>
            </a:r>
            <a:r>
              <a:rPr lang="it-IT" altLang="it-IT" sz="2800" i="1" dirty="0" err="1"/>
              <a:t>Über</a:t>
            </a:r>
            <a:r>
              <a:rPr lang="it-IT" altLang="it-IT" sz="2800" i="1" dirty="0"/>
              <a:t> </a:t>
            </a:r>
            <a:r>
              <a:rPr lang="it-IT" altLang="it-IT" sz="2800" i="1" dirty="0" err="1"/>
              <a:t>das</a:t>
            </a:r>
            <a:r>
              <a:rPr lang="it-IT" altLang="it-IT" sz="2800" i="1" dirty="0"/>
              <a:t> </a:t>
            </a:r>
            <a:r>
              <a:rPr lang="it-IT" altLang="it-IT" sz="2800" i="1" dirty="0" err="1"/>
              <a:t>Konjugationssystem</a:t>
            </a:r>
            <a:r>
              <a:rPr lang="it-IT" altLang="it-IT" sz="2800" i="1" dirty="0"/>
              <a:t> </a:t>
            </a:r>
            <a:r>
              <a:rPr lang="it-IT" altLang="it-IT" sz="2800" i="1" dirty="0" err="1"/>
              <a:t>der</a:t>
            </a:r>
            <a:r>
              <a:rPr lang="it-IT" altLang="it-IT" sz="2800" i="1" dirty="0"/>
              <a:t> </a:t>
            </a:r>
            <a:r>
              <a:rPr lang="it-IT" altLang="it-IT" sz="2800" i="1" dirty="0" err="1"/>
              <a:t>Sanskritsprache</a:t>
            </a:r>
            <a:r>
              <a:rPr lang="it-IT" altLang="it-IT" sz="2800" i="1" dirty="0"/>
              <a:t> in </a:t>
            </a:r>
            <a:r>
              <a:rPr lang="it-IT" altLang="it-IT" sz="2800" i="1" dirty="0" err="1"/>
              <a:t>Vergleichung</a:t>
            </a:r>
            <a:r>
              <a:rPr lang="it-IT" altLang="it-IT" sz="2800" i="1" dirty="0"/>
              <a:t> </a:t>
            </a:r>
            <a:r>
              <a:rPr lang="it-IT" altLang="it-IT" sz="2800" i="1" dirty="0" err="1"/>
              <a:t>mit</a:t>
            </a:r>
            <a:r>
              <a:rPr lang="it-IT" altLang="it-IT" sz="2800" i="1" dirty="0"/>
              <a:t> </a:t>
            </a:r>
            <a:r>
              <a:rPr lang="it-IT" altLang="it-IT" sz="2800" i="1" dirty="0" err="1"/>
              <a:t>jenem</a:t>
            </a:r>
            <a:r>
              <a:rPr lang="it-IT" altLang="it-IT" sz="2800" i="1" dirty="0"/>
              <a:t> </a:t>
            </a:r>
            <a:r>
              <a:rPr lang="it-IT" altLang="it-IT" sz="2800" i="1" dirty="0" err="1"/>
              <a:t>der</a:t>
            </a:r>
            <a:r>
              <a:rPr lang="it-IT" altLang="it-IT" sz="2800" i="1" dirty="0"/>
              <a:t> </a:t>
            </a:r>
            <a:r>
              <a:rPr lang="it-IT" altLang="it-IT" sz="2800" i="1" dirty="0" err="1"/>
              <a:t>griechischen</a:t>
            </a:r>
            <a:r>
              <a:rPr lang="it-IT" altLang="it-IT" sz="2800" dirty="0"/>
              <a:t>, </a:t>
            </a:r>
            <a:r>
              <a:rPr lang="it-IT" altLang="it-IT" sz="2800" i="1" dirty="0" err="1"/>
              <a:t>lateinischen</a:t>
            </a:r>
            <a:r>
              <a:rPr lang="it-IT" altLang="it-IT" sz="2800" dirty="0"/>
              <a:t>, </a:t>
            </a:r>
            <a:r>
              <a:rPr lang="it-IT" altLang="it-IT" sz="2800" i="1" dirty="0" err="1"/>
              <a:t>persischen</a:t>
            </a:r>
            <a:r>
              <a:rPr lang="it-IT" altLang="it-IT" sz="2800" i="1" dirty="0"/>
              <a:t> und </a:t>
            </a:r>
            <a:r>
              <a:rPr lang="it-IT" altLang="it-IT" sz="2800" i="1" dirty="0" err="1"/>
              <a:t>germanischen</a:t>
            </a:r>
            <a:r>
              <a:rPr lang="it-IT" altLang="it-IT" sz="2800" i="1" dirty="0"/>
              <a:t> </a:t>
            </a:r>
            <a:r>
              <a:rPr lang="it-IT" altLang="it-IT" sz="2800" i="1" dirty="0" err="1"/>
              <a:t>Sprache</a:t>
            </a:r>
            <a:r>
              <a:rPr lang="it-IT" altLang="it-IT" sz="2800" i="1" dirty="0"/>
              <a:t> </a:t>
            </a:r>
            <a:r>
              <a:rPr lang="it-IT" altLang="it-IT" sz="2800" dirty="0"/>
              <a:t>(Sulla flessione verbale del sanscrito comparata con quella del greco, del latino del persiano e del germanico) nel 1816</a:t>
            </a:r>
          </a:p>
          <a:p>
            <a:r>
              <a:rPr lang="it-IT" altLang="it-IT" sz="2800" dirty="0"/>
              <a:t/>
            </a:r>
            <a:br>
              <a:rPr lang="it-IT" altLang="it-IT" sz="2800" dirty="0"/>
            </a:br>
            <a:r>
              <a:rPr lang="it-IT" altLang="it-IT" sz="2800" b="1" dirty="0"/>
              <a:t>Jacob Grimm </a:t>
            </a:r>
            <a:r>
              <a:rPr lang="it-IT" altLang="it-IT" sz="2800" dirty="0"/>
              <a:t>(1785-1863) </a:t>
            </a:r>
            <a:r>
              <a:rPr lang="it-IT" altLang="it-IT" sz="2800" i="1" dirty="0"/>
              <a:t>Deutsche </a:t>
            </a:r>
            <a:r>
              <a:rPr lang="it-IT" altLang="it-IT" sz="2800" i="1" dirty="0" err="1"/>
              <a:t>grammatik</a:t>
            </a:r>
            <a:r>
              <a:rPr lang="it-IT" altLang="it-IT" sz="2800" dirty="0"/>
              <a:t> di del 1822, che applicò metodi comparativi efficaci al sistema delle lingue germaniche.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F51DA877-D00E-95E9-8AF5-BCB0AF784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8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31EAEB2E-92B1-E08B-293B-5F3CAE947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titolo della presentazione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xmlns="" id="{7C61B9AB-7006-D7CF-04A6-CA25B16F0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20XX</a:t>
            </a:r>
          </a:p>
        </p:txBody>
      </p:sp>
    </p:spTree>
    <p:extLst>
      <p:ext uri="{BB962C8B-B14F-4D97-AF65-F5344CB8AC3E}">
        <p14:creationId xmlns:p14="http://schemas.microsoft.com/office/powerpoint/2010/main" val="21717007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32290094-553F-C643-9AFE-8E9458444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Le due rappresentazioni della famiglia indoeuropea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FD0F43B6-F51B-9022-E721-515941E4F0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  <a:p>
            <a:r>
              <a:rPr lang="it-IT" altLang="it-IT" dirty="0"/>
              <a:t>August Schleicher: 1861 = </a:t>
            </a:r>
            <a:r>
              <a:rPr lang="it-IT" altLang="it-IT" i="1" dirty="0" err="1"/>
              <a:t>stammbaumtheorie</a:t>
            </a:r>
            <a:r>
              <a:rPr lang="it-IT" altLang="it-IT" dirty="0"/>
              <a:t> = teoria dell’albero genealogico</a:t>
            </a:r>
          </a:p>
          <a:p>
            <a:endParaRPr lang="it-IT" dirty="0"/>
          </a:p>
          <a:p>
            <a:endParaRPr lang="it-IT" dirty="0"/>
          </a:p>
          <a:p>
            <a:r>
              <a:rPr lang="it-IT" altLang="it-IT" dirty="0"/>
              <a:t>Schmidt 1872: La teoria delle onde come immagine della diffusione nello spazio dell’innovazione linguistica. La lingua ritorna ad essere un prodotto storico e non naturale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D78110ED-67DF-D489-C71B-70AEA6BB9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9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F3603DF6-840D-38C8-8626-D2BE54A90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titolo della presentazione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xmlns="" id="{590D8032-7E53-9338-1BC8-410B1557D5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20XX</a:t>
            </a:r>
          </a:p>
        </p:txBody>
      </p:sp>
    </p:spTree>
    <p:extLst>
      <p:ext uri="{BB962C8B-B14F-4D97-AF65-F5344CB8AC3E}">
        <p14:creationId xmlns:p14="http://schemas.microsoft.com/office/powerpoint/2010/main" val="95972025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Custom 33">
      <a:dk1>
        <a:srgbClr val="000000"/>
      </a:dk1>
      <a:lt1>
        <a:srgbClr val="FFFFFF"/>
      </a:lt1>
      <a:dk2>
        <a:srgbClr val="59512B"/>
      </a:dk2>
      <a:lt2>
        <a:srgbClr val="E7E4E6"/>
      </a:lt2>
      <a:accent1>
        <a:srgbClr val="F8F4EC"/>
      </a:accent1>
      <a:accent2>
        <a:srgbClr val="474134"/>
      </a:accent2>
      <a:accent3>
        <a:srgbClr val="E5E0D8"/>
      </a:accent3>
      <a:accent4>
        <a:srgbClr val="B6A592"/>
      </a:accent4>
      <a:accent5>
        <a:srgbClr val="F4F0ED"/>
      </a:accent5>
      <a:accent6>
        <a:srgbClr val="CEC5A7"/>
      </a:accent6>
      <a:hlink>
        <a:srgbClr val="827D57"/>
      </a:hlink>
      <a:folHlink>
        <a:srgbClr val="867052"/>
      </a:folHlink>
    </a:clrScheme>
    <a:fontScheme name="Custom 31">
      <a:majorFont>
        <a:latin typeface="Felix Titling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89230320.tgt.Office_68493487_TF33492763_Win32_OJ112356438.potx" id="{C7ED3A84-B593-4882-820F-78D0EA7DEF4A}" vid="{DA9ADBA3-CDC8-453E-B2C7-0E6BDBF6C097}"/>
    </a:ext>
  </a:extLst>
</a:theme>
</file>

<file path=ppt/theme/theme2.xml><?xml version="1.0" encoding="utf-8"?>
<a:theme xmlns:a="http://schemas.openxmlformats.org/drawingml/2006/main" name="Tema di Office">
  <a:themeElements>
    <a:clrScheme name="Custom 33">
      <a:dk1>
        <a:srgbClr val="000000"/>
      </a:dk1>
      <a:lt1>
        <a:srgbClr val="FFFFFF"/>
      </a:lt1>
      <a:dk2>
        <a:srgbClr val="59512B"/>
      </a:dk2>
      <a:lt2>
        <a:srgbClr val="E7E4E6"/>
      </a:lt2>
      <a:accent1>
        <a:srgbClr val="F8F4EC"/>
      </a:accent1>
      <a:accent2>
        <a:srgbClr val="474134"/>
      </a:accent2>
      <a:accent3>
        <a:srgbClr val="E5E0D8"/>
      </a:accent3>
      <a:accent4>
        <a:srgbClr val="B6A592"/>
      </a:accent4>
      <a:accent5>
        <a:srgbClr val="F4F0ED"/>
      </a:accent5>
      <a:accent6>
        <a:srgbClr val="CEC5A7"/>
      </a:accent6>
      <a:hlink>
        <a:srgbClr val="827D57"/>
      </a:hlink>
      <a:folHlink>
        <a:srgbClr val="867052"/>
      </a:folHlink>
    </a:clrScheme>
    <a:fontScheme name="Custom 31">
      <a:majorFont>
        <a:latin typeface="Felix Titling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89230320.tgt.Office_68493487_TF33492763_Win32_OJ112356438.potx" id="{C7ED3A84-B593-4882-820F-78D0EA7DEF4A}" vid="{DA9ADBA3-CDC8-453E-B2C7-0E6BDBF6C097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5" ma:contentTypeDescription="Create a new document." ma:contentTypeScope="" ma:versionID="e02306daf00165b375dc6a58966960be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df88fb76bf5f555224557953949c1ec9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CBB8FCA9-2C7D-45A4-87C8-02C272E9F4D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C741A42-9646-4B63-A6BC-7DA2EE5F87D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39B373E-6FDE-4773-A0C6-CDA9846E30C9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Design città</Template>
  <TotalTime>4362</TotalTime>
  <Words>1791</Words>
  <Application>Microsoft Office PowerPoint</Application>
  <PresentationFormat>Widescreen</PresentationFormat>
  <Paragraphs>219</Paragraphs>
  <Slides>26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12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26</vt:i4>
      </vt:variant>
    </vt:vector>
  </HeadingPairs>
  <TitlesOfParts>
    <vt:vector size="40" baseType="lpstr">
      <vt:lpstr>Arial</vt:lpstr>
      <vt:lpstr>Avenir Next LT Pro</vt:lpstr>
      <vt:lpstr>Calibri</vt:lpstr>
      <vt:lpstr>FangSong</vt:lpstr>
      <vt:lpstr>Felix Titling</vt:lpstr>
      <vt:lpstr>Gadugi</vt:lpstr>
      <vt:lpstr>Garamond</vt:lpstr>
      <vt:lpstr>Georgia Pro Cond Light</vt:lpstr>
      <vt:lpstr>Gill Sans Nova Light</vt:lpstr>
      <vt:lpstr>Helvetica</vt:lpstr>
      <vt:lpstr>KodchiangUPC</vt:lpstr>
      <vt:lpstr>Wingdings</vt:lpstr>
      <vt:lpstr>Tema di Office</vt:lpstr>
      <vt:lpstr>Tema di Office</vt:lpstr>
      <vt:lpstr>Presentazione standard di PowerPoint</vt:lpstr>
      <vt:lpstr>Cenni di linguistica storica</vt:lpstr>
      <vt:lpstr>Le lingue indoeuropee e le lingue romanze</vt:lpstr>
      <vt:lpstr>Origine delle lingue indoeuropee</vt:lpstr>
      <vt:lpstr>Diffusione geografica delle lingue indoeuropee</vt:lpstr>
      <vt:lpstr>Primi passi della linguistica indoeuropea – Xvii secolo</vt:lpstr>
      <vt:lpstr>Schlegel: l’errore e il metodo</vt:lpstr>
      <vt:lpstr>Le basi metodologiche della linguistica comparata</vt:lpstr>
      <vt:lpstr>Le due rappresentazioni della famiglia indoeuropea</vt:lpstr>
      <vt:lpstr>Le grandi famiglie indoeuropee</vt:lpstr>
      <vt:lpstr>Gruppo germanico</vt:lpstr>
      <vt:lpstr>Gruppo celtico</vt:lpstr>
      <vt:lpstr>Gruppo slavo</vt:lpstr>
      <vt:lpstr>Friedrich Diez: la disciplina scientifica filologia romanza</vt:lpstr>
      <vt:lpstr>I neogrammatici (scuola di Lipsia)</vt:lpstr>
      <vt:lpstr>Esempio di legge fonetica</vt:lpstr>
      <vt:lpstr>analogia</vt:lpstr>
      <vt:lpstr>Gaston Paris</vt:lpstr>
      <vt:lpstr>La dialettologia</vt:lpstr>
      <vt:lpstr>Meyer Lübke – parole e cose</vt:lpstr>
      <vt:lpstr>Geografia linguistica</vt:lpstr>
      <vt:lpstr>AIS Atlante Italo Svizzero:1928-1940</vt:lpstr>
      <vt:lpstr>Ferdinand de Saussure (1857-1913)</vt:lpstr>
      <vt:lpstr>In Sardegna: prima di Wagner </vt:lpstr>
      <vt:lpstr>Ancora prima di Wagner: i problemi di classificazione</vt:lpstr>
      <vt:lpstr>Max leopold wagner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Filologia romanza</dc:title>
  <dc:creator>Paolo Giovanni Maninchedda</dc:creator>
  <cp:lastModifiedBy>Paolo Maninchedda</cp:lastModifiedBy>
  <cp:revision>84</cp:revision>
  <dcterms:created xsi:type="dcterms:W3CDTF">2023-09-06T14:53:07Z</dcterms:created>
  <dcterms:modified xsi:type="dcterms:W3CDTF">2024-10-07T04:44:26Z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