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2" r:id="rId9"/>
    <p:sldId id="267" r:id="rId10"/>
    <p:sldId id="269" r:id="rId11"/>
    <p:sldId id="270" r:id="rId12"/>
    <p:sldId id="272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19"/>
    <p:restoredTop sz="94626"/>
  </p:normalViewPr>
  <p:slideViewPr>
    <p:cSldViewPr snapToGrid="0" snapToObjects="1">
      <p:cViewPr varScale="1">
        <p:scale>
          <a:sx n="116" d="100"/>
          <a:sy n="116" d="100"/>
        </p:scale>
        <p:origin x="5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FA864A-0C5C-44E5-8EEF-5A0F9091EA5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6A7C546-7D6A-4555-9185-344A6F1CD363}">
      <dgm:prSet/>
      <dgm:spPr/>
      <dgm:t>
        <a:bodyPr/>
        <a:lstStyle/>
        <a:p>
          <a:r>
            <a:rPr lang="it-IT"/>
            <a:t>Possibilità revisione disciplina internazionale uniforme</a:t>
          </a:r>
          <a:endParaRPr lang="en-US"/>
        </a:p>
      </dgm:t>
    </dgm:pt>
    <dgm:pt modelId="{E2486F94-523A-4E2F-894E-326934EAC304}" type="parTrans" cxnId="{5D703AE7-4127-44FA-B117-74E2C6585A46}">
      <dgm:prSet/>
      <dgm:spPr/>
      <dgm:t>
        <a:bodyPr/>
        <a:lstStyle/>
        <a:p>
          <a:endParaRPr lang="en-US"/>
        </a:p>
      </dgm:t>
    </dgm:pt>
    <dgm:pt modelId="{0684DCCB-DE87-4691-9FD0-CA1A2D06B97E}" type="sibTrans" cxnId="{5D703AE7-4127-44FA-B117-74E2C6585A46}">
      <dgm:prSet/>
      <dgm:spPr/>
      <dgm:t>
        <a:bodyPr/>
        <a:lstStyle/>
        <a:p>
          <a:endParaRPr lang="en-US"/>
        </a:p>
      </dgm:t>
    </dgm:pt>
    <dgm:pt modelId="{72AF324F-76A8-438F-A63A-A4A7E3B33FCB}">
      <dgm:prSet/>
      <dgm:spPr/>
      <dgm:t>
        <a:bodyPr/>
        <a:lstStyle/>
        <a:p>
          <a:r>
            <a:rPr lang="it-IT" dirty="0"/>
            <a:t>Contenimento attraverso strumenti di soft </a:t>
          </a:r>
          <a:r>
            <a:rPr lang="it-IT" dirty="0" err="1"/>
            <a:t>law</a:t>
          </a:r>
          <a:endParaRPr lang="en-US" dirty="0"/>
        </a:p>
      </dgm:t>
    </dgm:pt>
    <dgm:pt modelId="{4D0A4C22-5AAD-467A-9CDA-18A0837141C7}" type="parTrans" cxnId="{B1CCA698-EBD1-4BBC-A8D8-75F9713F3678}">
      <dgm:prSet/>
      <dgm:spPr/>
      <dgm:t>
        <a:bodyPr/>
        <a:lstStyle/>
        <a:p>
          <a:endParaRPr lang="en-US"/>
        </a:p>
      </dgm:t>
    </dgm:pt>
    <dgm:pt modelId="{56720926-A980-4D12-91F0-9B8307DBF986}" type="sibTrans" cxnId="{B1CCA698-EBD1-4BBC-A8D8-75F9713F3678}">
      <dgm:prSet/>
      <dgm:spPr/>
      <dgm:t>
        <a:bodyPr/>
        <a:lstStyle/>
        <a:p>
          <a:endParaRPr lang="en-US"/>
        </a:p>
      </dgm:t>
    </dgm:pt>
    <dgm:pt modelId="{1CD52932-ED54-413E-B85D-E28B8CA8AE41}">
      <dgm:prSet/>
      <dgm:spPr/>
      <dgm:t>
        <a:bodyPr/>
        <a:lstStyle/>
        <a:p>
          <a:r>
            <a:rPr lang="it-IT"/>
            <a:t>paradosso</a:t>
          </a:r>
          <a:endParaRPr lang="en-US"/>
        </a:p>
      </dgm:t>
    </dgm:pt>
    <dgm:pt modelId="{0C9E589A-DBB6-4448-B9FB-47E0A4497002}" type="parTrans" cxnId="{EEB52849-3E6E-460B-B288-9C81616CBA07}">
      <dgm:prSet/>
      <dgm:spPr/>
      <dgm:t>
        <a:bodyPr/>
        <a:lstStyle/>
        <a:p>
          <a:endParaRPr lang="en-US"/>
        </a:p>
      </dgm:t>
    </dgm:pt>
    <dgm:pt modelId="{E7349C8A-FDF1-4765-99E4-53B256A06DC7}" type="sibTrans" cxnId="{EEB52849-3E6E-460B-B288-9C81616CBA07}">
      <dgm:prSet/>
      <dgm:spPr/>
      <dgm:t>
        <a:bodyPr/>
        <a:lstStyle/>
        <a:p>
          <a:endParaRPr lang="en-US"/>
        </a:p>
      </dgm:t>
    </dgm:pt>
    <dgm:pt modelId="{3ED60D2E-D5D9-4E83-8B86-1415575E42BE}" type="pres">
      <dgm:prSet presAssocID="{EFFA864A-0C5C-44E5-8EEF-5A0F9091EA5E}" presName="root" presStyleCnt="0">
        <dgm:presLayoutVars>
          <dgm:dir/>
          <dgm:resizeHandles val="exact"/>
        </dgm:presLayoutVars>
      </dgm:prSet>
      <dgm:spPr/>
    </dgm:pt>
    <dgm:pt modelId="{D460543F-A289-4BCF-92FF-4E9F4E9B5B6A}" type="pres">
      <dgm:prSet presAssocID="{36A7C546-7D6A-4555-9185-344A6F1CD363}" presName="compNode" presStyleCnt="0"/>
      <dgm:spPr/>
    </dgm:pt>
    <dgm:pt modelId="{9A5C0D8B-32A9-44C6-B6D9-4F43FDC22083}" type="pres">
      <dgm:prSet presAssocID="{36A7C546-7D6A-4555-9185-344A6F1CD363}" presName="bgRect" presStyleLbl="bgShp" presStyleIdx="0" presStyleCnt="3"/>
      <dgm:spPr/>
    </dgm:pt>
    <dgm:pt modelId="{BD809A96-4328-4166-A8FA-BE1CA3C07F11}" type="pres">
      <dgm:prSet presAssocID="{36A7C546-7D6A-4555-9185-344A6F1CD36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gno di spunta"/>
        </a:ext>
      </dgm:extLst>
    </dgm:pt>
    <dgm:pt modelId="{D261546E-EA7F-45F7-9D3A-C797DB45E53A}" type="pres">
      <dgm:prSet presAssocID="{36A7C546-7D6A-4555-9185-344A6F1CD363}" presName="spaceRect" presStyleCnt="0"/>
      <dgm:spPr/>
    </dgm:pt>
    <dgm:pt modelId="{0EE6CB2E-FDB9-403D-AFA1-60305320D48E}" type="pres">
      <dgm:prSet presAssocID="{36A7C546-7D6A-4555-9185-344A6F1CD363}" presName="parTx" presStyleLbl="revTx" presStyleIdx="0" presStyleCnt="3">
        <dgm:presLayoutVars>
          <dgm:chMax val="0"/>
          <dgm:chPref val="0"/>
        </dgm:presLayoutVars>
      </dgm:prSet>
      <dgm:spPr/>
    </dgm:pt>
    <dgm:pt modelId="{2984F1AF-58A4-4AE7-85B0-A7C305AA09E7}" type="pres">
      <dgm:prSet presAssocID="{0684DCCB-DE87-4691-9FD0-CA1A2D06B97E}" presName="sibTrans" presStyleCnt="0"/>
      <dgm:spPr/>
    </dgm:pt>
    <dgm:pt modelId="{029ADB73-4259-403E-88FD-3421FEF1C260}" type="pres">
      <dgm:prSet presAssocID="{72AF324F-76A8-438F-A63A-A4A7E3B33FCB}" presName="compNode" presStyleCnt="0"/>
      <dgm:spPr/>
    </dgm:pt>
    <dgm:pt modelId="{770F590E-D6BB-4595-937E-4EDF7D9F4B8F}" type="pres">
      <dgm:prSet presAssocID="{72AF324F-76A8-438F-A63A-A4A7E3B33FCB}" presName="bgRect" presStyleLbl="bgShp" presStyleIdx="1" presStyleCnt="3"/>
      <dgm:spPr/>
    </dgm:pt>
    <dgm:pt modelId="{05ED210D-C255-48FE-ADDA-E4B5381EE89C}" type="pres">
      <dgm:prSet presAssocID="{72AF324F-76A8-438F-A63A-A4A7E3B33FC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rumenti"/>
        </a:ext>
      </dgm:extLst>
    </dgm:pt>
    <dgm:pt modelId="{082B6437-731F-4F72-B58D-9E042FB579DC}" type="pres">
      <dgm:prSet presAssocID="{72AF324F-76A8-438F-A63A-A4A7E3B33FCB}" presName="spaceRect" presStyleCnt="0"/>
      <dgm:spPr/>
    </dgm:pt>
    <dgm:pt modelId="{6B2151A8-D824-4FE3-815C-FED481304DB3}" type="pres">
      <dgm:prSet presAssocID="{72AF324F-76A8-438F-A63A-A4A7E3B33FCB}" presName="parTx" presStyleLbl="revTx" presStyleIdx="1" presStyleCnt="3">
        <dgm:presLayoutVars>
          <dgm:chMax val="0"/>
          <dgm:chPref val="0"/>
        </dgm:presLayoutVars>
      </dgm:prSet>
      <dgm:spPr/>
    </dgm:pt>
    <dgm:pt modelId="{91D7A24C-3A1F-4E23-AD72-74344CC32D0C}" type="pres">
      <dgm:prSet presAssocID="{56720926-A980-4D12-91F0-9B8307DBF986}" presName="sibTrans" presStyleCnt="0"/>
      <dgm:spPr/>
    </dgm:pt>
    <dgm:pt modelId="{57D029B1-FF00-4F84-BB29-342B1B6A9FC6}" type="pres">
      <dgm:prSet presAssocID="{1CD52932-ED54-413E-B85D-E28B8CA8AE41}" presName="compNode" presStyleCnt="0"/>
      <dgm:spPr/>
    </dgm:pt>
    <dgm:pt modelId="{9E4ED614-199F-48DD-BEA5-6FFB42EE1A76}" type="pres">
      <dgm:prSet presAssocID="{1CD52932-ED54-413E-B85D-E28B8CA8AE41}" presName="bgRect" presStyleLbl="bgShp" presStyleIdx="2" presStyleCnt="3"/>
      <dgm:spPr/>
    </dgm:pt>
    <dgm:pt modelId="{16928375-4B27-4D41-B65E-9ABA1778F1C6}" type="pres">
      <dgm:prSet presAssocID="{1CD52932-ED54-413E-B85D-E28B8CA8AE4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B43E8B4B-46C3-482C-B081-164851712BCB}" type="pres">
      <dgm:prSet presAssocID="{1CD52932-ED54-413E-B85D-E28B8CA8AE41}" presName="spaceRect" presStyleCnt="0"/>
      <dgm:spPr/>
    </dgm:pt>
    <dgm:pt modelId="{959AB77D-D145-45DB-B46A-39EF11C4210F}" type="pres">
      <dgm:prSet presAssocID="{1CD52932-ED54-413E-B85D-E28B8CA8AE41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C51C42D-4041-4B87-8533-5B013B8BE9E2}" type="presOf" srcId="{1CD52932-ED54-413E-B85D-E28B8CA8AE41}" destId="{959AB77D-D145-45DB-B46A-39EF11C4210F}" srcOrd="0" destOrd="0" presId="urn:microsoft.com/office/officeart/2018/2/layout/IconVerticalSolidList"/>
    <dgm:cxn modelId="{EEB52849-3E6E-460B-B288-9C81616CBA07}" srcId="{EFFA864A-0C5C-44E5-8EEF-5A0F9091EA5E}" destId="{1CD52932-ED54-413E-B85D-E28B8CA8AE41}" srcOrd="2" destOrd="0" parTransId="{0C9E589A-DBB6-4448-B9FB-47E0A4497002}" sibTransId="{E7349C8A-FDF1-4765-99E4-53B256A06DC7}"/>
    <dgm:cxn modelId="{AEAAE258-18DA-4D97-B325-46CB0AF93ACB}" type="presOf" srcId="{72AF324F-76A8-438F-A63A-A4A7E3B33FCB}" destId="{6B2151A8-D824-4FE3-815C-FED481304DB3}" srcOrd="0" destOrd="0" presId="urn:microsoft.com/office/officeart/2018/2/layout/IconVerticalSolidList"/>
    <dgm:cxn modelId="{81A6FF5A-AB79-453F-A938-CC133583A7B0}" type="presOf" srcId="{36A7C546-7D6A-4555-9185-344A6F1CD363}" destId="{0EE6CB2E-FDB9-403D-AFA1-60305320D48E}" srcOrd="0" destOrd="0" presId="urn:microsoft.com/office/officeart/2018/2/layout/IconVerticalSolidList"/>
    <dgm:cxn modelId="{B1CCA698-EBD1-4BBC-A8D8-75F9713F3678}" srcId="{EFFA864A-0C5C-44E5-8EEF-5A0F9091EA5E}" destId="{72AF324F-76A8-438F-A63A-A4A7E3B33FCB}" srcOrd="1" destOrd="0" parTransId="{4D0A4C22-5AAD-467A-9CDA-18A0837141C7}" sibTransId="{56720926-A980-4D12-91F0-9B8307DBF986}"/>
    <dgm:cxn modelId="{886024CC-977C-4E07-8C92-49A73F587AE8}" type="presOf" srcId="{EFFA864A-0C5C-44E5-8EEF-5A0F9091EA5E}" destId="{3ED60D2E-D5D9-4E83-8B86-1415575E42BE}" srcOrd="0" destOrd="0" presId="urn:microsoft.com/office/officeart/2018/2/layout/IconVerticalSolidList"/>
    <dgm:cxn modelId="{5D703AE7-4127-44FA-B117-74E2C6585A46}" srcId="{EFFA864A-0C5C-44E5-8EEF-5A0F9091EA5E}" destId="{36A7C546-7D6A-4555-9185-344A6F1CD363}" srcOrd="0" destOrd="0" parTransId="{E2486F94-523A-4E2F-894E-326934EAC304}" sibTransId="{0684DCCB-DE87-4691-9FD0-CA1A2D06B97E}"/>
    <dgm:cxn modelId="{9D25EDBB-D0F0-44CA-A921-A8E38070098E}" type="presParOf" srcId="{3ED60D2E-D5D9-4E83-8B86-1415575E42BE}" destId="{D460543F-A289-4BCF-92FF-4E9F4E9B5B6A}" srcOrd="0" destOrd="0" presId="urn:microsoft.com/office/officeart/2018/2/layout/IconVerticalSolidList"/>
    <dgm:cxn modelId="{1706C9D4-12CB-4383-BF01-209227326664}" type="presParOf" srcId="{D460543F-A289-4BCF-92FF-4E9F4E9B5B6A}" destId="{9A5C0D8B-32A9-44C6-B6D9-4F43FDC22083}" srcOrd="0" destOrd="0" presId="urn:microsoft.com/office/officeart/2018/2/layout/IconVerticalSolidList"/>
    <dgm:cxn modelId="{EEAAFDBB-0CB8-4ECA-B20A-5D8C69C6D3E6}" type="presParOf" srcId="{D460543F-A289-4BCF-92FF-4E9F4E9B5B6A}" destId="{BD809A96-4328-4166-A8FA-BE1CA3C07F11}" srcOrd="1" destOrd="0" presId="urn:microsoft.com/office/officeart/2018/2/layout/IconVerticalSolidList"/>
    <dgm:cxn modelId="{3650A28F-E827-4A72-BE75-5B3E2C36A073}" type="presParOf" srcId="{D460543F-A289-4BCF-92FF-4E9F4E9B5B6A}" destId="{D261546E-EA7F-45F7-9D3A-C797DB45E53A}" srcOrd="2" destOrd="0" presId="urn:microsoft.com/office/officeart/2018/2/layout/IconVerticalSolidList"/>
    <dgm:cxn modelId="{12F213E2-93E2-4252-9B88-7EDA87CDC519}" type="presParOf" srcId="{D460543F-A289-4BCF-92FF-4E9F4E9B5B6A}" destId="{0EE6CB2E-FDB9-403D-AFA1-60305320D48E}" srcOrd="3" destOrd="0" presId="urn:microsoft.com/office/officeart/2018/2/layout/IconVerticalSolidList"/>
    <dgm:cxn modelId="{D53CE87B-AE29-4013-898F-E4AE7E582B74}" type="presParOf" srcId="{3ED60D2E-D5D9-4E83-8B86-1415575E42BE}" destId="{2984F1AF-58A4-4AE7-85B0-A7C305AA09E7}" srcOrd="1" destOrd="0" presId="urn:microsoft.com/office/officeart/2018/2/layout/IconVerticalSolidList"/>
    <dgm:cxn modelId="{4C5B6DAA-3829-4BFA-AB22-333A2BAB1390}" type="presParOf" srcId="{3ED60D2E-D5D9-4E83-8B86-1415575E42BE}" destId="{029ADB73-4259-403E-88FD-3421FEF1C260}" srcOrd="2" destOrd="0" presId="urn:microsoft.com/office/officeart/2018/2/layout/IconVerticalSolidList"/>
    <dgm:cxn modelId="{2E5ACD04-8F75-466E-96BE-64D5DF8183A0}" type="presParOf" srcId="{029ADB73-4259-403E-88FD-3421FEF1C260}" destId="{770F590E-D6BB-4595-937E-4EDF7D9F4B8F}" srcOrd="0" destOrd="0" presId="urn:microsoft.com/office/officeart/2018/2/layout/IconVerticalSolidList"/>
    <dgm:cxn modelId="{87D0E8AB-C58B-4211-8EA2-4C8057CEF44D}" type="presParOf" srcId="{029ADB73-4259-403E-88FD-3421FEF1C260}" destId="{05ED210D-C255-48FE-ADDA-E4B5381EE89C}" srcOrd="1" destOrd="0" presId="urn:microsoft.com/office/officeart/2018/2/layout/IconVerticalSolidList"/>
    <dgm:cxn modelId="{FE0569C8-A0C1-4D0E-8A48-DF630D304C20}" type="presParOf" srcId="{029ADB73-4259-403E-88FD-3421FEF1C260}" destId="{082B6437-731F-4F72-B58D-9E042FB579DC}" srcOrd="2" destOrd="0" presId="urn:microsoft.com/office/officeart/2018/2/layout/IconVerticalSolidList"/>
    <dgm:cxn modelId="{2D2A03B5-EF6A-4EAB-8B86-6504C13FDC50}" type="presParOf" srcId="{029ADB73-4259-403E-88FD-3421FEF1C260}" destId="{6B2151A8-D824-4FE3-815C-FED481304DB3}" srcOrd="3" destOrd="0" presId="urn:microsoft.com/office/officeart/2018/2/layout/IconVerticalSolidList"/>
    <dgm:cxn modelId="{8115978C-8CB9-41AD-B445-E081D8C37BDD}" type="presParOf" srcId="{3ED60D2E-D5D9-4E83-8B86-1415575E42BE}" destId="{91D7A24C-3A1F-4E23-AD72-74344CC32D0C}" srcOrd="3" destOrd="0" presId="urn:microsoft.com/office/officeart/2018/2/layout/IconVerticalSolidList"/>
    <dgm:cxn modelId="{13A63081-C586-4F54-AB6A-DA9D632EB9CB}" type="presParOf" srcId="{3ED60D2E-D5D9-4E83-8B86-1415575E42BE}" destId="{57D029B1-FF00-4F84-BB29-342B1B6A9FC6}" srcOrd="4" destOrd="0" presId="urn:microsoft.com/office/officeart/2018/2/layout/IconVerticalSolidList"/>
    <dgm:cxn modelId="{CD8275FD-2CB1-472C-8830-EEC662B0460E}" type="presParOf" srcId="{57D029B1-FF00-4F84-BB29-342B1B6A9FC6}" destId="{9E4ED614-199F-48DD-BEA5-6FFB42EE1A76}" srcOrd="0" destOrd="0" presId="urn:microsoft.com/office/officeart/2018/2/layout/IconVerticalSolidList"/>
    <dgm:cxn modelId="{4CBC8D08-AEB7-4391-A0DE-08BFA49117D0}" type="presParOf" srcId="{57D029B1-FF00-4F84-BB29-342B1B6A9FC6}" destId="{16928375-4B27-4D41-B65E-9ABA1778F1C6}" srcOrd="1" destOrd="0" presId="urn:microsoft.com/office/officeart/2018/2/layout/IconVerticalSolidList"/>
    <dgm:cxn modelId="{41286094-6617-4B00-9BF2-70EADC5D86DB}" type="presParOf" srcId="{57D029B1-FF00-4F84-BB29-342B1B6A9FC6}" destId="{B43E8B4B-46C3-482C-B081-164851712BCB}" srcOrd="2" destOrd="0" presId="urn:microsoft.com/office/officeart/2018/2/layout/IconVerticalSolidList"/>
    <dgm:cxn modelId="{A0E253D8-B350-4874-90CF-3C3C27CEDA4F}" type="presParOf" srcId="{57D029B1-FF00-4F84-BB29-342B1B6A9FC6}" destId="{959AB77D-D145-45DB-B46A-39EF11C4210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5C0D8B-32A9-44C6-B6D9-4F43FDC22083}">
      <dsp:nvSpPr>
        <dsp:cNvPr id="0" name=""/>
        <dsp:cNvSpPr/>
      </dsp:nvSpPr>
      <dsp:spPr>
        <a:xfrm>
          <a:off x="0" y="718"/>
          <a:ext cx="6513603" cy="168113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809A96-4328-4166-A8FA-BE1CA3C07F11}">
      <dsp:nvSpPr>
        <dsp:cNvPr id="0" name=""/>
        <dsp:cNvSpPr/>
      </dsp:nvSpPr>
      <dsp:spPr>
        <a:xfrm>
          <a:off x="508544" y="378974"/>
          <a:ext cx="924626" cy="9246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E6CB2E-FDB9-403D-AFA1-60305320D48E}">
      <dsp:nvSpPr>
        <dsp:cNvPr id="0" name=""/>
        <dsp:cNvSpPr/>
      </dsp:nvSpPr>
      <dsp:spPr>
        <a:xfrm>
          <a:off x="1941716" y="718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/>
            <a:t>Possibilità revisione disciplina internazionale uniforme</a:t>
          </a:r>
          <a:endParaRPr lang="en-US" sz="2500" kern="1200"/>
        </a:p>
      </dsp:txBody>
      <dsp:txXfrm>
        <a:off x="1941716" y="718"/>
        <a:ext cx="4571887" cy="1681139"/>
      </dsp:txXfrm>
    </dsp:sp>
    <dsp:sp modelId="{770F590E-D6BB-4595-937E-4EDF7D9F4B8F}">
      <dsp:nvSpPr>
        <dsp:cNvPr id="0" name=""/>
        <dsp:cNvSpPr/>
      </dsp:nvSpPr>
      <dsp:spPr>
        <a:xfrm>
          <a:off x="0" y="2102143"/>
          <a:ext cx="6513603" cy="168113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ED210D-C255-48FE-ADDA-E4B5381EE89C}">
      <dsp:nvSpPr>
        <dsp:cNvPr id="0" name=""/>
        <dsp:cNvSpPr/>
      </dsp:nvSpPr>
      <dsp:spPr>
        <a:xfrm>
          <a:off x="508544" y="2480399"/>
          <a:ext cx="924626" cy="9246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2151A8-D824-4FE3-815C-FED481304DB3}">
      <dsp:nvSpPr>
        <dsp:cNvPr id="0" name=""/>
        <dsp:cNvSpPr/>
      </dsp:nvSpPr>
      <dsp:spPr>
        <a:xfrm>
          <a:off x="1941716" y="2102143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 dirty="0"/>
            <a:t>Contenimento attraverso strumenti di soft </a:t>
          </a:r>
          <a:r>
            <a:rPr lang="it-IT" sz="2500" kern="1200" dirty="0" err="1"/>
            <a:t>law</a:t>
          </a:r>
          <a:endParaRPr lang="en-US" sz="2500" kern="1200" dirty="0"/>
        </a:p>
      </dsp:txBody>
      <dsp:txXfrm>
        <a:off x="1941716" y="2102143"/>
        <a:ext cx="4571887" cy="1681139"/>
      </dsp:txXfrm>
    </dsp:sp>
    <dsp:sp modelId="{9E4ED614-199F-48DD-BEA5-6FFB42EE1A76}">
      <dsp:nvSpPr>
        <dsp:cNvPr id="0" name=""/>
        <dsp:cNvSpPr/>
      </dsp:nvSpPr>
      <dsp:spPr>
        <a:xfrm>
          <a:off x="0" y="4203567"/>
          <a:ext cx="6513603" cy="168113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928375-4B27-4D41-B65E-9ABA1778F1C6}">
      <dsp:nvSpPr>
        <dsp:cNvPr id="0" name=""/>
        <dsp:cNvSpPr/>
      </dsp:nvSpPr>
      <dsp:spPr>
        <a:xfrm>
          <a:off x="508544" y="4581824"/>
          <a:ext cx="924626" cy="9246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9AB77D-D145-45DB-B46A-39EF11C4210F}">
      <dsp:nvSpPr>
        <dsp:cNvPr id="0" name=""/>
        <dsp:cNvSpPr/>
      </dsp:nvSpPr>
      <dsp:spPr>
        <a:xfrm>
          <a:off x="1941716" y="4203567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kern="1200"/>
            <a:t>paradosso</a:t>
          </a:r>
          <a:endParaRPr lang="en-US" sz="2500" kern="1200"/>
        </a:p>
      </dsp:txBody>
      <dsp:txXfrm>
        <a:off x="1941716" y="4203567"/>
        <a:ext cx="4571887" cy="1681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B74A2-BEE2-A345-8A09-23C1B3C17DC0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51CB8-EEB2-0043-B033-F583428C30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5955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51CB8-EEB2-0043-B033-F583428C30D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9356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51CB8-EEB2-0043-B033-F583428C30D4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3493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51CB8-EEB2-0043-B033-F583428C30D4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638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F17C76-D551-55F4-939E-473D57E3E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77A2887-26B5-977E-BCC6-EA29E86149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8198283-A7E4-4671-54B1-78446711D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734C48F-3BD5-5429-055B-32C6045A9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02C40E-4395-054C-DC7B-F5F8C3936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556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6D783E-A1F8-DCED-D3B5-0D0AFEA6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6C660E4-D2CA-9951-A907-A7800E0819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65536C-EEE6-0876-32AA-93A2AF88D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F59C6-9DB5-7938-FC94-14C613F6A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106551-EBE3-0AB8-A1B1-88C1EFF4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159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979CD7E-C425-5D43-C036-6CAD811D23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7841297-96BC-B877-3A60-E920A3B2C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7C09B3-D898-457D-7E76-DAA4C1801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D230F5-843D-53D1-E4B9-0B9E181B3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B9833C-6D54-740F-B09B-0EAADCC62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5396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59563" y="0"/>
            <a:ext cx="10032437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31637" y="1268760"/>
            <a:ext cx="8750763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845429" y="1844825"/>
            <a:ext cx="8750763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089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9192FC-91DB-2665-9E8C-679708C58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9A2922-B9E3-4758-D0C1-41B1A70A8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9B8D6BC-A609-E311-EA91-99E7DD539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B8C62F-7321-7C31-1440-DB0C69D9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F4C05B9-5837-99F5-946C-70B12C652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26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D1B09F-C902-9D54-F681-ED64A9FF9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C556B89-F817-6703-7A41-97096A9D4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05AA874-C6D4-4BAB-0A41-2B9403CFF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4F2088-889A-19C8-0F37-B24F43A6C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8BB3FD-1129-6B46-2934-8FAAB8F7D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1940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0E5E15-5489-9B6E-B74E-ADA1300FB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312FC33-DCB4-8565-09BA-920E22DB87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EBE38BA-15C3-1D7A-F000-D7FB682C4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E6C2C39-9DC1-08C0-2C37-DAFA14E8E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54465B2-B95A-62A3-10C8-FF23AA27D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23C8CAE-961A-234B-F174-AE735FA18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69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9FFFEE-43A9-398B-0D7A-2D3DB3FFB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C593606-712A-6C49-7333-F2CAE2C0A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EDE24CC-A9E4-EBFA-1801-99DAB6905B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A5E2F4-26BF-E16D-40C3-70F82379AA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B02D0EB-8312-AED3-AEF6-41B4609503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B46FCA6-9395-DE32-90E0-0384DFD69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D0D2D5F-9B82-A168-3EE9-F3E41E161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63EA17D-4A70-E151-9E62-2977D641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117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C6D21E-8637-F463-2CE7-C05B15F61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790A71C-8D32-AB3B-C85E-6CE6C9366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603373C-5223-9B78-B5CC-54250FEA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54E3F94-807E-99A6-683C-8DD0BE25B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824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720ADA2-DE7F-3AA7-6D77-C6C037ACA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0DBDB59-A6C3-4BD7-4710-380168A70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D9E03A-E701-4FF3-2609-B6E6CC3C0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6567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8F3CC7-77A2-B1E3-3B85-5B31AC903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12F26F-D2C3-5B36-3660-4860492FD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F4066B4-9788-4A4E-B278-2E46DF090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D558B1-F77C-8118-2AD7-34B01D5E4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393CB6-BDEF-B53E-80BE-5F1246C98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C5A8845-A788-9659-44A3-218BBF2D4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608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D35F3F-777B-9372-DF25-52273BCF4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9676DC1-6633-CFC8-DA19-870711352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91E92CF-D69A-C5AC-F43E-32FD01843A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33BFCAA-194B-887F-0E97-50A66DC51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F6F872-528F-0C48-32F1-D6E43FDB9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285571C-1DA8-77ED-06B8-21C51A1C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452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FEF3545-B3C2-C2D8-8B5F-268AEBB2D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A95B791-370C-C109-4543-4768676C3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833734-BBA3-5409-4FAE-112173D29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DB14A-4940-0E4C-BD6E-35D0D3CBCD1F}" type="datetimeFigureOut">
              <a:rPr lang="it-IT" smtClean="0"/>
              <a:t>18/04/23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195AC0-EE01-3E48-E85B-92CA78190F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E0AC08B-4465-D4C5-2BAC-2C75C3E6DC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117D6-BD96-D54C-8AE4-CE3D4EB8F5C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127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CF7A1C-DDE4-779B-F4BE-6E5F9C0BE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B4C1675B-ADAD-67EF-F261-DAF132BC3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"/>
            <a:ext cx="12191999" cy="511061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756268B-4244-665C-5406-C61382977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969" y="6204673"/>
            <a:ext cx="2468062" cy="57159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D452436-BB51-DC83-27BA-92C75F7E0690}"/>
              </a:ext>
            </a:extLst>
          </p:cNvPr>
          <p:cNvSpPr txBox="1"/>
          <p:nvPr/>
        </p:nvSpPr>
        <p:spPr>
          <a:xfrm>
            <a:off x="0" y="5110620"/>
            <a:ext cx="12192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>
                <a:solidFill>
                  <a:srgbClr val="0070C0"/>
                </a:solidFill>
              </a:rPr>
              <a:t>Luca </a:t>
            </a:r>
            <a:r>
              <a:rPr lang="it-IT" sz="2400" b="1" i="1" dirty="0" err="1">
                <a:solidFill>
                  <a:srgbClr val="0070C0"/>
                </a:solidFill>
              </a:rPr>
              <a:t>Ancis</a:t>
            </a:r>
            <a:r>
              <a:rPr lang="it-IT" sz="2400" b="1" i="1">
                <a:solidFill>
                  <a:srgbClr val="0070C0"/>
                </a:solidFill>
              </a:rPr>
              <a:t> - La delicata questione dei rifiuti abbandonati nello spazio.  Inquadramento giuridico e profili di responsabilità</a:t>
            </a:r>
          </a:p>
          <a:p>
            <a:pPr algn="ctr"/>
            <a:endParaRPr lang="it-IT" sz="2400"/>
          </a:p>
          <a:p>
            <a:pPr algn="ctr"/>
            <a:endParaRPr lang="it-IT" sz="2400" b="1"/>
          </a:p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1018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7B31413C-672F-F8C7-39B2-8EB15B0DF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91" y="397923"/>
            <a:ext cx="3733800" cy="539910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5889671F-E265-1984-0F88-754C397F50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1717" y="797852"/>
            <a:ext cx="3733800" cy="53991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67BF5EE9-DF70-F71D-9EF5-9136D9D7DB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8617" y="397923"/>
            <a:ext cx="3733800" cy="53991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ACB2BA2A-746C-9AF4-F3E9-8F37BEB8F8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5517" y="797852"/>
            <a:ext cx="3733800" cy="539910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DFBC677-C400-BCE3-60DC-7723E2B36A3C}"/>
              </a:ext>
            </a:extLst>
          </p:cNvPr>
          <p:cNvSpPr txBox="1"/>
          <p:nvPr/>
        </p:nvSpPr>
        <p:spPr>
          <a:xfrm>
            <a:off x="10338099" y="6131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3C4423A-543F-E301-F751-5F2705C33F63}"/>
              </a:ext>
            </a:extLst>
          </p:cNvPr>
          <p:cNvSpPr txBox="1"/>
          <p:nvPr/>
        </p:nvSpPr>
        <p:spPr>
          <a:xfrm>
            <a:off x="8120829" y="136313"/>
            <a:ext cx="2973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SECONDO BINARIO</a:t>
            </a:r>
          </a:p>
        </p:txBody>
      </p:sp>
    </p:spTree>
    <p:extLst>
      <p:ext uri="{BB962C8B-B14F-4D97-AF65-F5344CB8AC3E}">
        <p14:creationId xmlns:p14="http://schemas.microsoft.com/office/powerpoint/2010/main" val="300174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CB35C94-455A-3621-F311-DD87F66323B7}"/>
              </a:ext>
            </a:extLst>
          </p:cNvPr>
          <p:cNvSpPr txBox="1"/>
          <p:nvPr/>
        </p:nvSpPr>
        <p:spPr>
          <a:xfrm>
            <a:off x="863029" y="1012004"/>
            <a:ext cx="3416158" cy="4795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u="sng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CONCLUSIONI</a:t>
            </a:r>
          </a:p>
        </p:txBody>
      </p:sp>
      <p:graphicFrame>
        <p:nvGraphicFramePr>
          <p:cNvPr id="6" name="CasellaDiTesto 3">
            <a:extLst>
              <a:ext uri="{FF2B5EF4-FFF2-40B4-BE49-F238E27FC236}">
                <a16:creationId xmlns:a16="http://schemas.microsoft.com/office/drawing/2014/main" id="{B51BCA78-9DB1-B058-B39C-84599918EB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4508327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9881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E7F543CE-4896-C546-A7EB-5D0EC842E742}"/>
              </a:ext>
            </a:extLst>
          </p:cNvPr>
          <p:cNvSpPr txBox="1"/>
          <p:nvPr/>
        </p:nvSpPr>
        <p:spPr>
          <a:xfrm>
            <a:off x="2279575" y="719063"/>
            <a:ext cx="8928992" cy="403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1BFDBBBE-B4DD-584B-9C09-2A6BC2F30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534" y="2252932"/>
            <a:ext cx="2186607" cy="2186607"/>
          </a:xfrm>
          <a:prstGeom prst="rect">
            <a:avLst/>
          </a:prstGeom>
        </p:spPr>
      </p:pic>
      <p:sp>
        <p:nvSpPr>
          <p:cNvPr id="13" name="TextBox 1">
            <a:extLst>
              <a:ext uri="{FF2B5EF4-FFF2-40B4-BE49-F238E27FC236}">
                <a16:creationId xmlns:a16="http://schemas.microsoft.com/office/drawing/2014/main" id="{8A773116-71A5-7F47-A7F0-095521482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1812" y="2006275"/>
            <a:ext cx="776377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b="1" i="1" dirty="0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Prof. Luca </a:t>
            </a:r>
            <a:r>
              <a:rPr lang="en-US" altLang="ko-KR" sz="2800" b="1" i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Ancis</a:t>
            </a:r>
            <a:endParaRPr lang="en-US" altLang="ko-KR" sz="2800" b="1" i="1" cap="small" dirty="0">
              <a:solidFill>
                <a:srgbClr val="002060"/>
              </a:solidFill>
              <a:latin typeface="Calibri" panose="020F0502020204030204" pitchFamily="34" charset="0"/>
              <a:ea typeface="맑은 고딕" pitchFamily="50" charset="-127"/>
              <a:cs typeface="Calibri" panose="020F0502020204030204" pitchFamily="34" charset="0"/>
            </a:endParaRPr>
          </a:p>
          <a:p>
            <a:pPr marL="6350" indent="-6350"/>
            <a:r>
              <a:rPr lang="es-ES_tradnl" altLang="ko-KR" sz="2800" b="1" i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Cattedra</a:t>
            </a:r>
            <a:r>
              <a:rPr lang="es-ES_tradnl" altLang="ko-KR" sz="2800" b="1" i="1" dirty="0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 di </a:t>
            </a:r>
            <a:r>
              <a:rPr lang="es-ES_tradnl" altLang="ko-KR" sz="2800" b="1" i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Diritto</a:t>
            </a:r>
            <a:r>
              <a:rPr lang="es-ES_tradnl" altLang="ko-KR" sz="2800" b="1" i="1" dirty="0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 </a:t>
            </a:r>
            <a:r>
              <a:rPr lang="es-ES_tradnl" altLang="ko-KR" sz="2800" b="1" i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aeronautico</a:t>
            </a:r>
            <a:r>
              <a:rPr lang="es-ES_tradnl" altLang="ko-KR" sz="2800" b="1" i="1" dirty="0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 </a:t>
            </a:r>
          </a:p>
          <a:p>
            <a:pPr marL="6350" indent="-6350"/>
            <a:r>
              <a:rPr lang="es-ES_tradnl" altLang="ko-KR" sz="2800" b="1" i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ed</a:t>
            </a:r>
            <a:r>
              <a:rPr lang="es-ES_tradnl" altLang="ko-KR" sz="2800" b="1" i="1" dirty="0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 </a:t>
            </a:r>
            <a:r>
              <a:rPr lang="es-ES_tradnl" altLang="ko-KR" sz="2800" b="1" i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aerospaziale</a:t>
            </a:r>
            <a:endParaRPr lang="es-ES_tradnl" altLang="ko-KR" sz="2800" b="1" i="1" dirty="0">
              <a:solidFill>
                <a:srgbClr val="002060"/>
              </a:solidFill>
              <a:latin typeface="Calibri" panose="020F0502020204030204" pitchFamily="34" charset="0"/>
              <a:ea typeface="맑은 고딕" pitchFamily="50" charset="-127"/>
              <a:cs typeface="Calibri" panose="020F0502020204030204" pitchFamily="34" charset="0"/>
            </a:endParaRPr>
          </a:p>
          <a:p>
            <a:pPr marL="6350" indent="-6350"/>
            <a:r>
              <a:rPr lang="es-ES_tradnl" altLang="ko-KR" sz="2800" b="1" i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Dipartimento</a:t>
            </a:r>
            <a:r>
              <a:rPr lang="es-ES_tradnl" altLang="ko-KR" sz="2800" b="1" i="1" dirty="0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 di </a:t>
            </a:r>
            <a:r>
              <a:rPr lang="es-ES_tradnl" altLang="ko-KR" sz="2800" b="1" i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Giurisprudenza</a:t>
            </a:r>
            <a:endParaRPr lang="es-ES_tradnl" altLang="ko-KR" sz="2800" b="1" i="1" dirty="0">
              <a:solidFill>
                <a:srgbClr val="002060"/>
              </a:solidFill>
              <a:latin typeface="Calibri" panose="020F0502020204030204" pitchFamily="34" charset="0"/>
              <a:ea typeface="맑은 고딕" pitchFamily="50" charset="-127"/>
              <a:cs typeface="Calibri" panose="020F0502020204030204" pitchFamily="34" charset="0"/>
            </a:endParaRPr>
          </a:p>
          <a:p>
            <a:pPr marL="6350" indent="-6350"/>
            <a:r>
              <a:rPr lang="es-ES_tradnl" altLang="ko-KR" sz="2800" b="1" i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Università</a:t>
            </a:r>
            <a:r>
              <a:rPr lang="es-ES_tradnl" altLang="ko-KR" sz="2800" b="1" i="1" dirty="0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 di Cagliari </a:t>
            </a:r>
          </a:p>
          <a:p>
            <a:pPr marL="6350" indent="-6350"/>
            <a:r>
              <a:rPr lang="es-ES_tradnl" altLang="ko-KR" sz="2800" b="1" dirty="0" err="1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ancis@unica.it</a:t>
            </a:r>
            <a:endParaRPr lang="es-ES_tradnl" altLang="ko-KR" sz="2800" b="1" dirty="0">
              <a:solidFill>
                <a:srgbClr val="002060"/>
              </a:solidFill>
              <a:latin typeface="Calibri" panose="020F0502020204030204" pitchFamily="34" charset="0"/>
              <a:ea typeface="맑은 고딕" pitchFamily="50" charset="-127"/>
              <a:cs typeface="Calibri" panose="020F0502020204030204" pitchFamily="34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9EC7A441-1DAD-7841-A53C-DB1292692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553" y="4420110"/>
            <a:ext cx="2124892" cy="2175889"/>
          </a:xfrm>
          <a:prstGeom prst="rect">
            <a:avLst/>
          </a:prstGeom>
        </p:spPr>
      </p:pic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F529534D-288F-684A-A71E-C025C4C69F6E}"/>
              </a:ext>
            </a:extLst>
          </p:cNvPr>
          <p:cNvCxnSpPr>
            <a:cxnSpLocks/>
          </p:cNvCxnSpPr>
          <p:nvPr/>
        </p:nvCxnSpPr>
        <p:spPr>
          <a:xfrm>
            <a:off x="4448956" y="2154140"/>
            <a:ext cx="0" cy="2597371"/>
          </a:xfrm>
          <a:prstGeom prst="line">
            <a:avLst/>
          </a:prstGeom>
          <a:ln w="381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CE14828-D228-116E-59D3-79A74773F184}"/>
              </a:ext>
            </a:extLst>
          </p:cNvPr>
          <p:cNvSpPr txBox="1"/>
          <p:nvPr/>
        </p:nvSpPr>
        <p:spPr>
          <a:xfrm>
            <a:off x="4771812" y="716010"/>
            <a:ext cx="3196131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3600" b="1" cap="small" dirty="0">
                <a:solidFill>
                  <a:srgbClr val="002060"/>
                </a:solidFill>
                <a:latin typeface="Calibri" panose="020F0502020204030204" pitchFamily="34" charset="0"/>
                <a:ea typeface="맑은 고딕" pitchFamily="50" charset="-127"/>
                <a:cs typeface="Calibri" panose="020F0502020204030204" pitchFamily="34" charset="0"/>
              </a:rPr>
              <a:t>GRAZIE A TUTTI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49731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repeatCount="500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D99D2C73-08B0-4F6B-A8E9-4651E6BDBE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68DB88C-7EF2-487C-85D1-848F61F13E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D80CB23-BB4D-7DFC-0079-B601709D53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8" r="2758" b="3"/>
          <a:stretch/>
        </p:blipFill>
        <p:spPr>
          <a:xfrm>
            <a:off x="643467" y="643467"/>
            <a:ext cx="5372099" cy="5571066"/>
          </a:xfrm>
          <a:prstGeom prst="rect">
            <a:avLst/>
          </a:prstGeom>
        </p:spPr>
      </p:pic>
      <p:pic>
        <p:nvPicPr>
          <p:cNvPr id="5" name="Segnaposto contenuto 4" descr="Immagine che contiene cielo, acqua, esterni, barca&#10;&#10;Descrizione generata automaticamente">
            <a:extLst>
              <a:ext uri="{FF2B5EF4-FFF2-40B4-BE49-F238E27FC236}">
                <a16:creationId xmlns:a16="http://schemas.microsoft.com/office/drawing/2014/main" id="{E74439AC-86A5-E98A-BFBD-073144D4E7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6" r="33747" b="-2"/>
          <a:stretch/>
        </p:blipFill>
        <p:spPr>
          <a:xfrm>
            <a:off x="6176432" y="643467"/>
            <a:ext cx="537210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144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4697D6-0798-6A49-7547-436B26B9B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BC55B9AE-5E96-EFA6-4DE7-4A868D2924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75573"/>
            <a:ext cx="12191999" cy="6582426"/>
          </a:xfrm>
        </p:spPr>
      </p:pic>
    </p:spTree>
    <p:extLst>
      <p:ext uri="{BB962C8B-B14F-4D97-AF65-F5344CB8AC3E}">
        <p14:creationId xmlns:p14="http://schemas.microsoft.com/office/powerpoint/2010/main" val="875509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9AE2756-0FC4-4155-83E7-58AAAB63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689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247AB924-1B87-43FC-B7C7-B112D5C51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463354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E9A3960-3DB7-1846-66C2-B64A7B7D3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b="1" i="1">
                <a:solidFill>
                  <a:srgbClr val="FFFFFF"/>
                </a:solidFill>
              </a:rPr>
              <a:t>Space debris</a:t>
            </a:r>
          </a:p>
        </p:txBody>
      </p:sp>
      <p:pic>
        <p:nvPicPr>
          <p:cNvPr id="9" name="Immagine 8" descr="Immagine che contiene satellite&#10;&#10;Descrizione generata automaticamente">
            <a:extLst>
              <a:ext uri="{FF2B5EF4-FFF2-40B4-BE49-F238E27FC236}">
                <a16:creationId xmlns:a16="http://schemas.microsoft.com/office/drawing/2014/main" id="{64235753-9189-58FB-9697-95FAAC30E8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50" r="11585" b="2"/>
          <a:stretch/>
        </p:blipFill>
        <p:spPr>
          <a:xfrm>
            <a:off x="320040" y="516572"/>
            <a:ext cx="3425609" cy="3579954"/>
          </a:xfrm>
          <a:prstGeom prst="rect">
            <a:avLst/>
          </a:prstGeom>
        </p:spPr>
      </p:pic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AB246CD4-C265-99CC-1769-89E58B73DC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6893" b="1"/>
          <a:stretch/>
        </p:blipFill>
        <p:spPr>
          <a:xfrm>
            <a:off x="4385729" y="512554"/>
            <a:ext cx="3433324" cy="358799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18DC98F-4057-4645-B948-F604F39A9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53400" y="477749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Segnaposto contenuto 4" descr="Immagine che contiene persona, terra, esterni, pietra&#10;&#10;Descrizione generata automaticamente">
            <a:extLst>
              <a:ext uri="{FF2B5EF4-FFF2-40B4-BE49-F238E27FC236}">
                <a16:creationId xmlns:a16="http://schemas.microsoft.com/office/drawing/2014/main" id="{30E4DB13-73CC-A28F-D2A8-4CCA14D500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b="14370"/>
          <a:stretch/>
        </p:blipFill>
        <p:spPr>
          <a:xfrm>
            <a:off x="8449725" y="541120"/>
            <a:ext cx="3423916" cy="3575487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AD2B705-4A9B-408D-AA80-4F41045E0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3869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074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714"/>
                    </a14:imgEffect>
                    <a14:imgEffect>
                      <a14:saturation sat="103000"/>
                    </a14:imgEffect>
                    <a14:imgEffect>
                      <a14:brightnessContrast bright="12000"/>
                    </a14:imgEffect>
                  </a14:imgLayer>
                </a14:imgProps>
              </a:ext>
            </a:extLst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B20506F1-D22B-1605-AD04-E2F1488DC742}"/>
              </a:ext>
            </a:extLst>
          </p:cNvPr>
          <p:cNvSpPr txBox="1"/>
          <p:nvPr/>
        </p:nvSpPr>
        <p:spPr>
          <a:xfrm>
            <a:off x="455112" y="346924"/>
            <a:ext cx="5248405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302004">
              <a:schemeClr val="accent5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5400" err="1">
                <a:solidFill>
                  <a:schemeClr val="bg1"/>
                </a:solidFill>
              </a:rPr>
              <a:t>Inactive</a:t>
            </a:r>
            <a:r>
              <a:rPr lang="it-IT" sz="5400">
                <a:solidFill>
                  <a:schemeClr val="bg1"/>
                </a:solidFill>
              </a:rPr>
              <a:t> payloads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8F8A151-1A76-3592-C4C0-6814E4BB315A}"/>
              </a:ext>
            </a:extLst>
          </p:cNvPr>
          <p:cNvSpPr txBox="1"/>
          <p:nvPr/>
        </p:nvSpPr>
        <p:spPr>
          <a:xfrm>
            <a:off x="455112" y="5503635"/>
            <a:ext cx="5248405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292100">
              <a:schemeClr val="accent5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5400">
                <a:solidFill>
                  <a:schemeClr val="bg1"/>
                </a:solidFill>
              </a:rPr>
              <a:t>ASAT </a:t>
            </a:r>
            <a:r>
              <a:rPr lang="it-IT" sz="5400" err="1">
                <a:solidFill>
                  <a:schemeClr val="bg1"/>
                </a:solidFill>
              </a:rPr>
              <a:t>debris</a:t>
            </a:r>
            <a:endParaRPr lang="it-IT" sz="5400">
              <a:solidFill>
                <a:schemeClr val="bg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64E7EC6-9AF3-90D5-DBB0-935476CF04F0}"/>
              </a:ext>
            </a:extLst>
          </p:cNvPr>
          <p:cNvSpPr txBox="1"/>
          <p:nvPr/>
        </p:nvSpPr>
        <p:spPr>
          <a:xfrm>
            <a:off x="4279726" y="4239278"/>
            <a:ext cx="7473865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292100">
              <a:schemeClr val="accent5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5400" err="1">
                <a:solidFill>
                  <a:schemeClr val="bg1"/>
                </a:solidFill>
              </a:rPr>
              <a:t>Microparticulate</a:t>
            </a:r>
            <a:r>
              <a:rPr lang="it-IT" sz="5400">
                <a:solidFill>
                  <a:schemeClr val="bg1"/>
                </a:solidFill>
              </a:rPr>
              <a:t> </a:t>
            </a:r>
            <a:r>
              <a:rPr lang="it-IT" sz="5400" err="1">
                <a:solidFill>
                  <a:schemeClr val="bg1"/>
                </a:solidFill>
              </a:rPr>
              <a:t>matter</a:t>
            </a:r>
            <a:endParaRPr lang="it-IT" sz="540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FFDD822-6DE6-D9D0-F6C5-DBA7E83C0188}"/>
              </a:ext>
            </a:extLst>
          </p:cNvPr>
          <p:cNvSpPr txBox="1"/>
          <p:nvPr/>
        </p:nvSpPr>
        <p:spPr>
          <a:xfrm>
            <a:off x="455112" y="2925279"/>
            <a:ext cx="6256752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292100">
              <a:schemeClr val="accent5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5400" err="1">
                <a:solidFill>
                  <a:schemeClr val="bg1"/>
                </a:solidFill>
              </a:rPr>
              <a:t>Fragmentation</a:t>
            </a:r>
            <a:r>
              <a:rPr lang="it-IT" sz="5400">
                <a:solidFill>
                  <a:schemeClr val="bg1"/>
                </a:solidFill>
              </a:rPr>
              <a:t> </a:t>
            </a:r>
            <a:r>
              <a:rPr lang="it-IT" sz="5400" err="1">
                <a:solidFill>
                  <a:schemeClr val="bg1"/>
                </a:solidFill>
              </a:rPr>
              <a:t>debris</a:t>
            </a:r>
            <a:endParaRPr lang="it-IT" sz="5400">
              <a:solidFill>
                <a:schemeClr val="bg1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5F8D9C8-C33F-F1F7-F85D-7B77979E6899}"/>
              </a:ext>
            </a:extLst>
          </p:cNvPr>
          <p:cNvSpPr txBox="1"/>
          <p:nvPr/>
        </p:nvSpPr>
        <p:spPr>
          <a:xfrm>
            <a:off x="4726489" y="1611280"/>
            <a:ext cx="7027102" cy="92333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292100">
              <a:schemeClr val="accent5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5400" err="1">
                <a:solidFill>
                  <a:schemeClr val="bg1"/>
                </a:solidFill>
              </a:rPr>
              <a:t>Operational</a:t>
            </a:r>
            <a:r>
              <a:rPr lang="it-IT" sz="5400">
                <a:solidFill>
                  <a:schemeClr val="bg1"/>
                </a:solidFill>
              </a:rPr>
              <a:t> </a:t>
            </a:r>
            <a:r>
              <a:rPr lang="it-IT" sz="5400" err="1">
                <a:solidFill>
                  <a:schemeClr val="bg1"/>
                </a:solidFill>
              </a:rPr>
              <a:t>debris</a:t>
            </a:r>
            <a:endParaRPr lang="it-IT" sz="5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05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67F6A5-EC82-8A71-5D28-A20D2C535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9" name="Segnaposto contenuto 8">
            <a:extLst>
              <a:ext uri="{FF2B5EF4-FFF2-40B4-BE49-F238E27FC236}">
                <a16:creationId xmlns:a16="http://schemas.microsoft.com/office/drawing/2014/main" id="{A32732BE-99AF-776B-07CA-FB7C7E543E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32522"/>
            <a:ext cx="12311270" cy="6990521"/>
          </a:xfrm>
        </p:spPr>
      </p:pic>
    </p:spTree>
    <p:extLst>
      <p:ext uri="{BB962C8B-B14F-4D97-AF65-F5344CB8AC3E}">
        <p14:creationId xmlns:p14="http://schemas.microsoft.com/office/powerpoint/2010/main" val="3813386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immagine 5">
            <a:extLst>
              <a:ext uri="{FF2B5EF4-FFF2-40B4-BE49-F238E27FC236}">
                <a16:creationId xmlns:a16="http://schemas.microsoft.com/office/drawing/2014/main" id="{2B286609-4A1D-FB8E-513B-BE5DC27FCB3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t="5568" r="14797" b="3523"/>
          <a:stretch/>
        </p:blipFill>
        <p:spPr>
          <a:xfrm>
            <a:off x="2821984" y="1"/>
            <a:ext cx="9629274" cy="6857999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928DD85-BB99-450D-A702-2683E0296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0E5BD2-4019-4012-A1AA-628900E65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98163DA-0339-B08E-0169-3EC065814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31" y="325964"/>
            <a:ext cx="4220737" cy="2248122"/>
          </a:xfrm>
          <a:ln w="19050">
            <a:solidFill>
              <a:schemeClr val="tx1"/>
            </a:solidFill>
          </a:ln>
          <a:effectLst>
            <a:outerShdw blurRad="50800" dist="38100" dir="8100000" sx="99000" sy="99000" algn="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000" b="1" err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Inquadramento</a:t>
            </a:r>
            <a:r>
              <a:rPr lang="en-US" sz="5000" b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r>
              <a:rPr lang="en-US" sz="5000" b="1" err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giuridico</a:t>
            </a:r>
            <a:r>
              <a:rPr lang="en-US" sz="5000" b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e </a:t>
            </a:r>
            <a:r>
              <a:rPr lang="en-US" sz="5000" b="1" err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responsabilità</a:t>
            </a:r>
            <a:endParaRPr lang="en-US" sz="5000" b="1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D304629-13D4-4F98-C356-1E385B8B1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0401" y="4182833"/>
            <a:ext cx="3205463" cy="794457"/>
          </a:xfrm>
          <a:ln w="19050">
            <a:noFill/>
          </a:ln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3600"/>
              <a:t>Doppio </a:t>
            </a:r>
            <a:r>
              <a:rPr lang="en-US" sz="3600" err="1"/>
              <a:t>binario</a:t>
            </a:r>
            <a:endParaRPr lang="en-US" sz="3600"/>
          </a:p>
        </p:txBody>
      </p:sp>
      <p:sp>
        <p:nvSpPr>
          <p:cNvPr id="7" name="Freccia giù 6">
            <a:extLst>
              <a:ext uri="{FF2B5EF4-FFF2-40B4-BE49-F238E27FC236}">
                <a16:creationId xmlns:a16="http://schemas.microsoft.com/office/drawing/2014/main" id="{F1830566-16DB-E109-FD97-BA5527126988}"/>
              </a:ext>
            </a:extLst>
          </p:cNvPr>
          <p:cNvSpPr/>
          <p:nvPr/>
        </p:nvSpPr>
        <p:spPr>
          <a:xfrm flipH="1">
            <a:off x="2003697" y="2900049"/>
            <a:ext cx="584404" cy="956821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50733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8D44E42-C462-4105-BC86-FE75B4E3C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B9C2C165-9D16-1F36-1B03-CE4F69F86E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1250"/>
          <a:stretch/>
        </p:blipFill>
        <p:spPr>
          <a:xfrm>
            <a:off x="145774" y="222632"/>
            <a:ext cx="3719205" cy="5502307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827889A-39FE-1E9C-FC25-E0285F752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3808" y="1631674"/>
            <a:ext cx="5287617" cy="4749248"/>
          </a:xfrm>
          <a:ln w="38100">
            <a:solidFill>
              <a:schemeClr val="tx1"/>
            </a:solidFill>
          </a:ln>
          <a:effectLst/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endParaRPr lang="it-IT"/>
          </a:p>
          <a:p>
            <a:pPr marL="0" indent="0" algn="ctr">
              <a:buNone/>
            </a:pPr>
            <a:r>
              <a:rPr lang="it-IT"/>
              <a:t>1967 - </a:t>
            </a:r>
            <a:r>
              <a:rPr lang="it-IT" i="1" err="1"/>
              <a:t>Treaty</a:t>
            </a:r>
            <a:r>
              <a:rPr lang="it-IT" i="1"/>
              <a:t> on </a:t>
            </a:r>
            <a:r>
              <a:rPr lang="it-IT" i="1" err="1"/>
              <a:t>Principles</a:t>
            </a:r>
            <a:r>
              <a:rPr lang="it-IT" i="1"/>
              <a:t> </a:t>
            </a:r>
            <a:r>
              <a:rPr lang="it-IT" i="1" err="1"/>
              <a:t>Governing</a:t>
            </a:r>
            <a:r>
              <a:rPr lang="it-IT" i="1"/>
              <a:t> the Activities of States in the Exploration and Use of Outer Space, </a:t>
            </a:r>
            <a:r>
              <a:rPr lang="it-IT" i="1" err="1"/>
              <a:t>including</a:t>
            </a:r>
            <a:r>
              <a:rPr lang="it-IT" i="1"/>
              <a:t> the Moon and </a:t>
            </a:r>
            <a:r>
              <a:rPr lang="it-IT" i="1" err="1"/>
              <a:t>Other</a:t>
            </a:r>
            <a:r>
              <a:rPr lang="it-IT" i="1"/>
              <a:t> </a:t>
            </a:r>
            <a:r>
              <a:rPr lang="it-IT" i="1" err="1"/>
              <a:t>Celestial</a:t>
            </a:r>
            <a:r>
              <a:rPr lang="it-IT" i="1"/>
              <a:t> Bodies</a:t>
            </a:r>
          </a:p>
          <a:p>
            <a:pPr marL="0" indent="0" algn="ctr">
              <a:buNone/>
            </a:pPr>
            <a:r>
              <a:rPr lang="it-IT" i="1"/>
              <a:t>Art. I-III-VII</a:t>
            </a:r>
          </a:p>
          <a:p>
            <a:pPr marL="0" indent="0" algn="ctr">
              <a:buNone/>
            </a:pPr>
            <a:endParaRPr lang="it-IT"/>
          </a:p>
          <a:p>
            <a:pPr marL="0" indent="0" algn="ctr">
              <a:buNone/>
            </a:pPr>
            <a:r>
              <a:rPr lang="it-IT"/>
              <a:t> 1972 - </a:t>
            </a:r>
            <a:r>
              <a:rPr lang="it-IT" i="1"/>
              <a:t>Convention on International Liability for </a:t>
            </a:r>
            <a:r>
              <a:rPr lang="it-IT" i="1" err="1"/>
              <a:t>Damage</a:t>
            </a:r>
            <a:r>
              <a:rPr lang="it-IT" i="1"/>
              <a:t> </a:t>
            </a:r>
            <a:r>
              <a:rPr lang="it-IT" i="1" err="1"/>
              <a:t>Caused</a:t>
            </a:r>
            <a:r>
              <a:rPr lang="it-IT" i="1"/>
              <a:t> by Space Objects</a:t>
            </a:r>
          </a:p>
          <a:p>
            <a:pPr marL="0" indent="0" algn="ctr">
              <a:buNone/>
            </a:pPr>
            <a:r>
              <a:rPr lang="en-US" i="1"/>
              <a:t>Art. II-III</a:t>
            </a:r>
          </a:p>
        </p:txBody>
      </p:sp>
      <p:cxnSp>
        <p:nvCxnSpPr>
          <p:cNvPr id="8" name="Connettore 1 7">
            <a:extLst>
              <a:ext uri="{FF2B5EF4-FFF2-40B4-BE49-F238E27FC236}">
                <a16:creationId xmlns:a16="http://schemas.microsoft.com/office/drawing/2014/main" id="{8DE656AB-64BB-E38A-1B3B-6262A9ED506A}"/>
              </a:ext>
            </a:extLst>
          </p:cNvPr>
          <p:cNvCxnSpPr>
            <a:cxnSpLocks/>
          </p:cNvCxnSpPr>
          <p:nvPr/>
        </p:nvCxnSpPr>
        <p:spPr>
          <a:xfrm>
            <a:off x="6944137" y="4320210"/>
            <a:ext cx="43069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1E1678F-CAE2-A69C-E5A6-1512797A52D6}"/>
              </a:ext>
            </a:extLst>
          </p:cNvPr>
          <p:cNvSpPr txBox="1"/>
          <p:nvPr/>
        </p:nvSpPr>
        <p:spPr>
          <a:xfrm>
            <a:off x="7975352" y="689113"/>
            <a:ext cx="2531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u="sng" dirty="0"/>
              <a:t>PRIMO BINARIO</a:t>
            </a:r>
          </a:p>
        </p:txBody>
      </p:sp>
    </p:spTree>
    <p:extLst>
      <p:ext uri="{BB962C8B-B14F-4D97-AF65-F5344CB8AC3E}">
        <p14:creationId xmlns:p14="http://schemas.microsoft.com/office/powerpoint/2010/main" val="28236972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35718F-7677-8BD1-FDEA-4FB0DAA3A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315" y="275236"/>
            <a:ext cx="5314536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800" b="1" err="1"/>
              <a:t>Convenzione</a:t>
            </a:r>
            <a:r>
              <a:rPr lang="en-US" sz="4800" b="1"/>
              <a:t> </a:t>
            </a:r>
            <a:r>
              <a:rPr lang="en-US" sz="4800" b="1" err="1"/>
              <a:t>sulla</a:t>
            </a:r>
            <a:r>
              <a:rPr lang="en-US" sz="4800" b="1"/>
              <a:t> </a:t>
            </a:r>
            <a:r>
              <a:rPr lang="en-US" sz="4800" b="1" err="1"/>
              <a:t>responsabilità</a:t>
            </a:r>
            <a:endParaRPr lang="en-US" sz="4800" b="1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Segnaposto immagine 5" descr="Immagine che contiene esterni, terra, spiaggia, sabbia&#10;&#10;Descrizione generata automaticamente">
            <a:extLst>
              <a:ext uri="{FF2B5EF4-FFF2-40B4-BE49-F238E27FC236}">
                <a16:creationId xmlns:a16="http://schemas.microsoft.com/office/drawing/2014/main" id="{D904D67E-D114-F7BD-DA6D-606A7F95081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6537" r="26100" b="-1"/>
          <a:stretch/>
        </p:blipFill>
        <p:spPr>
          <a:xfrm>
            <a:off x="2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0" y="0"/>
                </a:moveTo>
                <a:lnTo>
                  <a:pt x="4400491" y="0"/>
                </a:lnTo>
                <a:lnTo>
                  <a:pt x="4484766" y="76595"/>
                </a:lnTo>
                <a:cubicBezTo>
                  <a:pt x="5076107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</p:spPr>
      </p:pic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3699839-EF35-DF13-0B88-A315C34BAF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1688" y="1908312"/>
            <a:ext cx="6347790" cy="467445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en-US" sz="2800" u="sng"/>
              <a:t>COPRE DANNI SULLA SUPERFICIE DA FRAMMENTI</a:t>
            </a:r>
          </a:p>
          <a:p>
            <a:pPr algn="ctr"/>
            <a:endParaRPr lang="en-US" sz="2400"/>
          </a:p>
          <a:p>
            <a:pPr marL="409575"/>
            <a:endParaRPr lang="en-US" sz="2400"/>
          </a:p>
          <a:p>
            <a:pPr marL="409575"/>
            <a:r>
              <a:rPr lang="en-US" sz="2400"/>
              <a:t>Non sempre facile </a:t>
            </a:r>
            <a:r>
              <a:rPr lang="en-US" sz="2400" err="1"/>
              <a:t>dimostrare</a:t>
            </a:r>
            <a:r>
              <a:rPr lang="en-US" sz="2400"/>
              <a:t> </a:t>
            </a:r>
            <a:r>
              <a:rPr lang="en-US" sz="2400" err="1"/>
              <a:t>Stato</a:t>
            </a:r>
            <a:r>
              <a:rPr lang="en-US" sz="2400"/>
              <a:t> di </a:t>
            </a:r>
            <a:r>
              <a:rPr lang="en-US" sz="2400" err="1"/>
              <a:t>lancio</a:t>
            </a:r>
            <a:endParaRPr lang="en-US" sz="2400"/>
          </a:p>
          <a:p>
            <a:pPr marL="409575"/>
            <a:r>
              <a:rPr lang="en-US" sz="2400" err="1"/>
              <a:t>Possibilità</a:t>
            </a:r>
            <a:r>
              <a:rPr lang="en-US" sz="2400"/>
              <a:t> di </a:t>
            </a:r>
            <a:r>
              <a:rPr lang="en-US" sz="2400" err="1"/>
              <a:t>ostacolare</a:t>
            </a:r>
            <a:r>
              <a:rPr lang="en-US" sz="2400"/>
              <a:t> il </a:t>
            </a:r>
            <a:r>
              <a:rPr lang="en-US" sz="2400" err="1"/>
              <a:t>procedimento</a:t>
            </a:r>
            <a:r>
              <a:rPr lang="en-US" sz="2400"/>
              <a:t> se la </a:t>
            </a:r>
            <a:r>
              <a:rPr lang="en-US" sz="2400" err="1"/>
              <a:t>paternità</a:t>
            </a:r>
            <a:r>
              <a:rPr lang="en-US" sz="2400"/>
              <a:t> non </a:t>
            </a:r>
            <a:r>
              <a:rPr lang="en-US" sz="2400" err="1"/>
              <a:t>è</a:t>
            </a:r>
            <a:r>
              <a:rPr lang="en-US" sz="2400"/>
              <a:t> </a:t>
            </a:r>
            <a:r>
              <a:rPr lang="en-US" sz="2400" err="1"/>
              <a:t>incontestabile</a:t>
            </a:r>
            <a:endParaRPr lang="en-US" sz="2400"/>
          </a:p>
          <a:p>
            <a:pPr marL="409575"/>
            <a:r>
              <a:rPr lang="en-US" sz="2400"/>
              <a:t>Link </a:t>
            </a:r>
            <a:r>
              <a:rPr lang="en-US" sz="2400" err="1"/>
              <a:t>permanente</a:t>
            </a:r>
            <a:r>
              <a:rPr lang="en-US" sz="2400"/>
              <a:t> </a:t>
            </a:r>
            <a:r>
              <a:rPr lang="en-US" sz="2400" err="1"/>
              <a:t>anche</a:t>
            </a:r>
            <a:r>
              <a:rPr lang="en-US" sz="2400"/>
              <a:t> con </a:t>
            </a:r>
            <a:r>
              <a:rPr lang="en-US" sz="2400" err="1"/>
              <a:t>gli</a:t>
            </a:r>
            <a:r>
              <a:rPr lang="en-US" sz="2400"/>
              <a:t> </a:t>
            </a:r>
            <a:r>
              <a:rPr lang="en-US" sz="2400" err="1"/>
              <a:t>oggetti</a:t>
            </a:r>
            <a:r>
              <a:rPr lang="en-US" sz="2400"/>
              <a:t> </a:t>
            </a:r>
            <a:r>
              <a:rPr lang="en-US" sz="2400" err="1"/>
              <a:t>abbandonati</a:t>
            </a:r>
            <a:r>
              <a:rPr lang="en-US" sz="2400"/>
              <a:t> o </a:t>
            </a:r>
            <a:r>
              <a:rPr lang="en-US" sz="2400" err="1"/>
              <a:t>frammentati</a:t>
            </a:r>
            <a:endParaRPr lang="en-US" sz="2400"/>
          </a:p>
          <a:p>
            <a:pPr marL="409575"/>
            <a:r>
              <a:rPr lang="en-US" sz="2400" err="1"/>
              <a:t>Ordinari</a:t>
            </a:r>
            <a:r>
              <a:rPr lang="en-US" sz="2400"/>
              <a:t> </a:t>
            </a:r>
            <a:r>
              <a:rPr lang="en-US" sz="2400" err="1"/>
              <a:t>canali</a:t>
            </a:r>
            <a:r>
              <a:rPr lang="en-US" sz="2400"/>
              <a:t> </a:t>
            </a:r>
            <a:r>
              <a:rPr lang="en-US" sz="2400" err="1"/>
              <a:t>diplomatici</a:t>
            </a:r>
            <a:endParaRPr lang="en-US" sz="2400"/>
          </a:p>
        </p:txBody>
      </p:sp>
      <p:sp>
        <p:nvSpPr>
          <p:cNvPr id="7" name="Freccia giù 6">
            <a:extLst>
              <a:ext uri="{FF2B5EF4-FFF2-40B4-BE49-F238E27FC236}">
                <a16:creationId xmlns:a16="http://schemas.microsoft.com/office/drawing/2014/main" id="{AC54F3DF-E419-AFCF-CE52-1605739DF383}"/>
              </a:ext>
            </a:extLst>
          </p:cNvPr>
          <p:cNvSpPr/>
          <p:nvPr/>
        </p:nvSpPr>
        <p:spPr>
          <a:xfrm>
            <a:off x="8613913" y="2982735"/>
            <a:ext cx="543340" cy="32136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0613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164</Words>
  <Application>Microsoft Macintosh PowerPoint</Application>
  <PresentationFormat>Widescreen</PresentationFormat>
  <Paragraphs>40</Paragraphs>
  <Slides>12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Space debris</vt:lpstr>
      <vt:lpstr>Presentazione standard di PowerPoint</vt:lpstr>
      <vt:lpstr>Presentazione standard di PowerPoint</vt:lpstr>
      <vt:lpstr>Inquadramento  giuridico e responsabilità</vt:lpstr>
      <vt:lpstr>Presentazione standard di PowerPoint</vt:lpstr>
      <vt:lpstr>Convenzione sulla responsabilità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Luca Ancis</dc:creator>
  <cp:lastModifiedBy>Luca Ancis</cp:lastModifiedBy>
  <cp:revision>9</cp:revision>
  <dcterms:created xsi:type="dcterms:W3CDTF">2022-05-24T11:08:08Z</dcterms:created>
  <dcterms:modified xsi:type="dcterms:W3CDTF">2023-04-18T11:55:07Z</dcterms:modified>
</cp:coreProperties>
</file>