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58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25/10/2022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 Tudor: Enrico VIII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124744"/>
            <a:ext cx="4369499" cy="5534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La regina scozzese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92500"/>
          </a:bodyPr>
          <a:lstStyle/>
          <a:p>
            <a:r>
              <a:rPr lang="it-IT" b="1" dirty="0" smtClean="0">
                <a:latin typeface="Georgia" pitchFamily="18" charset="0"/>
              </a:rPr>
              <a:t>Maria Stuart </a:t>
            </a:r>
            <a:r>
              <a:rPr lang="it-IT" dirty="0" smtClean="0">
                <a:latin typeface="Georgia" pitchFamily="18" charset="0"/>
              </a:rPr>
              <a:t>dalla Scozia complotta per salire sul trono inglese: dopo una serie di alterne vicende (e vari complotti!) Elisabetta la condanna a morte </a:t>
            </a:r>
          </a:p>
          <a:p>
            <a:r>
              <a:rPr lang="it-IT" dirty="0" smtClean="0">
                <a:latin typeface="Georgia" pitchFamily="18" charset="0"/>
              </a:rPr>
              <a:t>Tale condanna suscita la reazione scandalizzata da parte di Filippo II</a:t>
            </a:r>
          </a:p>
          <a:p>
            <a:r>
              <a:rPr lang="it-IT" dirty="0" smtClean="0">
                <a:latin typeface="Georgia" pitchFamily="18" charset="0"/>
              </a:rPr>
              <a:t>… oltre al fatto che </a:t>
            </a:r>
            <a:r>
              <a:rPr lang="it-IT" dirty="0" smtClean="0">
                <a:latin typeface="Georgia" pitchFamily="18" charset="0"/>
              </a:rPr>
              <a:t>l’</a:t>
            </a:r>
            <a:r>
              <a:rPr lang="it-IT" dirty="0" smtClean="0">
                <a:latin typeface="Georgia" pitchFamily="18" charset="0"/>
              </a:rPr>
              <a:t>I</a:t>
            </a:r>
            <a:r>
              <a:rPr lang="it-IT" dirty="0" smtClean="0">
                <a:latin typeface="Georgia" pitchFamily="18" charset="0"/>
              </a:rPr>
              <a:t>nghilterra </a:t>
            </a:r>
            <a:r>
              <a:rPr lang="it-IT" dirty="0" smtClean="0">
                <a:latin typeface="Georgia" pitchFamily="18" charset="0"/>
              </a:rPr>
              <a:t>appoggiava i ribelli dei paesi bassi in chiave antispagnola</a:t>
            </a:r>
          </a:p>
          <a:p>
            <a:r>
              <a:rPr lang="it-IT" dirty="0" smtClean="0">
                <a:latin typeface="Georgia" pitchFamily="18" charset="0"/>
              </a:rPr>
              <a:t>1588: disfatta della </a:t>
            </a:r>
            <a:r>
              <a:rPr lang="it-IT" i="1" dirty="0" err="1" smtClean="0">
                <a:latin typeface="Georgia" pitchFamily="18" charset="0"/>
              </a:rPr>
              <a:t>invencible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armada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consacra la preponderanza inglese sul mare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>
                <a:latin typeface="Georgia" pitchFamily="18" charset="0"/>
              </a:rPr>
              <a:t>Enrico VIII Tudor (1509-1547)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endParaRPr lang="it-IT" dirty="0" smtClean="0"/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Inghilterra 500esca: instabilità dinastica, guerra contro la Francia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1517: riforma protestante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1519: elezione imperiale di Carlo V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1533: annullamento nozze Caterina d’Aragona (zia di Carlo V)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1534 - </a:t>
            </a:r>
            <a:r>
              <a:rPr lang="it-IT" dirty="0" err="1" smtClean="0">
                <a:latin typeface="Georgia" pitchFamily="18" charset="0"/>
              </a:rPr>
              <a:t>Supremacy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Act</a:t>
            </a:r>
            <a:r>
              <a:rPr lang="it-IT" dirty="0" smtClean="0">
                <a:latin typeface="Georgia" pitchFamily="18" charset="0"/>
              </a:rPr>
              <a:t>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diffuso anticlericalismo;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Influenza di Thomas </a:t>
            </a:r>
            <a:r>
              <a:rPr lang="it-IT" dirty="0" err="1" smtClean="0">
                <a:latin typeface="Georgia" pitchFamily="18" charset="0"/>
              </a:rPr>
              <a:t>Cromwell</a:t>
            </a:r>
            <a:r>
              <a:rPr lang="it-IT" dirty="0" smtClean="0">
                <a:latin typeface="Georgia" pitchFamily="18" charset="0"/>
              </a:rPr>
              <a:t>: il modello fiorentino- machiavellico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Chiesa anglicana: sovrano inglese capo dello stato e della chiesa; vescovi come dipendenti statali; </a:t>
            </a:r>
            <a:r>
              <a:rPr lang="it-IT" u="sng" dirty="0" smtClean="0">
                <a:latin typeface="Georgia" pitchFamily="18" charset="0"/>
              </a:rPr>
              <a:t>incameramento beni ecclesiastici</a:t>
            </a: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87220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Edoardo </a:t>
            </a:r>
            <a:r>
              <a:rPr lang="it-IT" dirty="0" err="1" smtClean="0">
                <a:latin typeface="Georgia" pitchFamily="18" charset="0"/>
              </a:rPr>
              <a:t>VI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dirty="0" smtClean="0">
                <a:latin typeface="Georgia" pitchFamily="18" charset="0"/>
              </a:rPr>
              <a:t>1547-1553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(nato nel 1537)</a:t>
            </a:r>
            <a:br>
              <a:rPr lang="it-IT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Maria Tudor: </a:t>
            </a:r>
            <a:r>
              <a:rPr lang="it-IT" dirty="0" smtClean="0">
                <a:latin typeface="Georgia" pitchFamily="18" charset="0"/>
              </a:rPr>
              <a:t>1553-1558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it-IT" dirty="0" smtClean="0"/>
              <a:t> </a:t>
            </a:r>
          </a:p>
          <a:p>
            <a:pPr algn="ctr">
              <a:buNone/>
            </a:pPr>
            <a:r>
              <a:rPr lang="it-IT" dirty="0" err="1" smtClean="0">
                <a:latin typeface="Georgia" pitchFamily="18" charset="0"/>
              </a:rPr>
              <a:t>BloodyMary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-----</a:t>
            </a:r>
            <a:r>
              <a:rPr lang="it-IT" dirty="0" smtClean="0">
                <a:latin typeface="Georgia" pitchFamily="18" charset="0"/>
              </a:rPr>
              <a:t> Filippo II</a:t>
            </a:r>
          </a:p>
          <a:p>
            <a:pPr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persecuzioni religiose contro i protestanti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Fanatica religiosa o sovrana alla ricerca del ritorno al cattolicesimo?</a:t>
            </a:r>
            <a:br>
              <a:rPr lang="it-IT" dirty="0" smtClean="0">
                <a:latin typeface="Georgia" pitchFamily="18" charset="0"/>
              </a:rPr>
            </a:br>
            <a:endParaRPr lang="it-IT" dirty="0"/>
          </a:p>
        </p:txBody>
      </p:sp>
      <p:pic>
        <p:nvPicPr>
          <p:cNvPr id="4" name="Segnaposto contenuto 3" descr="Maria Tud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844824"/>
            <a:ext cx="60220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 Tudor: Elisabetta I (1558-1603)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24744"/>
            <a:ext cx="4488427" cy="5447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Politica interna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Politica religiosa: 1559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 II atto di </a:t>
            </a:r>
            <a:r>
              <a:rPr lang="it-IT" dirty="0" err="1" smtClean="0">
                <a:latin typeface="Georgia" pitchFamily="18" charset="0"/>
              </a:rPr>
              <a:t>supremazia---</a:t>
            </a:r>
            <a:r>
              <a:rPr lang="it-IT" dirty="0" smtClean="0">
                <a:latin typeface="Georgia" pitchFamily="18" charset="0"/>
              </a:rPr>
              <a:t> ritorno al protestantesimo dopo la parentesi di </a:t>
            </a:r>
            <a:r>
              <a:rPr lang="it-IT" i="1" dirty="0" err="1" smtClean="0">
                <a:latin typeface="Georgia" pitchFamily="18" charset="0"/>
              </a:rPr>
              <a:t>bloody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mary</a:t>
            </a:r>
            <a:endParaRPr lang="it-IT" i="1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Organizzazione statuale: modernizzazione e centralizzazione (Consiglio Privato della corona in </a:t>
            </a:r>
            <a:r>
              <a:rPr lang="it-IT" b="1" dirty="0" smtClean="0">
                <a:latin typeface="Georgia" pitchFamily="18" charset="0"/>
              </a:rPr>
              <a:t>opposizione</a:t>
            </a:r>
            <a:r>
              <a:rPr lang="it-IT" dirty="0" smtClean="0">
                <a:latin typeface="Georgia" pitchFamily="18" charset="0"/>
              </a:rPr>
              <a:t> al Parlamento)</a:t>
            </a:r>
          </a:p>
          <a:p>
            <a:r>
              <a:rPr lang="it-IT" dirty="0" smtClean="0">
                <a:latin typeface="Georgia" pitchFamily="18" charset="0"/>
              </a:rPr>
              <a:t>Politica economica: rafforzamento del ruolo politico e sociale della </a:t>
            </a:r>
            <a:r>
              <a:rPr lang="it-IT" i="1" dirty="0" err="1" smtClean="0">
                <a:latin typeface="Georgia" pitchFamily="18" charset="0"/>
              </a:rPr>
              <a:t>gentry</a:t>
            </a:r>
            <a:r>
              <a:rPr lang="it-IT" dirty="0" smtClean="0">
                <a:latin typeface="Georgia" pitchFamily="18" charset="0"/>
              </a:rPr>
              <a:t> (ceto medio formato da mercanti nobilitati)</a:t>
            </a:r>
          </a:p>
          <a:p>
            <a:endParaRPr lang="it-IT" dirty="0" smtClean="0">
              <a:latin typeface="Georgia" pitchFamily="18" charset="0"/>
            </a:endParaRPr>
          </a:p>
          <a:p>
            <a:endParaRPr lang="it-IT" dirty="0" smtClean="0">
              <a:latin typeface="Georgia" pitchFamily="18" charset="0"/>
            </a:endParaRPr>
          </a:p>
          <a:p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Il Parlamento inglese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None/>
            </a:pPr>
            <a:r>
              <a:rPr lang="it-IT" dirty="0" smtClean="0">
                <a:latin typeface="Georgia" pitchFamily="18" charset="0"/>
              </a:rPr>
              <a:t>Magna carta </a:t>
            </a:r>
            <a:r>
              <a:rPr lang="it-IT" dirty="0" err="1" smtClean="0">
                <a:latin typeface="Georgia" pitchFamily="18" charset="0"/>
              </a:rPr>
              <a:t>libertatum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1215</a:t>
            </a:r>
          </a:p>
          <a:p>
            <a:pPr>
              <a:lnSpc>
                <a:spcPct val="250000"/>
              </a:lnSpc>
              <a:buNone/>
            </a:pPr>
            <a:r>
              <a:rPr lang="it-IT" dirty="0" smtClean="0">
                <a:latin typeface="Georgia" pitchFamily="18" charset="0"/>
              </a:rPr>
              <a:t>Organo dello Stato antitetico al re</a:t>
            </a:r>
          </a:p>
          <a:p>
            <a:pPr>
              <a:lnSpc>
                <a:spcPct val="250000"/>
              </a:lnSpc>
              <a:buNone/>
            </a:pPr>
            <a:r>
              <a:rPr lang="it-IT" dirty="0" smtClean="0">
                <a:latin typeface="Georgia" pitchFamily="18" charset="0"/>
              </a:rPr>
              <a:t>“</a:t>
            </a:r>
            <a:r>
              <a:rPr lang="it-IT" dirty="0" err="1" smtClean="0">
                <a:latin typeface="Georgia" pitchFamily="18" charset="0"/>
              </a:rPr>
              <a:t>If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not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dirty="0" err="1" smtClean="0">
                <a:latin typeface="Georgia" pitchFamily="18" charset="0"/>
              </a:rPr>
              <a:t>not</a:t>
            </a:r>
            <a:r>
              <a:rPr lang="it-IT" dirty="0" smtClean="0">
                <a:latin typeface="Georgia" pitchFamily="18" charset="0"/>
              </a:rPr>
              <a:t>”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Politica estera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Atteggiamento marcatamente anticattolico e antiasburgico </a:t>
            </a:r>
            <a:r>
              <a:rPr lang="it-IT" b="1" dirty="0" smtClean="0">
                <a:latin typeface="Georgia" pitchFamily="18" charset="0"/>
              </a:rPr>
              <a:t>ma</a:t>
            </a:r>
            <a:r>
              <a:rPr lang="it-IT" dirty="0" smtClean="0">
                <a:latin typeface="Georgia" pitchFamily="18" charset="0"/>
              </a:rPr>
              <a:t> non si sposò per non far schierare </a:t>
            </a:r>
            <a:r>
              <a:rPr lang="it-IT" dirty="0" smtClean="0">
                <a:latin typeface="Georgia" pitchFamily="18" charset="0"/>
              </a:rPr>
              <a:t>l’</a:t>
            </a:r>
            <a:r>
              <a:rPr lang="it-IT" dirty="0" smtClean="0">
                <a:latin typeface="Georgia" pitchFamily="18" charset="0"/>
              </a:rPr>
              <a:t>I</a:t>
            </a:r>
            <a:r>
              <a:rPr lang="it-IT" dirty="0" smtClean="0">
                <a:latin typeface="Georgia" pitchFamily="18" charset="0"/>
              </a:rPr>
              <a:t>nghilterra </a:t>
            </a:r>
            <a:r>
              <a:rPr lang="it-IT" dirty="0" smtClean="0">
                <a:latin typeface="Georgia" pitchFamily="18" charset="0"/>
              </a:rPr>
              <a:t>né sul fronte cattolico né su quello protestante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Mercanti e corsari: Francis Drake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1600 compagnia indie occidentali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275</Words>
  <Application>Microsoft Office PowerPoint</Application>
  <PresentationFormat>Presentazione su schermo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I Tudor: Enrico VIII</vt:lpstr>
      <vt:lpstr> Enrico VIII Tudor (1509-1547) </vt:lpstr>
      <vt:lpstr>1534 - Supremacy Act </vt:lpstr>
      <vt:lpstr>Edoardo VI: 1547-1553  (nato nel 1537) Maria Tudor: 1553-1558</vt:lpstr>
      <vt:lpstr> Fanatica religiosa o sovrana alla ricerca del ritorno al cattolicesimo? </vt:lpstr>
      <vt:lpstr>I Tudor: Elisabetta I (1558-1603)</vt:lpstr>
      <vt:lpstr>Politica interna</vt:lpstr>
      <vt:lpstr>Il Parlamento inglese</vt:lpstr>
      <vt:lpstr>Politica estera</vt:lpstr>
      <vt:lpstr>La regina scozzese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Tudor: Enrico VIII</dc:title>
  <dc:creator>Rafaella Pilo</dc:creator>
  <cp:lastModifiedBy>Rafaella Pilo</cp:lastModifiedBy>
  <cp:revision>14</cp:revision>
  <dcterms:created xsi:type="dcterms:W3CDTF">2022-10-21T12:22:47Z</dcterms:created>
  <dcterms:modified xsi:type="dcterms:W3CDTF">2022-10-25T14:07:23Z</dcterms:modified>
</cp:coreProperties>
</file>