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25/09/2022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1152128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Le fonti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7992888" cy="3600400"/>
          </a:xfrm>
        </p:spPr>
        <p:txBody>
          <a:bodyPr/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Individuazione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Reperimento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I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nterpretazione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U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tilizzo</a:t>
            </a:r>
          </a:p>
          <a:p>
            <a:pPr algn="just">
              <a:buFont typeface="Arial" pitchFamily="34" charset="0"/>
              <a:buChar char="•"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… e ancora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 descr="I promessi spos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6575" y="1408112"/>
            <a:ext cx="2990850" cy="4762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it-IT" sz="3879" dirty="0" smtClean="0">
                <a:latin typeface="Georgia" pitchFamily="18" charset="0"/>
              </a:rPr>
              <a:t>Una riflessione:</a:t>
            </a:r>
            <a:endParaRPr lang="it-IT" sz="3879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Tradizione antispagnola </a:t>
            </a:r>
            <a:r>
              <a:rPr lang="it-IT" dirty="0" smtClean="0">
                <a:latin typeface="Georgia" pitchFamily="18" charset="0"/>
              </a:rPr>
              <a:t>europea, </a:t>
            </a:r>
            <a:r>
              <a:rPr lang="it-IT" dirty="0" err="1" smtClean="0">
                <a:latin typeface="Georgia" pitchFamily="18" charset="0"/>
              </a:rPr>
              <a:t>italiana</a:t>
            </a:r>
            <a:r>
              <a:rPr lang="it-IT" dirty="0" err="1" smtClean="0">
                <a:latin typeface="Georgia" pitchFamily="18" charset="0"/>
              </a:rPr>
              <a:t>…</a:t>
            </a:r>
            <a:r>
              <a:rPr lang="it-IT" dirty="0" smtClean="0">
                <a:latin typeface="Georgia" pitchFamily="18" charset="0"/>
              </a:rPr>
              <a:t> e sarda</a:t>
            </a:r>
            <a:r>
              <a:rPr lang="it-IT" dirty="0" smtClean="0">
                <a:latin typeface="Georgia" pitchFamily="18" charset="0"/>
              </a:rPr>
              <a:t>!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                          </a:t>
            </a:r>
            <a:r>
              <a:rPr lang="it-IT" b="1" dirty="0" smtClean="0">
                <a:latin typeface="Georgia" pitchFamily="18" charset="0"/>
              </a:rPr>
              <a:t>Contestualizzazione/ricostruzione</a:t>
            </a:r>
          </a:p>
          <a:p>
            <a:pPr algn="ctr">
              <a:buNone/>
            </a:pPr>
            <a:r>
              <a:rPr lang="it-IT" b="1" dirty="0" smtClean="0">
                <a:latin typeface="Georgia" pitchFamily="18" charset="0"/>
              </a:rPr>
              <a:t> </a:t>
            </a:r>
            <a:r>
              <a:rPr lang="it-IT" b="1" i="1" dirty="0" smtClean="0">
                <a:latin typeface="Georgia" pitchFamily="18" charset="0"/>
              </a:rPr>
              <a:t>vs</a:t>
            </a:r>
            <a:r>
              <a:rPr lang="it-IT" b="1" dirty="0" smtClean="0">
                <a:latin typeface="Georgia" pitchFamily="18" charset="0"/>
              </a:rPr>
              <a:t> </a:t>
            </a:r>
          </a:p>
          <a:p>
            <a:pPr algn="ctr">
              <a:buNone/>
            </a:pPr>
            <a:r>
              <a:rPr lang="it-IT" b="1" dirty="0" smtClean="0">
                <a:latin typeface="Georgia" pitchFamily="18" charset="0"/>
              </a:rPr>
              <a:t>giudizio</a:t>
            </a:r>
            <a:endParaRPr lang="it-IT" b="1" dirty="0" smtClean="0">
              <a:latin typeface="Georgia" pitchFamily="18" charset="0"/>
            </a:endParaRP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Approccio alle fonti e problematiche 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Filologia</a:t>
            </a:r>
          </a:p>
          <a:p>
            <a:r>
              <a:rPr lang="it-IT" dirty="0" smtClean="0">
                <a:latin typeface="Georgia" pitchFamily="18" charset="0"/>
              </a:rPr>
              <a:t>Enorme mole documentale di età moderna</a:t>
            </a:r>
          </a:p>
          <a:p>
            <a:r>
              <a:rPr lang="it-IT" dirty="0" smtClean="0">
                <a:latin typeface="Georgia" pitchFamily="18" charset="0"/>
              </a:rPr>
              <a:t>Produzione di testi falsi</a:t>
            </a:r>
          </a:p>
          <a:p>
            <a:r>
              <a:rPr lang="it-IT" dirty="0" smtClean="0">
                <a:latin typeface="Georgia" pitchFamily="18" charset="0"/>
              </a:rPr>
              <a:t>Pubblicazione di fonti (</a:t>
            </a:r>
            <a:r>
              <a:rPr lang="it-IT" dirty="0" err="1" smtClean="0">
                <a:latin typeface="Georgia" pitchFamily="18" charset="0"/>
              </a:rPr>
              <a:t>es</a:t>
            </a:r>
            <a:r>
              <a:rPr lang="it-IT" dirty="0" smtClean="0">
                <a:latin typeface="Georgia" pitchFamily="18" charset="0"/>
              </a:rPr>
              <a:t>: </a:t>
            </a:r>
            <a:r>
              <a:rPr lang="it-IT" dirty="0" err="1" smtClean="0">
                <a:latin typeface="Georgia" pitchFamily="18" charset="0"/>
              </a:rPr>
              <a:t>Stendhal-</a:t>
            </a:r>
            <a:r>
              <a:rPr lang="it-IT" dirty="0" smtClean="0">
                <a:latin typeface="Georgia" pitchFamily="18" charset="0"/>
              </a:rPr>
              <a:t> cronache romane)</a:t>
            </a:r>
          </a:p>
          <a:p>
            <a:r>
              <a:rPr lang="it-IT" dirty="0" smtClean="0">
                <a:latin typeface="Georgia" pitchFamily="18" charset="0"/>
              </a:rPr>
              <a:t>Soggettività personale del singolo storico e dimensione letteraria del lavoro dello storico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Tipi di fonti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196752"/>
            <a:ext cx="8424936" cy="532859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Fonti primarie/archivistiche (es. Filippo II)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Fonti a stampa (</a:t>
            </a:r>
            <a:r>
              <a:rPr lang="it-IT" dirty="0" err="1" smtClean="0">
                <a:latin typeface="Georgia" pitchFamily="18" charset="0"/>
              </a:rPr>
              <a:t>es</a:t>
            </a:r>
            <a:r>
              <a:rPr lang="it-IT" dirty="0" smtClean="0">
                <a:latin typeface="Georgia" pitchFamily="18" charset="0"/>
              </a:rPr>
              <a:t>: Venezia, Paesi Bassi)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Nuove fonti di età moderna (fogli volanti, giornali, fonti diplomatiche, documentazione notarile)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Fonti non scritte (parole, oggetti, paesaggi, vestiti)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Fonti figurative e letterarie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Fonti private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Fonti giudiziarie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Incroci di fonti: carte d’archivio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 descr="Esdrujul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37925" y="1052513"/>
            <a:ext cx="3668151" cy="54721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Testi a stampa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 descr="libri-antich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68621"/>
            <a:ext cx="8229600" cy="43891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Ancora carta stampata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 descr="gazeta Madr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Fonti figurative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 descr="Innocenzo X Velazque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98851" y="1600200"/>
            <a:ext cx="354629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/>
          </a:bodyPr>
          <a:lstStyle/>
          <a:p>
            <a:r>
              <a:rPr lang="it-IT" sz="2800" dirty="0" smtClean="0">
                <a:latin typeface="Georgia" pitchFamily="18" charset="0"/>
              </a:rPr>
              <a:t>Sempre Innocenzo X rivisto e interpretato nel XX secolo</a:t>
            </a:r>
            <a:endParaRPr lang="it-IT" sz="2800" dirty="0">
              <a:latin typeface="Georgia" pitchFamily="18" charset="0"/>
            </a:endParaRPr>
          </a:p>
        </p:txBody>
      </p:sp>
      <p:pic>
        <p:nvPicPr>
          <p:cNvPr id="4" name="Segnaposto contenuto 3" descr="bacon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2060848"/>
            <a:ext cx="4865918" cy="33849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Georgia" pitchFamily="18" charset="0"/>
              </a:rPr>
              <a:t>Letteratura</a:t>
            </a:r>
            <a:endParaRPr lang="it-IT" b="1" dirty="0">
              <a:latin typeface="Georgia" pitchFamily="18" charset="0"/>
            </a:endParaRPr>
          </a:p>
        </p:txBody>
      </p:sp>
      <p:pic>
        <p:nvPicPr>
          <p:cNvPr id="4" name="Segnaposto contenuto 3" descr="les tro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86102" y="1600200"/>
            <a:ext cx="3070074" cy="46756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151</Words>
  <Application>Microsoft Office PowerPoint</Application>
  <PresentationFormat>Presentazione su schermo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Le fonti</vt:lpstr>
      <vt:lpstr>Approccio alle fonti e problematiche </vt:lpstr>
      <vt:lpstr>Tipi di fonti</vt:lpstr>
      <vt:lpstr>Incroci di fonti: carte d’archivio</vt:lpstr>
      <vt:lpstr>Testi a stampa</vt:lpstr>
      <vt:lpstr>Ancora carta stampata</vt:lpstr>
      <vt:lpstr>Fonti figurative</vt:lpstr>
      <vt:lpstr>Sempre Innocenzo X rivisto e interpretato nel XX secolo</vt:lpstr>
      <vt:lpstr>Letteratura</vt:lpstr>
      <vt:lpstr>… e ancora</vt:lpstr>
      <vt:lpstr>Una riflessione: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fonti</dc:title>
  <dc:creator>Rafaella Pilo</dc:creator>
  <cp:lastModifiedBy>Rafaella Pilo</cp:lastModifiedBy>
  <cp:revision>9</cp:revision>
  <dcterms:created xsi:type="dcterms:W3CDTF">2022-09-24T16:36:40Z</dcterms:created>
  <dcterms:modified xsi:type="dcterms:W3CDTF">2022-09-25T07:29:34Z</dcterms:modified>
</cp:coreProperties>
</file>