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772400" cy="360039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Inghilterra – 700!!!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352928" cy="568863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200000"/>
              </a:lnSpc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1534: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Supremacy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Act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---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Tudor</a:t>
            </a:r>
          </a:p>
          <a:p>
            <a:pPr algn="just">
              <a:lnSpc>
                <a:spcPct val="200000"/>
              </a:lnSpc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1640-1650: rivoluzione vs Stuart e Commonwealth</a:t>
            </a:r>
          </a:p>
          <a:p>
            <a:pPr algn="just">
              <a:lnSpc>
                <a:spcPct val="200000"/>
              </a:lnSpc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1688/89: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glorious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and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pacific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revolution</a:t>
            </a:r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I metà 700: rivoluzione industriale</a:t>
            </a:r>
          </a:p>
          <a:p>
            <a:pPr algn="just">
              <a:lnSpc>
                <a:spcPct val="200000"/>
              </a:lnSpc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II metà del 700: rivoluzione americana</a:t>
            </a:r>
          </a:p>
          <a:p>
            <a:pPr algn="just"/>
            <a:endParaRPr lang="it-IT" dirty="0" smtClean="0">
              <a:solidFill>
                <a:schemeClr val="tx1"/>
              </a:solidFill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Francia 600!!!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72608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it-IT" dirty="0" smtClean="0">
                <a:latin typeface="Georgia" pitchFamily="18" charset="0"/>
              </a:rPr>
              <a:t>I metà 500: guerra d’Italia</a:t>
            </a:r>
          </a:p>
          <a:p>
            <a:pPr>
              <a:lnSpc>
                <a:spcPct val="150000"/>
              </a:lnSpc>
              <a:buNone/>
            </a:pPr>
            <a:r>
              <a:rPr lang="it-IT" dirty="0" smtClean="0">
                <a:latin typeface="Georgia" pitchFamily="18" charset="0"/>
              </a:rPr>
              <a:t>II metà 500: guerre di religione</a:t>
            </a:r>
          </a:p>
          <a:p>
            <a:pPr>
              <a:lnSpc>
                <a:spcPct val="150000"/>
              </a:lnSpc>
              <a:buNone/>
            </a:pPr>
            <a:r>
              <a:rPr lang="it-IT" dirty="0" smtClean="0">
                <a:latin typeface="Georgia" pitchFamily="18" charset="0"/>
              </a:rPr>
              <a:t>I metà 600: Richelieu e guerra 30 anni</a:t>
            </a:r>
          </a:p>
          <a:p>
            <a:pPr>
              <a:lnSpc>
                <a:spcPct val="150000"/>
              </a:lnSpc>
              <a:buNone/>
            </a:pPr>
            <a:r>
              <a:rPr lang="it-IT" dirty="0" smtClean="0">
                <a:latin typeface="Georgia" pitchFamily="18" charset="0"/>
              </a:rPr>
              <a:t>II metà 600: Luigi XIV</a:t>
            </a:r>
          </a:p>
          <a:p>
            <a:pPr>
              <a:lnSpc>
                <a:spcPct val="150000"/>
              </a:lnSpc>
              <a:buNone/>
            </a:pPr>
            <a:r>
              <a:rPr lang="it-IT" dirty="0" smtClean="0">
                <a:latin typeface="Georgia" pitchFamily="18" charset="0"/>
              </a:rPr>
              <a:t>I metà 700: tentativi riforme</a:t>
            </a:r>
          </a:p>
          <a:p>
            <a:pPr>
              <a:lnSpc>
                <a:spcPct val="150000"/>
              </a:lnSpc>
              <a:buNone/>
            </a:pPr>
            <a:r>
              <a:rPr lang="it-IT" dirty="0" smtClean="0">
                <a:latin typeface="Georgia" pitchFamily="18" charset="0"/>
              </a:rPr>
              <a:t>II metà 700: Rivoluzione - Napoleone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r>
              <a:rPr lang="it-IT" b="1" smtClean="0">
                <a:latin typeface="Georgia" pitchFamily="18" charset="0"/>
              </a:rPr>
              <a:t>Monarchia spagnola 500!!!</a:t>
            </a:r>
            <a:r>
              <a:rPr lang="it-IT" b="1" dirty="0" smtClean="0">
                <a:latin typeface="Georgia" pitchFamily="18" charset="0"/>
              </a:rPr>
              <a:t/>
            </a:r>
            <a:br>
              <a:rPr lang="it-IT" b="1" dirty="0" smtClean="0">
                <a:latin typeface="Georgia" pitchFamily="18" charset="0"/>
              </a:rPr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latin typeface="Georgia" pitchFamily="18" charset="0"/>
              </a:rPr>
              <a:t>500: Carlo V e Filippo II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600: </a:t>
            </a:r>
            <a:r>
              <a:rPr lang="it-IT" dirty="0" err="1" smtClean="0">
                <a:latin typeface="Georgia" pitchFamily="18" charset="0"/>
              </a:rPr>
              <a:t>Lerma</a:t>
            </a:r>
            <a:r>
              <a:rPr lang="it-IT" dirty="0" smtClean="0">
                <a:latin typeface="Georgia" pitchFamily="18" charset="0"/>
              </a:rPr>
              <a:t> e guerra dei Trent’anni</a:t>
            </a:r>
            <a:br>
              <a:rPr lang="it-IT" dirty="0" smtClean="0">
                <a:latin typeface="Georgia" pitchFamily="18" charset="0"/>
              </a:rPr>
            </a:br>
            <a:r>
              <a:rPr lang="it-IT" dirty="0" smtClean="0">
                <a:latin typeface="Georgia" pitchFamily="18" charset="0"/>
              </a:rPr>
              <a:t>700: arretratezza, scarse riforme e rivoluzione francese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Presentazione su schermo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Inghilterra – 700!!!</vt:lpstr>
      <vt:lpstr>Francia 600!!!</vt:lpstr>
      <vt:lpstr>Monarchia spagnola 500!!!  500: Carlo V e Filippo II 600: Lerma e guerra dei Trent’anni 700: arretratezza, scarse riforme e rivoluzione francese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Inghilterra – 700!!!</dc:title>
  <dc:creator>Rafaella Pilo</dc:creator>
  <cp:lastModifiedBy>Rafaella Pilo</cp:lastModifiedBy>
  <cp:revision>1</cp:revision>
  <dcterms:created xsi:type="dcterms:W3CDTF">2022-11-28T15:42:33Z</dcterms:created>
  <dcterms:modified xsi:type="dcterms:W3CDTF">2022-11-28T15:52:27Z</dcterms:modified>
</cp:coreProperties>
</file>