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86409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Le grandi questioni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568952" cy="525658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La cristianità divisa e la libertà religiosa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L’Europa e il mondo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Civiltà e barbarie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Lo stato moderno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Illuminismo e modernità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Individuo e famiglia</a:t>
            </a:r>
          </a:p>
          <a:p>
            <a:pPr algn="just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20080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latin typeface="Georgia" pitchFamily="18" charset="0"/>
              </a:rPr>
              <a:t/>
            </a:r>
            <a:br>
              <a:rPr lang="it-IT" sz="4000" b="1" dirty="0" smtClean="0">
                <a:latin typeface="Georgia" pitchFamily="18" charset="0"/>
              </a:rPr>
            </a:br>
            <a:r>
              <a:rPr lang="it-IT" sz="3600" b="1" dirty="0" smtClean="0">
                <a:latin typeface="Georgia" pitchFamily="18" charset="0"/>
              </a:rPr>
              <a:t>La </a:t>
            </a:r>
            <a:r>
              <a:rPr lang="it-IT" sz="3600" b="1" dirty="0" smtClean="0">
                <a:latin typeface="Georgia" pitchFamily="18" charset="0"/>
              </a:rPr>
              <a:t>cristianità divisa e la libertà religiosa</a:t>
            </a:r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76064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1492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1517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1534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1545-1563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1555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1562-1598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1618-1648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r>
              <a:rPr lang="it-IT" b="1" dirty="0" smtClean="0">
                <a:latin typeface="Georgia" pitchFamily="18" charset="0"/>
              </a:rPr>
              <a:t>L’Europa </a:t>
            </a:r>
            <a:r>
              <a:rPr lang="it-IT" b="1" dirty="0" smtClean="0">
                <a:latin typeface="Georgia" pitchFamily="18" charset="0"/>
              </a:rPr>
              <a:t>e il mondo</a:t>
            </a:r>
            <a:br>
              <a:rPr lang="it-IT" b="1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Impero portoghese</a:t>
            </a:r>
            <a:endParaRPr lang="it-IT" b="1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Impero spagnolo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Impero olandese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Impero francese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Impero inglese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r>
              <a:rPr lang="it-IT" b="1" dirty="0" smtClean="0">
                <a:latin typeface="Georgia" pitchFamily="18" charset="0"/>
              </a:rPr>
              <a:t>Civiltà </a:t>
            </a:r>
            <a:r>
              <a:rPr lang="it-IT" b="1" dirty="0" smtClean="0">
                <a:latin typeface="Georgia" pitchFamily="18" charset="0"/>
              </a:rPr>
              <a:t>e barbarie</a:t>
            </a:r>
            <a:br>
              <a:rPr lang="it-IT" b="1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it-IT" b="1" dirty="0" smtClean="0">
                <a:latin typeface="Georgia" pitchFamily="18" charset="0"/>
              </a:rPr>
              <a:t>The west and the </a:t>
            </a:r>
            <a:r>
              <a:rPr lang="it-IT" b="1" dirty="0" err="1" smtClean="0">
                <a:latin typeface="Georgia" pitchFamily="18" charset="0"/>
              </a:rPr>
              <a:t>rest</a:t>
            </a:r>
            <a:endParaRPr lang="it-IT" b="1" dirty="0" smtClean="0">
              <a:latin typeface="Georgia" pitchFamily="18" charset="0"/>
            </a:endParaRPr>
          </a:p>
          <a:p>
            <a:pPr>
              <a:lnSpc>
                <a:spcPct val="200000"/>
              </a:lnSpc>
              <a:buNone/>
            </a:pPr>
            <a:endParaRPr lang="it-IT" b="1" dirty="0" smtClean="0">
              <a:latin typeface="Georgia" pitchFamily="18" charset="0"/>
            </a:endParaRPr>
          </a:p>
          <a:p>
            <a:pPr>
              <a:lnSpc>
                <a:spcPct val="200000"/>
              </a:lnSpc>
            </a:pPr>
            <a:r>
              <a:rPr lang="it-IT" b="1" dirty="0" smtClean="0">
                <a:latin typeface="Georgia" pitchFamily="18" charset="0"/>
              </a:rPr>
              <a:t>Contraddizioni illuministiche</a:t>
            </a:r>
            <a:endParaRPr lang="it-IT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r>
              <a:rPr lang="it-IT" b="1" dirty="0" smtClean="0">
                <a:latin typeface="Georgia" pitchFamily="18" charset="0"/>
              </a:rPr>
              <a:t>Lo </a:t>
            </a:r>
            <a:r>
              <a:rPr lang="it-IT" b="1" dirty="0" smtClean="0">
                <a:latin typeface="Georgia" pitchFamily="18" charset="0"/>
              </a:rPr>
              <a:t>stato moderno</a:t>
            </a:r>
            <a:br>
              <a:rPr lang="it-IT" b="1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Burocrazia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Esercito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Diplomazia</a:t>
            </a:r>
          </a:p>
          <a:p>
            <a:pPr>
              <a:buNone/>
            </a:pPr>
            <a:endParaRPr lang="it-IT" b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b="1" dirty="0" smtClean="0">
                <a:latin typeface="Georgia" pitchFamily="18" charset="0"/>
              </a:rPr>
              <a:t>Dall’assolutismo allo stato di diritto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r>
              <a:rPr lang="it-IT" b="1" dirty="0" smtClean="0">
                <a:latin typeface="Georgia" pitchFamily="18" charset="0"/>
              </a:rPr>
              <a:t>Illuminismo </a:t>
            </a:r>
            <a:r>
              <a:rPr lang="it-IT" b="1" dirty="0" smtClean="0">
                <a:latin typeface="Georgia" pitchFamily="18" charset="0"/>
              </a:rPr>
              <a:t>e modernità</a:t>
            </a:r>
            <a:br>
              <a:rPr lang="it-IT" b="1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Religione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Europa e mondo/civiltà e barbarie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Stato moderno (costituzionale!)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Individualismo</a:t>
            </a:r>
          </a:p>
          <a:p>
            <a:pPr>
              <a:lnSpc>
                <a:spcPct val="150000"/>
              </a:lnSpc>
            </a:pPr>
            <a:r>
              <a:rPr lang="it-IT" b="1" dirty="0" smtClean="0">
                <a:latin typeface="Georgia" pitchFamily="18" charset="0"/>
              </a:rPr>
              <a:t>Codici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r>
              <a:rPr lang="it-IT" b="1" dirty="0" smtClean="0">
                <a:latin typeface="Georgia" pitchFamily="18" charset="0"/>
              </a:rPr>
              <a:t>Individuo </a:t>
            </a:r>
            <a:r>
              <a:rPr lang="it-IT" b="1" dirty="0" smtClean="0">
                <a:latin typeface="Georgia" pitchFamily="18" charset="0"/>
              </a:rPr>
              <a:t>e famiglia</a:t>
            </a:r>
            <a:br>
              <a:rPr lang="it-IT" b="1" dirty="0" smtClean="0">
                <a:latin typeface="Georgia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Fine del corporativismo medievale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Meccanismi di ascesa sociale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Famiglia nucleare borghese fondata sulla libertà e sull’amore romantico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Individualismo particolarmente evidente nelle realtà protestanti</a:t>
            </a:r>
          </a:p>
          <a:p>
            <a:endParaRPr lang="it-IT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94</Words>
  <Application>Microsoft Office PowerPoint</Application>
  <PresentationFormat>Presentazione su schermo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Le grandi questioni</vt:lpstr>
      <vt:lpstr> La cristianità divisa e la libertà religiosa </vt:lpstr>
      <vt:lpstr> L’Europa e il mondo </vt:lpstr>
      <vt:lpstr> Civiltà e barbarie </vt:lpstr>
      <vt:lpstr> Lo stato moderno </vt:lpstr>
      <vt:lpstr> Illuminismo e modernità </vt:lpstr>
      <vt:lpstr> Individuo e famiglia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grandi questioni</dc:title>
  <dc:creator>Rafaella Pilo</dc:creator>
  <cp:lastModifiedBy>Rafaella Pilo</cp:lastModifiedBy>
  <cp:revision>4</cp:revision>
  <dcterms:created xsi:type="dcterms:W3CDTF">2022-09-24T15:47:41Z</dcterms:created>
  <dcterms:modified xsi:type="dcterms:W3CDTF">2022-09-24T16:36:31Z</dcterms:modified>
</cp:coreProperties>
</file>