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12/11/2022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Guerre XVIII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Guerra di successione spagnola (1700-1713/14)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Guerra di successione polacca (1733-1738)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Guerra di successione austriaca (1740-1748)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Guerra dei 7 anni 1756-63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it-IT" b="1" dirty="0" smtClean="0">
                <a:latin typeface="Georgia" pitchFamily="18" charset="0"/>
              </a:rPr>
              <a:t>Planetaria</a:t>
            </a:r>
            <a:r>
              <a:rPr lang="it-IT" dirty="0" smtClean="0">
                <a:latin typeface="Georgia" pitchFamily="18" charset="0"/>
              </a:rPr>
              <a:t>: Europa e mondo coloniale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Mutano i </a:t>
            </a:r>
            <a:r>
              <a:rPr lang="it-IT" b="1" dirty="0" smtClean="0">
                <a:latin typeface="Georgia" pitchFamily="18" charset="0"/>
              </a:rPr>
              <a:t>rapporti di forza </a:t>
            </a:r>
            <a:r>
              <a:rPr lang="it-IT" dirty="0" smtClean="0">
                <a:latin typeface="Georgia" pitchFamily="18" charset="0"/>
              </a:rPr>
              <a:t>tra le potenze europee</a:t>
            </a:r>
          </a:p>
          <a:p>
            <a:pPr marL="0" indent="0">
              <a:buNone/>
            </a:pPr>
            <a:r>
              <a:rPr lang="it-IT" u="sng" dirty="0" smtClean="0">
                <a:latin typeface="Georgia" pitchFamily="18" charset="0"/>
              </a:rPr>
              <a:t>Novità</a:t>
            </a:r>
            <a:r>
              <a:rPr lang="it-IT" dirty="0" smtClean="0">
                <a:latin typeface="Georgia" pitchFamily="18" charset="0"/>
              </a:rPr>
              <a:t>: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Borbone (Parigi e Madrid) e Asburgo (Vienna) uniti contro due potenze emergenti</a:t>
            </a:r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       </a:t>
            </a:r>
          </a:p>
          <a:p>
            <a:pPr marL="0" indent="0">
              <a:buNone/>
            </a:pPr>
            <a:r>
              <a:rPr lang="it-IT" dirty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       Inghilterra                              Prussia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1979712" y="4581128"/>
            <a:ext cx="3406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>
            <a:off x="6732240" y="4605176"/>
            <a:ext cx="3406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124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  <a:ln w="57150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Potenze emergenti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4000" dirty="0" smtClean="0">
                <a:latin typeface="Georgia" pitchFamily="18" charset="0"/>
              </a:rPr>
              <a:t>Inghilterra</a:t>
            </a:r>
            <a:endParaRPr lang="it-IT" sz="4000" dirty="0">
              <a:latin typeface="Georgia" pitchFamily="18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608512"/>
          </a:xfrm>
          <a:ln w="571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Potenza militare navale</a:t>
            </a:r>
          </a:p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Potenza coloniale</a:t>
            </a:r>
          </a:p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Governo monarchico-parlamentare</a:t>
            </a:r>
          </a:p>
          <a:p>
            <a:pPr marL="0" indent="0">
              <a:buNone/>
            </a:pPr>
            <a:endParaRPr lang="it-IT" sz="3600" b="1" dirty="0">
              <a:latin typeface="Georgia" pitchFamily="18" charset="0"/>
            </a:endParaRPr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3"/>
          </p:nvPr>
        </p:nvSpPr>
        <p:spPr>
          <a:xfrm>
            <a:off x="4572000" y="1052736"/>
            <a:ext cx="4041775" cy="639762"/>
          </a:xfrm>
          <a:ln w="57150">
            <a:solidFill>
              <a:srgbClr val="FFFF00"/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it-IT" sz="4400" dirty="0" smtClean="0">
                <a:latin typeface="Georgia" pitchFamily="18" charset="0"/>
              </a:rPr>
              <a:t>Prussia</a:t>
            </a:r>
            <a:endParaRPr lang="it-IT" sz="4400" dirty="0">
              <a:latin typeface="Georgia" pitchFamily="18" charset="0"/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608512"/>
          </a:xfrm>
          <a:ln w="57150">
            <a:solidFill>
              <a:srgbClr val="7030A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Potenza militare terrestre</a:t>
            </a:r>
          </a:p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Potenza continentale</a:t>
            </a:r>
          </a:p>
          <a:p>
            <a:pPr marL="0" indent="0">
              <a:buNone/>
            </a:pPr>
            <a:r>
              <a:rPr lang="it-IT" sz="3600" b="1" dirty="0" smtClean="0">
                <a:latin typeface="Georgia" pitchFamily="18" charset="0"/>
              </a:rPr>
              <a:t>Governo assolutista «riformista»</a:t>
            </a:r>
          </a:p>
          <a:p>
            <a:pPr marL="0" indent="0">
              <a:buNone/>
            </a:pPr>
            <a:endParaRPr lang="it-IT" sz="36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0373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Asburgo </a:t>
            </a:r>
            <a:r>
              <a:rPr lang="it-IT" i="1" dirty="0" smtClean="0">
                <a:latin typeface="Georgia" pitchFamily="18" charset="0"/>
              </a:rPr>
              <a:t>vs</a:t>
            </a:r>
            <a:r>
              <a:rPr lang="it-IT" dirty="0" smtClean="0">
                <a:latin typeface="Georgia" pitchFamily="18" charset="0"/>
              </a:rPr>
              <a:t> Prussia per la Slesia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383" t="2534" r="1383" b="-2534"/>
          <a:stretch/>
        </p:blipFill>
        <p:spPr bwMode="auto">
          <a:xfrm>
            <a:off x="755576" y="1052736"/>
            <a:ext cx="7344816" cy="55086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2 7"/>
          <p:cNvCxnSpPr/>
          <p:nvPr/>
        </p:nvCxnSpPr>
        <p:spPr>
          <a:xfrm>
            <a:off x="5508104" y="2996952"/>
            <a:ext cx="144016" cy="67643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88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576064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Georgia" pitchFamily="18" charset="0"/>
              </a:rPr>
              <a:t>Borbone </a:t>
            </a:r>
            <a:r>
              <a:rPr lang="it-IT" sz="3600" i="1" dirty="0" smtClean="0">
                <a:latin typeface="Georgia" pitchFamily="18" charset="0"/>
              </a:rPr>
              <a:t>vs</a:t>
            </a:r>
            <a:r>
              <a:rPr lang="it-IT" sz="3600" dirty="0" smtClean="0">
                <a:latin typeface="Georgia" pitchFamily="18" charset="0"/>
              </a:rPr>
              <a:t> Inghilterra in India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043" y="764704"/>
            <a:ext cx="7824869" cy="58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57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Georgia" pitchFamily="18" charset="0"/>
              </a:rPr>
              <a:t>Borbone </a:t>
            </a:r>
            <a:r>
              <a:rPr lang="it-IT" i="1" dirty="0">
                <a:latin typeface="Georgia" pitchFamily="18" charset="0"/>
              </a:rPr>
              <a:t>vs</a:t>
            </a:r>
            <a:r>
              <a:rPr lang="it-IT" dirty="0">
                <a:latin typeface="Georgia" pitchFamily="18" charset="0"/>
              </a:rPr>
              <a:t> Inghilterra in </a:t>
            </a:r>
            <a:r>
              <a:rPr lang="it-IT" dirty="0" smtClean="0">
                <a:latin typeface="Georgia" pitchFamily="18" charset="0"/>
              </a:rPr>
              <a:t>America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19" y="1556792"/>
            <a:ext cx="4896544" cy="399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2150" y="1556792"/>
            <a:ext cx="4751850" cy="399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844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103</Words>
  <Application>Microsoft Office PowerPoint</Application>
  <PresentationFormat>Presentazione su schermo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Guerre XVIII secolo</vt:lpstr>
      <vt:lpstr>Guerra dei 7 anni 1756-63</vt:lpstr>
      <vt:lpstr>Potenze emergenti</vt:lpstr>
      <vt:lpstr>Asburgo vs Prussia per la Slesia</vt:lpstr>
      <vt:lpstr>Borbone vs Inghilterra in India</vt:lpstr>
      <vt:lpstr>Borbone vs Inghilterra in America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Guerre XVIII secolo</dc:title>
  <dc:creator>Rafaella Pilo</dc:creator>
  <cp:lastModifiedBy>Rafaella Pilo</cp:lastModifiedBy>
  <cp:revision>3</cp:revision>
  <dcterms:created xsi:type="dcterms:W3CDTF">2022-11-12T08:55:59Z</dcterms:created>
  <dcterms:modified xsi:type="dcterms:W3CDTF">2022-11-12T09:13:59Z</dcterms:modified>
</cp:coreProperties>
</file>