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7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29/10/2022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260649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XVII secolo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5536" y="1124744"/>
            <a:ext cx="8424936" cy="5472608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SECOLO </a:t>
            </a:r>
            <a:r>
              <a:rPr lang="it-IT" dirty="0" err="1" smtClean="0">
                <a:solidFill>
                  <a:schemeClr val="tx1"/>
                </a:solidFill>
                <a:latin typeface="Georgia" pitchFamily="18" charset="0"/>
              </a:rPr>
              <a:t>DI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 MEZZO – CRISI DELLA COSCIENZA EUROPEA (P. HAZARD)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PICCOLA GLACIAZIONE 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PESTE 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RIFEUDALIZZAZIONE</a:t>
            </a:r>
          </a:p>
          <a:p>
            <a:pPr algn="just">
              <a:buFont typeface="Wingdings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BAROCCO</a:t>
            </a:r>
          </a:p>
          <a:p>
            <a:pPr algn="just">
              <a:buFont typeface="Wingdings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MINISTRI </a:t>
            </a: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FAVORITI</a:t>
            </a:r>
          </a:p>
          <a:p>
            <a:pPr algn="just">
              <a:buFont typeface="Wingdings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  <a:latin typeface="Georgia" pitchFamily="18" charset="0"/>
              </a:rPr>
              <a:t>CRISI 1640-50 </a:t>
            </a:r>
            <a:r>
              <a:rPr lang="it-IT" dirty="0" smtClean="0">
                <a:solidFill>
                  <a:schemeClr val="tx1"/>
                </a:solidFill>
                <a:latin typeface="Georgia" pitchFamily="18" charset="0"/>
              </a:rPr>
              <a:t>– LE 6 RIVOLUZIONI CONTEMPORANEE (R. MERRIMAN 1938)</a:t>
            </a:r>
            <a:endParaRPr lang="it-IT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Georgia" pitchFamily="18" charset="0"/>
              </a:rPr>
              <a:t>Ministri favoriti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968552"/>
          </a:xfrm>
        </p:spPr>
        <p:txBody>
          <a:bodyPr/>
          <a:lstStyle/>
          <a:p>
            <a:pPr>
              <a:buNone/>
            </a:pPr>
            <a:r>
              <a:rPr lang="it-IT" dirty="0" smtClean="0">
                <a:latin typeface="Georgia" pitchFamily="18" charset="0"/>
              </a:rPr>
              <a:t>Madrid: Filippo III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duca di </a:t>
            </a:r>
            <a:r>
              <a:rPr lang="it-IT" dirty="0" err="1" smtClean="0">
                <a:latin typeface="Georgia" pitchFamily="18" charset="0"/>
              </a:rPr>
              <a:t>Lerma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Parigi: Luigi XIII </a:t>
            </a:r>
            <a:r>
              <a:rPr lang="it-IT" dirty="0" err="1" smtClean="0">
                <a:latin typeface="Georgia" pitchFamily="18" charset="0"/>
              </a:rPr>
              <a:t>---</a:t>
            </a:r>
            <a:r>
              <a:rPr lang="it-IT" dirty="0" smtClean="0">
                <a:latin typeface="Georgia" pitchFamily="18" charset="0"/>
              </a:rPr>
              <a:t> Richelieu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Londra: Giacomo I e Carlo I </a:t>
            </a:r>
            <a:r>
              <a:rPr lang="it-IT" dirty="0" err="1" smtClean="0">
                <a:latin typeface="Georgia" pitchFamily="18" charset="0"/>
              </a:rPr>
              <a:t>----</a:t>
            </a:r>
            <a:r>
              <a:rPr lang="it-IT" dirty="0" smtClean="0">
                <a:latin typeface="Georgia" pitchFamily="18" charset="0"/>
              </a:rPr>
              <a:t> Buckingham</a:t>
            </a: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Madrid: Filippo IV </a:t>
            </a:r>
            <a:r>
              <a:rPr lang="it-IT" dirty="0" err="1" smtClean="0">
                <a:latin typeface="Georgia" pitchFamily="18" charset="0"/>
              </a:rPr>
              <a:t>----</a:t>
            </a:r>
            <a:r>
              <a:rPr lang="it-IT" dirty="0" smtClean="0">
                <a:latin typeface="Georgia" pitchFamily="18" charset="0"/>
              </a:rPr>
              <a:t> conte-duca di </a:t>
            </a:r>
            <a:r>
              <a:rPr lang="it-IT" dirty="0" err="1" smtClean="0">
                <a:latin typeface="Georgia" pitchFamily="18" charset="0"/>
              </a:rPr>
              <a:t>Olivares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Parigi: Luigi XIV </a:t>
            </a:r>
            <a:r>
              <a:rPr lang="it-IT" dirty="0" err="1" smtClean="0">
                <a:latin typeface="Georgia" pitchFamily="18" charset="0"/>
              </a:rPr>
              <a:t>----</a:t>
            </a: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err="1" smtClean="0">
                <a:latin typeface="Georgia" pitchFamily="18" charset="0"/>
              </a:rPr>
              <a:t>Mazzarino</a:t>
            </a:r>
            <a:endParaRPr lang="it-IT" dirty="0" smtClean="0">
              <a:latin typeface="Georgia" pitchFamily="18" charset="0"/>
            </a:endParaRPr>
          </a:p>
          <a:p>
            <a:pPr>
              <a:buNone/>
            </a:pPr>
            <a:r>
              <a:rPr lang="it-IT" dirty="0" smtClean="0">
                <a:latin typeface="Georgia" pitchFamily="18" charset="0"/>
              </a:rPr>
              <a:t> </a:t>
            </a:r>
            <a:r>
              <a:rPr lang="it-IT" dirty="0" smtClean="0">
                <a:latin typeface="Georgia" pitchFamily="18" charset="0"/>
              </a:rPr>
              <a:t>1661: rivoluzione monarchica e fine del potere dei ministri favoriti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Chi erano?</a:t>
            </a:r>
            <a:endParaRPr lang="it-IT" dirty="0">
              <a:latin typeface="Georgia" pitchFamily="18" charset="0"/>
            </a:endParaRPr>
          </a:p>
        </p:txBody>
      </p:sp>
      <p:pic>
        <p:nvPicPr>
          <p:cNvPr id="4" name="Segnaposto contenuto 3" descr="Diego-Velázquez-Las-Meninas-1-e15408331633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8496943" cy="554461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28215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Georgia" pitchFamily="18" charset="0"/>
              </a:rPr>
              <a:t>Uomini di fiducia del re e ministri </a:t>
            </a:r>
            <a:r>
              <a:rPr lang="it-IT" b="1" dirty="0" smtClean="0">
                <a:latin typeface="Georgia" pitchFamily="18" charset="0"/>
              </a:rPr>
              <a:t>plenipotenziari</a:t>
            </a:r>
            <a:endParaRPr lang="it-IT" b="1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89654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Membri della nobiltà di medio/basso rango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Non avevano incarichi istituzionali di rilievo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Erano ferventi sostenitori e creatori dell’assolutismo</a:t>
            </a:r>
          </a:p>
          <a:p>
            <a:pPr marL="514350" indent="-514350"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Crearono il sistema a fazione unica</a:t>
            </a:r>
          </a:p>
          <a:p>
            <a:pPr marL="514350" indent="-514350">
              <a:buNone/>
            </a:pPr>
            <a:endParaRPr lang="it-IT" dirty="0" smtClean="0">
              <a:latin typeface="Georgia" pitchFamily="18" charset="0"/>
            </a:endParaRPr>
          </a:p>
          <a:p>
            <a:pPr marL="514350" indent="-514350">
              <a:buNone/>
            </a:pPr>
            <a:r>
              <a:rPr lang="it-IT" dirty="0" smtClean="0">
                <a:latin typeface="Georgia" pitchFamily="18" charset="0"/>
              </a:rPr>
              <a:t>Problemi: reazione nobiliare o dell’élite politica contro queste figure politiche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dirty="0" smtClean="0">
                <a:latin typeface="Georgia" pitchFamily="18" charset="0"/>
              </a:rPr>
              <a:t>QUALI RIVOLUZIONI?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00600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RIVOLUZIONE INGLESE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FRONDA FRANCESE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PORTOGALLO 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CATALOGNA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SICILIA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it-IT" dirty="0" smtClean="0">
                <a:latin typeface="Georgia" pitchFamily="18" charset="0"/>
              </a:rPr>
              <a:t>NAPOLI</a:t>
            </a:r>
            <a:endParaRPr lang="it-IT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it-IT" dirty="0" err="1" smtClean="0">
                <a:latin typeface="Georgia" pitchFamily="18" charset="0"/>
              </a:rPr>
              <a:t>LEGITTIMITà</a:t>
            </a:r>
            <a:endParaRPr lang="it-IT" dirty="0">
              <a:latin typeface="Georgia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857403"/>
          </a:xfrm>
        </p:spPr>
        <p:txBody>
          <a:bodyPr/>
          <a:lstStyle/>
          <a:p>
            <a:pPr algn="ctr">
              <a:buNone/>
            </a:pPr>
            <a:r>
              <a:rPr lang="it-IT" sz="4400" dirty="0" smtClean="0">
                <a:latin typeface="Georgia" pitchFamily="18" charset="0"/>
              </a:rPr>
              <a:t>Rivoluzioni contro i ministri favoriti</a:t>
            </a:r>
            <a:r>
              <a:rPr lang="it-IT" sz="4400" dirty="0" smtClean="0">
                <a:latin typeface="Georgia" pitchFamily="18" charset="0"/>
              </a:rPr>
              <a:t>?</a:t>
            </a:r>
          </a:p>
          <a:p>
            <a:pPr algn="ctr">
              <a:buNone/>
            </a:pPr>
            <a:endParaRPr lang="it-IT" sz="44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it-IT" sz="4400" dirty="0" smtClean="0">
                <a:latin typeface="Georgia" pitchFamily="18" charset="0"/>
              </a:rPr>
              <a:t>Ostilità all’assolutismo posto in essere da dei soggetti considerati non legittimati?</a:t>
            </a:r>
            <a:endParaRPr lang="it-IT" sz="4400" dirty="0" smtClean="0">
              <a:latin typeface="Georgia" pitchFamily="18" charset="0"/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162</Words>
  <Application>Microsoft Office PowerPoint</Application>
  <PresentationFormat>Presentazione su schermo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XVII secolo</vt:lpstr>
      <vt:lpstr>Ministri favoriti</vt:lpstr>
      <vt:lpstr>Chi erano?</vt:lpstr>
      <vt:lpstr>Uomini di fiducia del re e ministri plenipotenziari</vt:lpstr>
      <vt:lpstr>QUALI RIVOLUZIONI?</vt:lpstr>
      <vt:lpstr>LEGITTIMITà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XVII secolo</dc:title>
  <dc:creator>Rafaella Pilo</dc:creator>
  <cp:lastModifiedBy>Rafaella Pilo</cp:lastModifiedBy>
  <cp:revision>3</cp:revision>
  <dcterms:created xsi:type="dcterms:W3CDTF">2022-10-29T18:34:15Z</dcterms:created>
  <dcterms:modified xsi:type="dcterms:W3CDTF">2022-10-29T19:03:11Z</dcterms:modified>
</cp:coreProperties>
</file>