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441" autoAdjust="0"/>
  </p:normalViewPr>
  <p:slideViewPr>
    <p:cSldViewPr>
      <p:cViewPr varScale="1">
        <p:scale>
          <a:sx n="74" d="100"/>
          <a:sy n="74" d="100"/>
        </p:scale>
        <p:origin x="-103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19/09/2022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19/09/2022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19/09/2022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19/09/2022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19/09/2022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19/09/2022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19/09/2022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19/09/2022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19/09/2022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19/09/2022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19/09/2022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19/09/2022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3024335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it-IT" sz="6600" b="1" dirty="0" smtClean="0">
                <a:solidFill>
                  <a:srgbClr val="FF0000"/>
                </a:solidFill>
              </a:rPr>
              <a:t>Storia moderna</a:t>
            </a:r>
            <a:br>
              <a:rPr lang="it-IT" sz="6600" b="1" dirty="0" smtClean="0">
                <a:solidFill>
                  <a:srgbClr val="FF0000"/>
                </a:solidFill>
              </a:rPr>
            </a:br>
            <a:r>
              <a:rPr lang="it-IT" sz="6600" b="1" dirty="0" err="1" smtClean="0">
                <a:solidFill>
                  <a:srgbClr val="FF0000"/>
                </a:solidFill>
              </a:rPr>
              <a:t>a.a.</a:t>
            </a:r>
            <a:r>
              <a:rPr lang="it-IT" sz="6600" b="1" dirty="0" smtClean="0">
                <a:solidFill>
                  <a:srgbClr val="FF0000"/>
                </a:solidFill>
              </a:rPr>
              <a:t> 2022/2023</a:t>
            </a:r>
            <a:endParaRPr lang="it-IT" sz="6600" b="1" dirty="0">
              <a:solidFill>
                <a:srgbClr val="FF0000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11560" y="3789040"/>
            <a:ext cx="7992888" cy="1054968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it-IT" sz="4800" b="1" dirty="0" smtClean="0">
                <a:solidFill>
                  <a:srgbClr val="002060"/>
                </a:solidFill>
              </a:rPr>
              <a:t>Docente: </a:t>
            </a:r>
            <a:r>
              <a:rPr lang="it-IT" sz="4800" b="1" dirty="0" err="1" smtClean="0">
                <a:solidFill>
                  <a:srgbClr val="002060"/>
                </a:solidFill>
              </a:rPr>
              <a:t>Rafaella</a:t>
            </a:r>
            <a:r>
              <a:rPr lang="it-IT" sz="4800" b="1" dirty="0" smtClean="0">
                <a:solidFill>
                  <a:srgbClr val="002060"/>
                </a:solidFill>
              </a:rPr>
              <a:t> Pilo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Inghilterra XVI secolo</a:t>
            </a:r>
            <a:endParaRPr lang="it-IT" dirty="0"/>
          </a:p>
        </p:txBody>
      </p:sp>
      <p:pic>
        <p:nvPicPr>
          <p:cNvPr id="4" name="Segnaposto contenuto 3" descr="Maria Tudo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340768"/>
            <a:ext cx="6096000" cy="45815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Maria Tudor! Con chi era sposata?</a:t>
            </a:r>
            <a:endParaRPr lang="it-IT" dirty="0"/>
          </a:p>
        </p:txBody>
      </p:sp>
      <p:pic>
        <p:nvPicPr>
          <p:cNvPr id="4" name="Segnaposto contenuto 3" descr="Filippo II Tizian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98332" y="1600200"/>
            <a:ext cx="2547335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Ancora 500 inglese</a:t>
            </a:r>
            <a:endParaRPr lang="it-IT" dirty="0"/>
          </a:p>
        </p:txBody>
      </p:sp>
      <p:pic>
        <p:nvPicPr>
          <p:cNvPr id="4" name="Segnaposto contenuto 3" descr="william-shakespear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54633" y="1196975"/>
            <a:ext cx="7834733" cy="525621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 Francia, intanto</a:t>
            </a:r>
            <a:endParaRPr lang="it-IT" dirty="0"/>
          </a:p>
        </p:txBody>
      </p:sp>
      <p:pic>
        <p:nvPicPr>
          <p:cNvPr id="4" name="Segnaposto contenuto 3" descr="Caterina-de-Medic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7960" y="1600200"/>
            <a:ext cx="8048080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…e</a:t>
            </a:r>
            <a:r>
              <a:rPr lang="it-IT" dirty="0" smtClean="0"/>
              <a:t> ancora un’</a:t>
            </a:r>
            <a:r>
              <a:rPr lang="it-IT" dirty="0" err="1" smtClean="0"/>
              <a:t>italiana…</a:t>
            </a:r>
            <a:endParaRPr lang="it-IT" dirty="0"/>
          </a:p>
        </p:txBody>
      </p:sp>
      <p:pic>
        <p:nvPicPr>
          <p:cNvPr id="4" name="Segnaposto contenuto 3" descr="maria de medic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22781" y="1600200"/>
            <a:ext cx="3698438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Enrico IV di Borbone e Maria de Medici</a:t>
            </a:r>
            <a:endParaRPr lang="it-IT" dirty="0"/>
          </a:p>
        </p:txBody>
      </p:sp>
      <p:pic>
        <p:nvPicPr>
          <p:cNvPr id="6" name="Segnaposto contenuto 5" descr="Enrico e Maria Ruben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6056" y="1542933"/>
            <a:ext cx="5338232" cy="448411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500 europeo</a:t>
            </a:r>
            <a:endParaRPr lang="it-IT" dirty="0"/>
          </a:p>
        </p:txBody>
      </p:sp>
      <p:pic>
        <p:nvPicPr>
          <p:cNvPr id="4" name="Segnaposto contenuto 3" descr="Erasmo_da_Rotterda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95717" y="1600200"/>
            <a:ext cx="335256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500 europeo</a:t>
            </a:r>
            <a:endParaRPr lang="it-IT" dirty="0"/>
          </a:p>
        </p:txBody>
      </p:sp>
      <p:pic>
        <p:nvPicPr>
          <p:cNvPr id="4" name="Segnaposto contenuto 3" descr="martin-luter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71687" y="1881981"/>
            <a:ext cx="5000625" cy="3962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500 europeo</a:t>
            </a:r>
            <a:endParaRPr lang="it-IT" dirty="0"/>
          </a:p>
        </p:txBody>
      </p:sp>
      <p:pic>
        <p:nvPicPr>
          <p:cNvPr id="4" name="Segnaposto contenuto 3" descr="calvin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750" y="2291556"/>
            <a:ext cx="6286500" cy="3143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600 europeo</a:t>
            </a:r>
            <a:endParaRPr lang="it-IT" dirty="0"/>
          </a:p>
        </p:txBody>
      </p:sp>
      <p:pic>
        <p:nvPicPr>
          <p:cNvPr id="4" name="Segnaposto contenuto 3" descr="Louis_XIV_of_Franc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31840" y="1484784"/>
            <a:ext cx="3392447" cy="482151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Orari lezioni – Aula 15 corpo centrale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t-IT" dirty="0" smtClean="0"/>
              <a:t>Martedì: 11.40-13.10</a:t>
            </a:r>
          </a:p>
          <a:p>
            <a:pPr>
              <a:buNone/>
            </a:pPr>
            <a:r>
              <a:rPr lang="it-IT" dirty="0" smtClean="0"/>
              <a:t>Mercoledì: 14.45-16.20</a:t>
            </a:r>
          </a:p>
          <a:p>
            <a:pPr>
              <a:buNone/>
            </a:pPr>
            <a:r>
              <a:rPr lang="it-IT" dirty="0" smtClean="0"/>
              <a:t>Giovedì: 8.30-10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Ricevimento studenti : Giovedì, 10.30-11.30</a:t>
            </a:r>
          </a:p>
          <a:p>
            <a:pPr>
              <a:buNone/>
            </a:pPr>
            <a:r>
              <a:rPr lang="it-IT" dirty="0" smtClean="0"/>
              <a:t>Studio 120 – corpo centrale – terzo piano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Personaggi che non sono </a:t>
            </a:r>
            <a:r>
              <a:rPr lang="it-IT" dirty="0" err="1" smtClean="0"/>
              <a:t>RE…</a:t>
            </a:r>
            <a:endParaRPr lang="it-IT" dirty="0"/>
          </a:p>
        </p:txBody>
      </p:sp>
      <p:pic>
        <p:nvPicPr>
          <p:cNvPr id="4" name="Segnaposto contenuto 3" descr="Lerm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87824" y="1645335"/>
            <a:ext cx="3024336" cy="423407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Nella monarchia spagnola</a:t>
            </a:r>
            <a:endParaRPr lang="it-IT" dirty="0"/>
          </a:p>
        </p:txBody>
      </p:sp>
      <p:pic>
        <p:nvPicPr>
          <p:cNvPr id="4" name="Segnaposto contenuto 3" descr="Velázquez_-_Conde_Duque_de_Olivares_(Museo_del_Prado,_1634-35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890" y="1600200"/>
            <a:ext cx="342822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.. in quella </a:t>
            </a:r>
            <a:r>
              <a:rPr lang="it-IT" dirty="0" err="1" smtClean="0"/>
              <a:t>francese…</a:t>
            </a:r>
            <a:endParaRPr lang="it-IT" dirty="0"/>
          </a:p>
        </p:txBody>
      </p:sp>
      <p:pic>
        <p:nvPicPr>
          <p:cNvPr id="4" name="Segnaposto contenuto 3" descr="Richelie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31840" y="1718595"/>
            <a:ext cx="2952328" cy="43964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…</a:t>
            </a:r>
            <a:endParaRPr lang="it-IT" dirty="0"/>
          </a:p>
        </p:txBody>
      </p:sp>
      <p:pic>
        <p:nvPicPr>
          <p:cNvPr id="4" name="Segnaposto contenuto 3" descr="Cardinal_Mazarin_by_Pierre_Mignard_(Musée_Condé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59964" y="1729581"/>
            <a:ext cx="3624072" cy="4267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 in quella inglese</a:t>
            </a:r>
            <a:endParaRPr lang="it-IT" dirty="0"/>
          </a:p>
        </p:txBody>
      </p:sp>
      <p:pic>
        <p:nvPicPr>
          <p:cNvPr id="4" name="Segnaposto contenuto 3" descr="GeorgeVilliers Buckingha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45482" y="1600200"/>
            <a:ext cx="3253036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XVIII secolo: gli illuministi</a:t>
            </a:r>
            <a:endParaRPr lang="it-IT" dirty="0"/>
          </a:p>
        </p:txBody>
      </p:sp>
      <p:pic>
        <p:nvPicPr>
          <p:cNvPr id="4" name="Segnaposto contenuto 3" descr="Voltair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00187" y="2020094"/>
            <a:ext cx="6143625" cy="3686175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 ancora</a:t>
            </a:r>
            <a:endParaRPr lang="it-IT" dirty="0"/>
          </a:p>
        </p:txBody>
      </p:sp>
      <p:pic>
        <p:nvPicPr>
          <p:cNvPr id="4" name="Segnaposto contenuto 3" descr="Roussea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46604" y="1600200"/>
            <a:ext cx="3250791" cy="4525963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Scienziati e padri costituenti</a:t>
            </a:r>
            <a:endParaRPr lang="it-IT" dirty="0"/>
          </a:p>
        </p:txBody>
      </p:sp>
      <p:pic>
        <p:nvPicPr>
          <p:cNvPr id="4" name="Segnaposto contenuto 3" descr="Franl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0750" y="2782094"/>
            <a:ext cx="4762500" cy="2162175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Militari e presidenti americani</a:t>
            </a:r>
            <a:endParaRPr lang="it-IT" dirty="0"/>
          </a:p>
        </p:txBody>
      </p:sp>
      <p:pic>
        <p:nvPicPr>
          <p:cNvPr id="4" name="Segnaposto contenuto 3" descr="georgewashingt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12540" y="2092370"/>
            <a:ext cx="2918919" cy="3541622"/>
          </a:xfr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Militari francesi</a:t>
            </a:r>
            <a:endParaRPr lang="it-IT" dirty="0"/>
          </a:p>
        </p:txBody>
      </p:sp>
      <p:pic>
        <p:nvPicPr>
          <p:cNvPr id="4" name="Segnaposto contenuto 3" descr="Napoleone giovan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84500" y="1615281"/>
            <a:ext cx="3175000" cy="44958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Mar 4 ottobre – </a:t>
            </a:r>
            <a:r>
              <a:rPr lang="it-IT" dirty="0" err="1" smtClean="0"/>
              <a:t>mer</a:t>
            </a:r>
            <a:r>
              <a:rPr lang="it-IT" dirty="0" smtClean="0"/>
              <a:t> 21 dicembre 2022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t-IT" dirty="0" smtClean="0"/>
              <a:t>No lezione:</a:t>
            </a:r>
          </a:p>
          <a:p>
            <a:pPr>
              <a:buNone/>
            </a:pPr>
            <a:r>
              <a:rPr lang="it-IT" dirty="0" smtClean="0"/>
              <a:t>Settimana 11-12-13 ottobre 2022</a:t>
            </a:r>
          </a:p>
          <a:p>
            <a:pPr>
              <a:buNone/>
            </a:pPr>
            <a:r>
              <a:rPr lang="it-IT" dirty="0" smtClean="0"/>
              <a:t>Feste previste nel calendario accademico</a:t>
            </a:r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Napoleone Bonaparte</a:t>
            </a:r>
            <a:endParaRPr lang="it-IT" dirty="0"/>
          </a:p>
        </p:txBody>
      </p:sp>
      <p:pic>
        <p:nvPicPr>
          <p:cNvPr id="4" name="Segnaposto contenuto 3" descr="Napoleone imperator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99792" y="1700808"/>
            <a:ext cx="3600400" cy="4609304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6600" b="1" dirty="0" smtClean="0">
                <a:solidFill>
                  <a:srgbClr val="FF0066"/>
                </a:solidFill>
              </a:rPr>
              <a:t>1492-1789</a:t>
            </a:r>
            <a:endParaRPr lang="it-IT" sz="6600" b="1" dirty="0">
              <a:solidFill>
                <a:srgbClr val="FF0066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it-IT" sz="36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1453?</a:t>
            </a:r>
          </a:p>
          <a:p>
            <a:pPr>
              <a:buNone/>
            </a:pPr>
            <a:r>
              <a:rPr lang="it-IT" sz="36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1517?</a:t>
            </a:r>
          </a:p>
          <a:p>
            <a:pPr>
              <a:buNone/>
            </a:pPr>
            <a:r>
              <a:rPr lang="it-IT" sz="36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1648?</a:t>
            </a:r>
          </a:p>
          <a:p>
            <a:pPr>
              <a:buNone/>
            </a:pPr>
            <a:endParaRPr lang="it-IT" sz="3600" b="1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it-IT" sz="36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1799?</a:t>
            </a:r>
          </a:p>
          <a:p>
            <a:pPr>
              <a:buNone/>
            </a:pPr>
            <a:r>
              <a:rPr lang="it-IT" sz="36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1815?</a:t>
            </a:r>
          </a:p>
          <a:p>
            <a:pPr>
              <a:buNone/>
            </a:pPr>
            <a:r>
              <a:rPr lang="it-IT" sz="36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1848?</a:t>
            </a:r>
            <a:endParaRPr lang="it-IT" sz="3600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1143000"/>
          </a:xfrm>
        </p:spPr>
        <p:txBody>
          <a:bodyPr>
            <a:normAutofit fontScale="90000"/>
          </a:bodyPr>
          <a:lstStyle/>
          <a:p>
            <a:r>
              <a:rPr lang="it-IT" b="1" dirty="0" smtClean="0">
                <a:solidFill>
                  <a:srgbClr val="7030A0"/>
                </a:solidFill>
              </a:rPr>
              <a:t>Età moderna:una nuova </a:t>
            </a:r>
            <a:r>
              <a:rPr lang="it-IT" b="1" i="1" dirty="0" smtClean="0">
                <a:solidFill>
                  <a:srgbClr val="7030A0"/>
                </a:solidFill>
              </a:rPr>
              <a:t>middle </a:t>
            </a:r>
            <a:r>
              <a:rPr lang="it-IT" b="1" i="1" dirty="0" err="1" smtClean="0">
                <a:solidFill>
                  <a:srgbClr val="7030A0"/>
                </a:solidFill>
              </a:rPr>
              <a:t>age</a:t>
            </a:r>
            <a:r>
              <a:rPr lang="it-IT" b="1" dirty="0" smtClean="0">
                <a:solidFill>
                  <a:srgbClr val="7030A0"/>
                </a:solidFill>
              </a:rPr>
              <a:t>?</a:t>
            </a:r>
            <a:endParaRPr lang="it-IT" b="1" dirty="0">
              <a:solidFill>
                <a:srgbClr val="7030A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it-IT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 Medioevo</a:t>
            </a:r>
          </a:p>
          <a:p>
            <a:pPr algn="ctr">
              <a:buNone/>
            </a:pPr>
            <a:endParaRPr lang="it-IT" sz="44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it-IT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 </a:t>
            </a:r>
          </a:p>
          <a:p>
            <a:pPr algn="ctr">
              <a:buNone/>
            </a:pPr>
            <a:endParaRPr lang="it-IT" sz="44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it-IT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Età contemporanea</a:t>
            </a:r>
            <a:endParaRPr lang="it-IT" sz="4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Carlo V</a:t>
            </a:r>
            <a:endParaRPr lang="it-IT" dirty="0">
              <a:latin typeface="Georgia" pitchFamily="18" charset="0"/>
            </a:endParaRPr>
          </a:p>
        </p:txBody>
      </p:sp>
      <p:pic>
        <p:nvPicPr>
          <p:cNvPr id="4" name="Segnaposto contenuto 3" descr="Carlo V Tizian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78761" y="1052513"/>
            <a:ext cx="4657915" cy="554513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it-IT" dirty="0" smtClean="0">
                <a:latin typeface="Georgia" pitchFamily="18" charset="0"/>
              </a:rPr>
              <a:t>Filippo II</a:t>
            </a:r>
            <a:endParaRPr lang="it-IT" dirty="0">
              <a:latin typeface="Georgia" pitchFamily="18" charset="0"/>
            </a:endParaRPr>
          </a:p>
        </p:txBody>
      </p:sp>
      <p:pic>
        <p:nvPicPr>
          <p:cNvPr id="4" name="Segnaposto contenuto 3" descr="Filippo II Tizian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67792" y="1125538"/>
            <a:ext cx="3079854" cy="547211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Enrico VIII</a:t>
            </a:r>
            <a:endParaRPr lang="it-IT" dirty="0"/>
          </a:p>
        </p:txBody>
      </p:sp>
      <p:pic>
        <p:nvPicPr>
          <p:cNvPr id="4" name="Segnaposto contenuto 3" descr="Enrico VIII Holbe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99792" y="1196752"/>
            <a:ext cx="4033581" cy="506731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Elisabetta I</a:t>
            </a:r>
            <a:endParaRPr lang="it-IT" dirty="0"/>
          </a:p>
        </p:txBody>
      </p:sp>
      <p:pic>
        <p:nvPicPr>
          <p:cNvPr id="4" name="Segnaposto contenuto 3" descr="Elisabetta 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46189" y="1341438"/>
            <a:ext cx="3251621" cy="51117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165</Words>
  <Application>Microsoft Office PowerPoint</Application>
  <PresentationFormat>Presentazione su schermo (4:3)</PresentationFormat>
  <Paragraphs>52</Paragraphs>
  <Slides>30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30</vt:i4>
      </vt:variant>
    </vt:vector>
  </HeadingPairs>
  <TitlesOfParts>
    <vt:vector size="31" baseType="lpstr">
      <vt:lpstr>Tema di Office</vt:lpstr>
      <vt:lpstr>Storia moderna a.a. 2022/2023</vt:lpstr>
      <vt:lpstr>Orari lezioni – Aula 15 corpo centrale</vt:lpstr>
      <vt:lpstr>Mar 4 ottobre – mer 21 dicembre 2022</vt:lpstr>
      <vt:lpstr>1492-1789</vt:lpstr>
      <vt:lpstr>Età moderna:una nuova middle age?</vt:lpstr>
      <vt:lpstr>Carlo V</vt:lpstr>
      <vt:lpstr>Filippo II</vt:lpstr>
      <vt:lpstr>Enrico VIII</vt:lpstr>
      <vt:lpstr>Elisabetta I</vt:lpstr>
      <vt:lpstr>Inghilterra XVI secolo</vt:lpstr>
      <vt:lpstr>Maria Tudor! Con chi era sposata?</vt:lpstr>
      <vt:lpstr>Ancora 500 inglese</vt:lpstr>
      <vt:lpstr>In Francia, intanto</vt:lpstr>
      <vt:lpstr>…e ancora un’italiana…</vt:lpstr>
      <vt:lpstr>Enrico IV di Borbone e Maria de Medici</vt:lpstr>
      <vt:lpstr>500 europeo</vt:lpstr>
      <vt:lpstr>500 europeo</vt:lpstr>
      <vt:lpstr>500 europeo</vt:lpstr>
      <vt:lpstr>600 europeo</vt:lpstr>
      <vt:lpstr>Personaggi che non sono RE…</vt:lpstr>
      <vt:lpstr>Nella monarchia spagnola</vt:lpstr>
      <vt:lpstr>.. in quella francese…</vt:lpstr>
      <vt:lpstr>…</vt:lpstr>
      <vt:lpstr>E in quella inglese</vt:lpstr>
      <vt:lpstr>XVIII secolo: gli illuministi</vt:lpstr>
      <vt:lpstr>E ancora</vt:lpstr>
      <vt:lpstr>Scienziati e padri costituenti</vt:lpstr>
      <vt:lpstr>Militari e presidenti americani</vt:lpstr>
      <vt:lpstr>Militari francesi</vt:lpstr>
      <vt:lpstr>Napoleone Bonaparte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Storia moderna a.a. 2022/2023</dc:title>
  <dc:creator>Rafaella Pilo</dc:creator>
  <cp:lastModifiedBy>Rafaella Pilo</cp:lastModifiedBy>
  <cp:revision>11</cp:revision>
  <dcterms:created xsi:type="dcterms:W3CDTF">2022-09-19T06:53:14Z</dcterms:created>
  <dcterms:modified xsi:type="dcterms:W3CDTF">2022-09-19T11:15:03Z</dcterms:modified>
</cp:coreProperties>
</file>