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compatMode="1" strictFirstAndLastChars="0" saveSubsetFonts="1">
  <p:sldMasterIdLst>
    <p:sldMasterId id="2147483651" r:id="rId1"/>
  </p:sldMasterIdLst>
  <p:notesMasterIdLst>
    <p:notesMasterId r:id="rId37"/>
  </p:notesMasterIdLst>
  <p:sldIdLst>
    <p:sldId id="316" r:id="rId2"/>
    <p:sldId id="344" r:id="rId3"/>
    <p:sldId id="345" r:id="rId4"/>
    <p:sldId id="318" r:id="rId5"/>
    <p:sldId id="317" r:id="rId6"/>
    <p:sldId id="308" r:id="rId7"/>
    <p:sldId id="310" r:id="rId8"/>
    <p:sldId id="338" r:id="rId9"/>
    <p:sldId id="307" r:id="rId10"/>
    <p:sldId id="319" r:id="rId11"/>
    <p:sldId id="309" r:id="rId12"/>
    <p:sldId id="320" r:id="rId13"/>
    <p:sldId id="321" r:id="rId14"/>
    <p:sldId id="324" r:id="rId15"/>
    <p:sldId id="325" r:id="rId16"/>
    <p:sldId id="330" r:id="rId17"/>
    <p:sldId id="331" r:id="rId18"/>
    <p:sldId id="261" r:id="rId19"/>
    <p:sldId id="312" r:id="rId20"/>
    <p:sldId id="313" r:id="rId21"/>
    <p:sldId id="339" r:id="rId22"/>
    <p:sldId id="340" r:id="rId23"/>
    <p:sldId id="314" r:id="rId24"/>
    <p:sldId id="315" r:id="rId25"/>
    <p:sldId id="311" r:id="rId26"/>
    <p:sldId id="306" r:id="rId27"/>
    <p:sldId id="348" r:id="rId28"/>
    <p:sldId id="349" r:id="rId29"/>
    <p:sldId id="350" r:id="rId30"/>
    <p:sldId id="351" r:id="rId31"/>
    <p:sldId id="354" r:id="rId32"/>
    <p:sldId id="352" r:id="rId33"/>
    <p:sldId id="355" r:id="rId34"/>
    <p:sldId id="353" r:id="rId35"/>
    <p:sldId id="356" r:id="rId36"/>
  </p:sldIdLst>
  <p:sldSz cx="9144000" cy="6858000" type="screen4x3"/>
  <p:notesSz cx="6858000" cy="9144000"/>
  <p:defaultTextStyle>
    <a:defPPr>
      <a:defRPr lang="it-IT"/>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94648" autoAdjust="0"/>
  </p:normalViewPr>
  <p:slideViewPr>
    <p:cSldViewPr>
      <p:cViewPr varScale="1">
        <p:scale>
          <a:sx n="112" d="100"/>
          <a:sy n="112" d="100"/>
        </p:scale>
        <p:origin x="1544"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3" d="100"/>
          <a:sy n="43" d="100"/>
        </p:scale>
        <p:origin x="-1422"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4996493A-1236-92EC-3665-49CF3E3012C1}"/>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it-IT"/>
          </a:p>
        </p:txBody>
      </p:sp>
      <p:sp>
        <p:nvSpPr>
          <p:cNvPr id="7171" name="Rectangle 3">
            <a:extLst>
              <a:ext uri="{FF2B5EF4-FFF2-40B4-BE49-F238E27FC236}">
                <a16:creationId xmlns:a16="http://schemas.microsoft.com/office/drawing/2014/main" id="{58EB270B-F422-E858-C13D-BEB2BB3E39D7}"/>
              </a:ext>
            </a:extLst>
          </p:cNvPr>
          <p:cNvSpPr>
            <a:spLocks noGrp="1" noChangeArrowheads="1"/>
          </p:cNvSpPr>
          <p:nvPr>
            <p:ph type="dt"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it-IT"/>
          </a:p>
        </p:txBody>
      </p:sp>
      <p:sp>
        <p:nvSpPr>
          <p:cNvPr id="13316" name="Rectangle 4">
            <a:extLst>
              <a:ext uri="{FF2B5EF4-FFF2-40B4-BE49-F238E27FC236}">
                <a16:creationId xmlns:a16="http://schemas.microsoft.com/office/drawing/2014/main" id="{340603EE-5F11-4C66-5067-CEAC06AE4F29}"/>
              </a:ext>
            </a:extLst>
          </p:cNvPr>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a:extLst>
              <a:ext uri="{FF2B5EF4-FFF2-40B4-BE49-F238E27FC236}">
                <a16:creationId xmlns:a16="http://schemas.microsoft.com/office/drawing/2014/main" id="{F78712A7-E7CD-DA8A-7EF3-88D282E69177}"/>
              </a:ext>
            </a:extLst>
          </p:cNvPr>
          <p:cNvSpPr>
            <a:spLocks noGrp="1" noChangeArrowheads="1"/>
          </p:cNvSpPr>
          <p:nvPr>
            <p:ph type="body" sz="quarter" idx="3"/>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7174" name="Rectangle 6">
            <a:extLst>
              <a:ext uri="{FF2B5EF4-FFF2-40B4-BE49-F238E27FC236}">
                <a16:creationId xmlns:a16="http://schemas.microsoft.com/office/drawing/2014/main" id="{C0DD1A42-5095-BBEA-96E0-FA5E2D72B58B}"/>
              </a:ext>
            </a:extLst>
          </p:cNvPr>
          <p:cNvSpPr>
            <a:spLocks noGrp="1" noChangeArrowheads="1"/>
          </p:cNvSpPr>
          <p:nvPr>
            <p:ph type="ftr" sz="quarter" idx="4"/>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it-IT"/>
          </a:p>
        </p:txBody>
      </p:sp>
      <p:sp>
        <p:nvSpPr>
          <p:cNvPr id="7175" name="Rectangle 7">
            <a:extLst>
              <a:ext uri="{FF2B5EF4-FFF2-40B4-BE49-F238E27FC236}">
                <a16:creationId xmlns:a16="http://schemas.microsoft.com/office/drawing/2014/main" id="{E529D1BC-9FE0-09E3-CDC8-5D74F67709A4}"/>
              </a:ext>
            </a:extLst>
          </p:cNvPr>
          <p:cNvSpPr>
            <a:spLocks noGrp="1" noChangeArrowheads="1"/>
          </p:cNvSpPr>
          <p:nvPr>
            <p:ph type="sldNum" sz="quarter" idx="5"/>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atin typeface="Times New Roman" panose="02020603050405020304" pitchFamily="18" charset="0"/>
              </a:defRPr>
            </a:lvl1pPr>
          </a:lstStyle>
          <a:p>
            <a:pPr>
              <a:defRPr/>
            </a:pPr>
            <a:fld id="{FC190A59-1C84-F845-8502-E4954FE9EB92}"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a:extLst>
              <a:ext uri="{FF2B5EF4-FFF2-40B4-BE49-F238E27FC236}">
                <a16:creationId xmlns:a16="http://schemas.microsoft.com/office/drawing/2014/main" id="{4BAA8B5F-B6C4-F3C3-6A34-0877B50BE31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D529B9D-372B-EA41-A8F8-1B8455A583A4}" type="slidenum">
              <a:rPr lang="it-IT" altLang="it-IT" smtClean="0">
                <a:latin typeface="Times New Roman" panose="02020603050405020304" pitchFamily="18" charset="0"/>
              </a:rPr>
              <a:pPr/>
              <a:t>1</a:t>
            </a:fld>
            <a:endParaRPr lang="it-IT" altLang="it-IT">
              <a:latin typeface="Times New Roman" panose="02020603050405020304" pitchFamily="18" charset="0"/>
            </a:endParaRPr>
          </a:p>
        </p:txBody>
      </p:sp>
      <p:sp>
        <p:nvSpPr>
          <p:cNvPr id="15362" name="Rectangle 2">
            <a:extLst>
              <a:ext uri="{FF2B5EF4-FFF2-40B4-BE49-F238E27FC236}">
                <a16:creationId xmlns:a16="http://schemas.microsoft.com/office/drawing/2014/main" id="{A066DBDA-87FF-B9F2-B0F2-313ECCC60844}"/>
              </a:ext>
            </a:extLst>
          </p:cNvPr>
          <p:cNvSpPr>
            <a:spLocks noChangeArrowheads="1" noTextEdit="1"/>
          </p:cNvSpPr>
          <p:nvPr>
            <p:ph type="sldImg"/>
          </p:nvPr>
        </p:nvSpPr>
        <p:spPr>
          <a:ln/>
        </p:spPr>
      </p:sp>
      <p:sp>
        <p:nvSpPr>
          <p:cNvPr id="15363" name="Rectangle 3">
            <a:extLst>
              <a:ext uri="{FF2B5EF4-FFF2-40B4-BE49-F238E27FC236}">
                <a16:creationId xmlns:a16="http://schemas.microsoft.com/office/drawing/2014/main" id="{9DE12729-551A-BBD9-8B70-31DB2FFE8F4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765F0D07-9A5A-6B11-4E65-900E57E119C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FFEFB31-6059-E942-9E0F-C64698155C2B}" type="slidenum">
              <a:rPr lang="it-IT" altLang="it-IT" smtClean="0">
                <a:latin typeface="Times New Roman" panose="02020603050405020304" pitchFamily="18" charset="0"/>
              </a:rPr>
              <a:pPr/>
              <a:t>2</a:t>
            </a:fld>
            <a:endParaRPr lang="it-IT" altLang="it-IT">
              <a:latin typeface="Times New Roman" panose="02020603050405020304" pitchFamily="18" charset="0"/>
            </a:endParaRPr>
          </a:p>
        </p:txBody>
      </p:sp>
      <p:sp>
        <p:nvSpPr>
          <p:cNvPr id="17410" name="Rectangle 2">
            <a:extLst>
              <a:ext uri="{FF2B5EF4-FFF2-40B4-BE49-F238E27FC236}">
                <a16:creationId xmlns:a16="http://schemas.microsoft.com/office/drawing/2014/main" id="{6807AD77-9AB0-D630-96E6-07A17EB700AE}"/>
              </a:ext>
            </a:extLst>
          </p:cNvPr>
          <p:cNvSpPr>
            <a:spLocks noChangeArrowheads="1" noTextEdit="1"/>
          </p:cNvSpPr>
          <p:nvPr>
            <p:ph type="sldImg"/>
          </p:nvPr>
        </p:nvSpPr>
        <p:spPr>
          <a:ln/>
        </p:spPr>
      </p:sp>
      <p:sp>
        <p:nvSpPr>
          <p:cNvPr id="17411" name="Rectangle 3">
            <a:extLst>
              <a:ext uri="{FF2B5EF4-FFF2-40B4-BE49-F238E27FC236}">
                <a16:creationId xmlns:a16="http://schemas.microsoft.com/office/drawing/2014/main" id="{0E4B8AC2-5209-7667-8B47-E26AE0C0FFD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a:extLst>
              <a:ext uri="{FF2B5EF4-FFF2-40B4-BE49-F238E27FC236}">
                <a16:creationId xmlns:a16="http://schemas.microsoft.com/office/drawing/2014/main" id="{B4C712D2-C26C-3319-F8CC-CB388FF79A0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44DBCC0-283F-6748-9624-A154FCE2A8F0}" type="slidenum">
              <a:rPr lang="it-IT" altLang="it-IT" smtClean="0">
                <a:latin typeface="Times New Roman" panose="02020603050405020304" pitchFamily="18" charset="0"/>
              </a:rPr>
              <a:pPr/>
              <a:t>3</a:t>
            </a:fld>
            <a:endParaRPr lang="it-IT" altLang="it-IT">
              <a:latin typeface="Times New Roman" panose="02020603050405020304" pitchFamily="18" charset="0"/>
            </a:endParaRPr>
          </a:p>
        </p:txBody>
      </p:sp>
      <p:sp>
        <p:nvSpPr>
          <p:cNvPr id="19458" name="Rectangle 2">
            <a:extLst>
              <a:ext uri="{FF2B5EF4-FFF2-40B4-BE49-F238E27FC236}">
                <a16:creationId xmlns:a16="http://schemas.microsoft.com/office/drawing/2014/main" id="{B3CEC287-73E9-ACED-7095-948CE35E5379}"/>
              </a:ext>
            </a:extLst>
          </p:cNvPr>
          <p:cNvSpPr>
            <a:spLocks noChangeArrowheads="1" noTextEdit="1"/>
          </p:cNvSpPr>
          <p:nvPr>
            <p:ph type="sldImg"/>
          </p:nvPr>
        </p:nvSpPr>
        <p:spPr>
          <a:ln/>
        </p:spPr>
      </p:sp>
      <p:sp>
        <p:nvSpPr>
          <p:cNvPr id="19459" name="Rectangle 3">
            <a:extLst>
              <a:ext uri="{FF2B5EF4-FFF2-40B4-BE49-F238E27FC236}">
                <a16:creationId xmlns:a16="http://schemas.microsoft.com/office/drawing/2014/main" id="{6B7E27FF-236B-4E93-C775-4BDBE03EC77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a:extLst>
              <a:ext uri="{FF2B5EF4-FFF2-40B4-BE49-F238E27FC236}">
                <a16:creationId xmlns:a16="http://schemas.microsoft.com/office/drawing/2014/main" id="{B23D5FAE-18FF-2555-F488-782411E32B6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6FF97B9-18A8-9A46-9B76-4C1E124498B1}" type="slidenum">
              <a:rPr lang="it-IT" altLang="it-IT" smtClean="0">
                <a:latin typeface="Times New Roman" panose="02020603050405020304" pitchFamily="18" charset="0"/>
              </a:rPr>
              <a:pPr/>
              <a:t>4</a:t>
            </a:fld>
            <a:endParaRPr lang="it-IT" altLang="it-IT">
              <a:latin typeface="Times New Roman" panose="02020603050405020304" pitchFamily="18" charset="0"/>
            </a:endParaRPr>
          </a:p>
        </p:txBody>
      </p:sp>
      <p:sp>
        <p:nvSpPr>
          <p:cNvPr id="21506" name="Rectangle 2">
            <a:extLst>
              <a:ext uri="{FF2B5EF4-FFF2-40B4-BE49-F238E27FC236}">
                <a16:creationId xmlns:a16="http://schemas.microsoft.com/office/drawing/2014/main" id="{5B287186-826E-7E21-D98F-72110D657A33}"/>
              </a:ext>
            </a:extLst>
          </p:cNvPr>
          <p:cNvSpPr>
            <a:spLocks noChangeArrowheads="1" noTextEdit="1"/>
          </p:cNvSpPr>
          <p:nvPr>
            <p:ph type="sldImg"/>
          </p:nvPr>
        </p:nvSpPr>
        <p:spPr>
          <a:ln/>
        </p:spPr>
      </p:sp>
      <p:sp>
        <p:nvSpPr>
          <p:cNvPr id="21507" name="Rectangle 3">
            <a:extLst>
              <a:ext uri="{FF2B5EF4-FFF2-40B4-BE49-F238E27FC236}">
                <a16:creationId xmlns:a16="http://schemas.microsoft.com/office/drawing/2014/main" id="{5A290A64-7460-4CD8-847F-80C2224A59B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7CE1E687-4CAC-3314-7847-1E384717917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7DF4E3D-2609-6E4E-B0C3-3DA65684D8CE}" type="slidenum">
              <a:rPr lang="it-IT" altLang="it-IT" smtClean="0">
                <a:latin typeface="Times New Roman" panose="02020603050405020304" pitchFamily="18" charset="0"/>
              </a:rPr>
              <a:pPr/>
              <a:t>5</a:t>
            </a:fld>
            <a:endParaRPr lang="it-IT" altLang="it-IT">
              <a:latin typeface="Times New Roman" panose="02020603050405020304" pitchFamily="18" charset="0"/>
            </a:endParaRPr>
          </a:p>
        </p:txBody>
      </p:sp>
      <p:sp>
        <p:nvSpPr>
          <p:cNvPr id="23554" name="Rectangle 2">
            <a:extLst>
              <a:ext uri="{FF2B5EF4-FFF2-40B4-BE49-F238E27FC236}">
                <a16:creationId xmlns:a16="http://schemas.microsoft.com/office/drawing/2014/main" id="{A350B0AA-D98F-6897-86A7-FBE5AF7A2CC7}"/>
              </a:ext>
            </a:extLst>
          </p:cNvPr>
          <p:cNvSpPr>
            <a:spLocks noChangeArrowheads="1" noTextEdit="1"/>
          </p:cNvSpPr>
          <p:nvPr>
            <p:ph type="sldImg"/>
          </p:nvPr>
        </p:nvSpPr>
        <p:spPr>
          <a:ln/>
        </p:spPr>
      </p:sp>
      <p:sp>
        <p:nvSpPr>
          <p:cNvPr id="23555" name="Rectangle 3">
            <a:extLst>
              <a:ext uri="{FF2B5EF4-FFF2-40B4-BE49-F238E27FC236}">
                <a16:creationId xmlns:a16="http://schemas.microsoft.com/office/drawing/2014/main" id="{7A198167-487B-E664-0AD5-2B92926AB43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a:extLst>
              <a:ext uri="{FF2B5EF4-FFF2-40B4-BE49-F238E27FC236}">
                <a16:creationId xmlns:a16="http://schemas.microsoft.com/office/drawing/2014/main" id="{ABCE54E0-58B6-0B5A-FDAE-3C98FD4FD68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9B7F603-C69B-8D44-A711-BDB7115370D0}" type="slidenum">
              <a:rPr lang="it-IT" altLang="it-IT" smtClean="0"/>
              <a:pPr>
                <a:spcBef>
                  <a:spcPct val="0"/>
                </a:spcBef>
              </a:pPr>
              <a:t>6</a:t>
            </a:fld>
            <a:endParaRPr lang="it-IT" altLang="it-IT"/>
          </a:p>
        </p:txBody>
      </p:sp>
      <p:sp>
        <p:nvSpPr>
          <p:cNvPr id="25602" name="Rectangle 2">
            <a:extLst>
              <a:ext uri="{FF2B5EF4-FFF2-40B4-BE49-F238E27FC236}">
                <a16:creationId xmlns:a16="http://schemas.microsoft.com/office/drawing/2014/main" id="{4707CDC8-3A2B-5805-B86B-3AEC3181A968}"/>
              </a:ext>
            </a:extLst>
          </p:cNvPr>
          <p:cNvSpPr>
            <a:spLocks noChangeArrowheads="1" noTextEdit="1"/>
          </p:cNvSpPr>
          <p:nvPr>
            <p:ph type="sldImg"/>
          </p:nvPr>
        </p:nvSpPr>
        <p:spPr>
          <a:ln/>
        </p:spPr>
      </p:sp>
      <p:sp>
        <p:nvSpPr>
          <p:cNvPr id="25603" name="Rectangle 3">
            <a:extLst>
              <a:ext uri="{FF2B5EF4-FFF2-40B4-BE49-F238E27FC236}">
                <a16:creationId xmlns:a16="http://schemas.microsoft.com/office/drawing/2014/main" id="{98EE3066-AAFB-7605-6257-E07C6A0896E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GB"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a:extLst>
              <a:ext uri="{FF2B5EF4-FFF2-40B4-BE49-F238E27FC236}">
                <a16:creationId xmlns:a16="http://schemas.microsoft.com/office/drawing/2014/main" id="{6EC943B9-2481-E7EE-143D-A3D1E458595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963AE7F-3259-3B48-A1BA-F680C409EA9F}" type="slidenum">
              <a:rPr lang="it-IT" altLang="it-IT" smtClean="0"/>
              <a:pPr>
                <a:spcBef>
                  <a:spcPct val="0"/>
                </a:spcBef>
              </a:pPr>
              <a:t>7</a:t>
            </a:fld>
            <a:endParaRPr lang="it-IT" altLang="it-IT"/>
          </a:p>
        </p:txBody>
      </p:sp>
      <p:sp>
        <p:nvSpPr>
          <p:cNvPr id="27650" name="Rectangle 2">
            <a:extLst>
              <a:ext uri="{FF2B5EF4-FFF2-40B4-BE49-F238E27FC236}">
                <a16:creationId xmlns:a16="http://schemas.microsoft.com/office/drawing/2014/main" id="{F191200E-6670-453F-7921-B9FDE4FFE615}"/>
              </a:ext>
            </a:extLst>
          </p:cNvPr>
          <p:cNvSpPr>
            <a:spLocks noChangeArrowheads="1" noTextEdit="1"/>
          </p:cNvSpPr>
          <p:nvPr>
            <p:ph type="sldImg"/>
          </p:nvPr>
        </p:nvSpPr>
        <p:spPr>
          <a:ln/>
        </p:spPr>
      </p:sp>
      <p:sp>
        <p:nvSpPr>
          <p:cNvPr id="27651" name="Rectangle 3">
            <a:extLst>
              <a:ext uri="{FF2B5EF4-FFF2-40B4-BE49-F238E27FC236}">
                <a16:creationId xmlns:a16="http://schemas.microsoft.com/office/drawing/2014/main" id="{CAA9B51E-D952-1B83-7B94-5FF72B1D4E0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GB"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a:extLst>
              <a:ext uri="{FF2B5EF4-FFF2-40B4-BE49-F238E27FC236}">
                <a16:creationId xmlns:a16="http://schemas.microsoft.com/office/drawing/2014/main" id="{45B4E75E-848F-355C-7533-7B65D920E50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1E0467A-3188-154E-B8D3-236A0C4CB74E}" type="slidenum">
              <a:rPr lang="it-IT" altLang="it-IT" smtClean="0"/>
              <a:pPr>
                <a:spcBef>
                  <a:spcPct val="0"/>
                </a:spcBef>
              </a:pPr>
              <a:t>11</a:t>
            </a:fld>
            <a:endParaRPr lang="it-IT" altLang="it-IT"/>
          </a:p>
        </p:txBody>
      </p:sp>
      <p:sp>
        <p:nvSpPr>
          <p:cNvPr id="32770" name="Rectangle 2">
            <a:extLst>
              <a:ext uri="{FF2B5EF4-FFF2-40B4-BE49-F238E27FC236}">
                <a16:creationId xmlns:a16="http://schemas.microsoft.com/office/drawing/2014/main" id="{113A9EB1-4F45-25F1-7D74-D74272C6FD13}"/>
              </a:ext>
            </a:extLst>
          </p:cNvPr>
          <p:cNvSpPr>
            <a:spLocks noChangeArrowheads="1" noTextEdit="1"/>
          </p:cNvSpPr>
          <p:nvPr>
            <p:ph type="sldImg"/>
          </p:nvPr>
        </p:nvSpPr>
        <p:spPr>
          <a:ln/>
        </p:spPr>
      </p:sp>
      <p:sp>
        <p:nvSpPr>
          <p:cNvPr id="32771" name="Rectangle 3">
            <a:extLst>
              <a:ext uri="{FF2B5EF4-FFF2-40B4-BE49-F238E27FC236}">
                <a16:creationId xmlns:a16="http://schemas.microsoft.com/office/drawing/2014/main" id="{E711C0FC-B4E4-1981-2202-04F4FE47733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GB"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50B59D07-A8FE-C3DD-3BA5-E95BF907F573}"/>
              </a:ext>
            </a:extLst>
          </p:cNvPr>
          <p:cNvGrpSpPr>
            <a:grpSpLocks/>
          </p:cNvGrpSpPr>
          <p:nvPr/>
        </p:nvGrpSpPr>
        <p:grpSpPr bwMode="auto">
          <a:xfrm>
            <a:off x="4716463" y="5345113"/>
            <a:ext cx="4427537" cy="1512887"/>
            <a:chOff x="2971" y="3367"/>
            <a:chExt cx="2789" cy="953"/>
          </a:xfrm>
        </p:grpSpPr>
        <p:sp>
          <p:nvSpPr>
            <p:cNvPr id="3" name="Freeform 3">
              <a:extLst>
                <a:ext uri="{FF2B5EF4-FFF2-40B4-BE49-F238E27FC236}">
                  <a16:creationId xmlns:a16="http://schemas.microsoft.com/office/drawing/2014/main" id="{802125F3-2102-52DD-13CA-326EE0881AA1}"/>
                </a:ext>
              </a:extLst>
            </p:cNvPr>
            <p:cNvSpPr>
              <a:spLocks/>
            </p:cNvSpPr>
            <p:nvPr/>
          </p:nvSpPr>
          <p:spPr bwMode="ltGray">
            <a:xfrm>
              <a:off x="2971" y="3367"/>
              <a:ext cx="2789" cy="953"/>
            </a:xfrm>
            <a:custGeom>
              <a:avLst/>
              <a:gdLst>
                <a:gd name="T0" fmla="*/ 2831 w 2780"/>
                <a:gd name="T1" fmla="*/ 18 h 953"/>
                <a:gd name="T2" fmla="*/ 2741 w 2780"/>
                <a:gd name="T3" fmla="*/ 24 h 953"/>
                <a:gd name="T4" fmla="*/ 2674 w 2780"/>
                <a:gd name="T5" fmla="*/ 102 h 953"/>
                <a:gd name="T6" fmla="*/ 2567 w 2780"/>
                <a:gd name="T7" fmla="*/ 156 h 953"/>
                <a:gd name="T8" fmla="*/ 2561 w 2780"/>
                <a:gd name="T9" fmla="*/ 222 h 953"/>
                <a:gd name="T10" fmla="*/ 2543 w 2780"/>
                <a:gd name="T11" fmla="*/ 246 h 953"/>
                <a:gd name="T12" fmla="*/ 2525 w 2780"/>
                <a:gd name="T13" fmla="*/ 252 h 953"/>
                <a:gd name="T14" fmla="*/ 2453 w 2780"/>
                <a:gd name="T15" fmla="*/ 210 h 953"/>
                <a:gd name="T16" fmla="*/ 2309 w 2780"/>
                <a:gd name="T17" fmla="*/ 192 h 953"/>
                <a:gd name="T18" fmla="*/ 2285 w 2780"/>
                <a:gd name="T19" fmla="*/ 186 h 953"/>
                <a:gd name="T20" fmla="*/ 2267 w 2780"/>
                <a:gd name="T21" fmla="*/ 192 h 953"/>
                <a:gd name="T22" fmla="*/ 2195 w 2780"/>
                <a:gd name="T23" fmla="*/ 228 h 953"/>
                <a:gd name="T24" fmla="*/ 2159 w 2780"/>
                <a:gd name="T25" fmla="*/ 240 h 953"/>
                <a:gd name="T26" fmla="*/ 2135 w 2780"/>
                <a:gd name="T27" fmla="*/ 246 h 953"/>
                <a:gd name="T28" fmla="*/ 2123 w 2780"/>
                <a:gd name="T29" fmla="*/ 258 h 953"/>
                <a:gd name="T30" fmla="*/ 2123 w 2780"/>
                <a:gd name="T31" fmla="*/ 276 h 953"/>
                <a:gd name="T32" fmla="*/ 2100 w 2780"/>
                <a:gd name="T33" fmla="*/ 300 h 953"/>
                <a:gd name="T34" fmla="*/ 2082 w 2780"/>
                <a:gd name="T35" fmla="*/ 312 h 953"/>
                <a:gd name="T36" fmla="*/ 2070 w 2780"/>
                <a:gd name="T37" fmla="*/ 324 h 953"/>
                <a:gd name="T38" fmla="*/ 2058 w 2780"/>
                <a:gd name="T39" fmla="*/ 336 h 953"/>
                <a:gd name="T40" fmla="*/ 2023 w 2780"/>
                <a:gd name="T41" fmla="*/ 342 h 953"/>
                <a:gd name="T42" fmla="*/ 1955 w 2780"/>
                <a:gd name="T43" fmla="*/ 336 h 953"/>
                <a:gd name="T44" fmla="*/ 1919 w 2780"/>
                <a:gd name="T45" fmla="*/ 330 h 953"/>
                <a:gd name="T46" fmla="*/ 1907 w 2780"/>
                <a:gd name="T47" fmla="*/ 342 h 953"/>
                <a:gd name="T48" fmla="*/ 1895 w 2780"/>
                <a:gd name="T49" fmla="*/ 354 h 953"/>
                <a:gd name="T50" fmla="*/ 1865 w 2780"/>
                <a:gd name="T51" fmla="*/ 360 h 953"/>
                <a:gd name="T52" fmla="*/ 1806 w 2780"/>
                <a:gd name="T53" fmla="*/ 342 h 953"/>
                <a:gd name="T54" fmla="*/ 1782 w 2780"/>
                <a:gd name="T55" fmla="*/ 342 h 953"/>
                <a:gd name="T56" fmla="*/ 1758 w 2780"/>
                <a:gd name="T57" fmla="*/ 354 h 953"/>
                <a:gd name="T58" fmla="*/ 1691 w 2780"/>
                <a:gd name="T59" fmla="*/ 425 h 953"/>
                <a:gd name="T60" fmla="*/ 1649 w 2780"/>
                <a:gd name="T61" fmla="*/ 569 h 953"/>
                <a:gd name="T62" fmla="*/ 1649 w 2780"/>
                <a:gd name="T63" fmla="*/ 593 h 953"/>
                <a:gd name="T64" fmla="*/ 1655 w 2780"/>
                <a:gd name="T65" fmla="*/ 641 h 953"/>
                <a:gd name="T66" fmla="*/ 1673 w 2780"/>
                <a:gd name="T67" fmla="*/ 659 h 953"/>
                <a:gd name="T68" fmla="*/ 1667 w 2780"/>
                <a:gd name="T69" fmla="*/ 671 h 953"/>
                <a:gd name="T70" fmla="*/ 1655 w 2780"/>
                <a:gd name="T71" fmla="*/ 683 h 953"/>
                <a:gd name="T72" fmla="*/ 1577 w 2780"/>
                <a:gd name="T73" fmla="*/ 689 h 953"/>
                <a:gd name="T74" fmla="*/ 1500 w 2780"/>
                <a:gd name="T75" fmla="*/ 629 h 953"/>
                <a:gd name="T76" fmla="*/ 1361 w 2780"/>
                <a:gd name="T77" fmla="*/ 587 h 953"/>
                <a:gd name="T78" fmla="*/ 1212 w 2780"/>
                <a:gd name="T79" fmla="*/ 671 h 953"/>
                <a:gd name="T80" fmla="*/ 1037 w 2780"/>
                <a:gd name="T81" fmla="*/ 731 h 953"/>
                <a:gd name="T82" fmla="*/ 834 w 2780"/>
                <a:gd name="T83" fmla="*/ 743 h 953"/>
                <a:gd name="T84" fmla="*/ 642 w 2780"/>
                <a:gd name="T85" fmla="*/ 701 h 953"/>
                <a:gd name="T86" fmla="*/ 582 w 2780"/>
                <a:gd name="T87" fmla="*/ 695 h 953"/>
                <a:gd name="T88" fmla="*/ 570 w 2780"/>
                <a:gd name="T89" fmla="*/ 701 h 953"/>
                <a:gd name="T90" fmla="*/ 534 w 2780"/>
                <a:gd name="T91" fmla="*/ 731 h 953"/>
                <a:gd name="T92" fmla="*/ 443 w 2780"/>
                <a:gd name="T93" fmla="*/ 809 h 953"/>
                <a:gd name="T94" fmla="*/ 413 w 2780"/>
                <a:gd name="T95" fmla="*/ 821 h 953"/>
                <a:gd name="T96" fmla="*/ 389 w 2780"/>
                <a:gd name="T97" fmla="*/ 821 h 953"/>
                <a:gd name="T98" fmla="*/ 342 w 2780"/>
                <a:gd name="T99" fmla="*/ 827 h 953"/>
                <a:gd name="T100" fmla="*/ 216 w 2780"/>
                <a:gd name="T101" fmla="*/ 851 h 953"/>
                <a:gd name="T102" fmla="*/ 180 w 2780"/>
                <a:gd name="T103" fmla="*/ 857 h 953"/>
                <a:gd name="T104" fmla="*/ 125 w 2780"/>
                <a:gd name="T105" fmla="*/ 851 h 953"/>
                <a:gd name="T106" fmla="*/ 107 w 2780"/>
                <a:gd name="T107" fmla="*/ 857 h 953"/>
                <a:gd name="T108" fmla="*/ 101 w 2780"/>
                <a:gd name="T109" fmla="*/ 875 h 953"/>
                <a:gd name="T110" fmla="*/ 83 w 2780"/>
                <a:gd name="T111" fmla="*/ 887 h 953"/>
                <a:gd name="T112" fmla="*/ 48 w 2780"/>
                <a:gd name="T113" fmla="*/ 899 h 953"/>
                <a:gd name="T114" fmla="*/ 2843 w 2780"/>
                <a:gd name="T115" fmla="*/ 24 h 95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48" y="186"/>
                  </a:lnTo>
                  <a:lnTo>
                    <a:pt x="2242" y="186"/>
                  </a:lnTo>
                  <a:lnTo>
                    <a:pt x="2236" y="186"/>
                  </a:lnTo>
                  <a:lnTo>
                    <a:pt x="2230" y="186"/>
                  </a:lnTo>
                  <a:lnTo>
                    <a:pt x="2224" y="192"/>
                  </a:lnTo>
                  <a:lnTo>
                    <a:pt x="2218" y="192"/>
                  </a:lnTo>
                  <a:lnTo>
                    <a:pt x="2212" y="198"/>
                  </a:lnTo>
                  <a:lnTo>
                    <a:pt x="2194" y="204"/>
                  </a:lnTo>
                  <a:lnTo>
                    <a:pt x="2170" y="210"/>
                  </a:lnTo>
                  <a:lnTo>
                    <a:pt x="2146" y="228"/>
                  </a:lnTo>
                  <a:lnTo>
                    <a:pt x="2122" y="240"/>
                  </a:lnTo>
                  <a:lnTo>
                    <a:pt x="2116" y="240"/>
                  </a:lnTo>
                  <a:lnTo>
                    <a:pt x="2110" y="240"/>
                  </a:lnTo>
                  <a:lnTo>
                    <a:pt x="2104" y="240"/>
                  </a:lnTo>
                  <a:lnTo>
                    <a:pt x="2098" y="246"/>
                  </a:lnTo>
                  <a:lnTo>
                    <a:pt x="2092" y="246"/>
                  </a:lnTo>
                  <a:lnTo>
                    <a:pt x="2086" y="246"/>
                  </a:lnTo>
                  <a:lnTo>
                    <a:pt x="2080" y="252"/>
                  </a:lnTo>
                  <a:lnTo>
                    <a:pt x="2080" y="258"/>
                  </a:lnTo>
                  <a:lnTo>
                    <a:pt x="2074" y="258"/>
                  </a:lnTo>
                  <a:lnTo>
                    <a:pt x="2074" y="264"/>
                  </a:lnTo>
                  <a:lnTo>
                    <a:pt x="2074" y="270"/>
                  </a:lnTo>
                  <a:lnTo>
                    <a:pt x="2074" y="276"/>
                  </a:lnTo>
                  <a:lnTo>
                    <a:pt x="2069" y="288"/>
                  </a:lnTo>
                  <a:lnTo>
                    <a:pt x="2057" y="300"/>
                  </a:lnTo>
                  <a:lnTo>
                    <a:pt x="2051" y="300"/>
                  </a:lnTo>
                  <a:lnTo>
                    <a:pt x="2045" y="300"/>
                  </a:lnTo>
                  <a:lnTo>
                    <a:pt x="2039" y="306"/>
                  </a:lnTo>
                  <a:lnTo>
                    <a:pt x="2033" y="306"/>
                  </a:lnTo>
                  <a:lnTo>
                    <a:pt x="2033" y="312"/>
                  </a:lnTo>
                  <a:lnTo>
                    <a:pt x="2027" y="312"/>
                  </a:lnTo>
                  <a:lnTo>
                    <a:pt x="2027" y="318"/>
                  </a:lnTo>
                  <a:lnTo>
                    <a:pt x="2021" y="324"/>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1" y="336"/>
                  </a:lnTo>
                  <a:lnTo>
                    <a:pt x="1865" y="342"/>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71"/>
                  </a:lnTo>
                  <a:lnTo>
                    <a:pt x="1632" y="671"/>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2"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path>
              </a:pathLst>
            </a:custGeom>
            <a:gradFill rotWithShape="0">
              <a:gsLst>
                <a:gs pos="0">
                  <a:schemeClr val="bg1"/>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endParaRPr lang="it-IT"/>
            </a:p>
          </p:txBody>
        </p:sp>
        <p:sp>
          <p:nvSpPr>
            <p:cNvPr id="4" name="Freeform 4">
              <a:extLst>
                <a:ext uri="{FF2B5EF4-FFF2-40B4-BE49-F238E27FC236}">
                  <a16:creationId xmlns:a16="http://schemas.microsoft.com/office/drawing/2014/main" id="{FE1C6379-4BEC-A748-47BD-A6976E035246}"/>
                </a:ext>
              </a:extLst>
            </p:cNvPr>
            <p:cNvSpPr>
              <a:spLocks/>
            </p:cNvSpPr>
            <p:nvPr/>
          </p:nvSpPr>
          <p:spPr bwMode="ltGray">
            <a:xfrm>
              <a:off x="4602" y="4014"/>
              <a:ext cx="12" cy="18"/>
            </a:xfrm>
            <a:custGeom>
              <a:avLst/>
              <a:gdLst>
                <a:gd name="T0" fmla="*/ 12 w 12"/>
                <a:gd name="T1" fmla="*/ 18 h 18"/>
                <a:gd name="T2" fmla="*/ 12 w 12"/>
                <a:gd name="T3" fmla="*/ 12 h 18"/>
                <a:gd name="T4" fmla="*/ 6 w 12"/>
                <a:gd name="T5" fmla="*/ 6 h 18"/>
                <a:gd name="T6" fmla="*/ 6 w 12"/>
                <a:gd name="T7" fmla="*/ 6 h 18"/>
                <a:gd name="T8" fmla="*/ 0 w 12"/>
                <a:gd name="T9" fmla="*/ 0 h 18"/>
                <a:gd name="T10" fmla="*/ 12 w 12"/>
                <a:gd name="T11" fmla="*/ 18 h 18"/>
                <a:gd name="T12" fmla="*/ 12 w 12"/>
                <a:gd name="T13" fmla="*/ 18 h 18"/>
                <a:gd name="T14" fmla="*/ 12 w 12"/>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5" name="Freeform 5">
              <a:extLst>
                <a:ext uri="{FF2B5EF4-FFF2-40B4-BE49-F238E27FC236}">
                  <a16:creationId xmlns:a16="http://schemas.microsoft.com/office/drawing/2014/main" id="{402321E9-69D0-FC24-AAA4-10603CF7D042}"/>
                </a:ext>
              </a:extLst>
            </p:cNvPr>
            <p:cNvSpPr>
              <a:spLocks/>
            </p:cNvSpPr>
            <p:nvPr/>
          </p:nvSpPr>
          <p:spPr bwMode="ltGray">
            <a:xfrm>
              <a:off x="4596" y="3996"/>
              <a:ext cx="6" cy="18"/>
            </a:xfrm>
            <a:custGeom>
              <a:avLst/>
              <a:gdLst>
                <a:gd name="T0" fmla="*/ 0 w 6"/>
                <a:gd name="T1" fmla="*/ 12 h 18"/>
                <a:gd name="T2" fmla="*/ 6 w 6"/>
                <a:gd name="T3" fmla="*/ 18 h 18"/>
                <a:gd name="T4" fmla="*/ 0 w 6"/>
                <a:gd name="T5" fmla="*/ 0 h 18"/>
                <a:gd name="T6" fmla="*/ 0 w 6"/>
                <a:gd name="T7" fmla="*/ 12 h 18"/>
                <a:gd name="T8" fmla="*/ 0 w 6"/>
                <a:gd name="T9" fmla="*/ 12 h 18"/>
                <a:gd name="T10" fmla="*/ 0 w 6"/>
                <a:gd name="T11" fmla="*/ 12 h 18"/>
              </a:gdLst>
              <a:ahLst/>
              <a:cxnLst>
                <a:cxn ang="0">
                  <a:pos x="T0" y="T1"/>
                </a:cxn>
                <a:cxn ang="0">
                  <a:pos x="T2" y="T3"/>
                </a:cxn>
                <a:cxn ang="0">
                  <a:pos x="T4" y="T5"/>
                </a:cxn>
                <a:cxn ang="0">
                  <a:pos x="T6" y="T7"/>
                </a:cxn>
                <a:cxn ang="0">
                  <a:pos x="T8" y="T9"/>
                </a:cxn>
                <a:cxn ang="0">
                  <a:pos x="T10" y="T11"/>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6" name="Freeform 6">
              <a:extLst>
                <a:ext uri="{FF2B5EF4-FFF2-40B4-BE49-F238E27FC236}">
                  <a16:creationId xmlns:a16="http://schemas.microsoft.com/office/drawing/2014/main" id="{1342A246-2044-D7E4-C65A-89A47D092A33}"/>
                </a:ext>
              </a:extLst>
            </p:cNvPr>
            <p:cNvSpPr>
              <a:spLocks/>
            </p:cNvSpPr>
            <p:nvPr/>
          </p:nvSpPr>
          <p:spPr bwMode="ltGray">
            <a:xfrm>
              <a:off x="5180" y="3577"/>
              <a:ext cx="304" cy="741"/>
            </a:xfrm>
            <a:custGeom>
              <a:avLst/>
              <a:gdLst>
                <a:gd name="T0" fmla="*/ 280 w 304"/>
                <a:gd name="T1" fmla="*/ 42 h 741"/>
                <a:gd name="T2" fmla="*/ 274 w 304"/>
                <a:gd name="T3" fmla="*/ 42 h 741"/>
                <a:gd name="T4" fmla="*/ 268 w 304"/>
                <a:gd name="T5" fmla="*/ 42 h 741"/>
                <a:gd name="T6" fmla="*/ 256 w 304"/>
                <a:gd name="T7" fmla="*/ 42 h 741"/>
                <a:gd name="T8" fmla="*/ 238 w 304"/>
                <a:gd name="T9" fmla="*/ 48 h 741"/>
                <a:gd name="T10" fmla="*/ 214 w 304"/>
                <a:gd name="T11" fmla="*/ 12 h 741"/>
                <a:gd name="T12" fmla="*/ 196 w 304"/>
                <a:gd name="T13" fmla="*/ 0 h 741"/>
                <a:gd name="T14" fmla="*/ 196 w 304"/>
                <a:gd name="T15" fmla="*/ 0 h 741"/>
                <a:gd name="T16" fmla="*/ 164 w 304"/>
                <a:gd name="T17" fmla="*/ 167 h 741"/>
                <a:gd name="T18" fmla="*/ 144 w 304"/>
                <a:gd name="T19" fmla="*/ 217 h 741"/>
                <a:gd name="T20" fmla="*/ 110 w 304"/>
                <a:gd name="T21" fmla="*/ 281 h 741"/>
                <a:gd name="T22" fmla="*/ 96 w 304"/>
                <a:gd name="T23" fmla="*/ 327 h 741"/>
                <a:gd name="T24" fmla="*/ 124 w 304"/>
                <a:gd name="T25" fmla="*/ 405 h 741"/>
                <a:gd name="T26" fmla="*/ 100 w 304"/>
                <a:gd name="T27" fmla="*/ 463 h 741"/>
                <a:gd name="T28" fmla="*/ 68 w 304"/>
                <a:gd name="T29" fmla="*/ 503 h 741"/>
                <a:gd name="T30" fmla="*/ 30 w 304"/>
                <a:gd name="T31" fmla="*/ 539 h 741"/>
                <a:gd name="T32" fmla="*/ 24 w 304"/>
                <a:gd name="T33" fmla="*/ 613 h 741"/>
                <a:gd name="T34" fmla="*/ 0 w 304"/>
                <a:gd name="T35" fmla="*/ 741 h 741"/>
                <a:gd name="T36" fmla="*/ 202 w 304"/>
                <a:gd name="T37" fmla="*/ 741 h 741"/>
                <a:gd name="T38" fmla="*/ 180 w 304"/>
                <a:gd name="T39" fmla="*/ 639 h 741"/>
                <a:gd name="T40" fmla="*/ 192 w 304"/>
                <a:gd name="T41" fmla="*/ 589 h 741"/>
                <a:gd name="T42" fmla="*/ 178 w 304"/>
                <a:gd name="T43" fmla="*/ 539 h 741"/>
                <a:gd name="T44" fmla="*/ 190 w 304"/>
                <a:gd name="T45" fmla="*/ 499 h 741"/>
                <a:gd name="T46" fmla="*/ 184 w 304"/>
                <a:gd name="T47" fmla="*/ 465 h 741"/>
                <a:gd name="T48" fmla="*/ 192 w 304"/>
                <a:gd name="T49" fmla="*/ 391 h 741"/>
                <a:gd name="T50" fmla="*/ 216 w 304"/>
                <a:gd name="T51" fmla="*/ 313 h 741"/>
                <a:gd name="T52" fmla="*/ 238 w 304"/>
                <a:gd name="T53" fmla="*/ 249 h 741"/>
                <a:gd name="T54" fmla="*/ 268 w 304"/>
                <a:gd name="T55" fmla="*/ 185 h 741"/>
                <a:gd name="T56" fmla="*/ 284 w 304"/>
                <a:gd name="T57" fmla="*/ 159 h 741"/>
                <a:gd name="T58" fmla="*/ 304 w 304"/>
                <a:gd name="T59" fmla="*/ 12 h 741"/>
                <a:gd name="T60" fmla="*/ 298 w 304"/>
                <a:gd name="T61" fmla="*/ 24 h 741"/>
                <a:gd name="T62" fmla="*/ 292 w 304"/>
                <a:gd name="T63" fmla="*/ 30 h 741"/>
                <a:gd name="T64" fmla="*/ 292 w 304"/>
                <a:gd name="T65" fmla="*/ 36 h 741"/>
                <a:gd name="T66" fmla="*/ 286 w 304"/>
                <a:gd name="T67" fmla="*/ 36 h 741"/>
                <a:gd name="T68" fmla="*/ 286 w 304"/>
                <a:gd name="T69" fmla="*/ 42 h 741"/>
                <a:gd name="T70" fmla="*/ 280 w 304"/>
                <a:gd name="T71" fmla="*/ 42 h 741"/>
                <a:gd name="T72" fmla="*/ 280 w 304"/>
                <a:gd name="T73" fmla="*/ 42 h 741"/>
                <a:gd name="T74" fmla="*/ 280 w 304"/>
                <a:gd name="T75" fmla="*/ 42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7" name="Freeform 7">
              <a:extLst>
                <a:ext uri="{FF2B5EF4-FFF2-40B4-BE49-F238E27FC236}">
                  <a16:creationId xmlns:a16="http://schemas.microsoft.com/office/drawing/2014/main" id="{6FFD9218-2A0B-03CE-4F42-FCA420225451}"/>
                </a:ext>
              </a:extLst>
            </p:cNvPr>
            <p:cNvSpPr>
              <a:spLocks/>
            </p:cNvSpPr>
            <p:nvPr/>
          </p:nvSpPr>
          <p:spPr bwMode="ltGray">
            <a:xfrm>
              <a:off x="4918" y="3553"/>
              <a:ext cx="314" cy="767"/>
            </a:xfrm>
            <a:custGeom>
              <a:avLst/>
              <a:gdLst>
                <a:gd name="T0" fmla="*/ 284 w 314"/>
                <a:gd name="T1" fmla="*/ 6 h 767"/>
                <a:gd name="T2" fmla="*/ 278 w 314"/>
                <a:gd name="T3" fmla="*/ 6 h 767"/>
                <a:gd name="T4" fmla="*/ 272 w 314"/>
                <a:gd name="T5" fmla="*/ 12 h 767"/>
                <a:gd name="T6" fmla="*/ 254 w 314"/>
                <a:gd name="T7" fmla="*/ 18 h 767"/>
                <a:gd name="T8" fmla="*/ 230 w 314"/>
                <a:gd name="T9" fmla="*/ 24 h 767"/>
                <a:gd name="T10" fmla="*/ 206 w 314"/>
                <a:gd name="T11" fmla="*/ 42 h 767"/>
                <a:gd name="T12" fmla="*/ 188 w 314"/>
                <a:gd name="T13" fmla="*/ 48 h 767"/>
                <a:gd name="T14" fmla="*/ 176 w 314"/>
                <a:gd name="T15" fmla="*/ 54 h 767"/>
                <a:gd name="T16" fmla="*/ 170 w 314"/>
                <a:gd name="T17" fmla="*/ 54 h 767"/>
                <a:gd name="T18" fmla="*/ 150 w 314"/>
                <a:gd name="T19" fmla="*/ 169 h 767"/>
                <a:gd name="T20" fmla="*/ 110 w 314"/>
                <a:gd name="T21" fmla="*/ 225 h 767"/>
                <a:gd name="T22" fmla="*/ 54 w 314"/>
                <a:gd name="T23" fmla="*/ 383 h 767"/>
                <a:gd name="T24" fmla="*/ 82 w 314"/>
                <a:gd name="T25" fmla="*/ 555 h 767"/>
                <a:gd name="T26" fmla="*/ 40 w 314"/>
                <a:gd name="T27" fmla="*/ 679 h 767"/>
                <a:gd name="T28" fmla="*/ 0 w 314"/>
                <a:gd name="T29" fmla="*/ 767 h 767"/>
                <a:gd name="T30" fmla="*/ 108 w 314"/>
                <a:gd name="T31" fmla="*/ 767 h 767"/>
                <a:gd name="T32" fmla="*/ 120 w 314"/>
                <a:gd name="T33" fmla="*/ 611 h 767"/>
                <a:gd name="T34" fmla="*/ 148 w 314"/>
                <a:gd name="T35" fmla="*/ 499 h 767"/>
                <a:gd name="T36" fmla="*/ 160 w 314"/>
                <a:gd name="T37" fmla="*/ 367 h 767"/>
                <a:gd name="T38" fmla="*/ 218 w 314"/>
                <a:gd name="T39" fmla="*/ 327 h 767"/>
                <a:gd name="T40" fmla="*/ 238 w 314"/>
                <a:gd name="T41" fmla="*/ 221 h 767"/>
                <a:gd name="T42" fmla="*/ 296 w 314"/>
                <a:gd name="T43" fmla="*/ 135 h 767"/>
                <a:gd name="T44" fmla="*/ 314 w 314"/>
                <a:gd name="T45" fmla="*/ 0 h 767"/>
                <a:gd name="T46" fmla="*/ 302 w 314"/>
                <a:gd name="T47" fmla="*/ 0 h 767"/>
                <a:gd name="T48" fmla="*/ 296 w 314"/>
                <a:gd name="T49" fmla="*/ 0 h 767"/>
                <a:gd name="T50" fmla="*/ 290 w 314"/>
                <a:gd name="T51" fmla="*/ 0 h 767"/>
                <a:gd name="T52" fmla="*/ 284 w 314"/>
                <a:gd name="T53" fmla="*/ 6 h 767"/>
                <a:gd name="T54" fmla="*/ 284 w 314"/>
                <a:gd name="T55" fmla="*/ 6 h 767"/>
                <a:gd name="T56" fmla="*/ 284 w 314"/>
                <a:gd name="T57" fmla="*/ 6 h 767"/>
                <a:gd name="T58" fmla="*/ 284 w 314"/>
                <a:gd name="T59" fmla="*/ 6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8" name="Freeform 8">
              <a:extLst>
                <a:ext uri="{FF2B5EF4-FFF2-40B4-BE49-F238E27FC236}">
                  <a16:creationId xmlns:a16="http://schemas.microsoft.com/office/drawing/2014/main" id="{6FB12FF0-CDD1-2AA7-BA66-6013684CAE39}"/>
                </a:ext>
              </a:extLst>
            </p:cNvPr>
            <p:cNvSpPr>
              <a:spLocks/>
            </p:cNvSpPr>
            <p:nvPr/>
          </p:nvSpPr>
          <p:spPr bwMode="ltGray">
            <a:xfrm>
              <a:off x="4700" y="3697"/>
              <a:ext cx="275" cy="623"/>
            </a:xfrm>
            <a:custGeom>
              <a:avLst/>
              <a:gdLst>
                <a:gd name="T0" fmla="*/ 257 w 275"/>
                <a:gd name="T1" fmla="*/ 12 h 623"/>
                <a:gd name="T2" fmla="*/ 239 w 275"/>
                <a:gd name="T3" fmla="*/ 6 h 623"/>
                <a:gd name="T4" fmla="*/ 203 w 275"/>
                <a:gd name="T5" fmla="*/ 6 h 623"/>
                <a:gd name="T6" fmla="*/ 203 w 275"/>
                <a:gd name="T7" fmla="*/ 6 h 623"/>
                <a:gd name="T8" fmla="*/ 197 w 275"/>
                <a:gd name="T9" fmla="*/ 6 h 623"/>
                <a:gd name="T10" fmla="*/ 185 w 275"/>
                <a:gd name="T11" fmla="*/ 0 h 623"/>
                <a:gd name="T12" fmla="*/ 173 w 275"/>
                <a:gd name="T13" fmla="*/ 0 h 623"/>
                <a:gd name="T14" fmla="*/ 166 w 275"/>
                <a:gd name="T15" fmla="*/ 0 h 623"/>
                <a:gd name="T16" fmla="*/ 160 w 275"/>
                <a:gd name="T17" fmla="*/ 0 h 623"/>
                <a:gd name="T18" fmla="*/ 144 w 275"/>
                <a:gd name="T19" fmla="*/ 117 h 623"/>
                <a:gd name="T20" fmla="*/ 128 w 275"/>
                <a:gd name="T21" fmla="*/ 185 h 623"/>
                <a:gd name="T22" fmla="*/ 58 w 275"/>
                <a:gd name="T23" fmla="*/ 299 h 623"/>
                <a:gd name="T24" fmla="*/ 54 w 275"/>
                <a:gd name="T25" fmla="*/ 441 h 623"/>
                <a:gd name="T26" fmla="*/ 24 w 275"/>
                <a:gd name="T27" fmla="*/ 523 h 623"/>
                <a:gd name="T28" fmla="*/ 0 w 275"/>
                <a:gd name="T29" fmla="*/ 623 h 623"/>
                <a:gd name="T30" fmla="*/ 78 w 275"/>
                <a:gd name="T31" fmla="*/ 623 h 623"/>
                <a:gd name="T32" fmla="*/ 92 w 275"/>
                <a:gd name="T33" fmla="*/ 555 h 623"/>
                <a:gd name="T34" fmla="*/ 134 w 275"/>
                <a:gd name="T35" fmla="*/ 447 h 623"/>
                <a:gd name="T36" fmla="*/ 158 w 275"/>
                <a:gd name="T37" fmla="*/ 315 h 623"/>
                <a:gd name="T38" fmla="*/ 184 w 275"/>
                <a:gd name="T39" fmla="*/ 257 h 623"/>
                <a:gd name="T40" fmla="*/ 216 w 275"/>
                <a:gd name="T41" fmla="*/ 211 h 623"/>
                <a:gd name="T42" fmla="*/ 222 w 275"/>
                <a:gd name="T43" fmla="*/ 145 h 623"/>
                <a:gd name="T44" fmla="*/ 240 w 275"/>
                <a:gd name="T45" fmla="*/ 111 h 623"/>
                <a:gd name="T46" fmla="*/ 262 w 275"/>
                <a:gd name="T47" fmla="*/ 79 h 623"/>
                <a:gd name="T48" fmla="*/ 275 w 275"/>
                <a:gd name="T49" fmla="*/ 6 h 623"/>
                <a:gd name="T50" fmla="*/ 263 w 275"/>
                <a:gd name="T51" fmla="*/ 12 h 623"/>
                <a:gd name="T52" fmla="*/ 257 w 275"/>
                <a:gd name="T53" fmla="*/ 12 h 623"/>
                <a:gd name="T54" fmla="*/ 257 w 275"/>
                <a:gd name="T55" fmla="*/ 12 h 623"/>
                <a:gd name="T56" fmla="*/ 257 w 275"/>
                <a:gd name="T57" fmla="*/ 12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9" name="Freeform 9">
              <a:extLst>
                <a:ext uri="{FF2B5EF4-FFF2-40B4-BE49-F238E27FC236}">
                  <a16:creationId xmlns:a16="http://schemas.microsoft.com/office/drawing/2014/main" id="{ABD3BFC9-E8C2-2DA4-176C-57C850A972BE}"/>
                </a:ext>
              </a:extLst>
            </p:cNvPr>
            <p:cNvSpPr>
              <a:spLocks/>
            </p:cNvSpPr>
            <p:nvPr/>
          </p:nvSpPr>
          <p:spPr bwMode="ltGray">
            <a:xfrm>
              <a:off x="4522" y="3709"/>
              <a:ext cx="213" cy="611"/>
            </a:xfrm>
            <a:custGeom>
              <a:avLst/>
              <a:gdLst>
                <a:gd name="T0" fmla="*/ 171 w 213"/>
                <a:gd name="T1" fmla="*/ 12 h 611"/>
                <a:gd name="T2" fmla="*/ 159 w 213"/>
                <a:gd name="T3" fmla="*/ 24 h 611"/>
                <a:gd name="T4" fmla="*/ 153 w 213"/>
                <a:gd name="T5" fmla="*/ 36 h 611"/>
                <a:gd name="T6" fmla="*/ 128 w 213"/>
                <a:gd name="T7" fmla="*/ 60 h 611"/>
                <a:gd name="T8" fmla="*/ 110 w 213"/>
                <a:gd name="T9" fmla="*/ 83 h 611"/>
                <a:gd name="T10" fmla="*/ 86 w 213"/>
                <a:gd name="T11" fmla="*/ 119 h 611"/>
                <a:gd name="T12" fmla="*/ 68 w 213"/>
                <a:gd name="T13" fmla="*/ 167 h 611"/>
                <a:gd name="T14" fmla="*/ 68 w 213"/>
                <a:gd name="T15" fmla="*/ 221 h 611"/>
                <a:gd name="T16" fmla="*/ 68 w 213"/>
                <a:gd name="T17" fmla="*/ 227 h 611"/>
                <a:gd name="T18" fmla="*/ 68 w 213"/>
                <a:gd name="T19" fmla="*/ 233 h 611"/>
                <a:gd name="T20" fmla="*/ 68 w 213"/>
                <a:gd name="T21" fmla="*/ 239 h 611"/>
                <a:gd name="T22" fmla="*/ 68 w 213"/>
                <a:gd name="T23" fmla="*/ 245 h 611"/>
                <a:gd name="T24" fmla="*/ 68 w 213"/>
                <a:gd name="T25" fmla="*/ 251 h 611"/>
                <a:gd name="T26" fmla="*/ 68 w 213"/>
                <a:gd name="T27" fmla="*/ 251 h 611"/>
                <a:gd name="T28" fmla="*/ 68 w 213"/>
                <a:gd name="T29" fmla="*/ 257 h 611"/>
                <a:gd name="T30" fmla="*/ 68 w 213"/>
                <a:gd name="T31" fmla="*/ 269 h 611"/>
                <a:gd name="T32" fmla="*/ 74 w 213"/>
                <a:gd name="T33" fmla="*/ 287 h 611"/>
                <a:gd name="T34" fmla="*/ 80 w 213"/>
                <a:gd name="T35" fmla="*/ 305 h 611"/>
                <a:gd name="T36" fmla="*/ 86 w 213"/>
                <a:gd name="T37" fmla="*/ 311 h 611"/>
                <a:gd name="T38" fmla="*/ 86 w 213"/>
                <a:gd name="T39" fmla="*/ 311 h 611"/>
                <a:gd name="T40" fmla="*/ 92 w 213"/>
                <a:gd name="T41" fmla="*/ 317 h 611"/>
                <a:gd name="T42" fmla="*/ 92 w 213"/>
                <a:gd name="T43" fmla="*/ 323 h 611"/>
                <a:gd name="T44" fmla="*/ 92 w 213"/>
                <a:gd name="T45" fmla="*/ 323 h 611"/>
                <a:gd name="T46" fmla="*/ 24 w 213"/>
                <a:gd name="T47" fmla="*/ 437 h 611"/>
                <a:gd name="T48" fmla="*/ 18 w 213"/>
                <a:gd name="T49" fmla="*/ 471 h 611"/>
                <a:gd name="T50" fmla="*/ 0 w 213"/>
                <a:gd name="T51" fmla="*/ 547 h 611"/>
                <a:gd name="T52" fmla="*/ 50 w 213"/>
                <a:gd name="T53" fmla="*/ 611 h 611"/>
                <a:gd name="T54" fmla="*/ 114 w 213"/>
                <a:gd name="T55" fmla="*/ 611 h 611"/>
                <a:gd name="T56" fmla="*/ 104 w 213"/>
                <a:gd name="T57" fmla="*/ 555 h 611"/>
                <a:gd name="T58" fmla="*/ 120 w 213"/>
                <a:gd name="T59" fmla="*/ 515 h 611"/>
                <a:gd name="T60" fmla="*/ 150 w 213"/>
                <a:gd name="T61" fmla="*/ 449 h 611"/>
                <a:gd name="T62" fmla="*/ 166 w 213"/>
                <a:gd name="T63" fmla="*/ 377 h 611"/>
                <a:gd name="T64" fmla="*/ 156 w 213"/>
                <a:gd name="T65" fmla="*/ 295 h 611"/>
                <a:gd name="T66" fmla="*/ 170 w 213"/>
                <a:gd name="T67" fmla="*/ 203 h 611"/>
                <a:gd name="T68" fmla="*/ 212 w 213"/>
                <a:gd name="T69" fmla="*/ 95 h 611"/>
                <a:gd name="T70" fmla="*/ 213 w 213"/>
                <a:gd name="T71" fmla="*/ 0 h 611"/>
                <a:gd name="T72" fmla="*/ 207 w 213"/>
                <a:gd name="T73" fmla="*/ 0 h 611"/>
                <a:gd name="T74" fmla="*/ 201 w 213"/>
                <a:gd name="T75" fmla="*/ 0 h 611"/>
                <a:gd name="T76" fmla="*/ 195 w 213"/>
                <a:gd name="T77" fmla="*/ 0 h 611"/>
                <a:gd name="T78" fmla="*/ 189 w 213"/>
                <a:gd name="T79" fmla="*/ 0 h 611"/>
                <a:gd name="T80" fmla="*/ 183 w 213"/>
                <a:gd name="T81" fmla="*/ 6 h 611"/>
                <a:gd name="T82" fmla="*/ 177 w 213"/>
                <a:gd name="T83" fmla="*/ 6 h 611"/>
                <a:gd name="T84" fmla="*/ 171 w 213"/>
                <a:gd name="T85" fmla="*/ 12 h 611"/>
                <a:gd name="T86" fmla="*/ 171 w 213"/>
                <a:gd name="T87" fmla="*/ 12 h 611"/>
                <a:gd name="T88" fmla="*/ 171 w 213"/>
                <a:gd name="T89" fmla="*/ 12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10" name="Freeform 10">
              <a:extLst>
                <a:ext uri="{FF2B5EF4-FFF2-40B4-BE49-F238E27FC236}">
                  <a16:creationId xmlns:a16="http://schemas.microsoft.com/office/drawing/2014/main" id="{22D26F86-B8B6-2807-C38C-D193C9A40821}"/>
                </a:ext>
              </a:extLst>
            </p:cNvPr>
            <p:cNvSpPr>
              <a:spLocks/>
            </p:cNvSpPr>
            <p:nvPr/>
          </p:nvSpPr>
          <p:spPr bwMode="ltGray">
            <a:xfrm>
              <a:off x="4292" y="3936"/>
              <a:ext cx="167" cy="384"/>
            </a:xfrm>
            <a:custGeom>
              <a:avLst/>
              <a:gdLst>
                <a:gd name="T0" fmla="*/ 149 w 167"/>
                <a:gd name="T1" fmla="*/ 60 h 384"/>
                <a:gd name="T2" fmla="*/ 119 w 167"/>
                <a:gd name="T3" fmla="*/ 30 h 384"/>
                <a:gd name="T4" fmla="*/ 89 w 167"/>
                <a:gd name="T5" fmla="*/ 12 h 384"/>
                <a:gd name="T6" fmla="*/ 59 w 167"/>
                <a:gd name="T7" fmla="*/ 0 h 384"/>
                <a:gd name="T8" fmla="*/ 54 w 167"/>
                <a:gd name="T9" fmla="*/ 70 h 384"/>
                <a:gd name="T10" fmla="*/ 46 w 167"/>
                <a:gd name="T11" fmla="*/ 112 h 384"/>
                <a:gd name="T12" fmla="*/ 52 w 167"/>
                <a:gd name="T13" fmla="*/ 168 h 384"/>
                <a:gd name="T14" fmla="*/ 24 w 167"/>
                <a:gd name="T15" fmla="*/ 194 h 384"/>
                <a:gd name="T16" fmla="*/ 16 w 167"/>
                <a:gd name="T17" fmla="*/ 258 h 384"/>
                <a:gd name="T18" fmla="*/ 2 w 167"/>
                <a:gd name="T19" fmla="*/ 300 h 384"/>
                <a:gd name="T20" fmla="*/ 0 w 167"/>
                <a:gd name="T21" fmla="*/ 352 h 384"/>
                <a:gd name="T22" fmla="*/ 47 w 167"/>
                <a:gd name="T23" fmla="*/ 384 h 384"/>
                <a:gd name="T24" fmla="*/ 149 w 167"/>
                <a:gd name="T25" fmla="*/ 384 h 384"/>
                <a:gd name="T26" fmla="*/ 134 w 167"/>
                <a:gd name="T27" fmla="*/ 350 h 384"/>
                <a:gd name="T28" fmla="*/ 104 w 167"/>
                <a:gd name="T29" fmla="*/ 324 h 384"/>
                <a:gd name="T30" fmla="*/ 138 w 167"/>
                <a:gd name="T31" fmla="*/ 274 h 384"/>
                <a:gd name="T32" fmla="*/ 122 w 167"/>
                <a:gd name="T33" fmla="*/ 220 h 384"/>
                <a:gd name="T34" fmla="*/ 132 w 167"/>
                <a:gd name="T35" fmla="*/ 186 h 384"/>
                <a:gd name="T36" fmla="*/ 140 w 167"/>
                <a:gd name="T37" fmla="*/ 154 h 384"/>
                <a:gd name="T38" fmla="*/ 167 w 167"/>
                <a:gd name="T39" fmla="*/ 90 h 384"/>
                <a:gd name="T40" fmla="*/ 149 w 167"/>
                <a:gd name="T41" fmla="*/ 60 h 384"/>
                <a:gd name="T42" fmla="*/ 149 w 167"/>
                <a:gd name="T43" fmla="*/ 60 h 384"/>
                <a:gd name="T44" fmla="*/ 149 w 167"/>
                <a:gd name="T45" fmla="*/ 6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11" name="Freeform 11">
              <a:extLst>
                <a:ext uri="{FF2B5EF4-FFF2-40B4-BE49-F238E27FC236}">
                  <a16:creationId xmlns:a16="http://schemas.microsoft.com/office/drawing/2014/main" id="{AB5FDF05-FD2D-B803-7D68-6306117B3E9D}"/>
                </a:ext>
              </a:extLst>
            </p:cNvPr>
            <p:cNvSpPr>
              <a:spLocks/>
            </p:cNvSpPr>
            <p:nvPr/>
          </p:nvSpPr>
          <p:spPr bwMode="ltGray">
            <a:xfrm>
              <a:off x="4100" y="4020"/>
              <a:ext cx="166" cy="300"/>
            </a:xfrm>
            <a:custGeom>
              <a:avLst/>
              <a:gdLst>
                <a:gd name="T0" fmla="*/ 136 w 166"/>
                <a:gd name="T1" fmla="*/ 12 h 300"/>
                <a:gd name="T2" fmla="*/ 100 w 166"/>
                <a:gd name="T3" fmla="*/ 0 h 300"/>
                <a:gd name="T4" fmla="*/ 78 w 166"/>
                <a:gd name="T5" fmla="*/ 64 h 300"/>
                <a:gd name="T6" fmla="*/ 70 w 166"/>
                <a:gd name="T7" fmla="*/ 126 h 300"/>
                <a:gd name="T8" fmla="*/ 46 w 166"/>
                <a:gd name="T9" fmla="*/ 184 h 300"/>
                <a:gd name="T10" fmla="*/ 58 w 166"/>
                <a:gd name="T11" fmla="*/ 232 h 300"/>
                <a:gd name="T12" fmla="*/ 38 w 166"/>
                <a:gd name="T13" fmla="*/ 268 h 300"/>
                <a:gd name="T14" fmla="*/ 0 w 166"/>
                <a:gd name="T15" fmla="*/ 300 h 300"/>
                <a:gd name="T16" fmla="*/ 160 w 166"/>
                <a:gd name="T17" fmla="*/ 300 h 300"/>
                <a:gd name="T18" fmla="*/ 136 w 166"/>
                <a:gd name="T19" fmla="*/ 272 h 300"/>
                <a:gd name="T20" fmla="*/ 98 w 166"/>
                <a:gd name="T21" fmla="*/ 234 h 300"/>
                <a:gd name="T22" fmla="*/ 130 w 166"/>
                <a:gd name="T23" fmla="*/ 188 h 300"/>
                <a:gd name="T24" fmla="*/ 138 w 166"/>
                <a:gd name="T25" fmla="*/ 134 h 300"/>
                <a:gd name="T26" fmla="*/ 144 w 166"/>
                <a:gd name="T27" fmla="*/ 94 h 300"/>
                <a:gd name="T28" fmla="*/ 164 w 166"/>
                <a:gd name="T29" fmla="*/ 60 h 300"/>
                <a:gd name="T30" fmla="*/ 166 w 166"/>
                <a:gd name="T31" fmla="*/ 0 h 300"/>
                <a:gd name="T32" fmla="*/ 136 w 166"/>
                <a:gd name="T33" fmla="*/ 12 h 300"/>
                <a:gd name="T34" fmla="*/ 136 w 166"/>
                <a:gd name="T35" fmla="*/ 12 h 300"/>
                <a:gd name="T36" fmla="*/ 136 w 166"/>
                <a:gd name="T37" fmla="*/ 12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12" name="Freeform 12">
              <a:extLst>
                <a:ext uri="{FF2B5EF4-FFF2-40B4-BE49-F238E27FC236}">
                  <a16:creationId xmlns:a16="http://schemas.microsoft.com/office/drawing/2014/main" id="{177569F0-A796-1DD4-BAD5-DA330614F5D1}"/>
                </a:ext>
              </a:extLst>
            </p:cNvPr>
            <p:cNvSpPr>
              <a:spLocks/>
            </p:cNvSpPr>
            <p:nvPr/>
          </p:nvSpPr>
          <p:spPr bwMode="ltGray">
            <a:xfrm>
              <a:off x="3910" y="4038"/>
              <a:ext cx="237" cy="282"/>
            </a:xfrm>
            <a:custGeom>
              <a:avLst/>
              <a:gdLst>
                <a:gd name="T0" fmla="*/ 201 w 237"/>
                <a:gd name="T1" fmla="*/ 0 h 282"/>
                <a:gd name="T2" fmla="*/ 183 w 237"/>
                <a:gd name="T3" fmla="*/ 0 h 282"/>
                <a:gd name="T4" fmla="*/ 158 w 237"/>
                <a:gd name="T5" fmla="*/ 50 h 282"/>
                <a:gd name="T6" fmla="*/ 148 w 237"/>
                <a:gd name="T7" fmla="*/ 92 h 282"/>
                <a:gd name="T8" fmla="*/ 120 w 237"/>
                <a:gd name="T9" fmla="*/ 144 h 282"/>
                <a:gd name="T10" fmla="*/ 82 w 237"/>
                <a:gd name="T11" fmla="*/ 182 h 282"/>
                <a:gd name="T12" fmla="*/ 60 w 237"/>
                <a:gd name="T13" fmla="*/ 232 h 282"/>
                <a:gd name="T14" fmla="*/ 0 w 237"/>
                <a:gd name="T15" fmla="*/ 282 h 282"/>
                <a:gd name="T16" fmla="*/ 128 w 237"/>
                <a:gd name="T17" fmla="*/ 282 h 282"/>
                <a:gd name="T18" fmla="*/ 154 w 237"/>
                <a:gd name="T19" fmla="*/ 254 h 282"/>
                <a:gd name="T20" fmla="*/ 158 w 237"/>
                <a:gd name="T21" fmla="*/ 196 h 282"/>
                <a:gd name="T22" fmla="*/ 188 w 237"/>
                <a:gd name="T23" fmla="*/ 148 h 282"/>
                <a:gd name="T24" fmla="*/ 196 w 237"/>
                <a:gd name="T25" fmla="*/ 70 h 282"/>
                <a:gd name="T26" fmla="*/ 237 w 237"/>
                <a:gd name="T27" fmla="*/ 0 h 282"/>
                <a:gd name="T28" fmla="*/ 201 w 237"/>
                <a:gd name="T29" fmla="*/ 0 h 282"/>
                <a:gd name="T30" fmla="*/ 201 w 237"/>
                <a:gd name="T31" fmla="*/ 0 h 282"/>
                <a:gd name="T32" fmla="*/ 201 w 237"/>
                <a:gd name="T33" fmla="*/ 0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13" name="Freeform 13">
              <a:extLst>
                <a:ext uri="{FF2B5EF4-FFF2-40B4-BE49-F238E27FC236}">
                  <a16:creationId xmlns:a16="http://schemas.microsoft.com/office/drawing/2014/main" id="{1555ACF9-E450-2E74-286C-347688ED3DA4}"/>
                </a:ext>
              </a:extLst>
            </p:cNvPr>
            <p:cNvSpPr>
              <a:spLocks/>
            </p:cNvSpPr>
            <p:nvPr/>
          </p:nvSpPr>
          <p:spPr bwMode="ltGray">
            <a:xfrm>
              <a:off x="3674" y="4086"/>
              <a:ext cx="196" cy="234"/>
            </a:xfrm>
            <a:custGeom>
              <a:avLst/>
              <a:gdLst>
                <a:gd name="T0" fmla="*/ 167 w 196"/>
                <a:gd name="T1" fmla="*/ 54 h 234"/>
                <a:gd name="T2" fmla="*/ 113 w 196"/>
                <a:gd name="T3" fmla="*/ 24 h 234"/>
                <a:gd name="T4" fmla="*/ 83 w 196"/>
                <a:gd name="T5" fmla="*/ 0 h 234"/>
                <a:gd name="T6" fmla="*/ 80 w 196"/>
                <a:gd name="T7" fmla="*/ 62 h 234"/>
                <a:gd name="T8" fmla="*/ 58 w 196"/>
                <a:gd name="T9" fmla="*/ 100 h 234"/>
                <a:gd name="T10" fmla="*/ 54 w 196"/>
                <a:gd name="T11" fmla="*/ 160 h 234"/>
                <a:gd name="T12" fmla="*/ 36 w 196"/>
                <a:gd name="T13" fmla="*/ 202 h 234"/>
                <a:gd name="T14" fmla="*/ 0 w 196"/>
                <a:gd name="T15" fmla="*/ 234 h 234"/>
                <a:gd name="T16" fmla="*/ 146 w 196"/>
                <a:gd name="T17" fmla="*/ 234 h 234"/>
                <a:gd name="T18" fmla="*/ 170 w 196"/>
                <a:gd name="T19" fmla="*/ 198 h 234"/>
                <a:gd name="T20" fmla="*/ 158 w 196"/>
                <a:gd name="T21" fmla="*/ 138 h 234"/>
                <a:gd name="T22" fmla="*/ 196 w 196"/>
                <a:gd name="T23" fmla="*/ 100 h 234"/>
                <a:gd name="T24" fmla="*/ 191 w 196"/>
                <a:gd name="T25" fmla="*/ 54 h 234"/>
                <a:gd name="T26" fmla="*/ 167 w 196"/>
                <a:gd name="T27" fmla="*/ 54 h 234"/>
                <a:gd name="T28" fmla="*/ 167 w 196"/>
                <a:gd name="T29" fmla="*/ 54 h 234"/>
                <a:gd name="T30" fmla="*/ 167 w 196"/>
                <a:gd name="T31" fmla="*/ 5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14" name="Freeform 14">
              <a:extLst>
                <a:ext uri="{FF2B5EF4-FFF2-40B4-BE49-F238E27FC236}">
                  <a16:creationId xmlns:a16="http://schemas.microsoft.com/office/drawing/2014/main" id="{66386E60-61A8-B33A-A9B9-AB13A2F9E599}"/>
                </a:ext>
              </a:extLst>
            </p:cNvPr>
            <p:cNvSpPr>
              <a:spLocks/>
            </p:cNvSpPr>
            <p:nvPr/>
          </p:nvSpPr>
          <p:spPr bwMode="ltGray">
            <a:xfrm>
              <a:off x="3476" y="4068"/>
              <a:ext cx="190" cy="252"/>
            </a:xfrm>
            <a:custGeom>
              <a:avLst/>
              <a:gdLst>
                <a:gd name="T0" fmla="*/ 190 w 190"/>
                <a:gd name="T1" fmla="*/ 0 h 252"/>
                <a:gd name="T2" fmla="*/ 166 w 190"/>
                <a:gd name="T3" fmla="*/ 0 h 252"/>
                <a:gd name="T4" fmla="*/ 158 w 190"/>
                <a:gd name="T5" fmla="*/ 38 h 252"/>
                <a:gd name="T6" fmla="*/ 138 w 190"/>
                <a:gd name="T7" fmla="*/ 120 h 252"/>
                <a:gd name="T8" fmla="*/ 94 w 190"/>
                <a:gd name="T9" fmla="*/ 180 h 252"/>
                <a:gd name="T10" fmla="*/ 62 w 190"/>
                <a:gd name="T11" fmla="*/ 234 h 252"/>
                <a:gd name="T12" fmla="*/ 0 w 190"/>
                <a:gd name="T13" fmla="*/ 252 h 252"/>
                <a:gd name="T14" fmla="*/ 128 w 190"/>
                <a:gd name="T15" fmla="*/ 252 h 252"/>
                <a:gd name="T16" fmla="*/ 142 w 190"/>
                <a:gd name="T17" fmla="*/ 188 h 252"/>
                <a:gd name="T18" fmla="*/ 186 w 190"/>
                <a:gd name="T19" fmla="*/ 90 h 252"/>
                <a:gd name="T20" fmla="*/ 190 w 190"/>
                <a:gd name="T21" fmla="*/ 38 h 252"/>
                <a:gd name="T22" fmla="*/ 190 w 190"/>
                <a:gd name="T23" fmla="*/ 0 h 252"/>
                <a:gd name="T24" fmla="*/ 190 w 190"/>
                <a:gd name="T25" fmla="*/ 0 h 252"/>
                <a:gd name="T26" fmla="*/ 190 w 190"/>
                <a:gd name="T27" fmla="*/ 0 h 252"/>
                <a:gd name="T28" fmla="*/ 190 w 190"/>
                <a:gd name="T29"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15" name="Freeform 15">
              <a:extLst>
                <a:ext uri="{FF2B5EF4-FFF2-40B4-BE49-F238E27FC236}">
                  <a16:creationId xmlns:a16="http://schemas.microsoft.com/office/drawing/2014/main" id="{CD5D81E2-EC08-B083-8D3F-143A8366BE61}"/>
                </a:ext>
              </a:extLst>
            </p:cNvPr>
            <p:cNvSpPr>
              <a:spLocks/>
            </p:cNvSpPr>
            <p:nvPr/>
          </p:nvSpPr>
          <p:spPr bwMode="ltGray">
            <a:xfrm>
              <a:off x="3170" y="4188"/>
              <a:ext cx="230" cy="132"/>
            </a:xfrm>
            <a:custGeom>
              <a:avLst/>
              <a:gdLst>
                <a:gd name="T0" fmla="*/ 197 w 230"/>
                <a:gd name="T1" fmla="*/ 0 h 132"/>
                <a:gd name="T2" fmla="*/ 191 w 230"/>
                <a:gd name="T3" fmla="*/ 0 h 132"/>
                <a:gd name="T4" fmla="*/ 185 w 230"/>
                <a:gd name="T5" fmla="*/ 0 h 132"/>
                <a:gd name="T6" fmla="*/ 173 w 230"/>
                <a:gd name="T7" fmla="*/ 0 h 132"/>
                <a:gd name="T8" fmla="*/ 161 w 230"/>
                <a:gd name="T9" fmla="*/ 0 h 132"/>
                <a:gd name="T10" fmla="*/ 155 w 230"/>
                <a:gd name="T11" fmla="*/ 0 h 132"/>
                <a:gd name="T12" fmla="*/ 138 w 230"/>
                <a:gd name="T13" fmla="*/ 6 h 132"/>
                <a:gd name="T14" fmla="*/ 132 w 230"/>
                <a:gd name="T15" fmla="*/ 6 h 132"/>
                <a:gd name="T16" fmla="*/ 35 w 230"/>
                <a:gd name="T17" fmla="*/ 18 h 132"/>
                <a:gd name="T18" fmla="*/ 11 w 230"/>
                <a:gd name="T19" fmla="*/ 30 h 132"/>
                <a:gd name="T20" fmla="*/ 23 w 230"/>
                <a:gd name="T21" fmla="*/ 54 h 132"/>
                <a:gd name="T22" fmla="*/ 0 w 230"/>
                <a:gd name="T23" fmla="*/ 100 h 132"/>
                <a:gd name="T24" fmla="*/ 0 w 230"/>
                <a:gd name="T25" fmla="*/ 132 h 132"/>
                <a:gd name="T26" fmla="*/ 162 w 230"/>
                <a:gd name="T27" fmla="*/ 132 h 132"/>
                <a:gd name="T28" fmla="*/ 204 w 230"/>
                <a:gd name="T29" fmla="*/ 88 h 132"/>
                <a:gd name="T30" fmla="*/ 230 w 230"/>
                <a:gd name="T31" fmla="*/ 46 h 132"/>
                <a:gd name="T32" fmla="*/ 214 w 230"/>
                <a:gd name="T33" fmla="*/ 24 h 132"/>
                <a:gd name="T34" fmla="*/ 215 w 230"/>
                <a:gd name="T35" fmla="*/ 0 h 132"/>
                <a:gd name="T36" fmla="*/ 209 w 230"/>
                <a:gd name="T37" fmla="*/ 0 h 132"/>
                <a:gd name="T38" fmla="*/ 203 w 230"/>
                <a:gd name="T39" fmla="*/ 0 h 132"/>
                <a:gd name="T40" fmla="*/ 203 w 230"/>
                <a:gd name="T41" fmla="*/ 0 h 132"/>
                <a:gd name="T42" fmla="*/ 197 w 230"/>
                <a:gd name="T43" fmla="*/ 0 h 132"/>
                <a:gd name="T44" fmla="*/ 197 w 230"/>
                <a:gd name="T45" fmla="*/ 0 h 132"/>
                <a:gd name="T46" fmla="*/ 197 w 230"/>
                <a:gd name="T47"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16" name="Freeform 16">
              <a:extLst>
                <a:ext uri="{FF2B5EF4-FFF2-40B4-BE49-F238E27FC236}">
                  <a16:creationId xmlns:a16="http://schemas.microsoft.com/office/drawing/2014/main" id="{04843D85-8672-F577-B1BE-3802529DC6E8}"/>
                </a:ext>
              </a:extLst>
            </p:cNvPr>
            <p:cNvSpPr>
              <a:spLocks/>
            </p:cNvSpPr>
            <p:nvPr/>
          </p:nvSpPr>
          <p:spPr bwMode="ltGray">
            <a:xfrm>
              <a:off x="3044" y="4218"/>
              <a:ext cx="89" cy="102"/>
            </a:xfrm>
            <a:custGeom>
              <a:avLst/>
              <a:gdLst>
                <a:gd name="T0" fmla="*/ 71 w 89"/>
                <a:gd name="T1" fmla="*/ 0 h 102"/>
                <a:gd name="T2" fmla="*/ 66 w 89"/>
                <a:gd name="T3" fmla="*/ 48 h 102"/>
                <a:gd name="T4" fmla="*/ 30 w 89"/>
                <a:gd name="T5" fmla="*/ 72 h 102"/>
                <a:gd name="T6" fmla="*/ 0 w 89"/>
                <a:gd name="T7" fmla="*/ 102 h 102"/>
                <a:gd name="T8" fmla="*/ 66 w 89"/>
                <a:gd name="T9" fmla="*/ 102 h 102"/>
                <a:gd name="T10" fmla="*/ 88 w 89"/>
                <a:gd name="T11" fmla="*/ 56 h 102"/>
                <a:gd name="T12" fmla="*/ 89 w 89"/>
                <a:gd name="T13" fmla="*/ 6 h 102"/>
                <a:gd name="T14" fmla="*/ 71 w 89"/>
                <a:gd name="T15" fmla="*/ 0 h 102"/>
                <a:gd name="T16" fmla="*/ 71 w 89"/>
                <a:gd name="T17" fmla="*/ 0 h 102"/>
                <a:gd name="T18" fmla="*/ 71 w 89"/>
                <a:gd name="T19"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17" name="Freeform 17">
              <a:extLst>
                <a:ext uri="{FF2B5EF4-FFF2-40B4-BE49-F238E27FC236}">
                  <a16:creationId xmlns:a16="http://schemas.microsoft.com/office/drawing/2014/main" id="{C700FBAC-4D8F-7A0E-BFB0-B233DB9EC569}"/>
                </a:ext>
              </a:extLst>
            </p:cNvPr>
            <p:cNvSpPr>
              <a:spLocks/>
            </p:cNvSpPr>
            <p:nvPr/>
          </p:nvSpPr>
          <p:spPr bwMode="ltGray">
            <a:xfrm>
              <a:off x="5482" y="3367"/>
              <a:ext cx="278" cy="953"/>
            </a:xfrm>
            <a:custGeom>
              <a:avLst/>
              <a:gdLst>
                <a:gd name="T0" fmla="*/ 278 w 278"/>
                <a:gd name="T1" fmla="*/ 24 h 953"/>
                <a:gd name="T2" fmla="*/ 272 w 278"/>
                <a:gd name="T3" fmla="*/ 24 h 953"/>
                <a:gd name="T4" fmla="*/ 272 w 278"/>
                <a:gd name="T5" fmla="*/ 18 h 953"/>
                <a:gd name="T6" fmla="*/ 266 w 278"/>
                <a:gd name="T7" fmla="*/ 18 h 953"/>
                <a:gd name="T8" fmla="*/ 254 w 278"/>
                <a:gd name="T9" fmla="*/ 12 h 953"/>
                <a:gd name="T10" fmla="*/ 236 w 278"/>
                <a:gd name="T11" fmla="*/ 6 h 953"/>
                <a:gd name="T12" fmla="*/ 212 w 278"/>
                <a:gd name="T13" fmla="*/ 0 h 953"/>
                <a:gd name="T14" fmla="*/ 206 w 278"/>
                <a:gd name="T15" fmla="*/ 6 h 953"/>
                <a:gd name="T16" fmla="*/ 198 w 278"/>
                <a:gd name="T17" fmla="*/ 129 h 953"/>
                <a:gd name="T18" fmla="*/ 184 w 278"/>
                <a:gd name="T19" fmla="*/ 209 h 953"/>
                <a:gd name="T20" fmla="*/ 182 w 278"/>
                <a:gd name="T21" fmla="*/ 249 h 953"/>
                <a:gd name="T22" fmla="*/ 200 w 278"/>
                <a:gd name="T23" fmla="*/ 339 h 953"/>
                <a:gd name="T24" fmla="*/ 186 w 278"/>
                <a:gd name="T25" fmla="*/ 481 h 953"/>
                <a:gd name="T26" fmla="*/ 176 w 278"/>
                <a:gd name="T27" fmla="*/ 521 h 953"/>
                <a:gd name="T28" fmla="*/ 156 w 278"/>
                <a:gd name="T29" fmla="*/ 601 h 953"/>
                <a:gd name="T30" fmla="*/ 172 w 278"/>
                <a:gd name="T31" fmla="*/ 681 h 953"/>
                <a:gd name="T32" fmla="*/ 138 w 278"/>
                <a:gd name="T33" fmla="*/ 765 h 953"/>
                <a:gd name="T34" fmla="*/ 96 w 278"/>
                <a:gd name="T35" fmla="*/ 847 h 953"/>
                <a:gd name="T36" fmla="*/ 50 w 278"/>
                <a:gd name="T37" fmla="*/ 899 h 953"/>
                <a:gd name="T38" fmla="*/ 0 w 278"/>
                <a:gd name="T39" fmla="*/ 953 h 953"/>
                <a:gd name="T40" fmla="*/ 278 w 278"/>
                <a:gd name="T41" fmla="*/ 953 h 953"/>
                <a:gd name="T42" fmla="*/ 278 w 278"/>
                <a:gd name="T43" fmla="*/ 24 h 953"/>
                <a:gd name="T44" fmla="*/ 278 w 278"/>
                <a:gd name="T45" fmla="*/ 24 h 953"/>
                <a:gd name="T46" fmla="*/ 278 w 278"/>
                <a:gd name="T47" fmla="*/ 24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grpSp>
      <p:sp>
        <p:nvSpPr>
          <p:cNvPr id="68626" name="Rectangle 18"/>
          <p:cNvSpPr>
            <a:spLocks noGrp="1" noChangeArrowheads="1"/>
          </p:cNvSpPr>
          <p:nvPr>
            <p:ph type="ctrTitle" sz="quarter"/>
          </p:nvPr>
        </p:nvSpPr>
        <p:spPr>
          <a:xfrm>
            <a:off x="685800" y="1600200"/>
            <a:ext cx="7772400" cy="1828800"/>
          </a:xfrm>
        </p:spPr>
        <p:txBody>
          <a:bodyPr anchor="b"/>
          <a:lstStyle>
            <a:lvl1pPr>
              <a:defRPr sz="5700"/>
            </a:lvl1pPr>
          </a:lstStyle>
          <a:p>
            <a:pPr lvl="0"/>
            <a:r>
              <a:rPr lang="it-IT" noProof="0"/>
              <a:t>Fare clic per modificare lo stile del titolo</a:t>
            </a:r>
          </a:p>
        </p:txBody>
      </p:sp>
      <p:sp>
        <p:nvSpPr>
          <p:cNvPr id="68627" name="Rectangle 19"/>
          <p:cNvSpPr>
            <a:spLocks noGrp="1" noChangeArrowheads="1"/>
          </p:cNvSpPr>
          <p:nvPr>
            <p:ph type="subTitle" sz="quarter" idx="1"/>
          </p:nvPr>
        </p:nvSpPr>
        <p:spPr>
          <a:xfrm>
            <a:off x="1371600" y="3733800"/>
            <a:ext cx="6400800" cy="1752600"/>
          </a:xfrm>
        </p:spPr>
        <p:txBody>
          <a:bodyPr/>
          <a:lstStyle>
            <a:lvl1pPr marL="0" indent="0" algn="ctr">
              <a:buFont typeface="Wingdings" pitchFamily="2" charset="2"/>
              <a:buNone/>
              <a:defRPr sz="3600"/>
            </a:lvl1pPr>
          </a:lstStyle>
          <a:p>
            <a:pPr lvl="0"/>
            <a:r>
              <a:rPr lang="it-IT" noProof="0"/>
              <a:t>Fare clic per modificare lo stile del sottotitolo dello schema</a:t>
            </a:r>
          </a:p>
        </p:txBody>
      </p:sp>
      <p:sp>
        <p:nvSpPr>
          <p:cNvPr id="18" name="Rectangle 20">
            <a:extLst>
              <a:ext uri="{FF2B5EF4-FFF2-40B4-BE49-F238E27FC236}">
                <a16:creationId xmlns:a16="http://schemas.microsoft.com/office/drawing/2014/main" id="{2A3F9AEC-7858-498D-B259-02D809BBA2DE}"/>
              </a:ext>
            </a:extLst>
          </p:cNvPr>
          <p:cNvSpPr>
            <a:spLocks noGrp="1" noChangeArrowheads="1"/>
          </p:cNvSpPr>
          <p:nvPr>
            <p:ph type="dt" sz="quarter" idx="10"/>
          </p:nvPr>
        </p:nvSpPr>
        <p:spPr/>
        <p:txBody>
          <a:bodyPr/>
          <a:lstStyle>
            <a:lvl1pPr>
              <a:defRPr/>
            </a:lvl1pPr>
          </a:lstStyle>
          <a:p>
            <a:pPr>
              <a:defRPr/>
            </a:pPr>
            <a:endParaRPr lang="it-IT"/>
          </a:p>
        </p:txBody>
      </p:sp>
      <p:sp>
        <p:nvSpPr>
          <p:cNvPr id="19" name="Rectangle 21">
            <a:extLst>
              <a:ext uri="{FF2B5EF4-FFF2-40B4-BE49-F238E27FC236}">
                <a16:creationId xmlns:a16="http://schemas.microsoft.com/office/drawing/2014/main" id="{A77C6191-CC81-1D0E-7E56-AE24FFE03811}"/>
              </a:ext>
            </a:extLst>
          </p:cNvPr>
          <p:cNvSpPr>
            <a:spLocks noGrp="1" noChangeArrowheads="1"/>
          </p:cNvSpPr>
          <p:nvPr>
            <p:ph type="ftr" sz="quarter" idx="11"/>
          </p:nvPr>
        </p:nvSpPr>
        <p:spPr/>
        <p:txBody>
          <a:bodyPr/>
          <a:lstStyle>
            <a:lvl1pPr>
              <a:defRPr/>
            </a:lvl1pPr>
          </a:lstStyle>
          <a:p>
            <a:pPr>
              <a:defRPr/>
            </a:pPr>
            <a:endParaRPr lang="it-IT"/>
          </a:p>
        </p:txBody>
      </p:sp>
      <p:sp>
        <p:nvSpPr>
          <p:cNvPr id="20" name="Rectangle 22">
            <a:extLst>
              <a:ext uri="{FF2B5EF4-FFF2-40B4-BE49-F238E27FC236}">
                <a16:creationId xmlns:a16="http://schemas.microsoft.com/office/drawing/2014/main" id="{8116E3E3-13D4-A7C1-70AE-5D0325D4444C}"/>
              </a:ext>
            </a:extLst>
          </p:cNvPr>
          <p:cNvSpPr>
            <a:spLocks noGrp="1" noChangeArrowheads="1"/>
          </p:cNvSpPr>
          <p:nvPr>
            <p:ph type="sldNum" sz="quarter" idx="12"/>
          </p:nvPr>
        </p:nvSpPr>
        <p:spPr/>
        <p:txBody>
          <a:bodyPr/>
          <a:lstStyle>
            <a:lvl1pPr>
              <a:defRPr/>
            </a:lvl1pPr>
          </a:lstStyle>
          <a:p>
            <a:pPr>
              <a:defRPr/>
            </a:pPr>
            <a:fld id="{92A2E4A0-1CDB-9F43-982F-1C8B84BD9BF1}" type="slidenum">
              <a:rPr lang="it-IT" altLang="it-IT"/>
              <a:pPr>
                <a:defRPr/>
              </a:pPr>
              <a:t>‹N›</a:t>
            </a:fld>
            <a:endParaRPr lang="it-IT" altLang="it-IT"/>
          </a:p>
        </p:txBody>
      </p:sp>
    </p:spTree>
    <p:extLst>
      <p:ext uri="{BB962C8B-B14F-4D97-AF65-F5344CB8AC3E}">
        <p14:creationId xmlns:p14="http://schemas.microsoft.com/office/powerpoint/2010/main" val="3892490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19">
            <a:extLst>
              <a:ext uri="{FF2B5EF4-FFF2-40B4-BE49-F238E27FC236}">
                <a16:creationId xmlns:a16="http://schemas.microsoft.com/office/drawing/2014/main" id="{3C750845-DF6D-C457-6976-58A0B19095D2}"/>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20">
            <a:extLst>
              <a:ext uri="{FF2B5EF4-FFF2-40B4-BE49-F238E27FC236}">
                <a16:creationId xmlns:a16="http://schemas.microsoft.com/office/drawing/2014/main" id="{E802B928-6CC5-744A-AB97-9A53568CB5BD}"/>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21">
            <a:extLst>
              <a:ext uri="{FF2B5EF4-FFF2-40B4-BE49-F238E27FC236}">
                <a16:creationId xmlns:a16="http://schemas.microsoft.com/office/drawing/2014/main" id="{A9D2EFD1-C65C-9BB0-C7B8-86BD1F60EC0E}"/>
              </a:ext>
            </a:extLst>
          </p:cNvPr>
          <p:cNvSpPr>
            <a:spLocks noGrp="1" noChangeArrowheads="1"/>
          </p:cNvSpPr>
          <p:nvPr>
            <p:ph type="sldNum" sz="quarter" idx="12"/>
          </p:nvPr>
        </p:nvSpPr>
        <p:spPr>
          <a:ln/>
        </p:spPr>
        <p:txBody>
          <a:bodyPr/>
          <a:lstStyle>
            <a:lvl1pPr>
              <a:defRPr/>
            </a:lvl1pPr>
          </a:lstStyle>
          <a:p>
            <a:pPr>
              <a:defRPr/>
            </a:pPr>
            <a:fld id="{80AEEE8C-7F57-5F41-A493-59AC41F43966}" type="slidenum">
              <a:rPr lang="it-IT" altLang="it-IT"/>
              <a:pPr>
                <a:defRPr/>
              </a:pPr>
              <a:t>‹N›</a:t>
            </a:fld>
            <a:endParaRPr lang="it-IT" altLang="it-IT"/>
          </a:p>
        </p:txBody>
      </p:sp>
    </p:spTree>
    <p:extLst>
      <p:ext uri="{BB962C8B-B14F-4D97-AF65-F5344CB8AC3E}">
        <p14:creationId xmlns:p14="http://schemas.microsoft.com/office/powerpoint/2010/main" val="1896697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7813"/>
            <a:ext cx="2057400" cy="5853112"/>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7813"/>
            <a:ext cx="6019800" cy="5853112"/>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19">
            <a:extLst>
              <a:ext uri="{FF2B5EF4-FFF2-40B4-BE49-F238E27FC236}">
                <a16:creationId xmlns:a16="http://schemas.microsoft.com/office/drawing/2014/main" id="{79FEDFA8-830F-E1FD-8739-BC85FB5CA657}"/>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20">
            <a:extLst>
              <a:ext uri="{FF2B5EF4-FFF2-40B4-BE49-F238E27FC236}">
                <a16:creationId xmlns:a16="http://schemas.microsoft.com/office/drawing/2014/main" id="{113E7AED-EC2D-58B8-A186-75C04BAB02A5}"/>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21">
            <a:extLst>
              <a:ext uri="{FF2B5EF4-FFF2-40B4-BE49-F238E27FC236}">
                <a16:creationId xmlns:a16="http://schemas.microsoft.com/office/drawing/2014/main" id="{11824EA6-DA89-07AA-FFF4-A1A6666582EE}"/>
              </a:ext>
            </a:extLst>
          </p:cNvPr>
          <p:cNvSpPr>
            <a:spLocks noGrp="1" noChangeArrowheads="1"/>
          </p:cNvSpPr>
          <p:nvPr>
            <p:ph type="sldNum" sz="quarter" idx="12"/>
          </p:nvPr>
        </p:nvSpPr>
        <p:spPr>
          <a:ln/>
        </p:spPr>
        <p:txBody>
          <a:bodyPr/>
          <a:lstStyle>
            <a:lvl1pPr>
              <a:defRPr/>
            </a:lvl1pPr>
          </a:lstStyle>
          <a:p>
            <a:pPr>
              <a:defRPr/>
            </a:pPr>
            <a:fld id="{288377EC-7441-2F41-B5BD-8561A6942366}" type="slidenum">
              <a:rPr lang="it-IT" altLang="it-IT"/>
              <a:pPr>
                <a:defRPr/>
              </a:pPr>
              <a:t>‹N›</a:t>
            </a:fld>
            <a:endParaRPr lang="it-IT" altLang="it-IT"/>
          </a:p>
        </p:txBody>
      </p:sp>
    </p:spTree>
    <p:extLst>
      <p:ext uri="{BB962C8B-B14F-4D97-AF65-F5344CB8AC3E}">
        <p14:creationId xmlns:p14="http://schemas.microsoft.com/office/powerpoint/2010/main" val="44725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19">
            <a:extLst>
              <a:ext uri="{FF2B5EF4-FFF2-40B4-BE49-F238E27FC236}">
                <a16:creationId xmlns:a16="http://schemas.microsoft.com/office/drawing/2014/main" id="{DD372A1A-22D9-BF1C-D44A-9A62E8415157}"/>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20">
            <a:extLst>
              <a:ext uri="{FF2B5EF4-FFF2-40B4-BE49-F238E27FC236}">
                <a16:creationId xmlns:a16="http://schemas.microsoft.com/office/drawing/2014/main" id="{21010200-17AE-E64F-99F9-E74D6E9F37B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21">
            <a:extLst>
              <a:ext uri="{FF2B5EF4-FFF2-40B4-BE49-F238E27FC236}">
                <a16:creationId xmlns:a16="http://schemas.microsoft.com/office/drawing/2014/main" id="{95A7B692-7228-902D-825E-C5C656ACEA0D}"/>
              </a:ext>
            </a:extLst>
          </p:cNvPr>
          <p:cNvSpPr>
            <a:spLocks noGrp="1" noChangeArrowheads="1"/>
          </p:cNvSpPr>
          <p:nvPr>
            <p:ph type="sldNum" sz="quarter" idx="12"/>
          </p:nvPr>
        </p:nvSpPr>
        <p:spPr>
          <a:ln/>
        </p:spPr>
        <p:txBody>
          <a:bodyPr/>
          <a:lstStyle>
            <a:lvl1pPr>
              <a:defRPr/>
            </a:lvl1pPr>
          </a:lstStyle>
          <a:p>
            <a:pPr>
              <a:defRPr/>
            </a:pPr>
            <a:fld id="{124E919F-4FEA-8243-84C0-18DCCCE3B419}" type="slidenum">
              <a:rPr lang="it-IT" altLang="it-IT"/>
              <a:pPr>
                <a:defRPr/>
              </a:pPr>
              <a:t>‹N›</a:t>
            </a:fld>
            <a:endParaRPr lang="it-IT" altLang="it-IT"/>
          </a:p>
        </p:txBody>
      </p:sp>
    </p:spTree>
    <p:extLst>
      <p:ext uri="{BB962C8B-B14F-4D97-AF65-F5344CB8AC3E}">
        <p14:creationId xmlns:p14="http://schemas.microsoft.com/office/powerpoint/2010/main" val="3211257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19">
            <a:extLst>
              <a:ext uri="{FF2B5EF4-FFF2-40B4-BE49-F238E27FC236}">
                <a16:creationId xmlns:a16="http://schemas.microsoft.com/office/drawing/2014/main" id="{01117828-BA96-3C27-9BAF-A62BECF2C6DC}"/>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20">
            <a:extLst>
              <a:ext uri="{FF2B5EF4-FFF2-40B4-BE49-F238E27FC236}">
                <a16:creationId xmlns:a16="http://schemas.microsoft.com/office/drawing/2014/main" id="{1D5A09C0-2548-B709-1D5B-BE5F2CEB783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21">
            <a:extLst>
              <a:ext uri="{FF2B5EF4-FFF2-40B4-BE49-F238E27FC236}">
                <a16:creationId xmlns:a16="http://schemas.microsoft.com/office/drawing/2014/main" id="{51893565-07D6-BCEB-CCE1-BD43631BD2BC}"/>
              </a:ext>
            </a:extLst>
          </p:cNvPr>
          <p:cNvSpPr>
            <a:spLocks noGrp="1" noChangeArrowheads="1"/>
          </p:cNvSpPr>
          <p:nvPr>
            <p:ph type="sldNum" sz="quarter" idx="12"/>
          </p:nvPr>
        </p:nvSpPr>
        <p:spPr>
          <a:ln/>
        </p:spPr>
        <p:txBody>
          <a:bodyPr/>
          <a:lstStyle>
            <a:lvl1pPr>
              <a:defRPr/>
            </a:lvl1pPr>
          </a:lstStyle>
          <a:p>
            <a:pPr>
              <a:defRPr/>
            </a:pPr>
            <a:fld id="{18072CE9-A865-2945-BE3D-937459797B3E}" type="slidenum">
              <a:rPr lang="it-IT" altLang="it-IT"/>
              <a:pPr>
                <a:defRPr/>
              </a:pPr>
              <a:t>‹N›</a:t>
            </a:fld>
            <a:endParaRPr lang="it-IT" altLang="it-IT"/>
          </a:p>
        </p:txBody>
      </p:sp>
    </p:spTree>
    <p:extLst>
      <p:ext uri="{BB962C8B-B14F-4D97-AF65-F5344CB8AC3E}">
        <p14:creationId xmlns:p14="http://schemas.microsoft.com/office/powerpoint/2010/main" val="2586659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19">
            <a:extLst>
              <a:ext uri="{FF2B5EF4-FFF2-40B4-BE49-F238E27FC236}">
                <a16:creationId xmlns:a16="http://schemas.microsoft.com/office/drawing/2014/main" id="{4951B7CB-91E3-7FE4-1BC4-0EC14C7B1635}"/>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20">
            <a:extLst>
              <a:ext uri="{FF2B5EF4-FFF2-40B4-BE49-F238E27FC236}">
                <a16:creationId xmlns:a16="http://schemas.microsoft.com/office/drawing/2014/main" id="{0B8463D6-2BEE-1420-8EFA-DC279729019E}"/>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21">
            <a:extLst>
              <a:ext uri="{FF2B5EF4-FFF2-40B4-BE49-F238E27FC236}">
                <a16:creationId xmlns:a16="http://schemas.microsoft.com/office/drawing/2014/main" id="{D9EEA0F6-8846-7824-D166-2A679D41FCEA}"/>
              </a:ext>
            </a:extLst>
          </p:cNvPr>
          <p:cNvSpPr>
            <a:spLocks noGrp="1" noChangeArrowheads="1"/>
          </p:cNvSpPr>
          <p:nvPr>
            <p:ph type="sldNum" sz="quarter" idx="12"/>
          </p:nvPr>
        </p:nvSpPr>
        <p:spPr>
          <a:ln/>
        </p:spPr>
        <p:txBody>
          <a:bodyPr/>
          <a:lstStyle>
            <a:lvl1pPr>
              <a:defRPr/>
            </a:lvl1pPr>
          </a:lstStyle>
          <a:p>
            <a:pPr>
              <a:defRPr/>
            </a:pPr>
            <a:fld id="{1DA62CF9-D8C3-4F4E-BC7B-0E5119DBF677}" type="slidenum">
              <a:rPr lang="it-IT" altLang="it-IT"/>
              <a:pPr>
                <a:defRPr/>
              </a:pPr>
              <a:t>‹N›</a:t>
            </a:fld>
            <a:endParaRPr lang="it-IT" altLang="it-IT"/>
          </a:p>
        </p:txBody>
      </p:sp>
    </p:spTree>
    <p:extLst>
      <p:ext uri="{BB962C8B-B14F-4D97-AF65-F5344CB8AC3E}">
        <p14:creationId xmlns:p14="http://schemas.microsoft.com/office/powerpoint/2010/main" val="3084747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19">
            <a:extLst>
              <a:ext uri="{FF2B5EF4-FFF2-40B4-BE49-F238E27FC236}">
                <a16:creationId xmlns:a16="http://schemas.microsoft.com/office/drawing/2014/main" id="{2988E700-8664-9581-F51F-4DFA1AD73903}"/>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20">
            <a:extLst>
              <a:ext uri="{FF2B5EF4-FFF2-40B4-BE49-F238E27FC236}">
                <a16:creationId xmlns:a16="http://schemas.microsoft.com/office/drawing/2014/main" id="{A6CFD551-6CAB-EE57-8693-3B7F38E62941}"/>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21">
            <a:extLst>
              <a:ext uri="{FF2B5EF4-FFF2-40B4-BE49-F238E27FC236}">
                <a16:creationId xmlns:a16="http://schemas.microsoft.com/office/drawing/2014/main" id="{205630D9-95F9-AFDA-EF36-C2258E45513C}"/>
              </a:ext>
            </a:extLst>
          </p:cNvPr>
          <p:cNvSpPr>
            <a:spLocks noGrp="1" noChangeArrowheads="1"/>
          </p:cNvSpPr>
          <p:nvPr>
            <p:ph type="sldNum" sz="quarter" idx="12"/>
          </p:nvPr>
        </p:nvSpPr>
        <p:spPr>
          <a:ln/>
        </p:spPr>
        <p:txBody>
          <a:bodyPr/>
          <a:lstStyle>
            <a:lvl1pPr>
              <a:defRPr/>
            </a:lvl1pPr>
          </a:lstStyle>
          <a:p>
            <a:pPr>
              <a:defRPr/>
            </a:pPr>
            <a:fld id="{347C47D4-F4C5-1346-95DE-15D388462812}" type="slidenum">
              <a:rPr lang="it-IT" altLang="it-IT"/>
              <a:pPr>
                <a:defRPr/>
              </a:pPr>
              <a:t>‹N›</a:t>
            </a:fld>
            <a:endParaRPr lang="it-IT" altLang="it-IT"/>
          </a:p>
        </p:txBody>
      </p:sp>
    </p:spTree>
    <p:extLst>
      <p:ext uri="{BB962C8B-B14F-4D97-AF65-F5344CB8AC3E}">
        <p14:creationId xmlns:p14="http://schemas.microsoft.com/office/powerpoint/2010/main" val="2065894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19">
            <a:extLst>
              <a:ext uri="{FF2B5EF4-FFF2-40B4-BE49-F238E27FC236}">
                <a16:creationId xmlns:a16="http://schemas.microsoft.com/office/drawing/2014/main" id="{4C19F744-8704-D004-7165-CAA3ED380F59}"/>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20">
            <a:extLst>
              <a:ext uri="{FF2B5EF4-FFF2-40B4-BE49-F238E27FC236}">
                <a16:creationId xmlns:a16="http://schemas.microsoft.com/office/drawing/2014/main" id="{1601E42F-4962-84B2-596B-3285E773A880}"/>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21">
            <a:extLst>
              <a:ext uri="{FF2B5EF4-FFF2-40B4-BE49-F238E27FC236}">
                <a16:creationId xmlns:a16="http://schemas.microsoft.com/office/drawing/2014/main" id="{4CC0813E-D340-0ADC-B229-712CC41587C5}"/>
              </a:ext>
            </a:extLst>
          </p:cNvPr>
          <p:cNvSpPr>
            <a:spLocks noGrp="1" noChangeArrowheads="1"/>
          </p:cNvSpPr>
          <p:nvPr>
            <p:ph type="sldNum" sz="quarter" idx="12"/>
          </p:nvPr>
        </p:nvSpPr>
        <p:spPr>
          <a:ln/>
        </p:spPr>
        <p:txBody>
          <a:bodyPr/>
          <a:lstStyle>
            <a:lvl1pPr>
              <a:defRPr/>
            </a:lvl1pPr>
          </a:lstStyle>
          <a:p>
            <a:pPr>
              <a:defRPr/>
            </a:pPr>
            <a:fld id="{10C157CC-99E1-5E4F-BFEE-CE64EB3964F4}" type="slidenum">
              <a:rPr lang="it-IT" altLang="it-IT"/>
              <a:pPr>
                <a:defRPr/>
              </a:pPr>
              <a:t>‹N›</a:t>
            </a:fld>
            <a:endParaRPr lang="it-IT" altLang="it-IT"/>
          </a:p>
        </p:txBody>
      </p:sp>
    </p:spTree>
    <p:extLst>
      <p:ext uri="{BB962C8B-B14F-4D97-AF65-F5344CB8AC3E}">
        <p14:creationId xmlns:p14="http://schemas.microsoft.com/office/powerpoint/2010/main" val="2535326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19">
            <a:extLst>
              <a:ext uri="{FF2B5EF4-FFF2-40B4-BE49-F238E27FC236}">
                <a16:creationId xmlns:a16="http://schemas.microsoft.com/office/drawing/2014/main" id="{007D922A-8790-A81F-F545-F36EABD9E08E}"/>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20">
            <a:extLst>
              <a:ext uri="{FF2B5EF4-FFF2-40B4-BE49-F238E27FC236}">
                <a16:creationId xmlns:a16="http://schemas.microsoft.com/office/drawing/2014/main" id="{BAE30BF8-168D-4191-1DE9-FC781728FD5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21">
            <a:extLst>
              <a:ext uri="{FF2B5EF4-FFF2-40B4-BE49-F238E27FC236}">
                <a16:creationId xmlns:a16="http://schemas.microsoft.com/office/drawing/2014/main" id="{E771F6BC-62AE-2E85-78A2-135D2245204F}"/>
              </a:ext>
            </a:extLst>
          </p:cNvPr>
          <p:cNvSpPr>
            <a:spLocks noGrp="1" noChangeArrowheads="1"/>
          </p:cNvSpPr>
          <p:nvPr>
            <p:ph type="sldNum" sz="quarter" idx="12"/>
          </p:nvPr>
        </p:nvSpPr>
        <p:spPr>
          <a:ln/>
        </p:spPr>
        <p:txBody>
          <a:bodyPr/>
          <a:lstStyle>
            <a:lvl1pPr>
              <a:defRPr/>
            </a:lvl1pPr>
          </a:lstStyle>
          <a:p>
            <a:pPr>
              <a:defRPr/>
            </a:pPr>
            <a:fld id="{3438A89D-4252-7B4F-9E95-281AC698A964}" type="slidenum">
              <a:rPr lang="it-IT" altLang="it-IT"/>
              <a:pPr>
                <a:defRPr/>
              </a:pPr>
              <a:t>‹N›</a:t>
            </a:fld>
            <a:endParaRPr lang="it-IT" altLang="it-IT"/>
          </a:p>
        </p:txBody>
      </p:sp>
    </p:spTree>
    <p:extLst>
      <p:ext uri="{BB962C8B-B14F-4D97-AF65-F5344CB8AC3E}">
        <p14:creationId xmlns:p14="http://schemas.microsoft.com/office/powerpoint/2010/main" val="2955133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19">
            <a:extLst>
              <a:ext uri="{FF2B5EF4-FFF2-40B4-BE49-F238E27FC236}">
                <a16:creationId xmlns:a16="http://schemas.microsoft.com/office/drawing/2014/main" id="{0665D9D3-E1DE-AEEB-40DB-2A93F526F8A5}"/>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20">
            <a:extLst>
              <a:ext uri="{FF2B5EF4-FFF2-40B4-BE49-F238E27FC236}">
                <a16:creationId xmlns:a16="http://schemas.microsoft.com/office/drawing/2014/main" id="{30E0FD28-568E-DFAF-E844-3DB8DA3F032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21">
            <a:extLst>
              <a:ext uri="{FF2B5EF4-FFF2-40B4-BE49-F238E27FC236}">
                <a16:creationId xmlns:a16="http://schemas.microsoft.com/office/drawing/2014/main" id="{DDFFCDB5-4831-5127-4F3D-09E5DE8ADFEF}"/>
              </a:ext>
            </a:extLst>
          </p:cNvPr>
          <p:cNvSpPr>
            <a:spLocks noGrp="1" noChangeArrowheads="1"/>
          </p:cNvSpPr>
          <p:nvPr>
            <p:ph type="sldNum" sz="quarter" idx="12"/>
          </p:nvPr>
        </p:nvSpPr>
        <p:spPr>
          <a:ln/>
        </p:spPr>
        <p:txBody>
          <a:bodyPr/>
          <a:lstStyle>
            <a:lvl1pPr>
              <a:defRPr/>
            </a:lvl1pPr>
          </a:lstStyle>
          <a:p>
            <a:pPr>
              <a:defRPr/>
            </a:pPr>
            <a:fld id="{CA789B0F-9191-8C4D-9E8E-A5B95AF2D26B}" type="slidenum">
              <a:rPr lang="it-IT" altLang="it-IT"/>
              <a:pPr>
                <a:defRPr/>
              </a:pPr>
              <a:t>‹N›</a:t>
            </a:fld>
            <a:endParaRPr lang="it-IT" altLang="it-IT"/>
          </a:p>
        </p:txBody>
      </p:sp>
    </p:spTree>
    <p:extLst>
      <p:ext uri="{BB962C8B-B14F-4D97-AF65-F5344CB8AC3E}">
        <p14:creationId xmlns:p14="http://schemas.microsoft.com/office/powerpoint/2010/main" val="501720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19">
            <a:extLst>
              <a:ext uri="{FF2B5EF4-FFF2-40B4-BE49-F238E27FC236}">
                <a16:creationId xmlns:a16="http://schemas.microsoft.com/office/drawing/2014/main" id="{ABC92615-6111-4F8F-4767-D15DE3BA5022}"/>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20">
            <a:extLst>
              <a:ext uri="{FF2B5EF4-FFF2-40B4-BE49-F238E27FC236}">
                <a16:creationId xmlns:a16="http://schemas.microsoft.com/office/drawing/2014/main" id="{582F9925-8BFA-DDE0-580F-17334608E425}"/>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21">
            <a:extLst>
              <a:ext uri="{FF2B5EF4-FFF2-40B4-BE49-F238E27FC236}">
                <a16:creationId xmlns:a16="http://schemas.microsoft.com/office/drawing/2014/main" id="{5799DF30-EE70-93A7-B46D-D7EC6F138CFB}"/>
              </a:ext>
            </a:extLst>
          </p:cNvPr>
          <p:cNvSpPr>
            <a:spLocks noGrp="1" noChangeArrowheads="1"/>
          </p:cNvSpPr>
          <p:nvPr>
            <p:ph type="sldNum" sz="quarter" idx="12"/>
          </p:nvPr>
        </p:nvSpPr>
        <p:spPr>
          <a:ln/>
        </p:spPr>
        <p:txBody>
          <a:bodyPr/>
          <a:lstStyle>
            <a:lvl1pPr>
              <a:defRPr/>
            </a:lvl1pPr>
          </a:lstStyle>
          <a:p>
            <a:pPr>
              <a:defRPr/>
            </a:pPr>
            <a:fld id="{5E847565-2948-E243-8994-A02B05A58550}" type="slidenum">
              <a:rPr lang="it-IT" altLang="it-IT"/>
              <a:pPr>
                <a:defRPr/>
              </a:pPr>
              <a:t>‹N›</a:t>
            </a:fld>
            <a:endParaRPr lang="it-IT" altLang="it-IT"/>
          </a:p>
        </p:txBody>
      </p:sp>
    </p:spTree>
    <p:extLst>
      <p:ext uri="{BB962C8B-B14F-4D97-AF65-F5344CB8AC3E}">
        <p14:creationId xmlns:p14="http://schemas.microsoft.com/office/powerpoint/2010/main" val="2488535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2052B070-E486-7292-45E0-2D7104A3E837}"/>
              </a:ext>
            </a:extLst>
          </p:cNvPr>
          <p:cNvGrpSpPr>
            <a:grpSpLocks/>
          </p:cNvGrpSpPr>
          <p:nvPr/>
        </p:nvGrpSpPr>
        <p:grpSpPr bwMode="auto">
          <a:xfrm>
            <a:off x="4716463" y="5345113"/>
            <a:ext cx="4427537" cy="1512887"/>
            <a:chOff x="2971" y="3367"/>
            <a:chExt cx="2789" cy="953"/>
          </a:xfrm>
        </p:grpSpPr>
        <p:sp>
          <p:nvSpPr>
            <p:cNvPr id="1032" name="Freeform 3">
              <a:extLst>
                <a:ext uri="{FF2B5EF4-FFF2-40B4-BE49-F238E27FC236}">
                  <a16:creationId xmlns:a16="http://schemas.microsoft.com/office/drawing/2014/main" id="{2E5E3CC8-3518-C12B-96EB-D7CC90D5A623}"/>
                </a:ext>
              </a:extLst>
            </p:cNvPr>
            <p:cNvSpPr>
              <a:spLocks/>
            </p:cNvSpPr>
            <p:nvPr/>
          </p:nvSpPr>
          <p:spPr bwMode="ltGray">
            <a:xfrm>
              <a:off x="2971" y="3367"/>
              <a:ext cx="2789" cy="953"/>
            </a:xfrm>
            <a:custGeom>
              <a:avLst/>
              <a:gdLst>
                <a:gd name="T0" fmla="*/ 2831 w 2780"/>
                <a:gd name="T1" fmla="*/ 18 h 953"/>
                <a:gd name="T2" fmla="*/ 2741 w 2780"/>
                <a:gd name="T3" fmla="*/ 24 h 953"/>
                <a:gd name="T4" fmla="*/ 2674 w 2780"/>
                <a:gd name="T5" fmla="*/ 102 h 953"/>
                <a:gd name="T6" fmla="*/ 2567 w 2780"/>
                <a:gd name="T7" fmla="*/ 156 h 953"/>
                <a:gd name="T8" fmla="*/ 2561 w 2780"/>
                <a:gd name="T9" fmla="*/ 222 h 953"/>
                <a:gd name="T10" fmla="*/ 2543 w 2780"/>
                <a:gd name="T11" fmla="*/ 246 h 953"/>
                <a:gd name="T12" fmla="*/ 2525 w 2780"/>
                <a:gd name="T13" fmla="*/ 252 h 953"/>
                <a:gd name="T14" fmla="*/ 2453 w 2780"/>
                <a:gd name="T15" fmla="*/ 210 h 953"/>
                <a:gd name="T16" fmla="*/ 2309 w 2780"/>
                <a:gd name="T17" fmla="*/ 192 h 953"/>
                <a:gd name="T18" fmla="*/ 2285 w 2780"/>
                <a:gd name="T19" fmla="*/ 186 h 953"/>
                <a:gd name="T20" fmla="*/ 2267 w 2780"/>
                <a:gd name="T21" fmla="*/ 192 h 953"/>
                <a:gd name="T22" fmla="*/ 2195 w 2780"/>
                <a:gd name="T23" fmla="*/ 228 h 953"/>
                <a:gd name="T24" fmla="*/ 2159 w 2780"/>
                <a:gd name="T25" fmla="*/ 240 h 953"/>
                <a:gd name="T26" fmla="*/ 2135 w 2780"/>
                <a:gd name="T27" fmla="*/ 246 h 953"/>
                <a:gd name="T28" fmla="*/ 2123 w 2780"/>
                <a:gd name="T29" fmla="*/ 258 h 953"/>
                <a:gd name="T30" fmla="*/ 2123 w 2780"/>
                <a:gd name="T31" fmla="*/ 276 h 953"/>
                <a:gd name="T32" fmla="*/ 2100 w 2780"/>
                <a:gd name="T33" fmla="*/ 300 h 953"/>
                <a:gd name="T34" fmla="*/ 2082 w 2780"/>
                <a:gd name="T35" fmla="*/ 312 h 953"/>
                <a:gd name="T36" fmla="*/ 2070 w 2780"/>
                <a:gd name="T37" fmla="*/ 324 h 953"/>
                <a:gd name="T38" fmla="*/ 2058 w 2780"/>
                <a:gd name="T39" fmla="*/ 336 h 953"/>
                <a:gd name="T40" fmla="*/ 2023 w 2780"/>
                <a:gd name="T41" fmla="*/ 342 h 953"/>
                <a:gd name="T42" fmla="*/ 1955 w 2780"/>
                <a:gd name="T43" fmla="*/ 336 h 953"/>
                <a:gd name="T44" fmla="*/ 1919 w 2780"/>
                <a:gd name="T45" fmla="*/ 330 h 953"/>
                <a:gd name="T46" fmla="*/ 1907 w 2780"/>
                <a:gd name="T47" fmla="*/ 342 h 953"/>
                <a:gd name="T48" fmla="*/ 1895 w 2780"/>
                <a:gd name="T49" fmla="*/ 354 h 953"/>
                <a:gd name="T50" fmla="*/ 1865 w 2780"/>
                <a:gd name="T51" fmla="*/ 360 h 953"/>
                <a:gd name="T52" fmla="*/ 1806 w 2780"/>
                <a:gd name="T53" fmla="*/ 342 h 953"/>
                <a:gd name="T54" fmla="*/ 1782 w 2780"/>
                <a:gd name="T55" fmla="*/ 342 h 953"/>
                <a:gd name="T56" fmla="*/ 1758 w 2780"/>
                <a:gd name="T57" fmla="*/ 354 h 953"/>
                <a:gd name="T58" fmla="*/ 1691 w 2780"/>
                <a:gd name="T59" fmla="*/ 425 h 953"/>
                <a:gd name="T60" fmla="*/ 1649 w 2780"/>
                <a:gd name="T61" fmla="*/ 569 h 953"/>
                <a:gd name="T62" fmla="*/ 1649 w 2780"/>
                <a:gd name="T63" fmla="*/ 593 h 953"/>
                <a:gd name="T64" fmla="*/ 1655 w 2780"/>
                <a:gd name="T65" fmla="*/ 641 h 953"/>
                <a:gd name="T66" fmla="*/ 1673 w 2780"/>
                <a:gd name="T67" fmla="*/ 659 h 953"/>
                <a:gd name="T68" fmla="*/ 1667 w 2780"/>
                <a:gd name="T69" fmla="*/ 671 h 953"/>
                <a:gd name="T70" fmla="*/ 1655 w 2780"/>
                <a:gd name="T71" fmla="*/ 683 h 953"/>
                <a:gd name="T72" fmla="*/ 1577 w 2780"/>
                <a:gd name="T73" fmla="*/ 689 h 953"/>
                <a:gd name="T74" fmla="*/ 1500 w 2780"/>
                <a:gd name="T75" fmla="*/ 629 h 953"/>
                <a:gd name="T76" fmla="*/ 1361 w 2780"/>
                <a:gd name="T77" fmla="*/ 587 h 953"/>
                <a:gd name="T78" fmla="*/ 1212 w 2780"/>
                <a:gd name="T79" fmla="*/ 671 h 953"/>
                <a:gd name="T80" fmla="*/ 1037 w 2780"/>
                <a:gd name="T81" fmla="*/ 731 h 953"/>
                <a:gd name="T82" fmla="*/ 834 w 2780"/>
                <a:gd name="T83" fmla="*/ 743 h 953"/>
                <a:gd name="T84" fmla="*/ 642 w 2780"/>
                <a:gd name="T85" fmla="*/ 701 h 953"/>
                <a:gd name="T86" fmla="*/ 582 w 2780"/>
                <a:gd name="T87" fmla="*/ 695 h 953"/>
                <a:gd name="T88" fmla="*/ 570 w 2780"/>
                <a:gd name="T89" fmla="*/ 701 h 953"/>
                <a:gd name="T90" fmla="*/ 534 w 2780"/>
                <a:gd name="T91" fmla="*/ 731 h 953"/>
                <a:gd name="T92" fmla="*/ 443 w 2780"/>
                <a:gd name="T93" fmla="*/ 809 h 953"/>
                <a:gd name="T94" fmla="*/ 413 w 2780"/>
                <a:gd name="T95" fmla="*/ 821 h 953"/>
                <a:gd name="T96" fmla="*/ 389 w 2780"/>
                <a:gd name="T97" fmla="*/ 821 h 953"/>
                <a:gd name="T98" fmla="*/ 342 w 2780"/>
                <a:gd name="T99" fmla="*/ 827 h 953"/>
                <a:gd name="T100" fmla="*/ 216 w 2780"/>
                <a:gd name="T101" fmla="*/ 851 h 953"/>
                <a:gd name="T102" fmla="*/ 180 w 2780"/>
                <a:gd name="T103" fmla="*/ 857 h 953"/>
                <a:gd name="T104" fmla="*/ 125 w 2780"/>
                <a:gd name="T105" fmla="*/ 851 h 953"/>
                <a:gd name="T106" fmla="*/ 107 w 2780"/>
                <a:gd name="T107" fmla="*/ 857 h 953"/>
                <a:gd name="T108" fmla="*/ 101 w 2780"/>
                <a:gd name="T109" fmla="*/ 875 h 953"/>
                <a:gd name="T110" fmla="*/ 83 w 2780"/>
                <a:gd name="T111" fmla="*/ 887 h 953"/>
                <a:gd name="T112" fmla="*/ 48 w 2780"/>
                <a:gd name="T113" fmla="*/ 899 h 953"/>
                <a:gd name="T114" fmla="*/ 2843 w 2780"/>
                <a:gd name="T115" fmla="*/ 24 h 95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48" y="186"/>
                  </a:lnTo>
                  <a:lnTo>
                    <a:pt x="2242" y="186"/>
                  </a:lnTo>
                  <a:lnTo>
                    <a:pt x="2236" y="186"/>
                  </a:lnTo>
                  <a:lnTo>
                    <a:pt x="2230" y="186"/>
                  </a:lnTo>
                  <a:lnTo>
                    <a:pt x="2224" y="192"/>
                  </a:lnTo>
                  <a:lnTo>
                    <a:pt x="2218" y="192"/>
                  </a:lnTo>
                  <a:lnTo>
                    <a:pt x="2212" y="198"/>
                  </a:lnTo>
                  <a:lnTo>
                    <a:pt x="2194" y="204"/>
                  </a:lnTo>
                  <a:lnTo>
                    <a:pt x="2170" y="210"/>
                  </a:lnTo>
                  <a:lnTo>
                    <a:pt x="2146" y="228"/>
                  </a:lnTo>
                  <a:lnTo>
                    <a:pt x="2122" y="240"/>
                  </a:lnTo>
                  <a:lnTo>
                    <a:pt x="2116" y="240"/>
                  </a:lnTo>
                  <a:lnTo>
                    <a:pt x="2110" y="240"/>
                  </a:lnTo>
                  <a:lnTo>
                    <a:pt x="2104" y="240"/>
                  </a:lnTo>
                  <a:lnTo>
                    <a:pt x="2098" y="246"/>
                  </a:lnTo>
                  <a:lnTo>
                    <a:pt x="2092" y="246"/>
                  </a:lnTo>
                  <a:lnTo>
                    <a:pt x="2086" y="246"/>
                  </a:lnTo>
                  <a:lnTo>
                    <a:pt x="2080" y="252"/>
                  </a:lnTo>
                  <a:lnTo>
                    <a:pt x="2080" y="258"/>
                  </a:lnTo>
                  <a:lnTo>
                    <a:pt x="2074" y="258"/>
                  </a:lnTo>
                  <a:lnTo>
                    <a:pt x="2074" y="264"/>
                  </a:lnTo>
                  <a:lnTo>
                    <a:pt x="2074" y="270"/>
                  </a:lnTo>
                  <a:lnTo>
                    <a:pt x="2074" y="276"/>
                  </a:lnTo>
                  <a:lnTo>
                    <a:pt x="2069" y="288"/>
                  </a:lnTo>
                  <a:lnTo>
                    <a:pt x="2057" y="300"/>
                  </a:lnTo>
                  <a:lnTo>
                    <a:pt x="2051" y="300"/>
                  </a:lnTo>
                  <a:lnTo>
                    <a:pt x="2045" y="300"/>
                  </a:lnTo>
                  <a:lnTo>
                    <a:pt x="2039" y="306"/>
                  </a:lnTo>
                  <a:lnTo>
                    <a:pt x="2033" y="306"/>
                  </a:lnTo>
                  <a:lnTo>
                    <a:pt x="2033" y="312"/>
                  </a:lnTo>
                  <a:lnTo>
                    <a:pt x="2027" y="312"/>
                  </a:lnTo>
                  <a:lnTo>
                    <a:pt x="2027" y="318"/>
                  </a:lnTo>
                  <a:lnTo>
                    <a:pt x="2021" y="324"/>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1" y="336"/>
                  </a:lnTo>
                  <a:lnTo>
                    <a:pt x="1865" y="342"/>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71"/>
                  </a:lnTo>
                  <a:lnTo>
                    <a:pt x="1632" y="671"/>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2"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path>
              </a:pathLst>
            </a:custGeom>
            <a:gradFill rotWithShape="0">
              <a:gsLst>
                <a:gs pos="0">
                  <a:schemeClr val="bg1"/>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endParaRPr lang="it-IT"/>
            </a:p>
          </p:txBody>
        </p:sp>
        <p:sp>
          <p:nvSpPr>
            <p:cNvPr id="67588" name="Freeform 4">
              <a:extLst>
                <a:ext uri="{FF2B5EF4-FFF2-40B4-BE49-F238E27FC236}">
                  <a16:creationId xmlns:a16="http://schemas.microsoft.com/office/drawing/2014/main" id="{A89FDA84-FC56-9CE8-7B91-CD5C980FBADF}"/>
                </a:ext>
              </a:extLst>
            </p:cNvPr>
            <p:cNvSpPr>
              <a:spLocks/>
            </p:cNvSpPr>
            <p:nvPr/>
          </p:nvSpPr>
          <p:spPr bwMode="ltGray">
            <a:xfrm>
              <a:off x="4602" y="4014"/>
              <a:ext cx="12" cy="18"/>
            </a:xfrm>
            <a:custGeom>
              <a:avLst/>
              <a:gdLst>
                <a:gd name="T0" fmla="*/ 12 w 12"/>
                <a:gd name="T1" fmla="*/ 18 h 18"/>
                <a:gd name="T2" fmla="*/ 12 w 12"/>
                <a:gd name="T3" fmla="*/ 12 h 18"/>
                <a:gd name="T4" fmla="*/ 6 w 12"/>
                <a:gd name="T5" fmla="*/ 6 h 18"/>
                <a:gd name="T6" fmla="*/ 6 w 12"/>
                <a:gd name="T7" fmla="*/ 6 h 18"/>
                <a:gd name="T8" fmla="*/ 0 w 12"/>
                <a:gd name="T9" fmla="*/ 0 h 18"/>
                <a:gd name="T10" fmla="*/ 12 w 12"/>
                <a:gd name="T11" fmla="*/ 18 h 18"/>
                <a:gd name="T12" fmla="*/ 12 w 12"/>
                <a:gd name="T13" fmla="*/ 18 h 18"/>
                <a:gd name="T14" fmla="*/ 12 w 12"/>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67589" name="Freeform 5">
              <a:extLst>
                <a:ext uri="{FF2B5EF4-FFF2-40B4-BE49-F238E27FC236}">
                  <a16:creationId xmlns:a16="http://schemas.microsoft.com/office/drawing/2014/main" id="{F3430C01-03E3-3B20-0691-429B86FDD798}"/>
                </a:ext>
              </a:extLst>
            </p:cNvPr>
            <p:cNvSpPr>
              <a:spLocks/>
            </p:cNvSpPr>
            <p:nvPr/>
          </p:nvSpPr>
          <p:spPr bwMode="ltGray">
            <a:xfrm>
              <a:off x="4596" y="3996"/>
              <a:ext cx="6" cy="18"/>
            </a:xfrm>
            <a:custGeom>
              <a:avLst/>
              <a:gdLst>
                <a:gd name="T0" fmla="*/ 0 w 6"/>
                <a:gd name="T1" fmla="*/ 12 h 18"/>
                <a:gd name="T2" fmla="*/ 6 w 6"/>
                <a:gd name="T3" fmla="*/ 18 h 18"/>
                <a:gd name="T4" fmla="*/ 0 w 6"/>
                <a:gd name="T5" fmla="*/ 0 h 18"/>
                <a:gd name="T6" fmla="*/ 0 w 6"/>
                <a:gd name="T7" fmla="*/ 12 h 18"/>
                <a:gd name="T8" fmla="*/ 0 w 6"/>
                <a:gd name="T9" fmla="*/ 12 h 18"/>
                <a:gd name="T10" fmla="*/ 0 w 6"/>
                <a:gd name="T11" fmla="*/ 12 h 18"/>
              </a:gdLst>
              <a:ahLst/>
              <a:cxnLst>
                <a:cxn ang="0">
                  <a:pos x="T0" y="T1"/>
                </a:cxn>
                <a:cxn ang="0">
                  <a:pos x="T2" y="T3"/>
                </a:cxn>
                <a:cxn ang="0">
                  <a:pos x="T4" y="T5"/>
                </a:cxn>
                <a:cxn ang="0">
                  <a:pos x="T6" y="T7"/>
                </a:cxn>
                <a:cxn ang="0">
                  <a:pos x="T8" y="T9"/>
                </a:cxn>
                <a:cxn ang="0">
                  <a:pos x="T10" y="T11"/>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67590" name="Freeform 6">
              <a:extLst>
                <a:ext uri="{FF2B5EF4-FFF2-40B4-BE49-F238E27FC236}">
                  <a16:creationId xmlns:a16="http://schemas.microsoft.com/office/drawing/2014/main" id="{D00A99D1-512F-5C79-3A38-713014D3300B}"/>
                </a:ext>
              </a:extLst>
            </p:cNvPr>
            <p:cNvSpPr>
              <a:spLocks/>
            </p:cNvSpPr>
            <p:nvPr/>
          </p:nvSpPr>
          <p:spPr bwMode="ltGray">
            <a:xfrm>
              <a:off x="5180" y="3577"/>
              <a:ext cx="304" cy="741"/>
            </a:xfrm>
            <a:custGeom>
              <a:avLst/>
              <a:gdLst>
                <a:gd name="T0" fmla="*/ 280 w 304"/>
                <a:gd name="T1" fmla="*/ 42 h 741"/>
                <a:gd name="T2" fmla="*/ 274 w 304"/>
                <a:gd name="T3" fmla="*/ 42 h 741"/>
                <a:gd name="T4" fmla="*/ 268 w 304"/>
                <a:gd name="T5" fmla="*/ 42 h 741"/>
                <a:gd name="T6" fmla="*/ 256 w 304"/>
                <a:gd name="T7" fmla="*/ 42 h 741"/>
                <a:gd name="T8" fmla="*/ 238 w 304"/>
                <a:gd name="T9" fmla="*/ 48 h 741"/>
                <a:gd name="T10" fmla="*/ 214 w 304"/>
                <a:gd name="T11" fmla="*/ 12 h 741"/>
                <a:gd name="T12" fmla="*/ 196 w 304"/>
                <a:gd name="T13" fmla="*/ 0 h 741"/>
                <a:gd name="T14" fmla="*/ 196 w 304"/>
                <a:gd name="T15" fmla="*/ 0 h 741"/>
                <a:gd name="T16" fmla="*/ 164 w 304"/>
                <a:gd name="T17" fmla="*/ 167 h 741"/>
                <a:gd name="T18" fmla="*/ 144 w 304"/>
                <a:gd name="T19" fmla="*/ 217 h 741"/>
                <a:gd name="T20" fmla="*/ 110 w 304"/>
                <a:gd name="T21" fmla="*/ 281 h 741"/>
                <a:gd name="T22" fmla="*/ 96 w 304"/>
                <a:gd name="T23" fmla="*/ 327 h 741"/>
                <a:gd name="T24" fmla="*/ 124 w 304"/>
                <a:gd name="T25" fmla="*/ 405 h 741"/>
                <a:gd name="T26" fmla="*/ 100 w 304"/>
                <a:gd name="T27" fmla="*/ 463 h 741"/>
                <a:gd name="T28" fmla="*/ 68 w 304"/>
                <a:gd name="T29" fmla="*/ 503 h 741"/>
                <a:gd name="T30" fmla="*/ 30 w 304"/>
                <a:gd name="T31" fmla="*/ 539 h 741"/>
                <a:gd name="T32" fmla="*/ 24 w 304"/>
                <a:gd name="T33" fmla="*/ 613 h 741"/>
                <a:gd name="T34" fmla="*/ 0 w 304"/>
                <a:gd name="T35" fmla="*/ 741 h 741"/>
                <a:gd name="T36" fmla="*/ 202 w 304"/>
                <a:gd name="T37" fmla="*/ 741 h 741"/>
                <a:gd name="T38" fmla="*/ 180 w 304"/>
                <a:gd name="T39" fmla="*/ 639 h 741"/>
                <a:gd name="T40" fmla="*/ 192 w 304"/>
                <a:gd name="T41" fmla="*/ 589 h 741"/>
                <a:gd name="T42" fmla="*/ 178 w 304"/>
                <a:gd name="T43" fmla="*/ 539 h 741"/>
                <a:gd name="T44" fmla="*/ 190 w 304"/>
                <a:gd name="T45" fmla="*/ 499 h 741"/>
                <a:gd name="T46" fmla="*/ 184 w 304"/>
                <a:gd name="T47" fmla="*/ 465 h 741"/>
                <a:gd name="T48" fmla="*/ 192 w 304"/>
                <a:gd name="T49" fmla="*/ 391 h 741"/>
                <a:gd name="T50" fmla="*/ 216 w 304"/>
                <a:gd name="T51" fmla="*/ 313 h 741"/>
                <a:gd name="T52" fmla="*/ 238 w 304"/>
                <a:gd name="T53" fmla="*/ 249 h 741"/>
                <a:gd name="T54" fmla="*/ 268 w 304"/>
                <a:gd name="T55" fmla="*/ 185 h 741"/>
                <a:gd name="T56" fmla="*/ 284 w 304"/>
                <a:gd name="T57" fmla="*/ 159 h 741"/>
                <a:gd name="T58" fmla="*/ 304 w 304"/>
                <a:gd name="T59" fmla="*/ 12 h 741"/>
                <a:gd name="T60" fmla="*/ 298 w 304"/>
                <a:gd name="T61" fmla="*/ 24 h 741"/>
                <a:gd name="T62" fmla="*/ 292 w 304"/>
                <a:gd name="T63" fmla="*/ 30 h 741"/>
                <a:gd name="T64" fmla="*/ 292 w 304"/>
                <a:gd name="T65" fmla="*/ 36 h 741"/>
                <a:gd name="T66" fmla="*/ 286 w 304"/>
                <a:gd name="T67" fmla="*/ 36 h 741"/>
                <a:gd name="T68" fmla="*/ 286 w 304"/>
                <a:gd name="T69" fmla="*/ 42 h 741"/>
                <a:gd name="T70" fmla="*/ 280 w 304"/>
                <a:gd name="T71" fmla="*/ 42 h 741"/>
                <a:gd name="T72" fmla="*/ 280 w 304"/>
                <a:gd name="T73" fmla="*/ 42 h 741"/>
                <a:gd name="T74" fmla="*/ 280 w 304"/>
                <a:gd name="T75" fmla="*/ 42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67591" name="Freeform 7">
              <a:extLst>
                <a:ext uri="{FF2B5EF4-FFF2-40B4-BE49-F238E27FC236}">
                  <a16:creationId xmlns:a16="http://schemas.microsoft.com/office/drawing/2014/main" id="{CBBE0263-0BF5-D363-DFDF-AB152D4977AC}"/>
                </a:ext>
              </a:extLst>
            </p:cNvPr>
            <p:cNvSpPr>
              <a:spLocks/>
            </p:cNvSpPr>
            <p:nvPr/>
          </p:nvSpPr>
          <p:spPr bwMode="ltGray">
            <a:xfrm>
              <a:off x="4918" y="3553"/>
              <a:ext cx="314" cy="767"/>
            </a:xfrm>
            <a:custGeom>
              <a:avLst/>
              <a:gdLst>
                <a:gd name="T0" fmla="*/ 284 w 314"/>
                <a:gd name="T1" fmla="*/ 6 h 767"/>
                <a:gd name="T2" fmla="*/ 278 w 314"/>
                <a:gd name="T3" fmla="*/ 6 h 767"/>
                <a:gd name="T4" fmla="*/ 272 w 314"/>
                <a:gd name="T5" fmla="*/ 12 h 767"/>
                <a:gd name="T6" fmla="*/ 254 w 314"/>
                <a:gd name="T7" fmla="*/ 18 h 767"/>
                <a:gd name="T8" fmla="*/ 230 w 314"/>
                <a:gd name="T9" fmla="*/ 24 h 767"/>
                <a:gd name="T10" fmla="*/ 206 w 314"/>
                <a:gd name="T11" fmla="*/ 42 h 767"/>
                <a:gd name="T12" fmla="*/ 188 w 314"/>
                <a:gd name="T13" fmla="*/ 48 h 767"/>
                <a:gd name="T14" fmla="*/ 176 w 314"/>
                <a:gd name="T15" fmla="*/ 54 h 767"/>
                <a:gd name="T16" fmla="*/ 170 w 314"/>
                <a:gd name="T17" fmla="*/ 54 h 767"/>
                <a:gd name="T18" fmla="*/ 150 w 314"/>
                <a:gd name="T19" fmla="*/ 169 h 767"/>
                <a:gd name="T20" fmla="*/ 110 w 314"/>
                <a:gd name="T21" fmla="*/ 225 h 767"/>
                <a:gd name="T22" fmla="*/ 54 w 314"/>
                <a:gd name="T23" fmla="*/ 383 h 767"/>
                <a:gd name="T24" fmla="*/ 82 w 314"/>
                <a:gd name="T25" fmla="*/ 555 h 767"/>
                <a:gd name="T26" fmla="*/ 40 w 314"/>
                <a:gd name="T27" fmla="*/ 679 h 767"/>
                <a:gd name="T28" fmla="*/ 0 w 314"/>
                <a:gd name="T29" fmla="*/ 767 h 767"/>
                <a:gd name="T30" fmla="*/ 108 w 314"/>
                <a:gd name="T31" fmla="*/ 767 h 767"/>
                <a:gd name="T32" fmla="*/ 120 w 314"/>
                <a:gd name="T33" fmla="*/ 611 h 767"/>
                <a:gd name="T34" fmla="*/ 148 w 314"/>
                <a:gd name="T35" fmla="*/ 499 h 767"/>
                <a:gd name="T36" fmla="*/ 160 w 314"/>
                <a:gd name="T37" fmla="*/ 367 h 767"/>
                <a:gd name="T38" fmla="*/ 218 w 314"/>
                <a:gd name="T39" fmla="*/ 327 h 767"/>
                <a:gd name="T40" fmla="*/ 238 w 314"/>
                <a:gd name="T41" fmla="*/ 221 h 767"/>
                <a:gd name="T42" fmla="*/ 296 w 314"/>
                <a:gd name="T43" fmla="*/ 135 h 767"/>
                <a:gd name="T44" fmla="*/ 314 w 314"/>
                <a:gd name="T45" fmla="*/ 0 h 767"/>
                <a:gd name="T46" fmla="*/ 302 w 314"/>
                <a:gd name="T47" fmla="*/ 0 h 767"/>
                <a:gd name="T48" fmla="*/ 296 w 314"/>
                <a:gd name="T49" fmla="*/ 0 h 767"/>
                <a:gd name="T50" fmla="*/ 290 w 314"/>
                <a:gd name="T51" fmla="*/ 0 h 767"/>
                <a:gd name="T52" fmla="*/ 284 w 314"/>
                <a:gd name="T53" fmla="*/ 6 h 767"/>
                <a:gd name="T54" fmla="*/ 284 w 314"/>
                <a:gd name="T55" fmla="*/ 6 h 767"/>
                <a:gd name="T56" fmla="*/ 284 w 314"/>
                <a:gd name="T57" fmla="*/ 6 h 767"/>
                <a:gd name="T58" fmla="*/ 284 w 314"/>
                <a:gd name="T59" fmla="*/ 6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67592" name="Freeform 8">
              <a:extLst>
                <a:ext uri="{FF2B5EF4-FFF2-40B4-BE49-F238E27FC236}">
                  <a16:creationId xmlns:a16="http://schemas.microsoft.com/office/drawing/2014/main" id="{3E28AFEB-A967-2144-7AAB-FF82EBBAFBBA}"/>
                </a:ext>
              </a:extLst>
            </p:cNvPr>
            <p:cNvSpPr>
              <a:spLocks/>
            </p:cNvSpPr>
            <p:nvPr/>
          </p:nvSpPr>
          <p:spPr bwMode="ltGray">
            <a:xfrm>
              <a:off x="4700" y="3697"/>
              <a:ext cx="275" cy="623"/>
            </a:xfrm>
            <a:custGeom>
              <a:avLst/>
              <a:gdLst>
                <a:gd name="T0" fmla="*/ 257 w 275"/>
                <a:gd name="T1" fmla="*/ 12 h 623"/>
                <a:gd name="T2" fmla="*/ 239 w 275"/>
                <a:gd name="T3" fmla="*/ 6 h 623"/>
                <a:gd name="T4" fmla="*/ 203 w 275"/>
                <a:gd name="T5" fmla="*/ 6 h 623"/>
                <a:gd name="T6" fmla="*/ 203 w 275"/>
                <a:gd name="T7" fmla="*/ 6 h 623"/>
                <a:gd name="T8" fmla="*/ 197 w 275"/>
                <a:gd name="T9" fmla="*/ 6 h 623"/>
                <a:gd name="T10" fmla="*/ 185 w 275"/>
                <a:gd name="T11" fmla="*/ 0 h 623"/>
                <a:gd name="T12" fmla="*/ 173 w 275"/>
                <a:gd name="T13" fmla="*/ 0 h 623"/>
                <a:gd name="T14" fmla="*/ 166 w 275"/>
                <a:gd name="T15" fmla="*/ 0 h 623"/>
                <a:gd name="T16" fmla="*/ 160 w 275"/>
                <a:gd name="T17" fmla="*/ 0 h 623"/>
                <a:gd name="T18" fmla="*/ 144 w 275"/>
                <a:gd name="T19" fmla="*/ 117 h 623"/>
                <a:gd name="T20" fmla="*/ 128 w 275"/>
                <a:gd name="T21" fmla="*/ 185 h 623"/>
                <a:gd name="T22" fmla="*/ 58 w 275"/>
                <a:gd name="T23" fmla="*/ 299 h 623"/>
                <a:gd name="T24" fmla="*/ 54 w 275"/>
                <a:gd name="T25" fmla="*/ 441 h 623"/>
                <a:gd name="T26" fmla="*/ 24 w 275"/>
                <a:gd name="T27" fmla="*/ 523 h 623"/>
                <a:gd name="T28" fmla="*/ 0 w 275"/>
                <a:gd name="T29" fmla="*/ 623 h 623"/>
                <a:gd name="T30" fmla="*/ 78 w 275"/>
                <a:gd name="T31" fmla="*/ 623 h 623"/>
                <a:gd name="T32" fmla="*/ 92 w 275"/>
                <a:gd name="T33" fmla="*/ 555 h 623"/>
                <a:gd name="T34" fmla="*/ 134 w 275"/>
                <a:gd name="T35" fmla="*/ 447 h 623"/>
                <a:gd name="T36" fmla="*/ 158 w 275"/>
                <a:gd name="T37" fmla="*/ 315 h 623"/>
                <a:gd name="T38" fmla="*/ 184 w 275"/>
                <a:gd name="T39" fmla="*/ 257 h 623"/>
                <a:gd name="T40" fmla="*/ 216 w 275"/>
                <a:gd name="T41" fmla="*/ 211 h 623"/>
                <a:gd name="T42" fmla="*/ 222 w 275"/>
                <a:gd name="T43" fmla="*/ 145 h 623"/>
                <a:gd name="T44" fmla="*/ 240 w 275"/>
                <a:gd name="T45" fmla="*/ 111 h 623"/>
                <a:gd name="T46" fmla="*/ 262 w 275"/>
                <a:gd name="T47" fmla="*/ 79 h 623"/>
                <a:gd name="T48" fmla="*/ 275 w 275"/>
                <a:gd name="T49" fmla="*/ 6 h 623"/>
                <a:gd name="T50" fmla="*/ 263 w 275"/>
                <a:gd name="T51" fmla="*/ 12 h 623"/>
                <a:gd name="T52" fmla="*/ 257 w 275"/>
                <a:gd name="T53" fmla="*/ 12 h 623"/>
                <a:gd name="T54" fmla="*/ 257 w 275"/>
                <a:gd name="T55" fmla="*/ 12 h 623"/>
                <a:gd name="T56" fmla="*/ 257 w 275"/>
                <a:gd name="T57" fmla="*/ 12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67593" name="Freeform 9">
              <a:extLst>
                <a:ext uri="{FF2B5EF4-FFF2-40B4-BE49-F238E27FC236}">
                  <a16:creationId xmlns:a16="http://schemas.microsoft.com/office/drawing/2014/main" id="{AD92B5A5-F859-8B3B-02FE-3B8B5450C0C1}"/>
                </a:ext>
              </a:extLst>
            </p:cNvPr>
            <p:cNvSpPr>
              <a:spLocks/>
            </p:cNvSpPr>
            <p:nvPr/>
          </p:nvSpPr>
          <p:spPr bwMode="ltGray">
            <a:xfrm>
              <a:off x="4522" y="3709"/>
              <a:ext cx="213" cy="611"/>
            </a:xfrm>
            <a:custGeom>
              <a:avLst/>
              <a:gdLst>
                <a:gd name="T0" fmla="*/ 171 w 213"/>
                <a:gd name="T1" fmla="*/ 12 h 611"/>
                <a:gd name="T2" fmla="*/ 159 w 213"/>
                <a:gd name="T3" fmla="*/ 24 h 611"/>
                <a:gd name="T4" fmla="*/ 153 w 213"/>
                <a:gd name="T5" fmla="*/ 36 h 611"/>
                <a:gd name="T6" fmla="*/ 128 w 213"/>
                <a:gd name="T7" fmla="*/ 60 h 611"/>
                <a:gd name="T8" fmla="*/ 110 w 213"/>
                <a:gd name="T9" fmla="*/ 83 h 611"/>
                <a:gd name="T10" fmla="*/ 86 w 213"/>
                <a:gd name="T11" fmla="*/ 119 h 611"/>
                <a:gd name="T12" fmla="*/ 68 w 213"/>
                <a:gd name="T13" fmla="*/ 167 h 611"/>
                <a:gd name="T14" fmla="*/ 68 w 213"/>
                <a:gd name="T15" fmla="*/ 221 h 611"/>
                <a:gd name="T16" fmla="*/ 68 w 213"/>
                <a:gd name="T17" fmla="*/ 227 h 611"/>
                <a:gd name="T18" fmla="*/ 68 w 213"/>
                <a:gd name="T19" fmla="*/ 233 h 611"/>
                <a:gd name="T20" fmla="*/ 68 w 213"/>
                <a:gd name="T21" fmla="*/ 239 h 611"/>
                <a:gd name="T22" fmla="*/ 68 w 213"/>
                <a:gd name="T23" fmla="*/ 245 h 611"/>
                <a:gd name="T24" fmla="*/ 68 w 213"/>
                <a:gd name="T25" fmla="*/ 251 h 611"/>
                <a:gd name="T26" fmla="*/ 68 w 213"/>
                <a:gd name="T27" fmla="*/ 251 h 611"/>
                <a:gd name="T28" fmla="*/ 68 w 213"/>
                <a:gd name="T29" fmla="*/ 257 h 611"/>
                <a:gd name="T30" fmla="*/ 68 w 213"/>
                <a:gd name="T31" fmla="*/ 269 h 611"/>
                <a:gd name="T32" fmla="*/ 74 w 213"/>
                <a:gd name="T33" fmla="*/ 287 h 611"/>
                <a:gd name="T34" fmla="*/ 80 w 213"/>
                <a:gd name="T35" fmla="*/ 305 h 611"/>
                <a:gd name="T36" fmla="*/ 86 w 213"/>
                <a:gd name="T37" fmla="*/ 311 h 611"/>
                <a:gd name="T38" fmla="*/ 86 w 213"/>
                <a:gd name="T39" fmla="*/ 311 h 611"/>
                <a:gd name="T40" fmla="*/ 92 w 213"/>
                <a:gd name="T41" fmla="*/ 317 h 611"/>
                <a:gd name="T42" fmla="*/ 92 w 213"/>
                <a:gd name="T43" fmla="*/ 323 h 611"/>
                <a:gd name="T44" fmla="*/ 92 w 213"/>
                <a:gd name="T45" fmla="*/ 323 h 611"/>
                <a:gd name="T46" fmla="*/ 24 w 213"/>
                <a:gd name="T47" fmla="*/ 437 h 611"/>
                <a:gd name="T48" fmla="*/ 18 w 213"/>
                <a:gd name="T49" fmla="*/ 471 h 611"/>
                <a:gd name="T50" fmla="*/ 0 w 213"/>
                <a:gd name="T51" fmla="*/ 547 h 611"/>
                <a:gd name="T52" fmla="*/ 50 w 213"/>
                <a:gd name="T53" fmla="*/ 611 h 611"/>
                <a:gd name="T54" fmla="*/ 114 w 213"/>
                <a:gd name="T55" fmla="*/ 611 h 611"/>
                <a:gd name="T56" fmla="*/ 104 w 213"/>
                <a:gd name="T57" fmla="*/ 555 h 611"/>
                <a:gd name="T58" fmla="*/ 120 w 213"/>
                <a:gd name="T59" fmla="*/ 515 h 611"/>
                <a:gd name="T60" fmla="*/ 150 w 213"/>
                <a:gd name="T61" fmla="*/ 449 h 611"/>
                <a:gd name="T62" fmla="*/ 166 w 213"/>
                <a:gd name="T63" fmla="*/ 377 h 611"/>
                <a:gd name="T64" fmla="*/ 156 w 213"/>
                <a:gd name="T65" fmla="*/ 295 h 611"/>
                <a:gd name="T66" fmla="*/ 170 w 213"/>
                <a:gd name="T67" fmla="*/ 203 h 611"/>
                <a:gd name="T68" fmla="*/ 212 w 213"/>
                <a:gd name="T69" fmla="*/ 95 h 611"/>
                <a:gd name="T70" fmla="*/ 213 w 213"/>
                <a:gd name="T71" fmla="*/ 0 h 611"/>
                <a:gd name="T72" fmla="*/ 207 w 213"/>
                <a:gd name="T73" fmla="*/ 0 h 611"/>
                <a:gd name="T74" fmla="*/ 201 w 213"/>
                <a:gd name="T75" fmla="*/ 0 h 611"/>
                <a:gd name="T76" fmla="*/ 195 w 213"/>
                <a:gd name="T77" fmla="*/ 0 h 611"/>
                <a:gd name="T78" fmla="*/ 189 w 213"/>
                <a:gd name="T79" fmla="*/ 0 h 611"/>
                <a:gd name="T80" fmla="*/ 183 w 213"/>
                <a:gd name="T81" fmla="*/ 6 h 611"/>
                <a:gd name="T82" fmla="*/ 177 w 213"/>
                <a:gd name="T83" fmla="*/ 6 h 611"/>
                <a:gd name="T84" fmla="*/ 171 w 213"/>
                <a:gd name="T85" fmla="*/ 12 h 611"/>
                <a:gd name="T86" fmla="*/ 171 w 213"/>
                <a:gd name="T87" fmla="*/ 12 h 611"/>
                <a:gd name="T88" fmla="*/ 171 w 213"/>
                <a:gd name="T89" fmla="*/ 12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67594" name="Freeform 10">
              <a:extLst>
                <a:ext uri="{FF2B5EF4-FFF2-40B4-BE49-F238E27FC236}">
                  <a16:creationId xmlns:a16="http://schemas.microsoft.com/office/drawing/2014/main" id="{60393CD1-20CB-D721-5120-336CECEC4B04}"/>
                </a:ext>
              </a:extLst>
            </p:cNvPr>
            <p:cNvSpPr>
              <a:spLocks/>
            </p:cNvSpPr>
            <p:nvPr/>
          </p:nvSpPr>
          <p:spPr bwMode="ltGray">
            <a:xfrm>
              <a:off x="4292" y="3936"/>
              <a:ext cx="167" cy="384"/>
            </a:xfrm>
            <a:custGeom>
              <a:avLst/>
              <a:gdLst>
                <a:gd name="T0" fmla="*/ 149 w 167"/>
                <a:gd name="T1" fmla="*/ 60 h 384"/>
                <a:gd name="T2" fmla="*/ 119 w 167"/>
                <a:gd name="T3" fmla="*/ 30 h 384"/>
                <a:gd name="T4" fmla="*/ 89 w 167"/>
                <a:gd name="T5" fmla="*/ 12 h 384"/>
                <a:gd name="T6" fmla="*/ 59 w 167"/>
                <a:gd name="T7" fmla="*/ 0 h 384"/>
                <a:gd name="T8" fmla="*/ 54 w 167"/>
                <a:gd name="T9" fmla="*/ 70 h 384"/>
                <a:gd name="T10" fmla="*/ 46 w 167"/>
                <a:gd name="T11" fmla="*/ 112 h 384"/>
                <a:gd name="T12" fmla="*/ 52 w 167"/>
                <a:gd name="T13" fmla="*/ 168 h 384"/>
                <a:gd name="T14" fmla="*/ 24 w 167"/>
                <a:gd name="T15" fmla="*/ 194 h 384"/>
                <a:gd name="T16" fmla="*/ 16 w 167"/>
                <a:gd name="T17" fmla="*/ 258 h 384"/>
                <a:gd name="T18" fmla="*/ 2 w 167"/>
                <a:gd name="T19" fmla="*/ 300 h 384"/>
                <a:gd name="T20" fmla="*/ 0 w 167"/>
                <a:gd name="T21" fmla="*/ 352 h 384"/>
                <a:gd name="T22" fmla="*/ 47 w 167"/>
                <a:gd name="T23" fmla="*/ 384 h 384"/>
                <a:gd name="T24" fmla="*/ 149 w 167"/>
                <a:gd name="T25" fmla="*/ 384 h 384"/>
                <a:gd name="T26" fmla="*/ 134 w 167"/>
                <a:gd name="T27" fmla="*/ 350 h 384"/>
                <a:gd name="T28" fmla="*/ 104 w 167"/>
                <a:gd name="T29" fmla="*/ 324 h 384"/>
                <a:gd name="T30" fmla="*/ 138 w 167"/>
                <a:gd name="T31" fmla="*/ 274 h 384"/>
                <a:gd name="T32" fmla="*/ 122 w 167"/>
                <a:gd name="T33" fmla="*/ 220 h 384"/>
                <a:gd name="T34" fmla="*/ 132 w 167"/>
                <a:gd name="T35" fmla="*/ 186 h 384"/>
                <a:gd name="T36" fmla="*/ 140 w 167"/>
                <a:gd name="T37" fmla="*/ 154 h 384"/>
                <a:gd name="T38" fmla="*/ 167 w 167"/>
                <a:gd name="T39" fmla="*/ 90 h 384"/>
                <a:gd name="T40" fmla="*/ 149 w 167"/>
                <a:gd name="T41" fmla="*/ 60 h 384"/>
                <a:gd name="T42" fmla="*/ 149 w 167"/>
                <a:gd name="T43" fmla="*/ 60 h 384"/>
                <a:gd name="T44" fmla="*/ 149 w 167"/>
                <a:gd name="T45" fmla="*/ 6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67595" name="Freeform 11">
              <a:extLst>
                <a:ext uri="{FF2B5EF4-FFF2-40B4-BE49-F238E27FC236}">
                  <a16:creationId xmlns:a16="http://schemas.microsoft.com/office/drawing/2014/main" id="{1854B297-9BF8-7DBC-5C3C-80B26D13526E}"/>
                </a:ext>
              </a:extLst>
            </p:cNvPr>
            <p:cNvSpPr>
              <a:spLocks/>
            </p:cNvSpPr>
            <p:nvPr/>
          </p:nvSpPr>
          <p:spPr bwMode="ltGray">
            <a:xfrm>
              <a:off x="4100" y="4020"/>
              <a:ext cx="166" cy="300"/>
            </a:xfrm>
            <a:custGeom>
              <a:avLst/>
              <a:gdLst>
                <a:gd name="T0" fmla="*/ 136 w 166"/>
                <a:gd name="T1" fmla="*/ 12 h 300"/>
                <a:gd name="T2" fmla="*/ 100 w 166"/>
                <a:gd name="T3" fmla="*/ 0 h 300"/>
                <a:gd name="T4" fmla="*/ 78 w 166"/>
                <a:gd name="T5" fmla="*/ 64 h 300"/>
                <a:gd name="T6" fmla="*/ 70 w 166"/>
                <a:gd name="T7" fmla="*/ 126 h 300"/>
                <a:gd name="T8" fmla="*/ 46 w 166"/>
                <a:gd name="T9" fmla="*/ 184 h 300"/>
                <a:gd name="T10" fmla="*/ 58 w 166"/>
                <a:gd name="T11" fmla="*/ 232 h 300"/>
                <a:gd name="T12" fmla="*/ 38 w 166"/>
                <a:gd name="T13" fmla="*/ 268 h 300"/>
                <a:gd name="T14" fmla="*/ 0 w 166"/>
                <a:gd name="T15" fmla="*/ 300 h 300"/>
                <a:gd name="T16" fmla="*/ 160 w 166"/>
                <a:gd name="T17" fmla="*/ 300 h 300"/>
                <a:gd name="T18" fmla="*/ 136 w 166"/>
                <a:gd name="T19" fmla="*/ 272 h 300"/>
                <a:gd name="T20" fmla="*/ 98 w 166"/>
                <a:gd name="T21" fmla="*/ 234 h 300"/>
                <a:gd name="T22" fmla="*/ 130 w 166"/>
                <a:gd name="T23" fmla="*/ 188 h 300"/>
                <a:gd name="T24" fmla="*/ 138 w 166"/>
                <a:gd name="T25" fmla="*/ 134 h 300"/>
                <a:gd name="T26" fmla="*/ 144 w 166"/>
                <a:gd name="T27" fmla="*/ 94 h 300"/>
                <a:gd name="T28" fmla="*/ 164 w 166"/>
                <a:gd name="T29" fmla="*/ 60 h 300"/>
                <a:gd name="T30" fmla="*/ 166 w 166"/>
                <a:gd name="T31" fmla="*/ 0 h 300"/>
                <a:gd name="T32" fmla="*/ 136 w 166"/>
                <a:gd name="T33" fmla="*/ 12 h 300"/>
                <a:gd name="T34" fmla="*/ 136 w 166"/>
                <a:gd name="T35" fmla="*/ 12 h 300"/>
                <a:gd name="T36" fmla="*/ 136 w 166"/>
                <a:gd name="T37" fmla="*/ 12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67596" name="Freeform 12">
              <a:extLst>
                <a:ext uri="{FF2B5EF4-FFF2-40B4-BE49-F238E27FC236}">
                  <a16:creationId xmlns:a16="http://schemas.microsoft.com/office/drawing/2014/main" id="{11B9F8CF-DC29-E333-32BF-FFE3311300EB}"/>
                </a:ext>
              </a:extLst>
            </p:cNvPr>
            <p:cNvSpPr>
              <a:spLocks/>
            </p:cNvSpPr>
            <p:nvPr/>
          </p:nvSpPr>
          <p:spPr bwMode="ltGray">
            <a:xfrm>
              <a:off x="3910" y="4038"/>
              <a:ext cx="237" cy="282"/>
            </a:xfrm>
            <a:custGeom>
              <a:avLst/>
              <a:gdLst>
                <a:gd name="T0" fmla="*/ 201 w 237"/>
                <a:gd name="T1" fmla="*/ 0 h 282"/>
                <a:gd name="T2" fmla="*/ 183 w 237"/>
                <a:gd name="T3" fmla="*/ 0 h 282"/>
                <a:gd name="T4" fmla="*/ 158 w 237"/>
                <a:gd name="T5" fmla="*/ 50 h 282"/>
                <a:gd name="T6" fmla="*/ 148 w 237"/>
                <a:gd name="T7" fmla="*/ 92 h 282"/>
                <a:gd name="T8" fmla="*/ 120 w 237"/>
                <a:gd name="T9" fmla="*/ 144 h 282"/>
                <a:gd name="T10" fmla="*/ 82 w 237"/>
                <a:gd name="T11" fmla="*/ 182 h 282"/>
                <a:gd name="T12" fmla="*/ 60 w 237"/>
                <a:gd name="T13" fmla="*/ 232 h 282"/>
                <a:gd name="T14" fmla="*/ 0 w 237"/>
                <a:gd name="T15" fmla="*/ 282 h 282"/>
                <a:gd name="T16" fmla="*/ 128 w 237"/>
                <a:gd name="T17" fmla="*/ 282 h 282"/>
                <a:gd name="T18" fmla="*/ 154 w 237"/>
                <a:gd name="T19" fmla="*/ 254 h 282"/>
                <a:gd name="T20" fmla="*/ 158 w 237"/>
                <a:gd name="T21" fmla="*/ 196 h 282"/>
                <a:gd name="T22" fmla="*/ 188 w 237"/>
                <a:gd name="T23" fmla="*/ 148 h 282"/>
                <a:gd name="T24" fmla="*/ 196 w 237"/>
                <a:gd name="T25" fmla="*/ 70 h 282"/>
                <a:gd name="T26" fmla="*/ 237 w 237"/>
                <a:gd name="T27" fmla="*/ 0 h 282"/>
                <a:gd name="T28" fmla="*/ 201 w 237"/>
                <a:gd name="T29" fmla="*/ 0 h 282"/>
                <a:gd name="T30" fmla="*/ 201 w 237"/>
                <a:gd name="T31" fmla="*/ 0 h 282"/>
                <a:gd name="T32" fmla="*/ 201 w 237"/>
                <a:gd name="T33" fmla="*/ 0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67597" name="Freeform 13">
              <a:extLst>
                <a:ext uri="{FF2B5EF4-FFF2-40B4-BE49-F238E27FC236}">
                  <a16:creationId xmlns:a16="http://schemas.microsoft.com/office/drawing/2014/main" id="{909467E2-1801-D185-427A-9AB72137B8DB}"/>
                </a:ext>
              </a:extLst>
            </p:cNvPr>
            <p:cNvSpPr>
              <a:spLocks/>
            </p:cNvSpPr>
            <p:nvPr/>
          </p:nvSpPr>
          <p:spPr bwMode="ltGray">
            <a:xfrm>
              <a:off x="3674" y="4086"/>
              <a:ext cx="196" cy="234"/>
            </a:xfrm>
            <a:custGeom>
              <a:avLst/>
              <a:gdLst>
                <a:gd name="T0" fmla="*/ 167 w 196"/>
                <a:gd name="T1" fmla="*/ 54 h 234"/>
                <a:gd name="T2" fmla="*/ 113 w 196"/>
                <a:gd name="T3" fmla="*/ 24 h 234"/>
                <a:gd name="T4" fmla="*/ 83 w 196"/>
                <a:gd name="T5" fmla="*/ 0 h 234"/>
                <a:gd name="T6" fmla="*/ 80 w 196"/>
                <a:gd name="T7" fmla="*/ 62 h 234"/>
                <a:gd name="T8" fmla="*/ 58 w 196"/>
                <a:gd name="T9" fmla="*/ 100 h 234"/>
                <a:gd name="T10" fmla="*/ 54 w 196"/>
                <a:gd name="T11" fmla="*/ 160 h 234"/>
                <a:gd name="T12" fmla="*/ 36 w 196"/>
                <a:gd name="T13" fmla="*/ 202 h 234"/>
                <a:gd name="T14" fmla="*/ 0 w 196"/>
                <a:gd name="T15" fmla="*/ 234 h 234"/>
                <a:gd name="T16" fmla="*/ 146 w 196"/>
                <a:gd name="T17" fmla="*/ 234 h 234"/>
                <a:gd name="T18" fmla="*/ 170 w 196"/>
                <a:gd name="T19" fmla="*/ 198 h 234"/>
                <a:gd name="T20" fmla="*/ 158 w 196"/>
                <a:gd name="T21" fmla="*/ 138 h 234"/>
                <a:gd name="T22" fmla="*/ 196 w 196"/>
                <a:gd name="T23" fmla="*/ 100 h 234"/>
                <a:gd name="T24" fmla="*/ 191 w 196"/>
                <a:gd name="T25" fmla="*/ 54 h 234"/>
                <a:gd name="T26" fmla="*/ 167 w 196"/>
                <a:gd name="T27" fmla="*/ 54 h 234"/>
                <a:gd name="T28" fmla="*/ 167 w 196"/>
                <a:gd name="T29" fmla="*/ 54 h 234"/>
                <a:gd name="T30" fmla="*/ 167 w 196"/>
                <a:gd name="T31" fmla="*/ 5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67598" name="Freeform 14">
              <a:extLst>
                <a:ext uri="{FF2B5EF4-FFF2-40B4-BE49-F238E27FC236}">
                  <a16:creationId xmlns:a16="http://schemas.microsoft.com/office/drawing/2014/main" id="{315B6208-EC1E-C4BE-E149-262A70086D15}"/>
                </a:ext>
              </a:extLst>
            </p:cNvPr>
            <p:cNvSpPr>
              <a:spLocks/>
            </p:cNvSpPr>
            <p:nvPr/>
          </p:nvSpPr>
          <p:spPr bwMode="ltGray">
            <a:xfrm>
              <a:off x="3476" y="4068"/>
              <a:ext cx="190" cy="252"/>
            </a:xfrm>
            <a:custGeom>
              <a:avLst/>
              <a:gdLst>
                <a:gd name="T0" fmla="*/ 190 w 190"/>
                <a:gd name="T1" fmla="*/ 0 h 252"/>
                <a:gd name="T2" fmla="*/ 166 w 190"/>
                <a:gd name="T3" fmla="*/ 0 h 252"/>
                <a:gd name="T4" fmla="*/ 158 w 190"/>
                <a:gd name="T5" fmla="*/ 38 h 252"/>
                <a:gd name="T6" fmla="*/ 138 w 190"/>
                <a:gd name="T7" fmla="*/ 120 h 252"/>
                <a:gd name="T8" fmla="*/ 94 w 190"/>
                <a:gd name="T9" fmla="*/ 180 h 252"/>
                <a:gd name="T10" fmla="*/ 62 w 190"/>
                <a:gd name="T11" fmla="*/ 234 h 252"/>
                <a:gd name="T12" fmla="*/ 0 w 190"/>
                <a:gd name="T13" fmla="*/ 252 h 252"/>
                <a:gd name="T14" fmla="*/ 128 w 190"/>
                <a:gd name="T15" fmla="*/ 252 h 252"/>
                <a:gd name="T16" fmla="*/ 142 w 190"/>
                <a:gd name="T17" fmla="*/ 188 h 252"/>
                <a:gd name="T18" fmla="*/ 186 w 190"/>
                <a:gd name="T19" fmla="*/ 90 h 252"/>
                <a:gd name="T20" fmla="*/ 190 w 190"/>
                <a:gd name="T21" fmla="*/ 38 h 252"/>
                <a:gd name="T22" fmla="*/ 190 w 190"/>
                <a:gd name="T23" fmla="*/ 0 h 252"/>
                <a:gd name="T24" fmla="*/ 190 w 190"/>
                <a:gd name="T25" fmla="*/ 0 h 252"/>
                <a:gd name="T26" fmla="*/ 190 w 190"/>
                <a:gd name="T27" fmla="*/ 0 h 252"/>
                <a:gd name="T28" fmla="*/ 190 w 190"/>
                <a:gd name="T29"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67599" name="Freeform 15">
              <a:extLst>
                <a:ext uri="{FF2B5EF4-FFF2-40B4-BE49-F238E27FC236}">
                  <a16:creationId xmlns:a16="http://schemas.microsoft.com/office/drawing/2014/main" id="{B97F4730-5943-A2FC-6501-26A1DA5A25A9}"/>
                </a:ext>
              </a:extLst>
            </p:cNvPr>
            <p:cNvSpPr>
              <a:spLocks/>
            </p:cNvSpPr>
            <p:nvPr/>
          </p:nvSpPr>
          <p:spPr bwMode="ltGray">
            <a:xfrm>
              <a:off x="3170" y="4188"/>
              <a:ext cx="230" cy="132"/>
            </a:xfrm>
            <a:custGeom>
              <a:avLst/>
              <a:gdLst>
                <a:gd name="T0" fmla="*/ 197 w 230"/>
                <a:gd name="T1" fmla="*/ 0 h 132"/>
                <a:gd name="T2" fmla="*/ 191 w 230"/>
                <a:gd name="T3" fmla="*/ 0 h 132"/>
                <a:gd name="T4" fmla="*/ 185 w 230"/>
                <a:gd name="T5" fmla="*/ 0 h 132"/>
                <a:gd name="T6" fmla="*/ 173 w 230"/>
                <a:gd name="T7" fmla="*/ 0 h 132"/>
                <a:gd name="T8" fmla="*/ 161 w 230"/>
                <a:gd name="T9" fmla="*/ 0 h 132"/>
                <a:gd name="T10" fmla="*/ 155 w 230"/>
                <a:gd name="T11" fmla="*/ 0 h 132"/>
                <a:gd name="T12" fmla="*/ 138 w 230"/>
                <a:gd name="T13" fmla="*/ 6 h 132"/>
                <a:gd name="T14" fmla="*/ 132 w 230"/>
                <a:gd name="T15" fmla="*/ 6 h 132"/>
                <a:gd name="T16" fmla="*/ 35 w 230"/>
                <a:gd name="T17" fmla="*/ 18 h 132"/>
                <a:gd name="T18" fmla="*/ 11 w 230"/>
                <a:gd name="T19" fmla="*/ 30 h 132"/>
                <a:gd name="T20" fmla="*/ 23 w 230"/>
                <a:gd name="T21" fmla="*/ 54 h 132"/>
                <a:gd name="T22" fmla="*/ 0 w 230"/>
                <a:gd name="T23" fmla="*/ 100 h 132"/>
                <a:gd name="T24" fmla="*/ 0 w 230"/>
                <a:gd name="T25" fmla="*/ 132 h 132"/>
                <a:gd name="T26" fmla="*/ 162 w 230"/>
                <a:gd name="T27" fmla="*/ 132 h 132"/>
                <a:gd name="T28" fmla="*/ 204 w 230"/>
                <a:gd name="T29" fmla="*/ 88 h 132"/>
                <a:gd name="T30" fmla="*/ 230 w 230"/>
                <a:gd name="T31" fmla="*/ 46 h 132"/>
                <a:gd name="T32" fmla="*/ 214 w 230"/>
                <a:gd name="T33" fmla="*/ 24 h 132"/>
                <a:gd name="T34" fmla="*/ 215 w 230"/>
                <a:gd name="T35" fmla="*/ 0 h 132"/>
                <a:gd name="T36" fmla="*/ 209 w 230"/>
                <a:gd name="T37" fmla="*/ 0 h 132"/>
                <a:gd name="T38" fmla="*/ 203 w 230"/>
                <a:gd name="T39" fmla="*/ 0 h 132"/>
                <a:gd name="T40" fmla="*/ 203 w 230"/>
                <a:gd name="T41" fmla="*/ 0 h 132"/>
                <a:gd name="T42" fmla="*/ 197 w 230"/>
                <a:gd name="T43" fmla="*/ 0 h 132"/>
                <a:gd name="T44" fmla="*/ 197 w 230"/>
                <a:gd name="T45" fmla="*/ 0 h 132"/>
                <a:gd name="T46" fmla="*/ 197 w 230"/>
                <a:gd name="T47"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67600" name="Freeform 16">
              <a:extLst>
                <a:ext uri="{FF2B5EF4-FFF2-40B4-BE49-F238E27FC236}">
                  <a16:creationId xmlns:a16="http://schemas.microsoft.com/office/drawing/2014/main" id="{D36DF743-6BE9-7329-EF22-F0A1EDC4DDA0}"/>
                </a:ext>
              </a:extLst>
            </p:cNvPr>
            <p:cNvSpPr>
              <a:spLocks/>
            </p:cNvSpPr>
            <p:nvPr/>
          </p:nvSpPr>
          <p:spPr bwMode="ltGray">
            <a:xfrm>
              <a:off x="3044" y="4218"/>
              <a:ext cx="89" cy="102"/>
            </a:xfrm>
            <a:custGeom>
              <a:avLst/>
              <a:gdLst>
                <a:gd name="T0" fmla="*/ 71 w 89"/>
                <a:gd name="T1" fmla="*/ 0 h 102"/>
                <a:gd name="T2" fmla="*/ 66 w 89"/>
                <a:gd name="T3" fmla="*/ 48 h 102"/>
                <a:gd name="T4" fmla="*/ 30 w 89"/>
                <a:gd name="T5" fmla="*/ 72 h 102"/>
                <a:gd name="T6" fmla="*/ 0 w 89"/>
                <a:gd name="T7" fmla="*/ 102 h 102"/>
                <a:gd name="T8" fmla="*/ 66 w 89"/>
                <a:gd name="T9" fmla="*/ 102 h 102"/>
                <a:gd name="T10" fmla="*/ 88 w 89"/>
                <a:gd name="T11" fmla="*/ 56 h 102"/>
                <a:gd name="T12" fmla="*/ 89 w 89"/>
                <a:gd name="T13" fmla="*/ 6 h 102"/>
                <a:gd name="T14" fmla="*/ 71 w 89"/>
                <a:gd name="T15" fmla="*/ 0 h 102"/>
                <a:gd name="T16" fmla="*/ 71 w 89"/>
                <a:gd name="T17" fmla="*/ 0 h 102"/>
                <a:gd name="T18" fmla="*/ 71 w 89"/>
                <a:gd name="T19"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sp>
          <p:nvSpPr>
            <p:cNvPr id="67601" name="Freeform 17">
              <a:extLst>
                <a:ext uri="{FF2B5EF4-FFF2-40B4-BE49-F238E27FC236}">
                  <a16:creationId xmlns:a16="http://schemas.microsoft.com/office/drawing/2014/main" id="{0100C1DF-A56A-E2A6-356B-5D79FD181938}"/>
                </a:ext>
              </a:extLst>
            </p:cNvPr>
            <p:cNvSpPr>
              <a:spLocks/>
            </p:cNvSpPr>
            <p:nvPr/>
          </p:nvSpPr>
          <p:spPr bwMode="ltGray">
            <a:xfrm>
              <a:off x="5482" y="3367"/>
              <a:ext cx="278" cy="953"/>
            </a:xfrm>
            <a:custGeom>
              <a:avLst/>
              <a:gdLst>
                <a:gd name="T0" fmla="*/ 278 w 278"/>
                <a:gd name="T1" fmla="*/ 24 h 953"/>
                <a:gd name="T2" fmla="*/ 272 w 278"/>
                <a:gd name="T3" fmla="*/ 24 h 953"/>
                <a:gd name="T4" fmla="*/ 272 w 278"/>
                <a:gd name="T5" fmla="*/ 18 h 953"/>
                <a:gd name="T6" fmla="*/ 266 w 278"/>
                <a:gd name="T7" fmla="*/ 18 h 953"/>
                <a:gd name="T8" fmla="*/ 254 w 278"/>
                <a:gd name="T9" fmla="*/ 12 h 953"/>
                <a:gd name="T10" fmla="*/ 236 w 278"/>
                <a:gd name="T11" fmla="*/ 6 h 953"/>
                <a:gd name="T12" fmla="*/ 212 w 278"/>
                <a:gd name="T13" fmla="*/ 0 h 953"/>
                <a:gd name="T14" fmla="*/ 206 w 278"/>
                <a:gd name="T15" fmla="*/ 6 h 953"/>
                <a:gd name="T16" fmla="*/ 198 w 278"/>
                <a:gd name="T17" fmla="*/ 129 h 953"/>
                <a:gd name="T18" fmla="*/ 184 w 278"/>
                <a:gd name="T19" fmla="*/ 209 h 953"/>
                <a:gd name="T20" fmla="*/ 182 w 278"/>
                <a:gd name="T21" fmla="*/ 249 h 953"/>
                <a:gd name="T22" fmla="*/ 200 w 278"/>
                <a:gd name="T23" fmla="*/ 339 h 953"/>
                <a:gd name="T24" fmla="*/ 186 w 278"/>
                <a:gd name="T25" fmla="*/ 481 h 953"/>
                <a:gd name="T26" fmla="*/ 176 w 278"/>
                <a:gd name="T27" fmla="*/ 521 h 953"/>
                <a:gd name="T28" fmla="*/ 156 w 278"/>
                <a:gd name="T29" fmla="*/ 601 h 953"/>
                <a:gd name="T30" fmla="*/ 172 w 278"/>
                <a:gd name="T31" fmla="*/ 681 h 953"/>
                <a:gd name="T32" fmla="*/ 138 w 278"/>
                <a:gd name="T33" fmla="*/ 765 h 953"/>
                <a:gd name="T34" fmla="*/ 96 w 278"/>
                <a:gd name="T35" fmla="*/ 847 h 953"/>
                <a:gd name="T36" fmla="*/ 50 w 278"/>
                <a:gd name="T37" fmla="*/ 899 h 953"/>
                <a:gd name="T38" fmla="*/ 0 w 278"/>
                <a:gd name="T39" fmla="*/ 953 h 953"/>
                <a:gd name="T40" fmla="*/ 278 w 278"/>
                <a:gd name="T41" fmla="*/ 953 h 953"/>
                <a:gd name="T42" fmla="*/ 278 w 278"/>
                <a:gd name="T43" fmla="*/ 24 h 953"/>
                <a:gd name="T44" fmla="*/ 278 w 278"/>
                <a:gd name="T45" fmla="*/ 24 h 953"/>
                <a:gd name="T46" fmla="*/ 278 w 278"/>
                <a:gd name="T47" fmla="*/ 24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a:noFill/>
            </a:ln>
          </p:spPr>
          <p:txBody>
            <a:bodyPr/>
            <a:lstStyle/>
            <a:p>
              <a:pPr eaLnBrk="1" hangingPunct="1">
                <a:defRPr/>
              </a:pPr>
              <a:endParaRPr lang="it-IT"/>
            </a:p>
          </p:txBody>
        </p:sp>
      </p:grpSp>
      <p:sp>
        <p:nvSpPr>
          <p:cNvPr id="67602" name="Rectangle 18">
            <a:extLst>
              <a:ext uri="{FF2B5EF4-FFF2-40B4-BE49-F238E27FC236}">
                <a16:creationId xmlns:a16="http://schemas.microsoft.com/office/drawing/2014/main" id="{016BD848-2A1C-085C-52EB-D85BB0756DD9}"/>
              </a:ext>
            </a:extLst>
          </p:cNvPr>
          <p:cNvSpPr>
            <a:spLocks noGrp="1" noChangeArrowheads="1"/>
          </p:cNvSpPr>
          <p:nvPr>
            <p:ph type="title"/>
          </p:nvPr>
        </p:nvSpPr>
        <p:spPr bwMode="auto">
          <a:xfrm>
            <a:off x="457200" y="277813"/>
            <a:ext cx="8229600" cy="1139825"/>
          </a:xfrm>
          <a:prstGeom prst="rect">
            <a:avLst/>
          </a:prstGeom>
          <a:noFill/>
          <a:ln>
            <a:noFill/>
          </a:ln>
          <a:effectLst/>
        </p:spPr>
        <p:txBody>
          <a:bodyPr vert="horz" wrap="square" lIns="91440" tIns="45720" rIns="91440" bIns="45720" numCol="1" anchor="ctr" anchorCtr="1" compatLnSpc="1">
            <a:prstTxWarp prst="textNoShape">
              <a:avLst/>
            </a:prstTxWarp>
          </a:bodyPr>
          <a:lstStyle/>
          <a:p>
            <a:pPr lvl="0"/>
            <a:r>
              <a:rPr lang="it-IT"/>
              <a:t>Fare clic per modificare lo stile del titolo</a:t>
            </a:r>
          </a:p>
        </p:txBody>
      </p:sp>
      <p:sp>
        <p:nvSpPr>
          <p:cNvPr id="67603" name="Rectangle 19">
            <a:extLst>
              <a:ext uri="{FF2B5EF4-FFF2-40B4-BE49-F238E27FC236}">
                <a16:creationId xmlns:a16="http://schemas.microsoft.com/office/drawing/2014/main" id="{DDAC1EE2-9EFA-16D9-CE35-3EECCA3C3B64}"/>
              </a:ext>
            </a:extLst>
          </p:cNvPr>
          <p:cNvSpPr>
            <a:spLocks noGrp="1" noChangeArrowheads="1"/>
          </p:cNvSpPr>
          <p:nvPr>
            <p:ph type="dt" sz="half" idx="2"/>
          </p:nvPr>
        </p:nvSpPr>
        <p:spPr bwMode="auto">
          <a:xfrm>
            <a:off x="457200" y="6243638"/>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C0C0C0"/>
                  </a:outerShdw>
                </a:effectLst>
              </a:defRPr>
            </a:lvl1pPr>
          </a:lstStyle>
          <a:p>
            <a:pPr>
              <a:defRPr/>
            </a:pPr>
            <a:endParaRPr lang="it-IT"/>
          </a:p>
        </p:txBody>
      </p:sp>
      <p:sp>
        <p:nvSpPr>
          <p:cNvPr id="67604" name="Rectangle 20">
            <a:extLst>
              <a:ext uri="{FF2B5EF4-FFF2-40B4-BE49-F238E27FC236}">
                <a16:creationId xmlns:a16="http://schemas.microsoft.com/office/drawing/2014/main" id="{D6699428-57B9-5B3D-2385-221061C5E8FB}"/>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C0C0C0"/>
                  </a:outerShdw>
                </a:effectLst>
              </a:defRPr>
            </a:lvl1pPr>
          </a:lstStyle>
          <a:p>
            <a:pPr>
              <a:defRPr/>
            </a:pPr>
            <a:endParaRPr lang="it-IT"/>
          </a:p>
        </p:txBody>
      </p:sp>
      <p:sp>
        <p:nvSpPr>
          <p:cNvPr id="67605" name="Rectangle 21">
            <a:extLst>
              <a:ext uri="{FF2B5EF4-FFF2-40B4-BE49-F238E27FC236}">
                <a16:creationId xmlns:a16="http://schemas.microsoft.com/office/drawing/2014/main" id="{7D192B00-3D14-8906-419E-88CB606AD518}"/>
              </a:ext>
            </a:extLst>
          </p:cNvPr>
          <p:cNvSpPr>
            <a:spLocks noGrp="1" noChangeArrowheads="1"/>
          </p:cNvSpPr>
          <p:nvPr>
            <p:ph type="sldNum" sz="quarter" idx="4"/>
          </p:nvPr>
        </p:nvSpPr>
        <p:spPr bwMode="auto">
          <a:xfrm>
            <a:off x="6553200" y="6243638"/>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C0C0C0"/>
                  </a:outerShdw>
                </a:effectLst>
              </a:defRPr>
            </a:lvl1pPr>
          </a:lstStyle>
          <a:p>
            <a:pPr>
              <a:defRPr/>
            </a:pPr>
            <a:fld id="{71BDB5CE-A6A6-FF40-A165-7892EC3E740C}" type="slidenum">
              <a:rPr lang="it-IT" altLang="it-IT"/>
              <a:pPr>
                <a:defRPr/>
              </a:pPr>
              <a:t>‹N›</a:t>
            </a:fld>
            <a:endParaRPr lang="it-IT" altLang="it-IT"/>
          </a:p>
        </p:txBody>
      </p:sp>
      <p:sp>
        <p:nvSpPr>
          <p:cNvPr id="67606" name="Rectangle 22">
            <a:extLst>
              <a:ext uri="{FF2B5EF4-FFF2-40B4-BE49-F238E27FC236}">
                <a16:creationId xmlns:a16="http://schemas.microsoft.com/office/drawing/2014/main" id="{D52DC442-FEFA-22C8-0649-8F43D72BA13A}"/>
              </a:ext>
            </a:extLst>
          </p:cNvPr>
          <p:cNvSpPr>
            <a:spLocks noGrp="1" noChangeArrowheads="1"/>
          </p:cNvSpPr>
          <p:nvPr>
            <p:ph type="body" idx="1"/>
          </p:nvPr>
        </p:nvSpPr>
        <p:spPr bwMode="auto">
          <a:xfrm>
            <a:off x="457200" y="1600200"/>
            <a:ext cx="8229600" cy="4530725"/>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 bg1="dk2" tx1="lt1" bg2="dk1" tx2="lt2" accent1="accent1" accent2="accent2" accent3="accent3" accent4="accent4" accent5="accent5" accent6="accent6" hlink="hlink" folHlink="folHlink"/>
  <p:sldLayoutIdLst>
    <p:sldLayoutId id="2147483746"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u"/>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u"/>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C0C0C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a:extLst>
              <a:ext uri="{FF2B5EF4-FFF2-40B4-BE49-F238E27FC236}">
                <a16:creationId xmlns:a16="http://schemas.microsoft.com/office/drawing/2014/main" id="{4304B4EF-8CA1-F65A-7DF1-A3DD52B8222D}"/>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8DD949F6-337A-4045-9774-88FBFA86BC35}" type="slidenum">
              <a:rPr lang="it-IT" altLang="it-IT" smtClean="0"/>
              <a:pPr>
                <a:defRPr/>
              </a:pPr>
              <a:t>1</a:t>
            </a:fld>
            <a:endParaRPr lang="it-IT" altLang="it-IT"/>
          </a:p>
        </p:txBody>
      </p:sp>
      <p:sp>
        <p:nvSpPr>
          <p:cNvPr id="8194" name="Rectangle 2">
            <a:extLst>
              <a:ext uri="{FF2B5EF4-FFF2-40B4-BE49-F238E27FC236}">
                <a16:creationId xmlns:a16="http://schemas.microsoft.com/office/drawing/2014/main" id="{865C48D7-78F1-2656-D21C-1548F550A3C3}"/>
              </a:ext>
            </a:extLst>
          </p:cNvPr>
          <p:cNvSpPr>
            <a:spLocks noGrp="1" noChangeArrowheads="1"/>
          </p:cNvSpPr>
          <p:nvPr>
            <p:ph type="title"/>
          </p:nvPr>
        </p:nvSpPr>
        <p:spPr>
          <a:xfrm>
            <a:off x="395288" y="260351"/>
            <a:ext cx="8569200" cy="242291"/>
          </a:xfrm>
        </p:spPr>
        <p:txBody>
          <a:bodyPr/>
          <a:lstStyle/>
          <a:p>
            <a:pPr algn="l" eaLnBrk="1" hangingPunct="1">
              <a:defRPr/>
            </a:pPr>
            <a:br>
              <a:rPr lang="it-IT" b="1"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r>
              <a:rPr lang="it-IT" b="1" dirty="0" err="1">
                <a:solidFill>
                  <a:srgbClr val="FF0000"/>
                </a:solidFill>
                <a:latin typeface="Book Antiqua" pitchFamily="18" charset="0"/>
              </a:rPr>
              <a:t>Phonetics</a:t>
            </a:r>
            <a:r>
              <a:rPr lang="it-IT" b="1" dirty="0">
                <a:solidFill>
                  <a:srgbClr val="FF0000"/>
                </a:solidFill>
                <a:latin typeface="Book Antiqua" pitchFamily="18" charset="0"/>
              </a:rPr>
              <a:t> and </a:t>
            </a:r>
            <a:r>
              <a:rPr lang="it-IT" b="1" dirty="0" err="1">
                <a:solidFill>
                  <a:srgbClr val="FF0000"/>
                </a:solidFill>
                <a:latin typeface="Book Antiqua" pitchFamily="18" charset="0"/>
              </a:rPr>
              <a:t>Phonology</a:t>
            </a:r>
            <a:br>
              <a:rPr lang="it-IT" b="1" dirty="0">
                <a:solidFill>
                  <a:srgbClr val="FF0000"/>
                </a:solidFill>
                <a:latin typeface="Book Antiqua" pitchFamily="18" charset="0"/>
              </a:rPr>
            </a:br>
            <a:br>
              <a:rPr lang="it-IT" b="1" dirty="0">
                <a:solidFill>
                  <a:srgbClr val="FF0000"/>
                </a:solidFill>
                <a:latin typeface="Book Antiqua" pitchFamily="18" charset="0"/>
              </a:rPr>
            </a:br>
            <a:r>
              <a:rPr lang="it-IT" sz="3200" dirty="0">
                <a:solidFill>
                  <a:srgbClr val="FF0000"/>
                </a:solidFill>
                <a:latin typeface="Book Antiqua" pitchFamily="18" charset="0"/>
              </a:rPr>
              <a:t>The </a:t>
            </a:r>
            <a:r>
              <a:rPr lang="it-IT" sz="3200" dirty="0" err="1">
                <a:solidFill>
                  <a:srgbClr val="FF0000"/>
                </a:solidFill>
                <a:latin typeface="Book Antiqua" pitchFamily="18" charset="0"/>
              </a:rPr>
              <a:t>two</a:t>
            </a:r>
            <a:r>
              <a:rPr lang="it-IT" sz="3200" dirty="0">
                <a:solidFill>
                  <a:srgbClr val="FF0000"/>
                </a:solidFill>
                <a:latin typeface="Book Antiqua" pitchFamily="18" charset="0"/>
              </a:rPr>
              <a:t> </a:t>
            </a:r>
            <a:r>
              <a:rPr lang="it-IT" sz="3200" dirty="0" err="1">
                <a:solidFill>
                  <a:srgbClr val="FF0000"/>
                </a:solidFill>
                <a:latin typeface="Book Antiqua" pitchFamily="18" charset="0"/>
              </a:rPr>
              <a:t>primary</a:t>
            </a:r>
            <a:r>
              <a:rPr lang="it-IT" sz="3200" dirty="0">
                <a:solidFill>
                  <a:srgbClr val="FF0000"/>
                </a:solidFill>
                <a:latin typeface="Book Antiqua" pitchFamily="18" charset="0"/>
              </a:rPr>
              <a:t> </a:t>
            </a:r>
            <a:r>
              <a:rPr lang="it-IT" sz="3200" dirty="0" err="1">
                <a:solidFill>
                  <a:srgbClr val="FF0000"/>
                </a:solidFill>
                <a:latin typeface="Book Antiqua" pitchFamily="18" charset="0"/>
              </a:rPr>
              <a:t>linguistic</a:t>
            </a:r>
            <a:r>
              <a:rPr lang="it-IT" sz="3200" dirty="0">
                <a:solidFill>
                  <a:srgbClr val="FF0000"/>
                </a:solidFill>
                <a:latin typeface="Book Antiqua" pitchFamily="18" charset="0"/>
              </a:rPr>
              <a:t> </a:t>
            </a:r>
            <a:r>
              <a:rPr lang="it-IT" sz="3200" dirty="0" err="1">
                <a:solidFill>
                  <a:srgbClr val="FF0000"/>
                </a:solidFill>
                <a:latin typeface="Book Antiqua" pitchFamily="18" charset="0"/>
              </a:rPr>
              <a:t>disciplines</a:t>
            </a:r>
            <a:r>
              <a:rPr lang="it-IT" sz="3200" dirty="0">
                <a:solidFill>
                  <a:srgbClr val="FF0000"/>
                </a:solidFill>
                <a:latin typeface="Book Antiqua" pitchFamily="18" charset="0"/>
              </a:rPr>
              <a:t> </a:t>
            </a:r>
            <a:r>
              <a:rPr lang="it-IT" sz="3200" dirty="0" err="1">
                <a:solidFill>
                  <a:srgbClr val="FF0000"/>
                </a:solidFill>
                <a:latin typeface="Book Antiqua" pitchFamily="18" charset="0"/>
              </a:rPr>
              <a:t>concerned</a:t>
            </a:r>
            <a:r>
              <a:rPr lang="it-IT" sz="3200" dirty="0">
                <a:solidFill>
                  <a:srgbClr val="FF0000"/>
                </a:solidFill>
                <a:latin typeface="Book Antiqua" pitchFamily="18" charset="0"/>
              </a:rPr>
              <a:t> </a:t>
            </a:r>
            <a:r>
              <a:rPr lang="it-IT" sz="3200" dirty="0" err="1">
                <a:solidFill>
                  <a:srgbClr val="FF0000"/>
                </a:solidFill>
                <a:latin typeface="Book Antiqua" pitchFamily="18" charset="0"/>
              </a:rPr>
              <a:t>with</a:t>
            </a:r>
            <a:r>
              <a:rPr lang="it-IT" sz="3200" dirty="0">
                <a:solidFill>
                  <a:srgbClr val="FF0000"/>
                </a:solidFill>
                <a:latin typeface="Book Antiqua" pitchFamily="18" charset="0"/>
              </a:rPr>
              <a:t> </a:t>
            </a:r>
            <a:r>
              <a:rPr lang="it-IT" sz="3200" dirty="0" err="1">
                <a:solidFill>
                  <a:srgbClr val="FF0000"/>
                </a:solidFill>
                <a:latin typeface="Book Antiqua" pitchFamily="18" charset="0"/>
              </a:rPr>
              <a:t>speech</a:t>
            </a:r>
            <a:r>
              <a:rPr lang="it-IT" sz="3200" dirty="0">
                <a:solidFill>
                  <a:srgbClr val="FF0000"/>
                </a:solidFill>
                <a:latin typeface="Book Antiqua" pitchFamily="18" charset="0"/>
              </a:rPr>
              <a:t> </a:t>
            </a:r>
            <a:r>
              <a:rPr lang="it-IT" sz="3200" dirty="0" err="1">
                <a:solidFill>
                  <a:srgbClr val="FF0000"/>
                </a:solidFill>
                <a:latin typeface="Book Antiqua" pitchFamily="18" charset="0"/>
              </a:rPr>
              <a:t>sounds</a:t>
            </a:r>
            <a:r>
              <a:rPr lang="it-IT" sz="3200" dirty="0">
                <a:solidFill>
                  <a:srgbClr val="FF0000"/>
                </a:solidFill>
                <a:latin typeface="Book Antiqua" pitchFamily="18" charset="0"/>
              </a:rPr>
              <a:t>:</a:t>
            </a:r>
            <a:br>
              <a:rPr lang="it-IT" sz="3200" dirty="0">
                <a:solidFill>
                  <a:srgbClr val="FF0000"/>
                </a:solidFill>
                <a:latin typeface="Book Antiqua" pitchFamily="18" charset="0"/>
              </a:rPr>
            </a:br>
            <a:br>
              <a:rPr lang="it-IT" sz="3200" dirty="0">
                <a:solidFill>
                  <a:srgbClr val="FF0000"/>
                </a:solidFill>
                <a:latin typeface="Book Antiqua" pitchFamily="18" charset="0"/>
              </a:rPr>
            </a:br>
            <a:r>
              <a:rPr lang="it-IT" sz="3200" dirty="0" err="1">
                <a:solidFill>
                  <a:srgbClr val="FF0000"/>
                </a:solidFill>
                <a:latin typeface="Book Antiqua" pitchFamily="18" charset="0"/>
              </a:rPr>
              <a:t>Phonetics</a:t>
            </a:r>
            <a:r>
              <a:rPr lang="it-IT" sz="3200" dirty="0">
                <a:solidFill>
                  <a:srgbClr val="FF0000"/>
                </a:solidFill>
                <a:latin typeface="Book Antiqua" pitchFamily="18" charset="0"/>
              </a:rPr>
              <a:t>: </a:t>
            </a:r>
            <a:r>
              <a:rPr lang="it-IT" sz="3200" dirty="0" err="1">
                <a:solidFill>
                  <a:srgbClr val="000000"/>
                </a:solidFill>
                <a:latin typeface="Book Antiqua" pitchFamily="18" charset="0"/>
              </a:rPr>
              <a:t>forms</a:t>
            </a:r>
            <a:r>
              <a:rPr lang="it-IT" sz="3200" dirty="0">
                <a:solidFill>
                  <a:srgbClr val="000000"/>
                </a:solidFill>
                <a:latin typeface="Book Antiqua" pitchFamily="18" charset="0"/>
              </a:rPr>
              <a:t> </a:t>
            </a:r>
            <a:r>
              <a:rPr lang="it-IT" sz="3200" dirty="0" err="1">
                <a:solidFill>
                  <a:srgbClr val="000000"/>
                </a:solidFill>
                <a:latin typeface="Book Antiqua" pitchFamily="18" charset="0"/>
              </a:rPr>
              <a:t>of</a:t>
            </a:r>
            <a:r>
              <a:rPr lang="it-IT" sz="3200" dirty="0">
                <a:solidFill>
                  <a:srgbClr val="000000"/>
                </a:solidFill>
                <a:latin typeface="Book Antiqua" pitchFamily="18" charset="0"/>
              </a:rPr>
              <a:t> </a:t>
            </a:r>
            <a:r>
              <a:rPr lang="it-IT" sz="3200" dirty="0" err="1">
                <a:solidFill>
                  <a:srgbClr val="000000"/>
                </a:solidFill>
                <a:latin typeface="Book Antiqua" pitchFamily="18" charset="0"/>
              </a:rPr>
              <a:t>sounds</a:t>
            </a:r>
            <a:r>
              <a:rPr lang="it-IT" sz="3200" dirty="0">
                <a:solidFill>
                  <a:srgbClr val="000000"/>
                </a:solidFill>
                <a:latin typeface="Book Antiqua" pitchFamily="18" charset="0"/>
              </a:rPr>
              <a:t> (</a:t>
            </a:r>
            <a:r>
              <a:rPr lang="it-IT" sz="3200" dirty="0" err="1">
                <a:solidFill>
                  <a:srgbClr val="000000"/>
                </a:solidFill>
                <a:latin typeface="Book Antiqua" pitchFamily="18" charset="0"/>
              </a:rPr>
              <a:t>how</a:t>
            </a:r>
            <a:r>
              <a:rPr lang="it-IT" sz="3200" dirty="0">
                <a:solidFill>
                  <a:srgbClr val="000000"/>
                </a:solidFill>
                <a:latin typeface="Book Antiqua" pitchFamily="18" charset="0"/>
              </a:rPr>
              <a:t> </a:t>
            </a:r>
            <a:r>
              <a:rPr lang="it-IT" sz="3200" dirty="0" err="1">
                <a:solidFill>
                  <a:srgbClr val="000000"/>
                </a:solidFill>
                <a:latin typeface="Book Antiqua" pitchFamily="18" charset="0"/>
              </a:rPr>
              <a:t>they</a:t>
            </a:r>
            <a:r>
              <a:rPr lang="it-IT" sz="3200" dirty="0">
                <a:solidFill>
                  <a:srgbClr val="000000"/>
                </a:solidFill>
                <a:latin typeface="Book Antiqua" pitchFamily="18" charset="0"/>
              </a:rPr>
              <a:t> are </a:t>
            </a:r>
            <a:r>
              <a:rPr lang="it-IT" sz="3200" dirty="0" err="1">
                <a:solidFill>
                  <a:srgbClr val="000000"/>
                </a:solidFill>
                <a:latin typeface="Book Antiqua" pitchFamily="18" charset="0"/>
              </a:rPr>
              <a:t>produced</a:t>
            </a:r>
            <a:r>
              <a:rPr lang="it-IT" sz="3200" dirty="0">
                <a:solidFill>
                  <a:srgbClr val="000000"/>
                </a:solidFill>
                <a:latin typeface="Book Antiqua" pitchFamily="18" charset="0"/>
              </a:rPr>
              <a:t>, </a:t>
            </a:r>
            <a:r>
              <a:rPr lang="it-IT" sz="3200" dirty="0" err="1">
                <a:solidFill>
                  <a:srgbClr val="000000"/>
                </a:solidFill>
                <a:latin typeface="Book Antiqua" pitchFamily="18" charset="0"/>
              </a:rPr>
              <a:t>heard</a:t>
            </a:r>
            <a:r>
              <a:rPr lang="it-IT" sz="3200" dirty="0">
                <a:solidFill>
                  <a:srgbClr val="000000"/>
                </a:solidFill>
                <a:latin typeface="Book Antiqua" pitchFamily="18" charset="0"/>
              </a:rPr>
              <a:t>, etc.) </a:t>
            </a:r>
            <a:br>
              <a:rPr lang="it-IT" sz="3200" dirty="0">
                <a:solidFill>
                  <a:srgbClr val="FF0000"/>
                </a:solidFill>
                <a:latin typeface="Book Antiqua" pitchFamily="18" charset="0"/>
              </a:rPr>
            </a:br>
            <a:r>
              <a:rPr lang="it-IT" sz="3200" dirty="0" err="1">
                <a:solidFill>
                  <a:srgbClr val="FF0000"/>
                </a:solidFill>
                <a:latin typeface="Book Antiqua" pitchFamily="18" charset="0"/>
              </a:rPr>
              <a:t>Phonology</a:t>
            </a:r>
            <a:r>
              <a:rPr lang="it-IT" sz="3200" dirty="0">
                <a:solidFill>
                  <a:srgbClr val="FF0000"/>
                </a:solidFill>
                <a:latin typeface="Book Antiqua" pitchFamily="18" charset="0"/>
              </a:rPr>
              <a:t>: </a:t>
            </a:r>
            <a:r>
              <a:rPr lang="it-IT" sz="3200" dirty="0" err="1">
                <a:solidFill>
                  <a:srgbClr val="000000"/>
                </a:solidFill>
                <a:latin typeface="Book Antiqua" pitchFamily="18" charset="0"/>
              </a:rPr>
              <a:t>functions</a:t>
            </a:r>
            <a:r>
              <a:rPr lang="it-IT" sz="3200" dirty="0">
                <a:solidFill>
                  <a:srgbClr val="000000"/>
                </a:solidFill>
                <a:latin typeface="Book Antiqua" pitchFamily="18" charset="0"/>
              </a:rPr>
              <a:t> </a:t>
            </a:r>
            <a:r>
              <a:rPr lang="it-IT" sz="3200" dirty="0" err="1">
                <a:solidFill>
                  <a:srgbClr val="000000"/>
                </a:solidFill>
                <a:latin typeface="Book Antiqua" pitchFamily="18" charset="0"/>
              </a:rPr>
              <a:t>of</a:t>
            </a:r>
            <a:r>
              <a:rPr lang="it-IT" sz="3200" dirty="0">
                <a:solidFill>
                  <a:srgbClr val="000000"/>
                </a:solidFill>
                <a:latin typeface="Book Antiqua" pitchFamily="18" charset="0"/>
              </a:rPr>
              <a:t> </a:t>
            </a:r>
            <a:r>
              <a:rPr lang="it-IT" sz="3200" dirty="0" err="1">
                <a:solidFill>
                  <a:srgbClr val="000000"/>
                </a:solidFill>
                <a:latin typeface="Book Antiqua" pitchFamily="18" charset="0"/>
              </a:rPr>
              <a:t>sounds</a:t>
            </a:r>
            <a:r>
              <a:rPr lang="it-IT" sz="3200" dirty="0">
                <a:solidFill>
                  <a:srgbClr val="000000"/>
                </a:solidFill>
                <a:latin typeface="Book Antiqua" pitchFamily="18" charset="0"/>
              </a:rPr>
              <a:t> (</a:t>
            </a:r>
            <a:r>
              <a:rPr lang="it-IT" sz="3200" dirty="0" err="1">
                <a:solidFill>
                  <a:srgbClr val="000000"/>
                </a:solidFill>
                <a:latin typeface="Book Antiqua" pitchFamily="18" charset="0"/>
              </a:rPr>
              <a:t>relates</a:t>
            </a:r>
            <a:r>
              <a:rPr lang="it-IT" sz="3200" dirty="0">
                <a:solidFill>
                  <a:srgbClr val="000000"/>
                </a:solidFill>
                <a:latin typeface="Book Antiqua" pitchFamily="18" charset="0"/>
              </a:rPr>
              <a:t> </a:t>
            </a:r>
            <a:r>
              <a:rPr lang="it-IT" sz="3200" dirty="0" err="1">
                <a:solidFill>
                  <a:srgbClr val="000000"/>
                </a:solidFill>
                <a:latin typeface="Book Antiqua" pitchFamily="18" charset="0"/>
              </a:rPr>
              <a:t>forms</a:t>
            </a:r>
            <a:r>
              <a:rPr lang="it-IT" sz="3200" dirty="0">
                <a:solidFill>
                  <a:srgbClr val="000000"/>
                </a:solidFill>
                <a:latin typeface="Book Antiqua" pitchFamily="18" charset="0"/>
              </a:rPr>
              <a:t> and </a:t>
            </a:r>
            <a:r>
              <a:rPr lang="it-IT" sz="3200" dirty="0" err="1">
                <a:solidFill>
                  <a:srgbClr val="000000"/>
                </a:solidFill>
                <a:latin typeface="Book Antiqua" pitchFamily="18" charset="0"/>
              </a:rPr>
              <a:t>functions</a:t>
            </a:r>
            <a:r>
              <a:rPr lang="it-IT" sz="3200" dirty="0">
                <a:solidFill>
                  <a:srgbClr val="000000"/>
                </a:solidFill>
                <a:latin typeface="Book Antiqua" pitchFamily="18" charset="0"/>
              </a:rPr>
              <a:t>)</a:t>
            </a:r>
            <a:br>
              <a:rPr lang="it-IT" sz="3200"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r>
              <a:rPr lang="it-IT" b="1" dirty="0">
                <a:solidFill>
                  <a:srgbClr val="FF0000"/>
                </a:solidFill>
                <a:latin typeface="Book Antiqua" pitchFamily="18" charset="0"/>
              </a:rPr>
              <a:t> </a:t>
            </a:r>
            <a:endParaRPr lang="it-IT" dirty="0">
              <a:solidFill>
                <a:schemeClr val="tx1"/>
              </a:solidFill>
              <a:latin typeface="Book Antiqua" pitchFamily="18" charset="0"/>
            </a:endParaRPr>
          </a:p>
        </p:txBody>
      </p:sp>
      <p:sp>
        <p:nvSpPr>
          <p:cNvPr id="14339" name="Rectangle 3">
            <a:extLst>
              <a:ext uri="{FF2B5EF4-FFF2-40B4-BE49-F238E27FC236}">
                <a16:creationId xmlns:a16="http://schemas.microsoft.com/office/drawing/2014/main" id="{3C02A6F4-5D5C-643C-C901-1CBC6E036B41}"/>
              </a:ext>
            </a:extLst>
          </p:cNvPr>
          <p:cNvSpPr>
            <a:spLocks noGrp="1" noChangeArrowheads="1"/>
          </p:cNvSpPr>
          <p:nvPr>
            <p:ph type="body" idx="1"/>
          </p:nvPr>
        </p:nvSpPr>
        <p:spPr>
          <a:xfrm>
            <a:off x="395288" y="6453188"/>
            <a:ext cx="8218487" cy="46037"/>
          </a:xfrm>
        </p:spPr>
        <p:txBody>
          <a:bodyPr/>
          <a:lstStyle/>
          <a:p>
            <a:pPr eaLnBrk="1" hangingPunct="1"/>
            <a:endParaRPr lang="en-GB" altLang="it-IT">
              <a:solidFill>
                <a:srgbClr val="000000"/>
              </a:solidFill>
              <a:effectLst/>
            </a:endParaRPr>
          </a:p>
          <a:p>
            <a:pPr eaLnBrk="1" hangingPunct="1">
              <a:buFont typeface="Wingdings" pitchFamily="2" charset="2"/>
              <a:buNone/>
            </a:pPr>
            <a:endParaRPr lang="en-GB" altLang="it-IT" u="sng">
              <a:solidFill>
                <a:srgbClr val="000000"/>
              </a:solidFill>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5C852B0B-6D83-C3F0-3891-8D24833D6B14}"/>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9853EFD6-362D-1F42-84AA-4DB440C01637}" type="slidenum">
              <a:rPr lang="it-IT" altLang="it-IT" smtClean="0"/>
              <a:pPr>
                <a:defRPr/>
              </a:pPr>
              <a:t>10</a:t>
            </a:fld>
            <a:endParaRPr lang="it-IT" altLang="it-IT"/>
          </a:p>
        </p:txBody>
      </p:sp>
      <p:sp>
        <p:nvSpPr>
          <p:cNvPr id="5122" name="Rectangle 2">
            <a:extLst>
              <a:ext uri="{FF2B5EF4-FFF2-40B4-BE49-F238E27FC236}">
                <a16:creationId xmlns:a16="http://schemas.microsoft.com/office/drawing/2014/main" id="{C7B497CF-B6AF-B342-A598-E4064DDB6BA5}"/>
              </a:ext>
            </a:extLst>
          </p:cNvPr>
          <p:cNvSpPr>
            <a:spLocks noGrp="1" noChangeArrowheads="1"/>
          </p:cNvSpPr>
          <p:nvPr>
            <p:ph type="title" idx="4294967295"/>
          </p:nvPr>
        </p:nvSpPr>
        <p:spPr>
          <a:xfrm>
            <a:off x="250825" y="476250"/>
            <a:ext cx="8893175" cy="59769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sz="3200">
                <a:solidFill>
                  <a:srgbClr val="000000"/>
                </a:solidFill>
                <a:effectLst/>
                <a:latin typeface="Comic Sans MS" panose="030F0902030302020204" pitchFamily="66" charset="0"/>
              </a:rPr>
              <a:t>Factors relevant for the classification of consonants include:</a:t>
            </a:r>
            <a:br>
              <a:rPr lang="it-IT" altLang="it-IT" sz="3200">
                <a:solidFill>
                  <a:srgbClr val="000000"/>
                </a:solidFill>
                <a:effectLst/>
                <a:latin typeface="Comic Sans MS" panose="030F0902030302020204" pitchFamily="66" charset="0"/>
              </a:rPr>
            </a:br>
            <a:br>
              <a:rPr lang="it-IT" altLang="it-IT" sz="3200">
                <a:solidFill>
                  <a:srgbClr val="000000"/>
                </a:solidFill>
                <a:effectLst/>
                <a:latin typeface="Comic Sans MS" panose="030F0902030302020204" pitchFamily="66" charset="0"/>
              </a:rPr>
            </a:br>
            <a:r>
              <a:rPr lang="it-IT" altLang="it-IT" sz="3200">
                <a:solidFill>
                  <a:srgbClr val="000000"/>
                </a:solidFill>
                <a:effectLst/>
                <a:latin typeface="Comic Sans MS" panose="030F0902030302020204" pitchFamily="66" charset="0"/>
              </a:rPr>
              <a:t>manner of articulation </a:t>
            </a:r>
            <a:br>
              <a:rPr lang="it-IT" altLang="it-IT" sz="3200">
                <a:solidFill>
                  <a:srgbClr val="000000"/>
                </a:solidFill>
                <a:effectLst/>
                <a:latin typeface="Comic Sans MS" panose="030F0902030302020204" pitchFamily="66" charset="0"/>
              </a:rPr>
            </a:br>
            <a:r>
              <a:rPr lang="it-IT" altLang="it-IT" sz="3200">
                <a:solidFill>
                  <a:srgbClr val="000000"/>
                </a:solidFill>
                <a:effectLst/>
                <a:latin typeface="Comic Sans MS" panose="030F0902030302020204" pitchFamily="66" charset="0"/>
              </a:rPr>
              <a:t>place of articulation</a:t>
            </a:r>
            <a:br>
              <a:rPr lang="it-IT" altLang="it-IT" sz="3200">
                <a:solidFill>
                  <a:srgbClr val="000000"/>
                </a:solidFill>
                <a:effectLst/>
                <a:latin typeface="Comic Sans MS" panose="030F0902030302020204" pitchFamily="66" charset="0"/>
              </a:rPr>
            </a:br>
            <a:r>
              <a:rPr lang="it-IT" altLang="it-IT" sz="3200">
                <a:solidFill>
                  <a:srgbClr val="000000"/>
                </a:solidFill>
                <a:effectLst/>
                <a:latin typeface="Comic Sans MS" panose="030F0902030302020204" pitchFamily="66" charset="0"/>
              </a:rPr>
              <a:t>voicing</a:t>
            </a:r>
          </a:p>
        </p:txBody>
      </p:sp>
      <p:sp>
        <p:nvSpPr>
          <p:cNvPr id="2" name="Rettangolo 1">
            <a:extLst>
              <a:ext uri="{FF2B5EF4-FFF2-40B4-BE49-F238E27FC236}">
                <a16:creationId xmlns:a16="http://schemas.microsoft.com/office/drawing/2014/main" id="{691C4597-C4BD-0D23-75E3-F970C3520189}"/>
              </a:ext>
            </a:extLst>
          </p:cNvPr>
          <p:cNvSpPr/>
          <p:nvPr/>
        </p:nvSpPr>
        <p:spPr>
          <a:xfrm>
            <a:off x="2627313" y="28575"/>
            <a:ext cx="3889375" cy="447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it-IT" dirty="0" err="1"/>
              <a:t>Classification</a:t>
            </a:r>
            <a:r>
              <a:rPr lang="it-IT" dirty="0"/>
              <a:t> </a:t>
            </a:r>
            <a:r>
              <a:rPr lang="it-IT" dirty="0" err="1"/>
              <a:t>of</a:t>
            </a:r>
            <a:r>
              <a:rPr lang="it-IT" dirty="0"/>
              <a:t> </a:t>
            </a:r>
            <a:r>
              <a:rPr lang="it-IT" dirty="0" err="1"/>
              <a:t>consonants</a:t>
            </a: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ppt_w</p:attrName>
                                        </p:attrNameLst>
                                      </p:cBhvr>
                                      <p:tavLst>
                                        <p:tav tm="0">
                                          <p:val>
                                            <p:fltVal val="0"/>
                                          </p:val>
                                        </p:tav>
                                        <p:tav tm="100000">
                                          <p:val>
                                            <p:strVal val="#ppt_w"/>
                                          </p:val>
                                        </p:tav>
                                      </p:tavLst>
                                    </p:anim>
                                    <p:anim calcmode="lin" valueType="num">
                                      <p:cBhvr>
                                        <p:cTn id="8" dur="1000" fill="hold"/>
                                        <p:tgtEl>
                                          <p:spTgt spid="5122"/>
                                        </p:tgtEl>
                                        <p:attrNameLst>
                                          <p:attrName>ppt_h</p:attrName>
                                        </p:attrNameLst>
                                      </p:cBhvr>
                                      <p:tavLst>
                                        <p:tav tm="0">
                                          <p:val>
                                            <p:fltVal val="0"/>
                                          </p:val>
                                        </p:tav>
                                        <p:tav tm="100000">
                                          <p:val>
                                            <p:strVal val="#ppt_h"/>
                                          </p:val>
                                        </p:tav>
                                      </p:tavLst>
                                    </p:anim>
                                    <p:anim calcmode="lin" valueType="num">
                                      <p:cBhvr>
                                        <p:cTn id="9" dur="1000" fill="hold"/>
                                        <p:tgtEl>
                                          <p:spTgt spid="512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122"/>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DATTILO.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a:extLst>
              <a:ext uri="{FF2B5EF4-FFF2-40B4-BE49-F238E27FC236}">
                <a16:creationId xmlns:a16="http://schemas.microsoft.com/office/drawing/2014/main" id="{3BD090E9-9498-329D-3A2D-B33C87421FB2}"/>
              </a:ext>
            </a:extLst>
          </p:cNvPr>
          <p:cNvSpPr>
            <a:spLocks noGrp="1"/>
          </p:cNvSpPr>
          <p:nvPr>
            <p:ph type="sldNum" sz="quarter" idx="12"/>
          </p:nvPr>
        </p:nvSpPr>
        <p:spPr/>
        <p:txBody>
          <a:bodyPr/>
          <a:lstStyle>
            <a:lvl1pPr>
              <a:spcBef>
                <a:spcPct val="20000"/>
              </a:spcBef>
              <a:buClr>
                <a:schemeClr val="hlink"/>
              </a:buClr>
              <a:buSzPct val="70000"/>
              <a:buFont typeface="Wingdings" pitchFamily="2" charset="2"/>
              <a:buChar char="u"/>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lr>
                <a:schemeClr val="tx2"/>
              </a:buClr>
              <a:buSzPct val="70000"/>
              <a:buFont typeface="Wingdings" pitchFamily="2" charset="2"/>
              <a:buChar char="u"/>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lr>
                <a:schemeClr val="folHlink"/>
              </a:buClr>
              <a:buSzPct val="70000"/>
              <a:buFont typeface="Wingdings" pitchFamily="2" charset="2"/>
              <a:buChar char="u"/>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9pPr>
          </a:lstStyle>
          <a:p>
            <a:pPr>
              <a:spcBef>
                <a:spcPct val="0"/>
              </a:spcBef>
              <a:buClrTx/>
              <a:buSzTx/>
              <a:buFontTx/>
              <a:buNone/>
              <a:defRPr/>
            </a:pPr>
            <a:fld id="{E7089C95-A642-CE47-B24F-842EE6354998}" type="slidenum">
              <a:rPr lang="it-IT" altLang="it-IT" sz="1200" smtClean="0"/>
              <a:pPr>
                <a:spcBef>
                  <a:spcPct val="0"/>
                </a:spcBef>
                <a:buClrTx/>
                <a:buSzTx/>
                <a:buFontTx/>
                <a:buNone/>
                <a:defRPr/>
              </a:pPr>
              <a:t>11</a:t>
            </a:fld>
            <a:endParaRPr lang="it-IT" altLang="it-IT" sz="1200"/>
          </a:p>
        </p:txBody>
      </p:sp>
      <p:sp>
        <p:nvSpPr>
          <p:cNvPr id="8194" name="Rectangle 2">
            <a:extLst>
              <a:ext uri="{FF2B5EF4-FFF2-40B4-BE49-F238E27FC236}">
                <a16:creationId xmlns:a16="http://schemas.microsoft.com/office/drawing/2014/main" id="{5112E372-A7CE-6037-D03B-CA15F23CC0CC}"/>
              </a:ext>
            </a:extLst>
          </p:cNvPr>
          <p:cNvSpPr>
            <a:spLocks noGrp="1" noChangeArrowheads="1"/>
          </p:cNvSpPr>
          <p:nvPr>
            <p:ph type="title"/>
          </p:nvPr>
        </p:nvSpPr>
        <p:spPr>
          <a:xfrm>
            <a:off x="395288" y="115888"/>
            <a:ext cx="8229600" cy="1139825"/>
          </a:xfrm>
        </p:spPr>
        <p:txBody>
          <a:bodyPr/>
          <a:lstStyle/>
          <a:p>
            <a:pPr eaLnBrk="1" hangingPunct="1">
              <a:defRPr/>
            </a:pPr>
            <a:r>
              <a:rPr lang="it-IT" b="1" dirty="0" err="1">
                <a:solidFill>
                  <a:srgbClr val="FF0000"/>
                </a:solidFill>
                <a:latin typeface="Book Antiqua" pitchFamily="18" charset="0"/>
              </a:rPr>
              <a:t>Consonants</a:t>
            </a:r>
            <a:endParaRPr lang="it-IT" dirty="0">
              <a:solidFill>
                <a:schemeClr val="tx1"/>
              </a:solidFill>
              <a:latin typeface="Book Antiqua" pitchFamily="18" charset="0"/>
            </a:endParaRPr>
          </a:p>
        </p:txBody>
      </p:sp>
      <p:sp>
        <p:nvSpPr>
          <p:cNvPr id="8195" name="Rectangle 3">
            <a:extLst>
              <a:ext uri="{FF2B5EF4-FFF2-40B4-BE49-F238E27FC236}">
                <a16:creationId xmlns:a16="http://schemas.microsoft.com/office/drawing/2014/main" id="{D63C6A5E-80BE-DD1F-E2BB-14531FA15E6A}"/>
              </a:ext>
            </a:extLst>
          </p:cNvPr>
          <p:cNvSpPr>
            <a:spLocks noGrp="1" noChangeArrowheads="1"/>
          </p:cNvSpPr>
          <p:nvPr>
            <p:ph type="body" idx="1"/>
          </p:nvPr>
        </p:nvSpPr>
        <p:spPr>
          <a:xfrm>
            <a:off x="323850" y="1268413"/>
            <a:ext cx="8218488" cy="4262437"/>
          </a:xfrm>
        </p:spPr>
        <p:txBody>
          <a:bodyPr/>
          <a:lstStyle/>
          <a:p>
            <a:pPr marL="457200" lvl="1" indent="0" eaLnBrk="1" hangingPunct="1">
              <a:buFontTx/>
              <a:buNone/>
            </a:pPr>
            <a:endParaRPr lang="it-IT" altLang="it-IT" sz="2400" b="1">
              <a:solidFill>
                <a:srgbClr val="00B0F0"/>
              </a:solidFill>
              <a:effectLst/>
            </a:endParaRPr>
          </a:p>
        </p:txBody>
      </p:sp>
      <p:pic>
        <p:nvPicPr>
          <p:cNvPr id="31748" name="Picture 3">
            <a:extLst>
              <a:ext uri="{FF2B5EF4-FFF2-40B4-BE49-F238E27FC236}">
                <a16:creationId xmlns:a16="http://schemas.microsoft.com/office/drawing/2014/main" id="{E80885FB-E08D-F0CD-E475-4E5952156F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63" y="260350"/>
            <a:ext cx="9172575" cy="6586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5" fill="hold" grpId="0" nodeType="clickEffect" nodePh="1">
                                  <p:stCondLst>
                                    <p:cond delay="0"/>
                                  </p:stCondLst>
                                  <p:endCondLst>
                                    <p:cond evt="begin" delay="0">
                                      <p:tn val="5"/>
                                    </p:cond>
                                  </p:end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checkerboard(down)">
                                      <p:cBhvr>
                                        <p:cTn id="7" dur="500"/>
                                        <p:tgtEl>
                                          <p:spTgt spid="8195">
                                            <p:txEl>
                                              <p:pRg st="0" end="0"/>
                                            </p:txEl>
                                          </p:spTgt>
                                        </p:tgtEl>
                                      </p:cBhvr>
                                    </p:animEffect>
                                  </p:childTnLst>
                                  <p:subTnLst>
                                    <p:animClr clrSpc="rgb" dir="cw">
                                      <p:cBhvr override="childStyle">
                                        <p:cTn dur="1" fill="hold" display="0" masterRel="nextClick" afterEffect="1"/>
                                        <p:tgtEl>
                                          <p:spTgt spid="8195">
                                            <p:txEl>
                                              <p:pRg st="0" end="0"/>
                                            </p:txEl>
                                          </p:spTgt>
                                        </p:tgtEl>
                                        <p:attrNameLst>
                                          <p:attrName>ppt_c</p:attrName>
                                        </p:attrNameLst>
                                      </p:cBhvr>
                                      <p:to>
                                        <a:srgbClr val="FFFF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4A33FA61-DEED-3390-64E3-F0EBC3CC12D3}"/>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DDA3FA9F-6201-CF44-8B55-18DBF44594CB}" type="slidenum">
              <a:rPr lang="it-IT" altLang="it-IT" smtClean="0"/>
              <a:pPr>
                <a:defRPr/>
              </a:pPr>
              <a:t>12</a:t>
            </a:fld>
            <a:endParaRPr lang="it-IT" altLang="it-IT"/>
          </a:p>
        </p:txBody>
      </p:sp>
      <p:sp>
        <p:nvSpPr>
          <p:cNvPr id="5122" name="Rectangle 2">
            <a:extLst>
              <a:ext uri="{FF2B5EF4-FFF2-40B4-BE49-F238E27FC236}">
                <a16:creationId xmlns:a16="http://schemas.microsoft.com/office/drawing/2014/main" id="{ECD28FF5-C908-7F35-8414-00A49B2E3CC0}"/>
              </a:ext>
            </a:extLst>
          </p:cNvPr>
          <p:cNvSpPr>
            <a:spLocks noGrp="1" noChangeArrowheads="1"/>
          </p:cNvSpPr>
          <p:nvPr>
            <p:ph type="title" idx="4294967295"/>
          </p:nvPr>
        </p:nvSpPr>
        <p:spPr>
          <a:xfrm>
            <a:off x="250825" y="476250"/>
            <a:ext cx="8893175" cy="59769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 typeface="Wingdings" pitchFamily="2" charset="2"/>
              <a:buChar char="Ø"/>
            </a:pPr>
            <a:r>
              <a:rPr lang="it-IT" altLang="it-IT" sz="3200">
                <a:solidFill>
                  <a:srgbClr val="000000"/>
                </a:solidFill>
                <a:effectLst/>
                <a:latin typeface="Comic Sans MS" panose="030F0902030302020204" pitchFamily="66" charset="0"/>
              </a:rPr>
              <a:t> manner of articulation:</a:t>
            </a:r>
            <a:br>
              <a:rPr lang="it-IT" altLang="it-IT" sz="3200">
                <a:solidFill>
                  <a:srgbClr val="000000"/>
                </a:solidFill>
                <a:effectLst/>
                <a:latin typeface="Comic Sans MS" panose="030F0902030302020204" pitchFamily="66" charset="0"/>
              </a:rPr>
            </a:br>
            <a:r>
              <a:rPr lang="it-IT" altLang="it-IT" sz="3200">
                <a:solidFill>
                  <a:srgbClr val="000000"/>
                </a:solidFill>
                <a:effectLst/>
                <a:latin typeface="Comic Sans MS" panose="030F0902030302020204" pitchFamily="66" charset="0"/>
              </a:rPr>
              <a:t>plosives, fricatives, affricates, nasals, laterals (liquids).</a:t>
            </a:r>
            <a:br>
              <a:rPr lang="it-IT" altLang="it-IT" sz="3200">
                <a:solidFill>
                  <a:srgbClr val="000000"/>
                </a:solidFill>
                <a:effectLst/>
                <a:latin typeface="Comic Sans MS" panose="030F0902030302020204" pitchFamily="66" charset="0"/>
              </a:rPr>
            </a:br>
            <a:br>
              <a:rPr lang="it-IT" altLang="it-IT" sz="3200">
                <a:solidFill>
                  <a:srgbClr val="000000"/>
                </a:solidFill>
                <a:effectLst/>
                <a:latin typeface="Comic Sans MS" panose="030F0902030302020204" pitchFamily="66" charset="0"/>
              </a:rPr>
            </a:br>
            <a:r>
              <a:rPr lang="it-IT" altLang="it-IT" sz="3200">
                <a:solidFill>
                  <a:srgbClr val="000000"/>
                </a:solidFill>
                <a:effectLst/>
                <a:latin typeface="Comic Sans MS" panose="030F0902030302020204" pitchFamily="66" charset="0"/>
              </a:rPr>
              <a:t> </a:t>
            </a:r>
            <a:br>
              <a:rPr lang="it-IT" altLang="it-IT" sz="3200">
                <a:solidFill>
                  <a:srgbClr val="000000"/>
                </a:solidFill>
                <a:effectLst/>
                <a:latin typeface="Comic Sans MS" panose="030F0902030302020204" pitchFamily="66" charset="0"/>
              </a:rPr>
            </a:br>
            <a:br>
              <a:rPr lang="it-IT" altLang="it-IT" sz="3200">
                <a:solidFill>
                  <a:srgbClr val="000000"/>
                </a:solidFill>
                <a:effectLst/>
                <a:latin typeface="Comic Sans MS" panose="030F0902030302020204" pitchFamily="66" charset="0"/>
              </a:rPr>
            </a:br>
            <a:r>
              <a:rPr lang="it-IT" altLang="it-IT" sz="3200">
                <a:solidFill>
                  <a:srgbClr val="000000"/>
                </a:solidFill>
                <a:effectLst/>
                <a:latin typeface="Comic Sans MS" panose="030F0902030302020204" pitchFamily="66" charset="0"/>
              </a:rPr>
              <a:t> </a:t>
            </a:r>
            <a:br>
              <a:rPr lang="it-IT" altLang="it-IT" sz="3200">
                <a:solidFill>
                  <a:srgbClr val="000000"/>
                </a:solidFill>
                <a:effectLst/>
                <a:latin typeface="Comic Sans MS" panose="030F0902030302020204" pitchFamily="66" charset="0"/>
              </a:rPr>
            </a:br>
            <a:endParaRPr lang="it-IT" altLang="it-IT" sz="3200">
              <a:solidFill>
                <a:srgbClr val="000000"/>
              </a:solidFill>
              <a:effectLst/>
              <a:latin typeface="Comic Sans MS" panose="030F0902030302020204" pitchFamily="66" charset="0"/>
            </a:endParaRPr>
          </a:p>
        </p:txBody>
      </p:sp>
      <p:sp>
        <p:nvSpPr>
          <p:cNvPr id="2" name="Rettangolo 1">
            <a:extLst>
              <a:ext uri="{FF2B5EF4-FFF2-40B4-BE49-F238E27FC236}">
                <a16:creationId xmlns:a16="http://schemas.microsoft.com/office/drawing/2014/main" id="{3561800D-C27C-5F22-3A86-0BCC13ADE061}"/>
              </a:ext>
            </a:extLst>
          </p:cNvPr>
          <p:cNvSpPr/>
          <p:nvPr/>
        </p:nvSpPr>
        <p:spPr>
          <a:xfrm>
            <a:off x="2627313" y="28575"/>
            <a:ext cx="3889375" cy="447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it-IT" dirty="0" err="1"/>
              <a:t>Classification</a:t>
            </a:r>
            <a:r>
              <a:rPr lang="it-IT" dirty="0"/>
              <a:t> </a:t>
            </a:r>
            <a:r>
              <a:rPr lang="it-IT" dirty="0" err="1"/>
              <a:t>of</a:t>
            </a:r>
            <a:r>
              <a:rPr lang="it-IT" dirty="0"/>
              <a:t> </a:t>
            </a:r>
            <a:r>
              <a:rPr lang="it-IT" dirty="0" err="1"/>
              <a:t>consonants</a:t>
            </a: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ppt_w</p:attrName>
                                        </p:attrNameLst>
                                      </p:cBhvr>
                                      <p:tavLst>
                                        <p:tav tm="0">
                                          <p:val>
                                            <p:fltVal val="0"/>
                                          </p:val>
                                        </p:tav>
                                        <p:tav tm="100000">
                                          <p:val>
                                            <p:strVal val="#ppt_w"/>
                                          </p:val>
                                        </p:tav>
                                      </p:tavLst>
                                    </p:anim>
                                    <p:anim calcmode="lin" valueType="num">
                                      <p:cBhvr>
                                        <p:cTn id="8" dur="1000" fill="hold"/>
                                        <p:tgtEl>
                                          <p:spTgt spid="5122"/>
                                        </p:tgtEl>
                                        <p:attrNameLst>
                                          <p:attrName>ppt_h</p:attrName>
                                        </p:attrNameLst>
                                      </p:cBhvr>
                                      <p:tavLst>
                                        <p:tav tm="0">
                                          <p:val>
                                            <p:fltVal val="0"/>
                                          </p:val>
                                        </p:tav>
                                        <p:tav tm="100000">
                                          <p:val>
                                            <p:strVal val="#ppt_h"/>
                                          </p:val>
                                        </p:tav>
                                      </p:tavLst>
                                    </p:anim>
                                    <p:anim calcmode="lin" valueType="num">
                                      <p:cBhvr>
                                        <p:cTn id="9" dur="1000" fill="hold"/>
                                        <p:tgtEl>
                                          <p:spTgt spid="512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122"/>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DATTILO.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6AD291A5-4805-7000-6C83-6BC457FF8AC6}"/>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A1C99064-A21C-F340-A088-A95FB5EE9211}" type="slidenum">
              <a:rPr lang="it-IT" altLang="it-IT" smtClean="0"/>
              <a:pPr>
                <a:defRPr/>
              </a:pPr>
              <a:t>13</a:t>
            </a:fld>
            <a:endParaRPr lang="it-IT" altLang="it-IT"/>
          </a:p>
        </p:txBody>
      </p:sp>
      <p:sp>
        <p:nvSpPr>
          <p:cNvPr id="5122" name="Rectangle 2">
            <a:extLst>
              <a:ext uri="{FF2B5EF4-FFF2-40B4-BE49-F238E27FC236}">
                <a16:creationId xmlns:a16="http://schemas.microsoft.com/office/drawing/2014/main" id="{6DA4B370-1B10-FC82-9679-C49F22EBEBF7}"/>
              </a:ext>
            </a:extLst>
          </p:cNvPr>
          <p:cNvSpPr>
            <a:spLocks noGrp="1" noChangeArrowheads="1"/>
          </p:cNvSpPr>
          <p:nvPr>
            <p:ph type="title" idx="4294967295"/>
          </p:nvPr>
        </p:nvSpPr>
        <p:spPr>
          <a:xfrm>
            <a:off x="250825" y="1125538"/>
            <a:ext cx="8893175" cy="59769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r>
              <a:rPr lang="it-IT" altLang="it-IT" sz="3200" dirty="0">
                <a:solidFill>
                  <a:srgbClr val="000000"/>
                </a:solidFill>
                <a:effectLst/>
                <a:latin typeface="Comic Sans MS" panose="030F0902030302020204" pitchFamily="66" charset="0"/>
              </a:rPr>
            </a:br>
            <a:br>
              <a:rPr lang="it-IT" altLang="it-IT" sz="3200" dirty="0">
                <a:solidFill>
                  <a:srgbClr val="000000"/>
                </a:solidFill>
                <a:effectLst/>
                <a:latin typeface="Comic Sans MS" panose="030F0902030302020204" pitchFamily="66" charset="0"/>
              </a:rPr>
            </a:br>
            <a:br>
              <a:rPr lang="it-IT" altLang="it-IT" sz="3200" dirty="0">
                <a:solidFill>
                  <a:srgbClr val="000000"/>
                </a:solidFill>
                <a:effectLst/>
                <a:latin typeface="Comic Sans MS" panose="030F0902030302020204" pitchFamily="66" charset="0"/>
              </a:rPr>
            </a:br>
            <a:br>
              <a:rPr lang="it-IT" altLang="it-IT" sz="3200" dirty="0">
                <a:solidFill>
                  <a:srgbClr val="000000"/>
                </a:solidFill>
                <a:effectLst/>
                <a:latin typeface="Comic Sans MS" panose="030F0902030302020204" pitchFamily="66" charset="0"/>
              </a:rPr>
            </a:br>
            <a:r>
              <a:rPr lang="it-IT" altLang="it-IT" sz="3200" u="sng" dirty="0" err="1">
                <a:solidFill>
                  <a:srgbClr val="000000"/>
                </a:solidFill>
                <a:effectLst/>
                <a:latin typeface="Comic Sans MS" panose="030F0902030302020204" pitchFamily="66" charset="0"/>
              </a:rPr>
              <a:t>Plosives</a:t>
            </a:r>
            <a:r>
              <a:rPr lang="it-IT" altLang="it-IT" sz="3200" dirty="0">
                <a:solidFill>
                  <a:srgbClr val="000000"/>
                </a:solidFill>
                <a:effectLst/>
                <a:latin typeface="Comic Sans MS" panose="030F0902030302020204" pitchFamily="66" charset="0"/>
              </a:rPr>
              <a:t>: are made by </a:t>
            </a:r>
            <a:r>
              <a:rPr lang="it-IT" altLang="it-IT" sz="3200" dirty="0" err="1">
                <a:solidFill>
                  <a:srgbClr val="000000"/>
                </a:solidFill>
                <a:effectLst/>
                <a:latin typeface="Comic Sans MS" panose="030F0902030302020204" pitchFamily="66" charset="0"/>
              </a:rPr>
              <a:t>completely</a:t>
            </a:r>
            <a:r>
              <a:rPr lang="it-IT" altLang="it-IT" sz="3200" dirty="0">
                <a:solidFill>
                  <a:srgbClr val="000000"/>
                </a:solidFill>
                <a:effectLst/>
                <a:latin typeface="Comic Sans MS" panose="030F0902030302020204" pitchFamily="66" charset="0"/>
              </a:rPr>
              <a:t> </a:t>
            </a:r>
            <a:r>
              <a:rPr lang="it-IT" altLang="it-IT" sz="3200" dirty="0" err="1">
                <a:solidFill>
                  <a:srgbClr val="000000"/>
                </a:solidFill>
                <a:effectLst/>
                <a:latin typeface="Comic Sans MS" panose="030F0902030302020204" pitchFamily="66" charset="0"/>
              </a:rPr>
              <a:t>blocking</a:t>
            </a:r>
            <a:r>
              <a:rPr lang="it-IT" altLang="it-IT" sz="3200" dirty="0">
                <a:solidFill>
                  <a:srgbClr val="000000"/>
                </a:solidFill>
                <a:effectLst/>
                <a:latin typeface="Comic Sans MS" panose="030F0902030302020204" pitchFamily="66" charset="0"/>
              </a:rPr>
              <a:t> the </a:t>
            </a:r>
            <a:r>
              <a:rPr lang="it-IT" altLang="it-IT" sz="3200" dirty="0" err="1">
                <a:solidFill>
                  <a:srgbClr val="000000"/>
                </a:solidFill>
                <a:effectLst/>
                <a:latin typeface="Comic Sans MS" panose="030F0902030302020204" pitchFamily="66" charset="0"/>
              </a:rPr>
              <a:t>airflow</a:t>
            </a:r>
            <a:r>
              <a:rPr lang="it-IT" altLang="it-IT" sz="3200" dirty="0">
                <a:solidFill>
                  <a:srgbClr val="000000"/>
                </a:solidFill>
                <a:effectLst/>
                <a:latin typeface="Comic Sans MS" panose="030F0902030302020204" pitchFamily="66" charset="0"/>
              </a:rPr>
              <a:t>. </a:t>
            </a:r>
            <a:r>
              <a:rPr lang="it-IT" altLang="it-IT" sz="3200" dirty="0" err="1">
                <a:solidFill>
                  <a:srgbClr val="000000"/>
                </a:solidFill>
                <a:effectLst/>
                <a:latin typeface="Comic Sans MS" panose="030F0902030302020204" pitchFamily="66" charset="0"/>
              </a:rPr>
              <a:t>There</a:t>
            </a:r>
            <a:r>
              <a:rPr lang="it-IT" altLang="it-IT" sz="3200" dirty="0">
                <a:solidFill>
                  <a:srgbClr val="000000"/>
                </a:solidFill>
                <a:effectLst/>
                <a:latin typeface="Comic Sans MS" panose="030F0902030302020204" pitchFamily="66" charset="0"/>
              </a:rPr>
              <a:t> </a:t>
            </a:r>
            <a:r>
              <a:rPr lang="it-IT" altLang="it-IT" sz="3200" dirty="0" err="1">
                <a:solidFill>
                  <a:srgbClr val="000000"/>
                </a:solidFill>
                <a:effectLst/>
                <a:latin typeface="Comic Sans MS" panose="030F0902030302020204" pitchFamily="66" charset="0"/>
              </a:rPr>
              <a:t>is</a:t>
            </a:r>
            <a:r>
              <a:rPr lang="it-IT" altLang="it-IT" sz="3200" dirty="0">
                <a:solidFill>
                  <a:srgbClr val="000000"/>
                </a:solidFill>
                <a:effectLst/>
                <a:latin typeface="Comic Sans MS" panose="030F0902030302020204" pitchFamily="66" charset="0"/>
              </a:rPr>
              <a:t> a </a:t>
            </a:r>
            <a:r>
              <a:rPr lang="it-IT" altLang="it-IT" sz="3200" dirty="0" err="1">
                <a:solidFill>
                  <a:srgbClr val="000000"/>
                </a:solidFill>
                <a:effectLst/>
                <a:latin typeface="Comic Sans MS" panose="030F0902030302020204" pitchFamily="66" charset="0"/>
              </a:rPr>
              <a:t>compression</a:t>
            </a:r>
            <a:r>
              <a:rPr lang="it-IT" altLang="it-IT" sz="3200" dirty="0">
                <a:solidFill>
                  <a:srgbClr val="000000"/>
                </a:solidFill>
                <a:effectLst/>
                <a:latin typeface="Comic Sans MS" panose="030F0902030302020204" pitchFamily="66" charset="0"/>
              </a:rPr>
              <a:t> of air </a:t>
            </a:r>
            <a:r>
              <a:rPr lang="it-IT" altLang="it-IT" sz="3200" dirty="0" err="1">
                <a:solidFill>
                  <a:srgbClr val="000000"/>
                </a:solidFill>
                <a:effectLst/>
                <a:latin typeface="Comic Sans MS" panose="030F0902030302020204" pitchFamily="66" charset="0"/>
              </a:rPr>
              <a:t>behind</a:t>
            </a:r>
            <a:r>
              <a:rPr lang="it-IT" altLang="it-IT" sz="3200" dirty="0">
                <a:solidFill>
                  <a:srgbClr val="000000"/>
                </a:solidFill>
                <a:effectLst/>
                <a:latin typeface="Comic Sans MS" panose="030F0902030302020204" pitchFamily="66" charset="0"/>
              </a:rPr>
              <a:t> </a:t>
            </a:r>
            <a:r>
              <a:rPr lang="it-IT" altLang="it-IT" sz="3200" dirty="0" err="1">
                <a:solidFill>
                  <a:srgbClr val="000000"/>
                </a:solidFill>
                <a:effectLst/>
                <a:latin typeface="Comic Sans MS" panose="030F0902030302020204" pitchFamily="66" charset="0"/>
              </a:rPr>
              <a:t>obstruction</a:t>
            </a:r>
            <a:r>
              <a:rPr lang="it-IT" altLang="it-IT" sz="3200" dirty="0">
                <a:solidFill>
                  <a:srgbClr val="000000"/>
                </a:solidFill>
                <a:effectLst/>
                <a:latin typeface="Comic Sans MS" panose="030F0902030302020204" pitchFamily="66" charset="0"/>
              </a:rPr>
              <a:t> and a </a:t>
            </a:r>
            <a:r>
              <a:rPr lang="it-IT" altLang="it-IT" sz="3200" dirty="0" err="1">
                <a:solidFill>
                  <a:srgbClr val="000000"/>
                </a:solidFill>
                <a:effectLst/>
                <a:latin typeface="Comic Sans MS" panose="030F0902030302020204" pitchFamily="66" charset="0"/>
              </a:rPr>
              <a:t>subsequently</a:t>
            </a:r>
            <a:r>
              <a:rPr lang="it-IT" altLang="it-IT" sz="3200" dirty="0">
                <a:solidFill>
                  <a:srgbClr val="000000"/>
                </a:solidFill>
                <a:effectLst/>
                <a:latin typeface="Comic Sans MS" panose="030F0902030302020204" pitchFamily="66" charset="0"/>
              </a:rPr>
              <a:t> release of the </a:t>
            </a:r>
            <a:r>
              <a:rPr lang="it-IT" altLang="it-IT" sz="3200" dirty="0" err="1">
                <a:solidFill>
                  <a:srgbClr val="000000"/>
                </a:solidFill>
                <a:effectLst/>
                <a:latin typeface="Comic Sans MS" panose="030F0902030302020204" pitchFamily="66" charset="0"/>
              </a:rPr>
              <a:t>compressed</a:t>
            </a:r>
            <a:r>
              <a:rPr lang="it-IT" altLang="it-IT" sz="3200" dirty="0">
                <a:solidFill>
                  <a:srgbClr val="000000"/>
                </a:solidFill>
                <a:effectLst/>
                <a:latin typeface="Comic Sans MS" panose="030F0902030302020204" pitchFamily="66" charset="0"/>
              </a:rPr>
              <a:t> air in the </a:t>
            </a:r>
            <a:r>
              <a:rPr lang="it-IT" altLang="it-IT" sz="3200" dirty="0" err="1">
                <a:solidFill>
                  <a:srgbClr val="000000"/>
                </a:solidFill>
                <a:effectLst/>
                <a:latin typeface="Comic Sans MS" panose="030F0902030302020204" pitchFamily="66" charset="0"/>
              </a:rPr>
              <a:t>form</a:t>
            </a:r>
            <a:r>
              <a:rPr lang="it-IT" altLang="it-IT" sz="3200" dirty="0">
                <a:solidFill>
                  <a:srgbClr val="000000"/>
                </a:solidFill>
                <a:effectLst/>
                <a:latin typeface="Comic Sans MS" panose="030F0902030302020204" pitchFamily="66" charset="0"/>
              </a:rPr>
              <a:t> of ‘</a:t>
            </a:r>
            <a:r>
              <a:rPr lang="it-IT" altLang="it-IT" sz="3200" dirty="0" err="1">
                <a:solidFill>
                  <a:srgbClr val="000000"/>
                </a:solidFill>
                <a:effectLst/>
                <a:latin typeface="Comic Sans MS" panose="030F0902030302020204" pitchFamily="66" charset="0"/>
              </a:rPr>
              <a:t>explosion</a:t>
            </a:r>
            <a:r>
              <a:rPr lang="it-IT" altLang="it-IT" sz="3200" dirty="0">
                <a:solidFill>
                  <a:srgbClr val="000000"/>
                </a:solidFill>
                <a:effectLst/>
                <a:latin typeface="Comic Sans MS" panose="030F0902030302020204" pitchFamily="66" charset="0"/>
              </a:rPr>
              <a:t>’ (</a:t>
            </a:r>
            <a:r>
              <a:rPr lang="it-IT" altLang="it-IT" sz="3200" dirty="0" err="1">
                <a:solidFill>
                  <a:srgbClr val="000000"/>
                </a:solidFill>
                <a:effectLst/>
                <a:latin typeface="Comic Sans MS" panose="030F0902030302020204" pitchFamily="66" charset="0"/>
              </a:rPr>
              <a:t>hence</a:t>
            </a:r>
            <a:r>
              <a:rPr lang="it-IT" altLang="it-IT" sz="3200" dirty="0">
                <a:solidFill>
                  <a:srgbClr val="000000"/>
                </a:solidFill>
                <a:effectLst/>
                <a:latin typeface="Comic Sans MS" panose="030F0902030302020204" pitchFamily="66" charset="0"/>
              </a:rPr>
              <a:t> the </a:t>
            </a:r>
            <a:r>
              <a:rPr lang="it-IT" altLang="it-IT" sz="3200" dirty="0" err="1">
                <a:solidFill>
                  <a:srgbClr val="000000"/>
                </a:solidFill>
                <a:effectLst/>
                <a:latin typeface="Comic Sans MS" panose="030F0902030302020204" pitchFamily="66" charset="0"/>
              </a:rPr>
              <a:t>term</a:t>
            </a:r>
            <a:r>
              <a:rPr lang="it-IT" altLang="it-IT" sz="3200" dirty="0">
                <a:solidFill>
                  <a:srgbClr val="000000"/>
                </a:solidFill>
                <a:effectLst/>
                <a:latin typeface="Comic Sans MS" panose="030F0902030302020204" pitchFamily="66" charset="0"/>
              </a:rPr>
              <a:t> ‘</a:t>
            </a:r>
            <a:r>
              <a:rPr lang="it-IT" altLang="it-IT" sz="3200" i="1" dirty="0">
                <a:solidFill>
                  <a:srgbClr val="000000"/>
                </a:solidFill>
                <a:effectLst/>
                <a:latin typeface="Comic Sans MS" panose="030F0902030302020204" pitchFamily="66" charset="0"/>
              </a:rPr>
              <a:t>plosive’</a:t>
            </a:r>
            <a:r>
              <a:rPr lang="it-IT" altLang="it-IT" sz="3200" dirty="0">
                <a:solidFill>
                  <a:srgbClr val="000000"/>
                </a:solidFill>
                <a:effectLst/>
                <a:latin typeface="Comic Sans MS" panose="030F0902030302020204" pitchFamily="66" charset="0"/>
              </a:rPr>
              <a:t>.) </a:t>
            </a:r>
            <a:br>
              <a:rPr lang="it-IT" altLang="it-IT" sz="3200" dirty="0">
                <a:solidFill>
                  <a:srgbClr val="000000"/>
                </a:solidFill>
                <a:effectLst/>
                <a:latin typeface="Comic Sans MS" panose="030F0902030302020204" pitchFamily="66" charset="0"/>
              </a:rPr>
            </a:br>
            <a:br>
              <a:rPr lang="it-IT" altLang="it-IT" sz="3200" dirty="0">
                <a:solidFill>
                  <a:srgbClr val="000000"/>
                </a:solidFill>
                <a:effectLst/>
                <a:latin typeface="Comic Sans MS" panose="030F0902030302020204" pitchFamily="66" charset="0"/>
              </a:rPr>
            </a:br>
            <a:r>
              <a:rPr lang="it-IT" altLang="it-IT" sz="3200" u="sng" dirty="0">
                <a:solidFill>
                  <a:srgbClr val="FF0000"/>
                </a:solidFill>
                <a:effectLst/>
                <a:latin typeface="Comic Sans MS" panose="030F0902030302020204" pitchFamily="66" charset="0"/>
              </a:rPr>
              <a:t>Place of </a:t>
            </a:r>
            <a:r>
              <a:rPr lang="it-IT" altLang="it-IT" sz="3200" u="sng" dirty="0" err="1">
                <a:solidFill>
                  <a:srgbClr val="FF0000"/>
                </a:solidFill>
                <a:effectLst/>
                <a:latin typeface="Comic Sans MS" panose="030F0902030302020204" pitchFamily="66" charset="0"/>
              </a:rPr>
              <a:t>articulation</a:t>
            </a:r>
            <a:r>
              <a:rPr lang="it-IT" altLang="it-IT" sz="3200" u="sng" dirty="0">
                <a:solidFill>
                  <a:srgbClr val="FF0000"/>
                </a:solidFill>
                <a:effectLst/>
                <a:latin typeface="Comic Sans MS" panose="030F0902030302020204" pitchFamily="66" charset="0"/>
              </a:rPr>
              <a:t>:</a:t>
            </a:r>
            <a:br>
              <a:rPr lang="it-IT" altLang="it-IT" sz="3200" u="sng" dirty="0">
                <a:solidFill>
                  <a:srgbClr val="FF0000"/>
                </a:solidFill>
                <a:effectLst/>
                <a:latin typeface="Comic Sans MS" panose="030F0902030302020204" pitchFamily="66" charset="0"/>
              </a:rPr>
            </a:br>
            <a:r>
              <a:rPr lang="it-IT" altLang="it-IT" sz="3200" dirty="0" err="1">
                <a:solidFill>
                  <a:srgbClr val="000000"/>
                </a:solidFill>
                <a:effectLst/>
                <a:latin typeface="Comic Sans MS" panose="030F0902030302020204" pitchFamily="66" charset="0"/>
              </a:rPr>
              <a:t>bilabial</a:t>
            </a:r>
            <a:r>
              <a:rPr lang="it-IT" altLang="it-IT" sz="3200" dirty="0">
                <a:solidFill>
                  <a:srgbClr val="000000"/>
                </a:solidFill>
                <a:effectLst/>
                <a:latin typeface="Comic Sans MS" panose="030F0902030302020204" pitchFamily="66" charset="0"/>
              </a:rPr>
              <a:t> [</a:t>
            </a:r>
            <a:r>
              <a:rPr lang="it-IT" altLang="it-IT" sz="3200" dirty="0" err="1">
                <a:solidFill>
                  <a:srgbClr val="000000"/>
                </a:solidFill>
                <a:effectLst/>
                <a:latin typeface="Comic Sans MS" panose="030F0902030302020204" pitchFamily="66" charset="0"/>
              </a:rPr>
              <a:t>p</a:t>
            </a:r>
            <a:r>
              <a:rPr lang="it-IT" altLang="it-IT" sz="3200" dirty="0">
                <a:solidFill>
                  <a:srgbClr val="000000"/>
                </a:solidFill>
                <a:effectLst/>
                <a:latin typeface="Comic Sans MS" panose="030F0902030302020204" pitchFamily="66" charset="0"/>
              </a:rPr>
              <a:t>] e [b]</a:t>
            </a:r>
            <a:br>
              <a:rPr lang="it-IT" altLang="it-IT" sz="3200" dirty="0">
                <a:solidFill>
                  <a:srgbClr val="000000"/>
                </a:solidFill>
                <a:effectLst/>
                <a:latin typeface="Comic Sans MS" panose="030F0902030302020204" pitchFamily="66" charset="0"/>
              </a:rPr>
            </a:br>
            <a:r>
              <a:rPr lang="it-IT" altLang="it-IT" sz="3200" dirty="0" err="1">
                <a:solidFill>
                  <a:srgbClr val="000000"/>
                </a:solidFill>
                <a:effectLst/>
                <a:latin typeface="Comic Sans MS" panose="030F0902030302020204" pitchFamily="66" charset="0"/>
              </a:rPr>
              <a:t>alveolar</a:t>
            </a:r>
            <a:r>
              <a:rPr lang="it-IT" altLang="it-IT" sz="3200" dirty="0">
                <a:solidFill>
                  <a:srgbClr val="000000"/>
                </a:solidFill>
                <a:effectLst/>
                <a:latin typeface="Comic Sans MS" panose="030F0902030302020204" pitchFamily="66" charset="0"/>
              </a:rPr>
              <a:t> [t] e [d]</a:t>
            </a:r>
            <a:br>
              <a:rPr lang="it-IT" altLang="it-IT" sz="3200" dirty="0">
                <a:solidFill>
                  <a:srgbClr val="000000"/>
                </a:solidFill>
                <a:effectLst/>
                <a:latin typeface="Comic Sans MS" panose="030F0902030302020204" pitchFamily="66" charset="0"/>
              </a:rPr>
            </a:br>
            <a:r>
              <a:rPr lang="it-IT" altLang="it-IT" sz="3200" dirty="0">
                <a:solidFill>
                  <a:srgbClr val="000000"/>
                </a:solidFill>
                <a:effectLst/>
                <a:latin typeface="Comic Sans MS" panose="030F0902030302020204" pitchFamily="66" charset="0"/>
              </a:rPr>
              <a:t>velar [k] e [g]</a:t>
            </a:r>
            <a:br>
              <a:rPr lang="it-IT" altLang="it-IT" sz="3200" dirty="0">
                <a:solidFill>
                  <a:srgbClr val="000000"/>
                </a:solidFill>
                <a:effectLst/>
                <a:latin typeface="Comic Sans MS" panose="030F0902030302020204" pitchFamily="66" charset="0"/>
              </a:rPr>
            </a:br>
            <a:r>
              <a:rPr lang="it-IT" altLang="it-IT" sz="3200" dirty="0">
                <a:solidFill>
                  <a:srgbClr val="000000"/>
                </a:solidFill>
                <a:effectLst/>
                <a:latin typeface="Comic Sans MS" panose="030F0902030302020204" pitchFamily="66" charset="0"/>
              </a:rPr>
              <a:t> </a:t>
            </a:r>
            <a:br>
              <a:rPr lang="it-IT" altLang="it-IT" sz="3200" dirty="0">
                <a:solidFill>
                  <a:srgbClr val="000000"/>
                </a:solidFill>
                <a:effectLst/>
                <a:latin typeface="Comic Sans MS" panose="030F0902030302020204" pitchFamily="66" charset="0"/>
              </a:rPr>
            </a:br>
            <a:br>
              <a:rPr lang="it-IT" altLang="it-IT" sz="3200" dirty="0">
                <a:solidFill>
                  <a:srgbClr val="000000"/>
                </a:solidFill>
                <a:effectLst/>
                <a:latin typeface="Comic Sans MS" panose="030F0902030302020204" pitchFamily="66" charset="0"/>
              </a:rPr>
            </a:br>
            <a:r>
              <a:rPr lang="it-IT" altLang="it-IT" sz="3200" dirty="0">
                <a:solidFill>
                  <a:srgbClr val="000000"/>
                </a:solidFill>
                <a:effectLst/>
                <a:latin typeface="Comic Sans MS" panose="030F0902030302020204" pitchFamily="66" charset="0"/>
              </a:rPr>
              <a:t> </a:t>
            </a:r>
            <a:br>
              <a:rPr lang="it-IT" altLang="it-IT" sz="3200" dirty="0">
                <a:solidFill>
                  <a:srgbClr val="000000"/>
                </a:solidFill>
                <a:effectLst/>
                <a:latin typeface="Comic Sans MS" panose="030F0902030302020204" pitchFamily="66" charset="0"/>
              </a:rPr>
            </a:br>
            <a:endParaRPr lang="it-IT" altLang="it-IT" sz="3200" dirty="0">
              <a:solidFill>
                <a:srgbClr val="000000"/>
              </a:solidFill>
              <a:effectLst/>
              <a:latin typeface="Comic Sans MS" panose="030F0902030302020204" pitchFamily="66" charset="0"/>
            </a:endParaRPr>
          </a:p>
        </p:txBody>
      </p:sp>
      <p:sp>
        <p:nvSpPr>
          <p:cNvPr id="2" name="Rettangolo 1">
            <a:extLst>
              <a:ext uri="{FF2B5EF4-FFF2-40B4-BE49-F238E27FC236}">
                <a16:creationId xmlns:a16="http://schemas.microsoft.com/office/drawing/2014/main" id="{928DDAE5-E1D7-B5EE-86DC-323BC42B9502}"/>
              </a:ext>
            </a:extLst>
          </p:cNvPr>
          <p:cNvSpPr/>
          <p:nvPr/>
        </p:nvSpPr>
        <p:spPr>
          <a:xfrm>
            <a:off x="2627313" y="115888"/>
            <a:ext cx="3889375" cy="447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it-IT" dirty="0" err="1"/>
              <a:t>Classification</a:t>
            </a:r>
            <a:r>
              <a:rPr lang="it-IT" dirty="0"/>
              <a:t> </a:t>
            </a:r>
            <a:r>
              <a:rPr lang="it-IT" dirty="0" err="1"/>
              <a:t>of</a:t>
            </a:r>
            <a:r>
              <a:rPr lang="it-IT" dirty="0"/>
              <a:t> </a:t>
            </a:r>
            <a:r>
              <a:rPr lang="it-IT" dirty="0" err="1"/>
              <a:t>consonants</a:t>
            </a:r>
            <a:endParaRPr lang="it-IT" dirty="0"/>
          </a:p>
        </p:txBody>
      </p:sp>
      <p:sp>
        <p:nvSpPr>
          <p:cNvPr id="34820" name="CasellaDiTesto 2">
            <a:extLst>
              <a:ext uri="{FF2B5EF4-FFF2-40B4-BE49-F238E27FC236}">
                <a16:creationId xmlns:a16="http://schemas.microsoft.com/office/drawing/2014/main" id="{8F96769B-087B-BD9E-D3B3-0182A55D435D}"/>
              </a:ext>
            </a:extLst>
          </p:cNvPr>
          <p:cNvSpPr txBox="1">
            <a:spLocks noChangeArrowheads="1"/>
          </p:cNvSpPr>
          <p:nvPr/>
        </p:nvSpPr>
        <p:spPr bwMode="auto">
          <a:xfrm>
            <a:off x="899591" y="601663"/>
            <a:ext cx="799358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70000"/>
              <a:buFont typeface="Wingdings" pitchFamily="2" charset="2"/>
              <a:buChar char="u"/>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lr>
                <a:schemeClr val="tx2"/>
              </a:buClr>
              <a:buSzPct val="70000"/>
              <a:buFont typeface="Wingdings" pitchFamily="2" charset="2"/>
              <a:buChar char="u"/>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lr>
                <a:schemeClr val="folHlink"/>
              </a:buClr>
              <a:buSzPct val="70000"/>
              <a:buFont typeface="Wingdings" pitchFamily="2" charset="2"/>
              <a:buChar char="u"/>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9pPr>
          </a:lstStyle>
          <a:p>
            <a:pPr algn="ctr">
              <a:spcBef>
                <a:spcPct val="0"/>
              </a:spcBef>
              <a:buClrTx/>
              <a:buSzTx/>
              <a:buFontTx/>
              <a:buNone/>
            </a:pPr>
            <a:r>
              <a:rPr lang="it-IT" altLang="it-IT" sz="2800" b="1" dirty="0">
                <a:solidFill>
                  <a:srgbClr val="0070C0"/>
                </a:solidFill>
              </a:rPr>
              <a:t>MANNER and PLACE  OF ARTICULATION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ppt_w</p:attrName>
                                        </p:attrNameLst>
                                      </p:cBhvr>
                                      <p:tavLst>
                                        <p:tav tm="0">
                                          <p:val>
                                            <p:fltVal val="0"/>
                                          </p:val>
                                        </p:tav>
                                        <p:tav tm="100000">
                                          <p:val>
                                            <p:strVal val="#ppt_w"/>
                                          </p:val>
                                        </p:tav>
                                      </p:tavLst>
                                    </p:anim>
                                    <p:anim calcmode="lin" valueType="num">
                                      <p:cBhvr>
                                        <p:cTn id="8" dur="1000" fill="hold"/>
                                        <p:tgtEl>
                                          <p:spTgt spid="5122"/>
                                        </p:tgtEl>
                                        <p:attrNameLst>
                                          <p:attrName>ppt_h</p:attrName>
                                        </p:attrNameLst>
                                      </p:cBhvr>
                                      <p:tavLst>
                                        <p:tav tm="0">
                                          <p:val>
                                            <p:fltVal val="0"/>
                                          </p:val>
                                        </p:tav>
                                        <p:tav tm="100000">
                                          <p:val>
                                            <p:strVal val="#ppt_h"/>
                                          </p:val>
                                        </p:tav>
                                      </p:tavLst>
                                    </p:anim>
                                    <p:anim calcmode="lin" valueType="num">
                                      <p:cBhvr>
                                        <p:cTn id="9" dur="1000" fill="hold"/>
                                        <p:tgtEl>
                                          <p:spTgt spid="512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122"/>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DATTILO.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F628B3E-7E7C-31AA-85FB-557D153B085B}"/>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6F7BAAC0-EE89-094E-915C-DA6E814E0260}" type="slidenum">
              <a:rPr lang="it-IT" altLang="it-IT" smtClean="0"/>
              <a:pPr>
                <a:defRPr/>
              </a:pPr>
              <a:t>14</a:t>
            </a:fld>
            <a:endParaRPr lang="it-IT" altLang="it-IT"/>
          </a:p>
        </p:txBody>
      </p:sp>
      <p:sp>
        <p:nvSpPr>
          <p:cNvPr id="5122" name="Rectangle 2">
            <a:extLst>
              <a:ext uri="{FF2B5EF4-FFF2-40B4-BE49-F238E27FC236}">
                <a16:creationId xmlns:a16="http://schemas.microsoft.com/office/drawing/2014/main" id="{4AC192F4-B021-52AD-F2AA-7FD138FBCFAF}"/>
              </a:ext>
            </a:extLst>
          </p:cNvPr>
          <p:cNvSpPr>
            <a:spLocks noGrp="1" noChangeArrowheads="1"/>
          </p:cNvSpPr>
          <p:nvPr>
            <p:ph type="title" idx="4294967295"/>
          </p:nvPr>
        </p:nvSpPr>
        <p:spPr>
          <a:xfrm>
            <a:off x="250825" y="404813"/>
            <a:ext cx="8893175" cy="6048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 typeface="Wingdings" pitchFamily="2" charset="2"/>
              <a:buChar char="Ø"/>
            </a:pPr>
            <a:br>
              <a:rPr lang="it-IT" altLang="it-IT" sz="3200" dirty="0">
                <a:solidFill>
                  <a:srgbClr val="000000"/>
                </a:solidFill>
                <a:effectLst/>
                <a:latin typeface="Comic Sans MS" panose="030F0902030302020204" pitchFamily="66" charset="0"/>
              </a:rPr>
            </a:br>
            <a:br>
              <a:rPr lang="it-IT" altLang="it-IT" sz="3200" dirty="0">
                <a:solidFill>
                  <a:srgbClr val="000000"/>
                </a:solidFill>
                <a:effectLst/>
                <a:latin typeface="Comic Sans MS" panose="030F0902030302020204" pitchFamily="66" charset="0"/>
              </a:rPr>
            </a:br>
            <a:br>
              <a:rPr lang="it-IT" altLang="it-IT" sz="3200" dirty="0">
                <a:solidFill>
                  <a:srgbClr val="000000"/>
                </a:solidFill>
                <a:effectLst/>
                <a:latin typeface="Comic Sans MS" panose="030F0902030302020204" pitchFamily="66" charset="0"/>
              </a:rPr>
            </a:br>
            <a:br>
              <a:rPr lang="it-IT" altLang="it-IT" sz="3200" dirty="0">
                <a:solidFill>
                  <a:srgbClr val="000000"/>
                </a:solidFill>
                <a:effectLst/>
                <a:latin typeface="Comic Sans MS" panose="030F0902030302020204" pitchFamily="66" charset="0"/>
              </a:rPr>
            </a:br>
            <a:br>
              <a:rPr lang="it-IT" altLang="it-IT" sz="3200" dirty="0">
                <a:solidFill>
                  <a:srgbClr val="000000"/>
                </a:solidFill>
                <a:effectLst/>
                <a:latin typeface="Comic Sans MS" panose="030F0902030302020204" pitchFamily="66" charset="0"/>
              </a:rPr>
            </a:br>
            <a:r>
              <a:rPr lang="it-IT" altLang="it-IT" sz="3200" u="sng" dirty="0">
                <a:solidFill>
                  <a:srgbClr val="000000"/>
                </a:solidFill>
                <a:effectLst/>
                <a:latin typeface="Comic Sans MS" panose="030F0902030302020204" pitchFamily="66" charset="0"/>
              </a:rPr>
              <a:t>Velar  </a:t>
            </a:r>
            <a:r>
              <a:rPr lang="it-IT" altLang="it-IT" sz="3200" u="sng" dirty="0" err="1">
                <a:solidFill>
                  <a:srgbClr val="000000"/>
                </a:solidFill>
                <a:effectLst/>
                <a:latin typeface="Comic Sans MS" panose="030F0902030302020204" pitchFamily="66" charset="0"/>
              </a:rPr>
              <a:t>plosives</a:t>
            </a:r>
            <a:r>
              <a:rPr lang="it-IT" altLang="it-IT" sz="3200" u="sng" dirty="0">
                <a:solidFill>
                  <a:srgbClr val="000000"/>
                </a:solidFill>
                <a:effectLst/>
                <a:latin typeface="Comic Sans MS" panose="030F0902030302020204" pitchFamily="66" charset="0"/>
              </a:rPr>
              <a:t>: </a:t>
            </a:r>
            <a:br>
              <a:rPr lang="it-IT" altLang="it-IT" sz="3200" u="sng" dirty="0">
                <a:solidFill>
                  <a:srgbClr val="000000"/>
                </a:solidFill>
                <a:effectLst/>
                <a:latin typeface="Comic Sans MS" panose="030F0902030302020204" pitchFamily="66" charset="0"/>
              </a:rPr>
            </a:br>
            <a:r>
              <a:rPr lang="it-IT" altLang="it-IT" sz="3200" dirty="0">
                <a:solidFill>
                  <a:srgbClr val="000000"/>
                </a:solidFill>
                <a:effectLst/>
                <a:latin typeface="Comic Sans MS" panose="030F0902030302020204" pitchFamily="66" charset="0"/>
              </a:rPr>
              <a:t> [k] e [g] are </a:t>
            </a:r>
            <a:r>
              <a:rPr lang="it-IT" altLang="it-IT" sz="3200" dirty="0" err="1">
                <a:solidFill>
                  <a:srgbClr val="000000"/>
                </a:solidFill>
                <a:effectLst/>
                <a:latin typeface="Comic Sans MS" panose="030F0902030302020204" pitchFamily="66" charset="0"/>
              </a:rPr>
              <a:t>articulated</a:t>
            </a:r>
            <a:r>
              <a:rPr lang="it-IT" altLang="it-IT" sz="3200" dirty="0">
                <a:solidFill>
                  <a:srgbClr val="000000"/>
                </a:solidFill>
                <a:effectLst/>
                <a:latin typeface="Comic Sans MS" panose="030F0902030302020204" pitchFamily="66" charset="0"/>
              </a:rPr>
              <a:t> with the back of the </a:t>
            </a:r>
            <a:r>
              <a:rPr lang="it-IT" altLang="it-IT" sz="3200" dirty="0" err="1">
                <a:solidFill>
                  <a:srgbClr val="000000"/>
                </a:solidFill>
                <a:effectLst/>
                <a:latin typeface="Comic Sans MS" panose="030F0902030302020204" pitchFamily="66" charset="0"/>
              </a:rPr>
              <a:t>tongue</a:t>
            </a:r>
            <a:r>
              <a:rPr lang="it-IT" altLang="it-IT" sz="3200" dirty="0">
                <a:solidFill>
                  <a:srgbClr val="000000"/>
                </a:solidFill>
                <a:effectLst/>
                <a:latin typeface="Comic Sans MS" panose="030F0902030302020204" pitchFamily="66" charset="0"/>
              </a:rPr>
              <a:t> </a:t>
            </a:r>
            <a:r>
              <a:rPr lang="it-IT" altLang="it-IT" sz="3200" dirty="0" err="1">
                <a:solidFill>
                  <a:srgbClr val="000000"/>
                </a:solidFill>
                <a:effectLst/>
                <a:latin typeface="Comic Sans MS" panose="030F0902030302020204" pitchFamily="66" charset="0"/>
              </a:rPr>
              <a:t>against</a:t>
            </a:r>
            <a:r>
              <a:rPr lang="it-IT" altLang="it-IT" sz="3200" dirty="0">
                <a:solidFill>
                  <a:srgbClr val="000000"/>
                </a:solidFill>
                <a:effectLst/>
                <a:latin typeface="Comic Sans MS" panose="030F0902030302020204" pitchFamily="66" charset="0"/>
              </a:rPr>
              <a:t> the soft palate. The air </a:t>
            </a:r>
            <a:r>
              <a:rPr lang="it-IT" altLang="it-IT" sz="3200" dirty="0" err="1">
                <a:solidFill>
                  <a:srgbClr val="000000"/>
                </a:solidFill>
                <a:effectLst/>
                <a:latin typeface="Comic Sans MS" panose="030F0902030302020204" pitchFamily="66" charset="0"/>
              </a:rPr>
              <a:t>is</a:t>
            </a:r>
            <a:r>
              <a:rPr lang="it-IT" altLang="it-IT" sz="3200" dirty="0">
                <a:solidFill>
                  <a:srgbClr val="000000"/>
                </a:solidFill>
                <a:effectLst/>
                <a:latin typeface="Comic Sans MS" panose="030F0902030302020204" pitchFamily="66" charset="0"/>
              </a:rPr>
              <a:t> </a:t>
            </a:r>
            <a:r>
              <a:rPr lang="it-IT" altLang="it-IT" sz="3200" dirty="0" err="1">
                <a:solidFill>
                  <a:srgbClr val="000000"/>
                </a:solidFill>
                <a:effectLst/>
                <a:latin typeface="Comic Sans MS" panose="030F0902030302020204" pitchFamily="66" charset="0"/>
              </a:rPr>
              <a:t>pressed</a:t>
            </a:r>
            <a:r>
              <a:rPr lang="it-IT" altLang="it-IT" sz="3200" dirty="0">
                <a:solidFill>
                  <a:srgbClr val="000000"/>
                </a:solidFill>
                <a:effectLst/>
                <a:latin typeface="Comic Sans MS" panose="030F0902030302020204" pitchFamily="66" charset="0"/>
              </a:rPr>
              <a:t> for a short time and </a:t>
            </a:r>
            <a:r>
              <a:rPr lang="it-IT" altLang="it-IT" sz="3200" dirty="0" err="1">
                <a:solidFill>
                  <a:srgbClr val="000000"/>
                </a:solidFill>
                <a:effectLst/>
                <a:latin typeface="Comic Sans MS" panose="030F0902030302020204" pitchFamily="66" charset="0"/>
              </a:rPr>
              <a:t>then</a:t>
            </a:r>
            <a:r>
              <a:rPr lang="it-IT" altLang="it-IT" sz="3200" dirty="0">
                <a:solidFill>
                  <a:srgbClr val="000000"/>
                </a:solidFill>
                <a:effectLst/>
                <a:latin typeface="Comic Sans MS" panose="030F0902030302020204" pitchFamily="66" charset="0"/>
              </a:rPr>
              <a:t> breaks the </a:t>
            </a:r>
            <a:r>
              <a:rPr lang="it-IT" altLang="it-IT" sz="3200" dirty="0" err="1">
                <a:solidFill>
                  <a:srgbClr val="000000"/>
                </a:solidFill>
                <a:effectLst/>
                <a:latin typeface="Comic Sans MS" panose="030F0902030302020204" pitchFamily="66" charset="0"/>
              </a:rPr>
              <a:t>obstruction</a:t>
            </a:r>
            <a:r>
              <a:rPr lang="it-IT" altLang="it-IT" sz="3200" dirty="0">
                <a:solidFill>
                  <a:srgbClr val="000000"/>
                </a:solidFill>
                <a:effectLst/>
                <a:latin typeface="Comic Sans MS" panose="030F0902030302020204" pitchFamily="66" charset="0"/>
              </a:rPr>
              <a:t> with a </a:t>
            </a:r>
            <a:r>
              <a:rPr lang="it-IT" altLang="it-IT" sz="3200" dirty="0" err="1">
                <a:solidFill>
                  <a:srgbClr val="000000"/>
                </a:solidFill>
                <a:effectLst/>
                <a:latin typeface="Comic Sans MS" panose="030F0902030302020204" pitchFamily="66" charset="0"/>
              </a:rPr>
              <a:t>slight</a:t>
            </a:r>
            <a:r>
              <a:rPr lang="it-IT" altLang="it-IT" sz="3200" dirty="0">
                <a:solidFill>
                  <a:srgbClr val="000000"/>
                </a:solidFill>
                <a:effectLst/>
                <a:latin typeface="Comic Sans MS" panose="030F0902030302020204" pitchFamily="66" charset="0"/>
              </a:rPr>
              <a:t> </a:t>
            </a:r>
            <a:r>
              <a:rPr lang="it-IT" altLang="it-IT" sz="3200" dirty="0" err="1">
                <a:solidFill>
                  <a:srgbClr val="000000"/>
                </a:solidFill>
                <a:effectLst/>
                <a:latin typeface="Comic Sans MS" panose="030F0902030302020204" pitchFamily="66" charset="0"/>
              </a:rPr>
              <a:t>explosion</a:t>
            </a:r>
            <a:r>
              <a:rPr lang="it-IT" altLang="it-IT" sz="3200" dirty="0">
                <a:solidFill>
                  <a:srgbClr val="000000"/>
                </a:solidFill>
                <a:effectLst/>
                <a:latin typeface="Comic Sans MS" panose="030F0902030302020204" pitchFamily="66" charset="0"/>
              </a:rPr>
              <a:t>. In the case of [g] the </a:t>
            </a:r>
            <a:r>
              <a:rPr lang="it-IT" altLang="it-IT" sz="3200" dirty="0" err="1">
                <a:solidFill>
                  <a:srgbClr val="000000"/>
                </a:solidFill>
                <a:effectLst/>
                <a:latin typeface="Comic Sans MS" panose="030F0902030302020204" pitchFamily="66" charset="0"/>
              </a:rPr>
              <a:t>vocal</a:t>
            </a:r>
            <a:r>
              <a:rPr lang="it-IT" altLang="it-IT" sz="3200" dirty="0">
                <a:solidFill>
                  <a:srgbClr val="000000"/>
                </a:solidFill>
                <a:effectLst/>
                <a:latin typeface="Comic Sans MS" panose="030F0902030302020204" pitchFamily="66" charset="0"/>
              </a:rPr>
              <a:t> </a:t>
            </a:r>
            <a:r>
              <a:rPr lang="it-IT" altLang="it-IT" sz="3200" dirty="0" err="1">
                <a:solidFill>
                  <a:srgbClr val="000000"/>
                </a:solidFill>
                <a:effectLst/>
                <a:latin typeface="Comic Sans MS" panose="030F0902030302020204" pitchFamily="66" charset="0"/>
              </a:rPr>
              <a:t>cords</a:t>
            </a:r>
            <a:r>
              <a:rPr lang="it-IT" altLang="it-IT" sz="3200" dirty="0">
                <a:solidFill>
                  <a:srgbClr val="000000"/>
                </a:solidFill>
                <a:effectLst/>
                <a:latin typeface="Comic Sans MS" panose="030F0902030302020204" pitchFamily="66" charset="0"/>
              </a:rPr>
              <a:t> are </a:t>
            </a:r>
            <a:r>
              <a:rPr lang="it-IT" altLang="it-IT" sz="3200" dirty="0" err="1">
                <a:solidFill>
                  <a:srgbClr val="000000"/>
                </a:solidFill>
                <a:effectLst/>
                <a:latin typeface="Comic Sans MS" panose="030F0902030302020204" pitchFamily="66" charset="0"/>
              </a:rPr>
              <a:t>vibrating</a:t>
            </a:r>
            <a:r>
              <a:rPr lang="it-IT" altLang="it-IT" sz="3200" dirty="0">
                <a:solidFill>
                  <a:srgbClr val="000000"/>
                </a:solidFill>
                <a:effectLst/>
                <a:latin typeface="Comic Sans MS" panose="030F0902030302020204" pitchFamily="66" charset="0"/>
              </a:rPr>
              <a:t>.  </a:t>
            </a:r>
            <a:br>
              <a:rPr lang="it-IT" altLang="it-IT" sz="3200" dirty="0">
                <a:solidFill>
                  <a:srgbClr val="000000"/>
                </a:solidFill>
                <a:effectLst/>
                <a:latin typeface="Comic Sans MS" panose="030F0902030302020204" pitchFamily="66" charset="0"/>
              </a:rPr>
            </a:br>
            <a:br>
              <a:rPr lang="it-IT" altLang="it-IT" sz="3200" dirty="0">
                <a:solidFill>
                  <a:srgbClr val="000000"/>
                </a:solidFill>
                <a:effectLst/>
                <a:latin typeface="Comic Sans MS" panose="030F0902030302020204" pitchFamily="66" charset="0"/>
              </a:rPr>
            </a:br>
            <a:r>
              <a:rPr lang="it-IT" altLang="it-IT" sz="3200" dirty="0" err="1">
                <a:solidFill>
                  <a:srgbClr val="000000"/>
                </a:solidFill>
                <a:effectLst/>
                <a:latin typeface="Comic Sans MS" panose="030F0902030302020204" pitchFamily="66" charset="0"/>
              </a:rPr>
              <a:t>Voiceless</a:t>
            </a:r>
            <a:r>
              <a:rPr lang="it-IT" altLang="it-IT" sz="3200" dirty="0">
                <a:solidFill>
                  <a:srgbClr val="000000"/>
                </a:solidFill>
                <a:effectLst/>
                <a:latin typeface="Comic Sans MS" panose="030F0902030302020204" pitchFamily="66" charset="0"/>
              </a:rPr>
              <a:t> velar plosive: [k]</a:t>
            </a:r>
            <a:br>
              <a:rPr lang="it-IT" altLang="it-IT" sz="3200" dirty="0">
                <a:solidFill>
                  <a:srgbClr val="000000"/>
                </a:solidFill>
                <a:effectLst/>
                <a:latin typeface="Comic Sans MS" panose="030F0902030302020204" pitchFamily="66" charset="0"/>
              </a:rPr>
            </a:br>
            <a:r>
              <a:rPr lang="it-IT" altLang="it-IT" sz="3200" dirty="0" err="1">
                <a:solidFill>
                  <a:srgbClr val="000000"/>
                </a:solidFill>
                <a:effectLst/>
                <a:latin typeface="Comic Sans MS" panose="030F0902030302020204" pitchFamily="66" charset="0"/>
              </a:rPr>
              <a:t>voiced</a:t>
            </a:r>
            <a:r>
              <a:rPr lang="it-IT" altLang="it-IT" sz="3200" dirty="0">
                <a:solidFill>
                  <a:srgbClr val="000000"/>
                </a:solidFill>
                <a:effectLst/>
                <a:latin typeface="Comic Sans MS" panose="030F0902030302020204" pitchFamily="66" charset="0"/>
              </a:rPr>
              <a:t> velar plosive: [g]   </a:t>
            </a:r>
            <a:br>
              <a:rPr lang="it-IT" altLang="it-IT" sz="3200" dirty="0">
                <a:solidFill>
                  <a:srgbClr val="000000"/>
                </a:solidFill>
                <a:effectLst/>
                <a:latin typeface="Comic Sans MS" panose="030F0902030302020204" pitchFamily="66" charset="0"/>
              </a:rPr>
            </a:br>
            <a:r>
              <a:rPr lang="it-IT" altLang="it-IT" sz="3200" dirty="0">
                <a:solidFill>
                  <a:srgbClr val="000000"/>
                </a:solidFill>
                <a:effectLst/>
                <a:latin typeface="Comic Sans MS" panose="030F0902030302020204" pitchFamily="66" charset="0"/>
              </a:rPr>
              <a:t> </a:t>
            </a:r>
            <a:br>
              <a:rPr lang="it-IT" altLang="it-IT" sz="3200" dirty="0">
                <a:solidFill>
                  <a:srgbClr val="000000"/>
                </a:solidFill>
                <a:effectLst/>
                <a:latin typeface="Comic Sans MS" panose="030F0902030302020204" pitchFamily="66" charset="0"/>
              </a:rPr>
            </a:br>
            <a:br>
              <a:rPr lang="it-IT" altLang="it-IT" sz="3200" dirty="0">
                <a:solidFill>
                  <a:srgbClr val="000000"/>
                </a:solidFill>
                <a:effectLst/>
                <a:latin typeface="Comic Sans MS" panose="030F0902030302020204" pitchFamily="66" charset="0"/>
              </a:rPr>
            </a:br>
            <a:r>
              <a:rPr lang="it-IT" altLang="it-IT" sz="3200" dirty="0">
                <a:solidFill>
                  <a:srgbClr val="000000"/>
                </a:solidFill>
                <a:effectLst/>
                <a:latin typeface="Comic Sans MS" panose="030F0902030302020204" pitchFamily="66" charset="0"/>
              </a:rPr>
              <a:t> </a:t>
            </a:r>
            <a:br>
              <a:rPr lang="it-IT" altLang="it-IT" sz="3200" dirty="0">
                <a:solidFill>
                  <a:srgbClr val="000000"/>
                </a:solidFill>
                <a:effectLst/>
                <a:latin typeface="Comic Sans MS" panose="030F0902030302020204" pitchFamily="66" charset="0"/>
              </a:rPr>
            </a:br>
            <a:endParaRPr lang="it-IT" altLang="it-IT" sz="3200" dirty="0">
              <a:solidFill>
                <a:srgbClr val="000000"/>
              </a:solidFill>
              <a:effectLst/>
              <a:latin typeface="Comic Sans MS" panose="030F0902030302020204" pitchFamily="66" charset="0"/>
            </a:endParaRPr>
          </a:p>
        </p:txBody>
      </p:sp>
      <p:sp>
        <p:nvSpPr>
          <p:cNvPr id="2" name="Rettangolo 1">
            <a:extLst>
              <a:ext uri="{FF2B5EF4-FFF2-40B4-BE49-F238E27FC236}">
                <a16:creationId xmlns:a16="http://schemas.microsoft.com/office/drawing/2014/main" id="{A9F16293-6EF0-C395-CE96-57BF183F9B44}"/>
              </a:ext>
            </a:extLst>
          </p:cNvPr>
          <p:cNvSpPr/>
          <p:nvPr/>
        </p:nvSpPr>
        <p:spPr>
          <a:xfrm>
            <a:off x="2627313" y="28575"/>
            <a:ext cx="3889375" cy="447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it-IT" dirty="0" err="1"/>
              <a:t>Classification</a:t>
            </a:r>
            <a:r>
              <a:rPr lang="it-IT" dirty="0"/>
              <a:t> </a:t>
            </a:r>
            <a:r>
              <a:rPr lang="it-IT" dirty="0" err="1"/>
              <a:t>of</a:t>
            </a:r>
            <a:r>
              <a:rPr lang="it-IT" dirty="0"/>
              <a:t> </a:t>
            </a:r>
            <a:r>
              <a:rPr lang="it-IT" dirty="0" err="1"/>
              <a:t>consonants</a:t>
            </a:r>
            <a:endParaRPr lang="it-IT" dirty="0"/>
          </a:p>
        </p:txBody>
      </p:sp>
      <p:sp>
        <p:nvSpPr>
          <p:cNvPr id="35844" name="CasellaDiTesto 4">
            <a:extLst>
              <a:ext uri="{FF2B5EF4-FFF2-40B4-BE49-F238E27FC236}">
                <a16:creationId xmlns:a16="http://schemas.microsoft.com/office/drawing/2014/main" id="{38C15697-5848-CD56-B0F0-91532B3F08B8}"/>
              </a:ext>
            </a:extLst>
          </p:cNvPr>
          <p:cNvSpPr txBox="1">
            <a:spLocks noChangeArrowheads="1"/>
          </p:cNvSpPr>
          <p:nvPr/>
        </p:nvSpPr>
        <p:spPr bwMode="auto">
          <a:xfrm>
            <a:off x="1716088" y="601663"/>
            <a:ext cx="59039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itchFamily="2" charset="2"/>
              <a:buChar char="u"/>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lr>
                <a:schemeClr val="tx2"/>
              </a:buClr>
              <a:buSzPct val="70000"/>
              <a:buFont typeface="Wingdings" pitchFamily="2" charset="2"/>
              <a:buChar char="u"/>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lr>
                <a:schemeClr val="folHlink"/>
              </a:buClr>
              <a:buSzPct val="70000"/>
              <a:buFont typeface="Wingdings" pitchFamily="2" charset="2"/>
              <a:buChar char="u"/>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9pPr>
          </a:lstStyle>
          <a:p>
            <a:pPr algn="ctr">
              <a:spcBef>
                <a:spcPct val="0"/>
              </a:spcBef>
              <a:buClrTx/>
              <a:buSzTx/>
              <a:buFontTx/>
              <a:buNone/>
            </a:pPr>
            <a:r>
              <a:rPr lang="it-IT" altLang="it-IT" sz="2800" b="1" dirty="0">
                <a:solidFill>
                  <a:srgbClr val="0070C0"/>
                </a:solidFill>
              </a:rPr>
              <a:t>MANNER and PLACE OF ARTICULATION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ppt_w</p:attrName>
                                        </p:attrNameLst>
                                      </p:cBhvr>
                                      <p:tavLst>
                                        <p:tav tm="0">
                                          <p:val>
                                            <p:fltVal val="0"/>
                                          </p:val>
                                        </p:tav>
                                        <p:tav tm="100000">
                                          <p:val>
                                            <p:strVal val="#ppt_w"/>
                                          </p:val>
                                        </p:tav>
                                      </p:tavLst>
                                    </p:anim>
                                    <p:anim calcmode="lin" valueType="num">
                                      <p:cBhvr>
                                        <p:cTn id="8" dur="1000" fill="hold"/>
                                        <p:tgtEl>
                                          <p:spTgt spid="5122"/>
                                        </p:tgtEl>
                                        <p:attrNameLst>
                                          <p:attrName>ppt_h</p:attrName>
                                        </p:attrNameLst>
                                      </p:cBhvr>
                                      <p:tavLst>
                                        <p:tav tm="0">
                                          <p:val>
                                            <p:fltVal val="0"/>
                                          </p:val>
                                        </p:tav>
                                        <p:tav tm="100000">
                                          <p:val>
                                            <p:strVal val="#ppt_h"/>
                                          </p:val>
                                        </p:tav>
                                      </p:tavLst>
                                    </p:anim>
                                    <p:anim calcmode="lin" valueType="num">
                                      <p:cBhvr>
                                        <p:cTn id="9" dur="1000" fill="hold"/>
                                        <p:tgtEl>
                                          <p:spTgt spid="512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122"/>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DATTILO.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E93AFB65-5301-5713-D1A9-03010A8AD97D}"/>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6CD2D700-CB27-D740-BDF3-768C0F12E23B}" type="slidenum">
              <a:rPr lang="it-IT" altLang="it-IT" smtClean="0"/>
              <a:pPr>
                <a:defRPr/>
              </a:pPr>
              <a:t>15</a:t>
            </a:fld>
            <a:endParaRPr lang="it-IT" altLang="it-IT"/>
          </a:p>
        </p:txBody>
      </p:sp>
      <p:sp>
        <p:nvSpPr>
          <p:cNvPr id="5122" name="Rectangle 2">
            <a:extLst>
              <a:ext uri="{FF2B5EF4-FFF2-40B4-BE49-F238E27FC236}">
                <a16:creationId xmlns:a16="http://schemas.microsoft.com/office/drawing/2014/main" id="{5A3A6FAD-43ED-F089-5EFF-5A7402759875}"/>
              </a:ext>
            </a:extLst>
          </p:cNvPr>
          <p:cNvSpPr>
            <a:spLocks noGrp="1" noChangeArrowheads="1"/>
          </p:cNvSpPr>
          <p:nvPr>
            <p:ph type="title" idx="4294967295"/>
          </p:nvPr>
        </p:nvSpPr>
        <p:spPr>
          <a:xfrm>
            <a:off x="1" y="404813"/>
            <a:ext cx="9144000" cy="6768603"/>
          </a:xfrm>
        </p:spPr>
        <p:txBody>
          <a:bodyPr/>
          <a:lstStyle/>
          <a:p>
            <a:pPr eaLnBrk="1" hangingPunct="1">
              <a:defRPr/>
            </a:pPr>
            <a:br>
              <a:rPr lang="it-IT" altLang="it-IT" sz="3200" dirty="0">
                <a:solidFill>
                  <a:srgbClr val="000000"/>
                </a:solidFill>
                <a:effectLst/>
                <a:latin typeface="Comic Sans MS" pitchFamily="66" charset="0"/>
              </a:rPr>
            </a:br>
            <a:br>
              <a:rPr lang="it-IT" altLang="it-IT" sz="3200" dirty="0">
                <a:solidFill>
                  <a:srgbClr val="000000"/>
                </a:solidFill>
                <a:effectLst/>
                <a:latin typeface="Comic Sans MS" pitchFamily="66" charset="0"/>
              </a:rPr>
            </a:br>
            <a:br>
              <a:rPr lang="it-IT" altLang="it-IT" sz="3200" dirty="0">
                <a:solidFill>
                  <a:srgbClr val="000000"/>
                </a:solidFill>
                <a:effectLst/>
                <a:latin typeface="Comic Sans MS" pitchFamily="66" charset="0"/>
              </a:rPr>
            </a:br>
            <a:br>
              <a:rPr lang="it-IT" altLang="it-IT" sz="3200" dirty="0">
                <a:solidFill>
                  <a:srgbClr val="000000"/>
                </a:solidFill>
                <a:effectLst/>
                <a:latin typeface="Comic Sans MS" pitchFamily="66" charset="0"/>
              </a:rPr>
            </a:br>
            <a:r>
              <a:rPr lang="it-IT" altLang="it-IT" sz="3200" u="sng" dirty="0" err="1">
                <a:solidFill>
                  <a:srgbClr val="000000"/>
                </a:solidFill>
                <a:effectLst/>
                <a:latin typeface="Comic Sans MS" pitchFamily="66" charset="0"/>
              </a:rPr>
              <a:t>Fricatives</a:t>
            </a:r>
            <a:r>
              <a:rPr lang="it-IT" altLang="it-IT" sz="3200" u="sng" dirty="0">
                <a:solidFill>
                  <a:srgbClr val="000000"/>
                </a:solidFill>
                <a:effectLst/>
                <a:latin typeface="Comic Sans MS" pitchFamily="66" charset="0"/>
              </a:rPr>
              <a:t>: </a:t>
            </a:r>
            <a:r>
              <a:rPr lang="it-IT" altLang="it-IT" sz="3200" dirty="0">
                <a:solidFill>
                  <a:srgbClr val="000000"/>
                </a:solidFill>
                <a:effectLst/>
                <a:latin typeface="Comic Sans MS" pitchFamily="66" charset="0"/>
              </a:rPr>
              <a:t>are </a:t>
            </a:r>
            <a:r>
              <a:rPr lang="it-IT" altLang="it-IT" sz="3200" dirty="0" err="1">
                <a:solidFill>
                  <a:srgbClr val="000000"/>
                </a:solidFill>
                <a:effectLst/>
                <a:latin typeface="Comic Sans MS" pitchFamily="66" charset="0"/>
              </a:rPr>
              <a:t>consonants</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that</a:t>
            </a:r>
            <a:r>
              <a:rPr lang="it-IT" altLang="it-IT" sz="3200" dirty="0">
                <a:solidFill>
                  <a:srgbClr val="000000"/>
                </a:solidFill>
                <a:effectLst/>
                <a:latin typeface="Comic Sans MS" pitchFamily="66" charset="0"/>
              </a:rPr>
              <a:t> are </a:t>
            </a:r>
            <a:r>
              <a:rPr lang="it-IT" altLang="it-IT" sz="3200" dirty="0" err="1">
                <a:solidFill>
                  <a:srgbClr val="000000"/>
                </a:solidFill>
                <a:effectLst/>
                <a:latin typeface="Comic Sans MS" pitchFamily="66" charset="0"/>
              </a:rPr>
              <a:t>produced</a:t>
            </a:r>
            <a:r>
              <a:rPr lang="it-IT" altLang="it-IT" sz="3200" dirty="0">
                <a:solidFill>
                  <a:srgbClr val="000000"/>
                </a:solidFill>
                <a:effectLst/>
                <a:latin typeface="Comic Sans MS" pitchFamily="66" charset="0"/>
              </a:rPr>
              <a:t> by </a:t>
            </a:r>
            <a:r>
              <a:rPr lang="it-IT" altLang="it-IT" sz="3200" dirty="0" err="1">
                <a:solidFill>
                  <a:srgbClr val="000000"/>
                </a:solidFill>
                <a:effectLst/>
                <a:latin typeface="Comic Sans MS" pitchFamily="66" charset="0"/>
              </a:rPr>
              <a:t>impeding</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but</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not</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completely</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blocking</a:t>
            </a:r>
            <a:r>
              <a:rPr lang="it-IT" altLang="it-IT" sz="3200" dirty="0">
                <a:solidFill>
                  <a:srgbClr val="000000"/>
                </a:solidFill>
                <a:effectLst/>
                <a:latin typeface="Comic Sans MS" pitchFamily="66" charset="0"/>
              </a:rPr>
              <a:t> the </a:t>
            </a:r>
            <a:r>
              <a:rPr lang="it-IT" altLang="it-IT" sz="3200" dirty="0" err="1">
                <a:solidFill>
                  <a:srgbClr val="000000"/>
                </a:solidFill>
                <a:effectLst/>
                <a:latin typeface="Comic Sans MS" pitchFamily="66" charset="0"/>
              </a:rPr>
              <a:t>airflow</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There</a:t>
            </a:r>
            <a:r>
              <a:rPr lang="it-IT" altLang="it-IT" sz="3200" dirty="0">
                <a:solidFill>
                  <a:srgbClr val="000000"/>
                </a:solidFill>
                <a:effectLst/>
                <a:latin typeface="Comic Sans MS" pitchFamily="66" charset="0"/>
              </a:rPr>
              <a:t> are </a:t>
            </a:r>
            <a:r>
              <a:rPr lang="it-IT" altLang="it-IT" sz="3200" dirty="0" err="1">
                <a:solidFill>
                  <a:srgbClr val="000000"/>
                </a:solidFill>
                <a:effectLst/>
                <a:latin typeface="Comic Sans MS" pitchFamily="66" charset="0"/>
              </a:rPr>
              <a:t>five</a:t>
            </a:r>
            <a:r>
              <a:rPr lang="it-IT" altLang="it-IT" sz="3200" dirty="0">
                <a:solidFill>
                  <a:srgbClr val="000000"/>
                </a:solidFill>
                <a:effectLst/>
                <a:latin typeface="Comic Sans MS" pitchFamily="66" charset="0"/>
              </a:rPr>
              <a:t> </a:t>
            </a:r>
            <a:r>
              <a:rPr lang="it-IT" altLang="it-IT" sz="3200" dirty="0">
                <a:solidFill>
                  <a:srgbClr val="FF0000"/>
                </a:solidFill>
                <a:effectLst/>
                <a:latin typeface="Comic Sans MS" pitchFamily="66" charset="0"/>
              </a:rPr>
              <a:t>point of </a:t>
            </a:r>
            <a:r>
              <a:rPr lang="it-IT" altLang="it-IT" sz="3200" dirty="0" err="1">
                <a:solidFill>
                  <a:srgbClr val="FF0000"/>
                </a:solidFill>
                <a:effectLst/>
                <a:latin typeface="Comic Sans MS" pitchFamily="66" charset="0"/>
              </a:rPr>
              <a:t>articulation</a:t>
            </a:r>
            <a:r>
              <a:rPr lang="it-IT" altLang="it-IT" sz="3200" dirty="0">
                <a:solidFill>
                  <a:srgbClr val="FF0000"/>
                </a:solidFill>
                <a:effectLst/>
                <a:latin typeface="Comic Sans MS" pitchFamily="66" charset="0"/>
              </a:rPr>
              <a:t> for </a:t>
            </a:r>
            <a:r>
              <a:rPr lang="it-IT" altLang="it-IT" sz="3200" dirty="0" err="1">
                <a:solidFill>
                  <a:srgbClr val="000000"/>
                </a:solidFill>
                <a:effectLst/>
                <a:latin typeface="Comic Sans MS" pitchFamily="66" charset="0"/>
              </a:rPr>
              <a:t>fricatives</a:t>
            </a:r>
            <a:r>
              <a:rPr lang="it-IT" altLang="it-IT" sz="3200" dirty="0">
                <a:solidFill>
                  <a:srgbClr val="000000"/>
                </a:solidFill>
                <a:effectLst/>
                <a:latin typeface="Comic Sans MS" pitchFamily="66" charset="0"/>
              </a:rPr>
              <a:t> in English: </a:t>
            </a:r>
            <a:r>
              <a:rPr lang="it-IT" altLang="it-IT" sz="3200" b="1" dirty="0">
                <a:solidFill>
                  <a:srgbClr val="000000"/>
                </a:solidFill>
                <a:effectLst/>
                <a:latin typeface="Comic Sans MS" pitchFamily="66" charset="0"/>
              </a:rPr>
              <a:t>labio-</a:t>
            </a:r>
            <a:r>
              <a:rPr lang="it-IT" altLang="it-IT" sz="3200" b="1" dirty="0" err="1">
                <a:solidFill>
                  <a:srgbClr val="000000"/>
                </a:solidFill>
                <a:effectLst/>
                <a:latin typeface="Comic Sans MS" pitchFamily="66" charset="0"/>
              </a:rPr>
              <a:t>dental</a:t>
            </a:r>
            <a:r>
              <a:rPr lang="it-IT" altLang="it-IT" sz="3200" b="1" dirty="0">
                <a:solidFill>
                  <a:srgbClr val="000000"/>
                </a:solidFill>
                <a:effectLst/>
                <a:latin typeface="Comic Sans MS" pitchFamily="66" charset="0"/>
              </a:rPr>
              <a:t> </a:t>
            </a:r>
            <a:r>
              <a:rPr lang="it-IT" altLang="it-IT" sz="3200" dirty="0">
                <a:solidFill>
                  <a:srgbClr val="000000"/>
                </a:solidFill>
                <a:effectLst/>
                <a:latin typeface="Comic Sans MS" pitchFamily="66" charset="0"/>
              </a:rPr>
              <a:t>[f] and [v], </a:t>
            </a:r>
            <a:r>
              <a:rPr lang="it-IT" altLang="it-IT" sz="3200" b="1" dirty="0" err="1">
                <a:solidFill>
                  <a:srgbClr val="000000"/>
                </a:solidFill>
                <a:effectLst/>
                <a:latin typeface="Comic Sans MS" pitchFamily="66" charset="0"/>
              </a:rPr>
              <a:t>interdental</a:t>
            </a:r>
            <a:r>
              <a:rPr lang="it-IT" altLang="it-IT" sz="3200" dirty="0">
                <a:solidFill>
                  <a:srgbClr val="000000"/>
                </a:solidFill>
                <a:effectLst/>
                <a:latin typeface="Comic Sans MS" pitchFamily="66" charset="0"/>
              </a:rPr>
              <a:t> [</a:t>
            </a:r>
            <a:r>
              <a:rPr lang="el-GR" altLang="it-IT" sz="3200" dirty="0">
                <a:solidFill>
                  <a:srgbClr val="000000"/>
                </a:solidFill>
                <a:effectLst/>
                <a:latin typeface="Comic Sans MS" pitchFamily="66" charset="0"/>
              </a:rPr>
              <a:t>θ</a:t>
            </a:r>
            <a:r>
              <a:rPr lang="it-IT" altLang="it-IT" sz="3200" dirty="0">
                <a:solidFill>
                  <a:srgbClr val="000000"/>
                </a:solidFill>
                <a:effectLst/>
                <a:latin typeface="Comic Sans MS" pitchFamily="66" charset="0"/>
              </a:rPr>
              <a:t>] and [ð], </a:t>
            </a:r>
            <a:r>
              <a:rPr lang="it-IT" altLang="it-IT" sz="3200" b="1" dirty="0" err="1">
                <a:solidFill>
                  <a:srgbClr val="000000"/>
                </a:solidFill>
                <a:effectLst/>
                <a:latin typeface="Comic Sans MS" pitchFamily="66" charset="0"/>
              </a:rPr>
              <a:t>alveolar</a:t>
            </a:r>
            <a:r>
              <a:rPr lang="it-IT" altLang="it-IT" sz="3200" dirty="0">
                <a:solidFill>
                  <a:srgbClr val="000000"/>
                </a:solidFill>
                <a:effectLst/>
                <a:latin typeface="Comic Sans MS" pitchFamily="66" charset="0"/>
              </a:rPr>
              <a:t> [s] and [z], </a:t>
            </a:r>
            <a:br>
              <a:rPr lang="it-IT" altLang="it-IT" sz="3200" dirty="0">
                <a:solidFill>
                  <a:srgbClr val="000000"/>
                </a:solidFill>
                <a:effectLst/>
                <a:latin typeface="Comic Sans MS" pitchFamily="66" charset="0"/>
              </a:rPr>
            </a:br>
            <a:r>
              <a:rPr lang="it-IT" altLang="it-IT" sz="3200" b="1" dirty="0">
                <a:solidFill>
                  <a:srgbClr val="000000"/>
                </a:solidFill>
                <a:effectLst/>
                <a:latin typeface="Comic Sans MS" pitchFamily="66" charset="0"/>
              </a:rPr>
              <a:t>palate-</a:t>
            </a:r>
            <a:r>
              <a:rPr lang="it-IT" altLang="it-IT" sz="3200" b="1" dirty="0" err="1">
                <a:solidFill>
                  <a:srgbClr val="000000"/>
                </a:solidFill>
                <a:effectLst/>
                <a:latin typeface="Comic Sans MS" pitchFamily="66" charset="0"/>
              </a:rPr>
              <a:t>alveolar</a:t>
            </a:r>
            <a:r>
              <a:rPr lang="it-IT" altLang="it-IT" sz="3200" b="1" dirty="0">
                <a:solidFill>
                  <a:srgbClr val="000000"/>
                </a:solidFill>
                <a:effectLst/>
                <a:latin typeface="Comic Sans MS" pitchFamily="66" charset="0"/>
              </a:rPr>
              <a:t>              </a:t>
            </a:r>
            <a:r>
              <a:rPr lang="it-IT" altLang="it-IT" sz="3200" b="1" dirty="0" err="1">
                <a:solidFill>
                  <a:srgbClr val="000000"/>
                </a:solidFill>
                <a:effectLst/>
                <a:latin typeface="Comic Sans MS" pitchFamily="66" charset="0"/>
              </a:rPr>
              <a:t>glottal</a:t>
            </a:r>
            <a:r>
              <a:rPr lang="it-IT" altLang="it-IT" sz="3200" b="1" dirty="0">
                <a:solidFill>
                  <a:srgbClr val="000000"/>
                </a:solidFill>
                <a:effectLst/>
                <a:latin typeface="Comic Sans MS" pitchFamily="66" charset="0"/>
              </a:rPr>
              <a:t>       </a:t>
            </a:r>
            <a:br>
              <a:rPr lang="it-IT" sz="3200" b="1" dirty="0"/>
            </a:br>
            <a:br>
              <a:rPr lang="it-IT" sz="3200" b="1" dirty="0"/>
            </a:br>
            <a:br>
              <a:rPr lang="it-IT" altLang="it-IT" sz="3200" dirty="0">
                <a:solidFill>
                  <a:srgbClr val="000000"/>
                </a:solidFill>
                <a:effectLst/>
                <a:latin typeface="Comic Sans MS" pitchFamily="66" charset="0"/>
              </a:rPr>
            </a:br>
            <a:r>
              <a:rPr lang="it-IT" altLang="it-IT" sz="3200" dirty="0">
                <a:solidFill>
                  <a:srgbClr val="000000"/>
                </a:solidFill>
                <a:effectLst/>
                <a:latin typeface="Comic Sans MS" pitchFamily="66" charset="0"/>
              </a:rPr>
              <a:t> </a:t>
            </a:r>
            <a:br>
              <a:rPr lang="it-IT" altLang="it-IT" sz="3200" dirty="0">
                <a:solidFill>
                  <a:srgbClr val="000000"/>
                </a:solidFill>
                <a:effectLst/>
                <a:latin typeface="Comic Sans MS" pitchFamily="66" charset="0"/>
              </a:rPr>
            </a:br>
            <a:br>
              <a:rPr lang="it-IT" altLang="it-IT" sz="3200" dirty="0">
                <a:solidFill>
                  <a:srgbClr val="000000"/>
                </a:solidFill>
                <a:effectLst/>
                <a:latin typeface="Comic Sans MS" pitchFamily="66" charset="0"/>
              </a:rPr>
            </a:br>
            <a:r>
              <a:rPr lang="it-IT" altLang="it-IT" sz="3200" dirty="0">
                <a:solidFill>
                  <a:srgbClr val="000000"/>
                </a:solidFill>
                <a:effectLst/>
                <a:latin typeface="Comic Sans MS" pitchFamily="66" charset="0"/>
              </a:rPr>
              <a:t> </a:t>
            </a:r>
            <a:br>
              <a:rPr lang="it-IT" altLang="it-IT" sz="3200" dirty="0">
                <a:solidFill>
                  <a:srgbClr val="000000"/>
                </a:solidFill>
                <a:effectLst/>
                <a:latin typeface="Comic Sans MS" pitchFamily="66" charset="0"/>
              </a:rPr>
            </a:br>
            <a:endParaRPr lang="it-IT" altLang="it-IT" sz="3200" dirty="0">
              <a:solidFill>
                <a:srgbClr val="000000"/>
              </a:solidFill>
              <a:effectLst/>
              <a:latin typeface="Comic Sans MS" pitchFamily="66" charset="0"/>
            </a:endParaRPr>
          </a:p>
        </p:txBody>
      </p:sp>
      <p:sp>
        <p:nvSpPr>
          <p:cNvPr id="2" name="Rettangolo 1">
            <a:extLst>
              <a:ext uri="{FF2B5EF4-FFF2-40B4-BE49-F238E27FC236}">
                <a16:creationId xmlns:a16="http://schemas.microsoft.com/office/drawing/2014/main" id="{6E32242B-574A-EC08-0A75-87AA6C04ECA0}"/>
              </a:ext>
            </a:extLst>
          </p:cNvPr>
          <p:cNvSpPr/>
          <p:nvPr/>
        </p:nvSpPr>
        <p:spPr>
          <a:xfrm>
            <a:off x="2555875" y="0"/>
            <a:ext cx="3806825" cy="447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it-IT" dirty="0" err="1"/>
              <a:t>Classification</a:t>
            </a:r>
            <a:r>
              <a:rPr lang="it-IT" dirty="0"/>
              <a:t> </a:t>
            </a:r>
            <a:r>
              <a:rPr lang="it-IT" dirty="0" err="1"/>
              <a:t>of</a:t>
            </a:r>
            <a:r>
              <a:rPr lang="it-IT" dirty="0"/>
              <a:t> </a:t>
            </a:r>
            <a:r>
              <a:rPr lang="it-IT" dirty="0" err="1"/>
              <a:t>consonants</a:t>
            </a:r>
            <a:endParaRPr lang="it-IT" dirty="0"/>
          </a:p>
        </p:txBody>
      </p:sp>
      <p:pic>
        <p:nvPicPr>
          <p:cNvPr id="36868" name="Picture 5">
            <a:extLst>
              <a:ext uri="{FF2B5EF4-FFF2-40B4-BE49-F238E27FC236}">
                <a16:creationId xmlns:a16="http://schemas.microsoft.com/office/drawing/2014/main" id="{B8FD4179-FD24-D98B-BECE-C13A8B8E07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2814" y="5014119"/>
            <a:ext cx="1493838"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6">
            <a:extLst>
              <a:ext uri="{FF2B5EF4-FFF2-40B4-BE49-F238E27FC236}">
                <a16:creationId xmlns:a16="http://schemas.microsoft.com/office/drawing/2014/main" id="{69668594-A3E4-9630-2FA4-01917B4DCB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9376" y="5014119"/>
            <a:ext cx="1420812"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7">
            <a:extLst>
              <a:ext uri="{FF2B5EF4-FFF2-40B4-BE49-F238E27FC236}">
                <a16:creationId xmlns:a16="http://schemas.microsoft.com/office/drawing/2014/main" id="{577C0130-8A40-2F6C-7FDF-F8F29CBB5A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91276" y="4869656"/>
            <a:ext cx="1420813"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1" name="CasellaDiTesto 7">
            <a:extLst>
              <a:ext uri="{FF2B5EF4-FFF2-40B4-BE49-F238E27FC236}">
                <a16:creationId xmlns:a16="http://schemas.microsoft.com/office/drawing/2014/main" id="{DB8AF6B6-A030-47AC-35A4-C2EFD9309BF6}"/>
              </a:ext>
            </a:extLst>
          </p:cNvPr>
          <p:cNvSpPr txBox="1">
            <a:spLocks noChangeArrowheads="1"/>
          </p:cNvSpPr>
          <p:nvPr/>
        </p:nvSpPr>
        <p:spPr bwMode="auto">
          <a:xfrm>
            <a:off x="1043609" y="676275"/>
            <a:ext cx="676848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70000"/>
              <a:buFont typeface="Wingdings" pitchFamily="2" charset="2"/>
              <a:buChar char="u"/>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lr>
                <a:schemeClr val="tx2"/>
              </a:buClr>
              <a:buSzPct val="70000"/>
              <a:buFont typeface="Wingdings" pitchFamily="2" charset="2"/>
              <a:buChar char="u"/>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lr>
                <a:schemeClr val="folHlink"/>
              </a:buClr>
              <a:buSzPct val="70000"/>
              <a:buFont typeface="Wingdings" pitchFamily="2" charset="2"/>
              <a:buChar char="u"/>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9pPr>
          </a:lstStyle>
          <a:p>
            <a:pPr algn="ctr">
              <a:spcBef>
                <a:spcPct val="0"/>
              </a:spcBef>
              <a:buClrTx/>
              <a:buSzTx/>
              <a:buFontTx/>
              <a:buNone/>
            </a:pPr>
            <a:r>
              <a:rPr lang="it-IT" altLang="it-IT" sz="2800" b="1" dirty="0">
                <a:solidFill>
                  <a:srgbClr val="0070C0"/>
                </a:solidFill>
              </a:rPr>
              <a:t>MANNER  and PLACE OF ARTICULATION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ppt_w</p:attrName>
                                        </p:attrNameLst>
                                      </p:cBhvr>
                                      <p:tavLst>
                                        <p:tav tm="0">
                                          <p:val>
                                            <p:fltVal val="0"/>
                                          </p:val>
                                        </p:tav>
                                        <p:tav tm="100000">
                                          <p:val>
                                            <p:strVal val="#ppt_w"/>
                                          </p:val>
                                        </p:tav>
                                      </p:tavLst>
                                    </p:anim>
                                    <p:anim calcmode="lin" valueType="num">
                                      <p:cBhvr>
                                        <p:cTn id="8" dur="1000" fill="hold"/>
                                        <p:tgtEl>
                                          <p:spTgt spid="5122"/>
                                        </p:tgtEl>
                                        <p:attrNameLst>
                                          <p:attrName>ppt_h</p:attrName>
                                        </p:attrNameLst>
                                      </p:cBhvr>
                                      <p:tavLst>
                                        <p:tav tm="0">
                                          <p:val>
                                            <p:fltVal val="0"/>
                                          </p:val>
                                        </p:tav>
                                        <p:tav tm="100000">
                                          <p:val>
                                            <p:strVal val="#ppt_h"/>
                                          </p:val>
                                        </p:tav>
                                      </p:tavLst>
                                    </p:anim>
                                    <p:anim calcmode="lin" valueType="num">
                                      <p:cBhvr>
                                        <p:cTn id="9" dur="1000" fill="hold"/>
                                        <p:tgtEl>
                                          <p:spTgt spid="512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122"/>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DATTILO.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179CC422-3308-14D7-EDED-21F529621E62}"/>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2CD4330D-09EB-1543-B63F-08502DFA6212}" type="slidenum">
              <a:rPr lang="it-IT" altLang="it-IT" smtClean="0"/>
              <a:pPr>
                <a:defRPr/>
              </a:pPr>
              <a:t>16</a:t>
            </a:fld>
            <a:endParaRPr lang="it-IT" altLang="it-IT"/>
          </a:p>
        </p:txBody>
      </p:sp>
      <p:sp>
        <p:nvSpPr>
          <p:cNvPr id="5122" name="Rectangle 2">
            <a:extLst>
              <a:ext uri="{FF2B5EF4-FFF2-40B4-BE49-F238E27FC236}">
                <a16:creationId xmlns:a16="http://schemas.microsoft.com/office/drawing/2014/main" id="{38B5E56E-7276-91E0-489C-1A57FC4691BD}"/>
              </a:ext>
            </a:extLst>
          </p:cNvPr>
          <p:cNvSpPr>
            <a:spLocks noGrp="1" noChangeArrowheads="1"/>
          </p:cNvSpPr>
          <p:nvPr>
            <p:ph type="title" idx="4294967295"/>
          </p:nvPr>
        </p:nvSpPr>
        <p:spPr>
          <a:xfrm>
            <a:off x="-67821" y="980728"/>
            <a:ext cx="9211821" cy="5877272"/>
          </a:xfrm>
        </p:spPr>
        <p:txBody>
          <a:bodyPr/>
          <a:lstStyle/>
          <a:p>
            <a:pPr algn="l" eaLnBrk="1" hangingPunct="1">
              <a:buFont typeface="Wingdings" pitchFamily="2" charset="2"/>
              <a:buChar char="Ø"/>
              <a:defRPr/>
            </a:pPr>
            <a:br>
              <a:rPr lang="it-IT" altLang="it-IT" sz="3200" dirty="0">
                <a:solidFill>
                  <a:srgbClr val="000000"/>
                </a:solidFill>
                <a:effectLst/>
                <a:latin typeface="Comic Sans MS" pitchFamily="66" charset="0"/>
              </a:rPr>
            </a:br>
            <a:br>
              <a:rPr lang="it-IT" altLang="it-IT" sz="3200" dirty="0">
                <a:solidFill>
                  <a:srgbClr val="000000"/>
                </a:solidFill>
                <a:effectLst/>
                <a:latin typeface="Comic Sans MS" pitchFamily="66" charset="0"/>
              </a:rPr>
            </a:br>
            <a:r>
              <a:rPr lang="it-IT" altLang="it-IT" sz="3200" dirty="0">
                <a:solidFill>
                  <a:srgbClr val="000000"/>
                </a:solidFill>
                <a:effectLst/>
                <a:latin typeface="Comic Sans MS" pitchFamily="66" charset="0"/>
              </a:rPr>
              <a:t> </a:t>
            </a:r>
            <a:br>
              <a:rPr lang="it-IT" altLang="it-IT" sz="3200" dirty="0">
                <a:solidFill>
                  <a:srgbClr val="000000"/>
                </a:solidFill>
                <a:effectLst/>
                <a:latin typeface="Comic Sans MS" pitchFamily="66" charset="0"/>
              </a:rPr>
            </a:br>
            <a:br>
              <a:rPr lang="it-IT" altLang="it-IT" sz="3200" dirty="0">
                <a:solidFill>
                  <a:srgbClr val="000000"/>
                </a:solidFill>
                <a:effectLst/>
                <a:latin typeface="Comic Sans MS" pitchFamily="66" charset="0"/>
              </a:rPr>
            </a:br>
            <a:br>
              <a:rPr lang="it-IT" altLang="it-IT" sz="3200" dirty="0">
                <a:solidFill>
                  <a:srgbClr val="000000"/>
                </a:solidFill>
                <a:effectLst/>
                <a:latin typeface="Comic Sans MS" pitchFamily="66" charset="0"/>
              </a:rPr>
            </a:br>
            <a:r>
              <a:rPr lang="it-IT" altLang="it-IT" sz="3200" b="1" u="sng" dirty="0" err="1">
                <a:solidFill>
                  <a:srgbClr val="000000"/>
                </a:solidFill>
                <a:effectLst/>
                <a:latin typeface="Comic Sans MS" pitchFamily="66" charset="0"/>
              </a:rPr>
              <a:t>Affricates</a:t>
            </a:r>
            <a:r>
              <a:rPr lang="it-IT" altLang="it-IT" sz="3200" b="1" dirty="0">
                <a:solidFill>
                  <a:srgbClr val="000000"/>
                </a:solidFill>
                <a:effectLst/>
                <a:latin typeface="Comic Sans MS" pitchFamily="66" charset="0"/>
              </a:rPr>
              <a:t> </a:t>
            </a:r>
            <a:r>
              <a:rPr lang="it-IT" altLang="it-IT" sz="3200" dirty="0">
                <a:solidFill>
                  <a:srgbClr val="000000"/>
                </a:solidFill>
                <a:effectLst/>
                <a:latin typeface="Comic Sans MS" pitchFamily="66" charset="0"/>
              </a:rPr>
              <a:t>are sounds </a:t>
            </a:r>
            <a:r>
              <a:rPr lang="it-IT" altLang="it-IT" sz="3200" dirty="0" err="1">
                <a:solidFill>
                  <a:srgbClr val="000000"/>
                </a:solidFill>
                <a:effectLst/>
                <a:latin typeface="Comic Sans MS" pitchFamily="66" charset="0"/>
              </a:rPr>
              <a:t>similar</a:t>
            </a:r>
            <a:r>
              <a:rPr lang="it-IT" altLang="it-IT" sz="3200" dirty="0">
                <a:solidFill>
                  <a:srgbClr val="000000"/>
                </a:solidFill>
                <a:effectLst/>
                <a:latin typeface="Comic Sans MS" pitchFamily="66" charset="0"/>
              </a:rPr>
              <a:t> to </a:t>
            </a:r>
            <a:r>
              <a:rPr lang="it-IT" altLang="it-IT" sz="3200" dirty="0" err="1">
                <a:solidFill>
                  <a:srgbClr val="000000"/>
                </a:solidFill>
                <a:effectLst/>
                <a:latin typeface="Comic Sans MS" pitchFamily="66" charset="0"/>
              </a:rPr>
              <a:t>both</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plosives</a:t>
            </a:r>
            <a:r>
              <a:rPr lang="it-IT" altLang="it-IT" sz="3200" dirty="0">
                <a:solidFill>
                  <a:srgbClr val="000000"/>
                </a:solidFill>
                <a:effectLst/>
                <a:latin typeface="Comic Sans MS" pitchFamily="66" charset="0"/>
              </a:rPr>
              <a:t> and </a:t>
            </a:r>
            <a:r>
              <a:rPr lang="it-IT" altLang="it-IT" sz="3200" dirty="0" err="1">
                <a:solidFill>
                  <a:srgbClr val="000000"/>
                </a:solidFill>
                <a:effectLst/>
                <a:latin typeface="Comic Sans MS" pitchFamily="66" charset="0"/>
              </a:rPr>
              <a:t>fricatives</a:t>
            </a:r>
            <a:r>
              <a:rPr lang="it-IT" altLang="it-IT" sz="3200" dirty="0">
                <a:solidFill>
                  <a:srgbClr val="000000"/>
                </a:solidFill>
                <a:effectLst/>
                <a:latin typeface="Comic Sans MS" pitchFamily="66" charset="0"/>
              </a:rPr>
              <a:t>: The air </a:t>
            </a:r>
            <a:r>
              <a:rPr lang="it-IT" altLang="it-IT" sz="3200" dirty="0" err="1">
                <a:solidFill>
                  <a:srgbClr val="000000"/>
                </a:solidFill>
                <a:effectLst/>
                <a:latin typeface="Comic Sans MS" pitchFamily="66" charset="0"/>
              </a:rPr>
              <a:t>is</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trapped</a:t>
            </a:r>
            <a:r>
              <a:rPr lang="it-IT" altLang="it-IT" sz="3200" dirty="0">
                <a:solidFill>
                  <a:srgbClr val="000000"/>
                </a:solidFill>
                <a:effectLst/>
                <a:latin typeface="Comic Sans MS" pitchFamily="66" charset="0"/>
              </a:rPr>
              <a:t> for a short time </a:t>
            </a:r>
            <a:r>
              <a:rPr lang="it-IT" altLang="it-IT" sz="3200" dirty="0" err="1">
                <a:solidFill>
                  <a:srgbClr val="000000"/>
                </a:solidFill>
                <a:effectLst/>
                <a:latin typeface="Comic Sans MS" pitchFamily="66" charset="0"/>
              </a:rPr>
              <a:t>because</a:t>
            </a:r>
            <a:r>
              <a:rPr lang="it-IT" altLang="it-IT" sz="3200" dirty="0">
                <a:solidFill>
                  <a:srgbClr val="000000"/>
                </a:solidFill>
                <a:effectLst/>
                <a:latin typeface="Comic Sans MS" pitchFamily="66" charset="0"/>
              </a:rPr>
              <a:t> of a complete </a:t>
            </a:r>
            <a:r>
              <a:rPr lang="it-IT" altLang="it-IT" sz="3200" dirty="0" err="1">
                <a:solidFill>
                  <a:srgbClr val="000000"/>
                </a:solidFill>
                <a:effectLst/>
                <a:latin typeface="Comic Sans MS" pitchFamily="66" charset="0"/>
              </a:rPr>
              <a:t>obstruction</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then</a:t>
            </a:r>
            <a:r>
              <a:rPr lang="it-IT" altLang="it-IT" sz="3200" dirty="0">
                <a:solidFill>
                  <a:srgbClr val="000000"/>
                </a:solidFill>
                <a:effectLst/>
                <a:latin typeface="Comic Sans MS" pitchFamily="66" charset="0"/>
              </a:rPr>
              <a:t> the </a:t>
            </a:r>
            <a:r>
              <a:rPr lang="it-IT" altLang="it-IT" sz="3200" dirty="0" err="1">
                <a:solidFill>
                  <a:srgbClr val="000000"/>
                </a:solidFill>
                <a:effectLst/>
                <a:latin typeface="Comic Sans MS" pitchFamily="66" charset="0"/>
              </a:rPr>
              <a:t>obstruction</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is</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released</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slowly</a:t>
            </a:r>
            <a:r>
              <a:rPr lang="it-IT" altLang="it-IT" sz="3200" dirty="0">
                <a:solidFill>
                  <a:srgbClr val="000000"/>
                </a:solidFill>
                <a:effectLst/>
                <a:latin typeface="Comic Sans MS" pitchFamily="66" charset="0"/>
              </a:rPr>
              <a:t> and the </a:t>
            </a:r>
            <a:r>
              <a:rPr lang="it-IT" altLang="it-IT" sz="3200" dirty="0" err="1">
                <a:solidFill>
                  <a:srgbClr val="000000"/>
                </a:solidFill>
                <a:effectLst/>
                <a:latin typeface="Comic Sans MS" pitchFamily="66" charset="0"/>
              </a:rPr>
              <a:t>friction</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is</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heard</a:t>
            </a:r>
            <a:r>
              <a:rPr lang="it-IT" altLang="it-IT" sz="3200" dirty="0">
                <a:solidFill>
                  <a:srgbClr val="000000"/>
                </a:solidFill>
                <a:effectLst/>
                <a:latin typeface="Comic Sans MS" pitchFamily="66" charset="0"/>
              </a:rPr>
              <a:t>.</a:t>
            </a:r>
            <a:br>
              <a:rPr lang="it-IT" altLang="it-IT" sz="3200" dirty="0">
                <a:solidFill>
                  <a:srgbClr val="000000"/>
                </a:solidFill>
                <a:effectLst/>
                <a:latin typeface="Comic Sans MS" pitchFamily="66" charset="0"/>
              </a:rPr>
            </a:br>
            <a:r>
              <a:rPr lang="it-IT" altLang="it-IT" sz="3200" dirty="0">
                <a:solidFill>
                  <a:srgbClr val="000000"/>
                </a:solidFill>
                <a:effectLst/>
                <a:latin typeface="Comic Sans MS" pitchFamily="66" charset="0"/>
              </a:rPr>
              <a:t> </a:t>
            </a:r>
            <a:r>
              <a:rPr lang="it-IT" altLang="it-IT" sz="3200" dirty="0">
                <a:solidFill>
                  <a:srgbClr val="FF0000"/>
                </a:solidFill>
                <a:effectLst/>
                <a:latin typeface="Comic Sans MS" pitchFamily="66" charset="0"/>
              </a:rPr>
              <a:t>The point of </a:t>
            </a:r>
            <a:r>
              <a:rPr lang="it-IT" altLang="it-IT" sz="3200" dirty="0" err="1">
                <a:solidFill>
                  <a:srgbClr val="FF0000"/>
                </a:solidFill>
                <a:effectLst/>
                <a:latin typeface="Comic Sans MS" pitchFamily="66" charset="0"/>
              </a:rPr>
              <a:t>articulation</a:t>
            </a:r>
            <a:r>
              <a:rPr lang="it-IT" altLang="it-IT" sz="3200" dirty="0">
                <a:solidFill>
                  <a:srgbClr val="FF0000"/>
                </a:solidFill>
                <a:effectLst/>
                <a:latin typeface="Comic Sans MS" pitchFamily="66" charset="0"/>
              </a:rPr>
              <a:t> </a:t>
            </a:r>
            <a:r>
              <a:rPr lang="it-IT" altLang="it-IT" sz="3200" dirty="0" err="1">
                <a:solidFill>
                  <a:srgbClr val="FF0000"/>
                </a:solidFill>
                <a:effectLst/>
                <a:latin typeface="Comic Sans MS" pitchFamily="66" charset="0"/>
              </a:rPr>
              <a:t>is</a:t>
            </a:r>
            <a:r>
              <a:rPr lang="it-IT" altLang="it-IT" sz="3200" dirty="0">
                <a:solidFill>
                  <a:srgbClr val="FF0000"/>
                </a:solidFill>
                <a:effectLst/>
                <a:latin typeface="Comic Sans MS" pitchFamily="66" charset="0"/>
              </a:rPr>
              <a:t> the palate-</a:t>
            </a:r>
            <a:r>
              <a:rPr lang="it-IT" altLang="it-IT" sz="3200" dirty="0" err="1">
                <a:solidFill>
                  <a:srgbClr val="FF0000"/>
                </a:solidFill>
                <a:effectLst/>
                <a:latin typeface="Comic Sans MS" pitchFamily="66" charset="0"/>
              </a:rPr>
              <a:t>alveolar</a:t>
            </a:r>
            <a:r>
              <a:rPr lang="it-IT" altLang="it-IT" sz="3200" dirty="0">
                <a:solidFill>
                  <a:srgbClr val="FF0000"/>
                </a:solidFill>
                <a:effectLst/>
                <a:latin typeface="Comic Sans MS" pitchFamily="66" charset="0"/>
              </a:rPr>
              <a:t>.</a:t>
            </a:r>
            <a:br>
              <a:rPr lang="it-IT" altLang="it-IT" sz="3200" dirty="0">
                <a:solidFill>
                  <a:srgbClr val="FF0000"/>
                </a:solidFill>
                <a:effectLst/>
                <a:latin typeface="Comic Sans MS" pitchFamily="66" charset="0"/>
              </a:rPr>
            </a:br>
            <a:r>
              <a:rPr lang="it-IT" altLang="it-IT" sz="3200" dirty="0">
                <a:solidFill>
                  <a:srgbClr val="000000"/>
                </a:solidFill>
                <a:effectLst/>
                <a:latin typeface="Comic Sans MS" pitchFamily="66" charset="0"/>
              </a:rPr>
              <a:t>The </a:t>
            </a:r>
            <a:r>
              <a:rPr lang="it-IT" altLang="it-IT" sz="3200" dirty="0" err="1">
                <a:solidFill>
                  <a:srgbClr val="000000"/>
                </a:solidFill>
                <a:effectLst/>
                <a:latin typeface="Comic Sans MS" pitchFamily="66" charset="0"/>
              </a:rPr>
              <a:t>voiceless</a:t>
            </a:r>
            <a:r>
              <a:rPr lang="it-IT" altLang="it-IT" sz="3200" dirty="0">
                <a:solidFill>
                  <a:srgbClr val="000000"/>
                </a:solidFill>
                <a:effectLst/>
                <a:latin typeface="Comic Sans MS" pitchFamily="66" charset="0"/>
              </a:rPr>
              <a:t> affricate (</a:t>
            </a:r>
            <a:r>
              <a:rPr lang="it-IT" altLang="it-IT" sz="3200" i="1" dirty="0" err="1">
                <a:solidFill>
                  <a:srgbClr val="000000"/>
                </a:solidFill>
                <a:effectLst/>
                <a:latin typeface="Comic Sans MS" pitchFamily="66" charset="0"/>
              </a:rPr>
              <a:t>tS</a:t>
            </a:r>
            <a:r>
              <a:rPr lang="it-IT" altLang="it-IT" sz="3200" dirty="0">
                <a:solidFill>
                  <a:srgbClr val="000000"/>
                </a:solidFill>
                <a:effectLst/>
                <a:latin typeface="Comic Sans MS" pitchFamily="66" charset="0"/>
              </a:rPr>
              <a:t>) in </a:t>
            </a:r>
            <a:r>
              <a:rPr lang="it-IT" altLang="it-IT" sz="3200" i="1" dirty="0">
                <a:solidFill>
                  <a:srgbClr val="FF0000"/>
                </a:solidFill>
                <a:effectLst/>
                <a:latin typeface="Comic Sans MS" pitchFamily="66" charset="0"/>
              </a:rPr>
              <a:t>chain </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whereas</a:t>
            </a:r>
            <a:r>
              <a:rPr lang="it-IT" altLang="it-IT" sz="3200" dirty="0">
                <a:solidFill>
                  <a:srgbClr val="000000"/>
                </a:solidFill>
                <a:effectLst/>
                <a:latin typeface="Comic Sans MS" pitchFamily="66" charset="0"/>
              </a:rPr>
              <a:t> [</a:t>
            </a:r>
            <a:r>
              <a:rPr lang="it-IT" altLang="it-IT" sz="3200" i="1" dirty="0">
                <a:solidFill>
                  <a:srgbClr val="000000"/>
                </a:solidFill>
                <a:effectLst/>
                <a:latin typeface="Comic Sans MS" pitchFamily="66" charset="0"/>
              </a:rPr>
              <a:t>dg</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as</a:t>
            </a:r>
            <a:r>
              <a:rPr lang="it-IT" altLang="it-IT" sz="3200" dirty="0">
                <a:solidFill>
                  <a:srgbClr val="000000"/>
                </a:solidFill>
                <a:effectLst/>
                <a:latin typeface="Comic Sans MS" pitchFamily="66" charset="0"/>
              </a:rPr>
              <a:t> in </a:t>
            </a:r>
            <a:r>
              <a:rPr lang="it-IT" altLang="it-IT" sz="3200" i="1" dirty="0" err="1">
                <a:solidFill>
                  <a:srgbClr val="FF0000"/>
                </a:solidFill>
                <a:effectLst/>
                <a:latin typeface="Comic Sans MS" pitchFamily="66" charset="0"/>
              </a:rPr>
              <a:t>jelly</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is</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voiced</a:t>
            </a:r>
            <a:r>
              <a:rPr lang="it-IT" altLang="it-IT" sz="3200" dirty="0">
                <a:solidFill>
                  <a:srgbClr val="000000"/>
                </a:solidFill>
                <a:effectLst/>
                <a:latin typeface="Comic Sans MS" pitchFamily="66" charset="0"/>
              </a:rPr>
              <a:t>.</a:t>
            </a:r>
            <a:br>
              <a:rPr lang="it-IT" altLang="it-IT" sz="3200" dirty="0">
                <a:solidFill>
                  <a:srgbClr val="000000"/>
                </a:solidFill>
                <a:effectLst/>
                <a:latin typeface="Comic Sans MS" pitchFamily="66" charset="0"/>
              </a:rPr>
            </a:br>
            <a:br>
              <a:rPr lang="it-IT" altLang="it-IT" sz="3200" dirty="0">
                <a:solidFill>
                  <a:srgbClr val="000000"/>
                </a:solidFill>
                <a:effectLst/>
                <a:latin typeface="Comic Sans MS" pitchFamily="66" charset="0"/>
              </a:rPr>
            </a:br>
            <a:r>
              <a:rPr lang="it-IT" altLang="it-IT" sz="3200" dirty="0" err="1">
                <a:solidFill>
                  <a:srgbClr val="000000"/>
                </a:solidFill>
                <a:effectLst/>
                <a:latin typeface="Comic Sans MS" pitchFamily="66" charset="0"/>
              </a:rPr>
              <a:t>Voiceless</a:t>
            </a:r>
            <a:r>
              <a:rPr lang="it-IT" altLang="it-IT" sz="3200" dirty="0">
                <a:solidFill>
                  <a:srgbClr val="000000"/>
                </a:solidFill>
                <a:effectLst/>
                <a:latin typeface="Comic Sans MS" pitchFamily="66" charset="0"/>
              </a:rPr>
              <a:t>   palate-</a:t>
            </a:r>
            <a:r>
              <a:rPr lang="it-IT" altLang="it-IT" sz="3200" dirty="0" err="1">
                <a:solidFill>
                  <a:srgbClr val="000000"/>
                </a:solidFill>
                <a:effectLst/>
                <a:latin typeface="Comic Sans MS" pitchFamily="66" charset="0"/>
              </a:rPr>
              <a:t>alveolar</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affricates</a:t>
            </a:r>
            <a:r>
              <a:rPr lang="it-IT" altLang="it-IT" sz="3200" dirty="0">
                <a:solidFill>
                  <a:srgbClr val="000000"/>
                </a:solidFill>
                <a:effectLst/>
                <a:latin typeface="Comic Sans MS" pitchFamily="66" charset="0"/>
              </a:rPr>
              <a:t>      ;</a:t>
            </a:r>
            <a:br>
              <a:rPr lang="it-IT" altLang="it-IT" sz="3200" dirty="0">
                <a:solidFill>
                  <a:srgbClr val="000000"/>
                </a:solidFill>
                <a:effectLst/>
                <a:latin typeface="Comic Sans MS" pitchFamily="66" charset="0"/>
              </a:rPr>
            </a:br>
            <a:br>
              <a:rPr lang="it-IT" altLang="it-IT" sz="3200" dirty="0">
                <a:solidFill>
                  <a:srgbClr val="000000"/>
                </a:solidFill>
                <a:effectLst/>
                <a:latin typeface="Comic Sans MS" pitchFamily="66" charset="0"/>
              </a:rPr>
            </a:br>
            <a:r>
              <a:rPr lang="it-IT" altLang="it-IT" sz="3200" dirty="0" err="1">
                <a:solidFill>
                  <a:srgbClr val="000000"/>
                </a:solidFill>
                <a:effectLst/>
                <a:latin typeface="Comic Sans MS" pitchFamily="66" charset="0"/>
              </a:rPr>
              <a:t>Voiced</a:t>
            </a:r>
            <a:r>
              <a:rPr lang="it-IT" altLang="it-IT" sz="3200" dirty="0">
                <a:solidFill>
                  <a:srgbClr val="000000"/>
                </a:solidFill>
                <a:effectLst/>
                <a:latin typeface="Comic Sans MS" pitchFamily="66" charset="0"/>
              </a:rPr>
              <a:t> palate-</a:t>
            </a:r>
            <a:r>
              <a:rPr lang="it-IT" altLang="it-IT" sz="3200" dirty="0" err="1">
                <a:solidFill>
                  <a:srgbClr val="000000"/>
                </a:solidFill>
                <a:effectLst/>
                <a:latin typeface="Comic Sans MS" pitchFamily="66" charset="0"/>
              </a:rPr>
              <a:t>alveolar</a:t>
            </a:r>
            <a:r>
              <a:rPr lang="it-IT" altLang="it-IT" sz="3200" dirty="0">
                <a:solidFill>
                  <a:srgbClr val="000000"/>
                </a:solidFill>
                <a:effectLst/>
                <a:latin typeface="Comic Sans MS" pitchFamily="66" charset="0"/>
              </a:rPr>
              <a:t> affricate      ;</a:t>
            </a:r>
            <a:br>
              <a:rPr lang="it-IT" altLang="it-IT" sz="3200" dirty="0">
                <a:solidFill>
                  <a:srgbClr val="000000"/>
                </a:solidFill>
                <a:effectLst/>
                <a:latin typeface="Comic Sans MS" pitchFamily="66" charset="0"/>
              </a:rPr>
            </a:br>
            <a:r>
              <a:rPr lang="it-IT" altLang="it-IT" sz="3200" dirty="0">
                <a:solidFill>
                  <a:srgbClr val="000000"/>
                </a:solidFill>
                <a:effectLst/>
                <a:latin typeface="Comic Sans MS" pitchFamily="66" charset="0"/>
              </a:rPr>
              <a:t>   </a:t>
            </a:r>
            <a:br>
              <a:rPr lang="it-IT" sz="3200" b="1" dirty="0"/>
            </a:br>
            <a:br>
              <a:rPr lang="it-IT" altLang="it-IT" sz="3200" dirty="0">
                <a:solidFill>
                  <a:srgbClr val="000000"/>
                </a:solidFill>
                <a:effectLst/>
                <a:latin typeface="Comic Sans MS" pitchFamily="66" charset="0"/>
              </a:rPr>
            </a:br>
            <a:r>
              <a:rPr lang="it-IT" altLang="it-IT" sz="3200" dirty="0">
                <a:solidFill>
                  <a:srgbClr val="000000"/>
                </a:solidFill>
                <a:effectLst/>
                <a:latin typeface="Comic Sans MS" pitchFamily="66" charset="0"/>
              </a:rPr>
              <a:t> </a:t>
            </a:r>
            <a:br>
              <a:rPr lang="it-IT" altLang="it-IT" sz="3200" dirty="0">
                <a:solidFill>
                  <a:srgbClr val="000000"/>
                </a:solidFill>
                <a:effectLst/>
                <a:latin typeface="Comic Sans MS" pitchFamily="66" charset="0"/>
              </a:rPr>
            </a:br>
            <a:br>
              <a:rPr lang="it-IT" altLang="it-IT" sz="3200" dirty="0">
                <a:solidFill>
                  <a:srgbClr val="000000"/>
                </a:solidFill>
                <a:effectLst/>
                <a:latin typeface="Comic Sans MS" pitchFamily="66" charset="0"/>
              </a:rPr>
            </a:br>
            <a:r>
              <a:rPr lang="it-IT" altLang="it-IT" sz="3200" dirty="0">
                <a:solidFill>
                  <a:srgbClr val="000000"/>
                </a:solidFill>
                <a:effectLst/>
                <a:latin typeface="Comic Sans MS" pitchFamily="66" charset="0"/>
              </a:rPr>
              <a:t> </a:t>
            </a:r>
            <a:br>
              <a:rPr lang="it-IT" altLang="it-IT" sz="3200" dirty="0">
                <a:solidFill>
                  <a:srgbClr val="000000"/>
                </a:solidFill>
                <a:effectLst/>
                <a:latin typeface="Comic Sans MS" pitchFamily="66" charset="0"/>
              </a:rPr>
            </a:br>
            <a:endParaRPr lang="it-IT" altLang="it-IT" sz="3200" dirty="0">
              <a:solidFill>
                <a:srgbClr val="000000"/>
              </a:solidFill>
              <a:effectLst/>
              <a:latin typeface="Comic Sans MS" pitchFamily="66" charset="0"/>
            </a:endParaRPr>
          </a:p>
        </p:txBody>
      </p:sp>
      <p:sp>
        <p:nvSpPr>
          <p:cNvPr id="2" name="Rettangolo 1">
            <a:extLst>
              <a:ext uri="{FF2B5EF4-FFF2-40B4-BE49-F238E27FC236}">
                <a16:creationId xmlns:a16="http://schemas.microsoft.com/office/drawing/2014/main" id="{227F87F1-9B10-99C7-94EC-E963638821D5}"/>
              </a:ext>
            </a:extLst>
          </p:cNvPr>
          <p:cNvSpPr/>
          <p:nvPr/>
        </p:nvSpPr>
        <p:spPr>
          <a:xfrm>
            <a:off x="2627313" y="28575"/>
            <a:ext cx="3889375" cy="447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it-IT" dirty="0" err="1"/>
              <a:t>Classification</a:t>
            </a:r>
            <a:r>
              <a:rPr lang="it-IT" dirty="0"/>
              <a:t> </a:t>
            </a:r>
            <a:r>
              <a:rPr lang="it-IT" dirty="0" err="1"/>
              <a:t>of</a:t>
            </a:r>
            <a:r>
              <a:rPr lang="it-IT" dirty="0"/>
              <a:t> </a:t>
            </a:r>
            <a:r>
              <a:rPr lang="it-IT" dirty="0" err="1"/>
              <a:t>consonants</a:t>
            </a:r>
            <a:endParaRPr lang="it-IT" dirty="0"/>
          </a:p>
        </p:txBody>
      </p:sp>
      <p:pic>
        <p:nvPicPr>
          <p:cNvPr id="37893" name="Picture 5">
            <a:extLst>
              <a:ext uri="{FF2B5EF4-FFF2-40B4-BE49-F238E27FC236}">
                <a16:creationId xmlns:a16="http://schemas.microsoft.com/office/drawing/2014/main" id="{0D786F46-52F8-9CF5-E305-3B6BD739D8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280" y="5074619"/>
            <a:ext cx="1206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6">
            <a:extLst>
              <a:ext uri="{FF2B5EF4-FFF2-40B4-BE49-F238E27FC236}">
                <a16:creationId xmlns:a16="http://schemas.microsoft.com/office/drawing/2014/main" id="{E3E5CBD7-F1BF-7C34-8147-3DC3411869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176" y="6127874"/>
            <a:ext cx="11334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ppt_w</p:attrName>
                                        </p:attrNameLst>
                                      </p:cBhvr>
                                      <p:tavLst>
                                        <p:tav tm="0">
                                          <p:val>
                                            <p:fltVal val="0"/>
                                          </p:val>
                                        </p:tav>
                                        <p:tav tm="100000">
                                          <p:val>
                                            <p:strVal val="#ppt_w"/>
                                          </p:val>
                                        </p:tav>
                                      </p:tavLst>
                                    </p:anim>
                                    <p:anim calcmode="lin" valueType="num">
                                      <p:cBhvr>
                                        <p:cTn id="8" dur="1000" fill="hold"/>
                                        <p:tgtEl>
                                          <p:spTgt spid="5122"/>
                                        </p:tgtEl>
                                        <p:attrNameLst>
                                          <p:attrName>ppt_h</p:attrName>
                                        </p:attrNameLst>
                                      </p:cBhvr>
                                      <p:tavLst>
                                        <p:tav tm="0">
                                          <p:val>
                                            <p:fltVal val="0"/>
                                          </p:val>
                                        </p:tav>
                                        <p:tav tm="100000">
                                          <p:val>
                                            <p:strVal val="#ppt_h"/>
                                          </p:val>
                                        </p:tav>
                                      </p:tavLst>
                                    </p:anim>
                                    <p:anim calcmode="lin" valueType="num">
                                      <p:cBhvr>
                                        <p:cTn id="9" dur="1000" fill="hold"/>
                                        <p:tgtEl>
                                          <p:spTgt spid="512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122"/>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DATTILO.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23CF897D-2ACB-05EF-7F51-DE2C1E955C40}"/>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B63E30E1-62F5-9B4C-B6F2-6D9D8EB9ED87}" type="slidenum">
              <a:rPr lang="it-IT" altLang="it-IT" smtClean="0"/>
              <a:pPr>
                <a:defRPr/>
              </a:pPr>
              <a:t>17</a:t>
            </a:fld>
            <a:endParaRPr lang="it-IT" altLang="it-IT"/>
          </a:p>
        </p:txBody>
      </p:sp>
      <p:sp>
        <p:nvSpPr>
          <p:cNvPr id="5122" name="Rectangle 2">
            <a:extLst>
              <a:ext uri="{FF2B5EF4-FFF2-40B4-BE49-F238E27FC236}">
                <a16:creationId xmlns:a16="http://schemas.microsoft.com/office/drawing/2014/main" id="{CC23089B-C015-B5AD-4C8F-3FF6E2639525}"/>
              </a:ext>
            </a:extLst>
          </p:cNvPr>
          <p:cNvSpPr>
            <a:spLocks noGrp="1" noChangeArrowheads="1"/>
          </p:cNvSpPr>
          <p:nvPr>
            <p:ph type="title" idx="4294967295"/>
          </p:nvPr>
        </p:nvSpPr>
        <p:spPr>
          <a:xfrm>
            <a:off x="250825" y="404813"/>
            <a:ext cx="8893175" cy="6048375"/>
          </a:xfrm>
        </p:spPr>
        <p:txBody>
          <a:bodyPr/>
          <a:lstStyle/>
          <a:p>
            <a:pPr eaLnBrk="1" hangingPunct="1">
              <a:buFont typeface="Wingdings" pitchFamily="2" charset="2"/>
              <a:buChar char="Ø"/>
              <a:defRPr/>
            </a:pPr>
            <a:br>
              <a:rPr lang="it-IT" altLang="it-IT" sz="3200" dirty="0">
                <a:solidFill>
                  <a:srgbClr val="000000"/>
                </a:solidFill>
                <a:effectLst/>
                <a:latin typeface="Comic Sans MS" pitchFamily="66" charset="0"/>
              </a:rPr>
            </a:br>
            <a:br>
              <a:rPr lang="it-IT" altLang="it-IT" sz="3200" dirty="0">
                <a:solidFill>
                  <a:srgbClr val="000000"/>
                </a:solidFill>
                <a:effectLst/>
                <a:latin typeface="Comic Sans MS" pitchFamily="66" charset="0"/>
              </a:rPr>
            </a:b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manner</a:t>
            </a:r>
            <a:r>
              <a:rPr lang="it-IT" altLang="it-IT" sz="3200" dirty="0">
                <a:solidFill>
                  <a:srgbClr val="000000"/>
                </a:solidFill>
                <a:effectLst/>
                <a:latin typeface="Comic Sans MS" pitchFamily="66" charset="0"/>
              </a:rPr>
              <a:t> of </a:t>
            </a:r>
            <a:r>
              <a:rPr lang="it-IT" altLang="it-IT" sz="3200" dirty="0" err="1">
                <a:solidFill>
                  <a:srgbClr val="000000"/>
                </a:solidFill>
                <a:effectLst/>
                <a:latin typeface="Comic Sans MS" pitchFamily="66" charset="0"/>
              </a:rPr>
              <a:t>articulation</a:t>
            </a:r>
            <a:r>
              <a:rPr lang="it-IT" altLang="it-IT" sz="3200" dirty="0">
                <a:solidFill>
                  <a:srgbClr val="000000"/>
                </a:solidFill>
                <a:effectLst/>
                <a:latin typeface="Comic Sans MS" pitchFamily="66" charset="0"/>
              </a:rPr>
              <a:t>:</a:t>
            </a:r>
            <a:br>
              <a:rPr lang="it-IT" altLang="it-IT" sz="3200" dirty="0">
                <a:solidFill>
                  <a:srgbClr val="000000"/>
                </a:solidFill>
                <a:effectLst/>
                <a:latin typeface="Comic Sans MS" pitchFamily="66" charset="0"/>
              </a:rPr>
            </a:br>
            <a:br>
              <a:rPr lang="it-IT" altLang="it-IT" sz="3200" dirty="0">
                <a:solidFill>
                  <a:srgbClr val="000000"/>
                </a:solidFill>
                <a:effectLst/>
                <a:latin typeface="Comic Sans MS" pitchFamily="66" charset="0"/>
              </a:rPr>
            </a:br>
            <a:r>
              <a:rPr lang="it-IT" altLang="it-IT" sz="3200" b="1" dirty="0" err="1">
                <a:solidFill>
                  <a:srgbClr val="000000"/>
                </a:solidFill>
                <a:effectLst/>
                <a:latin typeface="Comic Sans MS" pitchFamily="66" charset="0"/>
              </a:rPr>
              <a:t>Nasals</a:t>
            </a:r>
            <a:r>
              <a:rPr lang="it-IT" altLang="it-IT" sz="3200" b="1" dirty="0">
                <a:solidFill>
                  <a:srgbClr val="000000"/>
                </a:solidFill>
                <a:effectLst/>
                <a:latin typeface="Comic Sans MS" pitchFamily="66" charset="0"/>
              </a:rPr>
              <a:t> </a:t>
            </a:r>
            <a:r>
              <a:rPr lang="it-IT" altLang="it-IT" sz="3200" dirty="0">
                <a:solidFill>
                  <a:srgbClr val="000000"/>
                </a:solidFill>
                <a:effectLst/>
                <a:latin typeface="Comic Sans MS" pitchFamily="66" charset="0"/>
              </a:rPr>
              <a:t>are </a:t>
            </a:r>
            <a:r>
              <a:rPr lang="it-IT" altLang="it-IT" sz="3200" dirty="0" err="1">
                <a:solidFill>
                  <a:srgbClr val="000000"/>
                </a:solidFill>
                <a:effectLst/>
                <a:latin typeface="Comic Sans MS" pitchFamily="66" charset="0"/>
              </a:rPr>
              <a:t>consonants</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which</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like</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plosives</a:t>
            </a:r>
            <a:r>
              <a:rPr lang="it-IT" altLang="it-IT" sz="3200" dirty="0">
                <a:solidFill>
                  <a:srgbClr val="000000"/>
                </a:solidFill>
                <a:effectLst/>
                <a:latin typeface="Comic Sans MS" pitchFamily="66" charset="0"/>
              </a:rPr>
              <a:t>, are </a:t>
            </a:r>
            <a:r>
              <a:rPr lang="it-IT" altLang="it-IT" sz="3200" dirty="0" err="1">
                <a:solidFill>
                  <a:srgbClr val="000000"/>
                </a:solidFill>
                <a:effectLst/>
                <a:latin typeface="Comic Sans MS" pitchFamily="66" charset="0"/>
              </a:rPr>
              <a:t>produced</a:t>
            </a:r>
            <a:r>
              <a:rPr lang="it-IT" altLang="it-IT" sz="3200" dirty="0">
                <a:solidFill>
                  <a:srgbClr val="000000"/>
                </a:solidFill>
                <a:effectLst/>
                <a:latin typeface="Comic Sans MS" pitchFamily="66" charset="0"/>
              </a:rPr>
              <a:t>  by </a:t>
            </a:r>
            <a:r>
              <a:rPr lang="it-IT" altLang="it-IT" sz="3200" dirty="0" err="1">
                <a:solidFill>
                  <a:srgbClr val="000000"/>
                </a:solidFill>
                <a:effectLst/>
                <a:latin typeface="Comic Sans MS" pitchFamily="66" charset="0"/>
              </a:rPr>
              <a:t>completely</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blocking</a:t>
            </a:r>
            <a:r>
              <a:rPr lang="it-IT" altLang="it-IT" sz="3200" dirty="0">
                <a:solidFill>
                  <a:srgbClr val="000000"/>
                </a:solidFill>
                <a:effectLst/>
                <a:latin typeface="Comic Sans MS" pitchFamily="66" charset="0"/>
              </a:rPr>
              <a:t> the </a:t>
            </a:r>
            <a:r>
              <a:rPr lang="it-IT" altLang="it-IT" sz="3200" dirty="0" err="1">
                <a:solidFill>
                  <a:srgbClr val="000000"/>
                </a:solidFill>
                <a:effectLst/>
                <a:latin typeface="Comic Sans MS" pitchFamily="66" charset="0"/>
              </a:rPr>
              <a:t>airstream</a:t>
            </a:r>
            <a:r>
              <a:rPr lang="it-IT" altLang="it-IT" sz="3200" dirty="0">
                <a:solidFill>
                  <a:srgbClr val="000000"/>
                </a:solidFill>
                <a:effectLst/>
                <a:latin typeface="Comic Sans MS" pitchFamily="66" charset="0"/>
              </a:rPr>
              <a:t>. But </a:t>
            </a:r>
            <a:r>
              <a:rPr lang="it-IT" altLang="it-IT" sz="3200" dirty="0" err="1">
                <a:solidFill>
                  <a:srgbClr val="000000"/>
                </a:solidFill>
                <a:effectLst/>
                <a:latin typeface="Comic Sans MS" pitchFamily="66" charset="0"/>
              </a:rPr>
              <a:t>there</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is</a:t>
            </a:r>
            <a:r>
              <a:rPr lang="it-IT" altLang="it-IT" sz="3200" dirty="0">
                <a:solidFill>
                  <a:srgbClr val="000000"/>
                </a:solidFill>
                <a:effectLst/>
                <a:latin typeface="Comic Sans MS" pitchFamily="66" charset="0"/>
              </a:rPr>
              <a:t> an </a:t>
            </a:r>
            <a:r>
              <a:rPr lang="it-IT" altLang="it-IT" sz="3200" dirty="0" err="1">
                <a:solidFill>
                  <a:srgbClr val="000000"/>
                </a:solidFill>
                <a:effectLst/>
                <a:latin typeface="Comic Sans MS" pitchFamily="66" charset="0"/>
              </a:rPr>
              <a:t>important</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difference</a:t>
            </a:r>
            <a:r>
              <a:rPr lang="it-IT" altLang="it-IT" sz="3200" dirty="0">
                <a:solidFill>
                  <a:srgbClr val="000000"/>
                </a:solidFill>
                <a:effectLst/>
                <a:latin typeface="Comic Sans MS" pitchFamily="66" charset="0"/>
              </a:rPr>
              <a:t>: the </a:t>
            </a:r>
            <a:r>
              <a:rPr lang="it-IT" altLang="it-IT" sz="3200" dirty="0" err="1">
                <a:solidFill>
                  <a:srgbClr val="000000"/>
                </a:solidFill>
                <a:effectLst/>
                <a:latin typeface="Comic Sans MS" pitchFamily="66" charset="0"/>
              </a:rPr>
              <a:t>airflow</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escapes</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through</a:t>
            </a:r>
            <a:r>
              <a:rPr lang="it-IT" altLang="it-IT" sz="3200" dirty="0">
                <a:solidFill>
                  <a:srgbClr val="000000"/>
                </a:solidFill>
                <a:effectLst/>
                <a:latin typeface="Comic Sans MS" pitchFamily="66" charset="0"/>
              </a:rPr>
              <a:t> the </a:t>
            </a:r>
            <a:r>
              <a:rPr lang="it-IT" altLang="it-IT" sz="3200" dirty="0" err="1">
                <a:solidFill>
                  <a:srgbClr val="000000"/>
                </a:solidFill>
                <a:effectLst/>
                <a:latin typeface="Comic Sans MS" pitchFamily="66" charset="0"/>
              </a:rPr>
              <a:t>nasal</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cavity</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hence</a:t>
            </a:r>
            <a:r>
              <a:rPr lang="it-IT" altLang="it-IT" sz="3200" dirty="0">
                <a:solidFill>
                  <a:srgbClr val="000000"/>
                </a:solidFill>
                <a:effectLst/>
                <a:latin typeface="Comic Sans MS" pitchFamily="66" charset="0"/>
              </a:rPr>
              <a:t> the </a:t>
            </a:r>
            <a:r>
              <a:rPr lang="it-IT" altLang="it-IT" sz="3200" dirty="0" err="1">
                <a:solidFill>
                  <a:srgbClr val="000000"/>
                </a:solidFill>
                <a:effectLst/>
                <a:latin typeface="Comic Sans MS" pitchFamily="66" charset="0"/>
              </a:rPr>
              <a:t>term</a:t>
            </a:r>
            <a:r>
              <a:rPr lang="it-IT" altLang="it-IT" sz="3200" dirty="0">
                <a:solidFill>
                  <a:srgbClr val="000000"/>
                </a:solidFill>
                <a:effectLst/>
                <a:latin typeface="Comic Sans MS" pitchFamily="66" charset="0"/>
              </a:rPr>
              <a:t> </a:t>
            </a:r>
            <a:r>
              <a:rPr lang="it-IT" altLang="it-IT" sz="3200" i="1" dirty="0" err="1">
                <a:solidFill>
                  <a:srgbClr val="000000"/>
                </a:solidFill>
                <a:effectLst/>
                <a:latin typeface="Comic Sans MS" pitchFamily="66" charset="0"/>
              </a:rPr>
              <a:t>nasals</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not</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through</a:t>
            </a:r>
            <a:r>
              <a:rPr lang="it-IT" altLang="it-IT" sz="3200" dirty="0">
                <a:solidFill>
                  <a:srgbClr val="000000"/>
                </a:solidFill>
                <a:effectLst/>
                <a:latin typeface="Comic Sans MS" pitchFamily="66" charset="0"/>
              </a:rPr>
              <a:t> the </a:t>
            </a:r>
            <a:r>
              <a:rPr lang="it-IT" altLang="it-IT" sz="3200" dirty="0" err="1">
                <a:solidFill>
                  <a:srgbClr val="000000"/>
                </a:solidFill>
                <a:effectLst/>
                <a:latin typeface="Comic Sans MS" pitchFamily="66" charset="0"/>
              </a:rPr>
              <a:t>mouth</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cavity</a:t>
            </a:r>
            <a:r>
              <a:rPr lang="it-IT" altLang="it-IT" sz="3200" dirty="0">
                <a:solidFill>
                  <a:srgbClr val="000000"/>
                </a:solidFill>
                <a:effectLst/>
                <a:latin typeface="Comic Sans MS" pitchFamily="66" charset="0"/>
              </a:rPr>
              <a:t>. </a:t>
            </a:r>
            <a:br>
              <a:rPr lang="it-IT" altLang="it-IT" sz="3200" dirty="0">
                <a:solidFill>
                  <a:srgbClr val="000000"/>
                </a:solidFill>
                <a:effectLst/>
                <a:latin typeface="Comic Sans MS" pitchFamily="66" charset="0"/>
              </a:rPr>
            </a:br>
            <a:br>
              <a:rPr lang="it-IT" altLang="it-IT" sz="3200" dirty="0">
                <a:solidFill>
                  <a:srgbClr val="000000"/>
                </a:solidFill>
                <a:effectLst/>
                <a:latin typeface="Comic Sans MS" pitchFamily="66" charset="0"/>
              </a:rPr>
            </a:br>
            <a:r>
              <a:rPr lang="it-IT" altLang="it-IT" sz="3200" dirty="0" err="1">
                <a:solidFill>
                  <a:srgbClr val="000000"/>
                </a:solidFill>
                <a:effectLst/>
                <a:latin typeface="Comic Sans MS" pitchFamily="66" charset="0"/>
              </a:rPr>
              <a:t>There</a:t>
            </a:r>
            <a:r>
              <a:rPr lang="it-IT" altLang="it-IT" sz="3200" dirty="0">
                <a:solidFill>
                  <a:srgbClr val="000000"/>
                </a:solidFill>
                <a:effectLst/>
                <a:latin typeface="Comic Sans MS" pitchFamily="66" charset="0"/>
              </a:rPr>
              <a:t> are </a:t>
            </a:r>
            <a:r>
              <a:rPr lang="it-IT" altLang="it-IT" sz="3200" dirty="0" err="1">
                <a:solidFill>
                  <a:srgbClr val="FF0000"/>
                </a:solidFill>
                <a:effectLst/>
                <a:latin typeface="Comic Sans MS" pitchFamily="66" charset="0"/>
              </a:rPr>
              <a:t>three</a:t>
            </a:r>
            <a:r>
              <a:rPr lang="it-IT" altLang="it-IT" sz="3200" dirty="0">
                <a:solidFill>
                  <a:srgbClr val="FF0000"/>
                </a:solidFill>
                <a:effectLst/>
                <a:latin typeface="Comic Sans MS" pitchFamily="66" charset="0"/>
              </a:rPr>
              <a:t> points of </a:t>
            </a:r>
            <a:r>
              <a:rPr lang="it-IT" altLang="it-IT" sz="3200" dirty="0" err="1">
                <a:solidFill>
                  <a:srgbClr val="FF0000"/>
                </a:solidFill>
                <a:effectLst/>
                <a:latin typeface="Comic Sans MS" pitchFamily="66" charset="0"/>
              </a:rPr>
              <a:t>articulations</a:t>
            </a:r>
            <a:r>
              <a:rPr lang="it-IT" altLang="it-IT" sz="3200" dirty="0">
                <a:solidFill>
                  <a:srgbClr val="000000"/>
                </a:solidFill>
                <a:effectLst/>
                <a:latin typeface="Comic Sans MS" pitchFamily="66" charset="0"/>
              </a:rPr>
              <a:t> for the </a:t>
            </a:r>
            <a:r>
              <a:rPr lang="it-IT" altLang="it-IT" sz="3200" dirty="0" err="1">
                <a:solidFill>
                  <a:srgbClr val="000000"/>
                </a:solidFill>
                <a:effectLst/>
                <a:latin typeface="Comic Sans MS" pitchFamily="66" charset="0"/>
              </a:rPr>
              <a:t>nasal</a:t>
            </a:r>
            <a:r>
              <a:rPr lang="it-IT" altLang="it-IT" sz="3200" dirty="0">
                <a:solidFill>
                  <a:srgbClr val="000000"/>
                </a:solidFill>
                <a:effectLst/>
                <a:latin typeface="Comic Sans MS" pitchFamily="66" charset="0"/>
              </a:rPr>
              <a:t> </a:t>
            </a:r>
            <a:r>
              <a:rPr lang="it-IT" altLang="it-IT" sz="3200" dirty="0" err="1">
                <a:solidFill>
                  <a:srgbClr val="000000"/>
                </a:solidFill>
                <a:effectLst/>
                <a:latin typeface="Comic Sans MS" pitchFamily="66" charset="0"/>
              </a:rPr>
              <a:t>consonants</a:t>
            </a:r>
            <a:r>
              <a:rPr lang="it-IT" altLang="it-IT" sz="3200" dirty="0">
                <a:solidFill>
                  <a:srgbClr val="000000"/>
                </a:solidFill>
                <a:effectLst/>
                <a:latin typeface="Comic Sans MS" pitchFamily="66" charset="0"/>
              </a:rPr>
              <a:t> in English: </a:t>
            </a:r>
            <a:r>
              <a:rPr lang="it-IT" altLang="it-IT" sz="3200" i="1" dirty="0" err="1">
                <a:solidFill>
                  <a:srgbClr val="000000"/>
                </a:solidFill>
                <a:effectLst/>
                <a:latin typeface="Comic Sans MS" pitchFamily="66" charset="0"/>
              </a:rPr>
              <a:t>bilabial</a:t>
            </a:r>
            <a:r>
              <a:rPr lang="it-IT" altLang="it-IT" sz="3200" dirty="0">
                <a:solidFill>
                  <a:srgbClr val="000000"/>
                </a:solidFill>
                <a:effectLst/>
                <a:latin typeface="Comic Sans MS" pitchFamily="66" charset="0"/>
              </a:rPr>
              <a:t>  [m], </a:t>
            </a:r>
            <a:r>
              <a:rPr lang="it-IT" altLang="it-IT" sz="3200" dirty="0" err="1">
                <a:solidFill>
                  <a:srgbClr val="000000"/>
                </a:solidFill>
                <a:effectLst/>
                <a:latin typeface="Comic Sans MS" pitchFamily="66" charset="0"/>
              </a:rPr>
              <a:t>alveolar</a:t>
            </a:r>
            <a:r>
              <a:rPr lang="it-IT" altLang="it-IT" sz="3200" dirty="0">
                <a:solidFill>
                  <a:srgbClr val="000000"/>
                </a:solidFill>
                <a:effectLst/>
                <a:latin typeface="Comic Sans MS" pitchFamily="66" charset="0"/>
              </a:rPr>
              <a:t> [n], and velar [ŋ]: .     </a:t>
            </a:r>
            <a:br>
              <a:rPr lang="it-IT" sz="3200" b="1" dirty="0"/>
            </a:br>
            <a:br>
              <a:rPr lang="it-IT" altLang="it-IT" sz="3200" dirty="0">
                <a:solidFill>
                  <a:srgbClr val="000000"/>
                </a:solidFill>
                <a:effectLst/>
                <a:latin typeface="Comic Sans MS" pitchFamily="66" charset="0"/>
              </a:rPr>
            </a:br>
            <a:r>
              <a:rPr lang="it-IT" altLang="it-IT" sz="3200" dirty="0">
                <a:solidFill>
                  <a:srgbClr val="000000"/>
                </a:solidFill>
                <a:effectLst/>
                <a:latin typeface="Comic Sans MS" pitchFamily="66" charset="0"/>
              </a:rPr>
              <a:t> </a:t>
            </a:r>
            <a:br>
              <a:rPr lang="it-IT" altLang="it-IT" sz="3200" dirty="0">
                <a:solidFill>
                  <a:srgbClr val="000000"/>
                </a:solidFill>
                <a:effectLst/>
                <a:latin typeface="Comic Sans MS" pitchFamily="66" charset="0"/>
              </a:rPr>
            </a:br>
            <a:br>
              <a:rPr lang="it-IT" altLang="it-IT" sz="3200" dirty="0">
                <a:solidFill>
                  <a:srgbClr val="000000"/>
                </a:solidFill>
                <a:effectLst/>
                <a:latin typeface="Comic Sans MS" pitchFamily="66" charset="0"/>
              </a:rPr>
            </a:br>
            <a:r>
              <a:rPr lang="it-IT" altLang="it-IT" sz="3200" dirty="0">
                <a:solidFill>
                  <a:srgbClr val="000000"/>
                </a:solidFill>
                <a:effectLst/>
                <a:latin typeface="Comic Sans MS" pitchFamily="66" charset="0"/>
              </a:rPr>
              <a:t> </a:t>
            </a:r>
            <a:br>
              <a:rPr lang="it-IT" altLang="it-IT" sz="3200" dirty="0">
                <a:solidFill>
                  <a:srgbClr val="000000"/>
                </a:solidFill>
                <a:effectLst/>
                <a:latin typeface="Comic Sans MS" pitchFamily="66" charset="0"/>
              </a:rPr>
            </a:br>
            <a:endParaRPr lang="it-IT" altLang="it-IT" sz="3200" dirty="0">
              <a:solidFill>
                <a:srgbClr val="000000"/>
              </a:solidFill>
              <a:effectLst/>
              <a:latin typeface="Comic Sans MS" pitchFamily="66" charset="0"/>
            </a:endParaRPr>
          </a:p>
        </p:txBody>
      </p:sp>
      <p:sp>
        <p:nvSpPr>
          <p:cNvPr id="2" name="Rettangolo 1">
            <a:extLst>
              <a:ext uri="{FF2B5EF4-FFF2-40B4-BE49-F238E27FC236}">
                <a16:creationId xmlns:a16="http://schemas.microsoft.com/office/drawing/2014/main" id="{02BDD6AA-634A-8294-5C0B-7C40F4A48E84}"/>
              </a:ext>
            </a:extLst>
          </p:cNvPr>
          <p:cNvSpPr/>
          <p:nvPr/>
        </p:nvSpPr>
        <p:spPr>
          <a:xfrm>
            <a:off x="2627313" y="28575"/>
            <a:ext cx="3889375" cy="447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it-IT" dirty="0" err="1"/>
              <a:t>Classification</a:t>
            </a:r>
            <a:r>
              <a:rPr lang="it-IT" dirty="0"/>
              <a:t> </a:t>
            </a:r>
            <a:r>
              <a:rPr lang="it-IT" dirty="0" err="1"/>
              <a:t>of</a:t>
            </a:r>
            <a:r>
              <a:rPr lang="it-IT" dirty="0"/>
              <a:t> </a:t>
            </a:r>
            <a:r>
              <a:rPr lang="it-IT" dirty="0" err="1"/>
              <a:t>consonants</a:t>
            </a: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ppt_w</p:attrName>
                                        </p:attrNameLst>
                                      </p:cBhvr>
                                      <p:tavLst>
                                        <p:tav tm="0">
                                          <p:val>
                                            <p:fltVal val="0"/>
                                          </p:val>
                                        </p:tav>
                                        <p:tav tm="100000">
                                          <p:val>
                                            <p:strVal val="#ppt_w"/>
                                          </p:val>
                                        </p:tav>
                                      </p:tavLst>
                                    </p:anim>
                                    <p:anim calcmode="lin" valueType="num">
                                      <p:cBhvr>
                                        <p:cTn id="8" dur="1000" fill="hold"/>
                                        <p:tgtEl>
                                          <p:spTgt spid="5122"/>
                                        </p:tgtEl>
                                        <p:attrNameLst>
                                          <p:attrName>ppt_h</p:attrName>
                                        </p:attrNameLst>
                                      </p:cBhvr>
                                      <p:tavLst>
                                        <p:tav tm="0">
                                          <p:val>
                                            <p:fltVal val="0"/>
                                          </p:val>
                                        </p:tav>
                                        <p:tav tm="100000">
                                          <p:val>
                                            <p:strVal val="#ppt_h"/>
                                          </p:val>
                                        </p:tav>
                                      </p:tavLst>
                                    </p:anim>
                                    <p:anim calcmode="lin" valueType="num">
                                      <p:cBhvr>
                                        <p:cTn id="9" dur="1000" fill="hold"/>
                                        <p:tgtEl>
                                          <p:spTgt spid="512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122"/>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DATTILO.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a:extLst>
              <a:ext uri="{FF2B5EF4-FFF2-40B4-BE49-F238E27FC236}">
                <a16:creationId xmlns:a16="http://schemas.microsoft.com/office/drawing/2014/main" id="{069626E8-988E-3FAB-8F87-61082FF552BB}"/>
              </a:ext>
            </a:extLst>
          </p:cNvPr>
          <p:cNvSpPr>
            <a:spLocks noGrp="1"/>
          </p:cNvSpPr>
          <p:nvPr>
            <p:ph type="sldNum" sz="quarter" idx="12"/>
          </p:nvPr>
        </p:nvSpPr>
        <p:spPr/>
        <p:txBody>
          <a:bodyPr/>
          <a:lstStyle>
            <a:lvl1pPr>
              <a:spcBef>
                <a:spcPct val="20000"/>
              </a:spcBef>
              <a:buClr>
                <a:schemeClr val="hlink"/>
              </a:buClr>
              <a:buSzPct val="70000"/>
              <a:buFont typeface="Wingdings" pitchFamily="2" charset="2"/>
              <a:buChar char="u"/>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lr>
                <a:schemeClr val="tx2"/>
              </a:buClr>
              <a:buSzPct val="70000"/>
              <a:buFont typeface="Wingdings" pitchFamily="2" charset="2"/>
              <a:buChar char="u"/>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lr>
                <a:schemeClr val="folHlink"/>
              </a:buClr>
              <a:buSzPct val="70000"/>
              <a:buFont typeface="Wingdings" pitchFamily="2" charset="2"/>
              <a:buChar char="u"/>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9pPr>
          </a:lstStyle>
          <a:p>
            <a:pPr>
              <a:spcBef>
                <a:spcPct val="0"/>
              </a:spcBef>
              <a:buClrTx/>
              <a:buSzTx/>
              <a:buFontTx/>
              <a:buNone/>
              <a:defRPr/>
            </a:pPr>
            <a:fld id="{49A99674-D95B-B34E-91EE-41FB0285A952}" type="slidenum">
              <a:rPr lang="it-IT" altLang="it-IT" sz="1200" smtClean="0"/>
              <a:pPr>
                <a:spcBef>
                  <a:spcPct val="0"/>
                </a:spcBef>
                <a:buClrTx/>
                <a:buSzTx/>
                <a:buFontTx/>
                <a:buNone/>
                <a:defRPr/>
              </a:pPr>
              <a:t>18</a:t>
            </a:fld>
            <a:endParaRPr lang="it-IT" altLang="it-IT" sz="1200"/>
          </a:p>
        </p:txBody>
      </p:sp>
      <p:sp>
        <p:nvSpPr>
          <p:cNvPr id="10242" name="Rectangle 2">
            <a:extLst>
              <a:ext uri="{FF2B5EF4-FFF2-40B4-BE49-F238E27FC236}">
                <a16:creationId xmlns:a16="http://schemas.microsoft.com/office/drawing/2014/main" id="{86700BC2-5433-C509-081C-8126822914E2}"/>
              </a:ext>
            </a:extLst>
          </p:cNvPr>
          <p:cNvSpPr>
            <a:spLocks noGrp="1" noChangeArrowheads="1"/>
          </p:cNvSpPr>
          <p:nvPr>
            <p:ph type="title"/>
          </p:nvPr>
        </p:nvSpPr>
        <p:spPr/>
        <p:txBody>
          <a:bodyPr/>
          <a:lstStyle/>
          <a:p>
            <a:pPr eaLnBrk="1" hangingPunct="1">
              <a:defRPr/>
            </a:pPr>
            <a:r>
              <a:rPr lang="it-IT" b="1">
                <a:solidFill>
                  <a:srgbClr val="FF0000"/>
                </a:solidFill>
              </a:rPr>
              <a:t>The sounds of English</a:t>
            </a:r>
            <a:endParaRPr lang="it-IT"/>
          </a:p>
        </p:txBody>
      </p:sp>
      <p:sp>
        <p:nvSpPr>
          <p:cNvPr id="10243" name="Rectangle 3">
            <a:extLst>
              <a:ext uri="{FF2B5EF4-FFF2-40B4-BE49-F238E27FC236}">
                <a16:creationId xmlns:a16="http://schemas.microsoft.com/office/drawing/2014/main" id="{9BE0E358-76F7-587C-887D-5E9BA3269A99}"/>
              </a:ext>
            </a:extLst>
          </p:cNvPr>
          <p:cNvSpPr>
            <a:spLocks noGrp="1" noChangeArrowheads="1"/>
          </p:cNvSpPr>
          <p:nvPr>
            <p:ph type="body" idx="1"/>
          </p:nvPr>
        </p:nvSpPr>
        <p:spPr>
          <a:xfrm>
            <a:off x="468313" y="1268413"/>
            <a:ext cx="8351837" cy="5184775"/>
          </a:xfrm>
        </p:spPr>
        <p:txBody>
          <a:bodyPr/>
          <a:lstStyle/>
          <a:p>
            <a:pPr marL="0" indent="0" eaLnBrk="1" hangingPunct="1">
              <a:lnSpc>
                <a:spcPct val="90000"/>
              </a:lnSpc>
              <a:buFont typeface="Wingdings" pitchFamily="2" charset="2"/>
              <a:buNone/>
              <a:defRPr/>
            </a:pPr>
            <a:r>
              <a:rPr lang="en-GB" sz="2800" b="1" u="sng" dirty="0">
                <a:solidFill>
                  <a:schemeClr val="folHlink"/>
                </a:solidFill>
                <a:latin typeface="Comic Sans MS" pitchFamily="66" charset="0"/>
              </a:rPr>
              <a:t>VOWEL</a:t>
            </a:r>
            <a:endParaRPr lang="en-GB" sz="2800" b="1" dirty="0">
              <a:solidFill>
                <a:schemeClr val="folHlink"/>
              </a:solidFill>
              <a:latin typeface="Comic Sans MS" pitchFamily="66" charset="0"/>
            </a:endParaRPr>
          </a:p>
          <a:p>
            <a:pPr eaLnBrk="1" hangingPunct="1">
              <a:lnSpc>
                <a:spcPct val="90000"/>
              </a:lnSpc>
              <a:buFont typeface="Wingdings" pitchFamily="2" charset="2"/>
              <a:buNone/>
              <a:defRPr/>
            </a:pPr>
            <a:endParaRPr lang="en-GB" sz="2800" dirty="0">
              <a:solidFill>
                <a:srgbClr val="19C725"/>
              </a:solidFill>
              <a:latin typeface="Comic Sans MS" pitchFamily="66" charset="0"/>
            </a:endParaRPr>
          </a:p>
          <a:p>
            <a:pPr eaLnBrk="1" hangingPunct="1">
              <a:lnSpc>
                <a:spcPct val="90000"/>
              </a:lnSpc>
              <a:buFont typeface="Wingdings" pitchFamily="2" charset="2"/>
              <a:buNone/>
              <a:defRPr/>
            </a:pPr>
            <a:r>
              <a:rPr lang="en-GB" dirty="0">
                <a:solidFill>
                  <a:srgbClr val="000000"/>
                </a:solidFill>
                <a:effectLst/>
                <a:latin typeface="Comic Sans MS" pitchFamily="66" charset="0"/>
              </a:rPr>
              <a:t>A sound made without any such restrictions in the airflow.</a:t>
            </a:r>
          </a:p>
          <a:p>
            <a:pPr eaLnBrk="1" hangingPunct="1">
              <a:lnSpc>
                <a:spcPct val="90000"/>
              </a:lnSpc>
              <a:buFont typeface="Wingdings" pitchFamily="2" charset="2"/>
              <a:buNone/>
              <a:defRPr/>
            </a:pPr>
            <a:endParaRPr lang="en-GB" sz="2800" dirty="0">
              <a:solidFill>
                <a:srgbClr val="19C725"/>
              </a:solidFill>
              <a:latin typeface="Comic Sans MS" pitchFamily="66" charset="0"/>
            </a:endParaRPr>
          </a:p>
          <a:p>
            <a:pPr eaLnBrk="1" hangingPunct="1">
              <a:lnSpc>
                <a:spcPct val="90000"/>
              </a:lnSpc>
              <a:buFont typeface="Wingdings" pitchFamily="2" charset="2"/>
              <a:buNone/>
              <a:defRPr/>
            </a:pPr>
            <a:r>
              <a:rPr lang="en-GB" sz="2800" dirty="0">
                <a:solidFill>
                  <a:srgbClr val="0033CC"/>
                </a:solidFill>
                <a:effectLst/>
                <a:latin typeface="Comic Sans MS" pitchFamily="66" charset="0"/>
              </a:rPr>
              <a:t>The 20 vowel sounds may be divided into 12 'pure' vowel sounds or </a:t>
            </a:r>
            <a:r>
              <a:rPr lang="en-GB" sz="2800" dirty="0" err="1">
                <a:solidFill>
                  <a:srgbClr val="0033CC"/>
                </a:solidFill>
                <a:effectLst/>
                <a:latin typeface="Comic Sans MS" pitchFamily="66" charset="0"/>
              </a:rPr>
              <a:t>monothongs</a:t>
            </a:r>
            <a:r>
              <a:rPr lang="en-GB" sz="2800" dirty="0">
                <a:solidFill>
                  <a:srgbClr val="0033CC"/>
                </a:solidFill>
                <a:effectLst/>
                <a:latin typeface="Comic Sans MS" pitchFamily="66" charset="0"/>
              </a:rPr>
              <a:t>, and 8 diphthongs.</a:t>
            </a:r>
          </a:p>
          <a:p>
            <a:pPr eaLnBrk="1" hangingPunct="1">
              <a:lnSpc>
                <a:spcPct val="90000"/>
              </a:lnSpc>
              <a:buFont typeface="Wingdings" pitchFamily="2" charset="2"/>
              <a:buNone/>
              <a:defRPr/>
            </a:pPr>
            <a:endParaRPr lang="en-GB" sz="2400" dirty="0">
              <a:solidFill>
                <a:srgbClr val="0033CC"/>
              </a:solidFill>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p:cTn id="7" dur="500" fill="hold"/>
                                        <p:tgtEl>
                                          <p:spTgt spid="1024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43">
                                            <p:txEl>
                                              <p:pRg st="0" end="0"/>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0" end="0"/>
                                            </p:txEl>
                                          </p:spTgt>
                                        </p:tgtEl>
                                        <p:attrNameLst>
                                          <p:attrName>ppt_c</p:attrName>
                                        </p:attrNameLst>
                                      </p:cBhvr>
                                      <p:to>
                                        <a:srgbClr val="FFFF00"/>
                                      </p:to>
                                    </p:animClr>
                                  </p:sub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43">
                                            <p:txEl>
                                              <p:pRg st="2" end="2"/>
                                            </p:txEl>
                                          </p:spTgt>
                                        </p:tgtEl>
                                        <p:attrNameLst>
                                          <p:attrName>style.visibility</p:attrName>
                                        </p:attrNameLst>
                                      </p:cBhvr>
                                      <p:to>
                                        <p:strVal val="visible"/>
                                      </p:to>
                                    </p:set>
                                    <p:anim calcmode="lin" valueType="num">
                                      <p:cBhvr>
                                        <p:cTn id="13" dur="500" fill="hold"/>
                                        <p:tgtEl>
                                          <p:spTgt spid="10243">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10243">
                                            <p:txEl>
                                              <p:pRg st="2" end="2"/>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2" end="2"/>
                                            </p:txEl>
                                          </p:spTgt>
                                        </p:tgtEl>
                                        <p:attrNameLst>
                                          <p:attrName>ppt_c</p:attrName>
                                        </p:attrNameLst>
                                      </p:cBhvr>
                                      <p:to>
                                        <a:srgbClr val="FFFF00"/>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43">
                                            <p:txEl>
                                              <p:pRg st="4" end="4"/>
                                            </p:txEl>
                                          </p:spTgt>
                                        </p:tgtEl>
                                        <p:attrNameLst>
                                          <p:attrName>style.visibility</p:attrName>
                                        </p:attrNameLst>
                                      </p:cBhvr>
                                      <p:to>
                                        <p:strVal val="visible"/>
                                      </p:to>
                                    </p:set>
                                    <p:anim calcmode="lin" valueType="num">
                                      <p:cBhvr>
                                        <p:cTn id="19" dur="500" fill="hold"/>
                                        <p:tgtEl>
                                          <p:spTgt spid="10243">
                                            <p:txEl>
                                              <p:pRg st="4" end="4"/>
                                            </p:txEl>
                                          </p:spTgt>
                                        </p:tgtEl>
                                        <p:attrNameLst>
                                          <p:attrName>ppt_w</p:attrName>
                                        </p:attrNameLst>
                                      </p:cBhvr>
                                      <p:tavLst>
                                        <p:tav tm="0">
                                          <p:val>
                                            <p:fltVal val="0"/>
                                          </p:val>
                                        </p:tav>
                                        <p:tav tm="100000">
                                          <p:val>
                                            <p:strVal val="#ppt_w"/>
                                          </p:val>
                                        </p:tav>
                                      </p:tavLst>
                                    </p:anim>
                                    <p:anim calcmode="lin" valueType="num">
                                      <p:cBhvr>
                                        <p:cTn id="20" dur="500" fill="hold"/>
                                        <p:tgtEl>
                                          <p:spTgt spid="10243">
                                            <p:txEl>
                                              <p:pRg st="4" end="4"/>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4" end="4"/>
                                            </p:txEl>
                                          </p:spTgt>
                                        </p:tgtEl>
                                        <p:attrNameLst>
                                          <p:attrName>ppt_c</p:attrName>
                                        </p:attrNameLst>
                                      </p:cBhvr>
                                      <p:to>
                                        <a:srgbClr val="FFFF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a:extLst>
              <a:ext uri="{FF2B5EF4-FFF2-40B4-BE49-F238E27FC236}">
                <a16:creationId xmlns:a16="http://schemas.microsoft.com/office/drawing/2014/main" id="{2136D11B-9FC1-3B7E-8FC0-E8138B38CF0C}"/>
              </a:ext>
            </a:extLst>
          </p:cNvPr>
          <p:cNvSpPr>
            <a:spLocks noGrp="1"/>
          </p:cNvSpPr>
          <p:nvPr>
            <p:ph type="sldNum" sz="quarter" idx="12"/>
          </p:nvPr>
        </p:nvSpPr>
        <p:spPr/>
        <p:txBody>
          <a:bodyPr/>
          <a:lstStyle>
            <a:lvl1pPr>
              <a:spcBef>
                <a:spcPct val="20000"/>
              </a:spcBef>
              <a:buClr>
                <a:schemeClr val="hlink"/>
              </a:buClr>
              <a:buSzPct val="70000"/>
              <a:buFont typeface="Wingdings" pitchFamily="2" charset="2"/>
              <a:buChar char="u"/>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lr>
                <a:schemeClr val="tx2"/>
              </a:buClr>
              <a:buSzPct val="70000"/>
              <a:buFont typeface="Wingdings" pitchFamily="2" charset="2"/>
              <a:buChar char="u"/>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lr>
                <a:schemeClr val="folHlink"/>
              </a:buClr>
              <a:buSzPct val="70000"/>
              <a:buFont typeface="Wingdings" pitchFamily="2" charset="2"/>
              <a:buChar char="u"/>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9pPr>
          </a:lstStyle>
          <a:p>
            <a:pPr>
              <a:spcBef>
                <a:spcPct val="0"/>
              </a:spcBef>
              <a:buClrTx/>
              <a:buSzTx/>
              <a:buFontTx/>
              <a:buNone/>
              <a:defRPr/>
            </a:pPr>
            <a:fld id="{A7BFA5FA-87E3-3944-97E4-154F8A89F534}" type="slidenum">
              <a:rPr lang="it-IT" altLang="it-IT" sz="1200" smtClean="0"/>
              <a:pPr>
                <a:spcBef>
                  <a:spcPct val="0"/>
                </a:spcBef>
                <a:buClrTx/>
                <a:buSzTx/>
                <a:buFontTx/>
                <a:buNone/>
                <a:defRPr/>
              </a:pPr>
              <a:t>19</a:t>
            </a:fld>
            <a:endParaRPr lang="it-IT" altLang="it-IT" sz="1200"/>
          </a:p>
        </p:txBody>
      </p:sp>
      <p:sp>
        <p:nvSpPr>
          <p:cNvPr id="2" name="Segnaposto contenuto 1">
            <a:extLst>
              <a:ext uri="{FF2B5EF4-FFF2-40B4-BE49-F238E27FC236}">
                <a16:creationId xmlns:a16="http://schemas.microsoft.com/office/drawing/2014/main" id="{17D413D6-4934-8D25-3D34-32DB55F29958}"/>
              </a:ext>
            </a:extLst>
          </p:cNvPr>
          <p:cNvSpPr>
            <a:spLocks noGrp="1"/>
          </p:cNvSpPr>
          <p:nvPr>
            <p:ph idx="1"/>
          </p:nvPr>
        </p:nvSpPr>
        <p:spPr/>
        <p:txBody>
          <a:bodyPr/>
          <a:lstStyle/>
          <a:p>
            <a:pPr eaLnBrk="1" hangingPunct="1">
              <a:defRPr/>
            </a:pPr>
            <a:endParaRPr lang="it-IT" dirty="0"/>
          </a:p>
        </p:txBody>
      </p:sp>
      <p:sp>
        <p:nvSpPr>
          <p:cNvPr id="3" name="Titolo 2">
            <a:extLst>
              <a:ext uri="{FF2B5EF4-FFF2-40B4-BE49-F238E27FC236}">
                <a16:creationId xmlns:a16="http://schemas.microsoft.com/office/drawing/2014/main" id="{74CBD690-CF31-989E-3507-650B7E426158}"/>
              </a:ext>
            </a:extLst>
          </p:cNvPr>
          <p:cNvSpPr>
            <a:spLocks noGrp="1"/>
          </p:cNvSpPr>
          <p:nvPr>
            <p:ph type="title"/>
          </p:nvPr>
        </p:nvSpPr>
        <p:spPr/>
        <p:txBody>
          <a:bodyPr/>
          <a:lstStyle/>
          <a:p>
            <a:pPr eaLnBrk="1" hangingPunct="1">
              <a:defRPr/>
            </a:pPr>
            <a:endParaRPr lang="it-IT"/>
          </a:p>
        </p:txBody>
      </p:sp>
      <p:pic>
        <p:nvPicPr>
          <p:cNvPr id="40964" name="Picture 2">
            <a:extLst>
              <a:ext uri="{FF2B5EF4-FFF2-40B4-BE49-F238E27FC236}">
                <a16:creationId xmlns:a16="http://schemas.microsoft.com/office/drawing/2014/main" id="{F805CE0D-01C0-8923-C5BC-E81FB34716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838" y="166688"/>
            <a:ext cx="8696325" cy="652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a:extLst>
              <a:ext uri="{FF2B5EF4-FFF2-40B4-BE49-F238E27FC236}">
                <a16:creationId xmlns:a16="http://schemas.microsoft.com/office/drawing/2014/main" id="{97696CCA-0E35-EED9-503C-7B1C99871A1F}"/>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B70E299A-42D0-C34F-AF1C-A35147860C0C}" type="slidenum">
              <a:rPr lang="it-IT" altLang="it-IT" smtClean="0"/>
              <a:pPr>
                <a:defRPr/>
              </a:pPr>
              <a:t>2</a:t>
            </a:fld>
            <a:endParaRPr lang="it-IT" altLang="it-IT"/>
          </a:p>
        </p:txBody>
      </p:sp>
      <p:sp>
        <p:nvSpPr>
          <p:cNvPr id="8194" name="Rectangle 2">
            <a:extLst>
              <a:ext uri="{FF2B5EF4-FFF2-40B4-BE49-F238E27FC236}">
                <a16:creationId xmlns:a16="http://schemas.microsoft.com/office/drawing/2014/main" id="{D8F41A1B-EB26-71DE-9583-472593B42775}"/>
              </a:ext>
            </a:extLst>
          </p:cNvPr>
          <p:cNvSpPr>
            <a:spLocks noGrp="1" noChangeArrowheads="1"/>
          </p:cNvSpPr>
          <p:nvPr>
            <p:ph type="title"/>
          </p:nvPr>
        </p:nvSpPr>
        <p:spPr>
          <a:xfrm>
            <a:off x="395288" y="260350"/>
            <a:ext cx="8229600" cy="1139825"/>
          </a:xfrm>
        </p:spPr>
        <p:txBody>
          <a:bodyPr/>
          <a:lstStyle/>
          <a:p>
            <a:pPr algn="l" eaLnBrk="1" hangingPunct="1">
              <a:defRPr/>
            </a:pPr>
            <a:br>
              <a:rPr lang="it-IT" b="1"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r>
              <a:rPr lang="it-IT" b="1" dirty="0" err="1">
                <a:solidFill>
                  <a:srgbClr val="FF0000"/>
                </a:solidFill>
                <a:latin typeface="Book Antiqua" pitchFamily="18" charset="0"/>
              </a:rPr>
              <a:t>Phonetics</a:t>
            </a:r>
            <a:r>
              <a:rPr lang="it-IT" b="1" dirty="0">
                <a:solidFill>
                  <a:srgbClr val="FF0000"/>
                </a:solidFill>
                <a:latin typeface="Book Antiqua" pitchFamily="18" charset="0"/>
              </a:rPr>
              <a:t> and </a:t>
            </a:r>
            <a:r>
              <a:rPr lang="it-IT" b="1" dirty="0" err="1">
                <a:solidFill>
                  <a:srgbClr val="FF0000"/>
                </a:solidFill>
                <a:latin typeface="Book Antiqua" pitchFamily="18" charset="0"/>
              </a:rPr>
              <a:t>Phonology</a:t>
            </a:r>
            <a:br>
              <a:rPr lang="it-IT" b="1" dirty="0">
                <a:solidFill>
                  <a:srgbClr val="FF0000"/>
                </a:solidFill>
                <a:latin typeface="Book Antiqua" pitchFamily="18" charset="0"/>
              </a:rPr>
            </a:br>
            <a:br>
              <a:rPr lang="it-IT" b="1" dirty="0">
                <a:solidFill>
                  <a:srgbClr val="FF0000"/>
                </a:solidFill>
                <a:latin typeface="Book Antiqua" pitchFamily="18" charset="0"/>
              </a:rPr>
            </a:br>
            <a:r>
              <a:rPr lang="it-IT" sz="3200" dirty="0">
                <a:solidFill>
                  <a:srgbClr val="FF0000"/>
                </a:solidFill>
                <a:latin typeface="Book Antiqua" pitchFamily="18" charset="0"/>
              </a:rPr>
              <a:t>The </a:t>
            </a:r>
            <a:r>
              <a:rPr lang="it-IT" sz="3200" dirty="0" err="1">
                <a:solidFill>
                  <a:srgbClr val="FF0000"/>
                </a:solidFill>
                <a:latin typeface="Book Antiqua" pitchFamily="18" charset="0"/>
              </a:rPr>
              <a:t>smallest</a:t>
            </a:r>
            <a:r>
              <a:rPr lang="it-IT" sz="3200" dirty="0">
                <a:solidFill>
                  <a:srgbClr val="FF0000"/>
                </a:solidFill>
                <a:latin typeface="Book Antiqua" pitchFamily="18" charset="0"/>
              </a:rPr>
              <a:t>  </a:t>
            </a:r>
            <a:r>
              <a:rPr lang="it-IT" sz="3200" dirty="0" err="1">
                <a:solidFill>
                  <a:srgbClr val="FF0000"/>
                </a:solidFill>
                <a:latin typeface="Book Antiqua" pitchFamily="18" charset="0"/>
              </a:rPr>
              <a:t>unit</a:t>
            </a:r>
            <a:r>
              <a:rPr lang="it-IT" sz="3200" dirty="0">
                <a:solidFill>
                  <a:srgbClr val="FF0000"/>
                </a:solidFill>
                <a:latin typeface="Book Antiqua" pitchFamily="18" charset="0"/>
              </a:rPr>
              <a:t> of </a:t>
            </a:r>
            <a:r>
              <a:rPr lang="it-IT" sz="3200" dirty="0" err="1">
                <a:solidFill>
                  <a:srgbClr val="002060"/>
                </a:solidFill>
                <a:latin typeface="Book Antiqua" pitchFamily="18" charset="0"/>
              </a:rPr>
              <a:t>Phonology</a:t>
            </a:r>
            <a:r>
              <a:rPr lang="it-IT" sz="3200" dirty="0">
                <a:solidFill>
                  <a:srgbClr val="002060"/>
                </a:solidFill>
                <a:latin typeface="Book Antiqua" pitchFamily="18" charset="0"/>
              </a:rPr>
              <a:t> </a:t>
            </a:r>
            <a:r>
              <a:rPr lang="it-IT" sz="3200" dirty="0" err="1">
                <a:solidFill>
                  <a:srgbClr val="FF0000"/>
                </a:solidFill>
                <a:latin typeface="Book Antiqua" pitchFamily="18" charset="0"/>
              </a:rPr>
              <a:t>is</a:t>
            </a:r>
            <a:r>
              <a:rPr lang="it-IT" sz="3200" dirty="0">
                <a:solidFill>
                  <a:srgbClr val="FF0000"/>
                </a:solidFill>
                <a:latin typeface="Book Antiqua" pitchFamily="18" charset="0"/>
              </a:rPr>
              <a:t> the </a:t>
            </a:r>
            <a:r>
              <a:rPr lang="it-IT" sz="3200" b="1" dirty="0" err="1">
                <a:solidFill>
                  <a:srgbClr val="002060"/>
                </a:solidFill>
                <a:latin typeface="Book Antiqua" pitchFamily="18" charset="0"/>
              </a:rPr>
              <a:t>phoneme</a:t>
            </a:r>
            <a:r>
              <a:rPr lang="it-IT" sz="2800" dirty="0">
                <a:solidFill>
                  <a:srgbClr val="FF0000"/>
                </a:solidFill>
                <a:latin typeface="Book Antiqua" pitchFamily="18" charset="0"/>
              </a:rPr>
              <a:t>: </a:t>
            </a:r>
            <a:br>
              <a:rPr lang="it-IT" sz="2800" dirty="0">
                <a:solidFill>
                  <a:srgbClr val="FF0000"/>
                </a:solidFill>
                <a:latin typeface="Book Antiqua" pitchFamily="18" charset="0"/>
              </a:rPr>
            </a:br>
            <a:r>
              <a:rPr lang="it-IT" sz="2800" dirty="0">
                <a:solidFill>
                  <a:srgbClr val="FF0000"/>
                </a:solidFill>
                <a:latin typeface="Book Antiqua" pitchFamily="18" charset="0"/>
              </a:rPr>
              <a:t>the </a:t>
            </a:r>
            <a:r>
              <a:rPr lang="it-IT" sz="2800" dirty="0" err="1">
                <a:solidFill>
                  <a:srgbClr val="FF0000"/>
                </a:solidFill>
                <a:latin typeface="Book Antiqua" pitchFamily="18" charset="0"/>
              </a:rPr>
              <a:t>phoneme</a:t>
            </a:r>
            <a:r>
              <a:rPr lang="it-IT" sz="2800" dirty="0">
                <a:solidFill>
                  <a:srgbClr val="FF0000"/>
                </a:solidFill>
                <a:latin typeface="Book Antiqua" pitchFamily="18" charset="0"/>
              </a:rPr>
              <a:t>, </a:t>
            </a:r>
            <a:r>
              <a:rPr lang="it-IT" sz="2800" dirty="0" err="1">
                <a:solidFill>
                  <a:srgbClr val="FF0000"/>
                </a:solidFill>
                <a:latin typeface="Book Antiqua" pitchFamily="18" charset="0"/>
              </a:rPr>
              <a:t>which</a:t>
            </a:r>
            <a:r>
              <a:rPr lang="it-IT" sz="2800" dirty="0">
                <a:solidFill>
                  <a:srgbClr val="FF0000"/>
                </a:solidFill>
                <a:latin typeface="Book Antiqua" pitchFamily="18" charset="0"/>
              </a:rPr>
              <a:t> </a:t>
            </a:r>
            <a:r>
              <a:rPr lang="it-IT" sz="2800" dirty="0" err="1">
                <a:solidFill>
                  <a:srgbClr val="FF0000"/>
                </a:solidFill>
                <a:latin typeface="Book Antiqua" pitchFamily="18" charset="0"/>
              </a:rPr>
              <a:t>is</a:t>
            </a:r>
            <a:r>
              <a:rPr lang="it-IT" sz="2800" dirty="0">
                <a:solidFill>
                  <a:srgbClr val="FF0000"/>
                </a:solidFill>
                <a:latin typeface="Book Antiqua" pitchFamily="18" charset="0"/>
              </a:rPr>
              <a:t> an abstract </a:t>
            </a:r>
            <a:r>
              <a:rPr lang="it-IT" sz="2800" dirty="0" err="1">
                <a:solidFill>
                  <a:srgbClr val="FF0000"/>
                </a:solidFill>
                <a:latin typeface="Book Antiqua" pitchFamily="18" charset="0"/>
              </a:rPr>
              <a:t>idealized</a:t>
            </a:r>
            <a:r>
              <a:rPr lang="it-IT" sz="2800" dirty="0">
                <a:solidFill>
                  <a:srgbClr val="FF0000"/>
                </a:solidFill>
                <a:latin typeface="Book Antiqua" pitchFamily="18" charset="0"/>
              </a:rPr>
              <a:t> </a:t>
            </a:r>
            <a:r>
              <a:rPr lang="it-IT" sz="2800" dirty="0" err="1">
                <a:solidFill>
                  <a:srgbClr val="FF0000"/>
                </a:solidFill>
                <a:latin typeface="Book Antiqua" pitchFamily="18" charset="0"/>
              </a:rPr>
              <a:t>unit</a:t>
            </a:r>
            <a:r>
              <a:rPr lang="it-IT" sz="2800" dirty="0">
                <a:solidFill>
                  <a:srgbClr val="FF0000"/>
                </a:solidFill>
                <a:latin typeface="Book Antiqua" pitchFamily="18" charset="0"/>
              </a:rPr>
              <a:t>, </a:t>
            </a:r>
            <a:r>
              <a:rPr lang="it-IT" sz="2800" dirty="0" err="1">
                <a:solidFill>
                  <a:srgbClr val="FF0000"/>
                </a:solidFill>
                <a:latin typeface="Book Antiqua" pitchFamily="18" charset="0"/>
              </a:rPr>
              <a:t>has</a:t>
            </a:r>
            <a:r>
              <a:rPr lang="it-IT" sz="2800" dirty="0">
                <a:solidFill>
                  <a:srgbClr val="FF0000"/>
                </a:solidFill>
                <a:latin typeface="Book Antiqua" pitchFamily="18" charset="0"/>
              </a:rPr>
              <a:t> </a:t>
            </a:r>
            <a:r>
              <a:rPr lang="it-IT" sz="2800" dirty="0" err="1">
                <a:solidFill>
                  <a:srgbClr val="FF0000"/>
                </a:solidFill>
                <a:latin typeface="Book Antiqua" pitchFamily="18" charset="0"/>
              </a:rPr>
              <a:t>meaning-differentiation</a:t>
            </a:r>
            <a:r>
              <a:rPr lang="it-IT" sz="2800" dirty="0">
                <a:solidFill>
                  <a:srgbClr val="FF0000"/>
                </a:solidFill>
                <a:latin typeface="Book Antiqua" pitchFamily="18" charset="0"/>
              </a:rPr>
              <a:t> </a:t>
            </a:r>
            <a:r>
              <a:rPr lang="it-IT" sz="2800" dirty="0" err="1">
                <a:solidFill>
                  <a:srgbClr val="FF0000"/>
                </a:solidFill>
                <a:latin typeface="Book Antiqua" pitchFamily="18" charset="0"/>
              </a:rPr>
              <a:t>function</a:t>
            </a:r>
            <a:r>
              <a:rPr lang="it-IT" sz="2800" dirty="0">
                <a:solidFill>
                  <a:srgbClr val="FF0000"/>
                </a:solidFill>
                <a:latin typeface="Book Antiqua" pitchFamily="18" charset="0"/>
              </a:rPr>
              <a:t>.  The test </a:t>
            </a:r>
            <a:r>
              <a:rPr lang="it-IT" sz="2800" dirty="0" err="1">
                <a:solidFill>
                  <a:srgbClr val="FF0000"/>
                </a:solidFill>
                <a:latin typeface="Book Antiqua" pitchFamily="18" charset="0"/>
              </a:rPr>
              <a:t>for</a:t>
            </a:r>
            <a:r>
              <a:rPr lang="it-IT" sz="2800" dirty="0">
                <a:solidFill>
                  <a:srgbClr val="FF0000"/>
                </a:solidFill>
                <a:latin typeface="Book Antiqua" pitchFamily="18" charset="0"/>
              </a:rPr>
              <a:t> </a:t>
            </a:r>
            <a:r>
              <a:rPr lang="it-IT" sz="2800" dirty="0" err="1">
                <a:solidFill>
                  <a:srgbClr val="FF0000"/>
                </a:solidFill>
                <a:latin typeface="Book Antiqua" pitchFamily="18" charset="0"/>
              </a:rPr>
              <a:t>these</a:t>
            </a:r>
            <a:r>
              <a:rPr lang="it-IT" sz="2800" dirty="0">
                <a:solidFill>
                  <a:srgbClr val="FF0000"/>
                </a:solidFill>
                <a:latin typeface="Book Antiqua" pitchFamily="18" charset="0"/>
              </a:rPr>
              <a:t> </a:t>
            </a:r>
            <a:r>
              <a:rPr lang="it-IT" sz="2800" dirty="0" err="1">
                <a:solidFill>
                  <a:srgbClr val="FF0000"/>
                </a:solidFill>
                <a:latin typeface="Book Antiqua" pitchFamily="18" charset="0"/>
              </a:rPr>
              <a:t>smallest</a:t>
            </a:r>
            <a:r>
              <a:rPr lang="it-IT" sz="2800" dirty="0">
                <a:solidFill>
                  <a:srgbClr val="FF0000"/>
                </a:solidFill>
                <a:latin typeface="Book Antiqua" pitchFamily="18" charset="0"/>
              </a:rPr>
              <a:t> </a:t>
            </a:r>
            <a:r>
              <a:rPr lang="it-IT" sz="2800" dirty="0" err="1">
                <a:solidFill>
                  <a:srgbClr val="FF0000"/>
                </a:solidFill>
                <a:latin typeface="Book Antiqua" pitchFamily="18" charset="0"/>
              </a:rPr>
              <a:t>distinct</a:t>
            </a:r>
            <a:r>
              <a:rPr lang="it-IT" sz="2800" dirty="0">
                <a:solidFill>
                  <a:srgbClr val="FF0000"/>
                </a:solidFill>
                <a:latin typeface="Book Antiqua" pitchFamily="18" charset="0"/>
              </a:rPr>
              <a:t> </a:t>
            </a:r>
            <a:r>
              <a:rPr lang="it-IT" sz="2800" dirty="0" err="1">
                <a:solidFill>
                  <a:srgbClr val="FF0000"/>
                </a:solidFill>
                <a:latin typeface="Book Antiqua" pitchFamily="18" charset="0"/>
              </a:rPr>
              <a:t>units</a:t>
            </a:r>
            <a:r>
              <a:rPr lang="it-IT" sz="2800" dirty="0">
                <a:solidFill>
                  <a:srgbClr val="FF0000"/>
                </a:solidFill>
                <a:latin typeface="Book Antiqua" pitchFamily="18" charset="0"/>
              </a:rPr>
              <a:t>  </a:t>
            </a:r>
            <a:r>
              <a:rPr lang="it-IT" sz="2800" dirty="0" err="1">
                <a:solidFill>
                  <a:srgbClr val="FF0000"/>
                </a:solidFill>
                <a:latin typeface="Book Antiqua" pitchFamily="18" charset="0"/>
              </a:rPr>
              <a:t>is</a:t>
            </a:r>
            <a:r>
              <a:rPr lang="it-IT" sz="2800" dirty="0">
                <a:solidFill>
                  <a:srgbClr val="FF0000"/>
                </a:solidFill>
                <a:latin typeface="Book Antiqua" pitchFamily="18" charset="0"/>
              </a:rPr>
              <a:t> the </a:t>
            </a:r>
            <a:r>
              <a:rPr lang="it-IT" sz="2800" dirty="0">
                <a:solidFill>
                  <a:srgbClr val="000099"/>
                </a:solidFill>
                <a:latin typeface="Book Antiqua" pitchFamily="18" charset="0"/>
              </a:rPr>
              <a:t>minimal </a:t>
            </a:r>
            <a:r>
              <a:rPr lang="it-IT" sz="2800" dirty="0" err="1">
                <a:solidFill>
                  <a:srgbClr val="000099"/>
                </a:solidFill>
                <a:latin typeface="Book Antiqua" pitchFamily="18" charset="0"/>
              </a:rPr>
              <a:t>pair</a:t>
            </a:r>
            <a:r>
              <a:rPr lang="it-IT" sz="2800" dirty="0">
                <a:solidFill>
                  <a:srgbClr val="000099"/>
                </a:solidFill>
                <a:latin typeface="Book Antiqua" pitchFamily="18" charset="0"/>
              </a:rPr>
              <a:t> test, e.g. </a:t>
            </a:r>
            <a:r>
              <a:rPr lang="it-IT" sz="2800" dirty="0" err="1">
                <a:solidFill>
                  <a:srgbClr val="000099"/>
                </a:solidFill>
                <a:latin typeface="Book Antiqua" pitchFamily="18" charset="0"/>
              </a:rPr>
              <a:t>when</a:t>
            </a:r>
            <a:r>
              <a:rPr lang="it-IT" sz="2800" dirty="0">
                <a:solidFill>
                  <a:srgbClr val="000099"/>
                </a:solidFill>
                <a:latin typeface="Book Antiqua" pitchFamily="18" charset="0"/>
              </a:rPr>
              <a:t> a </a:t>
            </a:r>
            <a:r>
              <a:rPr lang="it-IT" sz="2800" dirty="0" err="1">
                <a:solidFill>
                  <a:srgbClr val="000099"/>
                </a:solidFill>
                <a:latin typeface="Book Antiqua" pitchFamily="18" charset="0"/>
              </a:rPr>
              <a:t>difference</a:t>
            </a:r>
            <a:r>
              <a:rPr lang="it-IT" sz="2800" dirty="0">
                <a:solidFill>
                  <a:srgbClr val="000099"/>
                </a:solidFill>
                <a:latin typeface="Book Antiqua" pitchFamily="18" charset="0"/>
              </a:rPr>
              <a:t> in sound </a:t>
            </a:r>
            <a:r>
              <a:rPr lang="it-IT" sz="2800" dirty="0" err="1">
                <a:solidFill>
                  <a:srgbClr val="000099"/>
                </a:solidFill>
                <a:latin typeface="Book Antiqua" pitchFamily="18" charset="0"/>
              </a:rPr>
              <a:t>structure</a:t>
            </a:r>
            <a:r>
              <a:rPr lang="it-IT" sz="2800" dirty="0">
                <a:solidFill>
                  <a:srgbClr val="000099"/>
                </a:solidFill>
                <a:latin typeface="Book Antiqua" pitchFamily="18" charset="0"/>
              </a:rPr>
              <a:t> </a:t>
            </a:r>
            <a:r>
              <a:rPr lang="it-IT" sz="2800" dirty="0" err="1">
                <a:solidFill>
                  <a:srgbClr val="000099"/>
                </a:solidFill>
                <a:latin typeface="Book Antiqua" pitchFamily="18" charset="0"/>
              </a:rPr>
              <a:t>causes</a:t>
            </a:r>
            <a:r>
              <a:rPr lang="it-IT" sz="2800" dirty="0">
                <a:solidFill>
                  <a:srgbClr val="000099"/>
                </a:solidFill>
                <a:latin typeface="Book Antiqua" pitchFamily="18" charset="0"/>
              </a:rPr>
              <a:t> a </a:t>
            </a:r>
            <a:r>
              <a:rPr lang="it-IT" sz="2800" dirty="0" err="1">
                <a:solidFill>
                  <a:srgbClr val="000099"/>
                </a:solidFill>
                <a:latin typeface="Book Antiqua" pitchFamily="18" charset="0"/>
              </a:rPr>
              <a:t>difference</a:t>
            </a:r>
            <a:r>
              <a:rPr lang="it-IT" sz="2800" dirty="0">
                <a:solidFill>
                  <a:srgbClr val="000099"/>
                </a:solidFill>
                <a:latin typeface="Book Antiqua" pitchFamily="18" charset="0"/>
              </a:rPr>
              <a:t> in </a:t>
            </a:r>
            <a:r>
              <a:rPr lang="it-IT" sz="2800" dirty="0" err="1">
                <a:solidFill>
                  <a:srgbClr val="000099"/>
                </a:solidFill>
                <a:latin typeface="Book Antiqua" pitchFamily="18" charset="0"/>
              </a:rPr>
              <a:t>meaning</a:t>
            </a:r>
            <a:r>
              <a:rPr lang="it-IT" sz="2800" dirty="0">
                <a:solidFill>
                  <a:srgbClr val="000099"/>
                </a:solidFill>
                <a:latin typeface="Book Antiqua" pitchFamily="18" charset="0"/>
              </a:rPr>
              <a:t>. </a:t>
            </a:r>
            <a:r>
              <a:rPr lang="it-IT" sz="2800" dirty="0">
                <a:solidFill>
                  <a:srgbClr val="FF0000"/>
                </a:solidFill>
                <a:latin typeface="Book Antiqua" pitchFamily="18" charset="0"/>
              </a:rPr>
              <a:t> </a:t>
            </a:r>
            <a:r>
              <a:rPr lang="it-IT" sz="2800" dirty="0" err="1">
                <a:solidFill>
                  <a:srgbClr val="FF0000"/>
                </a:solidFill>
                <a:latin typeface="Book Antiqua" pitchFamily="18" charset="0"/>
              </a:rPr>
              <a:t>Ship</a:t>
            </a:r>
            <a:r>
              <a:rPr lang="it-IT" sz="2800" dirty="0">
                <a:solidFill>
                  <a:srgbClr val="FF0000"/>
                </a:solidFill>
                <a:latin typeface="Book Antiqua" pitchFamily="18" charset="0"/>
              </a:rPr>
              <a:t> [i], </a:t>
            </a:r>
            <a:r>
              <a:rPr lang="it-IT" sz="2800" dirty="0" err="1">
                <a:solidFill>
                  <a:srgbClr val="FF0000"/>
                </a:solidFill>
                <a:latin typeface="Book Antiqua" pitchFamily="18" charset="0"/>
              </a:rPr>
              <a:t>sheep</a:t>
            </a:r>
            <a:r>
              <a:rPr lang="it-IT" sz="2800" dirty="0">
                <a:solidFill>
                  <a:srgbClr val="FF0000"/>
                </a:solidFill>
                <a:latin typeface="Book Antiqua" pitchFamily="18" charset="0"/>
              </a:rPr>
              <a:t> [i:].  </a:t>
            </a:r>
            <a:br>
              <a:rPr lang="it-IT" sz="2800" dirty="0">
                <a:solidFill>
                  <a:srgbClr val="FF0000"/>
                </a:solidFill>
                <a:latin typeface="Book Antiqua" pitchFamily="18" charset="0"/>
              </a:rPr>
            </a:br>
            <a:br>
              <a:rPr lang="it-IT" sz="2800" dirty="0">
                <a:solidFill>
                  <a:srgbClr val="FF0000"/>
                </a:solidFill>
                <a:latin typeface="Book Antiqua" pitchFamily="18" charset="0"/>
              </a:rPr>
            </a:br>
            <a:br>
              <a:rPr lang="it-IT" b="1" dirty="0">
                <a:solidFill>
                  <a:srgbClr val="FF0000"/>
                </a:solidFill>
                <a:latin typeface="Book Antiqua" pitchFamily="18" charset="0"/>
              </a:rPr>
            </a:br>
            <a:br>
              <a:rPr lang="it-IT" b="1" dirty="0">
                <a:solidFill>
                  <a:srgbClr val="FF0000"/>
                </a:solidFill>
                <a:latin typeface="Book Antiqua" pitchFamily="18" charset="0"/>
              </a:rPr>
            </a:br>
            <a:r>
              <a:rPr lang="it-IT" b="1" dirty="0">
                <a:solidFill>
                  <a:srgbClr val="FF0000"/>
                </a:solidFill>
                <a:latin typeface="Book Antiqua" pitchFamily="18" charset="0"/>
              </a:rPr>
              <a:t> </a:t>
            </a:r>
            <a:endParaRPr lang="it-IT" dirty="0">
              <a:solidFill>
                <a:schemeClr val="tx1"/>
              </a:solidFill>
              <a:latin typeface="Book Antiqua" pitchFamily="18" charset="0"/>
            </a:endParaRPr>
          </a:p>
        </p:txBody>
      </p:sp>
      <p:sp>
        <p:nvSpPr>
          <p:cNvPr id="16387" name="Rectangle 3">
            <a:extLst>
              <a:ext uri="{FF2B5EF4-FFF2-40B4-BE49-F238E27FC236}">
                <a16:creationId xmlns:a16="http://schemas.microsoft.com/office/drawing/2014/main" id="{D15A4ABC-1F88-FC91-D0AB-F45FD1D5D3F3}"/>
              </a:ext>
            </a:extLst>
          </p:cNvPr>
          <p:cNvSpPr>
            <a:spLocks noGrp="1" noChangeArrowheads="1"/>
          </p:cNvSpPr>
          <p:nvPr>
            <p:ph type="body" idx="1"/>
          </p:nvPr>
        </p:nvSpPr>
        <p:spPr>
          <a:xfrm>
            <a:off x="395288" y="6453188"/>
            <a:ext cx="8218487" cy="46037"/>
          </a:xfrm>
        </p:spPr>
        <p:txBody>
          <a:bodyPr/>
          <a:lstStyle/>
          <a:p>
            <a:pPr eaLnBrk="1" hangingPunct="1"/>
            <a:endParaRPr lang="en-GB" altLang="it-IT">
              <a:solidFill>
                <a:srgbClr val="000000"/>
              </a:solidFill>
              <a:effectLst/>
            </a:endParaRPr>
          </a:p>
          <a:p>
            <a:pPr eaLnBrk="1" hangingPunct="1">
              <a:buFont typeface="Wingdings" pitchFamily="2" charset="2"/>
              <a:buNone/>
            </a:pPr>
            <a:endParaRPr lang="en-GB" altLang="it-IT" u="sng">
              <a:solidFill>
                <a:srgbClr val="000000"/>
              </a:solidFill>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a:extLst>
              <a:ext uri="{FF2B5EF4-FFF2-40B4-BE49-F238E27FC236}">
                <a16:creationId xmlns:a16="http://schemas.microsoft.com/office/drawing/2014/main" id="{AE309CDB-410A-0E2A-E53B-D0BB3FA3EE64}"/>
              </a:ext>
            </a:extLst>
          </p:cNvPr>
          <p:cNvSpPr>
            <a:spLocks noGrp="1"/>
          </p:cNvSpPr>
          <p:nvPr>
            <p:ph type="sldNum" sz="quarter" idx="12"/>
          </p:nvPr>
        </p:nvSpPr>
        <p:spPr/>
        <p:txBody>
          <a:bodyPr/>
          <a:lstStyle>
            <a:lvl1pPr>
              <a:spcBef>
                <a:spcPct val="20000"/>
              </a:spcBef>
              <a:buClr>
                <a:schemeClr val="hlink"/>
              </a:buClr>
              <a:buSzPct val="70000"/>
              <a:buFont typeface="Wingdings" pitchFamily="2" charset="2"/>
              <a:buChar char="u"/>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lr>
                <a:schemeClr val="tx2"/>
              </a:buClr>
              <a:buSzPct val="70000"/>
              <a:buFont typeface="Wingdings" pitchFamily="2" charset="2"/>
              <a:buChar char="u"/>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lr>
                <a:schemeClr val="folHlink"/>
              </a:buClr>
              <a:buSzPct val="70000"/>
              <a:buFont typeface="Wingdings" pitchFamily="2" charset="2"/>
              <a:buChar char="u"/>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9pPr>
          </a:lstStyle>
          <a:p>
            <a:pPr>
              <a:spcBef>
                <a:spcPct val="0"/>
              </a:spcBef>
              <a:buClrTx/>
              <a:buSzTx/>
              <a:buFontTx/>
              <a:buNone/>
              <a:defRPr/>
            </a:pPr>
            <a:fld id="{88FC8952-2983-DC45-AECB-1CD17D65A0CF}" type="slidenum">
              <a:rPr lang="it-IT" altLang="it-IT" sz="1200" smtClean="0"/>
              <a:pPr>
                <a:spcBef>
                  <a:spcPct val="0"/>
                </a:spcBef>
                <a:buClrTx/>
                <a:buSzTx/>
                <a:buFontTx/>
                <a:buNone/>
                <a:defRPr/>
              </a:pPr>
              <a:t>20</a:t>
            </a:fld>
            <a:endParaRPr lang="it-IT" altLang="it-IT" sz="1200"/>
          </a:p>
        </p:txBody>
      </p:sp>
      <p:sp>
        <p:nvSpPr>
          <p:cNvPr id="10242" name="Rectangle 2">
            <a:extLst>
              <a:ext uri="{FF2B5EF4-FFF2-40B4-BE49-F238E27FC236}">
                <a16:creationId xmlns:a16="http://schemas.microsoft.com/office/drawing/2014/main" id="{CD9770A1-F416-B0EA-D57C-CE63339AB24F}"/>
              </a:ext>
            </a:extLst>
          </p:cNvPr>
          <p:cNvSpPr>
            <a:spLocks noGrp="1" noChangeArrowheads="1"/>
          </p:cNvSpPr>
          <p:nvPr>
            <p:ph type="title"/>
          </p:nvPr>
        </p:nvSpPr>
        <p:spPr>
          <a:xfrm>
            <a:off x="395288" y="-171450"/>
            <a:ext cx="8229600" cy="1257300"/>
          </a:xfrm>
        </p:spPr>
        <p:txBody>
          <a:bodyPr/>
          <a:lstStyle/>
          <a:p>
            <a:pPr eaLnBrk="1" hangingPunct="1">
              <a:defRPr/>
            </a:pPr>
            <a:r>
              <a:rPr lang="it-IT" b="1" dirty="0" err="1">
                <a:solidFill>
                  <a:srgbClr val="FF0000"/>
                </a:solidFill>
              </a:rPr>
              <a:t>Describing</a:t>
            </a:r>
            <a:r>
              <a:rPr lang="it-IT" b="1" dirty="0">
                <a:solidFill>
                  <a:srgbClr val="FF0000"/>
                </a:solidFill>
              </a:rPr>
              <a:t> </a:t>
            </a:r>
            <a:r>
              <a:rPr lang="it-IT" b="1" dirty="0" err="1">
                <a:solidFill>
                  <a:srgbClr val="FF0000"/>
                </a:solidFill>
              </a:rPr>
              <a:t>vowels</a:t>
            </a:r>
            <a:endParaRPr lang="it-IT" dirty="0"/>
          </a:p>
        </p:txBody>
      </p:sp>
      <p:sp>
        <p:nvSpPr>
          <p:cNvPr id="10243" name="Rectangle 3">
            <a:extLst>
              <a:ext uri="{FF2B5EF4-FFF2-40B4-BE49-F238E27FC236}">
                <a16:creationId xmlns:a16="http://schemas.microsoft.com/office/drawing/2014/main" id="{27EC3D62-FA64-BFAF-5C2E-438E25F251C2}"/>
              </a:ext>
            </a:extLst>
          </p:cNvPr>
          <p:cNvSpPr>
            <a:spLocks noGrp="1" noChangeArrowheads="1"/>
          </p:cNvSpPr>
          <p:nvPr>
            <p:ph type="body" idx="1"/>
          </p:nvPr>
        </p:nvSpPr>
        <p:spPr>
          <a:xfrm>
            <a:off x="0" y="981075"/>
            <a:ext cx="9145588" cy="5545138"/>
          </a:xfrm>
        </p:spPr>
        <p:txBody>
          <a:bodyPr/>
          <a:lstStyle/>
          <a:p>
            <a:pPr eaLnBrk="1" hangingPunct="1">
              <a:lnSpc>
                <a:spcPct val="90000"/>
              </a:lnSpc>
              <a:buFont typeface="Wingdings" pitchFamily="2" charset="2"/>
              <a:buNone/>
            </a:pPr>
            <a:r>
              <a:rPr lang="en-GB" altLang="it-IT" sz="2400">
                <a:solidFill>
                  <a:srgbClr val="0033CC"/>
                </a:solidFill>
                <a:effectLst/>
                <a:latin typeface="Comic Sans MS" panose="030F0902030302020204" pitchFamily="66" charset="0"/>
              </a:rPr>
              <a:t>	From a phonetic point of view, vowels are articulated with a relatively open configuration of the vocal tract: no part of the mouth is closed and no audible friction is made.</a:t>
            </a:r>
          </a:p>
          <a:p>
            <a:pPr eaLnBrk="1" hangingPunct="1">
              <a:lnSpc>
                <a:spcPct val="90000"/>
              </a:lnSpc>
              <a:buFont typeface="Wingdings" pitchFamily="2" charset="2"/>
              <a:buNone/>
            </a:pPr>
            <a:endParaRPr lang="en-GB" altLang="it-IT" sz="2400">
              <a:solidFill>
                <a:srgbClr val="0033CC"/>
              </a:solidFill>
              <a:effectLst/>
              <a:latin typeface="Comic Sans MS" panose="030F0902030302020204" pitchFamily="66" charset="0"/>
            </a:endParaRPr>
          </a:p>
          <a:p>
            <a:pPr eaLnBrk="1" hangingPunct="1">
              <a:lnSpc>
                <a:spcPct val="90000"/>
              </a:lnSpc>
              <a:buFont typeface="Wingdings" pitchFamily="2" charset="2"/>
              <a:buNone/>
            </a:pPr>
            <a:r>
              <a:rPr lang="en-GB" altLang="it-IT" sz="2400">
                <a:solidFill>
                  <a:srgbClr val="0033CC"/>
                </a:solidFill>
                <a:effectLst/>
                <a:latin typeface="Comic Sans MS" panose="030F0902030302020204" pitchFamily="66" charset="0"/>
              </a:rPr>
              <a:t>	From a phonological point of view, vowels occupy the middle of the syllable. Consonants, by contrast, are found at the edges or margins of syllables.</a:t>
            </a:r>
          </a:p>
          <a:p>
            <a:pPr eaLnBrk="1" hangingPunct="1">
              <a:lnSpc>
                <a:spcPct val="90000"/>
              </a:lnSpc>
              <a:buFont typeface="Wingdings" pitchFamily="2" charset="2"/>
              <a:buNone/>
            </a:pPr>
            <a:r>
              <a:rPr lang="en-GB" altLang="it-IT" sz="2400">
                <a:solidFill>
                  <a:srgbClr val="0033CC"/>
                </a:solidFill>
                <a:effectLst/>
                <a:latin typeface="Comic Sans MS" panose="030F0902030302020204" pitchFamily="66" charset="0"/>
              </a:rPr>
              <a:t>	BIG </a:t>
            </a:r>
            <a:r>
              <a:rPr lang="it-IT" altLang="it-IT" sz="2400">
                <a:solidFill>
                  <a:srgbClr val="000000"/>
                </a:solidFill>
                <a:effectLst/>
              </a:rPr>
              <a:t>[bɪg]; </a:t>
            </a:r>
            <a:r>
              <a:rPr lang="it-IT" altLang="it-IT" sz="2400">
                <a:solidFill>
                  <a:srgbClr val="0033CC"/>
                </a:solidFill>
                <a:effectLst/>
              </a:rPr>
              <a:t>CAP </a:t>
            </a:r>
            <a:r>
              <a:rPr lang="it-IT" altLang="it-IT" sz="2400">
                <a:solidFill>
                  <a:srgbClr val="000099"/>
                </a:solidFill>
                <a:effectLst/>
              </a:rPr>
              <a:t>[kæp].</a:t>
            </a:r>
          </a:p>
          <a:p>
            <a:pPr eaLnBrk="1" hangingPunct="1">
              <a:lnSpc>
                <a:spcPct val="90000"/>
              </a:lnSpc>
              <a:buFont typeface="Wingdings" pitchFamily="2" charset="2"/>
              <a:buNone/>
            </a:pPr>
            <a:r>
              <a:rPr lang="it-IT" altLang="it-IT" sz="2400">
                <a:solidFill>
                  <a:srgbClr val="000099"/>
                </a:solidFill>
                <a:effectLst/>
                <a:latin typeface="Comic Sans MS" panose="030F0902030302020204" pitchFamily="66" charset="0"/>
              </a:rPr>
              <a:t>	</a:t>
            </a:r>
          </a:p>
          <a:p>
            <a:pPr eaLnBrk="1" hangingPunct="1">
              <a:lnSpc>
                <a:spcPct val="90000"/>
              </a:lnSpc>
              <a:buFont typeface="Wingdings" pitchFamily="2" charset="2"/>
              <a:buNone/>
            </a:pPr>
            <a:r>
              <a:rPr lang="it-IT" altLang="it-IT" sz="2400">
                <a:solidFill>
                  <a:srgbClr val="000099"/>
                </a:solidFill>
                <a:effectLst/>
                <a:latin typeface="Comic Sans MS" panose="030F0902030302020204" pitchFamily="66" charset="0"/>
              </a:rPr>
              <a:t>	The letter Y can be described as either a consonant when it occupies the edges (YET), and as a vowel when it acts as a vowel (MY).</a:t>
            </a:r>
          </a:p>
          <a:p>
            <a:pPr eaLnBrk="1" hangingPunct="1">
              <a:lnSpc>
                <a:spcPct val="90000"/>
              </a:lnSpc>
              <a:buFont typeface="Wingdings" pitchFamily="2" charset="2"/>
              <a:buNone/>
            </a:pPr>
            <a:r>
              <a:rPr lang="it-IT" altLang="it-IT" sz="2400">
                <a:solidFill>
                  <a:srgbClr val="000099"/>
                </a:solidFill>
                <a:effectLst/>
                <a:latin typeface="Comic Sans MS" panose="030F0902030302020204" pitchFamily="66" charset="0"/>
              </a:rPr>
              <a:t>	Vowels involve the vibration of the vocal cords (voicing), and their distinctive resonances are made by varying the shape of the mouth.</a:t>
            </a:r>
          </a:p>
          <a:p>
            <a:pPr eaLnBrk="1" hangingPunct="1">
              <a:lnSpc>
                <a:spcPct val="90000"/>
              </a:lnSpc>
              <a:buFont typeface="Wingdings" pitchFamily="2" charset="2"/>
              <a:buNone/>
            </a:pPr>
            <a:endParaRPr lang="en-GB" altLang="it-IT" sz="2400">
              <a:solidFill>
                <a:srgbClr val="000099"/>
              </a:solidFill>
              <a:effectLst/>
              <a:latin typeface="Comic Sans MS" panose="030F0902030302020204" pitchFamily="66" charset="0"/>
            </a:endParaRPr>
          </a:p>
          <a:p>
            <a:pPr eaLnBrk="1" hangingPunct="1">
              <a:lnSpc>
                <a:spcPct val="90000"/>
              </a:lnSpc>
              <a:buFont typeface="Wingdings" pitchFamily="2" charset="2"/>
              <a:buNone/>
            </a:pPr>
            <a:endParaRPr lang="en-GB" altLang="it-IT" sz="2400">
              <a:solidFill>
                <a:srgbClr val="0033CC"/>
              </a:solidFill>
              <a:effectLst/>
              <a:latin typeface="Comic Sans MS" panose="030F09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p:cTn id="7" dur="500" fill="hold"/>
                                        <p:tgtEl>
                                          <p:spTgt spid="1024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43">
                                            <p:txEl>
                                              <p:pRg st="0" end="0"/>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0" end="0"/>
                                            </p:txEl>
                                          </p:spTgt>
                                        </p:tgtEl>
                                        <p:attrNameLst>
                                          <p:attrName>ppt_c</p:attrName>
                                        </p:attrNameLst>
                                      </p:cBhvr>
                                      <p:to>
                                        <a:srgbClr val="FFFF00"/>
                                      </p:to>
                                    </p:animClr>
                                  </p:sub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43">
                                            <p:txEl>
                                              <p:pRg st="2" end="2"/>
                                            </p:txEl>
                                          </p:spTgt>
                                        </p:tgtEl>
                                        <p:attrNameLst>
                                          <p:attrName>style.visibility</p:attrName>
                                        </p:attrNameLst>
                                      </p:cBhvr>
                                      <p:to>
                                        <p:strVal val="visible"/>
                                      </p:to>
                                    </p:set>
                                    <p:anim calcmode="lin" valueType="num">
                                      <p:cBhvr>
                                        <p:cTn id="13" dur="500" fill="hold"/>
                                        <p:tgtEl>
                                          <p:spTgt spid="10243">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10243">
                                            <p:txEl>
                                              <p:pRg st="2" end="2"/>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2" end="2"/>
                                            </p:txEl>
                                          </p:spTgt>
                                        </p:tgtEl>
                                        <p:attrNameLst>
                                          <p:attrName>ppt_c</p:attrName>
                                        </p:attrNameLst>
                                      </p:cBhvr>
                                      <p:to>
                                        <a:srgbClr val="FFFF00"/>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43">
                                            <p:txEl>
                                              <p:pRg st="3" end="3"/>
                                            </p:txEl>
                                          </p:spTgt>
                                        </p:tgtEl>
                                        <p:attrNameLst>
                                          <p:attrName>style.visibility</p:attrName>
                                        </p:attrNameLst>
                                      </p:cBhvr>
                                      <p:to>
                                        <p:strVal val="visible"/>
                                      </p:to>
                                    </p:set>
                                    <p:anim calcmode="lin" valueType="num">
                                      <p:cBhvr>
                                        <p:cTn id="19" dur="500" fill="hold"/>
                                        <p:tgtEl>
                                          <p:spTgt spid="10243">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10243">
                                            <p:txEl>
                                              <p:pRg st="3" end="3"/>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3" end="3"/>
                                            </p:txEl>
                                          </p:spTgt>
                                        </p:tgtEl>
                                        <p:attrNameLst>
                                          <p:attrName>ppt_c</p:attrName>
                                        </p:attrNameLst>
                                      </p:cBhvr>
                                      <p:to>
                                        <a:srgbClr val="FFFF00"/>
                                      </p:to>
                                    </p:animClr>
                                  </p:sub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43">
                                            <p:txEl>
                                              <p:pRg st="4" end="4"/>
                                            </p:txEl>
                                          </p:spTgt>
                                        </p:tgtEl>
                                        <p:attrNameLst>
                                          <p:attrName>style.visibility</p:attrName>
                                        </p:attrNameLst>
                                      </p:cBhvr>
                                      <p:to>
                                        <p:strVal val="visible"/>
                                      </p:to>
                                    </p:set>
                                    <p:anim calcmode="lin" valueType="num">
                                      <p:cBhvr>
                                        <p:cTn id="25" dur="500" fill="hold"/>
                                        <p:tgtEl>
                                          <p:spTgt spid="10243">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10243">
                                            <p:txEl>
                                              <p:pRg st="4" end="4"/>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4" end="4"/>
                                            </p:txEl>
                                          </p:spTgt>
                                        </p:tgtEl>
                                        <p:attrNameLst>
                                          <p:attrName>ppt_c</p:attrName>
                                        </p:attrNameLst>
                                      </p:cBhvr>
                                      <p:to>
                                        <a:srgbClr val="FFFF00"/>
                                      </p:to>
                                    </p:animClr>
                                  </p:sub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43">
                                            <p:txEl>
                                              <p:pRg st="5" end="5"/>
                                            </p:txEl>
                                          </p:spTgt>
                                        </p:tgtEl>
                                        <p:attrNameLst>
                                          <p:attrName>style.visibility</p:attrName>
                                        </p:attrNameLst>
                                      </p:cBhvr>
                                      <p:to>
                                        <p:strVal val="visible"/>
                                      </p:to>
                                    </p:set>
                                    <p:anim calcmode="lin" valueType="num">
                                      <p:cBhvr>
                                        <p:cTn id="31" dur="500" fill="hold"/>
                                        <p:tgtEl>
                                          <p:spTgt spid="10243">
                                            <p:txEl>
                                              <p:pRg st="5" end="5"/>
                                            </p:txEl>
                                          </p:spTgt>
                                        </p:tgtEl>
                                        <p:attrNameLst>
                                          <p:attrName>ppt_w</p:attrName>
                                        </p:attrNameLst>
                                      </p:cBhvr>
                                      <p:tavLst>
                                        <p:tav tm="0">
                                          <p:val>
                                            <p:fltVal val="0"/>
                                          </p:val>
                                        </p:tav>
                                        <p:tav tm="100000">
                                          <p:val>
                                            <p:strVal val="#ppt_w"/>
                                          </p:val>
                                        </p:tav>
                                      </p:tavLst>
                                    </p:anim>
                                    <p:anim calcmode="lin" valueType="num">
                                      <p:cBhvr>
                                        <p:cTn id="32" dur="500" fill="hold"/>
                                        <p:tgtEl>
                                          <p:spTgt spid="10243">
                                            <p:txEl>
                                              <p:pRg st="5" end="5"/>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5" end="5"/>
                                            </p:txEl>
                                          </p:spTgt>
                                        </p:tgtEl>
                                        <p:attrNameLst>
                                          <p:attrName>ppt_c</p:attrName>
                                        </p:attrNameLst>
                                      </p:cBhvr>
                                      <p:to>
                                        <a:srgbClr val="FFFF00"/>
                                      </p:to>
                                    </p:animClr>
                                  </p:subTnLst>
                                </p:cTn>
                              </p:par>
                            </p:childTnLst>
                          </p:cTn>
                        </p:par>
                      </p:childTnLst>
                    </p:cTn>
                  </p:par>
                  <p:par>
                    <p:cTn id="33" fill="hold" nodeType="clickPar">
                      <p:stCondLst>
                        <p:cond delay="indefinite"/>
                      </p:stCondLst>
                      <p:childTnLst>
                        <p:par>
                          <p:cTn id="34" fill="hold" nodeType="withGroup">
                            <p:stCondLst>
                              <p:cond delay="0"/>
                            </p:stCondLst>
                            <p:childTnLst>
                              <p:par>
                                <p:cTn id="35" presetID="17" presetClass="entr" presetSubtype="10" fill="hold" grpId="0" nodeType="clickEffect">
                                  <p:stCondLst>
                                    <p:cond delay="0"/>
                                  </p:stCondLst>
                                  <p:childTnLst>
                                    <p:set>
                                      <p:cBhvr>
                                        <p:cTn id="36" dur="1" fill="hold">
                                          <p:stCondLst>
                                            <p:cond delay="0"/>
                                          </p:stCondLst>
                                        </p:cTn>
                                        <p:tgtEl>
                                          <p:spTgt spid="10243">
                                            <p:txEl>
                                              <p:pRg st="6" end="6"/>
                                            </p:txEl>
                                          </p:spTgt>
                                        </p:tgtEl>
                                        <p:attrNameLst>
                                          <p:attrName>style.visibility</p:attrName>
                                        </p:attrNameLst>
                                      </p:cBhvr>
                                      <p:to>
                                        <p:strVal val="visible"/>
                                      </p:to>
                                    </p:set>
                                    <p:anim calcmode="lin" valueType="num">
                                      <p:cBhvr>
                                        <p:cTn id="37" dur="500" fill="hold"/>
                                        <p:tgtEl>
                                          <p:spTgt spid="10243">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10243">
                                            <p:txEl>
                                              <p:pRg st="6" end="6"/>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6" end="6"/>
                                            </p:txEl>
                                          </p:spTgt>
                                        </p:tgtEl>
                                        <p:attrNameLst>
                                          <p:attrName>ppt_c</p:attrName>
                                        </p:attrNameLst>
                                      </p:cBhvr>
                                      <p:to>
                                        <a:srgbClr val="FFFF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a:extLst>
              <a:ext uri="{FF2B5EF4-FFF2-40B4-BE49-F238E27FC236}">
                <a16:creationId xmlns:a16="http://schemas.microsoft.com/office/drawing/2014/main" id="{907535DE-68F2-BA5E-91E3-626CCD395CA5}"/>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1AE29421-AE11-0040-AF79-F49E173FFC97}" type="slidenum">
              <a:rPr lang="it-IT" altLang="it-IT" smtClean="0"/>
              <a:pPr>
                <a:defRPr/>
              </a:pPr>
              <a:t>21</a:t>
            </a:fld>
            <a:endParaRPr lang="it-IT" altLang="it-IT"/>
          </a:p>
        </p:txBody>
      </p:sp>
      <p:sp>
        <p:nvSpPr>
          <p:cNvPr id="10242" name="Rectangle 2">
            <a:extLst>
              <a:ext uri="{FF2B5EF4-FFF2-40B4-BE49-F238E27FC236}">
                <a16:creationId xmlns:a16="http://schemas.microsoft.com/office/drawing/2014/main" id="{3FCADDA0-2BF9-3405-49E5-C428B42489E7}"/>
              </a:ext>
            </a:extLst>
          </p:cNvPr>
          <p:cNvSpPr>
            <a:spLocks noGrp="1" noChangeArrowheads="1"/>
          </p:cNvSpPr>
          <p:nvPr>
            <p:ph type="title"/>
          </p:nvPr>
        </p:nvSpPr>
        <p:spPr>
          <a:xfrm>
            <a:off x="395288" y="-171450"/>
            <a:ext cx="8229600" cy="1257300"/>
          </a:xfrm>
        </p:spPr>
        <p:txBody>
          <a:bodyPr/>
          <a:lstStyle/>
          <a:p>
            <a:pPr eaLnBrk="1" hangingPunct="1">
              <a:defRPr/>
            </a:pPr>
            <a:br>
              <a:rPr lang="it-IT" b="1" dirty="0">
                <a:solidFill>
                  <a:srgbClr val="FF0000"/>
                </a:solidFill>
              </a:rPr>
            </a:br>
            <a:r>
              <a:rPr lang="it-IT" b="1" dirty="0" err="1">
                <a:solidFill>
                  <a:srgbClr val="FF0000"/>
                </a:solidFill>
              </a:rPr>
              <a:t>Classification</a:t>
            </a:r>
            <a:r>
              <a:rPr lang="it-IT" b="1" dirty="0">
                <a:solidFill>
                  <a:srgbClr val="FF0000"/>
                </a:solidFill>
              </a:rPr>
              <a:t> of </a:t>
            </a:r>
            <a:r>
              <a:rPr lang="it-IT" b="1" dirty="0" err="1">
                <a:solidFill>
                  <a:srgbClr val="FF0000"/>
                </a:solidFill>
              </a:rPr>
              <a:t>vowels</a:t>
            </a:r>
            <a:br>
              <a:rPr lang="it-IT" b="1" dirty="0">
                <a:solidFill>
                  <a:srgbClr val="FF0000"/>
                </a:solidFill>
              </a:rPr>
            </a:br>
            <a:r>
              <a:rPr lang="it-IT" b="1" dirty="0" err="1">
                <a:solidFill>
                  <a:srgbClr val="FF0000"/>
                </a:solidFill>
              </a:rPr>
              <a:t>vowel</a:t>
            </a:r>
            <a:r>
              <a:rPr lang="it-IT" b="1" dirty="0">
                <a:solidFill>
                  <a:srgbClr val="FF0000"/>
                </a:solidFill>
              </a:rPr>
              <a:t> </a:t>
            </a:r>
            <a:r>
              <a:rPr lang="it-IT" b="1" dirty="0" err="1">
                <a:solidFill>
                  <a:srgbClr val="FF0000"/>
                </a:solidFill>
              </a:rPr>
              <a:t>quality</a:t>
            </a:r>
            <a:endParaRPr lang="it-IT" dirty="0"/>
          </a:p>
        </p:txBody>
      </p:sp>
      <p:sp>
        <p:nvSpPr>
          <p:cNvPr id="10243" name="Rectangle 3">
            <a:extLst>
              <a:ext uri="{FF2B5EF4-FFF2-40B4-BE49-F238E27FC236}">
                <a16:creationId xmlns:a16="http://schemas.microsoft.com/office/drawing/2014/main" id="{6C9AE240-2D3F-9A15-F46D-93C3F69C856E}"/>
              </a:ext>
            </a:extLst>
          </p:cNvPr>
          <p:cNvSpPr>
            <a:spLocks noGrp="1" noChangeArrowheads="1"/>
          </p:cNvSpPr>
          <p:nvPr>
            <p:ph type="body" idx="1"/>
          </p:nvPr>
        </p:nvSpPr>
        <p:spPr>
          <a:xfrm>
            <a:off x="0" y="981075"/>
            <a:ext cx="9145588" cy="5545138"/>
          </a:xfrm>
        </p:spPr>
        <p:txBody>
          <a:bodyPr/>
          <a:lstStyle/>
          <a:p>
            <a:pPr eaLnBrk="1" hangingPunct="1">
              <a:lnSpc>
                <a:spcPct val="90000"/>
              </a:lnSpc>
              <a:buFont typeface="Wingdings" pitchFamily="2" charset="2"/>
              <a:buNone/>
              <a:defRPr/>
            </a:pPr>
            <a:r>
              <a:rPr lang="en-GB" altLang="it-IT" sz="2400" dirty="0">
                <a:solidFill>
                  <a:srgbClr val="0033CC"/>
                </a:solidFill>
                <a:effectLst/>
                <a:latin typeface="Comic Sans MS" pitchFamily="66" charset="0"/>
              </a:rPr>
              <a:t>	</a:t>
            </a:r>
            <a:endParaRPr lang="en-GB" altLang="it-IT" sz="2400" dirty="0">
              <a:solidFill>
                <a:srgbClr val="000099"/>
              </a:solidFill>
              <a:effectLst/>
              <a:latin typeface="Comic Sans MS" pitchFamily="66" charset="0"/>
            </a:endParaRPr>
          </a:p>
          <a:p>
            <a:pPr eaLnBrk="1" hangingPunct="1">
              <a:lnSpc>
                <a:spcPct val="90000"/>
              </a:lnSpc>
              <a:buFont typeface="Wingdings" pitchFamily="2" charset="2"/>
              <a:buNone/>
              <a:defRPr/>
            </a:pPr>
            <a:r>
              <a:rPr lang="en-GB" altLang="it-IT" sz="2400" dirty="0">
                <a:solidFill>
                  <a:srgbClr val="0033CC"/>
                </a:solidFill>
                <a:effectLst/>
                <a:latin typeface="Comic Sans MS" pitchFamily="66" charset="0"/>
              </a:rPr>
              <a:t>	</a:t>
            </a:r>
          </a:p>
          <a:p>
            <a:pPr eaLnBrk="1" hangingPunct="1">
              <a:lnSpc>
                <a:spcPct val="90000"/>
              </a:lnSpc>
              <a:buFont typeface="Wingdings" pitchFamily="2" charset="2"/>
              <a:buNone/>
              <a:defRPr/>
            </a:pPr>
            <a:r>
              <a:rPr lang="en-GB" altLang="it-IT" sz="2400" dirty="0">
                <a:solidFill>
                  <a:srgbClr val="0033CC"/>
                </a:solidFill>
                <a:effectLst/>
                <a:latin typeface="Comic Sans MS" pitchFamily="66" charset="0"/>
              </a:rPr>
              <a:t>	Depending on the height of the tongue vowels can be classified into </a:t>
            </a:r>
            <a:r>
              <a:rPr lang="en-GB" altLang="it-IT" sz="2400" b="1" dirty="0">
                <a:solidFill>
                  <a:srgbClr val="0033CC"/>
                </a:solidFill>
                <a:effectLst/>
                <a:latin typeface="Comic Sans MS" pitchFamily="66" charset="0"/>
              </a:rPr>
              <a:t>high or (close), low (or open), mid vowels (half-close an half open):</a:t>
            </a:r>
          </a:p>
          <a:p>
            <a:pPr marL="457200" indent="-457200" eaLnBrk="1" hangingPunct="1">
              <a:lnSpc>
                <a:spcPct val="90000"/>
              </a:lnSpc>
              <a:buFont typeface="Wingdings" pitchFamily="2" charset="2"/>
              <a:buAutoNum type="arabicParenR"/>
              <a:defRPr/>
            </a:pPr>
            <a:r>
              <a:rPr lang="en-GB" altLang="it-IT" sz="2400" dirty="0">
                <a:solidFill>
                  <a:srgbClr val="0033CC"/>
                </a:solidFill>
                <a:effectLst/>
                <a:latin typeface="Comic Sans MS" pitchFamily="66" charset="0"/>
              </a:rPr>
              <a:t>When the front or the back  of the tongue is raised towards the roof of the mouth, the vowel is called </a:t>
            </a:r>
            <a:r>
              <a:rPr lang="en-GB" altLang="it-IT" sz="2400" b="1" dirty="0">
                <a:solidFill>
                  <a:srgbClr val="0033CC"/>
                </a:solidFill>
                <a:effectLst/>
                <a:latin typeface="Comic Sans MS" pitchFamily="66" charset="0"/>
              </a:rPr>
              <a:t>high (close),</a:t>
            </a:r>
            <a:r>
              <a:rPr lang="en-GB" altLang="it-IT" sz="2400" dirty="0">
                <a:solidFill>
                  <a:srgbClr val="0033CC"/>
                </a:solidFill>
                <a:effectLst/>
                <a:latin typeface="Comic Sans MS" pitchFamily="66" charset="0"/>
              </a:rPr>
              <a:t> (</a:t>
            </a:r>
            <a:r>
              <a:rPr lang="en-GB" altLang="it-IT" sz="2400" i="1" dirty="0">
                <a:solidFill>
                  <a:srgbClr val="0033CC"/>
                </a:solidFill>
                <a:effectLst/>
                <a:latin typeface="Comic Sans MS" pitchFamily="66" charset="0"/>
              </a:rPr>
              <a:t>pill, meet, look, soon</a:t>
            </a:r>
            <a:r>
              <a:rPr lang="en-GB" altLang="it-IT" sz="2400" dirty="0">
                <a:solidFill>
                  <a:srgbClr val="0033CC"/>
                </a:solidFill>
                <a:effectLst/>
                <a:latin typeface="Comic Sans MS" pitchFamily="66" charset="0"/>
              </a:rPr>
              <a:t>);</a:t>
            </a:r>
          </a:p>
          <a:p>
            <a:pPr marL="457200" indent="-457200" eaLnBrk="1" hangingPunct="1">
              <a:lnSpc>
                <a:spcPct val="90000"/>
              </a:lnSpc>
              <a:buFont typeface="Wingdings" pitchFamily="2" charset="2"/>
              <a:buAutoNum type="arabicParenR"/>
              <a:defRPr/>
            </a:pPr>
            <a:r>
              <a:rPr lang="en-GB" altLang="it-IT" sz="2400" dirty="0">
                <a:solidFill>
                  <a:srgbClr val="0033CC"/>
                </a:solidFill>
                <a:effectLst/>
                <a:latin typeface="Comic Sans MS" pitchFamily="66" charset="0"/>
              </a:rPr>
              <a:t> When the front or the back of the tongue is a low as possible, the vowel is called </a:t>
            </a:r>
            <a:r>
              <a:rPr lang="en-GB" altLang="it-IT" sz="2400" b="1" dirty="0">
                <a:solidFill>
                  <a:srgbClr val="0033CC"/>
                </a:solidFill>
                <a:effectLst/>
                <a:latin typeface="Comic Sans MS" pitchFamily="66" charset="0"/>
              </a:rPr>
              <a:t>low (or open) </a:t>
            </a:r>
            <a:r>
              <a:rPr lang="en-GB" altLang="it-IT" sz="2400" dirty="0">
                <a:solidFill>
                  <a:srgbClr val="0033CC"/>
                </a:solidFill>
                <a:effectLst/>
                <a:latin typeface="Comic Sans MS" pitchFamily="66" charset="0"/>
              </a:rPr>
              <a:t>(</a:t>
            </a:r>
            <a:r>
              <a:rPr lang="en-GB" altLang="it-IT" sz="2400" i="1" dirty="0">
                <a:solidFill>
                  <a:srgbClr val="0033CC"/>
                </a:solidFill>
                <a:effectLst/>
                <a:latin typeface="Comic Sans MS" pitchFamily="66" charset="0"/>
              </a:rPr>
              <a:t>land, star, or dog</a:t>
            </a:r>
            <a:r>
              <a:rPr lang="en-GB" altLang="it-IT" sz="2400" dirty="0">
                <a:solidFill>
                  <a:srgbClr val="0033CC"/>
                </a:solidFill>
                <a:effectLst/>
                <a:latin typeface="Comic Sans MS" pitchFamily="66" charset="0"/>
              </a:rPr>
              <a:t>); </a:t>
            </a:r>
          </a:p>
          <a:p>
            <a:pPr marL="457200" indent="-457200" eaLnBrk="1" hangingPunct="1">
              <a:lnSpc>
                <a:spcPct val="90000"/>
              </a:lnSpc>
              <a:buFont typeface="Wingdings" pitchFamily="2" charset="2"/>
              <a:buAutoNum type="arabicParenR"/>
              <a:defRPr/>
            </a:pPr>
            <a:r>
              <a:rPr lang="en-GB" altLang="it-IT" sz="2400" dirty="0">
                <a:solidFill>
                  <a:srgbClr val="0033CC"/>
                </a:solidFill>
                <a:effectLst/>
                <a:latin typeface="Comic Sans MS" pitchFamily="66" charset="0"/>
              </a:rPr>
              <a:t>When the tongue occupies an intermediate position between the high and the low, the vowel is called </a:t>
            </a:r>
            <a:r>
              <a:rPr lang="en-GB" altLang="it-IT" sz="2400" b="1" dirty="0">
                <a:solidFill>
                  <a:srgbClr val="0033CC"/>
                </a:solidFill>
                <a:effectLst/>
                <a:latin typeface="Comic Sans MS" pitchFamily="66" charset="0"/>
              </a:rPr>
              <a:t>mid (half-close and half open)</a:t>
            </a:r>
            <a:r>
              <a:rPr lang="en-GB" altLang="it-IT" sz="2400" dirty="0">
                <a:solidFill>
                  <a:srgbClr val="0033CC"/>
                </a:solidFill>
                <a:effectLst/>
                <a:latin typeface="Comic Sans MS" pitchFamily="66" charset="0"/>
              </a:rPr>
              <a:t>  (</a:t>
            </a:r>
            <a:r>
              <a:rPr lang="en-GB" altLang="it-IT" sz="2400" i="1" dirty="0">
                <a:solidFill>
                  <a:srgbClr val="0033CC"/>
                </a:solidFill>
                <a:effectLst/>
                <a:latin typeface="Comic Sans MS" pitchFamily="66" charset="0"/>
              </a:rPr>
              <a:t>get,</a:t>
            </a:r>
            <a:r>
              <a:rPr lang="en-GB" altLang="it-IT" sz="2400" dirty="0">
                <a:solidFill>
                  <a:srgbClr val="0033CC"/>
                </a:solidFill>
                <a:effectLst/>
                <a:latin typeface="Comic Sans MS" pitchFamily="66" charset="0"/>
              </a:rPr>
              <a:t> or the unstressed </a:t>
            </a:r>
            <a:r>
              <a:rPr lang="en-GB" altLang="it-IT" sz="2400" i="1" dirty="0">
                <a:solidFill>
                  <a:srgbClr val="0033CC"/>
                </a:solidFill>
                <a:effectLst/>
                <a:latin typeface="Comic Sans MS" pitchFamily="66" charset="0"/>
              </a:rPr>
              <a:t>about)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p:cTn id="7" dur="500" fill="hold"/>
                                        <p:tgtEl>
                                          <p:spTgt spid="1024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43">
                                            <p:txEl>
                                              <p:pRg st="0" end="0"/>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0" end="0"/>
                                            </p:txEl>
                                          </p:spTgt>
                                        </p:tgtEl>
                                        <p:attrNameLst>
                                          <p:attrName>ppt_c</p:attrName>
                                        </p:attrNameLst>
                                      </p:cBhvr>
                                      <p:to>
                                        <a:srgbClr val="FFFF00"/>
                                      </p:to>
                                    </p:animClr>
                                  </p:sub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43">
                                            <p:txEl>
                                              <p:pRg st="1" end="1"/>
                                            </p:txEl>
                                          </p:spTgt>
                                        </p:tgtEl>
                                        <p:attrNameLst>
                                          <p:attrName>style.visibility</p:attrName>
                                        </p:attrNameLst>
                                      </p:cBhvr>
                                      <p:to>
                                        <p:strVal val="visible"/>
                                      </p:to>
                                    </p:set>
                                    <p:anim calcmode="lin" valueType="num">
                                      <p:cBhvr>
                                        <p:cTn id="13" dur="500" fill="hold"/>
                                        <p:tgtEl>
                                          <p:spTgt spid="1024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43">
                                            <p:txEl>
                                              <p:pRg st="1" end="1"/>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1" end="1"/>
                                            </p:txEl>
                                          </p:spTgt>
                                        </p:tgtEl>
                                        <p:attrNameLst>
                                          <p:attrName>ppt_c</p:attrName>
                                        </p:attrNameLst>
                                      </p:cBhvr>
                                      <p:to>
                                        <a:srgbClr val="FFFF00"/>
                                      </p:to>
                                    </p:animClr>
                                  </p:sub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43">
                                            <p:txEl>
                                              <p:pRg st="2" end="2"/>
                                            </p:txEl>
                                          </p:spTgt>
                                        </p:tgtEl>
                                        <p:attrNameLst>
                                          <p:attrName>style.visibility</p:attrName>
                                        </p:attrNameLst>
                                      </p:cBhvr>
                                      <p:to>
                                        <p:strVal val="visible"/>
                                      </p:to>
                                    </p:set>
                                    <p:anim calcmode="lin" valueType="num">
                                      <p:cBhvr>
                                        <p:cTn id="19" dur="500" fill="hold"/>
                                        <p:tgtEl>
                                          <p:spTgt spid="1024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43">
                                            <p:txEl>
                                              <p:pRg st="2" end="2"/>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2" end="2"/>
                                            </p:txEl>
                                          </p:spTgt>
                                        </p:tgtEl>
                                        <p:attrNameLst>
                                          <p:attrName>ppt_c</p:attrName>
                                        </p:attrNameLst>
                                      </p:cBhvr>
                                      <p:to>
                                        <a:srgbClr val="FFFF00"/>
                                      </p:to>
                                    </p:animClr>
                                  </p:sub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43">
                                            <p:txEl>
                                              <p:pRg st="3" end="3"/>
                                            </p:txEl>
                                          </p:spTgt>
                                        </p:tgtEl>
                                        <p:attrNameLst>
                                          <p:attrName>style.visibility</p:attrName>
                                        </p:attrNameLst>
                                      </p:cBhvr>
                                      <p:to>
                                        <p:strVal val="visible"/>
                                      </p:to>
                                    </p:set>
                                    <p:anim calcmode="lin" valueType="num">
                                      <p:cBhvr>
                                        <p:cTn id="25" dur="500" fill="hold"/>
                                        <p:tgtEl>
                                          <p:spTgt spid="1024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43">
                                            <p:txEl>
                                              <p:pRg st="3" end="3"/>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3" end="3"/>
                                            </p:txEl>
                                          </p:spTgt>
                                        </p:tgtEl>
                                        <p:attrNameLst>
                                          <p:attrName>ppt_c</p:attrName>
                                        </p:attrNameLst>
                                      </p:cBhvr>
                                      <p:to>
                                        <a:srgbClr val="FFFF00"/>
                                      </p:to>
                                    </p:animClr>
                                  </p:sub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43">
                                            <p:txEl>
                                              <p:pRg st="4" end="4"/>
                                            </p:txEl>
                                          </p:spTgt>
                                        </p:tgtEl>
                                        <p:attrNameLst>
                                          <p:attrName>style.visibility</p:attrName>
                                        </p:attrNameLst>
                                      </p:cBhvr>
                                      <p:to>
                                        <p:strVal val="visible"/>
                                      </p:to>
                                    </p:set>
                                    <p:anim calcmode="lin" valueType="num">
                                      <p:cBhvr>
                                        <p:cTn id="31" dur="500" fill="hold"/>
                                        <p:tgtEl>
                                          <p:spTgt spid="1024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43">
                                            <p:txEl>
                                              <p:pRg st="4" end="4"/>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4" end="4"/>
                                            </p:txEl>
                                          </p:spTgt>
                                        </p:tgtEl>
                                        <p:attrNameLst>
                                          <p:attrName>ppt_c</p:attrName>
                                        </p:attrNameLst>
                                      </p:cBhvr>
                                      <p:to>
                                        <a:srgbClr val="FFFF00"/>
                                      </p:to>
                                    </p:animClr>
                                  </p:subTnLst>
                                </p:cTn>
                              </p:par>
                            </p:childTnLst>
                          </p:cTn>
                        </p:par>
                      </p:childTnLst>
                    </p:cTn>
                  </p:par>
                  <p:par>
                    <p:cTn id="33" fill="hold" nodeType="clickPar">
                      <p:stCondLst>
                        <p:cond delay="indefinite"/>
                      </p:stCondLst>
                      <p:childTnLst>
                        <p:par>
                          <p:cTn id="34" fill="hold" nodeType="withGroup">
                            <p:stCondLst>
                              <p:cond delay="0"/>
                            </p:stCondLst>
                            <p:childTnLst>
                              <p:par>
                                <p:cTn id="35" presetID="17" presetClass="entr" presetSubtype="10" fill="hold" grpId="0" nodeType="clickEffect">
                                  <p:stCondLst>
                                    <p:cond delay="0"/>
                                  </p:stCondLst>
                                  <p:childTnLst>
                                    <p:set>
                                      <p:cBhvr>
                                        <p:cTn id="36" dur="1" fill="hold">
                                          <p:stCondLst>
                                            <p:cond delay="0"/>
                                          </p:stCondLst>
                                        </p:cTn>
                                        <p:tgtEl>
                                          <p:spTgt spid="10243">
                                            <p:txEl>
                                              <p:pRg st="5" end="5"/>
                                            </p:txEl>
                                          </p:spTgt>
                                        </p:tgtEl>
                                        <p:attrNameLst>
                                          <p:attrName>style.visibility</p:attrName>
                                        </p:attrNameLst>
                                      </p:cBhvr>
                                      <p:to>
                                        <p:strVal val="visible"/>
                                      </p:to>
                                    </p:set>
                                    <p:anim calcmode="lin" valueType="num">
                                      <p:cBhvr>
                                        <p:cTn id="37" dur="500" fill="hold"/>
                                        <p:tgtEl>
                                          <p:spTgt spid="10243">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10243">
                                            <p:txEl>
                                              <p:pRg st="5" end="5"/>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5" end="5"/>
                                            </p:txEl>
                                          </p:spTgt>
                                        </p:tgtEl>
                                        <p:attrNameLst>
                                          <p:attrName>ppt_c</p:attrName>
                                        </p:attrNameLst>
                                      </p:cBhvr>
                                      <p:to>
                                        <a:srgbClr val="FFFF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a:extLst>
              <a:ext uri="{FF2B5EF4-FFF2-40B4-BE49-F238E27FC236}">
                <a16:creationId xmlns:a16="http://schemas.microsoft.com/office/drawing/2014/main" id="{8E6C8DBC-8F18-1D9B-AF34-D6EFFB284AB3}"/>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C45D54D6-998E-8442-B582-DE96CBF1DC5E}" type="slidenum">
              <a:rPr lang="it-IT" altLang="it-IT" smtClean="0"/>
              <a:pPr>
                <a:defRPr/>
              </a:pPr>
              <a:t>22</a:t>
            </a:fld>
            <a:endParaRPr lang="it-IT" altLang="it-IT"/>
          </a:p>
        </p:txBody>
      </p:sp>
      <p:sp>
        <p:nvSpPr>
          <p:cNvPr id="10242" name="Rectangle 2">
            <a:extLst>
              <a:ext uri="{FF2B5EF4-FFF2-40B4-BE49-F238E27FC236}">
                <a16:creationId xmlns:a16="http://schemas.microsoft.com/office/drawing/2014/main" id="{29727956-2774-2D40-014B-9070D3A955CB}"/>
              </a:ext>
            </a:extLst>
          </p:cNvPr>
          <p:cNvSpPr>
            <a:spLocks noGrp="1" noChangeArrowheads="1"/>
          </p:cNvSpPr>
          <p:nvPr>
            <p:ph type="title"/>
          </p:nvPr>
        </p:nvSpPr>
        <p:spPr>
          <a:xfrm>
            <a:off x="395288" y="-171450"/>
            <a:ext cx="8229600" cy="1257300"/>
          </a:xfrm>
        </p:spPr>
        <p:txBody>
          <a:bodyPr/>
          <a:lstStyle/>
          <a:p>
            <a:pPr eaLnBrk="1" hangingPunct="1">
              <a:defRPr/>
            </a:pPr>
            <a:r>
              <a:rPr lang="it-IT" b="1" dirty="0" err="1">
                <a:solidFill>
                  <a:srgbClr val="FF0000"/>
                </a:solidFill>
              </a:rPr>
              <a:t>Classification</a:t>
            </a:r>
            <a:r>
              <a:rPr lang="it-IT" b="1" dirty="0">
                <a:solidFill>
                  <a:srgbClr val="FF0000"/>
                </a:solidFill>
              </a:rPr>
              <a:t> </a:t>
            </a:r>
            <a:r>
              <a:rPr lang="it-IT" b="1" dirty="0" err="1">
                <a:solidFill>
                  <a:srgbClr val="FF0000"/>
                </a:solidFill>
              </a:rPr>
              <a:t>of</a:t>
            </a:r>
            <a:r>
              <a:rPr lang="it-IT" b="1" dirty="0">
                <a:solidFill>
                  <a:srgbClr val="FF0000"/>
                </a:solidFill>
              </a:rPr>
              <a:t> </a:t>
            </a:r>
            <a:r>
              <a:rPr lang="it-IT" b="1" dirty="0" err="1">
                <a:solidFill>
                  <a:srgbClr val="FF0000"/>
                </a:solidFill>
              </a:rPr>
              <a:t>vowels</a:t>
            </a:r>
            <a:endParaRPr lang="it-IT" dirty="0"/>
          </a:p>
        </p:txBody>
      </p:sp>
      <p:sp>
        <p:nvSpPr>
          <p:cNvPr id="10243" name="Rectangle 3">
            <a:extLst>
              <a:ext uri="{FF2B5EF4-FFF2-40B4-BE49-F238E27FC236}">
                <a16:creationId xmlns:a16="http://schemas.microsoft.com/office/drawing/2014/main" id="{04700D86-451F-02EF-54DC-C698A37C5451}"/>
              </a:ext>
            </a:extLst>
          </p:cNvPr>
          <p:cNvSpPr>
            <a:spLocks noGrp="1" noChangeArrowheads="1"/>
          </p:cNvSpPr>
          <p:nvPr>
            <p:ph type="body" idx="1"/>
          </p:nvPr>
        </p:nvSpPr>
        <p:spPr>
          <a:xfrm>
            <a:off x="0" y="981075"/>
            <a:ext cx="9145588" cy="5545138"/>
          </a:xfrm>
        </p:spPr>
        <p:txBody>
          <a:bodyPr/>
          <a:lstStyle/>
          <a:p>
            <a:pPr eaLnBrk="1" hangingPunct="1">
              <a:lnSpc>
                <a:spcPct val="90000"/>
              </a:lnSpc>
              <a:buFont typeface="Wingdings" pitchFamily="2" charset="2"/>
              <a:buNone/>
              <a:defRPr/>
            </a:pPr>
            <a:r>
              <a:rPr lang="en-GB" altLang="it-IT" sz="2400" dirty="0">
                <a:solidFill>
                  <a:srgbClr val="0033CC"/>
                </a:solidFill>
                <a:effectLst/>
                <a:latin typeface="Comic Sans MS" pitchFamily="66" charset="0"/>
              </a:rPr>
              <a:t>	Depending on the part of the tongue that is raised most vowels are classified into </a:t>
            </a:r>
            <a:r>
              <a:rPr lang="en-GB" altLang="it-IT" sz="2400" b="1" dirty="0">
                <a:solidFill>
                  <a:srgbClr val="0033CC"/>
                </a:solidFill>
                <a:effectLst/>
                <a:latin typeface="Comic Sans MS" pitchFamily="66" charset="0"/>
              </a:rPr>
              <a:t>front, back and central.</a:t>
            </a:r>
          </a:p>
          <a:p>
            <a:pPr eaLnBrk="1" hangingPunct="1">
              <a:lnSpc>
                <a:spcPct val="90000"/>
              </a:lnSpc>
              <a:buFont typeface="Wingdings" pitchFamily="2" charset="2"/>
              <a:buNone/>
              <a:defRPr/>
            </a:pPr>
            <a:endParaRPr lang="en-GB" altLang="it-IT" sz="2400" b="1" dirty="0">
              <a:solidFill>
                <a:srgbClr val="0033CC"/>
              </a:solidFill>
              <a:effectLst/>
              <a:latin typeface="Comic Sans MS" pitchFamily="66" charset="0"/>
            </a:endParaRPr>
          </a:p>
          <a:p>
            <a:pPr marL="457200" indent="-457200" eaLnBrk="1" hangingPunct="1">
              <a:lnSpc>
                <a:spcPct val="90000"/>
              </a:lnSpc>
              <a:buFont typeface="Wingdings" pitchFamily="2" charset="2"/>
              <a:buAutoNum type="arabicParenR"/>
              <a:defRPr/>
            </a:pPr>
            <a:r>
              <a:rPr lang="en-GB" altLang="it-IT" sz="2400" dirty="0">
                <a:solidFill>
                  <a:srgbClr val="0033CC"/>
                </a:solidFill>
                <a:effectLst/>
                <a:latin typeface="Comic Sans MS" pitchFamily="66" charset="0"/>
              </a:rPr>
              <a:t>When the front part of the tongue is raised towards the hard palate, the vowel is called </a:t>
            </a:r>
            <a:r>
              <a:rPr lang="en-GB" altLang="it-IT" sz="2400" b="1" dirty="0">
                <a:solidFill>
                  <a:srgbClr val="0033CC"/>
                </a:solidFill>
                <a:effectLst/>
                <a:latin typeface="Comic Sans MS" pitchFamily="66" charset="0"/>
              </a:rPr>
              <a:t>front (meet, get, land);</a:t>
            </a:r>
          </a:p>
          <a:p>
            <a:pPr marL="457200" indent="-457200" eaLnBrk="1" hangingPunct="1">
              <a:lnSpc>
                <a:spcPct val="90000"/>
              </a:lnSpc>
              <a:buFont typeface="Wingdings" pitchFamily="2" charset="2"/>
              <a:buAutoNum type="arabicParenR"/>
              <a:defRPr/>
            </a:pPr>
            <a:r>
              <a:rPr lang="en-GB" altLang="it-IT" sz="2400" dirty="0">
                <a:solidFill>
                  <a:srgbClr val="0033CC"/>
                </a:solidFill>
                <a:effectLst/>
                <a:latin typeface="Comic Sans MS" pitchFamily="66" charset="0"/>
              </a:rPr>
              <a:t> When the front part of the tongue  is raised towards the back part of  the soft palate, the vowel is called</a:t>
            </a:r>
            <a:r>
              <a:rPr lang="en-GB" altLang="it-IT" sz="2400" b="1" dirty="0">
                <a:solidFill>
                  <a:srgbClr val="0033CC"/>
                </a:solidFill>
                <a:effectLst/>
                <a:latin typeface="Comic Sans MS" pitchFamily="66" charset="0"/>
              </a:rPr>
              <a:t> back (soon , dog);</a:t>
            </a:r>
          </a:p>
          <a:p>
            <a:pPr marL="457200" indent="-457200" eaLnBrk="1" hangingPunct="1">
              <a:lnSpc>
                <a:spcPct val="90000"/>
              </a:lnSpc>
              <a:buFont typeface="Wingdings" pitchFamily="2" charset="2"/>
              <a:buAutoNum type="arabicParenR"/>
              <a:defRPr/>
            </a:pPr>
            <a:r>
              <a:rPr lang="en-GB" altLang="it-IT" sz="2400" dirty="0">
                <a:solidFill>
                  <a:srgbClr val="0033CC"/>
                </a:solidFill>
                <a:effectLst/>
                <a:latin typeface="Comic Sans MS" pitchFamily="66" charset="0"/>
              </a:rPr>
              <a:t> When the from part of the tongue is raised towards  the back part of the hard palate, the  vowel is called </a:t>
            </a:r>
            <a:r>
              <a:rPr lang="en-GB" altLang="it-IT" sz="2400" b="1" dirty="0">
                <a:solidFill>
                  <a:srgbClr val="0033CC"/>
                </a:solidFill>
                <a:effectLst/>
                <a:latin typeface="Comic Sans MS" pitchFamily="66" charset="0"/>
              </a:rPr>
              <a:t>central (about, nurse); </a:t>
            </a:r>
          </a:p>
          <a:p>
            <a:pPr marL="457200" indent="-457200" eaLnBrk="1" hangingPunct="1">
              <a:lnSpc>
                <a:spcPct val="90000"/>
              </a:lnSpc>
              <a:buFont typeface="Wingdings" pitchFamily="2" charset="2"/>
              <a:buNone/>
              <a:defRPr/>
            </a:pPr>
            <a:endParaRPr lang="en-GB" altLang="it-IT" sz="2400" dirty="0">
              <a:solidFill>
                <a:srgbClr val="0033CC"/>
              </a:solidFill>
              <a:effectLst/>
              <a:latin typeface="Comic Sans MS" pitchFamily="66" charset="0"/>
            </a:endParaRPr>
          </a:p>
          <a:p>
            <a:pPr eaLnBrk="1" hangingPunct="1">
              <a:lnSpc>
                <a:spcPct val="90000"/>
              </a:lnSpc>
              <a:buFont typeface="Wingdings" pitchFamily="2" charset="2"/>
              <a:buNone/>
              <a:defRPr/>
            </a:pPr>
            <a:endParaRPr lang="en-GB" altLang="it-IT" sz="2400" dirty="0">
              <a:solidFill>
                <a:srgbClr val="000099"/>
              </a:solidFill>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p:cTn id="7" dur="500" fill="hold"/>
                                        <p:tgtEl>
                                          <p:spTgt spid="1024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43">
                                            <p:txEl>
                                              <p:pRg st="0" end="0"/>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0" end="0"/>
                                            </p:txEl>
                                          </p:spTgt>
                                        </p:tgtEl>
                                        <p:attrNameLst>
                                          <p:attrName>ppt_c</p:attrName>
                                        </p:attrNameLst>
                                      </p:cBhvr>
                                      <p:to>
                                        <a:srgbClr val="FFFF00"/>
                                      </p:to>
                                    </p:animClr>
                                  </p:sub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43">
                                            <p:txEl>
                                              <p:pRg st="2" end="2"/>
                                            </p:txEl>
                                          </p:spTgt>
                                        </p:tgtEl>
                                        <p:attrNameLst>
                                          <p:attrName>style.visibility</p:attrName>
                                        </p:attrNameLst>
                                      </p:cBhvr>
                                      <p:to>
                                        <p:strVal val="visible"/>
                                      </p:to>
                                    </p:set>
                                    <p:anim calcmode="lin" valueType="num">
                                      <p:cBhvr>
                                        <p:cTn id="13" dur="500" fill="hold"/>
                                        <p:tgtEl>
                                          <p:spTgt spid="10243">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10243">
                                            <p:txEl>
                                              <p:pRg st="2" end="2"/>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2" end="2"/>
                                            </p:txEl>
                                          </p:spTgt>
                                        </p:tgtEl>
                                        <p:attrNameLst>
                                          <p:attrName>ppt_c</p:attrName>
                                        </p:attrNameLst>
                                      </p:cBhvr>
                                      <p:to>
                                        <a:srgbClr val="FFFF00"/>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43">
                                            <p:txEl>
                                              <p:pRg st="3" end="3"/>
                                            </p:txEl>
                                          </p:spTgt>
                                        </p:tgtEl>
                                        <p:attrNameLst>
                                          <p:attrName>style.visibility</p:attrName>
                                        </p:attrNameLst>
                                      </p:cBhvr>
                                      <p:to>
                                        <p:strVal val="visible"/>
                                      </p:to>
                                    </p:set>
                                    <p:anim calcmode="lin" valueType="num">
                                      <p:cBhvr>
                                        <p:cTn id="19" dur="500" fill="hold"/>
                                        <p:tgtEl>
                                          <p:spTgt spid="10243">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10243">
                                            <p:txEl>
                                              <p:pRg st="3" end="3"/>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3" end="3"/>
                                            </p:txEl>
                                          </p:spTgt>
                                        </p:tgtEl>
                                        <p:attrNameLst>
                                          <p:attrName>ppt_c</p:attrName>
                                        </p:attrNameLst>
                                      </p:cBhvr>
                                      <p:to>
                                        <a:srgbClr val="FFFF00"/>
                                      </p:to>
                                    </p:animClr>
                                  </p:sub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43">
                                            <p:txEl>
                                              <p:pRg st="4" end="4"/>
                                            </p:txEl>
                                          </p:spTgt>
                                        </p:tgtEl>
                                        <p:attrNameLst>
                                          <p:attrName>style.visibility</p:attrName>
                                        </p:attrNameLst>
                                      </p:cBhvr>
                                      <p:to>
                                        <p:strVal val="visible"/>
                                      </p:to>
                                    </p:set>
                                    <p:anim calcmode="lin" valueType="num">
                                      <p:cBhvr>
                                        <p:cTn id="25" dur="500" fill="hold"/>
                                        <p:tgtEl>
                                          <p:spTgt spid="10243">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10243">
                                            <p:txEl>
                                              <p:pRg st="4" end="4"/>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4" end="4"/>
                                            </p:txEl>
                                          </p:spTgt>
                                        </p:tgtEl>
                                        <p:attrNameLst>
                                          <p:attrName>ppt_c</p:attrName>
                                        </p:attrNameLst>
                                      </p:cBhvr>
                                      <p:to>
                                        <a:srgbClr val="FFFF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a:extLst>
              <a:ext uri="{FF2B5EF4-FFF2-40B4-BE49-F238E27FC236}">
                <a16:creationId xmlns:a16="http://schemas.microsoft.com/office/drawing/2014/main" id="{2949F0D4-9858-553E-5A6C-BDC84B4BB619}"/>
              </a:ext>
            </a:extLst>
          </p:cNvPr>
          <p:cNvSpPr>
            <a:spLocks noGrp="1"/>
          </p:cNvSpPr>
          <p:nvPr>
            <p:ph type="sldNum" sz="quarter" idx="12"/>
          </p:nvPr>
        </p:nvSpPr>
        <p:spPr/>
        <p:txBody>
          <a:bodyPr/>
          <a:lstStyle>
            <a:lvl1pPr>
              <a:spcBef>
                <a:spcPct val="20000"/>
              </a:spcBef>
              <a:buClr>
                <a:schemeClr val="hlink"/>
              </a:buClr>
              <a:buSzPct val="70000"/>
              <a:buFont typeface="Wingdings" pitchFamily="2" charset="2"/>
              <a:buChar char="u"/>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lr>
                <a:schemeClr val="tx2"/>
              </a:buClr>
              <a:buSzPct val="70000"/>
              <a:buFont typeface="Wingdings" pitchFamily="2" charset="2"/>
              <a:buChar char="u"/>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lr>
                <a:schemeClr val="folHlink"/>
              </a:buClr>
              <a:buSzPct val="70000"/>
              <a:buFont typeface="Wingdings" pitchFamily="2" charset="2"/>
              <a:buChar char="u"/>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9pPr>
          </a:lstStyle>
          <a:p>
            <a:pPr>
              <a:spcBef>
                <a:spcPct val="0"/>
              </a:spcBef>
              <a:buClrTx/>
              <a:buSzTx/>
              <a:buFontTx/>
              <a:buNone/>
              <a:defRPr/>
            </a:pPr>
            <a:fld id="{75128F88-510C-0943-896F-423929EBBFC2}" type="slidenum">
              <a:rPr lang="it-IT" altLang="it-IT" sz="1200" smtClean="0"/>
              <a:pPr>
                <a:spcBef>
                  <a:spcPct val="0"/>
                </a:spcBef>
                <a:buClrTx/>
                <a:buSzTx/>
                <a:buFontTx/>
                <a:buNone/>
                <a:defRPr/>
              </a:pPr>
              <a:t>23</a:t>
            </a:fld>
            <a:endParaRPr lang="it-IT" altLang="it-IT" sz="1200"/>
          </a:p>
        </p:txBody>
      </p:sp>
      <p:sp>
        <p:nvSpPr>
          <p:cNvPr id="10242" name="Rectangle 2">
            <a:extLst>
              <a:ext uri="{FF2B5EF4-FFF2-40B4-BE49-F238E27FC236}">
                <a16:creationId xmlns:a16="http://schemas.microsoft.com/office/drawing/2014/main" id="{70D80704-7F7D-2FBF-8E6E-730A495FD58F}"/>
              </a:ext>
            </a:extLst>
          </p:cNvPr>
          <p:cNvSpPr>
            <a:spLocks noGrp="1" noChangeArrowheads="1"/>
          </p:cNvSpPr>
          <p:nvPr>
            <p:ph type="title"/>
          </p:nvPr>
        </p:nvSpPr>
        <p:spPr/>
        <p:txBody>
          <a:bodyPr/>
          <a:lstStyle/>
          <a:p>
            <a:pPr eaLnBrk="1" hangingPunct="1">
              <a:defRPr/>
            </a:pPr>
            <a:r>
              <a:rPr lang="it-IT" b="1" dirty="0" err="1">
                <a:solidFill>
                  <a:srgbClr val="FF0000"/>
                </a:solidFill>
              </a:rPr>
              <a:t>Describing</a:t>
            </a:r>
            <a:r>
              <a:rPr lang="it-IT" b="1" dirty="0">
                <a:solidFill>
                  <a:srgbClr val="FF0000"/>
                </a:solidFill>
              </a:rPr>
              <a:t> </a:t>
            </a:r>
            <a:r>
              <a:rPr lang="it-IT" b="1" dirty="0" err="1">
                <a:solidFill>
                  <a:srgbClr val="FF0000"/>
                </a:solidFill>
              </a:rPr>
              <a:t>vowels</a:t>
            </a:r>
            <a:endParaRPr lang="it-IT" dirty="0"/>
          </a:p>
        </p:txBody>
      </p:sp>
      <p:sp>
        <p:nvSpPr>
          <p:cNvPr id="10243" name="Rectangle 3">
            <a:extLst>
              <a:ext uri="{FF2B5EF4-FFF2-40B4-BE49-F238E27FC236}">
                <a16:creationId xmlns:a16="http://schemas.microsoft.com/office/drawing/2014/main" id="{E62B7892-3E90-50E7-5050-72EFE93C2C9D}"/>
              </a:ext>
            </a:extLst>
          </p:cNvPr>
          <p:cNvSpPr>
            <a:spLocks noGrp="1" noChangeArrowheads="1"/>
          </p:cNvSpPr>
          <p:nvPr>
            <p:ph type="body" idx="1"/>
          </p:nvPr>
        </p:nvSpPr>
        <p:spPr>
          <a:xfrm>
            <a:off x="468313" y="1268413"/>
            <a:ext cx="8351837" cy="5184775"/>
          </a:xfrm>
        </p:spPr>
        <p:txBody>
          <a:bodyPr/>
          <a:lstStyle/>
          <a:p>
            <a:pPr eaLnBrk="1" hangingPunct="1">
              <a:lnSpc>
                <a:spcPct val="90000"/>
              </a:lnSpc>
              <a:buFont typeface="Wingdings" pitchFamily="2" charset="2"/>
              <a:buNone/>
            </a:pPr>
            <a:r>
              <a:rPr lang="en-GB" altLang="it-IT" sz="2400">
                <a:solidFill>
                  <a:srgbClr val="0033CC"/>
                </a:solidFill>
                <a:effectLst/>
                <a:latin typeface="Comic Sans MS" panose="030F0902030302020204" pitchFamily="66" charset="0"/>
              </a:rPr>
              <a:t>	</a:t>
            </a:r>
            <a:endParaRPr lang="en-GB" altLang="it-IT" sz="2400">
              <a:solidFill>
                <a:srgbClr val="000099"/>
              </a:solidFill>
              <a:effectLst/>
              <a:latin typeface="Comic Sans MS" panose="030F0902030302020204" pitchFamily="66" charset="0"/>
            </a:endParaRPr>
          </a:p>
          <a:p>
            <a:pPr eaLnBrk="1" hangingPunct="1">
              <a:lnSpc>
                <a:spcPct val="90000"/>
              </a:lnSpc>
              <a:buFont typeface="Wingdings" pitchFamily="2" charset="2"/>
              <a:buNone/>
            </a:pPr>
            <a:endParaRPr lang="en-GB" altLang="it-IT" sz="2400">
              <a:solidFill>
                <a:srgbClr val="0033CC"/>
              </a:solidFill>
              <a:effectLst/>
              <a:latin typeface="Comic Sans MS" panose="030F0902030302020204" pitchFamily="66" charset="0"/>
            </a:endParaRPr>
          </a:p>
        </p:txBody>
      </p:sp>
      <p:pic>
        <p:nvPicPr>
          <p:cNvPr id="45060" name="Picture 2">
            <a:extLst>
              <a:ext uri="{FF2B5EF4-FFF2-40B4-BE49-F238E27FC236}">
                <a16:creationId xmlns:a16="http://schemas.microsoft.com/office/drawing/2014/main" id="{147236E1-81D8-CE65-EE2C-31903AE6A8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0"/>
            <a:ext cx="90360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p:cTn id="7" dur="500" fill="hold"/>
                                        <p:tgtEl>
                                          <p:spTgt spid="1024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43">
                                            <p:txEl>
                                              <p:pRg st="0" end="0"/>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0" end="0"/>
                                            </p:txEl>
                                          </p:spTgt>
                                        </p:tgtEl>
                                        <p:attrNameLst>
                                          <p:attrName>ppt_c</p:attrName>
                                        </p:attrNameLst>
                                      </p:cBhvr>
                                      <p:to>
                                        <a:srgbClr val="FFFF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a:extLst>
              <a:ext uri="{FF2B5EF4-FFF2-40B4-BE49-F238E27FC236}">
                <a16:creationId xmlns:a16="http://schemas.microsoft.com/office/drawing/2014/main" id="{0599C8EF-4C23-228B-2C42-A9F188D3A5B5}"/>
              </a:ext>
            </a:extLst>
          </p:cNvPr>
          <p:cNvSpPr>
            <a:spLocks noGrp="1"/>
          </p:cNvSpPr>
          <p:nvPr>
            <p:ph type="sldNum" sz="quarter" idx="12"/>
          </p:nvPr>
        </p:nvSpPr>
        <p:spPr/>
        <p:txBody>
          <a:bodyPr/>
          <a:lstStyle>
            <a:lvl1pPr>
              <a:spcBef>
                <a:spcPct val="20000"/>
              </a:spcBef>
              <a:buClr>
                <a:schemeClr val="hlink"/>
              </a:buClr>
              <a:buSzPct val="70000"/>
              <a:buFont typeface="Wingdings" pitchFamily="2" charset="2"/>
              <a:buChar char="u"/>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lr>
                <a:schemeClr val="tx2"/>
              </a:buClr>
              <a:buSzPct val="70000"/>
              <a:buFont typeface="Wingdings" pitchFamily="2" charset="2"/>
              <a:buChar char="u"/>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lr>
                <a:schemeClr val="folHlink"/>
              </a:buClr>
              <a:buSzPct val="70000"/>
              <a:buFont typeface="Wingdings" pitchFamily="2" charset="2"/>
              <a:buChar char="u"/>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9pPr>
          </a:lstStyle>
          <a:p>
            <a:pPr>
              <a:spcBef>
                <a:spcPct val="0"/>
              </a:spcBef>
              <a:buClrTx/>
              <a:buSzTx/>
              <a:buFontTx/>
              <a:buNone/>
              <a:defRPr/>
            </a:pPr>
            <a:fld id="{2F645FE6-105E-8042-9E56-AEC7D2DC4AD5}" type="slidenum">
              <a:rPr lang="it-IT" altLang="it-IT" sz="1200" smtClean="0"/>
              <a:pPr>
                <a:spcBef>
                  <a:spcPct val="0"/>
                </a:spcBef>
                <a:buClrTx/>
                <a:buSzTx/>
                <a:buFontTx/>
                <a:buNone/>
                <a:defRPr/>
              </a:pPr>
              <a:t>24</a:t>
            </a:fld>
            <a:endParaRPr lang="it-IT" altLang="it-IT" sz="1200"/>
          </a:p>
        </p:txBody>
      </p:sp>
      <p:sp>
        <p:nvSpPr>
          <p:cNvPr id="10242" name="Rectangle 2">
            <a:extLst>
              <a:ext uri="{FF2B5EF4-FFF2-40B4-BE49-F238E27FC236}">
                <a16:creationId xmlns:a16="http://schemas.microsoft.com/office/drawing/2014/main" id="{855FA5FA-C2FC-A079-09C8-EB3207583A29}"/>
              </a:ext>
            </a:extLst>
          </p:cNvPr>
          <p:cNvSpPr>
            <a:spLocks noGrp="1" noChangeArrowheads="1"/>
          </p:cNvSpPr>
          <p:nvPr>
            <p:ph type="title"/>
          </p:nvPr>
        </p:nvSpPr>
        <p:spPr/>
        <p:txBody>
          <a:bodyPr/>
          <a:lstStyle/>
          <a:p>
            <a:pPr algn="l" eaLnBrk="1" hangingPunct="1">
              <a:defRPr/>
            </a:pPr>
            <a:r>
              <a:rPr lang="it-IT" b="1" dirty="0" err="1">
                <a:solidFill>
                  <a:srgbClr val="FF0000"/>
                </a:solidFill>
              </a:rPr>
              <a:t>Describing</a:t>
            </a:r>
            <a:r>
              <a:rPr lang="it-IT" b="1" dirty="0">
                <a:solidFill>
                  <a:srgbClr val="FF0000"/>
                </a:solidFill>
              </a:rPr>
              <a:t> </a:t>
            </a:r>
            <a:r>
              <a:rPr lang="it-IT" b="1" dirty="0" err="1">
                <a:solidFill>
                  <a:srgbClr val="FF0000"/>
                </a:solidFill>
              </a:rPr>
              <a:t>vowels</a:t>
            </a:r>
            <a:br>
              <a:rPr lang="it-IT" b="1" dirty="0">
                <a:solidFill>
                  <a:srgbClr val="FF0000"/>
                </a:solidFill>
              </a:rPr>
            </a:br>
            <a:endParaRPr lang="it-IT" dirty="0"/>
          </a:p>
        </p:txBody>
      </p:sp>
      <p:sp>
        <p:nvSpPr>
          <p:cNvPr id="10243" name="Rectangle 3">
            <a:extLst>
              <a:ext uri="{FF2B5EF4-FFF2-40B4-BE49-F238E27FC236}">
                <a16:creationId xmlns:a16="http://schemas.microsoft.com/office/drawing/2014/main" id="{5EF18292-1FA5-95D5-72FB-5AAC9FC5FB87}"/>
              </a:ext>
            </a:extLst>
          </p:cNvPr>
          <p:cNvSpPr>
            <a:spLocks noGrp="1" noChangeArrowheads="1"/>
          </p:cNvSpPr>
          <p:nvPr>
            <p:ph type="body" idx="1"/>
          </p:nvPr>
        </p:nvSpPr>
        <p:spPr>
          <a:xfrm>
            <a:off x="0" y="1268413"/>
            <a:ext cx="8820150" cy="5184775"/>
          </a:xfrm>
        </p:spPr>
        <p:txBody>
          <a:bodyPr/>
          <a:lstStyle/>
          <a:p>
            <a:pPr eaLnBrk="1" hangingPunct="1">
              <a:lnSpc>
                <a:spcPct val="90000"/>
              </a:lnSpc>
              <a:buFont typeface="Wingdings" pitchFamily="2" charset="2"/>
              <a:buNone/>
            </a:pPr>
            <a:r>
              <a:rPr lang="en-GB" altLang="it-IT" sz="2400">
                <a:solidFill>
                  <a:srgbClr val="0033CC"/>
                </a:solidFill>
                <a:effectLst/>
                <a:latin typeface="Comic Sans MS" panose="030F0902030302020204" pitchFamily="66" charset="0"/>
              </a:rPr>
              <a:t>	</a:t>
            </a:r>
            <a:endParaRPr lang="en-GB" altLang="it-IT" sz="2400">
              <a:solidFill>
                <a:srgbClr val="000099"/>
              </a:solidFill>
              <a:effectLst/>
              <a:latin typeface="Comic Sans MS" panose="030F0902030302020204" pitchFamily="66" charset="0"/>
            </a:endParaRPr>
          </a:p>
          <a:p>
            <a:pPr eaLnBrk="1" hangingPunct="1">
              <a:lnSpc>
                <a:spcPct val="90000"/>
              </a:lnSpc>
              <a:buFont typeface="Wingdings" pitchFamily="2" charset="2"/>
              <a:buNone/>
            </a:pPr>
            <a:r>
              <a:rPr lang="en-GB" altLang="it-IT" sz="2800">
                <a:solidFill>
                  <a:srgbClr val="0033CC"/>
                </a:solidFill>
                <a:effectLst/>
                <a:latin typeface="Comic Sans MS" panose="030F0902030302020204" pitchFamily="66" charset="0"/>
              </a:rPr>
              <a:t>Length is a very important factor in phonology, symbolized by /:/</a:t>
            </a:r>
          </a:p>
          <a:p>
            <a:pPr eaLnBrk="1" hangingPunct="1">
              <a:lnSpc>
                <a:spcPct val="90000"/>
              </a:lnSpc>
              <a:buFont typeface="Wingdings" pitchFamily="2" charset="2"/>
              <a:buNone/>
            </a:pPr>
            <a:endParaRPr lang="en-GB" altLang="it-IT" sz="2800">
              <a:solidFill>
                <a:srgbClr val="0033CC"/>
              </a:solidFill>
              <a:effectLst/>
              <a:latin typeface="Comic Sans MS" panose="030F0902030302020204" pitchFamily="66" charset="0"/>
            </a:endParaRPr>
          </a:p>
          <a:p>
            <a:pPr eaLnBrk="1" hangingPunct="1">
              <a:lnSpc>
                <a:spcPct val="90000"/>
              </a:lnSpc>
              <a:buFont typeface="Wingdings" pitchFamily="2" charset="2"/>
              <a:buNone/>
            </a:pPr>
            <a:r>
              <a:rPr lang="en-GB" altLang="it-IT" sz="2800">
                <a:solidFill>
                  <a:srgbClr val="0033CC"/>
                </a:solidFill>
                <a:effectLst/>
                <a:latin typeface="Comic Sans MS" panose="030F0902030302020204" pitchFamily="66" charset="0"/>
              </a:rPr>
              <a:t>SIT	</a:t>
            </a:r>
            <a:r>
              <a:rPr lang="it-IT" altLang="it-IT" sz="2800">
                <a:solidFill>
                  <a:srgbClr val="000099"/>
                </a:solidFill>
                <a:effectLst/>
              </a:rPr>
              <a:t>[sɪt]</a:t>
            </a:r>
            <a:r>
              <a:rPr lang="en-GB" altLang="it-IT" sz="2800">
                <a:solidFill>
                  <a:srgbClr val="0033CC"/>
                </a:solidFill>
                <a:effectLst/>
                <a:latin typeface="Comic Sans MS" panose="030F0902030302020204" pitchFamily="66" charset="0"/>
              </a:rPr>
              <a:t>	SEAT	</a:t>
            </a:r>
            <a:r>
              <a:rPr lang="it-IT" altLang="it-IT" sz="2800">
                <a:solidFill>
                  <a:srgbClr val="000099"/>
                </a:solidFill>
                <a:effectLst/>
              </a:rPr>
              <a:t>[sɪːt]</a:t>
            </a:r>
            <a:endParaRPr lang="en-GB" altLang="it-IT" sz="2800">
              <a:solidFill>
                <a:srgbClr val="000099"/>
              </a:solidFill>
              <a:effectLst/>
              <a:latin typeface="Comic Sans MS" panose="030F0902030302020204" pitchFamily="66" charset="0"/>
            </a:endParaRPr>
          </a:p>
          <a:p>
            <a:pPr eaLnBrk="1" hangingPunct="1">
              <a:lnSpc>
                <a:spcPct val="90000"/>
              </a:lnSpc>
              <a:buFont typeface="Wingdings" pitchFamily="2" charset="2"/>
              <a:buNone/>
            </a:pPr>
            <a:endParaRPr lang="en-GB" altLang="it-IT" sz="2800">
              <a:solidFill>
                <a:srgbClr val="0033CC"/>
              </a:solidFill>
              <a:effectLst/>
              <a:latin typeface="Comic Sans MS" panose="030F0902030302020204" pitchFamily="66" charset="0"/>
            </a:endParaRPr>
          </a:p>
          <a:p>
            <a:pPr eaLnBrk="1" hangingPunct="1">
              <a:lnSpc>
                <a:spcPct val="90000"/>
              </a:lnSpc>
              <a:buFont typeface="Wingdings" pitchFamily="2" charset="2"/>
              <a:buNone/>
            </a:pPr>
            <a:r>
              <a:rPr lang="en-GB" altLang="it-IT" sz="2800">
                <a:solidFill>
                  <a:srgbClr val="0033CC"/>
                </a:solidFill>
                <a:effectLst/>
                <a:latin typeface="Comic Sans MS" panose="030F0902030302020204" pitchFamily="66" charset="0"/>
              </a:rPr>
              <a:t>	From the point of view of length, diphthongs are like long vowels, but the first part of a diphthong in English is much longer and louder than the second.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p:cTn id="7" dur="500" fill="hold"/>
                                        <p:tgtEl>
                                          <p:spTgt spid="1024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43">
                                            <p:txEl>
                                              <p:pRg st="0" end="0"/>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0" end="0"/>
                                            </p:txEl>
                                          </p:spTgt>
                                        </p:tgtEl>
                                        <p:attrNameLst>
                                          <p:attrName>ppt_c</p:attrName>
                                        </p:attrNameLst>
                                      </p:cBhvr>
                                      <p:to>
                                        <a:srgbClr val="FFFF00"/>
                                      </p:to>
                                    </p:animClr>
                                  </p:sub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43">
                                            <p:txEl>
                                              <p:pRg st="1" end="1"/>
                                            </p:txEl>
                                          </p:spTgt>
                                        </p:tgtEl>
                                        <p:attrNameLst>
                                          <p:attrName>style.visibility</p:attrName>
                                        </p:attrNameLst>
                                      </p:cBhvr>
                                      <p:to>
                                        <p:strVal val="visible"/>
                                      </p:to>
                                    </p:set>
                                    <p:anim calcmode="lin" valueType="num">
                                      <p:cBhvr>
                                        <p:cTn id="13" dur="500" fill="hold"/>
                                        <p:tgtEl>
                                          <p:spTgt spid="1024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43">
                                            <p:txEl>
                                              <p:pRg st="1" end="1"/>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1" end="1"/>
                                            </p:txEl>
                                          </p:spTgt>
                                        </p:tgtEl>
                                        <p:attrNameLst>
                                          <p:attrName>ppt_c</p:attrName>
                                        </p:attrNameLst>
                                      </p:cBhvr>
                                      <p:to>
                                        <a:srgbClr val="FFFF00"/>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43">
                                            <p:txEl>
                                              <p:pRg st="3" end="3"/>
                                            </p:txEl>
                                          </p:spTgt>
                                        </p:tgtEl>
                                        <p:attrNameLst>
                                          <p:attrName>style.visibility</p:attrName>
                                        </p:attrNameLst>
                                      </p:cBhvr>
                                      <p:to>
                                        <p:strVal val="visible"/>
                                      </p:to>
                                    </p:set>
                                    <p:anim calcmode="lin" valueType="num">
                                      <p:cBhvr>
                                        <p:cTn id="19" dur="500" fill="hold"/>
                                        <p:tgtEl>
                                          <p:spTgt spid="10243">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10243">
                                            <p:txEl>
                                              <p:pRg st="3" end="3"/>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3" end="3"/>
                                            </p:txEl>
                                          </p:spTgt>
                                        </p:tgtEl>
                                        <p:attrNameLst>
                                          <p:attrName>ppt_c</p:attrName>
                                        </p:attrNameLst>
                                      </p:cBhvr>
                                      <p:to>
                                        <a:srgbClr val="FFFF00"/>
                                      </p:to>
                                    </p:animClr>
                                  </p:sub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43">
                                            <p:txEl>
                                              <p:pRg st="5" end="5"/>
                                            </p:txEl>
                                          </p:spTgt>
                                        </p:tgtEl>
                                        <p:attrNameLst>
                                          <p:attrName>style.visibility</p:attrName>
                                        </p:attrNameLst>
                                      </p:cBhvr>
                                      <p:to>
                                        <p:strVal val="visible"/>
                                      </p:to>
                                    </p:set>
                                    <p:anim calcmode="lin" valueType="num">
                                      <p:cBhvr>
                                        <p:cTn id="25" dur="500" fill="hold"/>
                                        <p:tgtEl>
                                          <p:spTgt spid="10243">
                                            <p:txEl>
                                              <p:pRg st="5" end="5"/>
                                            </p:txEl>
                                          </p:spTgt>
                                        </p:tgtEl>
                                        <p:attrNameLst>
                                          <p:attrName>ppt_w</p:attrName>
                                        </p:attrNameLst>
                                      </p:cBhvr>
                                      <p:tavLst>
                                        <p:tav tm="0">
                                          <p:val>
                                            <p:fltVal val="0"/>
                                          </p:val>
                                        </p:tav>
                                        <p:tav tm="100000">
                                          <p:val>
                                            <p:strVal val="#ppt_w"/>
                                          </p:val>
                                        </p:tav>
                                      </p:tavLst>
                                    </p:anim>
                                    <p:anim calcmode="lin" valueType="num">
                                      <p:cBhvr>
                                        <p:cTn id="26" dur="500" fill="hold"/>
                                        <p:tgtEl>
                                          <p:spTgt spid="10243">
                                            <p:txEl>
                                              <p:pRg st="5" end="5"/>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5" end="5"/>
                                            </p:txEl>
                                          </p:spTgt>
                                        </p:tgtEl>
                                        <p:attrNameLst>
                                          <p:attrName>ppt_c</p:attrName>
                                        </p:attrNameLst>
                                      </p:cBhvr>
                                      <p:to>
                                        <a:srgbClr val="FFFF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a:extLst>
              <a:ext uri="{FF2B5EF4-FFF2-40B4-BE49-F238E27FC236}">
                <a16:creationId xmlns:a16="http://schemas.microsoft.com/office/drawing/2014/main" id="{413D8123-82CA-9367-F6EC-FBEAB65A971F}"/>
              </a:ext>
            </a:extLst>
          </p:cNvPr>
          <p:cNvSpPr>
            <a:spLocks noGrp="1"/>
          </p:cNvSpPr>
          <p:nvPr>
            <p:ph type="sldNum" sz="quarter" idx="12"/>
          </p:nvPr>
        </p:nvSpPr>
        <p:spPr/>
        <p:txBody>
          <a:bodyPr/>
          <a:lstStyle>
            <a:lvl1pPr>
              <a:spcBef>
                <a:spcPct val="20000"/>
              </a:spcBef>
              <a:buClr>
                <a:schemeClr val="hlink"/>
              </a:buClr>
              <a:buSzPct val="70000"/>
              <a:buFont typeface="Wingdings" pitchFamily="2" charset="2"/>
              <a:buChar char="u"/>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lr>
                <a:schemeClr val="tx2"/>
              </a:buClr>
              <a:buSzPct val="70000"/>
              <a:buFont typeface="Wingdings" pitchFamily="2" charset="2"/>
              <a:buChar char="u"/>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lr>
                <a:schemeClr val="folHlink"/>
              </a:buClr>
              <a:buSzPct val="70000"/>
              <a:buFont typeface="Wingdings" pitchFamily="2" charset="2"/>
              <a:buChar char="u"/>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9pPr>
          </a:lstStyle>
          <a:p>
            <a:pPr>
              <a:spcBef>
                <a:spcPct val="0"/>
              </a:spcBef>
              <a:buClrTx/>
              <a:buSzTx/>
              <a:buFontTx/>
              <a:buNone/>
              <a:defRPr/>
            </a:pPr>
            <a:fld id="{1AC9BDF4-7E49-DA4C-8366-899ECA8D7173}" type="slidenum">
              <a:rPr lang="it-IT" altLang="it-IT" sz="1200" smtClean="0"/>
              <a:pPr>
                <a:spcBef>
                  <a:spcPct val="0"/>
                </a:spcBef>
                <a:buClrTx/>
                <a:buSzTx/>
                <a:buFontTx/>
                <a:buNone/>
                <a:defRPr/>
              </a:pPr>
              <a:t>25</a:t>
            </a:fld>
            <a:endParaRPr lang="it-IT" altLang="it-IT" sz="1200"/>
          </a:p>
        </p:txBody>
      </p:sp>
      <p:sp>
        <p:nvSpPr>
          <p:cNvPr id="10242" name="Rectangle 2">
            <a:extLst>
              <a:ext uri="{FF2B5EF4-FFF2-40B4-BE49-F238E27FC236}">
                <a16:creationId xmlns:a16="http://schemas.microsoft.com/office/drawing/2014/main" id="{E57840B8-5D27-5B7A-1DE6-F4D0340BFED2}"/>
              </a:ext>
            </a:extLst>
          </p:cNvPr>
          <p:cNvSpPr>
            <a:spLocks noGrp="1" noChangeArrowheads="1"/>
          </p:cNvSpPr>
          <p:nvPr>
            <p:ph type="title"/>
          </p:nvPr>
        </p:nvSpPr>
        <p:spPr/>
        <p:txBody>
          <a:bodyPr/>
          <a:lstStyle/>
          <a:p>
            <a:pPr eaLnBrk="1" hangingPunct="1">
              <a:defRPr/>
            </a:pPr>
            <a:r>
              <a:rPr lang="it-IT" b="1">
                <a:solidFill>
                  <a:srgbClr val="FF0000"/>
                </a:solidFill>
              </a:rPr>
              <a:t>The sounds of English</a:t>
            </a:r>
            <a:endParaRPr lang="it-IT"/>
          </a:p>
        </p:txBody>
      </p:sp>
      <p:sp>
        <p:nvSpPr>
          <p:cNvPr id="10243" name="Rectangle 3">
            <a:extLst>
              <a:ext uri="{FF2B5EF4-FFF2-40B4-BE49-F238E27FC236}">
                <a16:creationId xmlns:a16="http://schemas.microsoft.com/office/drawing/2014/main" id="{4EF6F775-A79C-9EF7-8565-041119320E54}"/>
              </a:ext>
            </a:extLst>
          </p:cNvPr>
          <p:cNvSpPr>
            <a:spLocks noGrp="1" noChangeArrowheads="1"/>
          </p:cNvSpPr>
          <p:nvPr>
            <p:ph type="body" idx="1"/>
          </p:nvPr>
        </p:nvSpPr>
        <p:spPr>
          <a:xfrm>
            <a:off x="107950" y="1268413"/>
            <a:ext cx="8351838" cy="5184775"/>
          </a:xfrm>
        </p:spPr>
        <p:txBody>
          <a:bodyPr/>
          <a:lstStyle/>
          <a:p>
            <a:pPr marL="0" indent="0" eaLnBrk="1" hangingPunct="1">
              <a:lnSpc>
                <a:spcPct val="90000"/>
              </a:lnSpc>
              <a:buFont typeface="Wingdings" pitchFamily="2" charset="2"/>
              <a:buNone/>
            </a:pPr>
            <a:endParaRPr lang="en-GB" altLang="it-IT" sz="2400" b="1">
              <a:solidFill>
                <a:srgbClr val="000000"/>
              </a:solidFill>
              <a:effectLst/>
              <a:latin typeface="Comic Sans MS" panose="030F0902030302020204" pitchFamily="66" charset="0"/>
            </a:endParaRPr>
          </a:p>
          <a:p>
            <a:pPr marL="0" indent="0" eaLnBrk="1" hangingPunct="1">
              <a:lnSpc>
                <a:spcPct val="90000"/>
              </a:lnSpc>
              <a:buFont typeface="Wingdings" pitchFamily="2" charset="2"/>
              <a:buNone/>
            </a:pPr>
            <a:r>
              <a:rPr lang="en-GB" altLang="it-IT" b="1">
                <a:solidFill>
                  <a:srgbClr val="000000"/>
                </a:solidFill>
                <a:effectLst/>
                <a:latin typeface="Comic Sans MS" panose="030F0902030302020204" pitchFamily="66" charset="0"/>
              </a:rPr>
              <a:t>THE PHONETIC ALPHABET  DISTINGUISHES ALL PHONEMES IN WRITING.</a:t>
            </a:r>
          </a:p>
          <a:p>
            <a:pPr marL="0" indent="0" eaLnBrk="1" hangingPunct="1">
              <a:lnSpc>
                <a:spcPct val="90000"/>
              </a:lnSpc>
              <a:buFont typeface="Wingdings" pitchFamily="2" charset="2"/>
              <a:buNone/>
            </a:pPr>
            <a:endParaRPr lang="en-GB" altLang="it-IT" b="1">
              <a:solidFill>
                <a:srgbClr val="000000"/>
              </a:solidFill>
              <a:effectLst/>
              <a:latin typeface="Comic Sans MS" panose="030F0902030302020204" pitchFamily="66" charset="0"/>
            </a:endParaRPr>
          </a:p>
          <a:p>
            <a:pPr marL="0" indent="0" eaLnBrk="1" hangingPunct="1">
              <a:lnSpc>
                <a:spcPct val="90000"/>
              </a:lnSpc>
              <a:buFont typeface="Wingdings" pitchFamily="2" charset="2"/>
              <a:buNone/>
            </a:pPr>
            <a:endParaRPr lang="en-GB" altLang="it-IT">
              <a:solidFill>
                <a:srgbClr val="0033CC"/>
              </a:solidFill>
              <a:effectLst/>
              <a:latin typeface="Comic Sans MS" panose="030F0902030302020204" pitchFamily="66" charset="0"/>
            </a:endParaRPr>
          </a:p>
          <a:p>
            <a:pPr marL="0" indent="0" eaLnBrk="1" hangingPunct="1">
              <a:lnSpc>
                <a:spcPct val="90000"/>
              </a:lnSpc>
              <a:buFont typeface="Wingdings" pitchFamily="2" charset="2"/>
              <a:buNone/>
            </a:pPr>
            <a:r>
              <a:rPr lang="en-GB" altLang="it-IT">
                <a:solidFill>
                  <a:srgbClr val="0033CC"/>
                </a:solidFill>
                <a:effectLst/>
                <a:latin typeface="Comic Sans MS" panose="030F0902030302020204" pitchFamily="66" charset="0"/>
              </a:rPr>
              <a:t>The International Phonetic Alphabet (IPA) provides a writing symbol for any linguistic sound of any world language.</a:t>
            </a:r>
            <a:endParaRPr lang="it-IT" altLang="it-IT">
              <a:solidFill>
                <a:srgbClr val="0033CC"/>
              </a:solidFill>
              <a:effectLst/>
              <a:latin typeface="Comic Sans MS" panose="030F0902030302020204" pitchFamily="66" charset="0"/>
            </a:endParaRPr>
          </a:p>
          <a:p>
            <a:pPr marL="0" indent="0" eaLnBrk="1" hangingPunct="1">
              <a:lnSpc>
                <a:spcPct val="90000"/>
              </a:lnSpc>
              <a:buFont typeface="Wingdings" pitchFamily="2" charset="2"/>
              <a:buNone/>
            </a:pPr>
            <a:endParaRPr lang="en-GB" altLang="it-IT">
              <a:solidFill>
                <a:srgbClr val="0033CC"/>
              </a:solidFill>
              <a:effectLst/>
              <a:latin typeface="Comic Sans MS" panose="030F09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 calcmode="lin" valueType="num">
                                      <p:cBhvr>
                                        <p:cTn id="7" dur="500" fill="hold"/>
                                        <p:tgtEl>
                                          <p:spTgt spid="1024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0243">
                                            <p:txEl>
                                              <p:pRg st="1" end="1"/>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1" end="1"/>
                                            </p:txEl>
                                          </p:spTgt>
                                        </p:tgtEl>
                                        <p:attrNameLst>
                                          <p:attrName>ppt_c</p:attrName>
                                        </p:attrNameLst>
                                      </p:cBhvr>
                                      <p:to>
                                        <a:srgbClr val="FFFF00"/>
                                      </p:to>
                                    </p:animClr>
                                  </p:sub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43">
                                            <p:txEl>
                                              <p:pRg st="4" end="4"/>
                                            </p:txEl>
                                          </p:spTgt>
                                        </p:tgtEl>
                                        <p:attrNameLst>
                                          <p:attrName>style.visibility</p:attrName>
                                        </p:attrNameLst>
                                      </p:cBhvr>
                                      <p:to>
                                        <p:strVal val="visible"/>
                                      </p:to>
                                    </p:set>
                                    <p:anim calcmode="lin" valueType="num">
                                      <p:cBhvr>
                                        <p:cTn id="13" dur="500" fill="hold"/>
                                        <p:tgtEl>
                                          <p:spTgt spid="10243">
                                            <p:txEl>
                                              <p:pRg st="4" end="4"/>
                                            </p:txEl>
                                          </p:spTgt>
                                        </p:tgtEl>
                                        <p:attrNameLst>
                                          <p:attrName>ppt_w</p:attrName>
                                        </p:attrNameLst>
                                      </p:cBhvr>
                                      <p:tavLst>
                                        <p:tav tm="0">
                                          <p:val>
                                            <p:fltVal val="0"/>
                                          </p:val>
                                        </p:tav>
                                        <p:tav tm="100000">
                                          <p:val>
                                            <p:strVal val="#ppt_w"/>
                                          </p:val>
                                        </p:tav>
                                      </p:tavLst>
                                    </p:anim>
                                    <p:anim calcmode="lin" valueType="num">
                                      <p:cBhvr>
                                        <p:cTn id="14" dur="500" fill="hold"/>
                                        <p:tgtEl>
                                          <p:spTgt spid="10243">
                                            <p:txEl>
                                              <p:pRg st="4" end="4"/>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10243">
                                            <p:txEl>
                                              <p:pRg st="4" end="4"/>
                                            </p:txEl>
                                          </p:spTgt>
                                        </p:tgtEl>
                                        <p:attrNameLst>
                                          <p:attrName>ppt_c</p:attrName>
                                        </p:attrNameLst>
                                      </p:cBhvr>
                                      <p:to>
                                        <a:srgbClr val="FFFF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EE221FDD-8775-1534-9A08-482DD3CBFEEF}"/>
              </a:ext>
            </a:extLst>
          </p:cNvPr>
          <p:cNvSpPr>
            <a:spLocks noGrp="1"/>
          </p:cNvSpPr>
          <p:nvPr>
            <p:ph type="sldNum" sz="quarter" idx="12"/>
          </p:nvPr>
        </p:nvSpPr>
        <p:spPr/>
        <p:txBody>
          <a:bodyPr/>
          <a:lstStyle>
            <a:lvl1pPr>
              <a:spcBef>
                <a:spcPct val="20000"/>
              </a:spcBef>
              <a:buClr>
                <a:schemeClr val="hlink"/>
              </a:buClr>
              <a:buSzPct val="70000"/>
              <a:buFont typeface="Wingdings" pitchFamily="2" charset="2"/>
              <a:buChar char="u"/>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lr>
                <a:schemeClr val="tx2"/>
              </a:buClr>
              <a:buSzPct val="70000"/>
              <a:buFont typeface="Wingdings" pitchFamily="2" charset="2"/>
              <a:buChar char="u"/>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lr>
                <a:schemeClr val="folHlink"/>
              </a:buClr>
              <a:buSzPct val="70000"/>
              <a:buFont typeface="Wingdings" pitchFamily="2" charset="2"/>
              <a:buChar char="u"/>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9pPr>
          </a:lstStyle>
          <a:p>
            <a:pPr>
              <a:spcBef>
                <a:spcPct val="0"/>
              </a:spcBef>
              <a:buClrTx/>
              <a:buSzTx/>
              <a:buFontTx/>
              <a:buNone/>
              <a:defRPr/>
            </a:pPr>
            <a:fld id="{049FCBBF-556F-3247-94BF-BA19F72AB990}" type="slidenum">
              <a:rPr lang="it-IT" altLang="it-IT" sz="1200" smtClean="0"/>
              <a:pPr>
                <a:spcBef>
                  <a:spcPct val="0"/>
                </a:spcBef>
                <a:buClrTx/>
                <a:buSzTx/>
                <a:buFontTx/>
                <a:buNone/>
                <a:defRPr/>
              </a:pPr>
              <a:t>26</a:t>
            </a:fld>
            <a:endParaRPr lang="it-IT" altLang="it-IT" sz="1200"/>
          </a:p>
        </p:txBody>
      </p:sp>
      <p:sp>
        <p:nvSpPr>
          <p:cNvPr id="74756" name="Rectangle 4">
            <a:extLst>
              <a:ext uri="{FF2B5EF4-FFF2-40B4-BE49-F238E27FC236}">
                <a16:creationId xmlns:a16="http://schemas.microsoft.com/office/drawing/2014/main" id="{32338695-355C-B648-3F58-B67A229F10B4}"/>
              </a:ext>
            </a:extLst>
          </p:cNvPr>
          <p:cNvSpPr>
            <a:spLocks noGrp="1" noChangeArrowheads="1"/>
          </p:cNvSpPr>
          <p:nvPr>
            <p:ph type="title" idx="4294967295"/>
          </p:nvPr>
        </p:nvSpPr>
        <p:spPr>
          <a:xfrm>
            <a:off x="250825" y="0"/>
            <a:ext cx="8785225" cy="6597650"/>
          </a:xfrm>
        </p:spPr>
        <p:txBody>
          <a:bodyPr/>
          <a:lstStyle/>
          <a:p>
            <a:pPr algn="just" eaLnBrk="1" hangingPunct="1">
              <a:lnSpc>
                <a:spcPct val="125000"/>
              </a:lnSpc>
              <a:defRPr/>
            </a:pPr>
            <a:br>
              <a:rPr lang="it-IT" sz="5400" dirty="0">
                <a:solidFill>
                  <a:srgbClr val="FF0000"/>
                </a:solidFill>
              </a:rPr>
            </a:br>
            <a:br>
              <a:rPr lang="it-IT" sz="5400" dirty="0">
                <a:solidFill>
                  <a:srgbClr val="FF0000"/>
                </a:solidFill>
              </a:rPr>
            </a:br>
            <a:br>
              <a:rPr lang="it-IT" sz="5400" dirty="0">
                <a:solidFill>
                  <a:srgbClr val="FF0000"/>
                </a:solidFill>
              </a:rPr>
            </a:br>
            <a:br>
              <a:rPr lang="it-IT" sz="5400" dirty="0">
                <a:solidFill>
                  <a:srgbClr val="FF0000"/>
                </a:solidFill>
              </a:rPr>
            </a:br>
            <a:r>
              <a:rPr lang="it-IT" sz="5400" dirty="0">
                <a:solidFill>
                  <a:srgbClr val="FF0000"/>
                </a:solidFill>
              </a:rPr>
              <a:t>The International </a:t>
            </a:r>
            <a:r>
              <a:rPr lang="it-IT" sz="5400" dirty="0" err="1">
                <a:solidFill>
                  <a:srgbClr val="FF0000"/>
                </a:solidFill>
              </a:rPr>
              <a:t>Phonetic</a:t>
            </a:r>
            <a:r>
              <a:rPr lang="it-IT" sz="5400" dirty="0">
                <a:solidFill>
                  <a:srgbClr val="FF0000"/>
                </a:solidFill>
              </a:rPr>
              <a:t> </a:t>
            </a:r>
            <a:r>
              <a:rPr lang="it-IT" sz="5400" dirty="0" err="1">
                <a:solidFill>
                  <a:srgbClr val="FF0000"/>
                </a:solidFill>
              </a:rPr>
              <a:t>Alphabet</a:t>
            </a:r>
            <a:br>
              <a:rPr lang="it-IT" sz="5400" dirty="0">
                <a:solidFill>
                  <a:srgbClr val="FF0000"/>
                </a:solidFill>
              </a:rPr>
            </a:br>
            <a:r>
              <a:rPr lang="it-IT" sz="2400" dirty="0">
                <a:solidFill>
                  <a:srgbClr val="0033CC"/>
                </a:solidFill>
              </a:rPr>
              <a:t>E</a:t>
            </a:r>
            <a:r>
              <a:rPr lang="en-US" sz="2400" dirty="0" err="1">
                <a:solidFill>
                  <a:srgbClr val="0033CC"/>
                </a:solidFill>
              </a:rPr>
              <a:t>nables</a:t>
            </a:r>
            <a:r>
              <a:rPr lang="en-US" sz="2400" dirty="0">
                <a:solidFill>
                  <a:srgbClr val="0033CC"/>
                </a:solidFill>
              </a:rPr>
              <a:t> students and linguists to learn and record the pronunciation of languages accurately, thereby</a:t>
            </a:r>
            <a:br>
              <a:rPr lang="en-US" sz="2400" dirty="0">
                <a:solidFill>
                  <a:srgbClr val="0033CC"/>
                </a:solidFill>
              </a:rPr>
            </a:br>
            <a:r>
              <a:rPr lang="en-US" sz="2400" dirty="0">
                <a:solidFill>
                  <a:srgbClr val="0033CC"/>
                </a:solidFill>
              </a:rPr>
              <a:t>avoiding the confusion of inconsistent, conventional spellings.</a:t>
            </a:r>
            <a:br>
              <a:rPr lang="en-US" sz="2400" dirty="0">
                <a:solidFill>
                  <a:srgbClr val="0033CC"/>
                </a:solidFill>
              </a:rPr>
            </a:br>
            <a:r>
              <a:rPr lang="en-US" sz="2400" dirty="0">
                <a:solidFill>
                  <a:srgbClr val="0033CC"/>
                </a:solidFill>
              </a:rPr>
              <a:t> </a:t>
            </a:r>
            <a:br>
              <a:rPr lang="it-IT" sz="2400" dirty="0">
                <a:solidFill>
                  <a:srgbClr val="0033CC"/>
                </a:solidFill>
              </a:rPr>
            </a:br>
            <a:r>
              <a:rPr lang="en-US" sz="2400" dirty="0">
                <a:solidFill>
                  <a:srgbClr val="0033CC"/>
                </a:solidFill>
              </a:rPr>
              <a:t>One aim of the IPA was to provide a unique symbol</a:t>
            </a:r>
            <a:br>
              <a:rPr lang="en-US" sz="2400" dirty="0">
                <a:solidFill>
                  <a:srgbClr val="0033CC"/>
                </a:solidFill>
              </a:rPr>
            </a:br>
            <a:r>
              <a:rPr lang="en-US" sz="2400" dirty="0">
                <a:solidFill>
                  <a:srgbClr val="0033CC"/>
                </a:solidFill>
              </a:rPr>
              <a:t>for each distinctive sound in a language--that is, every sound, or phoneme, that serves to distinguish one word from another.</a:t>
            </a:r>
            <a:br>
              <a:rPr lang="en-US" sz="2400" dirty="0">
                <a:solidFill>
                  <a:srgbClr val="0033CC"/>
                </a:solidFill>
              </a:rPr>
            </a:br>
            <a:br>
              <a:rPr lang="en-US" sz="2400" dirty="0">
                <a:solidFill>
                  <a:srgbClr val="0033CC"/>
                </a:solidFill>
              </a:rPr>
            </a:br>
            <a:br>
              <a:rPr lang="en-US" sz="2800" dirty="0"/>
            </a:br>
            <a:br>
              <a:rPr lang="it-IT" sz="5400" dirty="0">
                <a:solidFill>
                  <a:srgbClr val="FF0000"/>
                </a:solidFill>
              </a:rPr>
            </a:br>
            <a:br>
              <a:rPr lang="it-IT" sz="5400" dirty="0">
                <a:solidFill>
                  <a:srgbClr val="FF0000"/>
                </a:solidFill>
              </a:rPr>
            </a:br>
            <a:br>
              <a:rPr lang="it-IT" sz="5400" dirty="0">
                <a:solidFill>
                  <a:srgbClr val="FF0000"/>
                </a:solidFill>
              </a:rPr>
            </a:br>
            <a:endParaRPr lang="it-IT" sz="5400" dirty="0">
              <a:solidFill>
                <a:srgbClr val="FF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CA4D8880-2BA3-75D1-C8FB-DF1808379178}"/>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BC9412DF-7E87-5B4D-823A-501732DBEDA7}" type="slidenum">
              <a:rPr lang="it-IT" altLang="it-IT" smtClean="0"/>
              <a:pPr>
                <a:defRPr/>
              </a:pPr>
              <a:t>27</a:t>
            </a:fld>
            <a:endParaRPr lang="it-IT" altLang="it-IT"/>
          </a:p>
        </p:txBody>
      </p:sp>
      <p:sp>
        <p:nvSpPr>
          <p:cNvPr id="74756" name="Rectangle 4">
            <a:extLst>
              <a:ext uri="{FF2B5EF4-FFF2-40B4-BE49-F238E27FC236}">
                <a16:creationId xmlns:a16="http://schemas.microsoft.com/office/drawing/2014/main" id="{221EAB75-13D7-DF4A-8737-1D0C041BB932}"/>
              </a:ext>
            </a:extLst>
          </p:cNvPr>
          <p:cNvSpPr>
            <a:spLocks noGrp="1" noChangeArrowheads="1"/>
          </p:cNvSpPr>
          <p:nvPr>
            <p:ph type="title" idx="4294967295"/>
          </p:nvPr>
        </p:nvSpPr>
        <p:spPr>
          <a:xfrm>
            <a:off x="250825" y="0"/>
            <a:ext cx="8785225" cy="6597650"/>
          </a:xfrm>
        </p:spPr>
        <p:txBody>
          <a:bodyPr/>
          <a:lstStyle/>
          <a:p>
            <a:pPr algn="l" eaLnBrk="1" hangingPunct="1">
              <a:lnSpc>
                <a:spcPct val="125000"/>
              </a:lnSpc>
              <a:defRPr/>
            </a:pPr>
            <a:br>
              <a:rPr lang="it-IT" sz="5400" dirty="0">
                <a:solidFill>
                  <a:srgbClr val="FF0000"/>
                </a:solidFill>
              </a:rPr>
            </a:br>
            <a:br>
              <a:rPr lang="it-IT" sz="5400" dirty="0">
                <a:solidFill>
                  <a:srgbClr val="FF0000"/>
                </a:solidFill>
              </a:rPr>
            </a:br>
            <a:br>
              <a:rPr lang="it-IT" sz="5400" dirty="0">
                <a:solidFill>
                  <a:srgbClr val="FF0000"/>
                </a:solidFill>
              </a:rPr>
            </a:br>
            <a:br>
              <a:rPr lang="it-IT" sz="5400" dirty="0">
                <a:solidFill>
                  <a:srgbClr val="FF0000"/>
                </a:solidFill>
              </a:rPr>
            </a:br>
            <a:r>
              <a:rPr lang="it-IT" sz="5400" dirty="0">
                <a:solidFill>
                  <a:srgbClr val="FF0000"/>
                </a:solidFill>
              </a:rPr>
              <a:t> </a:t>
            </a:r>
            <a:r>
              <a:rPr lang="it-IT" sz="4000" dirty="0" err="1">
                <a:solidFill>
                  <a:srgbClr val="FF0000"/>
                </a:solidFill>
              </a:rPr>
              <a:t>Things</a:t>
            </a:r>
            <a:r>
              <a:rPr lang="it-IT" sz="4000" dirty="0">
                <a:solidFill>
                  <a:srgbClr val="FF0000"/>
                </a:solidFill>
              </a:rPr>
              <a:t> </a:t>
            </a:r>
            <a:r>
              <a:rPr lang="it-IT" sz="4000" dirty="0" err="1">
                <a:solidFill>
                  <a:srgbClr val="FF0000"/>
                </a:solidFill>
              </a:rPr>
              <a:t>you</a:t>
            </a:r>
            <a:r>
              <a:rPr lang="it-IT" sz="4000" dirty="0">
                <a:solidFill>
                  <a:srgbClr val="FF0000"/>
                </a:solidFill>
              </a:rPr>
              <a:t> </a:t>
            </a:r>
            <a:r>
              <a:rPr lang="it-IT" sz="4000" dirty="0" err="1">
                <a:solidFill>
                  <a:srgbClr val="FF0000"/>
                </a:solidFill>
              </a:rPr>
              <a:t>need</a:t>
            </a:r>
            <a:r>
              <a:rPr lang="it-IT" sz="4000" dirty="0">
                <a:solidFill>
                  <a:srgbClr val="FF0000"/>
                </a:solidFill>
              </a:rPr>
              <a:t> </a:t>
            </a:r>
            <a:r>
              <a:rPr lang="it-IT" sz="4000" dirty="0" err="1">
                <a:solidFill>
                  <a:srgbClr val="FF0000"/>
                </a:solidFill>
              </a:rPr>
              <a:t>to</a:t>
            </a:r>
            <a:r>
              <a:rPr lang="it-IT" sz="4000" dirty="0">
                <a:solidFill>
                  <a:srgbClr val="FF0000"/>
                </a:solidFill>
              </a:rPr>
              <a:t> </a:t>
            </a:r>
            <a:r>
              <a:rPr lang="it-IT" sz="4000" dirty="0" err="1">
                <a:solidFill>
                  <a:srgbClr val="FF0000"/>
                </a:solidFill>
              </a:rPr>
              <a:t>know</a:t>
            </a:r>
            <a:r>
              <a:rPr lang="it-IT" sz="4000" dirty="0">
                <a:solidFill>
                  <a:srgbClr val="FF0000"/>
                </a:solidFill>
              </a:rPr>
              <a:t>: </a:t>
            </a:r>
            <a:r>
              <a:rPr lang="it-IT" sz="2400" dirty="0" err="1">
                <a:solidFill>
                  <a:srgbClr val="0033CC"/>
                </a:solidFill>
              </a:rPr>
              <a:t>pho</a:t>
            </a:r>
            <a:br>
              <a:rPr lang="it-IT" sz="2400" dirty="0">
                <a:solidFill>
                  <a:srgbClr val="0033CC"/>
                </a:solidFill>
              </a:rPr>
            </a:br>
            <a:r>
              <a:rPr lang="it-IT" sz="2000" dirty="0">
                <a:solidFill>
                  <a:srgbClr val="0033CC"/>
                </a:solidFill>
              </a:rPr>
              <a:t>1) </a:t>
            </a:r>
            <a:r>
              <a:rPr lang="it-IT" sz="2000" dirty="0" err="1">
                <a:solidFill>
                  <a:srgbClr val="0033CC"/>
                </a:solidFill>
              </a:rPr>
              <a:t>Each</a:t>
            </a:r>
            <a:r>
              <a:rPr lang="it-IT" sz="2000" dirty="0">
                <a:solidFill>
                  <a:srgbClr val="0033CC"/>
                </a:solidFill>
              </a:rPr>
              <a:t> </a:t>
            </a:r>
            <a:r>
              <a:rPr lang="it-IT" sz="2000" dirty="0" err="1">
                <a:solidFill>
                  <a:srgbClr val="0033CC"/>
                </a:solidFill>
              </a:rPr>
              <a:t>syllable</a:t>
            </a:r>
            <a:r>
              <a:rPr lang="it-IT" sz="2000" dirty="0">
                <a:solidFill>
                  <a:srgbClr val="0033CC"/>
                </a:solidFill>
              </a:rPr>
              <a:t> in English </a:t>
            </a:r>
            <a:r>
              <a:rPr lang="it-IT" sz="2000" dirty="0" err="1">
                <a:solidFill>
                  <a:srgbClr val="0033CC"/>
                </a:solidFill>
              </a:rPr>
              <a:t>contains</a:t>
            </a:r>
            <a:r>
              <a:rPr lang="it-IT" sz="2000" dirty="0">
                <a:solidFill>
                  <a:srgbClr val="0033CC"/>
                </a:solidFill>
              </a:rPr>
              <a:t> a </a:t>
            </a:r>
            <a:r>
              <a:rPr lang="it-IT" sz="2000" dirty="0" err="1">
                <a:solidFill>
                  <a:srgbClr val="0033CC"/>
                </a:solidFill>
              </a:rPr>
              <a:t>vowel</a:t>
            </a:r>
            <a:r>
              <a:rPr lang="it-IT" sz="2000" dirty="0">
                <a:solidFill>
                  <a:srgbClr val="0033CC"/>
                </a:solidFill>
              </a:rPr>
              <a:t>;</a:t>
            </a:r>
            <a:br>
              <a:rPr lang="it-IT" sz="2000" dirty="0">
                <a:solidFill>
                  <a:srgbClr val="0033CC"/>
                </a:solidFill>
              </a:rPr>
            </a:br>
            <a:r>
              <a:rPr lang="it-IT" sz="2000" dirty="0">
                <a:solidFill>
                  <a:srgbClr val="0033CC"/>
                </a:solidFill>
              </a:rPr>
              <a:t>2) </a:t>
            </a:r>
            <a:r>
              <a:rPr lang="it-IT" sz="2000" dirty="0" err="1">
                <a:solidFill>
                  <a:srgbClr val="0033CC"/>
                </a:solidFill>
              </a:rPr>
              <a:t>For</a:t>
            </a:r>
            <a:r>
              <a:rPr lang="it-IT" sz="2000" dirty="0">
                <a:solidFill>
                  <a:srgbClr val="0033CC"/>
                </a:solidFill>
              </a:rPr>
              <a:t> </a:t>
            </a:r>
            <a:r>
              <a:rPr lang="it-IT" sz="2000" dirty="0" err="1">
                <a:solidFill>
                  <a:srgbClr val="0033CC"/>
                </a:solidFill>
              </a:rPr>
              <a:t>breaking</a:t>
            </a:r>
            <a:r>
              <a:rPr lang="it-IT" sz="2000" dirty="0">
                <a:solidFill>
                  <a:srgbClr val="0033CC"/>
                </a:solidFill>
              </a:rPr>
              <a:t> </a:t>
            </a:r>
            <a:r>
              <a:rPr lang="it-IT" sz="2000" dirty="0" err="1">
                <a:solidFill>
                  <a:srgbClr val="0033CC"/>
                </a:solidFill>
              </a:rPr>
              <a:t>words</a:t>
            </a:r>
            <a:r>
              <a:rPr lang="it-IT" sz="2000" dirty="0">
                <a:solidFill>
                  <a:srgbClr val="0033CC"/>
                </a:solidFill>
              </a:rPr>
              <a:t> </a:t>
            </a:r>
            <a:r>
              <a:rPr lang="it-IT" sz="2000" dirty="0" err="1">
                <a:solidFill>
                  <a:srgbClr val="0033CC"/>
                </a:solidFill>
              </a:rPr>
              <a:t>into</a:t>
            </a:r>
            <a:r>
              <a:rPr lang="it-IT" sz="2000" dirty="0">
                <a:solidFill>
                  <a:srgbClr val="0033CC"/>
                </a:solidFill>
              </a:rPr>
              <a:t> </a:t>
            </a:r>
            <a:r>
              <a:rPr lang="it-IT" sz="2000" dirty="0" err="1">
                <a:solidFill>
                  <a:srgbClr val="0033CC"/>
                </a:solidFill>
              </a:rPr>
              <a:t>syllables</a:t>
            </a:r>
            <a:r>
              <a:rPr lang="it-IT" sz="2000" dirty="0">
                <a:solidFill>
                  <a:srgbClr val="0033CC"/>
                </a:solidFill>
              </a:rPr>
              <a:t> </a:t>
            </a:r>
            <a:r>
              <a:rPr lang="it-IT" sz="2000" dirty="0" err="1">
                <a:solidFill>
                  <a:srgbClr val="0033CC"/>
                </a:solidFill>
              </a:rPr>
              <a:t>it</a:t>
            </a:r>
            <a:r>
              <a:rPr lang="it-IT" sz="2000" dirty="0">
                <a:solidFill>
                  <a:srgbClr val="0033CC"/>
                </a:solidFill>
              </a:rPr>
              <a:t> </a:t>
            </a:r>
            <a:r>
              <a:rPr lang="it-IT" sz="2000" dirty="0" err="1">
                <a:solidFill>
                  <a:srgbClr val="0033CC"/>
                </a:solidFill>
              </a:rPr>
              <a:t>is</a:t>
            </a:r>
            <a:r>
              <a:rPr lang="it-IT" sz="2000" dirty="0">
                <a:solidFill>
                  <a:srgbClr val="0033CC"/>
                </a:solidFill>
              </a:rPr>
              <a:t> the way </a:t>
            </a:r>
            <a:r>
              <a:rPr lang="it-IT" sz="2000" dirty="0" err="1">
                <a:solidFill>
                  <a:srgbClr val="0033CC"/>
                </a:solidFill>
              </a:rPr>
              <a:t>you</a:t>
            </a:r>
            <a:r>
              <a:rPr lang="it-IT" sz="2000" dirty="0">
                <a:solidFill>
                  <a:srgbClr val="0033CC"/>
                </a:solidFill>
              </a:rPr>
              <a:t> </a:t>
            </a:r>
            <a:r>
              <a:rPr lang="it-IT" sz="2000" dirty="0" err="1">
                <a:solidFill>
                  <a:srgbClr val="0033CC"/>
                </a:solidFill>
              </a:rPr>
              <a:t>pronounce</a:t>
            </a:r>
            <a:r>
              <a:rPr lang="it-IT" sz="2000" dirty="0">
                <a:solidFill>
                  <a:srgbClr val="0033CC"/>
                </a:solidFill>
              </a:rPr>
              <a:t> the </a:t>
            </a:r>
            <a:r>
              <a:rPr lang="it-IT" sz="2000" dirty="0" err="1">
                <a:solidFill>
                  <a:srgbClr val="0033CC"/>
                </a:solidFill>
              </a:rPr>
              <a:t>words</a:t>
            </a:r>
            <a:r>
              <a:rPr lang="it-IT" sz="2000" dirty="0">
                <a:solidFill>
                  <a:srgbClr val="0033CC"/>
                </a:solidFill>
              </a:rPr>
              <a:t> </a:t>
            </a:r>
            <a:r>
              <a:rPr lang="it-IT" sz="2000" dirty="0" err="1">
                <a:solidFill>
                  <a:srgbClr val="0033CC"/>
                </a:solidFill>
              </a:rPr>
              <a:t>that</a:t>
            </a:r>
            <a:r>
              <a:rPr lang="it-IT" sz="2000" dirty="0">
                <a:solidFill>
                  <a:srgbClr val="0033CC"/>
                </a:solidFill>
              </a:rPr>
              <a:t> </a:t>
            </a:r>
            <a:r>
              <a:rPr lang="it-IT" sz="2000" dirty="0" err="1">
                <a:solidFill>
                  <a:srgbClr val="0033CC"/>
                </a:solidFill>
              </a:rPr>
              <a:t>is</a:t>
            </a:r>
            <a:r>
              <a:rPr lang="it-IT" sz="2000" dirty="0">
                <a:solidFill>
                  <a:srgbClr val="0033CC"/>
                </a:solidFill>
              </a:rPr>
              <a:t> </a:t>
            </a:r>
            <a:r>
              <a:rPr lang="it-IT" sz="2000" dirty="0" err="1">
                <a:solidFill>
                  <a:srgbClr val="0033CC"/>
                </a:solidFill>
              </a:rPr>
              <a:t>important</a:t>
            </a:r>
            <a:r>
              <a:rPr lang="it-IT" sz="2000" dirty="0">
                <a:solidFill>
                  <a:srgbClr val="0033CC"/>
                </a:solidFill>
              </a:rPr>
              <a:t>, </a:t>
            </a:r>
            <a:r>
              <a:rPr lang="it-IT" sz="2000" dirty="0" err="1">
                <a:solidFill>
                  <a:srgbClr val="0033CC"/>
                </a:solidFill>
              </a:rPr>
              <a:t>not</a:t>
            </a:r>
            <a:r>
              <a:rPr lang="it-IT" sz="2000" dirty="0">
                <a:solidFill>
                  <a:srgbClr val="0033CC"/>
                </a:solidFill>
              </a:rPr>
              <a:t> the spelling. </a:t>
            </a:r>
            <a:r>
              <a:rPr lang="it-IT" sz="2000" dirty="0" err="1">
                <a:solidFill>
                  <a:srgbClr val="0033CC"/>
                </a:solidFill>
              </a:rPr>
              <a:t>We</a:t>
            </a:r>
            <a:r>
              <a:rPr lang="it-IT" sz="2000" dirty="0">
                <a:solidFill>
                  <a:srgbClr val="0033CC"/>
                </a:solidFill>
              </a:rPr>
              <a:t> focus on the </a:t>
            </a:r>
            <a:r>
              <a:rPr lang="it-IT" sz="2000" dirty="0" err="1">
                <a:solidFill>
                  <a:srgbClr val="0033CC"/>
                </a:solidFill>
              </a:rPr>
              <a:t>number</a:t>
            </a:r>
            <a:r>
              <a:rPr lang="it-IT" sz="2000" dirty="0">
                <a:solidFill>
                  <a:srgbClr val="0033CC"/>
                </a:solidFill>
              </a:rPr>
              <a:t> </a:t>
            </a:r>
            <a:r>
              <a:rPr lang="it-IT" sz="2000" dirty="0" err="1">
                <a:solidFill>
                  <a:srgbClr val="0033CC"/>
                </a:solidFill>
              </a:rPr>
              <a:t>of</a:t>
            </a:r>
            <a:r>
              <a:rPr lang="it-IT" sz="2000" dirty="0">
                <a:solidFill>
                  <a:srgbClr val="0033CC"/>
                </a:solidFill>
              </a:rPr>
              <a:t> </a:t>
            </a:r>
            <a:r>
              <a:rPr lang="it-IT" sz="2000" dirty="0" err="1">
                <a:solidFill>
                  <a:srgbClr val="FF3300"/>
                </a:solidFill>
              </a:rPr>
              <a:t>vowel</a:t>
            </a:r>
            <a:r>
              <a:rPr lang="it-IT" sz="2000" dirty="0">
                <a:solidFill>
                  <a:srgbClr val="FF3300"/>
                </a:solidFill>
              </a:rPr>
              <a:t> </a:t>
            </a:r>
            <a:r>
              <a:rPr lang="it-IT" sz="2000" dirty="0" err="1">
                <a:solidFill>
                  <a:srgbClr val="FF3300"/>
                </a:solidFill>
              </a:rPr>
              <a:t>sounds</a:t>
            </a:r>
            <a:r>
              <a:rPr lang="it-IT" sz="2000" dirty="0">
                <a:solidFill>
                  <a:srgbClr val="FF3300"/>
                </a:solidFill>
              </a:rPr>
              <a:t> </a:t>
            </a:r>
            <a:r>
              <a:rPr lang="it-IT" sz="2000" dirty="0" err="1">
                <a:solidFill>
                  <a:srgbClr val="FF3300"/>
                </a:solidFill>
              </a:rPr>
              <a:t>not</a:t>
            </a:r>
            <a:r>
              <a:rPr lang="it-IT" sz="2000" dirty="0">
                <a:solidFill>
                  <a:srgbClr val="FF3300"/>
                </a:solidFill>
              </a:rPr>
              <a:t> the </a:t>
            </a:r>
            <a:r>
              <a:rPr lang="it-IT" sz="2000" dirty="0" err="1">
                <a:solidFill>
                  <a:srgbClr val="FF3300"/>
                </a:solidFill>
              </a:rPr>
              <a:t>letters</a:t>
            </a:r>
            <a:r>
              <a:rPr lang="it-IT" sz="2000" dirty="0">
                <a:solidFill>
                  <a:srgbClr val="FF3300"/>
                </a:solidFill>
              </a:rPr>
              <a:t>;</a:t>
            </a:r>
            <a:br>
              <a:rPr lang="it-IT" sz="2000" dirty="0">
                <a:solidFill>
                  <a:srgbClr val="FF3300"/>
                </a:solidFill>
              </a:rPr>
            </a:br>
            <a:r>
              <a:rPr lang="it-IT" sz="2000" dirty="0">
                <a:solidFill>
                  <a:srgbClr val="0033CC"/>
                </a:solidFill>
              </a:rPr>
              <a:t>3) </a:t>
            </a:r>
            <a:r>
              <a:rPr lang="it-IT" sz="2000" dirty="0" err="1">
                <a:solidFill>
                  <a:srgbClr val="0033CC"/>
                </a:solidFill>
              </a:rPr>
              <a:t>Sometimes</a:t>
            </a:r>
            <a:r>
              <a:rPr lang="it-IT" sz="2000" dirty="0">
                <a:solidFill>
                  <a:srgbClr val="0033CC"/>
                </a:solidFill>
              </a:rPr>
              <a:t> </a:t>
            </a:r>
            <a:r>
              <a:rPr lang="it-IT" sz="2000" dirty="0" err="1">
                <a:solidFill>
                  <a:srgbClr val="0033CC"/>
                </a:solidFill>
              </a:rPr>
              <a:t>one</a:t>
            </a:r>
            <a:r>
              <a:rPr lang="it-IT" sz="2000" dirty="0">
                <a:solidFill>
                  <a:srgbClr val="0033CC"/>
                </a:solidFill>
              </a:rPr>
              <a:t> </a:t>
            </a:r>
            <a:r>
              <a:rPr lang="it-IT" sz="2000" dirty="0" err="1">
                <a:solidFill>
                  <a:srgbClr val="0033CC"/>
                </a:solidFill>
              </a:rPr>
              <a:t>vowel</a:t>
            </a:r>
            <a:r>
              <a:rPr lang="it-IT" sz="2000" dirty="0">
                <a:solidFill>
                  <a:srgbClr val="0033CC"/>
                </a:solidFill>
              </a:rPr>
              <a:t> sound </a:t>
            </a:r>
            <a:r>
              <a:rPr lang="it-IT" sz="2000" dirty="0" err="1">
                <a:solidFill>
                  <a:srgbClr val="0033CC"/>
                </a:solidFill>
              </a:rPr>
              <a:t>is</a:t>
            </a:r>
            <a:r>
              <a:rPr lang="it-IT" sz="2000" dirty="0">
                <a:solidFill>
                  <a:srgbClr val="0033CC"/>
                </a:solidFill>
              </a:rPr>
              <a:t> </a:t>
            </a:r>
            <a:r>
              <a:rPr lang="it-IT" sz="2000" dirty="0" err="1">
                <a:solidFill>
                  <a:srgbClr val="0033CC"/>
                </a:solidFill>
              </a:rPr>
              <a:t>made</a:t>
            </a:r>
            <a:r>
              <a:rPr lang="it-IT" sz="2000" dirty="0">
                <a:solidFill>
                  <a:srgbClr val="0033CC"/>
                </a:solidFill>
              </a:rPr>
              <a:t> up </a:t>
            </a:r>
            <a:r>
              <a:rPr lang="it-IT" sz="2000" dirty="0" err="1">
                <a:solidFill>
                  <a:srgbClr val="0033CC"/>
                </a:solidFill>
              </a:rPr>
              <a:t>of</a:t>
            </a:r>
            <a:r>
              <a:rPr lang="it-IT" sz="2000" dirty="0">
                <a:solidFill>
                  <a:srgbClr val="0033CC"/>
                </a:solidFill>
              </a:rPr>
              <a:t> more </a:t>
            </a:r>
            <a:r>
              <a:rPr lang="it-IT" sz="2000" dirty="0" err="1">
                <a:solidFill>
                  <a:srgbClr val="0033CC"/>
                </a:solidFill>
              </a:rPr>
              <a:t>then</a:t>
            </a:r>
            <a:r>
              <a:rPr lang="it-IT" sz="2000" dirty="0">
                <a:solidFill>
                  <a:srgbClr val="0033CC"/>
                </a:solidFill>
              </a:rPr>
              <a:t> </a:t>
            </a:r>
            <a:r>
              <a:rPr lang="it-IT" sz="2000" dirty="0" err="1">
                <a:solidFill>
                  <a:srgbClr val="0033CC"/>
                </a:solidFill>
              </a:rPr>
              <a:t>one</a:t>
            </a:r>
            <a:r>
              <a:rPr lang="it-IT" sz="2000" dirty="0">
                <a:solidFill>
                  <a:srgbClr val="0033CC"/>
                </a:solidFill>
              </a:rPr>
              <a:t> </a:t>
            </a:r>
            <a:r>
              <a:rPr lang="it-IT" sz="2000" dirty="0" err="1">
                <a:solidFill>
                  <a:srgbClr val="0033CC"/>
                </a:solidFill>
              </a:rPr>
              <a:t>vowel</a:t>
            </a:r>
            <a:r>
              <a:rPr lang="it-IT" sz="2000" dirty="0">
                <a:solidFill>
                  <a:srgbClr val="0033CC"/>
                </a:solidFill>
              </a:rPr>
              <a:t> </a:t>
            </a:r>
            <a:r>
              <a:rPr lang="it-IT" sz="2000" dirty="0" err="1">
                <a:solidFill>
                  <a:srgbClr val="0033CC"/>
                </a:solidFill>
              </a:rPr>
              <a:t>letter</a:t>
            </a:r>
            <a:r>
              <a:rPr lang="it-IT" sz="2000" dirty="0">
                <a:solidFill>
                  <a:srgbClr val="0033CC"/>
                </a:solidFill>
              </a:rPr>
              <a:t>. </a:t>
            </a:r>
            <a:r>
              <a:rPr lang="it-IT" sz="2000" dirty="0" err="1">
                <a:solidFill>
                  <a:srgbClr val="0033CC"/>
                </a:solidFill>
              </a:rPr>
              <a:t>For</a:t>
            </a:r>
            <a:r>
              <a:rPr lang="it-IT" sz="2000" dirty="0">
                <a:solidFill>
                  <a:srgbClr val="0033CC"/>
                </a:solidFill>
              </a:rPr>
              <a:t> </a:t>
            </a:r>
            <a:r>
              <a:rPr lang="it-IT" sz="2000" dirty="0" err="1">
                <a:solidFill>
                  <a:srgbClr val="0033CC"/>
                </a:solidFill>
              </a:rPr>
              <a:t>example</a:t>
            </a:r>
            <a:r>
              <a:rPr lang="it-IT" sz="2000" dirty="0">
                <a:solidFill>
                  <a:srgbClr val="0033CC"/>
                </a:solidFill>
              </a:rPr>
              <a:t> in the word ‘</a:t>
            </a:r>
            <a:r>
              <a:rPr lang="it-IT" sz="2000" dirty="0" err="1">
                <a:solidFill>
                  <a:srgbClr val="0033CC"/>
                </a:solidFill>
              </a:rPr>
              <a:t>laugh</a:t>
            </a:r>
            <a:r>
              <a:rPr lang="it-IT" sz="2000" dirty="0">
                <a:solidFill>
                  <a:srgbClr val="0033CC"/>
                </a:solidFill>
              </a:rPr>
              <a:t>’ the </a:t>
            </a:r>
            <a:r>
              <a:rPr lang="it-IT" sz="2000" dirty="0" err="1">
                <a:solidFill>
                  <a:srgbClr val="0033CC"/>
                </a:solidFill>
              </a:rPr>
              <a:t>two</a:t>
            </a:r>
            <a:r>
              <a:rPr lang="it-IT" sz="2000" dirty="0">
                <a:solidFill>
                  <a:srgbClr val="0033CC"/>
                </a:solidFill>
              </a:rPr>
              <a:t> </a:t>
            </a:r>
            <a:r>
              <a:rPr lang="it-IT" sz="2000" dirty="0" err="1">
                <a:solidFill>
                  <a:srgbClr val="0033CC"/>
                </a:solidFill>
              </a:rPr>
              <a:t>vowel</a:t>
            </a:r>
            <a:r>
              <a:rPr lang="it-IT" sz="2000" dirty="0">
                <a:solidFill>
                  <a:srgbClr val="0033CC"/>
                </a:solidFill>
              </a:rPr>
              <a:t> </a:t>
            </a:r>
            <a:r>
              <a:rPr lang="it-IT" sz="2000" dirty="0" err="1">
                <a:solidFill>
                  <a:srgbClr val="0033CC"/>
                </a:solidFill>
              </a:rPr>
              <a:t>letters</a:t>
            </a:r>
            <a:r>
              <a:rPr lang="it-IT" sz="2000" dirty="0">
                <a:solidFill>
                  <a:srgbClr val="0033CC"/>
                </a:solidFill>
              </a:rPr>
              <a:t> ‘</a:t>
            </a:r>
            <a:r>
              <a:rPr lang="it-IT" sz="2000" dirty="0" err="1">
                <a:solidFill>
                  <a:srgbClr val="0033CC"/>
                </a:solidFill>
              </a:rPr>
              <a:t>au</a:t>
            </a:r>
            <a:r>
              <a:rPr lang="it-IT" sz="2000" dirty="0">
                <a:solidFill>
                  <a:srgbClr val="0033CC"/>
                </a:solidFill>
              </a:rPr>
              <a:t>’ </a:t>
            </a:r>
            <a:r>
              <a:rPr lang="it-IT" sz="2000" dirty="0" err="1">
                <a:solidFill>
                  <a:srgbClr val="0033CC"/>
                </a:solidFill>
              </a:rPr>
              <a:t>form</a:t>
            </a:r>
            <a:r>
              <a:rPr lang="it-IT" sz="2000" dirty="0">
                <a:solidFill>
                  <a:srgbClr val="0033CC"/>
                </a:solidFill>
              </a:rPr>
              <a:t> </a:t>
            </a:r>
            <a:r>
              <a:rPr lang="it-IT" sz="2000" dirty="0" err="1">
                <a:solidFill>
                  <a:srgbClr val="0033CC"/>
                </a:solidFill>
              </a:rPr>
              <a:t>one</a:t>
            </a:r>
            <a:r>
              <a:rPr lang="it-IT" sz="2000" dirty="0">
                <a:solidFill>
                  <a:srgbClr val="0033CC"/>
                </a:solidFill>
              </a:rPr>
              <a:t> sound. The </a:t>
            </a:r>
            <a:r>
              <a:rPr lang="it-IT" sz="2000" dirty="0" err="1">
                <a:solidFill>
                  <a:srgbClr val="0033CC"/>
                </a:solidFill>
              </a:rPr>
              <a:t>letters</a:t>
            </a:r>
            <a:r>
              <a:rPr lang="it-IT" sz="2000" dirty="0">
                <a:solidFill>
                  <a:srgbClr val="0033CC"/>
                </a:solidFill>
              </a:rPr>
              <a:t> ‘</a:t>
            </a:r>
            <a:r>
              <a:rPr lang="it-IT" sz="2000" dirty="0" err="1">
                <a:solidFill>
                  <a:srgbClr val="0033CC"/>
                </a:solidFill>
              </a:rPr>
              <a:t>au</a:t>
            </a:r>
            <a:r>
              <a:rPr lang="it-IT" sz="2000" dirty="0">
                <a:solidFill>
                  <a:srgbClr val="0033CC"/>
                </a:solidFill>
              </a:rPr>
              <a:t>’ </a:t>
            </a:r>
            <a:r>
              <a:rPr lang="it-IT" sz="2000" dirty="0" err="1">
                <a:solidFill>
                  <a:srgbClr val="0033CC"/>
                </a:solidFill>
              </a:rPr>
              <a:t>make</a:t>
            </a:r>
            <a:r>
              <a:rPr lang="it-IT" sz="2000" dirty="0">
                <a:solidFill>
                  <a:srgbClr val="0033CC"/>
                </a:solidFill>
              </a:rPr>
              <a:t> the single </a:t>
            </a:r>
            <a:r>
              <a:rPr lang="it-IT" sz="2000" dirty="0" err="1">
                <a:solidFill>
                  <a:srgbClr val="0033CC"/>
                </a:solidFill>
              </a:rPr>
              <a:t>vowel</a:t>
            </a:r>
            <a:r>
              <a:rPr lang="it-IT" sz="2000" dirty="0">
                <a:solidFill>
                  <a:srgbClr val="0033CC"/>
                </a:solidFill>
              </a:rPr>
              <a:t> sound /a:/ </a:t>
            </a:r>
            <a:r>
              <a:rPr lang="it-IT" sz="2000" dirty="0" err="1">
                <a:solidFill>
                  <a:srgbClr val="0033CC"/>
                </a:solidFill>
              </a:rPr>
              <a:t>like</a:t>
            </a:r>
            <a:r>
              <a:rPr lang="it-IT" sz="2000" dirty="0">
                <a:solidFill>
                  <a:srgbClr val="0033CC"/>
                </a:solidFill>
              </a:rPr>
              <a:t> in ‘</a:t>
            </a:r>
            <a:r>
              <a:rPr lang="it-IT" sz="2000" dirty="0" err="1">
                <a:solidFill>
                  <a:srgbClr val="0033CC"/>
                </a:solidFill>
              </a:rPr>
              <a:t>car</a:t>
            </a:r>
            <a:r>
              <a:rPr lang="it-IT" sz="2000" dirty="0">
                <a:solidFill>
                  <a:srgbClr val="0033CC"/>
                </a:solidFill>
              </a:rPr>
              <a:t>’. The word ‘</a:t>
            </a:r>
            <a:r>
              <a:rPr lang="it-IT" sz="2000" dirty="0" err="1">
                <a:solidFill>
                  <a:srgbClr val="0033CC"/>
                </a:solidFill>
              </a:rPr>
              <a:t>laugh</a:t>
            </a:r>
            <a:r>
              <a:rPr lang="it-IT" sz="2000" dirty="0">
                <a:solidFill>
                  <a:srgbClr val="0033CC"/>
                </a:solidFill>
              </a:rPr>
              <a:t>’ </a:t>
            </a:r>
            <a:r>
              <a:rPr lang="it-IT" sz="2000" dirty="0" err="1">
                <a:solidFill>
                  <a:srgbClr val="0033CC"/>
                </a:solidFill>
              </a:rPr>
              <a:t>has</a:t>
            </a:r>
            <a:r>
              <a:rPr lang="it-IT" sz="2000" dirty="0">
                <a:solidFill>
                  <a:srgbClr val="0033CC"/>
                </a:solidFill>
              </a:rPr>
              <a:t> </a:t>
            </a:r>
            <a:r>
              <a:rPr lang="it-IT" sz="2000" dirty="0" err="1">
                <a:solidFill>
                  <a:srgbClr val="0033CC"/>
                </a:solidFill>
              </a:rPr>
              <a:t>therefore</a:t>
            </a:r>
            <a:r>
              <a:rPr lang="it-IT" sz="2000" dirty="0">
                <a:solidFill>
                  <a:srgbClr val="0033CC"/>
                </a:solidFill>
              </a:rPr>
              <a:t> </a:t>
            </a:r>
            <a:r>
              <a:rPr lang="it-IT" sz="2000" dirty="0" err="1">
                <a:solidFill>
                  <a:srgbClr val="0033CC"/>
                </a:solidFill>
              </a:rPr>
              <a:t>one</a:t>
            </a:r>
            <a:r>
              <a:rPr lang="it-IT" sz="2000" dirty="0">
                <a:solidFill>
                  <a:srgbClr val="0033CC"/>
                </a:solidFill>
              </a:rPr>
              <a:t> </a:t>
            </a:r>
            <a:r>
              <a:rPr lang="it-IT" sz="2000" dirty="0" err="1">
                <a:solidFill>
                  <a:srgbClr val="0033CC"/>
                </a:solidFill>
              </a:rPr>
              <a:t>syllable</a:t>
            </a:r>
            <a:r>
              <a:rPr lang="it-IT" sz="2000" dirty="0">
                <a:solidFill>
                  <a:srgbClr val="0033CC"/>
                </a:solidFill>
              </a:rPr>
              <a:t> </a:t>
            </a:r>
            <a:r>
              <a:rPr lang="it-IT" sz="2000" dirty="0" err="1">
                <a:solidFill>
                  <a:srgbClr val="0033CC"/>
                </a:solidFill>
              </a:rPr>
              <a:t>because</a:t>
            </a:r>
            <a:r>
              <a:rPr lang="it-IT" sz="2000" dirty="0">
                <a:solidFill>
                  <a:srgbClr val="0033CC"/>
                </a:solidFill>
              </a:rPr>
              <a:t> </a:t>
            </a:r>
            <a:r>
              <a:rPr lang="it-IT" sz="2000" dirty="0" err="1">
                <a:solidFill>
                  <a:srgbClr val="0033CC"/>
                </a:solidFill>
              </a:rPr>
              <a:t>we</a:t>
            </a:r>
            <a:r>
              <a:rPr lang="it-IT" sz="2000" dirty="0">
                <a:solidFill>
                  <a:srgbClr val="0033CC"/>
                </a:solidFill>
              </a:rPr>
              <a:t> </a:t>
            </a:r>
            <a:r>
              <a:rPr lang="it-IT" sz="2000" dirty="0" err="1">
                <a:solidFill>
                  <a:srgbClr val="0033CC"/>
                </a:solidFill>
              </a:rPr>
              <a:t>pronounce</a:t>
            </a:r>
            <a:r>
              <a:rPr lang="it-IT" sz="2000" dirty="0">
                <a:solidFill>
                  <a:srgbClr val="0033CC"/>
                </a:solidFill>
              </a:rPr>
              <a:t> </a:t>
            </a:r>
            <a:r>
              <a:rPr lang="it-IT" sz="2000" dirty="0" err="1">
                <a:solidFill>
                  <a:srgbClr val="0033CC"/>
                </a:solidFill>
              </a:rPr>
              <a:t>only</a:t>
            </a:r>
            <a:r>
              <a:rPr lang="it-IT" sz="2000" dirty="0">
                <a:solidFill>
                  <a:srgbClr val="0033CC"/>
                </a:solidFill>
              </a:rPr>
              <a:t> </a:t>
            </a:r>
            <a:r>
              <a:rPr lang="it-IT" sz="2000" dirty="0" err="1">
                <a:solidFill>
                  <a:srgbClr val="0033CC"/>
                </a:solidFill>
              </a:rPr>
              <a:t>one</a:t>
            </a:r>
            <a:r>
              <a:rPr lang="it-IT" sz="2000" dirty="0">
                <a:solidFill>
                  <a:srgbClr val="0033CC"/>
                </a:solidFill>
              </a:rPr>
              <a:t> </a:t>
            </a:r>
            <a:r>
              <a:rPr lang="it-IT" sz="2000" dirty="0" err="1">
                <a:solidFill>
                  <a:srgbClr val="0033CC"/>
                </a:solidFill>
              </a:rPr>
              <a:t>vowel</a:t>
            </a:r>
            <a:r>
              <a:rPr lang="it-IT" sz="2000" dirty="0">
                <a:solidFill>
                  <a:srgbClr val="0033CC"/>
                </a:solidFill>
              </a:rPr>
              <a:t> sound.</a:t>
            </a:r>
            <a:br>
              <a:rPr lang="it-IT" sz="2000" dirty="0">
                <a:solidFill>
                  <a:srgbClr val="0033CC"/>
                </a:solidFill>
              </a:rPr>
            </a:br>
            <a:r>
              <a:rPr lang="it-IT" sz="2000" dirty="0">
                <a:solidFill>
                  <a:srgbClr val="0033CC"/>
                </a:solidFill>
              </a:rPr>
              <a:t>4) </a:t>
            </a:r>
            <a:r>
              <a:rPr lang="it-IT" sz="2000" dirty="0" err="1">
                <a:solidFill>
                  <a:srgbClr val="0033CC"/>
                </a:solidFill>
              </a:rPr>
              <a:t>Beware</a:t>
            </a:r>
            <a:r>
              <a:rPr lang="it-IT" sz="2000" dirty="0">
                <a:solidFill>
                  <a:srgbClr val="0033CC"/>
                </a:solidFill>
              </a:rPr>
              <a:t> </a:t>
            </a:r>
            <a:r>
              <a:rPr lang="it-IT" sz="2000" dirty="0" err="1">
                <a:solidFill>
                  <a:srgbClr val="0033CC"/>
                </a:solidFill>
              </a:rPr>
              <a:t>silent</a:t>
            </a:r>
            <a:r>
              <a:rPr lang="it-IT" sz="2000" dirty="0">
                <a:solidFill>
                  <a:srgbClr val="0033CC"/>
                </a:solidFill>
              </a:rPr>
              <a:t> </a:t>
            </a:r>
            <a:r>
              <a:rPr lang="it-IT" sz="2000" dirty="0" err="1">
                <a:solidFill>
                  <a:srgbClr val="0033CC"/>
                </a:solidFill>
              </a:rPr>
              <a:t>letters</a:t>
            </a:r>
            <a:r>
              <a:rPr lang="it-IT" sz="2000" dirty="0">
                <a:solidFill>
                  <a:srgbClr val="0033CC"/>
                </a:solidFill>
              </a:rPr>
              <a:t>, </a:t>
            </a:r>
            <a:r>
              <a:rPr lang="it-IT" sz="2000" dirty="0" err="1">
                <a:solidFill>
                  <a:srgbClr val="0033CC"/>
                </a:solidFill>
              </a:rPr>
              <a:t>like</a:t>
            </a:r>
            <a:r>
              <a:rPr lang="it-IT" sz="2000" dirty="0">
                <a:solidFill>
                  <a:srgbClr val="0033CC"/>
                </a:solidFill>
              </a:rPr>
              <a:t> the </a:t>
            </a:r>
            <a:r>
              <a:rPr lang="it-IT" sz="2000" dirty="0" err="1">
                <a:solidFill>
                  <a:srgbClr val="0033CC"/>
                </a:solidFill>
              </a:rPr>
              <a:t>words</a:t>
            </a:r>
            <a:r>
              <a:rPr lang="it-IT" sz="2000" dirty="0">
                <a:solidFill>
                  <a:srgbClr val="0033CC"/>
                </a:solidFill>
              </a:rPr>
              <a:t> ‘late’ and ‘</a:t>
            </a:r>
            <a:r>
              <a:rPr lang="it-IT" sz="2000" dirty="0" err="1">
                <a:solidFill>
                  <a:srgbClr val="0033CC"/>
                </a:solidFill>
              </a:rPr>
              <a:t>name</a:t>
            </a:r>
            <a:r>
              <a:rPr lang="it-IT" sz="2000" dirty="0">
                <a:solidFill>
                  <a:srgbClr val="0033CC"/>
                </a:solidFill>
              </a:rPr>
              <a:t>’. ‘Late’ and ‘</a:t>
            </a:r>
            <a:r>
              <a:rPr lang="it-IT" sz="2000" dirty="0" err="1">
                <a:solidFill>
                  <a:srgbClr val="0033CC"/>
                </a:solidFill>
              </a:rPr>
              <a:t>name</a:t>
            </a:r>
            <a:r>
              <a:rPr lang="it-IT" sz="2000" dirty="0">
                <a:solidFill>
                  <a:srgbClr val="0033CC"/>
                </a:solidFill>
              </a:rPr>
              <a:t>’</a:t>
            </a:r>
            <a:r>
              <a:rPr lang="it-IT" sz="2000" dirty="0" err="1">
                <a:solidFill>
                  <a:srgbClr val="0033CC"/>
                </a:solidFill>
              </a:rPr>
              <a:t>have</a:t>
            </a:r>
            <a:r>
              <a:rPr lang="it-IT" sz="2000" dirty="0">
                <a:solidFill>
                  <a:srgbClr val="0033CC"/>
                </a:solidFill>
              </a:rPr>
              <a:t> </a:t>
            </a:r>
            <a:r>
              <a:rPr lang="it-IT" sz="2000" dirty="0" err="1">
                <a:solidFill>
                  <a:srgbClr val="0033CC"/>
                </a:solidFill>
              </a:rPr>
              <a:t>one</a:t>
            </a:r>
            <a:r>
              <a:rPr lang="it-IT" sz="2000" dirty="0">
                <a:solidFill>
                  <a:srgbClr val="0033CC"/>
                </a:solidFill>
              </a:rPr>
              <a:t> </a:t>
            </a:r>
            <a:r>
              <a:rPr lang="it-IT" sz="2000" dirty="0" err="1">
                <a:solidFill>
                  <a:srgbClr val="0033CC"/>
                </a:solidFill>
              </a:rPr>
              <a:t>syllable</a:t>
            </a:r>
            <a:r>
              <a:rPr lang="it-IT" sz="2000" dirty="0">
                <a:solidFill>
                  <a:srgbClr val="0033CC"/>
                </a:solidFill>
              </a:rPr>
              <a:t> </a:t>
            </a:r>
            <a:r>
              <a:rPr lang="it-IT" sz="2000" dirty="0" err="1">
                <a:solidFill>
                  <a:srgbClr val="0033CC"/>
                </a:solidFill>
              </a:rPr>
              <a:t>as</a:t>
            </a:r>
            <a:r>
              <a:rPr lang="it-IT" sz="2000" dirty="0">
                <a:solidFill>
                  <a:srgbClr val="0033CC"/>
                </a:solidFill>
              </a:rPr>
              <a:t> </a:t>
            </a:r>
            <a:r>
              <a:rPr lang="it-IT" sz="2000" dirty="0" err="1">
                <a:solidFill>
                  <a:srgbClr val="0033CC"/>
                </a:solidFill>
              </a:rPr>
              <a:t>we</a:t>
            </a:r>
            <a:r>
              <a:rPr lang="it-IT" sz="2000" dirty="0">
                <a:solidFill>
                  <a:srgbClr val="0033CC"/>
                </a:solidFill>
              </a:rPr>
              <a:t> </a:t>
            </a:r>
            <a:r>
              <a:rPr lang="it-IT" sz="2000" dirty="0" err="1">
                <a:solidFill>
                  <a:srgbClr val="0033CC"/>
                </a:solidFill>
              </a:rPr>
              <a:t>only</a:t>
            </a:r>
            <a:r>
              <a:rPr lang="it-IT" sz="2000" dirty="0">
                <a:solidFill>
                  <a:srgbClr val="0033CC"/>
                </a:solidFill>
              </a:rPr>
              <a:t> pronunce </a:t>
            </a:r>
            <a:r>
              <a:rPr lang="it-IT" sz="2000" dirty="0" err="1">
                <a:solidFill>
                  <a:srgbClr val="0033CC"/>
                </a:solidFill>
              </a:rPr>
              <a:t>one</a:t>
            </a:r>
            <a:r>
              <a:rPr lang="it-IT" sz="2000" dirty="0">
                <a:solidFill>
                  <a:srgbClr val="0033CC"/>
                </a:solidFill>
              </a:rPr>
              <a:t> </a:t>
            </a:r>
            <a:r>
              <a:rPr lang="it-IT" sz="2000" dirty="0" err="1">
                <a:solidFill>
                  <a:srgbClr val="0033CC"/>
                </a:solidFill>
              </a:rPr>
              <a:t>vowel</a:t>
            </a:r>
            <a:r>
              <a:rPr lang="it-IT" sz="2000" dirty="0">
                <a:solidFill>
                  <a:srgbClr val="0033CC"/>
                </a:solidFill>
              </a:rPr>
              <a:t> </a:t>
            </a:r>
            <a:r>
              <a:rPr lang="it-IT" sz="2000" dirty="0" err="1">
                <a:solidFill>
                  <a:srgbClr val="0033CC"/>
                </a:solidFill>
              </a:rPr>
              <a:t>when</a:t>
            </a:r>
            <a:r>
              <a:rPr lang="it-IT" sz="2000" dirty="0">
                <a:solidFill>
                  <a:srgbClr val="0033CC"/>
                </a:solidFill>
              </a:rPr>
              <a:t> </a:t>
            </a:r>
            <a:r>
              <a:rPr lang="it-IT" sz="2000" dirty="0" err="1">
                <a:solidFill>
                  <a:srgbClr val="0033CC"/>
                </a:solidFill>
              </a:rPr>
              <a:t>we</a:t>
            </a:r>
            <a:r>
              <a:rPr lang="it-IT" sz="2000" dirty="0">
                <a:solidFill>
                  <a:srgbClr val="0033CC"/>
                </a:solidFill>
              </a:rPr>
              <a:t> </a:t>
            </a:r>
            <a:r>
              <a:rPr lang="it-IT" sz="2000" dirty="0" err="1">
                <a:solidFill>
                  <a:srgbClr val="0033CC"/>
                </a:solidFill>
              </a:rPr>
              <a:t>say</a:t>
            </a:r>
            <a:r>
              <a:rPr lang="it-IT" sz="2000" dirty="0">
                <a:solidFill>
                  <a:srgbClr val="0033CC"/>
                </a:solidFill>
              </a:rPr>
              <a:t> </a:t>
            </a:r>
            <a:r>
              <a:rPr lang="it-IT" sz="2000" dirty="0" err="1">
                <a:solidFill>
                  <a:srgbClr val="0033CC"/>
                </a:solidFill>
              </a:rPr>
              <a:t>these</a:t>
            </a:r>
            <a:r>
              <a:rPr lang="it-IT" sz="2000" dirty="0">
                <a:solidFill>
                  <a:srgbClr val="0033CC"/>
                </a:solidFill>
              </a:rPr>
              <a:t> </a:t>
            </a:r>
            <a:r>
              <a:rPr lang="it-IT" sz="2000" dirty="0" err="1">
                <a:solidFill>
                  <a:srgbClr val="0033CC"/>
                </a:solidFill>
              </a:rPr>
              <a:t>words</a:t>
            </a:r>
            <a:r>
              <a:rPr lang="it-IT" sz="2000" dirty="0">
                <a:solidFill>
                  <a:srgbClr val="0033CC"/>
                </a:solidFill>
              </a:rPr>
              <a:t>. The </a:t>
            </a:r>
            <a:r>
              <a:rPr lang="it-IT" sz="2000" dirty="0" err="1">
                <a:solidFill>
                  <a:srgbClr val="0033CC"/>
                </a:solidFill>
              </a:rPr>
              <a:t>letter</a:t>
            </a:r>
            <a:r>
              <a:rPr lang="it-IT" sz="2000" dirty="0">
                <a:solidFill>
                  <a:srgbClr val="0033CC"/>
                </a:solidFill>
              </a:rPr>
              <a:t> ‘e’  </a:t>
            </a:r>
            <a:r>
              <a:rPr lang="it-IT" sz="2000" dirty="0" err="1">
                <a:solidFill>
                  <a:srgbClr val="0033CC"/>
                </a:solidFill>
              </a:rPr>
              <a:t>is</a:t>
            </a:r>
            <a:r>
              <a:rPr lang="it-IT" sz="2000" dirty="0">
                <a:solidFill>
                  <a:srgbClr val="0033CC"/>
                </a:solidFill>
              </a:rPr>
              <a:t> </a:t>
            </a:r>
            <a:r>
              <a:rPr lang="it-IT" sz="2000" dirty="0" err="1">
                <a:solidFill>
                  <a:srgbClr val="0033CC"/>
                </a:solidFill>
              </a:rPr>
              <a:t>silent</a:t>
            </a:r>
            <a:r>
              <a:rPr lang="it-IT" sz="2000" dirty="0">
                <a:solidFill>
                  <a:srgbClr val="0033CC"/>
                </a:solidFill>
              </a:rPr>
              <a:t>. </a:t>
            </a:r>
            <a:br>
              <a:rPr lang="it-IT" sz="2000" dirty="0">
                <a:solidFill>
                  <a:srgbClr val="0033CC"/>
                </a:solidFill>
              </a:rPr>
            </a:br>
            <a:r>
              <a:rPr lang="it-IT" sz="2000" dirty="0">
                <a:solidFill>
                  <a:srgbClr val="0033CC"/>
                </a:solidFill>
              </a:rPr>
              <a:t>5) A </a:t>
            </a:r>
            <a:r>
              <a:rPr lang="it-IT" sz="2000" dirty="0" err="1">
                <a:solidFill>
                  <a:srgbClr val="0033CC"/>
                </a:solidFill>
              </a:rPr>
              <a:t>diphthong</a:t>
            </a:r>
            <a:r>
              <a:rPr lang="it-IT" sz="2000" dirty="0">
                <a:solidFill>
                  <a:srgbClr val="0033CC"/>
                </a:solidFill>
              </a:rPr>
              <a:t> </a:t>
            </a:r>
            <a:r>
              <a:rPr lang="it-IT" sz="2000" dirty="0" err="1">
                <a:solidFill>
                  <a:srgbClr val="0033CC"/>
                </a:solidFill>
              </a:rPr>
              <a:t>vowel</a:t>
            </a:r>
            <a:r>
              <a:rPr lang="it-IT" sz="2000" dirty="0">
                <a:solidFill>
                  <a:srgbClr val="0033CC"/>
                </a:solidFill>
              </a:rPr>
              <a:t> sound </a:t>
            </a:r>
            <a:r>
              <a:rPr lang="it-IT" sz="2000" dirty="0" err="1">
                <a:solidFill>
                  <a:srgbClr val="0033CC"/>
                </a:solidFill>
              </a:rPr>
              <a:t>makes</a:t>
            </a:r>
            <a:r>
              <a:rPr lang="it-IT" sz="2000" dirty="0">
                <a:solidFill>
                  <a:srgbClr val="0033CC"/>
                </a:solidFill>
              </a:rPr>
              <a:t> </a:t>
            </a:r>
            <a:r>
              <a:rPr lang="it-IT" sz="2000" dirty="0" err="1">
                <a:solidFill>
                  <a:srgbClr val="0033CC"/>
                </a:solidFill>
              </a:rPr>
              <a:t>one</a:t>
            </a:r>
            <a:r>
              <a:rPr lang="it-IT" sz="2000" dirty="0">
                <a:solidFill>
                  <a:srgbClr val="0033CC"/>
                </a:solidFill>
              </a:rPr>
              <a:t> </a:t>
            </a:r>
            <a:r>
              <a:rPr lang="it-IT" sz="2000" dirty="0" err="1">
                <a:solidFill>
                  <a:srgbClr val="0033CC"/>
                </a:solidFill>
              </a:rPr>
              <a:t>syllable</a:t>
            </a:r>
            <a:r>
              <a:rPr lang="it-IT" sz="2000" dirty="0">
                <a:solidFill>
                  <a:srgbClr val="0033CC"/>
                </a:solidFill>
              </a:rPr>
              <a:t>. </a:t>
            </a:r>
            <a:r>
              <a:rPr lang="it-IT" sz="2000" dirty="0" err="1">
                <a:solidFill>
                  <a:srgbClr val="0033CC"/>
                </a:solidFill>
              </a:rPr>
              <a:t>For</a:t>
            </a:r>
            <a:r>
              <a:rPr lang="it-IT" sz="2000" dirty="0">
                <a:solidFill>
                  <a:srgbClr val="0033CC"/>
                </a:solidFill>
              </a:rPr>
              <a:t> </a:t>
            </a:r>
            <a:r>
              <a:rPr lang="it-IT" sz="2000" dirty="0" err="1">
                <a:solidFill>
                  <a:srgbClr val="0033CC"/>
                </a:solidFill>
              </a:rPr>
              <a:t>instance</a:t>
            </a:r>
            <a:r>
              <a:rPr lang="it-IT" sz="2000" dirty="0">
                <a:solidFill>
                  <a:srgbClr val="0033CC"/>
                </a:solidFill>
              </a:rPr>
              <a:t> /ei/ </a:t>
            </a:r>
            <a:r>
              <a:rPr lang="it-IT" sz="2000" dirty="0" err="1">
                <a:solidFill>
                  <a:srgbClr val="0033CC"/>
                </a:solidFill>
              </a:rPr>
              <a:t>makes</a:t>
            </a:r>
            <a:r>
              <a:rPr lang="it-IT" sz="2000" dirty="0">
                <a:solidFill>
                  <a:srgbClr val="0033CC"/>
                </a:solidFill>
              </a:rPr>
              <a:t> </a:t>
            </a:r>
            <a:r>
              <a:rPr lang="it-IT" sz="2000" dirty="0" err="1">
                <a:solidFill>
                  <a:srgbClr val="0033CC"/>
                </a:solidFill>
              </a:rPr>
              <a:t>one</a:t>
            </a:r>
            <a:r>
              <a:rPr lang="it-IT" sz="2000" dirty="0">
                <a:solidFill>
                  <a:srgbClr val="0033CC"/>
                </a:solidFill>
              </a:rPr>
              <a:t> </a:t>
            </a:r>
            <a:r>
              <a:rPr lang="it-IT" sz="2000" dirty="0" err="1">
                <a:solidFill>
                  <a:srgbClr val="0033CC"/>
                </a:solidFill>
              </a:rPr>
              <a:t>syllable</a:t>
            </a:r>
            <a:r>
              <a:rPr lang="it-IT" sz="2000" dirty="0">
                <a:solidFill>
                  <a:srgbClr val="0033CC"/>
                </a:solidFill>
              </a:rPr>
              <a:t> in the word ‘rate’.</a:t>
            </a:r>
            <a:br>
              <a:rPr lang="en-US" sz="2000" dirty="0">
                <a:solidFill>
                  <a:srgbClr val="0033CC"/>
                </a:solidFill>
              </a:rPr>
            </a:br>
            <a:br>
              <a:rPr lang="en-US" sz="2800" dirty="0"/>
            </a:br>
            <a:br>
              <a:rPr lang="it-IT" sz="5400" dirty="0">
                <a:solidFill>
                  <a:srgbClr val="FF0000"/>
                </a:solidFill>
              </a:rPr>
            </a:br>
            <a:br>
              <a:rPr lang="it-IT" sz="5400" dirty="0">
                <a:solidFill>
                  <a:srgbClr val="FF0000"/>
                </a:solidFill>
              </a:rPr>
            </a:br>
            <a:br>
              <a:rPr lang="it-IT" sz="5400" dirty="0">
                <a:solidFill>
                  <a:srgbClr val="FF0000"/>
                </a:solidFill>
              </a:rPr>
            </a:br>
            <a:endParaRPr lang="it-IT" sz="5400" dirty="0">
              <a:solidFill>
                <a:srgbClr val="FF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7C081FF8-3907-E53E-4C2D-AB64A89F3B05}"/>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5CE27AE7-C65F-8D41-A958-4988476D92EF}" type="slidenum">
              <a:rPr lang="it-IT" altLang="it-IT" smtClean="0"/>
              <a:pPr>
                <a:defRPr/>
              </a:pPr>
              <a:t>28</a:t>
            </a:fld>
            <a:endParaRPr lang="it-IT" altLang="it-IT"/>
          </a:p>
        </p:txBody>
      </p:sp>
      <p:sp>
        <p:nvSpPr>
          <p:cNvPr id="74756" name="Rectangle 4">
            <a:extLst>
              <a:ext uri="{FF2B5EF4-FFF2-40B4-BE49-F238E27FC236}">
                <a16:creationId xmlns:a16="http://schemas.microsoft.com/office/drawing/2014/main" id="{1554F883-D6A9-21D3-D7E5-2259F6511239}"/>
              </a:ext>
            </a:extLst>
          </p:cNvPr>
          <p:cNvSpPr>
            <a:spLocks noGrp="1" noChangeArrowheads="1"/>
          </p:cNvSpPr>
          <p:nvPr>
            <p:ph type="title" idx="4294967295"/>
          </p:nvPr>
        </p:nvSpPr>
        <p:spPr>
          <a:xfrm>
            <a:off x="250825" y="0"/>
            <a:ext cx="8785225" cy="6597650"/>
          </a:xfrm>
        </p:spPr>
        <p:txBody>
          <a:bodyPr/>
          <a:lstStyle/>
          <a:p>
            <a:pPr algn="l" eaLnBrk="1" hangingPunct="1">
              <a:lnSpc>
                <a:spcPct val="125000"/>
              </a:lnSpc>
              <a:defRPr/>
            </a:pPr>
            <a:br>
              <a:rPr lang="it-IT" sz="5400" dirty="0">
                <a:solidFill>
                  <a:srgbClr val="FF0000"/>
                </a:solidFill>
              </a:rPr>
            </a:br>
            <a:br>
              <a:rPr lang="it-IT" sz="5400" dirty="0">
                <a:solidFill>
                  <a:srgbClr val="FF0000"/>
                </a:solidFill>
              </a:rPr>
            </a:br>
            <a:br>
              <a:rPr lang="it-IT" sz="5400" dirty="0">
                <a:solidFill>
                  <a:srgbClr val="FF0000"/>
                </a:solidFill>
              </a:rPr>
            </a:br>
            <a:br>
              <a:rPr lang="it-IT" sz="5400" dirty="0">
                <a:solidFill>
                  <a:srgbClr val="FF0000"/>
                </a:solidFill>
              </a:rPr>
            </a:br>
            <a:r>
              <a:rPr lang="it-IT" sz="5400" dirty="0">
                <a:solidFill>
                  <a:srgbClr val="FF0000"/>
                </a:solidFill>
              </a:rPr>
              <a:t> </a:t>
            </a:r>
            <a:r>
              <a:rPr lang="it-IT" sz="5400" dirty="0" err="1">
                <a:solidFill>
                  <a:srgbClr val="FF0000"/>
                </a:solidFill>
              </a:rPr>
              <a:t>Exercises</a:t>
            </a:r>
            <a:r>
              <a:rPr lang="it-IT" sz="5400" dirty="0">
                <a:solidFill>
                  <a:srgbClr val="FF0000"/>
                </a:solidFill>
              </a:rPr>
              <a:t>:</a:t>
            </a:r>
            <a:br>
              <a:rPr lang="it-IT" sz="2400" dirty="0">
                <a:solidFill>
                  <a:srgbClr val="0033CC"/>
                </a:solidFill>
              </a:rPr>
            </a:br>
            <a:r>
              <a:rPr lang="it-IT" sz="2000" dirty="0">
                <a:solidFill>
                  <a:srgbClr val="0033CC"/>
                </a:solidFill>
              </a:rPr>
              <a:t>1)  </a:t>
            </a:r>
            <a:r>
              <a:rPr lang="it-IT" sz="2000" dirty="0" err="1">
                <a:solidFill>
                  <a:srgbClr val="0033CC"/>
                </a:solidFill>
              </a:rPr>
              <a:t>Say</a:t>
            </a:r>
            <a:r>
              <a:rPr lang="it-IT" sz="2000" dirty="0">
                <a:solidFill>
                  <a:srgbClr val="0033CC"/>
                </a:solidFill>
              </a:rPr>
              <a:t> </a:t>
            </a:r>
            <a:r>
              <a:rPr lang="it-IT" sz="2000" dirty="0" err="1">
                <a:solidFill>
                  <a:srgbClr val="0033CC"/>
                </a:solidFill>
              </a:rPr>
              <a:t>these</a:t>
            </a:r>
            <a:r>
              <a:rPr lang="it-IT" sz="2000" dirty="0">
                <a:solidFill>
                  <a:srgbClr val="0033CC"/>
                </a:solidFill>
              </a:rPr>
              <a:t> </a:t>
            </a:r>
            <a:r>
              <a:rPr lang="it-IT" sz="2000" dirty="0" err="1">
                <a:solidFill>
                  <a:srgbClr val="0033CC"/>
                </a:solidFill>
              </a:rPr>
              <a:t>words</a:t>
            </a:r>
            <a:r>
              <a:rPr lang="it-IT" sz="2000" dirty="0">
                <a:solidFill>
                  <a:srgbClr val="0033CC"/>
                </a:solidFill>
              </a:rPr>
              <a:t> out </a:t>
            </a:r>
            <a:r>
              <a:rPr lang="it-IT" sz="2000" dirty="0" err="1">
                <a:solidFill>
                  <a:srgbClr val="0033CC"/>
                </a:solidFill>
              </a:rPr>
              <a:t>loud</a:t>
            </a:r>
            <a:r>
              <a:rPr lang="it-IT" sz="2000" dirty="0">
                <a:solidFill>
                  <a:srgbClr val="0033CC"/>
                </a:solidFill>
              </a:rPr>
              <a:t> and break </a:t>
            </a:r>
            <a:r>
              <a:rPr lang="it-IT" sz="2000" dirty="0" err="1">
                <a:solidFill>
                  <a:srgbClr val="0033CC"/>
                </a:solidFill>
              </a:rPr>
              <a:t>them</a:t>
            </a:r>
            <a:r>
              <a:rPr lang="it-IT" sz="2000" dirty="0">
                <a:solidFill>
                  <a:srgbClr val="0033CC"/>
                </a:solidFill>
              </a:rPr>
              <a:t> </a:t>
            </a:r>
            <a:r>
              <a:rPr lang="it-IT" sz="2000" dirty="0" err="1">
                <a:solidFill>
                  <a:srgbClr val="0033CC"/>
                </a:solidFill>
              </a:rPr>
              <a:t>into</a:t>
            </a:r>
            <a:r>
              <a:rPr lang="it-IT" sz="2000" dirty="0">
                <a:solidFill>
                  <a:srgbClr val="0033CC"/>
                </a:solidFill>
              </a:rPr>
              <a:t> </a:t>
            </a:r>
            <a:r>
              <a:rPr lang="it-IT" sz="2000" dirty="0" err="1">
                <a:solidFill>
                  <a:srgbClr val="0033CC"/>
                </a:solidFill>
              </a:rPr>
              <a:t>syllables</a:t>
            </a:r>
            <a:r>
              <a:rPr lang="it-IT" sz="2000" dirty="0">
                <a:solidFill>
                  <a:srgbClr val="0033CC"/>
                </a:solidFill>
              </a:rPr>
              <a:t>: </a:t>
            </a:r>
            <a:br>
              <a:rPr lang="it-IT" sz="2000" dirty="0">
                <a:solidFill>
                  <a:srgbClr val="0033CC"/>
                </a:solidFill>
              </a:rPr>
            </a:br>
            <a:r>
              <a:rPr lang="it-IT" sz="4000" dirty="0">
                <a:solidFill>
                  <a:srgbClr val="0033CC"/>
                </a:solidFill>
              </a:rPr>
              <a:t>look;</a:t>
            </a:r>
            <a:br>
              <a:rPr lang="it-IT" sz="4000" dirty="0">
                <a:solidFill>
                  <a:srgbClr val="0033CC"/>
                </a:solidFill>
              </a:rPr>
            </a:br>
            <a:r>
              <a:rPr lang="it-IT" sz="4000" dirty="0">
                <a:solidFill>
                  <a:srgbClr val="0033CC"/>
                </a:solidFill>
              </a:rPr>
              <a:t>voice;</a:t>
            </a:r>
            <a:br>
              <a:rPr lang="it-IT" sz="4000" dirty="0">
                <a:solidFill>
                  <a:srgbClr val="0033CC"/>
                </a:solidFill>
              </a:rPr>
            </a:br>
            <a:r>
              <a:rPr lang="it-IT" sz="4000" dirty="0" err="1">
                <a:solidFill>
                  <a:srgbClr val="0033CC"/>
                </a:solidFill>
              </a:rPr>
              <a:t>walking</a:t>
            </a:r>
            <a:r>
              <a:rPr lang="it-IT" sz="4000" dirty="0">
                <a:solidFill>
                  <a:srgbClr val="0033CC"/>
                </a:solidFill>
              </a:rPr>
              <a:t>;</a:t>
            </a:r>
            <a:br>
              <a:rPr lang="it-IT" sz="4000" dirty="0">
                <a:solidFill>
                  <a:srgbClr val="0033CC"/>
                </a:solidFill>
              </a:rPr>
            </a:br>
            <a:r>
              <a:rPr lang="it-IT" sz="4000" dirty="0" err="1">
                <a:solidFill>
                  <a:srgbClr val="0033CC"/>
                </a:solidFill>
              </a:rPr>
              <a:t>carpet</a:t>
            </a:r>
            <a:r>
              <a:rPr lang="it-IT" sz="4000" dirty="0">
                <a:solidFill>
                  <a:srgbClr val="0033CC"/>
                </a:solidFill>
              </a:rPr>
              <a:t>;</a:t>
            </a:r>
            <a:br>
              <a:rPr lang="it-IT" sz="4000" dirty="0">
                <a:solidFill>
                  <a:srgbClr val="0033CC"/>
                </a:solidFill>
              </a:rPr>
            </a:br>
            <a:r>
              <a:rPr lang="it-IT" sz="4000" dirty="0" err="1">
                <a:solidFill>
                  <a:srgbClr val="0033CC"/>
                </a:solidFill>
              </a:rPr>
              <a:t>carefully</a:t>
            </a:r>
            <a:r>
              <a:rPr lang="it-IT" sz="4000" dirty="0">
                <a:solidFill>
                  <a:srgbClr val="0033CC"/>
                </a:solidFill>
              </a:rPr>
              <a:t>;</a:t>
            </a:r>
            <a:br>
              <a:rPr lang="it-IT" sz="4000" dirty="0">
                <a:solidFill>
                  <a:srgbClr val="0033CC"/>
                </a:solidFill>
              </a:rPr>
            </a:br>
            <a:r>
              <a:rPr lang="it-IT" sz="4000" dirty="0" err="1">
                <a:solidFill>
                  <a:srgbClr val="0033CC"/>
                </a:solidFill>
              </a:rPr>
              <a:t>consistent</a:t>
            </a:r>
            <a:r>
              <a:rPr lang="it-IT" sz="4000" dirty="0">
                <a:solidFill>
                  <a:srgbClr val="0033CC"/>
                </a:solidFill>
              </a:rPr>
              <a:t>;</a:t>
            </a:r>
            <a:br>
              <a:rPr lang="en-US" sz="4000" dirty="0">
                <a:solidFill>
                  <a:srgbClr val="0033CC"/>
                </a:solidFill>
              </a:rPr>
            </a:br>
            <a:br>
              <a:rPr lang="en-US" sz="2800" dirty="0"/>
            </a:br>
            <a:br>
              <a:rPr lang="it-IT" sz="5400" dirty="0">
                <a:solidFill>
                  <a:srgbClr val="FF0000"/>
                </a:solidFill>
              </a:rPr>
            </a:br>
            <a:br>
              <a:rPr lang="it-IT" sz="5400" dirty="0">
                <a:solidFill>
                  <a:srgbClr val="FF0000"/>
                </a:solidFill>
              </a:rPr>
            </a:br>
            <a:br>
              <a:rPr lang="it-IT" sz="5400" dirty="0">
                <a:solidFill>
                  <a:srgbClr val="FF0000"/>
                </a:solidFill>
              </a:rPr>
            </a:br>
            <a:endParaRPr lang="it-IT" sz="5400" dirty="0">
              <a:solidFill>
                <a:srgbClr val="FF00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5362C43B-9A1E-8276-2BF9-89229171D7F0}"/>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0F113EE4-047E-7040-87A4-A2C676A663F1}" type="slidenum">
              <a:rPr lang="it-IT" altLang="it-IT" smtClean="0"/>
              <a:pPr>
                <a:defRPr/>
              </a:pPr>
              <a:t>29</a:t>
            </a:fld>
            <a:endParaRPr lang="it-IT" altLang="it-IT"/>
          </a:p>
        </p:txBody>
      </p:sp>
      <p:sp>
        <p:nvSpPr>
          <p:cNvPr id="74756" name="Rectangle 4">
            <a:extLst>
              <a:ext uri="{FF2B5EF4-FFF2-40B4-BE49-F238E27FC236}">
                <a16:creationId xmlns:a16="http://schemas.microsoft.com/office/drawing/2014/main" id="{4564BF30-7660-7AA5-206C-85066B871F2A}"/>
              </a:ext>
            </a:extLst>
          </p:cNvPr>
          <p:cNvSpPr>
            <a:spLocks noGrp="1" noChangeArrowheads="1"/>
          </p:cNvSpPr>
          <p:nvPr>
            <p:ph type="title" idx="4294967295"/>
          </p:nvPr>
        </p:nvSpPr>
        <p:spPr>
          <a:xfrm>
            <a:off x="250825" y="0"/>
            <a:ext cx="8785225" cy="6597650"/>
          </a:xfrm>
        </p:spPr>
        <p:txBody>
          <a:bodyPr/>
          <a:lstStyle/>
          <a:p>
            <a:pPr algn="l" eaLnBrk="1" hangingPunct="1">
              <a:lnSpc>
                <a:spcPct val="125000"/>
              </a:lnSpc>
              <a:defRPr/>
            </a:pPr>
            <a:br>
              <a:rPr lang="it-IT" sz="5400" dirty="0">
                <a:solidFill>
                  <a:srgbClr val="FF0000"/>
                </a:solidFill>
              </a:rPr>
            </a:br>
            <a:br>
              <a:rPr lang="it-IT" sz="5400" dirty="0">
                <a:solidFill>
                  <a:srgbClr val="FF0000"/>
                </a:solidFill>
              </a:rPr>
            </a:br>
            <a:br>
              <a:rPr lang="it-IT" sz="5400" dirty="0">
                <a:solidFill>
                  <a:srgbClr val="FF0000"/>
                </a:solidFill>
              </a:rPr>
            </a:br>
            <a:br>
              <a:rPr lang="it-IT" sz="5400" dirty="0">
                <a:solidFill>
                  <a:srgbClr val="FF0000"/>
                </a:solidFill>
              </a:rPr>
            </a:br>
            <a:r>
              <a:rPr lang="it-IT" sz="5400" dirty="0">
                <a:solidFill>
                  <a:srgbClr val="FF0000"/>
                </a:solidFill>
              </a:rPr>
              <a:t> </a:t>
            </a:r>
            <a:r>
              <a:rPr lang="it-IT" sz="5400" dirty="0" err="1">
                <a:solidFill>
                  <a:srgbClr val="FF0000"/>
                </a:solidFill>
              </a:rPr>
              <a:t>Exercises</a:t>
            </a:r>
            <a:r>
              <a:rPr lang="it-IT" sz="5400" dirty="0">
                <a:solidFill>
                  <a:srgbClr val="FF0000"/>
                </a:solidFill>
              </a:rPr>
              <a:t>:</a:t>
            </a:r>
            <a:br>
              <a:rPr lang="it-IT" sz="2400" dirty="0">
                <a:solidFill>
                  <a:srgbClr val="0033CC"/>
                </a:solidFill>
              </a:rPr>
            </a:br>
            <a:r>
              <a:rPr lang="it-IT" sz="2000" dirty="0">
                <a:solidFill>
                  <a:srgbClr val="0033CC"/>
                </a:solidFill>
              </a:rPr>
              <a:t>1)  </a:t>
            </a:r>
            <a:r>
              <a:rPr lang="it-IT" sz="2000" dirty="0" err="1">
                <a:solidFill>
                  <a:srgbClr val="0033CC"/>
                </a:solidFill>
              </a:rPr>
              <a:t>Say</a:t>
            </a:r>
            <a:r>
              <a:rPr lang="it-IT" sz="2000" dirty="0">
                <a:solidFill>
                  <a:srgbClr val="0033CC"/>
                </a:solidFill>
              </a:rPr>
              <a:t> </a:t>
            </a:r>
            <a:r>
              <a:rPr lang="it-IT" sz="2000" dirty="0" err="1">
                <a:solidFill>
                  <a:srgbClr val="0033CC"/>
                </a:solidFill>
              </a:rPr>
              <a:t>these</a:t>
            </a:r>
            <a:r>
              <a:rPr lang="it-IT" sz="2000" dirty="0">
                <a:solidFill>
                  <a:srgbClr val="0033CC"/>
                </a:solidFill>
              </a:rPr>
              <a:t> </a:t>
            </a:r>
            <a:r>
              <a:rPr lang="it-IT" sz="2000" dirty="0" err="1">
                <a:solidFill>
                  <a:srgbClr val="0033CC"/>
                </a:solidFill>
              </a:rPr>
              <a:t>words</a:t>
            </a:r>
            <a:r>
              <a:rPr lang="it-IT" sz="2000" dirty="0">
                <a:solidFill>
                  <a:srgbClr val="0033CC"/>
                </a:solidFill>
              </a:rPr>
              <a:t> out </a:t>
            </a:r>
            <a:r>
              <a:rPr lang="it-IT" sz="2000" dirty="0" err="1">
                <a:solidFill>
                  <a:srgbClr val="0033CC"/>
                </a:solidFill>
              </a:rPr>
              <a:t>loud</a:t>
            </a:r>
            <a:r>
              <a:rPr lang="it-IT" sz="2000" dirty="0">
                <a:solidFill>
                  <a:srgbClr val="0033CC"/>
                </a:solidFill>
              </a:rPr>
              <a:t> and break </a:t>
            </a:r>
            <a:r>
              <a:rPr lang="it-IT" sz="2000" dirty="0" err="1">
                <a:solidFill>
                  <a:srgbClr val="0033CC"/>
                </a:solidFill>
              </a:rPr>
              <a:t>them</a:t>
            </a:r>
            <a:r>
              <a:rPr lang="it-IT" sz="2000" dirty="0">
                <a:solidFill>
                  <a:srgbClr val="0033CC"/>
                </a:solidFill>
              </a:rPr>
              <a:t> </a:t>
            </a:r>
            <a:r>
              <a:rPr lang="it-IT" sz="2000" dirty="0" err="1">
                <a:solidFill>
                  <a:srgbClr val="0033CC"/>
                </a:solidFill>
              </a:rPr>
              <a:t>into</a:t>
            </a:r>
            <a:r>
              <a:rPr lang="it-IT" sz="2000" dirty="0">
                <a:solidFill>
                  <a:srgbClr val="0033CC"/>
                </a:solidFill>
              </a:rPr>
              <a:t> </a:t>
            </a:r>
            <a:r>
              <a:rPr lang="it-IT" sz="2000" dirty="0" err="1">
                <a:solidFill>
                  <a:srgbClr val="0033CC"/>
                </a:solidFill>
              </a:rPr>
              <a:t>syllables</a:t>
            </a:r>
            <a:r>
              <a:rPr lang="it-IT" sz="2000" dirty="0">
                <a:solidFill>
                  <a:srgbClr val="0033CC"/>
                </a:solidFill>
              </a:rPr>
              <a:t>: </a:t>
            </a:r>
            <a:br>
              <a:rPr lang="it-IT" sz="2000" dirty="0">
                <a:solidFill>
                  <a:srgbClr val="0033CC"/>
                </a:solidFill>
              </a:rPr>
            </a:br>
            <a:r>
              <a:rPr lang="it-IT" sz="4000" dirty="0">
                <a:solidFill>
                  <a:srgbClr val="0033CC"/>
                </a:solidFill>
              </a:rPr>
              <a:t>look; </a:t>
            </a:r>
            <a:br>
              <a:rPr lang="it-IT" sz="4000" dirty="0">
                <a:solidFill>
                  <a:srgbClr val="0033CC"/>
                </a:solidFill>
              </a:rPr>
            </a:br>
            <a:r>
              <a:rPr lang="it-IT" sz="4000" dirty="0">
                <a:solidFill>
                  <a:srgbClr val="0033CC"/>
                </a:solidFill>
              </a:rPr>
              <a:t>voice;</a:t>
            </a:r>
            <a:br>
              <a:rPr lang="it-IT" sz="4000" dirty="0">
                <a:solidFill>
                  <a:srgbClr val="0033CC"/>
                </a:solidFill>
              </a:rPr>
            </a:br>
            <a:r>
              <a:rPr lang="it-IT" sz="4000" dirty="0" err="1">
                <a:solidFill>
                  <a:srgbClr val="0033CC"/>
                </a:solidFill>
              </a:rPr>
              <a:t>wal.king</a:t>
            </a:r>
            <a:r>
              <a:rPr lang="it-IT" sz="4000" dirty="0">
                <a:solidFill>
                  <a:srgbClr val="0033CC"/>
                </a:solidFill>
              </a:rPr>
              <a:t>; </a:t>
            </a:r>
            <a:br>
              <a:rPr lang="it-IT" sz="4000" dirty="0">
                <a:solidFill>
                  <a:srgbClr val="0033CC"/>
                </a:solidFill>
              </a:rPr>
            </a:br>
            <a:r>
              <a:rPr lang="it-IT" sz="4000" dirty="0" err="1">
                <a:solidFill>
                  <a:srgbClr val="0033CC"/>
                </a:solidFill>
              </a:rPr>
              <a:t>car.pet</a:t>
            </a:r>
            <a:r>
              <a:rPr lang="it-IT" sz="4000" dirty="0">
                <a:solidFill>
                  <a:srgbClr val="0033CC"/>
                </a:solidFill>
              </a:rPr>
              <a:t>; </a:t>
            </a:r>
            <a:br>
              <a:rPr lang="it-IT" sz="4000" dirty="0">
                <a:solidFill>
                  <a:srgbClr val="0033CC"/>
                </a:solidFill>
              </a:rPr>
            </a:br>
            <a:r>
              <a:rPr lang="it-IT" sz="4000" dirty="0" err="1">
                <a:solidFill>
                  <a:srgbClr val="0033CC"/>
                </a:solidFill>
              </a:rPr>
              <a:t>care.fu.lly</a:t>
            </a:r>
            <a:r>
              <a:rPr lang="it-IT" sz="4000" dirty="0">
                <a:solidFill>
                  <a:srgbClr val="0033CC"/>
                </a:solidFill>
              </a:rPr>
              <a:t>; </a:t>
            </a:r>
            <a:br>
              <a:rPr lang="it-IT" sz="4000" dirty="0">
                <a:solidFill>
                  <a:srgbClr val="0033CC"/>
                </a:solidFill>
              </a:rPr>
            </a:br>
            <a:r>
              <a:rPr lang="it-IT" sz="4000" dirty="0" err="1">
                <a:solidFill>
                  <a:srgbClr val="0033CC"/>
                </a:solidFill>
              </a:rPr>
              <a:t>con.sis.tent</a:t>
            </a:r>
            <a:r>
              <a:rPr lang="it-IT" sz="4000" dirty="0">
                <a:solidFill>
                  <a:srgbClr val="0033CC"/>
                </a:solidFill>
              </a:rPr>
              <a:t>;</a:t>
            </a:r>
            <a:br>
              <a:rPr lang="en-US" sz="4000" dirty="0">
                <a:solidFill>
                  <a:srgbClr val="0033CC"/>
                </a:solidFill>
              </a:rPr>
            </a:br>
            <a:br>
              <a:rPr lang="en-US" sz="2800" dirty="0"/>
            </a:br>
            <a:br>
              <a:rPr lang="it-IT" sz="5400" dirty="0">
                <a:solidFill>
                  <a:srgbClr val="FF0000"/>
                </a:solidFill>
              </a:rPr>
            </a:br>
            <a:br>
              <a:rPr lang="it-IT" sz="5400" dirty="0">
                <a:solidFill>
                  <a:srgbClr val="FF0000"/>
                </a:solidFill>
              </a:rPr>
            </a:br>
            <a:br>
              <a:rPr lang="it-IT" sz="5400" dirty="0">
                <a:solidFill>
                  <a:srgbClr val="FF0000"/>
                </a:solidFill>
              </a:rPr>
            </a:br>
            <a:endParaRPr lang="it-IT" sz="5400"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a:extLst>
              <a:ext uri="{FF2B5EF4-FFF2-40B4-BE49-F238E27FC236}">
                <a16:creationId xmlns:a16="http://schemas.microsoft.com/office/drawing/2014/main" id="{93643D28-2C17-2F05-F5CB-887BDFA46172}"/>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FE892DA4-9C3F-444B-9469-F3EB363923CA}" type="slidenum">
              <a:rPr lang="it-IT" altLang="it-IT" smtClean="0"/>
              <a:pPr>
                <a:defRPr/>
              </a:pPr>
              <a:t>3</a:t>
            </a:fld>
            <a:endParaRPr lang="it-IT" altLang="it-IT"/>
          </a:p>
        </p:txBody>
      </p:sp>
      <p:sp>
        <p:nvSpPr>
          <p:cNvPr id="8194" name="Rectangle 2">
            <a:extLst>
              <a:ext uri="{FF2B5EF4-FFF2-40B4-BE49-F238E27FC236}">
                <a16:creationId xmlns:a16="http://schemas.microsoft.com/office/drawing/2014/main" id="{5163D93A-6B0B-07B3-C2D9-CA2A5FA18320}"/>
              </a:ext>
            </a:extLst>
          </p:cNvPr>
          <p:cNvSpPr>
            <a:spLocks noGrp="1" noChangeArrowheads="1"/>
          </p:cNvSpPr>
          <p:nvPr>
            <p:ph type="title"/>
          </p:nvPr>
        </p:nvSpPr>
        <p:spPr/>
        <p:txBody>
          <a:bodyPr/>
          <a:lstStyle/>
          <a:p>
            <a:pPr eaLnBrk="1" hangingPunct="1">
              <a:defRPr/>
            </a:pPr>
            <a:r>
              <a:rPr lang="it-IT" b="1">
                <a:solidFill>
                  <a:srgbClr val="FF0000"/>
                </a:solidFill>
                <a:latin typeface="Book Antiqua" pitchFamily="18" charset="0"/>
              </a:rPr>
              <a:t>The sounds of English</a:t>
            </a:r>
            <a:endParaRPr lang="it-IT">
              <a:solidFill>
                <a:schemeClr val="tx1"/>
              </a:solidFill>
              <a:latin typeface="Book Antiqua" pitchFamily="18" charset="0"/>
            </a:endParaRPr>
          </a:p>
        </p:txBody>
      </p:sp>
      <p:sp>
        <p:nvSpPr>
          <p:cNvPr id="8195" name="Rectangle 3">
            <a:extLst>
              <a:ext uri="{FF2B5EF4-FFF2-40B4-BE49-F238E27FC236}">
                <a16:creationId xmlns:a16="http://schemas.microsoft.com/office/drawing/2014/main" id="{433D4F51-BF4C-C3B8-48F6-99B764C36F48}"/>
              </a:ext>
            </a:extLst>
          </p:cNvPr>
          <p:cNvSpPr>
            <a:spLocks noGrp="1" noChangeArrowheads="1"/>
          </p:cNvSpPr>
          <p:nvPr>
            <p:ph type="body" idx="1"/>
          </p:nvPr>
        </p:nvSpPr>
        <p:spPr>
          <a:xfrm>
            <a:off x="395288" y="1268413"/>
            <a:ext cx="8218487" cy="4262437"/>
          </a:xfrm>
        </p:spPr>
        <p:txBody>
          <a:bodyPr/>
          <a:lstStyle/>
          <a:p>
            <a:pPr eaLnBrk="1" hangingPunct="1"/>
            <a:endParaRPr lang="en-GB" altLang="it-IT">
              <a:solidFill>
                <a:srgbClr val="000000"/>
              </a:solidFill>
              <a:effectLst/>
            </a:endParaRPr>
          </a:p>
          <a:p>
            <a:pPr eaLnBrk="1" hangingPunct="1"/>
            <a:r>
              <a:rPr lang="en-GB" altLang="it-IT">
                <a:solidFill>
                  <a:srgbClr val="000000"/>
                </a:solidFill>
                <a:effectLst/>
              </a:rPr>
              <a:t>Traditionally sounds are </a:t>
            </a:r>
            <a:r>
              <a:rPr lang="en-GB" altLang="it-IT">
                <a:solidFill>
                  <a:srgbClr val="FF0000"/>
                </a:solidFill>
                <a:effectLst/>
              </a:rPr>
              <a:t>consonants and vowels.</a:t>
            </a:r>
            <a:r>
              <a:rPr lang="en-GB" altLang="it-IT">
                <a:solidFill>
                  <a:srgbClr val="000000"/>
                </a:solidFill>
                <a:effectLst/>
              </a:rPr>
              <a:t>  </a:t>
            </a:r>
          </a:p>
          <a:p>
            <a:pPr algn="just" eaLnBrk="1" hangingPunct="1"/>
            <a:r>
              <a:rPr lang="en-GB" altLang="it-IT">
                <a:solidFill>
                  <a:srgbClr val="000000"/>
                </a:solidFill>
                <a:effectLst/>
              </a:rPr>
              <a:t> </a:t>
            </a:r>
            <a:r>
              <a:rPr lang="en-GB" altLang="it-IT">
                <a:solidFill>
                  <a:srgbClr val="FF0000"/>
                </a:solidFill>
                <a:effectLst/>
              </a:rPr>
              <a:t>Consonants</a:t>
            </a:r>
            <a:r>
              <a:rPr lang="en-GB" altLang="it-IT">
                <a:solidFill>
                  <a:srgbClr val="000000"/>
                </a:solidFill>
                <a:effectLst/>
              </a:rPr>
              <a:t> are produced with a major </a:t>
            </a:r>
            <a:r>
              <a:rPr lang="en-GB" altLang="it-IT">
                <a:solidFill>
                  <a:srgbClr val="FF0000"/>
                </a:solidFill>
                <a:effectLst/>
              </a:rPr>
              <a:t>obstruction</a:t>
            </a:r>
            <a:r>
              <a:rPr lang="en-GB" altLang="it-IT">
                <a:solidFill>
                  <a:srgbClr val="000000"/>
                </a:solidFill>
                <a:effectLst/>
              </a:rPr>
              <a:t> in the mouth cavity.</a:t>
            </a:r>
          </a:p>
          <a:p>
            <a:pPr algn="just" eaLnBrk="1" hangingPunct="1"/>
            <a:r>
              <a:rPr lang="en-GB" altLang="it-IT">
                <a:solidFill>
                  <a:srgbClr val="FF0000"/>
                </a:solidFill>
                <a:effectLst/>
              </a:rPr>
              <a:t>Vowels </a:t>
            </a:r>
            <a:r>
              <a:rPr lang="en-GB" altLang="it-IT">
                <a:solidFill>
                  <a:srgbClr val="000000"/>
                </a:solidFill>
                <a:effectLst/>
              </a:rPr>
              <a:t>are sounds produced without such obstruction.   </a:t>
            </a:r>
          </a:p>
          <a:p>
            <a:pPr eaLnBrk="1" hangingPunct="1">
              <a:buFont typeface="Wingdings" pitchFamily="2" charset="2"/>
              <a:buNone/>
            </a:pPr>
            <a:endParaRPr lang="en-GB" altLang="it-IT" u="sng">
              <a:solidFill>
                <a:srgbClr val="000000"/>
              </a:solidFill>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5" fill="hold" grpId="0" nodeType="clickEffect">
                                  <p:stCondLst>
                                    <p:cond delay="0"/>
                                  </p:stCondLst>
                                  <p:childTnLst>
                                    <p:set>
                                      <p:cBhvr>
                                        <p:cTn id="6" dur="1" fill="hold">
                                          <p:stCondLst>
                                            <p:cond delay="0"/>
                                          </p:stCondLst>
                                        </p:cTn>
                                        <p:tgtEl>
                                          <p:spTgt spid="8195">
                                            <p:txEl>
                                              <p:pRg st="1" end="1"/>
                                            </p:txEl>
                                          </p:spTgt>
                                        </p:tgtEl>
                                        <p:attrNameLst>
                                          <p:attrName>style.visibility</p:attrName>
                                        </p:attrNameLst>
                                      </p:cBhvr>
                                      <p:to>
                                        <p:strVal val="visible"/>
                                      </p:to>
                                    </p:set>
                                    <p:animEffect transition="in" filter="checkerboard(down)">
                                      <p:cBhvr>
                                        <p:cTn id="7" dur="500"/>
                                        <p:tgtEl>
                                          <p:spTgt spid="8195">
                                            <p:txEl>
                                              <p:pRg st="1" end="1"/>
                                            </p:txEl>
                                          </p:spTgt>
                                        </p:tgtEl>
                                      </p:cBhvr>
                                    </p:animEffect>
                                  </p:childTnLst>
                                  <p:subTnLst>
                                    <p:animClr clrSpc="rgb" dir="cw">
                                      <p:cBhvr override="childStyle">
                                        <p:cTn dur="1" fill="hold" display="0" masterRel="nextClick" afterEffect="1"/>
                                        <p:tgtEl>
                                          <p:spTgt spid="8195">
                                            <p:txEl>
                                              <p:pRg st="1" end="1"/>
                                            </p:txEl>
                                          </p:spTgt>
                                        </p:tgtEl>
                                        <p:attrNameLst>
                                          <p:attrName>ppt_c</p:attrName>
                                        </p:attrNameLst>
                                      </p:cBhvr>
                                      <p:to>
                                        <a:srgbClr val="FFFF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5" fill="hold" grpId="0" nodeType="clickEffect">
                                  <p:stCondLst>
                                    <p:cond delay="0"/>
                                  </p:stCondLst>
                                  <p:childTnLst>
                                    <p:set>
                                      <p:cBhvr>
                                        <p:cTn id="11" dur="1" fill="hold">
                                          <p:stCondLst>
                                            <p:cond delay="0"/>
                                          </p:stCondLst>
                                        </p:cTn>
                                        <p:tgtEl>
                                          <p:spTgt spid="8195">
                                            <p:txEl>
                                              <p:pRg st="2" end="2"/>
                                            </p:txEl>
                                          </p:spTgt>
                                        </p:tgtEl>
                                        <p:attrNameLst>
                                          <p:attrName>style.visibility</p:attrName>
                                        </p:attrNameLst>
                                      </p:cBhvr>
                                      <p:to>
                                        <p:strVal val="visible"/>
                                      </p:to>
                                    </p:set>
                                    <p:animEffect transition="in" filter="checkerboard(down)">
                                      <p:cBhvr>
                                        <p:cTn id="12" dur="500"/>
                                        <p:tgtEl>
                                          <p:spTgt spid="8195">
                                            <p:txEl>
                                              <p:pRg st="2" end="2"/>
                                            </p:txEl>
                                          </p:spTgt>
                                        </p:tgtEl>
                                      </p:cBhvr>
                                    </p:animEffect>
                                  </p:childTnLst>
                                  <p:subTnLst>
                                    <p:animClr clrSpc="rgb" dir="cw">
                                      <p:cBhvr override="childStyle">
                                        <p:cTn dur="1" fill="hold" display="0" masterRel="nextClick" afterEffect="1"/>
                                        <p:tgtEl>
                                          <p:spTgt spid="8195">
                                            <p:txEl>
                                              <p:pRg st="2" end="2"/>
                                            </p:txEl>
                                          </p:spTgt>
                                        </p:tgtEl>
                                        <p:attrNameLst>
                                          <p:attrName>ppt_c</p:attrName>
                                        </p:attrNameLst>
                                      </p:cBhvr>
                                      <p:to>
                                        <a:srgbClr val="FFFF00"/>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5" fill="hold" grpId="0" nodeType="clickEffect">
                                  <p:stCondLst>
                                    <p:cond delay="0"/>
                                  </p:stCondLst>
                                  <p:childTnLst>
                                    <p:set>
                                      <p:cBhvr>
                                        <p:cTn id="16" dur="1" fill="hold">
                                          <p:stCondLst>
                                            <p:cond delay="0"/>
                                          </p:stCondLst>
                                        </p:cTn>
                                        <p:tgtEl>
                                          <p:spTgt spid="8195">
                                            <p:txEl>
                                              <p:pRg st="3" end="3"/>
                                            </p:txEl>
                                          </p:spTgt>
                                        </p:tgtEl>
                                        <p:attrNameLst>
                                          <p:attrName>style.visibility</p:attrName>
                                        </p:attrNameLst>
                                      </p:cBhvr>
                                      <p:to>
                                        <p:strVal val="visible"/>
                                      </p:to>
                                    </p:set>
                                    <p:animEffect transition="in" filter="checkerboard(down)">
                                      <p:cBhvr>
                                        <p:cTn id="17" dur="500"/>
                                        <p:tgtEl>
                                          <p:spTgt spid="8195">
                                            <p:txEl>
                                              <p:pRg st="3" end="3"/>
                                            </p:txEl>
                                          </p:spTgt>
                                        </p:tgtEl>
                                      </p:cBhvr>
                                    </p:animEffect>
                                  </p:childTnLst>
                                  <p:subTnLst>
                                    <p:animClr clrSpc="rgb" dir="cw">
                                      <p:cBhvr override="childStyle">
                                        <p:cTn dur="1" fill="hold" display="0" masterRel="nextClick" afterEffect="1"/>
                                        <p:tgtEl>
                                          <p:spTgt spid="8195">
                                            <p:txEl>
                                              <p:pRg st="3" end="3"/>
                                            </p:txEl>
                                          </p:spTgt>
                                        </p:tgtEl>
                                        <p:attrNameLst>
                                          <p:attrName>ppt_c</p:attrName>
                                        </p:attrNameLst>
                                      </p:cBhvr>
                                      <p:to>
                                        <a:srgbClr val="FFFF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2E90383A-3454-3208-8FD6-A8C5CA701CC6}"/>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0CDE3CC7-08E5-EE41-94F8-73149E535A2E}" type="slidenum">
              <a:rPr lang="it-IT" altLang="it-IT" smtClean="0"/>
              <a:pPr>
                <a:defRPr/>
              </a:pPr>
              <a:t>30</a:t>
            </a:fld>
            <a:endParaRPr lang="it-IT" altLang="it-IT"/>
          </a:p>
        </p:txBody>
      </p:sp>
      <p:sp>
        <p:nvSpPr>
          <p:cNvPr id="74756" name="Rectangle 4">
            <a:extLst>
              <a:ext uri="{FF2B5EF4-FFF2-40B4-BE49-F238E27FC236}">
                <a16:creationId xmlns:a16="http://schemas.microsoft.com/office/drawing/2014/main" id="{3A553C1F-A125-FF07-C296-27C4BDA0AA5C}"/>
              </a:ext>
            </a:extLst>
          </p:cNvPr>
          <p:cNvSpPr>
            <a:spLocks noGrp="1" noChangeArrowheads="1"/>
          </p:cNvSpPr>
          <p:nvPr>
            <p:ph type="title" idx="4294967295"/>
          </p:nvPr>
        </p:nvSpPr>
        <p:spPr>
          <a:xfrm>
            <a:off x="250825" y="0"/>
            <a:ext cx="8785225" cy="6597650"/>
          </a:xfrm>
        </p:spPr>
        <p:txBody>
          <a:bodyPr/>
          <a:lstStyle/>
          <a:p>
            <a:pPr algn="l" eaLnBrk="1" hangingPunct="1">
              <a:lnSpc>
                <a:spcPct val="125000"/>
              </a:lnSpc>
              <a:defRPr/>
            </a:pPr>
            <a:br>
              <a:rPr lang="it-IT" sz="5400" dirty="0">
                <a:solidFill>
                  <a:srgbClr val="FF0000"/>
                </a:solidFill>
              </a:rPr>
            </a:br>
            <a:br>
              <a:rPr lang="it-IT" sz="5400" dirty="0">
                <a:solidFill>
                  <a:srgbClr val="FF0000"/>
                </a:solidFill>
              </a:rPr>
            </a:br>
            <a:br>
              <a:rPr lang="it-IT" sz="5400" dirty="0">
                <a:solidFill>
                  <a:srgbClr val="FF0000"/>
                </a:solidFill>
              </a:rPr>
            </a:br>
            <a:br>
              <a:rPr lang="it-IT" sz="5400" dirty="0">
                <a:solidFill>
                  <a:srgbClr val="FF0000"/>
                </a:solidFill>
              </a:rPr>
            </a:br>
            <a:r>
              <a:rPr lang="it-IT" sz="5400" dirty="0">
                <a:solidFill>
                  <a:srgbClr val="FF0000"/>
                </a:solidFill>
              </a:rPr>
              <a:t> </a:t>
            </a:r>
            <a:r>
              <a:rPr lang="it-IT" sz="5400" dirty="0" err="1">
                <a:solidFill>
                  <a:srgbClr val="FF0000"/>
                </a:solidFill>
              </a:rPr>
              <a:t>Exercises</a:t>
            </a:r>
            <a:r>
              <a:rPr lang="it-IT" sz="5400" dirty="0">
                <a:solidFill>
                  <a:srgbClr val="FF0000"/>
                </a:solidFill>
              </a:rPr>
              <a:t>:</a:t>
            </a:r>
            <a:br>
              <a:rPr lang="it-IT" sz="2400" dirty="0">
                <a:solidFill>
                  <a:srgbClr val="0033CC"/>
                </a:solidFill>
              </a:rPr>
            </a:br>
            <a:r>
              <a:rPr lang="it-IT" sz="2000" dirty="0">
                <a:solidFill>
                  <a:srgbClr val="0033CC"/>
                </a:solidFill>
              </a:rPr>
              <a:t>1)  </a:t>
            </a:r>
            <a:r>
              <a:rPr lang="it-IT" sz="2000" dirty="0" err="1">
                <a:solidFill>
                  <a:srgbClr val="0033CC"/>
                </a:solidFill>
              </a:rPr>
              <a:t>Say</a:t>
            </a:r>
            <a:r>
              <a:rPr lang="it-IT" sz="2000" dirty="0">
                <a:solidFill>
                  <a:srgbClr val="0033CC"/>
                </a:solidFill>
              </a:rPr>
              <a:t> </a:t>
            </a:r>
            <a:r>
              <a:rPr lang="it-IT" sz="2000" dirty="0" err="1">
                <a:solidFill>
                  <a:srgbClr val="0033CC"/>
                </a:solidFill>
              </a:rPr>
              <a:t>these</a:t>
            </a:r>
            <a:r>
              <a:rPr lang="it-IT" sz="2000" dirty="0">
                <a:solidFill>
                  <a:srgbClr val="0033CC"/>
                </a:solidFill>
              </a:rPr>
              <a:t> </a:t>
            </a:r>
            <a:r>
              <a:rPr lang="it-IT" sz="2000" dirty="0" err="1">
                <a:solidFill>
                  <a:srgbClr val="0033CC"/>
                </a:solidFill>
              </a:rPr>
              <a:t>words</a:t>
            </a:r>
            <a:r>
              <a:rPr lang="it-IT" sz="2000" dirty="0">
                <a:solidFill>
                  <a:srgbClr val="0033CC"/>
                </a:solidFill>
              </a:rPr>
              <a:t> out </a:t>
            </a:r>
            <a:r>
              <a:rPr lang="it-IT" sz="2000" dirty="0" err="1">
                <a:solidFill>
                  <a:srgbClr val="0033CC"/>
                </a:solidFill>
              </a:rPr>
              <a:t>loud</a:t>
            </a:r>
            <a:r>
              <a:rPr lang="it-IT" sz="2000" dirty="0">
                <a:solidFill>
                  <a:srgbClr val="0033CC"/>
                </a:solidFill>
              </a:rPr>
              <a:t> and break </a:t>
            </a:r>
            <a:r>
              <a:rPr lang="it-IT" sz="2000" dirty="0" err="1">
                <a:solidFill>
                  <a:srgbClr val="0033CC"/>
                </a:solidFill>
              </a:rPr>
              <a:t>them</a:t>
            </a:r>
            <a:r>
              <a:rPr lang="it-IT" sz="2000" dirty="0">
                <a:solidFill>
                  <a:srgbClr val="0033CC"/>
                </a:solidFill>
              </a:rPr>
              <a:t> </a:t>
            </a:r>
            <a:r>
              <a:rPr lang="it-IT" sz="2000" dirty="0" err="1">
                <a:solidFill>
                  <a:srgbClr val="0033CC"/>
                </a:solidFill>
              </a:rPr>
              <a:t>into</a:t>
            </a:r>
            <a:r>
              <a:rPr lang="it-IT" sz="2000" dirty="0">
                <a:solidFill>
                  <a:srgbClr val="0033CC"/>
                </a:solidFill>
              </a:rPr>
              <a:t> </a:t>
            </a:r>
            <a:r>
              <a:rPr lang="it-IT" sz="2000" dirty="0" err="1">
                <a:solidFill>
                  <a:srgbClr val="0033CC"/>
                </a:solidFill>
              </a:rPr>
              <a:t>syllables</a:t>
            </a:r>
            <a:r>
              <a:rPr lang="it-IT" sz="2000" dirty="0">
                <a:solidFill>
                  <a:srgbClr val="0033CC"/>
                </a:solidFill>
              </a:rPr>
              <a:t>: </a:t>
            </a:r>
            <a:br>
              <a:rPr lang="it-IT" sz="2000" dirty="0">
                <a:solidFill>
                  <a:srgbClr val="0033CC"/>
                </a:solidFill>
              </a:rPr>
            </a:br>
            <a:r>
              <a:rPr lang="it-IT" sz="4000" dirty="0">
                <a:solidFill>
                  <a:srgbClr val="0033CC"/>
                </a:solidFill>
              </a:rPr>
              <a:t>dog; </a:t>
            </a:r>
            <a:br>
              <a:rPr lang="it-IT" sz="4000" dirty="0">
                <a:solidFill>
                  <a:srgbClr val="0033CC"/>
                </a:solidFill>
              </a:rPr>
            </a:br>
            <a:r>
              <a:rPr lang="it-IT" sz="4000" dirty="0" err="1">
                <a:solidFill>
                  <a:srgbClr val="0033CC"/>
                </a:solidFill>
              </a:rPr>
              <a:t>meet</a:t>
            </a:r>
            <a:r>
              <a:rPr lang="it-IT" sz="4000" dirty="0">
                <a:solidFill>
                  <a:srgbClr val="0033CC"/>
                </a:solidFill>
              </a:rPr>
              <a:t>;</a:t>
            </a:r>
            <a:br>
              <a:rPr lang="it-IT" sz="4000" dirty="0">
                <a:solidFill>
                  <a:srgbClr val="0033CC"/>
                </a:solidFill>
              </a:rPr>
            </a:br>
            <a:r>
              <a:rPr lang="it-IT" sz="4000" dirty="0" err="1">
                <a:solidFill>
                  <a:srgbClr val="0033CC"/>
                </a:solidFill>
              </a:rPr>
              <a:t>nice</a:t>
            </a:r>
            <a:r>
              <a:rPr lang="it-IT" sz="4000" dirty="0">
                <a:solidFill>
                  <a:srgbClr val="0033CC"/>
                </a:solidFill>
              </a:rPr>
              <a:t>; </a:t>
            </a:r>
            <a:br>
              <a:rPr lang="it-IT" sz="4000" dirty="0">
                <a:solidFill>
                  <a:srgbClr val="0033CC"/>
                </a:solidFill>
              </a:rPr>
            </a:br>
            <a:r>
              <a:rPr lang="it-IT" sz="4000" dirty="0" err="1">
                <a:solidFill>
                  <a:srgbClr val="0033CC"/>
                </a:solidFill>
              </a:rPr>
              <a:t>nicer</a:t>
            </a:r>
            <a:r>
              <a:rPr lang="it-IT" sz="4000" dirty="0">
                <a:solidFill>
                  <a:srgbClr val="0033CC"/>
                </a:solidFill>
              </a:rPr>
              <a:t>; </a:t>
            </a:r>
            <a:br>
              <a:rPr lang="it-IT" sz="4000" dirty="0">
                <a:solidFill>
                  <a:srgbClr val="0033CC"/>
                </a:solidFill>
              </a:rPr>
            </a:br>
            <a:r>
              <a:rPr lang="it-IT" sz="4000" dirty="0">
                <a:solidFill>
                  <a:srgbClr val="0033CC"/>
                </a:solidFill>
              </a:rPr>
              <a:t>project; </a:t>
            </a:r>
            <a:br>
              <a:rPr lang="it-IT" sz="4000" dirty="0">
                <a:solidFill>
                  <a:srgbClr val="0033CC"/>
                </a:solidFill>
              </a:rPr>
            </a:br>
            <a:r>
              <a:rPr lang="it-IT" sz="4000" dirty="0" err="1">
                <a:solidFill>
                  <a:srgbClr val="0033CC"/>
                </a:solidFill>
              </a:rPr>
              <a:t>table</a:t>
            </a:r>
            <a:r>
              <a:rPr lang="it-IT" sz="4000" dirty="0">
                <a:solidFill>
                  <a:srgbClr val="0033CC"/>
                </a:solidFill>
              </a:rPr>
              <a:t>;</a:t>
            </a:r>
            <a:br>
              <a:rPr lang="en-US" sz="4000" dirty="0">
                <a:solidFill>
                  <a:srgbClr val="0033CC"/>
                </a:solidFill>
              </a:rPr>
            </a:br>
            <a:br>
              <a:rPr lang="en-US" sz="2800" dirty="0"/>
            </a:br>
            <a:br>
              <a:rPr lang="it-IT" sz="5400" dirty="0">
                <a:solidFill>
                  <a:srgbClr val="FF0000"/>
                </a:solidFill>
              </a:rPr>
            </a:br>
            <a:br>
              <a:rPr lang="it-IT" sz="5400" dirty="0">
                <a:solidFill>
                  <a:srgbClr val="FF0000"/>
                </a:solidFill>
              </a:rPr>
            </a:br>
            <a:br>
              <a:rPr lang="it-IT" sz="5400" dirty="0">
                <a:solidFill>
                  <a:srgbClr val="FF0000"/>
                </a:solidFill>
              </a:rPr>
            </a:br>
            <a:endParaRPr lang="it-IT" sz="5400" dirty="0">
              <a:solidFill>
                <a:srgbClr val="FF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550BC54A-2F0C-D338-8B1D-A45DD7354145}"/>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B3AB19A0-F696-8D48-9870-91845620AAF8}" type="slidenum">
              <a:rPr lang="it-IT" altLang="it-IT" smtClean="0"/>
              <a:pPr>
                <a:defRPr/>
              </a:pPr>
              <a:t>31</a:t>
            </a:fld>
            <a:endParaRPr lang="it-IT" altLang="it-IT"/>
          </a:p>
        </p:txBody>
      </p:sp>
      <p:sp>
        <p:nvSpPr>
          <p:cNvPr id="74756" name="Rectangle 4">
            <a:extLst>
              <a:ext uri="{FF2B5EF4-FFF2-40B4-BE49-F238E27FC236}">
                <a16:creationId xmlns:a16="http://schemas.microsoft.com/office/drawing/2014/main" id="{A1B4144F-404A-264A-C3AB-56501658B275}"/>
              </a:ext>
            </a:extLst>
          </p:cNvPr>
          <p:cNvSpPr>
            <a:spLocks noGrp="1" noChangeArrowheads="1"/>
          </p:cNvSpPr>
          <p:nvPr>
            <p:ph type="title" idx="4294967295"/>
          </p:nvPr>
        </p:nvSpPr>
        <p:spPr>
          <a:xfrm>
            <a:off x="250825" y="0"/>
            <a:ext cx="8785225" cy="6597650"/>
          </a:xfrm>
        </p:spPr>
        <p:txBody>
          <a:bodyPr/>
          <a:lstStyle/>
          <a:p>
            <a:pPr algn="l" eaLnBrk="1" hangingPunct="1">
              <a:lnSpc>
                <a:spcPct val="125000"/>
              </a:lnSpc>
              <a:defRPr/>
            </a:pPr>
            <a:br>
              <a:rPr lang="it-IT" sz="5400" dirty="0">
                <a:solidFill>
                  <a:srgbClr val="FF0000"/>
                </a:solidFill>
              </a:rPr>
            </a:br>
            <a:br>
              <a:rPr lang="it-IT" sz="5400" dirty="0">
                <a:solidFill>
                  <a:srgbClr val="FF0000"/>
                </a:solidFill>
              </a:rPr>
            </a:br>
            <a:br>
              <a:rPr lang="it-IT" sz="5400" dirty="0">
                <a:solidFill>
                  <a:srgbClr val="FF0000"/>
                </a:solidFill>
              </a:rPr>
            </a:br>
            <a:br>
              <a:rPr lang="it-IT" sz="5400" dirty="0">
                <a:solidFill>
                  <a:srgbClr val="FF0000"/>
                </a:solidFill>
              </a:rPr>
            </a:br>
            <a:r>
              <a:rPr lang="it-IT" sz="5400" dirty="0">
                <a:solidFill>
                  <a:srgbClr val="FF0000"/>
                </a:solidFill>
              </a:rPr>
              <a:t> </a:t>
            </a:r>
            <a:r>
              <a:rPr lang="it-IT" sz="5400" dirty="0" err="1">
                <a:solidFill>
                  <a:srgbClr val="FF0000"/>
                </a:solidFill>
              </a:rPr>
              <a:t>Exercises</a:t>
            </a:r>
            <a:r>
              <a:rPr lang="it-IT" sz="5400" dirty="0">
                <a:solidFill>
                  <a:srgbClr val="FF0000"/>
                </a:solidFill>
              </a:rPr>
              <a:t>:</a:t>
            </a:r>
            <a:br>
              <a:rPr lang="it-IT" sz="2400" dirty="0">
                <a:solidFill>
                  <a:srgbClr val="0033CC"/>
                </a:solidFill>
              </a:rPr>
            </a:br>
            <a:r>
              <a:rPr lang="it-IT" sz="2000" dirty="0">
                <a:solidFill>
                  <a:srgbClr val="0033CC"/>
                </a:solidFill>
              </a:rPr>
              <a:t>1)  </a:t>
            </a:r>
            <a:r>
              <a:rPr lang="it-IT" sz="2000" dirty="0" err="1">
                <a:solidFill>
                  <a:srgbClr val="0033CC"/>
                </a:solidFill>
              </a:rPr>
              <a:t>Say</a:t>
            </a:r>
            <a:r>
              <a:rPr lang="it-IT" sz="2000" dirty="0">
                <a:solidFill>
                  <a:srgbClr val="0033CC"/>
                </a:solidFill>
              </a:rPr>
              <a:t> </a:t>
            </a:r>
            <a:r>
              <a:rPr lang="it-IT" sz="2000" dirty="0" err="1">
                <a:solidFill>
                  <a:srgbClr val="0033CC"/>
                </a:solidFill>
              </a:rPr>
              <a:t>these</a:t>
            </a:r>
            <a:r>
              <a:rPr lang="it-IT" sz="2000" dirty="0">
                <a:solidFill>
                  <a:srgbClr val="0033CC"/>
                </a:solidFill>
              </a:rPr>
              <a:t> </a:t>
            </a:r>
            <a:r>
              <a:rPr lang="it-IT" sz="2000" dirty="0" err="1">
                <a:solidFill>
                  <a:srgbClr val="0033CC"/>
                </a:solidFill>
              </a:rPr>
              <a:t>words</a:t>
            </a:r>
            <a:r>
              <a:rPr lang="it-IT" sz="2000" dirty="0">
                <a:solidFill>
                  <a:srgbClr val="0033CC"/>
                </a:solidFill>
              </a:rPr>
              <a:t> out </a:t>
            </a:r>
            <a:r>
              <a:rPr lang="it-IT" sz="2000" dirty="0" err="1">
                <a:solidFill>
                  <a:srgbClr val="0033CC"/>
                </a:solidFill>
              </a:rPr>
              <a:t>loud</a:t>
            </a:r>
            <a:r>
              <a:rPr lang="it-IT" sz="2000" dirty="0">
                <a:solidFill>
                  <a:srgbClr val="0033CC"/>
                </a:solidFill>
              </a:rPr>
              <a:t> and break </a:t>
            </a:r>
            <a:r>
              <a:rPr lang="it-IT" sz="2000" dirty="0" err="1">
                <a:solidFill>
                  <a:srgbClr val="0033CC"/>
                </a:solidFill>
              </a:rPr>
              <a:t>them</a:t>
            </a:r>
            <a:r>
              <a:rPr lang="it-IT" sz="2000" dirty="0">
                <a:solidFill>
                  <a:srgbClr val="0033CC"/>
                </a:solidFill>
              </a:rPr>
              <a:t> </a:t>
            </a:r>
            <a:r>
              <a:rPr lang="it-IT" sz="2000" dirty="0" err="1">
                <a:solidFill>
                  <a:srgbClr val="0033CC"/>
                </a:solidFill>
              </a:rPr>
              <a:t>into</a:t>
            </a:r>
            <a:r>
              <a:rPr lang="it-IT" sz="2000" dirty="0">
                <a:solidFill>
                  <a:srgbClr val="0033CC"/>
                </a:solidFill>
              </a:rPr>
              <a:t> </a:t>
            </a:r>
            <a:r>
              <a:rPr lang="it-IT" sz="2000" dirty="0" err="1">
                <a:solidFill>
                  <a:srgbClr val="0033CC"/>
                </a:solidFill>
              </a:rPr>
              <a:t>syllables</a:t>
            </a:r>
            <a:r>
              <a:rPr lang="it-IT" sz="2000" dirty="0">
                <a:solidFill>
                  <a:srgbClr val="0033CC"/>
                </a:solidFill>
              </a:rPr>
              <a:t>: </a:t>
            </a:r>
            <a:br>
              <a:rPr lang="it-IT" sz="2000" dirty="0">
                <a:solidFill>
                  <a:srgbClr val="0033CC"/>
                </a:solidFill>
              </a:rPr>
            </a:br>
            <a:r>
              <a:rPr lang="it-IT" sz="4000" dirty="0">
                <a:solidFill>
                  <a:srgbClr val="0033CC"/>
                </a:solidFill>
              </a:rPr>
              <a:t>dog; </a:t>
            </a:r>
            <a:br>
              <a:rPr lang="it-IT" sz="4000" dirty="0">
                <a:solidFill>
                  <a:srgbClr val="0033CC"/>
                </a:solidFill>
              </a:rPr>
            </a:br>
            <a:r>
              <a:rPr lang="it-IT" sz="4000" dirty="0" err="1">
                <a:solidFill>
                  <a:srgbClr val="0033CC"/>
                </a:solidFill>
              </a:rPr>
              <a:t>meet</a:t>
            </a:r>
            <a:r>
              <a:rPr lang="it-IT" sz="4000" dirty="0">
                <a:solidFill>
                  <a:srgbClr val="0033CC"/>
                </a:solidFill>
              </a:rPr>
              <a:t>;</a:t>
            </a:r>
            <a:br>
              <a:rPr lang="it-IT" sz="4000" dirty="0">
                <a:solidFill>
                  <a:srgbClr val="0033CC"/>
                </a:solidFill>
              </a:rPr>
            </a:br>
            <a:r>
              <a:rPr lang="it-IT" sz="4000" dirty="0" err="1">
                <a:solidFill>
                  <a:srgbClr val="0033CC"/>
                </a:solidFill>
              </a:rPr>
              <a:t>nice</a:t>
            </a:r>
            <a:r>
              <a:rPr lang="it-IT" sz="4000" dirty="0">
                <a:solidFill>
                  <a:srgbClr val="0033CC"/>
                </a:solidFill>
              </a:rPr>
              <a:t>; </a:t>
            </a:r>
            <a:br>
              <a:rPr lang="it-IT" sz="4000" dirty="0">
                <a:solidFill>
                  <a:srgbClr val="0033CC"/>
                </a:solidFill>
              </a:rPr>
            </a:br>
            <a:r>
              <a:rPr lang="it-IT" sz="4000" dirty="0" err="1">
                <a:solidFill>
                  <a:srgbClr val="0033CC"/>
                </a:solidFill>
              </a:rPr>
              <a:t>ni.cer</a:t>
            </a:r>
            <a:r>
              <a:rPr lang="it-IT" sz="4000" dirty="0">
                <a:solidFill>
                  <a:srgbClr val="0033CC"/>
                </a:solidFill>
              </a:rPr>
              <a:t>; </a:t>
            </a:r>
            <a:br>
              <a:rPr lang="it-IT" sz="4000" dirty="0">
                <a:solidFill>
                  <a:srgbClr val="0033CC"/>
                </a:solidFill>
              </a:rPr>
            </a:br>
            <a:r>
              <a:rPr lang="it-IT" sz="4000" dirty="0" err="1">
                <a:solidFill>
                  <a:srgbClr val="0033CC"/>
                </a:solidFill>
              </a:rPr>
              <a:t>pro.ject</a:t>
            </a:r>
            <a:r>
              <a:rPr lang="it-IT" sz="4000" dirty="0">
                <a:solidFill>
                  <a:srgbClr val="0033CC"/>
                </a:solidFill>
              </a:rPr>
              <a:t>; </a:t>
            </a:r>
            <a:br>
              <a:rPr lang="it-IT" sz="4000" dirty="0">
                <a:solidFill>
                  <a:srgbClr val="0033CC"/>
                </a:solidFill>
              </a:rPr>
            </a:br>
            <a:r>
              <a:rPr lang="it-IT" sz="4000" dirty="0" err="1">
                <a:solidFill>
                  <a:srgbClr val="0033CC"/>
                </a:solidFill>
              </a:rPr>
              <a:t>ta.ble</a:t>
            </a:r>
            <a:r>
              <a:rPr lang="it-IT" sz="4000" dirty="0">
                <a:solidFill>
                  <a:srgbClr val="0033CC"/>
                </a:solidFill>
              </a:rPr>
              <a:t>;</a:t>
            </a:r>
            <a:br>
              <a:rPr lang="en-US" sz="4000" dirty="0">
                <a:solidFill>
                  <a:srgbClr val="0033CC"/>
                </a:solidFill>
              </a:rPr>
            </a:br>
            <a:br>
              <a:rPr lang="en-US" sz="2800" dirty="0"/>
            </a:br>
            <a:br>
              <a:rPr lang="it-IT" sz="5400" dirty="0">
                <a:solidFill>
                  <a:srgbClr val="FF0000"/>
                </a:solidFill>
              </a:rPr>
            </a:br>
            <a:br>
              <a:rPr lang="it-IT" sz="5400" dirty="0">
                <a:solidFill>
                  <a:srgbClr val="FF0000"/>
                </a:solidFill>
              </a:rPr>
            </a:br>
            <a:br>
              <a:rPr lang="it-IT" sz="5400" dirty="0">
                <a:solidFill>
                  <a:srgbClr val="FF0000"/>
                </a:solidFill>
              </a:rPr>
            </a:br>
            <a:endParaRPr lang="it-IT" sz="5400" dirty="0">
              <a:solidFill>
                <a:srgbClr val="FF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1AFBE166-ED20-3D9A-0CDD-B3ACF38E3439}"/>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5CE6FDC0-5E1C-8E4B-B65C-ED0F1E148A4F}" type="slidenum">
              <a:rPr lang="it-IT" altLang="it-IT" smtClean="0"/>
              <a:pPr>
                <a:defRPr/>
              </a:pPr>
              <a:t>32</a:t>
            </a:fld>
            <a:endParaRPr lang="it-IT" altLang="it-IT"/>
          </a:p>
        </p:txBody>
      </p:sp>
      <p:sp>
        <p:nvSpPr>
          <p:cNvPr id="74756" name="Rectangle 4">
            <a:extLst>
              <a:ext uri="{FF2B5EF4-FFF2-40B4-BE49-F238E27FC236}">
                <a16:creationId xmlns:a16="http://schemas.microsoft.com/office/drawing/2014/main" id="{6898A698-B97E-DC08-277D-5732958BAEC4}"/>
              </a:ext>
            </a:extLst>
          </p:cNvPr>
          <p:cNvSpPr>
            <a:spLocks noGrp="1" noChangeArrowheads="1"/>
          </p:cNvSpPr>
          <p:nvPr>
            <p:ph type="title" idx="4294967295"/>
          </p:nvPr>
        </p:nvSpPr>
        <p:spPr>
          <a:xfrm>
            <a:off x="250825" y="0"/>
            <a:ext cx="8785225" cy="6597650"/>
          </a:xfrm>
        </p:spPr>
        <p:txBody>
          <a:bodyPr/>
          <a:lstStyle/>
          <a:p>
            <a:pPr algn="l" eaLnBrk="1" hangingPunct="1">
              <a:lnSpc>
                <a:spcPct val="125000"/>
              </a:lnSpc>
              <a:defRPr/>
            </a:pPr>
            <a:br>
              <a:rPr lang="it-IT" sz="5400" dirty="0">
                <a:solidFill>
                  <a:srgbClr val="FF0000"/>
                </a:solidFill>
              </a:rPr>
            </a:br>
            <a:br>
              <a:rPr lang="it-IT" sz="5400" dirty="0">
                <a:solidFill>
                  <a:srgbClr val="FF0000"/>
                </a:solidFill>
              </a:rPr>
            </a:br>
            <a:br>
              <a:rPr lang="it-IT" sz="5400" dirty="0">
                <a:solidFill>
                  <a:srgbClr val="FF0000"/>
                </a:solidFill>
              </a:rPr>
            </a:br>
            <a:br>
              <a:rPr lang="it-IT" sz="5400" dirty="0">
                <a:solidFill>
                  <a:srgbClr val="FF0000"/>
                </a:solidFill>
              </a:rPr>
            </a:br>
            <a:r>
              <a:rPr lang="it-IT" sz="5400" dirty="0">
                <a:solidFill>
                  <a:srgbClr val="FF0000"/>
                </a:solidFill>
              </a:rPr>
              <a:t> </a:t>
            </a:r>
            <a:r>
              <a:rPr lang="it-IT" sz="5400" dirty="0" err="1">
                <a:solidFill>
                  <a:srgbClr val="FF0000"/>
                </a:solidFill>
              </a:rPr>
              <a:t>Exercises</a:t>
            </a:r>
            <a:r>
              <a:rPr lang="it-IT" sz="5400" dirty="0">
                <a:solidFill>
                  <a:srgbClr val="FF0000"/>
                </a:solidFill>
              </a:rPr>
              <a:t>:</a:t>
            </a:r>
            <a:br>
              <a:rPr lang="it-IT" sz="2400" dirty="0">
                <a:solidFill>
                  <a:srgbClr val="0033CC"/>
                </a:solidFill>
              </a:rPr>
            </a:br>
            <a:r>
              <a:rPr lang="it-IT" sz="2000" dirty="0">
                <a:solidFill>
                  <a:srgbClr val="0033CC"/>
                </a:solidFill>
              </a:rPr>
              <a:t>1)  </a:t>
            </a:r>
            <a:r>
              <a:rPr lang="it-IT" sz="2000" dirty="0" err="1">
                <a:solidFill>
                  <a:srgbClr val="0033CC"/>
                </a:solidFill>
              </a:rPr>
              <a:t>Say</a:t>
            </a:r>
            <a:r>
              <a:rPr lang="it-IT" sz="2000" dirty="0">
                <a:solidFill>
                  <a:srgbClr val="0033CC"/>
                </a:solidFill>
              </a:rPr>
              <a:t> </a:t>
            </a:r>
            <a:r>
              <a:rPr lang="it-IT" sz="2000" dirty="0" err="1">
                <a:solidFill>
                  <a:srgbClr val="0033CC"/>
                </a:solidFill>
              </a:rPr>
              <a:t>these</a:t>
            </a:r>
            <a:r>
              <a:rPr lang="it-IT" sz="2000" dirty="0">
                <a:solidFill>
                  <a:srgbClr val="0033CC"/>
                </a:solidFill>
              </a:rPr>
              <a:t> </a:t>
            </a:r>
            <a:r>
              <a:rPr lang="it-IT" sz="2000" dirty="0" err="1">
                <a:solidFill>
                  <a:srgbClr val="0033CC"/>
                </a:solidFill>
              </a:rPr>
              <a:t>words</a:t>
            </a:r>
            <a:r>
              <a:rPr lang="it-IT" sz="2000" dirty="0">
                <a:solidFill>
                  <a:srgbClr val="0033CC"/>
                </a:solidFill>
              </a:rPr>
              <a:t> out </a:t>
            </a:r>
            <a:r>
              <a:rPr lang="it-IT" sz="2000" dirty="0" err="1">
                <a:solidFill>
                  <a:srgbClr val="0033CC"/>
                </a:solidFill>
              </a:rPr>
              <a:t>loud</a:t>
            </a:r>
            <a:r>
              <a:rPr lang="it-IT" sz="2000" dirty="0">
                <a:solidFill>
                  <a:srgbClr val="0033CC"/>
                </a:solidFill>
              </a:rPr>
              <a:t> and break </a:t>
            </a:r>
            <a:r>
              <a:rPr lang="it-IT" sz="2000" dirty="0" err="1">
                <a:solidFill>
                  <a:srgbClr val="0033CC"/>
                </a:solidFill>
              </a:rPr>
              <a:t>them</a:t>
            </a:r>
            <a:r>
              <a:rPr lang="it-IT" sz="2000" dirty="0">
                <a:solidFill>
                  <a:srgbClr val="0033CC"/>
                </a:solidFill>
              </a:rPr>
              <a:t> </a:t>
            </a:r>
            <a:r>
              <a:rPr lang="it-IT" sz="2000" dirty="0" err="1">
                <a:solidFill>
                  <a:srgbClr val="0033CC"/>
                </a:solidFill>
              </a:rPr>
              <a:t>into</a:t>
            </a:r>
            <a:r>
              <a:rPr lang="it-IT" sz="2000" dirty="0">
                <a:solidFill>
                  <a:srgbClr val="0033CC"/>
                </a:solidFill>
              </a:rPr>
              <a:t> </a:t>
            </a:r>
            <a:r>
              <a:rPr lang="it-IT" sz="2000" dirty="0" err="1">
                <a:solidFill>
                  <a:srgbClr val="0033CC"/>
                </a:solidFill>
              </a:rPr>
              <a:t>syllables</a:t>
            </a:r>
            <a:r>
              <a:rPr lang="it-IT" sz="2000" dirty="0">
                <a:solidFill>
                  <a:srgbClr val="0033CC"/>
                </a:solidFill>
              </a:rPr>
              <a:t>: </a:t>
            </a:r>
            <a:br>
              <a:rPr lang="it-IT" sz="2000" dirty="0">
                <a:solidFill>
                  <a:srgbClr val="0033CC"/>
                </a:solidFill>
              </a:rPr>
            </a:br>
            <a:r>
              <a:rPr lang="it-IT" sz="4000" dirty="0">
                <a:solidFill>
                  <a:srgbClr val="0033CC"/>
                </a:solidFill>
              </a:rPr>
              <a:t>reporter; </a:t>
            </a:r>
            <a:br>
              <a:rPr lang="it-IT" sz="4000" dirty="0">
                <a:solidFill>
                  <a:srgbClr val="0033CC"/>
                </a:solidFill>
              </a:rPr>
            </a:br>
            <a:r>
              <a:rPr lang="it-IT" sz="4000" dirty="0">
                <a:solidFill>
                  <a:srgbClr val="0033CC"/>
                </a:solidFill>
              </a:rPr>
              <a:t>radio;</a:t>
            </a:r>
            <a:br>
              <a:rPr lang="it-IT" sz="4000" dirty="0">
                <a:solidFill>
                  <a:srgbClr val="0033CC"/>
                </a:solidFill>
              </a:rPr>
            </a:br>
            <a:r>
              <a:rPr lang="it-IT" sz="4000" dirty="0" err="1">
                <a:solidFill>
                  <a:srgbClr val="0033CC"/>
                </a:solidFill>
              </a:rPr>
              <a:t>adventure</a:t>
            </a:r>
            <a:r>
              <a:rPr lang="it-IT" sz="4000" dirty="0">
                <a:solidFill>
                  <a:srgbClr val="0033CC"/>
                </a:solidFill>
              </a:rPr>
              <a:t>; </a:t>
            </a:r>
            <a:br>
              <a:rPr lang="it-IT" sz="4000" dirty="0">
                <a:solidFill>
                  <a:srgbClr val="0033CC"/>
                </a:solidFill>
              </a:rPr>
            </a:br>
            <a:r>
              <a:rPr lang="it-IT" sz="4000" dirty="0" err="1">
                <a:solidFill>
                  <a:srgbClr val="0033CC"/>
                </a:solidFill>
              </a:rPr>
              <a:t>impossible</a:t>
            </a:r>
            <a:r>
              <a:rPr lang="it-IT" sz="4000" dirty="0">
                <a:solidFill>
                  <a:srgbClr val="0033CC"/>
                </a:solidFill>
              </a:rPr>
              <a:t>; </a:t>
            </a:r>
            <a:br>
              <a:rPr lang="it-IT" sz="4000" dirty="0">
                <a:solidFill>
                  <a:srgbClr val="0033CC"/>
                </a:solidFill>
              </a:rPr>
            </a:br>
            <a:r>
              <a:rPr lang="it-IT" sz="4000" dirty="0" err="1">
                <a:solidFill>
                  <a:srgbClr val="0033CC"/>
                </a:solidFill>
              </a:rPr>
              <a:t>operation</a:t>
            </a:r>
            <a:r>
              <a:rPr lang="it-IT" sz="4000" dirty="0">
                <a:solidFill>
                  <a:srgbClr val="0033CC"/>
                </a:solidFill>
              </a:rPr>
              <a:t>; </a:t>
            </a:r>
            <a:br>
              <a:rPr lang="it-IT" sz="4000" dirty="0">
                <a:solidFill>
                  <a:srgbClr val="0033CC"/>
                </a:solidFill>
              </a:rPr>
            </a:br>
            <a:r>
              <a:rPr lang="it-IT" sz="4000" dirty="0" err="1">
                <a:solidFill>
                  <a:srgbClr val="0033CC"/>
                </a:solidFill>
              </a:rPr>
              <a:t>discovery</a:t>
            </a:r>
            <a:r>
              <a:rPr lang="it-IT" sz="4000" dirty="0">
                <a:solidFill>
                  <a:srgbClr val="0033CC"/>
                </a:solidFill>
              </a:rPr>
              <a:t>;</a:t>
            </a:r>
            <a:br>
              <a:rPr lang="en-US" sz="4000" dirty="0">
                <a:solidFill>
                  <a:srgbClr val="0033CC"/>
                </a:solidFill>
              </a:rPr>
            </a:br>
            <a:br>
              <a:rPr lang="en-US" sz="2800" dirty="0"/>
            </a:br>
            <a:br>
              <a:rPr lang="it-IT" sz="5400" dirty="0">
                <a:solidFill>
                  <a:srgbClr val="FF0000"/>
                </a:solidFill>
              </a:rPr>
            </a:br>
            <a:br>
              <a:rPr lang="it-IT" sz="5400" dirty="0">
                <a:solidFill>
                  <a:srgbClr val="FF0000"/>
                </a:solidFill>
              </a:rPr>
            </a:br>
            <a:br>
              <a:rPr lang="it-IT" sz="5400" dirty="0">
                <a:solidFill>
                  <a:srgbClr val="FF0000"/>
                </a:solidFill>
              </a:rPr>
            </a:br>
            <a:endParaRPr lang="it-IT" sz="5400" dirty="0">
              <a:solidFill>
                <a:srgbClr val="FF00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A2028294-6F26-E0CB-3B5D-9E4E67396D71}"/>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067E7716-1A74-9141-9358-1EABCF3805E9}" type="slidenum">
              <a:rPr lang="it-IT" altLang="it-IT" smtClean="0"/>
              <a:pPr>
                <a:defRPr/>
              </a:pPr>
              <a:t>33</a:t>
            </a:fld>
            <a:endParaRPr lang="it-IT" altLang="it-IT"/>
          </a:p>
        </p:txBody>
      </p:sp>
      <p:sp>
        <p:nvSpPr>
          <p:cNvPr id="74756" name="Rectangle 4">
            <a:extLst>
              <a:ext uri="{FF2B5EF4-FFF2-40B4-BE49-F238E27FC236}">
                <a16:creationId xmlns:a16="http://schemas.microsoft.com/office/drawing/2014/main" id="{555495A4-9122-15FE-1FD6-BF37D1D41088}"/>
              </a:ext>
            </a:extLst>
          </p:cNvPr>
          <p:cNvSpPr>
            <a:spLocks noGrp="1" noChangeArrowheads="1"/>
          </p:cNvSpPr>
          <p:nvPr>
            <p:ph type="title" idx="4294967295"/>
          </p:nvPr>
        </p:nvSpPr>
        <p:spPr>
          <a:xfrm>
            <a:off x="250825" y="0"/>
            <a:ext cx="8785225" cy="6597650"/>
          </a:xfrm>
        </p:spPr>
        <p:txBody>
          <a:bodyPr/>
          <a:lstStyle/>
          <a:p>
            <a:pPr algn="l" eaLnBrk="1" hangingPunct="1">
              <a:lnSpc>
                <a:spcPct val="125000"/>
              </a:lnSpc>
              <a:defRPr/>
            </a:pPr>
            <a:br>
              <a:rPr lang="it-IT" sz="5400" dirty="0">
                <a:solidFill>
                  <a:srgbClr val="FF0000"/>
                </a:solidFill>
              </a:rPr>
            </a:br>
            <a:br>
              <a:rPr lang="it-IT" sz="5400" dirty="0">
                <a:solidFill>
                  <a:srgbClr val="FF0000"/>
                </a:solidFill>
              </a:rPr>
            </a:br>
            <a:br>
              <a:rPr lang="it-IT" sz="5400" dirty="0">
                <a:solidFill>
                  <a:srgbClr val="FF0000"/>
                </a:solidFill>
              </a:rPr>
            </a:br>
            <a:br>
              <a:rPr lang="it-IT" sz="5400" dirty="0">
                <a:solidFill>
                  <a:srgbClr val="FF0000"/>
                </a:solidFill>
              </a:rPr>
            </a:br>
            <a:r>
              <a:rPr lang="it-IT" sz="5400" dirty="0">
                <a:solidFill>
                  <a:srgbClr val="FF0000"/>
                </a:solidFill>
              </a:rPr>
              <a:t> </a:t>
            </a:r>
            <a:r>
              <a:rPr lang="it-IT" sz="5400" dirty="0" err="1">
                <a:solidFill>
                  <a:srgbClr val="FF0000"/>
                </a:solidFill>
              </a:rPr>
              <a:t>Exercises</a:t>
            </a:r>
            <a:r>
              <a:rPr lang="it-IT" sz="5400" dirty="0">
                <a:solidFill>
                  <a:srgbClr val="FF0000"/>
                </a:solidFill>
              </a:rPr>
              <a:t>:</a:t>
            </a:r>
            <a:br>
              <a:rPr lang="it-IT" sz="2400" dirty="0">
                <a:solidFill>
                  <a:srgbClr val="0033CC"/>
                </a:solidFill>
              </a:rPr>
            </a:br>
            <a:r>
              <a:rPr lang="it-IT" sz="2000" dirty="0">
                <a:solidFill>
                  <a:srgbClr val="0033CC"/>
                </a:solidFill>
              </a:rPr>
              <a:t>1)  </a:t>
            </a:r>
            <a:r>
              <a:rPr lang="it-IT" sz="2000" dirty="0" err="1">
                <a:solidFill>
                  <a:srgbClr val="0033CC"/>
                </a:solidFill>
              </a:rPr>
              <a:t>Say</a:t>
            </a:r>
            <a:r>
              <a:rPr lang="it-IT" sz="2000" dirty="0">
                <a:solidFill>
                  <a:srgbClr val="0033CC"/>
                </a:solidFill>
              </a:rPr>
              <a:t> </a:t>
            </a:r>
            <a:r>
              <a:rPr lang="it-IT" sz="2000" dirty="0" err="1">
                <a:solidFill>
                  <a:srgbClr val="0033CC"/>
                </a:solidFill>
              </a:rPr>
              <a:t>these</a:t>
            </a:r>
            <a:r>
              <a:rPr lang="it-IT" sz="2000" dirty="0">
                <a:solidFill>
                  <a:srgbClr val="0033CC"/>
                </a:solidFill>
              </a:rPr>
              <a:t> </a:t>
            </a:r>
            <a:r>
              <a:rPr lang="it-IT" sz="2000" dirty="0" err="1">
                <a:solidFill>
                  <a:srgbClr val="0033CC"/>
                </a:solidFill>
              </a:rPr>
              <a:t>words</a:t>
            </a:r>
            <a:r>
              <a:rPr lang="it-IT" sz="2000" dirty="0">
                <a:solidFill>
                  <a:srgbClr val="0033CC"/>
                </a:solidFill>
              </a:rPr>
              <a:t> out </a:t>
            </a:r>
            <a:r>
              <a:rPr lang="it-IT" sz="2000" dirty="0" err="1">
                <a:solidFill>
                  <a:srgbClr val="0033CC"/>
                </a:solidFill>
              </a:rPr>
              <a:t>loud</a:t>
            </a:r>
            <a:r>
              <a:rPr lang="it-IT" sz="2000" dirty="0">
                <a:solidFill>
                  <a:srgbClr val="0033CC"/>
                </a:solidFill>
              </a:rPr>
              <a:t> and break </a:t>
            </a:r>
            <a:r>
              <a:rPr lang="it-IT" sz="2000" dirty="0" err="1">
                <a:solidFill>
                  <a:srgbClr val="0033CC"/>
                </a:solidFill>
              </a:rPr>
              <a:t>them</a:t>
            </a:r>
            <a:r>
              <a:rPr lang="it-IT" sz="2000" dirty="0">
                <a:solidFill>
                  <a:srgbClr val="0033CC"/>
                </a:solidFill>
              </a:rPr>
              <a:t> </a:t>
            </a:r>
            <a:r>
              <a:rPr lang="it-IT" sz="2000" dirty="0" err="1">
                <a:solidFill>
                  <a:srgbClr val="0033CC"/>
                </a:solidFill>
              </a:rPr>
              <a:t>into</a:t>
            </a:r>
            <a:r>
              <a:rPr lang="it-IT" sz="2000" dirty="0">
                <a:solidFill>
                  <a:srgbClr val="0033CC"/>
                </a:solidFill>
              </a:rPr>
              <a:t> </a:t>
            </a:r>
            <a:r>
              <a:rPr lang="it-IT" sz="2000" dirty="0" err="1">
                <a:solidFill>
                  <a:srgbClr val="0033CC"/>
                </a:solidFill>
              </a:rPr>
              <a:t>syllables</a:t>
            </a:r>
            <a:r>
              <a:rPr lang="it-IT" sz="2000" dirty="0">
                <a:solidFill>
                  <a:srgbClr val="0033CC"/>
                </a:solidFill>
              </a:rPr>
              <a:t>: </a:t>
            </a:r>
            <a:br>
              <a:rPr lang="it-IT" sz="2000" dirty="0">
                <a:solidFill>
                  <a:srgbClr val="0033CC"/>
                </a:solidFill>
              </a:rPr>
            </a:br>
            <a:r>
              <a:rPr lang="it-IT" sz="4000" dirty="0" err="1">
                <a:solidFill>
                  <a:srgbClr val="0033CC"/>
                </a:solidFill>
              </a:rPr>
              <a:t>re.por.ter</a:t>
            </a:r>
            <a:r>
              <a:rPr lang="it-IT" sz="4000" dirty="0">
                <a:solidFill>
                  <a:srgbClr val="0033CC"/>
                </a:solidFill>
              </a:rPr>
              <a:t>; </a:t>
            </a:r>
            <a:br>
              <a:rPr lang="it-IT" sz="4000" dirty="0">
                <a:solidFill>
                  <a:srgbClr val="0033CC"/>
                </a:solidFill>
              </a:rPr>
            </a:br>
            <a:r>
              <a:rPr lang="it-IT" sz="4000" dirty="0" err="1">
                <a:solidFill>
                  <a:srgbClr val="0033CC"/>
                </a:solidFill>
              </a:rPr>
              <a:t>ra.di.o</a:t>
            </a:r>
            <a:r>
              <a:rPr lang="it-IT" sz="4000" dirty="0">
                <a:solidFill>
                  <a:srgbClr val="0033CC"/>
                </a:solidFill>
              </a:rPr>
              <a:t>;</a:t>
            </a:r>
            <a:br>
              <a:rPr lang="it-IT" sz="4000" dirty="0">
                <a:solidFill>
                  <a:srgbClr val="0033CC"/>
                </a:solidFill>
              </a:rPr>
            </a:br>
            <a:r>
              <a:rPr lang="it-IT" sz="4000" dirty="0" err="1">
                <a:solidFill>
                  <a:srgbClr val="0033CC"/>
                </a:solidFill>
              </a:rPr>
              <a:t>ad.ven.ture</a:t>
            </a:r>
            <a:r>
              <a:rPr lang="it-IT" sz="4000" dirty="0">
                <a:solidFill>
                  <a:srgbClr val="0033CC"/>
                </a:solidFill>
              </a:rPr>
              <a:t>; </a:t>
            </a:r>
            <a:br>
              <a:rPr lang="it-IT" sz="4000" dirty="0">
                <a:solidFill>
                  <a:srgbClr val="0033CC"/>
                </a:solidFill>
              </a:rPr>
            </a:br>
            <a:r>
              <a:rPr lang="it-IT" sz="4000" dirty="0" err="1">
                <a:solidFill>
                  <a:srgbClr val="0033CC"/>
                </a:solidFill>
              </a:rPr>
              <a:t>im.pos.si.ble</a:t>
            </a:r>
            <a:r>
              <a:rPr lang="it-IT" sz="4000" dirty="0">
                <a:solidFill>
                  <a:srgbClr val="0033CC"/>
                </a:solidFill>
              </a:rPr>
              <a:t>; </a:t>
            </a:r>
            <a:br>
              <a:rPr lang="it-IT" sz="4000" dirty="0">
                <a:solidFill>
                  <a:srgbClr val="0033CC"/>
                </a:solidFill>
              </a:rPr>
            </a:br>
            <a:r>
              <a:rPr lang="it-IT" sz="4000" dirty="0" err="1">
                <a:solidFill>
                  <a:srgbClr val="0033CC"/>
                </a:solidFill>
              </a:rPr>
              <a:t>o.pe.ra.tion</a:t>
            </a:r>
            <a:r>
              <a:rPr lang="it-IT" sz="4000" dirty="0">
                <a:solidFill>
                  <a:srgbClr val="0033CC"/>
                </a:solidFill>
              </a:rPr>
              <a:t>; </a:t>
            </a:r>
            <a:br>
              <a:rPr lang="it-IT" sz="4000" dirty="0">
                <a:solidFill>
                  <a:srgbClr val="0033CC"/>
                </a:solidFill>
              </a:rPr>
            </a:br>
            <a:r>
              <a:rPr lang="it-IT" sz="4000" dirty="0" err="1">
                <a:solidFill>
                  <a:srgbClr val="0033CC"/>
                </a:solidFill>
              </a:rPr>
              <a:t>di.sco.ve.ry</a:t>
            </a:r>
            <a:r>
              <a:rPr lang="it-IT" sz="4000" dirty="0">
                <a:solidFill>
                  <a:srgbClr val="0033CC"/>
                </a:solidFill>
              </a:rPr>
              <a:t>;</a:t>
            </a:r>
            <a:br>
              <a:rPr lang="en-US" sz="4000" dirty="0">
                <a:solidFill>
                  <a:srgbClr val="0033CC"/>
                </a:solidFill>
              </a:rPr>
            </a:br>
            <a:br>
              <a:rPr lang="en-US" sz="2800" dirty="0"/>
            </a:br>
            <a:br>
              <a:rPr lang="it-IT" sz="5400" dirty="0">
                <a:solidFill>
                  <a:srgbClr val="FF0000"/>
                </a:solidFill>
              </a:rPr>
            </a:br>
            <a:br>
              <a:rPr lang="it-IT" sz="5400" dirty="0">
                <a:solidFill>
                  <a:srgbClr val="FF0000"/>
                </a:solidFill>
              </a:rPr>
            </a:br>
            <a:br>
              <a:rPr lang="it-IT" sz="5400" dirty="0">
                <a:solidFill>
                  <a:srgbClr val="FF0000"/>
                </a:solidFill>
              </a:rPr>
            </a:br>
            <a:endParaRPr lang="it-IT" sz="5400" dirty="0">
              <a:solidFill>
                <a:srgbClr val="FF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3C10E7B5-6BCA-1E64-5566-7C5F55EB0B4E}"/>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19538B53-38BF-6A4B-8104-7714C042E001}" type="slidenum">
              <a:rPr lang="it-IT" altLang="it-IT" smtClean="0"/>
              <a:pPr>
                <a:defRPr/>
              </a:pPr>
              <a:t>34</a:t>
            </a:fld>
            <a:endParaRPr lang="it-IT" altLang="it-IT"/>
          </a:p>
        </p:txBody>
      </p:sp>
      <p:sp>
        <p:nvSpPr>
          <p:cNvPr id="74756" name="Rectangle 4">
            <a:extLst>
              <a:ext uri="{FF2B5EF4-FFF2-40B4-BE49-F238E27FC236}">
                <a16:creationId xmlns:a16="http://schemas.microsoft.com/office/drawing/2014/main" id="{347DB311-245C-9182-EFB3-7A04DFA4D521}"/>
              </a:ext>
            </a:extLst>
          </p:cNvPr>
          <p:cNvSpPr>
            <a:spLocks noGrp="1" noChangeArrowheads="1"/>
          </p:cNvSpPr>
          <p:nvPr>
            <p:ph type="title" idx="4294967295"/>
          </p:nvPr>
        </p:nvSpPr>
        <p:spPr>
          <a:xfrm>
            <a:off x="250825" y="0"/>
            <a:ext cx="8785225" cy="6597650"/>
          </a:xfrm>
        </p:spPr>
        <p:txBody>
          <a:bodyPr/>
          <a:lstStyle/>
          <a:p>
            <a:pPr algn="l" eaLnBrk="1" hangingPunct="1">
              <a:lnSpc>
                <a:spcPct val="125000"/>
              </a:lnSpc>
              <a:defRPr/>
            </a:pPr>
            <a:br>
              <a:rPr lang="it-IT" sz="5400" dirty="0">
                <a:solidFill>
                  <a:srgbClr val="FF0000"/>
                </a:solidFill>
              </a:rPr>
            </a:br>
            <a:br>
              <a:rPr lang="it-IT" sz="5400" dirty="0">
                <a:solidFill>
                  <a:srgbClr val="FF0000"/>
                </a:solidFill>
              </a:rPr>
            </a:br>
            <a:br>
              <a:rPr lang="it-IT" sz="5400" dirty="0">
                <a:solidFill>
                  <a:srgbClr val="FF0000"/>
                </a:solidFill>
              </a:rPr>
            </a:br>
            <a:br>
              <a:rPr lang="it-IT" sz="5400" dirty="0">
                <a:solidFill>
                  <a:srgbClr val="FF0000"/>
                </a:solidFill>
              </a:rPr>
            </a:br>
            <a:r>
              <a:rPr lang="it-IT" sz="5400" dirty="0">
                <a:solidFill>
                  <a:srgbClr val="FF0000"/>
                </a:solidFill>
              </a:rPr>
              <a:t> </a:t>
            </a:r>
            <a:r>
              <a:rPr lang="it-IT" sz="5400" dirty="0" err="1">
                <a:solidFill>
                  <a:srgbClr val="FF0000"/>
                </a:solidFill>
              </a:rPr>
              <a:t>Exercises</a:t>
            </a:r>
            <a:r>
              <a:rPr lang="it-IT" sz="5400" dirty="0">
                <a:solidFill>
                  <a:srgbClr val="FF0000"/>
                </a:solidFill>
              </a:rPr>
              <a:t>:</a:t>
            </a:r>
            <a:br>
              <a:rPr lang="it-IT" sz="2400" dirty="0">
                <a:solidFill>
                  <a:srgbClr val="0033CC"/>
                </a:solidFill>
              </a:rPr>
            </a:br>
            <a:r>
              <a:rPr lang="it-IT" sz="2000" dirty="0">
                <a:solidFill>
                  <a:srgbClr val="0033CC"/>
                </a:solidFill>
              </a:rPr>
              <a:t>1)  </a:t>
            </a:r>
            <a:r>
              <a:rPr lang="it-IT" sz="2000" dirty="0" err="1">
                <a:solidFill>
                  <a:srgbClr val="0033CC"/>
                </a:solidFill>
              </a:rPr>
              <a:t>Say</a:t>
            </a:r>
            <a:r>
              <a:rPr lang="it-IT" sz="2000" dirty="0">
                <a:solidFill>
                  <a:srgbClr val="0033CC"/>
                </a:solidFill>
              </a:rPr>
              <a:t> </a:t>
            </a:r>
            <a:r>
              <a:rPr lang="it-IT" sz="2000" dirty="0" err="1">
                <a:solidFill>
                  <a:srgbClr val="0033CC"/>
                </a:solidFill>
              </a:rPr>
              <a:t>these</a:t>
            </a:r>
            <a:r>
              <a:rPr lang="it-IT" sz="2000" dirty="0">
                <a:solidFill>
                  <a:srgbClr val="0033CC"/>
                </a:solidFill>
              </a:rPr>
              <a:t> </a:t>
            </a:r>
            <a:r>
              <a:rPr lang="it-IT" sz="2000" dirty="0" err="1">
                <a:solidFill>
                  <a:srgbClr val="0033CC"/>
                </a:solidFill>
              </a:rPr>
              <a:t>words</a:t>
            </a:r>
            <a:r>
              <a:rPr lang="it-IT" sz="2000" dirty="0">
                <a:solidFill>
                  <a:srgbClr val="0033CC"/>
                </a:solidFill>
              </a:rPr>
              <a:t> out </a:t>
            </a:r>
            <a:r>
              <a:rPr lang="it-IT" sz="2000" dirty="0" err="1">
                <a:solidFill>
                  <a:srgbClr val="0033CC"/>
                </a:solidFill>
              </a:rPr>
              <a:t>loud</a:t>
            </a:r>
            <a:r>
              <a:rPr lang="it-IT" sz="2000" dirty="0">
                <a:solidFill>
                  <a:srgbClr val="0033CC"/>
                </a:solidFill>
              </a:rPr>
              <a:t> and break </a:t>
            </a:r>
            <a:r>
              <a:rPr lang="it-IT" sz="2000" dirty="0" err="1">
                <a:solidFill>
                  <a:srgbClr val="0033CC"/>
                </a:solidFill>
              </a:rPr>
              <a:t>them</a:t>
            </a:r>
            <a:r>
              <a:rPr lang="it-IT" sz="2000" dirty="0">
                <a:solidFill>
                  <a:srgbClr val="0033CC"/>
                </a:solidFill>
              </a:rPr>
              <a:t> </a:t>
            </a:r>
            <a:r>
              <a:rPr lang="it-IT" sz="2000" dirty="0" err="1">
                <a:solidFill>
                  <a:srgbClr val="0033CC"/>
                </a:solidFill>
              </a:rPr>
              <a:t>into</a:t>
            </a:r>
            <a:r>
              <a:rPr lang="it-IT" sz="2000" dirty="0">
                <a:solidFill>
                  <a:srgbClr val="0033CC"/>
                </a:solidFill>
              </a:rPr>
              <a:t> </a:t>
            </a:r>
            <a:r>
              <a:rPr lang="it-IT" sz="2000" dirty="0" err="1">
                <a:solidFill>
                  <a:srgbClr val="0033CC"/>
                </a:solidFill>
              </a:rPr>
              <a:t>syllables</a:t>
            </a:r>
            <a:r>
              <a:rPr lang="it-IT" sz="2000" dirty="0">
                <a:solidFill>
                  <a:srgbClr val="0033CC"/>
                </a:solidFill>
              </a:rPr>
              <a:t>: </a:t>
            </a:r>
            <a:br>
              <a:rPr lang="it-IT" sz="2000" dirty="0">
                <a:solidFill>
                  <a:srgbClr val="0033CC"/>
                </a:solidFill>
              </a:rPr>
            </a:br>
            <a:r>
              <a:rPr lang="it-IT" sz="4000" dirty="0" err="1">
                <a:solidFill>
                  <a:srgbClr val="0033CC"/>
                </a:solidFill>
              </a:rPr>
              <a:t>congratulations</a:t>
            </a:r>
            <a:r>
              <a:rPr lang="it-IT" sz="4000" dirty="0">
                <a:solidFill>
                  <a:srgbClr val="0033CC"/>
                </a:solidFill>
              </a:rPr>
              <a:t>; </a:t>
            </a:r>
            <a:br>
              <a:rPr lang="it-IT" sz="4000" dirty="0">
                <a:solidFill>
                  <a:srgbClr val="0033CC"/>
                </a:solidFill>
              </a:rPr>
            </a:br>
            <a:r>
              <a:rPr lang="it-IT" sz="4000" dirty="0" err="1">
                <a:solidFill>
                  <a:srgbClr val="0033CC"/>
                </a:solidFill>
              </a:rPr>
              <a:t>qualifications</a:t>
            </a:r>
            <a:r>
              <a:rPr lang="it-IT" sz="4000" dirty="0">
                <a:solidFill>
                  <a:srgbClr val="0033CC"/>
                </a:solidFill>
              </a:rPr>
              <a:t>;</a:t>
            </a:r>
            <a:br>
              <a:rPr lang="it-IT" sz="4000" dirty="0">
                <a:solidFill>
                  <a:srgbClr val="0033CC"/>
                </a:solidFill>
              </a:rPr>
            </a:br>
            <a:r>
              <a:rPr lang="it-IT" sz="4000" dirty="0" err="1">
                <a:solidFill>
                  <a:srgbClr val="0033CC"/>
                </a:solidFill>
              </a:rPr>
              <a:t>undeniable</a:t>
            </a:r>
            <a:r>
              <a:rPr lang="it-IT" sz="4000" dirty="0">
                <a:solidFill>
                  <a:srgbClr val="0033CC"/>
                </a:solidFill>
              </a:rPr>
              <a:t>; </a:t>
            </a:r>
            <a:br>
              <a:rPr lang="it-IT" sz="4000" dirty="0">
                <a:solidFill>
                  <a:srgbClr val="0033CC"/>
                </a:solidFill>
              </a:rPr>
            </a:br>
            <a:br>
              <a:rPr lang="en-US" sz="4000" dirty="0">
                <a:solidFill>
                  <a:srgbClr val="0033CC"/>
                </a:solidFill>
              </a:rPr>
            </a:br>
            <a:br>
              <a:rPr lang="en-US" sz="2800" dirty="0"/>
            </a:br>
            <a:br>
              <a:rPr lang="it-IT" sz="5400" dirty="0">
                <a:solidFill>
                  <a:srgbClr val="FF0000"/>
                </a:solidFill>
              </a:rPr>
            </a:br>
            <a:br>
              <a:rPr lang="it-IT" sz="5400" dirty="0">
                <a:solidFill>
                  <a:srgbClr val="FF0000"/>
                </a:solidFill>
              </a:rPr>
            </a:br>
            <a:br>
              <a:rPr lang="it-IT" sz="5400" dirty="0">
                <a:solidFill>
                  <a:srgbClr val="FF0000"/>
                </a:solidFill>
              </a:rPr>
            </a:br>
            <a:endParaRPr lang="it-IT" sz="5400" dirty="0">
              <a:solidFill>
                <a:srgbClr val="FF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DD4325A5-FCA2-EB64-278D-CF9420D50831}"/>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4DDFC0BA-2D4C-E74D-B342-4A2508349C5E}" type="slidenum">
              <a:rPr lang="it-IT" altLang="it-IT" smtClean="0"/>
              <a:pPr>
                <a:defRPr/>
              </a:pPr>
              <a:t>35</a:t>
            </a:fld>
            <a:endParaRPr lang="it-IT" altLang="it-IT"/>
          </a:p>
        </p:txBody>
      </p:sp>
      <p:sp>
        <p:nvSpPr>
          <p:cNvPr id="74756" name="Rectangle 4">
            <a:extLst>
              <a:ext uri="{FF2B5EF4-FFF2-40B4-BE49-F238E27FC236}">
                <a16:creationId xmlns:a16="http://schemas.microsoft.com/office/drawing/2014/main" id="{D3849467-4935-B4FD-5091-FDCA51CA05AB}"/>
              </a:ext>
            </a:extLst>
          </p:cNvPr>
          <p:cNvSpPr>
            <a:spLocks noGrp="1" noChangeArrowheads="1"/>
          </p:cNvSpPr>
          <p:nvPr>
            <p:ph type="title" idx="4294967295"/>
          </p:nvPr>
        </p:nvSpPr>
        <p:spPr>
          <a:xfrm>
            <a:off x="250825" y="0"/>
            <a:ext cx="8785225" cy="6597650"/>
          </a:xfrm>
        </p:spPr>
        <p:txBody>
          <a:bodyPr/>
          <a:lstStyle/>
          <a:p>
            <a:pPr algn="l" eaLnBrk="1" hangingPunct="1">
              <a:lnSpc>
                <a:spcPct val="125000"/>
              </a:lnSpc>
              <a:defRPr/>
            </a:pPr>
            <a:br>
              <a:rPr lang="it-IT" sz="5400" dirty="0">
                <a:solidFill>
                  <a:srgbClr val="FF0000"/>
                </a:solidFill>
              </a:rPr>
            </a:br>
            <a:br>
              <a:rPr lang="it-IT" sz="5400" dirty="0">
                <a:solidFill>
                  <a:srgbClr val="FF0000"/>
                </a:solidFill>
              </a:rPr>
            </a:br>
            <a:br>
              <a:rPr lang="it-IT" sz="5400" dirty="0">
                <a:solidFill>
                  <a:srgbClr val="FF0000"/>
                </a:solidFill>
              </a:rPr>
            </a:br>
            <a:br>
              <a:rPr lang="it-IT" sz="5400" dirty="0">
                <a:solidFill>
                  <a:srgbClr val="FF0000"/>
                </a:solidFill>
              </a:rPr>
            </a:br>
            <a:r>
              <a:rPr lang="it-IT" sz="5400" dirty="0">
                <a:solidFill>
                  <a:srgbClr val="FF0000"/>
                </a:solidFill>
              </a:rPr>
              <a:t> </a:t>
            </a:r>
            <a:r>
              <a:rPr lang="it-IT" sz="5400" dirty="0" err="1">
                <a:solidFill>
                  <a:srgbClr val="FF0000"/>
                </a:solidFill>
              </a:rPr>
              <a:t>Exercises</a:t>
            </a:r>
            <a:r>
              <a:rPr lang="it-IT" sz="5400" dirty="0">
                <a:solidFill>
                  <a:srgbClr val="FF0000"/>
                </a:solidFill>
              </a:rPr>
              <a:t>:</a:t>
            </a:r>
            <a:br>
              <a:rPr lang="it-IT" sz="2400" dirty="0">
                <a:solidFill>
                  <a:srgbClr val="0033CC"/>
                </a:solidFill>
              </a:rPr>
            </a:br>
            <a:r>
              <a:rPr lang="it-IT" sz="2000" dirty="0">
                <a:solidFill>
                  <a:srgbClr val="0033CC"/>
                </a:solidFill>
              </a:rPr>
              <a:t>1)  </a:t>
            </a:r>
            <a:r>
              <a:rPr lang="it-IT" sz="2000" dirty="0" err="1">
                <a:solidFill>
                  <a:srgbClr val="0033CC"/>
                </a:solidFill>
              </a:rPr>
              <a:t>Say</a:t>
            </a:r>
            <a:r>
              <a:rPr lang="it-IT" sz="2000" dirty="0">
                <a:solidFill>
                  <a:srgbClr val="0033CC"/>
                </a:solidFill>
              </a:rPr>
              <a:t> </a:t>
            </a:r>
            <a:r>
              <a:rPr lang="it-IT" sz="2000" dirty="0" err="1">
                <a:solidFill>
                  <a:srgbClr val="0033CC"/>
                </a:solidFill>
              </a:rPr>
              <a:t>these</a:t>
            </a:r>
            <a:r>
              <a:rPr lang="it-IT" sz="2000" dirty="0">
                <a:solidFill>
                  <a:srgbClr val="0033CC"/>
                </a:solidFill>
              </a:rPr>
              <a:t> </a:t>
            </a:r>
            <a:r>
              <a:rPr lang="it-IT" sz="2000" dirty="0" err="1">
                <a:solidFill>
                  <a:srgbClr val="0033CC"/>
                </a:solidFill>
              </a:rPr>
              <a:t>words</a:t>
            </a:r>
            <a:r>
              <a:rPr lang="it-IT" sz="2000" dirty="0">
                <a:solidFill>
                  <a:srgbClr val="0033CC"/>
                </a:solidFill>
              </a:rPr>
              <a:t> out </a:t>
            </a:r>
            <a:r>
              <a:rPr lang="it-IT" sz="2000" dirty="0" err="1">
                <a:solidFill>
                  <a:srgbClr val="0033CC"/>
                </a:solidFill>
              </a:rPr>
              <a:t>loud</a:t>
            </a:r>
            <a:r>
              <a:rPr lang="it-IT" sz="2000" dirty="0">
                <a:solidFill>
                  <a:srgbClr val="0033CC"/>
                </a:solidFill>
              </a:rPr>
              <a:t> and break </a:t>
            </a:r>
            <a:r>
              <a:rPr lang="it-IT" sz="2000" dirty="0" err="1">
                <a:solidFill>
                  <a:srgbClr val="0033CC"/>
                </a:solidFill>
              </a:rPr>
              <a:t>them</a:t>
            </a:r>
            <a:r>
              <a:rPr lang="it-IT" sz="2000" dirty="0">
                <a:solidFill>
                  <a:srgbClr val="0033CC"/>
                </a:solidFill>
              </a:rPr>
              <a:t> </a:t>
            </a:r>
            <a:r>
              <a:rPr lang="it-IT" sz="2000" dirty="0" err="1">
                <a:solidFill>
                  <a:srgbClr val="0033CC"/>
                </a:solidFill>
              </a:rPr>
              <a:t>into</a:t>
            </a:r>
            <a:r>
              <a:rPr lang="it-IT" sz="2000" dirty="0">
                <a:solidFill>
                  <a:srgbClr val="0033CC"/>
                </a:solidFill>
              </a:rPr>
              <a:t> </a:t>
            </a:r>
            <a:r>
              <a:rPr lang="it-IT" sz="2000" dirty="0" err="1">
                <a:solidFill>
                  <a:srgbClr val="0033CC"/>
                </a:solidFill>
              </a:rPr>
              <a:t>syllables</a:t>
            </a:r>
            <a:r>
              <a:rPr lang="it-IT" sz="2000" dirty="0">
                <a:solidFill>
                  <a:srgbClr val="0033CC"/>
                </a:solidFill>
              </a:rPr>
              <a:t>: </a:t>
            </a:r>
            <a:br>
              <a:rPr lang="it-IT" sz="2000" dirty="0">
                <a:solidFill>
                  <a:srgbClr val="0033CC"/>
                </a:solidFill>
              </a:rPr>
            </a:br>
            <a:r>
              <a:rPr lang="it-IT" sz="4000" dirty="0" err="1">
                <a:solidFill>
                  <a:srgbClr val="0033CC"/>
                </a:solidFill>
              </a:rPr>
              <a:t>con.gra.tu.la.tions</a:t>
            </a:r>
            <a:r>
              <a:rPr lang="it-IT" sz="4000" dirty="0">
                <a:solidFill>
                  <a:srgbClr val="0033CC"/>
                </a:solidFill>
              </a:rPr>
              <a:t>; </a:t>
            </a:r>
            <a:br>
              <a:rPr lang="it-IT" sz="4000" dirty="0">
                <a:solidFill>
                  <a:srgbClr val="0033CC"/>
                </a:solidFill>
              </a:rPr>
            </a:br>
            <a:r>
              <a:rPr lang="it-IT" sz="4000" dirty="0" err="1">
                <a:solidFill>
                  <a:srgbClr val="0033CC"/>
                </a:solidFill>
              </a:rPr>
              <a:t>qua.li.fi.ca.tion</a:t>
            </a:r>
            <a:r>
              <a:rPr lang="it-IT" sz="4000" dirty="0">
                <a:solidFill>
                  <a:srgbClr val="0033CC"/>
                </a:solidFill>
              </a:rPr>
              <a:t>;</a:t>
            </a:r>
            <a:br>
              <a:rPr lang="it-IT" sz="4000" dirty="0">
                <a:solidFill>
                  <a:srgbClr val="0033CC"/>
                </a:solidFill>
              </a:rPr>
            </a:br>
            <a:r>
              <a:rPr lang="it-IT" sz="4000" dirty="0" err="1">
                <a:solidFill>
                  <a:srgbClr val="0033CC"/>
                </a:solidFill>
              </a:rPr>
              <a:t>un.de.ni.a.ble</a:t>
            </a:r>
            <a:r>
              <a:rPr lang="it-IT" sz="4000" dirty="0">
                <a:solidFill>
                  <a:srgbClr val="0033CC"/>
                </a:solidFill>
              </a:rPr>
              <a:t>; </a:t>
            </a:r>
            <a:br>
              <a:rPr lang="it-IT" sz="4000" dirty="0">
                <a:solidFill>
                  <a:srgbClr val="0033CC"/>
                </a:solidFill>
              </a:rPr>
            </a:br>
            <a:br>
              <a:rPr lang="en-US" sz="4000" dirty="0">
                <a:solidFill>
                  <a:srgbClr val="0033CC"/>
                </a:solidFill>
              </a:rPr>
            </a:br>
            <a:br>
              <a:rPr lang="en-US" sz="2800" dirty="0"/>
            </a:br>
            <a:br>
              <a:rPr lang="it-IT" sz="5400" dirty="0">
                <a:solidFill>
                  <a:srgbClr val="FF0000"/>
                </a:solidFill>
              </a:rPr>
            </a:br>
            <a:br>
              <a:rPr lang="it-IT" sz="5400" dirty="0">
                <a:solidFill>
                  <a:srgbClr val="FF0000"/>
                </a:solidFill>
              </a:rPr>
            </a:br>
            <a:br>
              <a:rPr lang="it-IT" sz="5400" dirty="0">
                <a:solidFill>
                  <a:srgbClr val="FF0000"/>
                </a:solidFill>
              </a:rPr>
            </a:br>
            <a:endParaRPr lang="it-IT" sz="5400" dirty="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a:extLst>
              <a:ext uri="{FF2B5EF4-FFF2-40B4-BE49-F238E27FC236}">
                <a16:creationId xmlns:a16="http://schemas.microsoft.com/office/drawing/2014/main" id="{4038A972-CF4C-85C4-C495-2E2A85D65817}"/>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7D04202F-8376-7C4B-B2CA-850259F055A8}" type="slidenum">
              <a:rPr lang="it-IT" altLang="it-IT" smtClean="0"/>
              <a:pPr>
                <a:defRPr/>
              </a:pPr>
              <a:t>4</a:t>
            </a:fld>
            <a:endParaRPr lang="it-IT" altLang="it-IT"/>
          </a:p>
        </p:txBody>
      </p:sp>
      <p:sp>
        <p:nvSpPr>
          <p:cNvPr id="8194" name="Rectangle 2">
            <a:extLst>
              <a:ext uri="{FF2B5EF4-FFF2-40B4-BE49-F238E27FC236}">
                <a16:creationId xmlns:a16="http://schemas.microsoft.com/office/drawing/2014/main" id="{13D3295C-ED4E-47E5-0AD2-72620FD2C3A9}"/>
              </a:ext>
            </a:extLst>
          </p:cNvPr>
          <p:cNvSpPr>
            <a:spLocks noGrp="1" noChangeArrowheads="1"/>
          </p:cNvSpPr>
          <p:nvPr>
            <p:ph type="title"/>
          </p:nvPr>
        </p:nvSpPr>
        <p:spPr/>
        <p:txBody>
          <a:bodyPr/>
          <a:lstStyle/>
          <a:p>
            <a:pPr eaLnBrk="1" hangingPunct="1">
              <a:defRPr/>
            </a:pPr>
            <a:r>
              <a:rPr lang="it-IT" b="1">
                <a:solidFill>
                  <a:srgbClr val="FF0000"/>
                </a:solidFill>
                <a:latin typeface="Book Antiqua" pitchFamily="18" charset="0"/>
              </a:rPr>
              <a:t>The sounds of English</a:t>
            </a:r>
            <a:endParaRPr lang="it-IT">
              <a:solidFill>
                <a:schemeClr val="tx1"/>
              </a:solidFill>
              <a:latin typeface="Book Antiqua" pitchFamily="18" charset="0"/>
            </a:endParaRPr>
          </a:p>
        </p:txBody>
      </p:sp>
      <p:sp>
        <p:nvSpPr>
          <p:cNvPr id="8195" name="Rectangle 3">
            <a:extLst>
              <a:ext uri="{FF2B5EF4-FFF2-40B4-BE49-F238E27FC236}">
                <a16:creationId xmlns:a16="http://schemas.microsoft.com/office/drawing/2014/main" id="{B7B9581C-E90C-5692-AB71-92E842B74437}"/>
              </a:ext>
            </a:extLst>
          </p:cNvPr>
          <p:cNvSpPr>
            <a:spLocks noGrp="1" noChangeArrowheads="1"/>
          </p:cNvSpPr>
          <p:nvPr>
            <p:ph type="body" idx="1"/>
          </p:nvPr>
        </p:nvSpPr>
        <p:spPr>
          <a:xfrm>
            <a:off x="395288" y="1268413"/>
            <a:ext cx="8218487" cy="5184775"/>
          </a:xfrm>
        </p:spPr>
        <p:txBody>
          <a:bodyPr/>
          <a:lstStyle/>
          <a:p>
            <a:pPr algn="just" eaLnBrk="1" hangingPunct="1"/>
            <a:r>
              <a:rPr lang="en-GB" altLang="it-IT">
                <a:solidFill>
                  <a:srgbClr val="000000"/>
                </a:solidFill>
                <a:effectLst/>
              </a:rPr>
              <a:t>Another difference between </a:t>
            </a:r>
            <a:r>
              <a:rPr lang="en-GB" altLang="it-IT">
                <a:solidFill>
                  <a:srgbClr val="FF0000"/>
                </a:solidFill>
                <a:effectLst/>
              </a:rPr>
              <a:t>consonants and vowels.</a:t>
            </a:r>
            <a:r>
              <a:rPr lang="en-GB" altLang="it-IT">
                <a:solidFill>
                  <a:srgbClr val="000000"/>
                </a:solidFill>
                <a:effectLst/>
              </a:rPr>
              <a:t>  </a:t>
            </a:r>
          </a:p>
          <a:p>
            <a:pPr algn="just" eaLnBrk="1" hangingPunct="1">
              <a:buFont typeface="Wingdings" pitchFamily="2" charset="2"/>
              <a:buNone/>
            </a:pPr>
            <a:endParaRPr lang="en-GB" altLang="it-IT">
              <a:solidFill>
                <a:srgbClr val="000000"/>
              </a:solidFill>
              <a:effectLst/>
            </a:endParaRPr>
          </a:p>
          <a:p>
            <a:pPr algn="just" eaLnBrk="1" hangingPunct="1"/>
            <a:r>
              <a:rPr lang="en-GB" altLang="it-IT" sz="2800">
                <a:solidFill>
                  <a:srgbClr val="000000"/>
                </a:solidFill>
                <a:effectLst/>
              </a:rPr>
              <a:t> </a:t>
            </a:r>
            <a:r>
              <a:rPr lang="en-GB" altLang="it-IT" sz="2800">
                <a:solidFill>
                  <a:srgbClr val="FF0000"/>
                </a:solidFill>
                <a:effectLst/>
              </a:rPr>
              <a:t>Consonants</a:t>
            </a:r>
            <a:r>
              <a:rPr lang="en-GB" altLang="it-IT" sz="2800">
                <a:solidFill>
                  <a:srgbClr val="000000"/>
                </a:solidFill>
                <a:effectLst/>
              </a:rPr>
              <a:t> can be </a:t>
            </a:r>
            <a:r>
              <a:rPr lang="en-GB" altLang="it-IT" sz="2800">
                <a:solidFill>
                  <a:srgbClr val="FF0000"/>
                </a:solidFill>
                <a:effectLst/>
              </a:rPr>
              <a:t>voiced</a:t>
            </a:r>
            <a:r>
              <a:rPr lang="en-GB" altLang="it-IT" sz="2800">
                <a:solidFill>
                  <a:srgbClr val="000000"/>
                </a:solidFill>
                <a:effectLst/>
              </a:rPr>
              <a:t> or </a:t>
            </a:r>
            <a:r>
              <a:rPr lang="en-GB" altLang="it-IT" sz="2800">
                <a:solidFill>
                  <a:srgbClr val="FF0000"/>
                </a:solidFill>
                <a:effectLst/>
              </a:rPr>
              <a:t>voiceless</a:t>
            </a:r>
            <a:r>
              <a:rPr lang="en-GB" altLang="it-IT" sz="2800">
                <a:solidFill>
                  <a:srgbClr val="000000"/>
                </a:solidFill>
                <a:effectLst/>
              </a:rPr>
              <a:t>. The vocal cords are far apart they do not vibrate (as in “</a:t>
            </a:r>
            <a:r>
              <a:rPr lang="en-GB" altLang="it-IT" sz="2800" i="1">
                <a:solidFill>
                  <a:srgbClr val="000000"/>
                </a:solidFill>
                <a:effectLst/>
              </a:rPr>
              <a:t>fan”) </a:t>
            </a:r>
            <a:r>
              <a:rPr lang="en-GB" altLang="it-IT" sz="2800">
                <a:solidFill>
                  <a:srgbClr val="000000"/>
                </a:solidFill>
                <a:effectLst/>
              </a:rPr>
              <a:t>or they are closed and vibrate (as in “van”). </a:t>
            </a:r>
          </a:p>
          <a:p>
            <a:pPr algn="just" eaLnBrk="1" hangingPunct="1">
              <a:buFont typeface="Wingdings" pitchFamily="2" charset="2"/>
              <a:buNone/>
            </a:pPr>
            <a:endParaRPr lang="en-GB" altLang="it-IT" sz="2800">
              <a:solidFill>
                <a:srgbClr val="000000"/>
              </a:solidFill>
              <a:effectLst/>
            </a:endParaRPr>
          </a:p>
          <a:p>
            <a:pPr algn="just" eaLnBrk="1" hangingPunct="1"/>
            <a:r>
              <a:rPr lang="en-GB" altLang="it-IT" sz="2800">
                <a:solidFill>
                  <a:srgbClr val="FF0000"/>
                </a:solidFill>
                <a:effectLst/>
              </a:rPr>
              <a:t>Vowels are voiced: the vocal cords are set vibrating  by the outgoing airflow</a:t>
            </a:r>
            <a:r>
              <a:rPr lang="en-GB" altLang="it-IT" sz="2800">
                <a:solidFill>
                  <a:srgbClr val="000000"/>
                </a:solidFill>
                <a:effectLst/>
              </a:rPr>
              <a:t>.   </a:t>
            </a:r>
          </a:p>
          <a:p>
            <a:pPr eaLnBrk="1" hangingPunct="1">
              <a:buFont typeface="Wingdings" pitchFamily="2" charset="2"/>
              <a:buNone/>
            </a:pPr>
            <a:endParaRPr lang="en-GB" altLang="it-IT" u="sng">
              <a:solidFill>
                <a:srgbClr val="000000"/>
              </a:solidFill>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5"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checkerboard(down)">
                                      <p:cBhvr>
                                        <p:cTn id="7" dur="500"/>
                                        <p:tgtEl>
                                          <p:spTgt spid="8195">
                                            <p:txEl>
                                              <p:pRg st="0" end="0"/>
                                            </p:txEl>
                                          </p:spTgt>
                                        </p:tgtEl>
                                      </p:cBhvr>
                                    </p:animEffect>
                                  </p:childTnLst>
                                  <p:subTnLst>
                                    <p:animClr clrSpc="rgb" dir="cw">
                                      <p:cBhvr override="childStyle">
                                        <p:cTn dur="1" fill="hold" display="0" masterRel="nextClick" afterEffect="1"/>
                                        <p:tgtEl>
                                          <p:spTgt spid="8195">
                                            <p:txEl>
                                              <p:pRg st="0" end="0"/>
                                            </p:txEl>
                                          </p:spTgt>
                                        </p:tgtEl>
                                        <p:attrNameLst>
                                          <p:attrName>ppt_c</p:attrName>
                                        </p:attrNameLst>
                                      </p:cBhvr>
                                      <p:to>
                                        <a:srgbClr val="FFFF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5" fill="hold" grpId="0" nodeType="clickEffect">
                                  <p:stCondLst>
                                    <p:cond delay="0"/>
                                  </p:stCondLst>
                                  <p:childTnLst>
                                    <p:set>
                                      <p:cBhvr>
                                        <p:cTn id="11" dur="1" fill="hold">
                                          <p:stCondLst>
                                            <p:cond delay="0"/>
                                          </p:stCondLst>
                                        </p:cTn>
                                        <p:tgtEl>
                                          <p:spTgt spid="8195">
                                            <p:txEl>
                                              <p:pRg st="2" end="2"/>
                                            </p:txEl>
                                          </p:spTgt>
                                        </p:tgtEl>
                                        <p:attrNameLst>
                                          <p:attrName>style.visibility</p:attrName>
                                        </p:attrNameLst>
                                      </p:cBhvr>
                                      <p:to>
                                        <p:strVal val="visible"/>
                                      </p:to>
                                    </p:set>
                                    <p:animEffect transition="in" filter="checkerboard(down)">
                                      <p:cBhvr>
                                        <p:cTn id="12" dur="500"/>
                                        <p:tgtEl>
                                          <p:spTgt spid="8195">
                                            <p:txEl>
                                              <p:pRg st="2" end="2"/>
                                            </p:txEl>
                                          </p:spTgt>
                                        </p:tgtEl>
                                      </p:cBhvr>
                                    </p:animEffect>
                                  </p:childTnLst>
                                  <p:subTnLst>
                                    <p:animClr clrSpc="rgb" dir="cw">
                                      <p:cBhvr override="childStyle">
                                        <p:cTn dur="1" fill="hold" display="0" masterRel="nextClick" afterEffect="1"/>
                                        <p:tgtEl>
                                          <p:spTgt spid="8195">
                                            <p:txEl>
                                              <p:pRg st="2" end="2"/>
                                            </p:txEl>
                                          </p:spTgt>
                                        </p:tgtEl>
                                        <p:attrNameLst>
                                          <p:attrName>ppt_c</p:attrName>
                                        </p:attrNameLst>
                                      </p:cBhvr>
                                      <p:to>
                                        <a:srgbClr val="FFFF00"/>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5" fill="hold" grpId="0" nodeType="clickEffect">
                                  <p:stCondLst>
                                    <p:cond delay="0"/>
                                  </p:stCondLst>
                                  <p:childTnLst>
                                    <p:set>
                                      <p:cBhvr>
                                        <p:cTn id="16" dur="1" fill="hold">
                                          <p:stCondLst>
                                            <p:cond delay="0"/>
                                          </p:stCondLst>
                                        </p:cTn>
                                        <p:tgtEl>
                                          <p:spTgt spid="8195">
                                            <p:txEl>
                                              <p:pRg st="4" end="4"/>
                                            </p:txEl>
                                          </p:spTgt>
                                        </p:tgtEl>
                                        <p:attrNameLst>
                                          <p:attrName>style.visibility</p:attrName>
                                        </p:attrNameLst>
                                      </p:cBhvr>
                                      <p:to>
                                        <p:strVal val="visible"/>
                                      </p:to>
                                    </p:set>
                                    <p:animEffect transition="in" filter="checkerboard(down)">
                                      <p:cBhvr>
                                        <p:cTn id="17" dur="500"/>
                                        <p:tgtEl>
                                          <p:spTgt spid="8195">
                                            <p:txEl>
                                              <p:pRg st="4" end="4"/>
                                            </p:txEl>
                                          </p:spTgt>
                                        </p:tgtEl>
                                      </p:cBhvr>
                                    </p:animEffect>
                                  </p:childTnLst>
                                  <p:subTnLst>
                                    <p:animClr clrSpc="rgb" dir="cw">
                                      <p:cBhvr override="childStyle">
                                        <p:cTn dur="1" fill="hold" display="0" masterRel="nextClick" afterEffect="1"/>
                                        <p:tgtEl>
                                          <p:spTgt spid="8195">
                                            <p:txEl>
                                              <p:pRg st="4" end="4"/>
                                            </p:txEl>
                                          </p:spTgt>
                                        </p:tgtEl>
                                        <p:attrNameLst>
                                          <p:attrName>ppt_c</p:attrName>
                                        </p:attrNameLst>
                                      </p:cBhvr>
                                      <p:to>
                                        <a:srgbClr val="FFFF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a:extLst>
              <a:ext uri="{FF2B5EF4-FFF2-40B4-BE49-F238E27FC236}">
                <a16:creationId xmlns:a16="http://schemas.microsoft.com/office/drawing/2014/main" id="{5F6D5EE3-3A0C-E5D3-40E6-69E14D8EBF89}"/>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CCBB8079-FD3E-944F-B94F-D63E7C545752}" type="slidenum">
              <a:rPr lang="it-IT" altLang="it-IT" smtClean="0"/>
              <a:pPr>
                <a:defRPr/>
              </a:pPr>
              <a:t>5</a:t>
            </a:fld>
            <a:endParaRPr lang="it-IT" altLang="it-IT"/>
          </a:p>
        </p:txBody>
      </p:sp>
      <p:sp>
        <p:nvSpPr>
          <p:cNvPr id="8194" name="Rectangle 2">
            <a:extLst>
              <a:ext uri="{FF2B5EF4-FFF2-40B4-BE49-F238E27FC236}">
                <a16:creationId xmlns:a16="http://schemas.microsoft.com/office/drawing/2014/main" id="{C6983CED-91B5-E70F-E93C-5A388B9484CE}"/>
              </a:ext>
            </a:extLst>
          </p:cNvPr>
          <p:cNvSpPr>
            <a:spLocks noGrp="1" noChangeArrowheads="1"/>
          </p:cNvSpPr>
          <p:nvPr>
            <p:ph type="title"/>
          </p:nvPr>
        </p:nvSpPr>
        <p:spPr/>
        <p:txBody>
          <a:bodyPr/>
          <a:lstStyle/>
          <a:p>
            <a:pPr eaLnBrk="1" hangingPunct="1">
              <a:defRPr/>
            </a:pPr>
            <a:r>
              <a:rPr lang="it-IT" b="1" dirty="0">
                <a:solidFill>
                  <a:srgbClr val="FF0000"/>
                </a:solidFill>
                <a:latin typeface="Book Antiqua" pitchFamily="18" charset="0"/>
              </a:rPr>
              <a:t>The </a:t>
            </a:r>
            <a:r>
              <a:rPr lang="it-IT" b="1" dirty="0" err="1">
                <a:solidFill>
                  <a:srgbClr val="FF0000"/>
                </a:solidFill>
                <a:latin typeface="Book Antiqua" pitchFamily="18" charset="0"/>
              </a:rPr>
              <a:t>sounds</a:t>
            </a:r>
            <a:r>
              <a:rPr lang="it-IT" b="1" dirty="0">
                <a:solidFill>
                  <a:srgbClr val="FF0000"/>
                </a:solidFill>
                <a:latin typeface="Book Antiqua" pitchFamily="18" charset="0"/>
              </a:rPr>
              <a:t> </a:t>
            </a:r>
            <a:r>
              <a:rPr lang="it-IT" b="1" dirty="0" err="1">
                <a:solidFill>
                  <a:srgbClr val="FF0000"/>
                </a:solidFill>
                <a:latin typeface="Book Antiqua" pitchFamily="18" charset="0"/>
              </a:rPr>
              <a:t>of</a:t>
            </a:r>
            <a:r>
              <a:rPr lang="it-IT" b="1" dirty="0">
                <a:solidFill>
                  <a:srgbClr val="FF0000"/>
                </a:solidFill>
                <a:latin typeface="Book Antiqua" pitchFamily="18" charset="0"/>
              </a:rPr>
              <a:t> English</a:t>
            </a:r>
            <a:br>
              <a:rPr lang="it-IT" b="1" dirty="0">
                <a:solidFill>
                  <a:srgbClr val="FF0000"/>
                </a:solidFill>
                <a:latin typeface="Book Antiqua" pitchFamily="18" charset="0"/>
              </a:rPr>
            </a:br>
            <a:endParaRPr lang="it-IT" sz="2400" dirty="0">
              <a:solidFill>
                <a:schemeClr val="tx1"/>
              </a:solidFill>
              <a:latin typeface="Book Antiqua" pitchFamily="18" charset="0"/>
            </a:endParaRPr>
          </a:p>
        </p:txBody>
      </p:sp>
      <p:sp>
        <p:nvSpPr>
          <p:cNvPr id="8195" name="Rectangle 3">
            <a:extLst>
              <a:ext uri="{FF2B5EF4-FFF2-40B4-BE49-F238E27FC236}">
                <a16:creationId xmlns:a16="http://schemas.microsoft.com/office/drawing/2014/main" id="{B87B8EC3-16B3-5C3B-B36D-47765202F7B7}"/>
              </a:ext>
            </a:extLst>
          </p:cNvPr>
          <p:cNvSpPr>
            <a:spLocks noGrp="1" noChangeArrowheads="1"/>
          </p:cNvSpPr>
          <p:nvPr>
            <p:ph type="body" idx="1"/>
          </p:nvPr>
        </p:nvSpPr>
        <p:spPr>
          <a:xfrm>
            <a:off x="395288" y="1268413"/>
            <a:ext cx="8291512" cy="5311775"/>
          </a:xfrm>
        </p:spPr>
        <p:txBody>
          <a:bodyPr/>
          <a:lstStyle/>
          <a:p>
            <a:pPr eaLnBrk="1" hangingPunct="1">
              <a:defRPr/>
            </a:pPr>
            <a:r>
              <a:rPr lang="it-IT" sz="2800" b="1" dirty="0">
                <a:solidFill>
                  <a:srgbClr val="FF0000"/>
                </a:solidFill>
                <a:latin typeface="Book Antiqua" pitchFamily="18" charset="0"/>
              </a:rPr>
              <a:t>The </a:t>
            </a:r>
            <a:r>
              <a:rPr lang="it-IT" sz="2800" b="1" dirty="0" err="1">
                <a:solidFill>
                  <a:srgbClr val="FF0000"/>
                </a:solidFill>
                <a:latin typeface="Book Antiqua" pitchFamily="18" charset="0"/>
              </a:rPr>
              <a:t>Phonological</a:t>
            </a:r>
            <a:r>
              <a:rPr lang="it-IT" sz="2800" b="1" dirty="0">
                <a:solidFill>
                  <a:srgbClr val="FF0000"/>
                </a:solidFill>
                <a:latin typeface="Book Antiqua" pitchFamily="18" charset="0"/>
              </a:rPr>
              <a:t>  system  of a </a:t>
            </a:r>
            <a:r>
              <a:rPr lang="it-IT" sz="2800" b="1" dirty="0" err="1">
                <a:solidFill>
                  <a:srgbClr val="FF0000"/>
                </a:solidFill>
                <a:latin typeface="Book Antiqua" pitchFamily="18" charset="0"/>
              </a:rPr>
              <a:t>language</a:t>
            </a:r>
            <a:r>
              <a:rPr lang="it-IT" sz="2800" b="1" dirty="0">
                <a:solidFill>
                  <a:srgbClr val="FF0000"/>
                </a:solidFill>
                <a:latin typeface="Book Antiqua" pitchFamily="18" charset="0"/>
              </a:rPr>
              <a:t> </a:t>
            </a:r>
            <a:r>
              <a:rPr lang="it-IT" sz="2800" b="1" dirty="0" err="1">
                <a:solidFill>
                  <a:srgbClr val="FF0000"/>
                </a:solidFill>
                <a:latin typeface="Book Antiqua" pitchFamily="18" charset="0"/>
              </a:rPr>
              <a:t>is</a:t>
            </a:r>
            <a:r>
              <a:rPr lang="it-IT" sz="2800" b="1" dirty="0">
                <a:solidFill>
                  <a:srgbClr val="FF0000"/>
                </a:solidFill>
                <a:latin typeface="Book Antiqua" pitchFamily="18" charset="0"/>
              </a:rPr>
              <a:t> </a:t>
            </a:r>
            <a:r>
              <a:rPr lang="it-IT" sz="2800" b="1" dirty="0" err="1">
                <a:solidFill>
                  <a:srgbClr val="FF0000"/>
                </a:solidFill>
                <a:latin typeface="Book Antiqua" pitchFamily="18" charset="0"/>
              </a:rPr>
              <a:t>also</a:t>
            </a:r>
            <a:r>
              <a:rPr lang="it-IT" sz="2800" b="1" dirty="0">
                <a:solidFill>
                  <a:srgbClr val="FF0000"/>
                </a:solidFill>
                <a:latin typeface="Book Antiqua" pitchFamily="18" charset="0"/>
              </a:rPr>
              <a:t> the </a:t>
            </a:r>
            <a:r>
              <a:rPr lang="it-IT" sz="2800" b="1" dirty="0" err="1">
                <a:solidFill>
                  <a:srgbClr val="FF0000"/>
                </a:solidFill>
                <a:latin typeface="Book Antiqua" pitchFamily="18" charset="0"/>
              </a:rPr>
              <a:t>inventory</a:t>
            </a:r>
            <a:r>
              <a:rPr lang="it-IT" sz="2800" b="1" dirty="0">
                <a:solidFill>
                  <a:srgbClr val="FF0000"/>
                </a:solidFill>
                <a:latin typeface="Book Antiqua" pitchFamily="18" charset="0"/>
              </a:rPr>
              <a:t> of </a:t>
            </a:r>
            <a:r>
              <a:rPr lang="it-IT" sz="2800" b="1" dirty="0" err="1">
                <a:solidFill>
                  <a:srgbClr val="FF0000"/>
                </a:solidFill>
                <a:latin typeface="Book Antiqua" pitchFamily="18" charset="0"/>
              </a:rPr>
              <a:t>its</a:t>
            </a:r>
            <a:r>
              <a:rPr lang="it-IT" sz="2800" b="1" dirty="0">
                <a:solidFill>
                  <a:srgbClr val="FF0000"/>
                </a:solidFill>
                <a:latin typeface="Book Antiqua" pitchFamily="18" charset="0"/>
              </a:rPr>
              <a:t> </a:t>
            </a:r>
            <a:r>
              <a:rPr lang="it-IT" sz="2800" b="1" dirty="0" err="1">
                <a:solidFill>
                  <a:srgbClr val="FF0000"/>
                </a:solidFill>
                <a:latin typeface="Book Antiqua" pitchFamily="18" charset="0"/>
              </a:rPr>
              <a:t>phonems</a:t>
            </a:r>
            <a:r>
              <a:rPr lang="it-IT" sz="2800" b="1" dirty="0">
                <a:solidFill>
                  <a:srgbClr val="FF0000"/>
                </a:solidFill>
                <a:latin typeface="Book Antiqua" pitchFamily="18" charset="0"/>
              </a:rPr>
              <a:t>; </a:t>
            </a:r>
            <a:r>
              <a:rPr lang="it-IT" sz="2800" b="1" dirty="0" err="1">
                <a:solidFill>
                  <a:srgbClr val="FF0000"/>
                </a:solidFill>
                <a:latin typeface="Book Antiqua" pitchFamily="18" charset="0"/>
              </a:rPr>
              <a:t>e.g</a:t>
            </a:r>
            <a:r>
              <a:rPr lang="it-IT" sz="2800" b="1" dirty="0">
                <a:solidFill>
                  <a:srgbClr val="FF0000"/>
                </a:solidFill>
                <a:latin typeface="Book Antiqua" pitchFamily="18" charset="0"/>
              </a:rPr>
              <a:t> the sum of </a:t>
            </a:r>
            <a:r>
              <a:rPr lang="it-IT" sz="2800" b="1" dirty="0" err="1">
                <a:solidFill>
                  <a:srgbClr val="FF0000"/>
                </a:solidFill>
                <a:latin typeface="Book Antiqua" pitchFamily="18" charset="0"/>
              </a:rPr>
              <a:t>all</a:t>
            </a:r>
            <a:r>
              <a:rPr lang="it-IT" sz="2800" b="1" dirty="0">
                <a:solidFill>
                  <a:srgbClr val="FF0000"/>
                </a:solidFill>
                <a:latin typeface="Book Antiqua" pitchFamily="18" charset="0"/>
              </a:rPr>
              <a:t> </a:t>
            </a:r>
            <a:r>
              <a:rPr lang="it-IT" sz="2800" b="1" dirty="0" err="1">
                <a:solidFill>
                  <a:srgbClr val="FF0000"/>
                </a:solidFill>
                <a:latin typeface="Book Antiqua" pitchFamily="18" charset="0"/>
              </a:rPr>
              <a:t>those</a:t>
            </a:r>
            <a:r>
              <a:rPr lang="it-IT" sz="2800" b="1" dirty="0">
                <a:solidFill>
                  <a:srgbClr val="FF0000"/>
                </a:solidFill>
                <a:latin typeface="Book Antiqua" pitchFamily="18" charset="0"/>
              </a:rPr>
              <a:t> </a:t>
            </a:r>
            <a:r>
              <a:rPr lang="it-IT" sz="2800" b="1" dirty="0" err="1">
                <a:solidFill>
                  <a:srgbClr val="FF0000"/>
                </a:solidFill>
                <a:latin typeface="Book Antiqua" pitchFamily="18" charset="0"/>
              </a:rPr>
              <a:t>sounds</a:t>
            </a:r>
            <a:r>
              <a:rPr lang="it-IT" sz="2800" b="1" dirty="0">
                <a:solidFill>
                  <a:srgbClr val="FF0000"/>
                </a:solidFill>
                <a:latin typeface="Book Antiqua" pitchFamily="18" charset="0"/>
              </a:rPr>
              <a:t> </a:t>
            </a:r>
            <a:r>
              <a:rPr lang="it-IT" sz="2800" b="1" dirty="0" err="1">
                <a:solidFill>
                  <a:srgbClr val="FF0000"/>
                </a:solidFill>
                <a:latin typeface="Book Antiqua" pitchFamily="18" charset="0"/>
              </a:rPr>
              <a:t>that</a:t>
            </a:r>
            <a:r>
              <a:rPr lang="it-IT" sz="2800" b="1" dirty="0">
                <a:solidFill>
                  <a:srgbClr val="FF0000"/>
                </a:solidFill>
                <a:latin typeface="Book Antiqua" pitchFamily="18" charset="0"/>
              </a:rPr>
              <a:t> show </a:t>
            </a:r>
            <a:r>
              <a:rPr lang="it-IT" sz="2800" b="1" dirty="0" err="1">
                <a:solidFill>
                  <a:srgbClr val="FF0000"/>
                </a:solidFill>
                <a:latin typeface="Book Antiqua" pitchFamily="18" charset="0"/>
              </a:rPr>
              <a:t>distinctive</a:t>
            </a:r>
            <a:r>
              <a:rPr lang="it-IT" sz="2800" b="1" dirty="0">
                <a:solidFill>
                  <a:srgbClr val="FF0000"/>
                </a:solidFill>
                <a:latin typeface="Book Antiqua" pitchFamily="18" charset="0"/>
              </a:rPr>
              <a:t>  (</a:t>
            </a:r>
            <a:r>
              <a:rPr lang="it-IT" sz="2800" b="1" dirty="0" err="1">
                <a:solidFill>
                  <a:srgbClr val="FF0000"/>
                </a:solidFill>
                <a:latin typeface="Book Antiqua" pitchFamily="18" charset="0"/>
              </a:rPr>
              <a:t>meaning</a:t>
            </a:r>
            <a:r>
              <a:rPr lang="it-IT" sz="2800" b="1" dirty="0">
                <a:solidFill>
                  <a:srgbClr val="FF0000"/>
                </a:solidFill>
                <a:latin typeface="Book Antiqua" pitchFamily="18" charset="0"/>
              </a:rPr>
              <a:t> </a:t>
            </a:r>
            <a:r>
              <a:rPr lang="it-IT" sz="2800" b="1" dirty="0" err="1">
                <a:solidFill>
                  <a:srgbClr val="FF0000"/>
                </a:solidFill>
                <a:latin typeface="Book Antiqua" pitchFamily="18" charset="0"/>
              </a:rPr>
              <a:t>differentiating</a:t>
            </a:r>
            <a:r>
              <a:rPr lang="it-IT" sz="2800" b="1" dirty="0">
                <a:solidFill>
                  <a:srgbClr val="FF0000"/>
                </a:solidFill>
                <a:latin typeface="Book Antiqua" pitchFamily="18" charset="0"/>
              </a:rPr>
              <a:t>) </a:t>
            </a:r>
            <a:r>
              <a:rPr lang="it-IT" sz="2800" b="1" dirty="0" err="1">
                <a:solidFill>
                  <a:srgbClr val="FF0000"/>
                </a:solidFill>
                <a:latin typeface="Book Antiqua" pitchFamily="18" charset="0"/>
              </a:rPr>
              <a:t>phonetic</a:t>
            </a:r>
            <a:r>
              <a:rPr lang="it-IT" sz="2800" b="1" dirty="0">
                <a:solidFill>
                  <a:srgbClr val="FF0000"/>
                </a:solidFill>
                <a:latin typeface="Book Antiqua" pitchFamily="18" charset="0"/>
              </a:rPr>
              <a:t> </a:t>
            </a:r>
            <a:r>
              <a:rPr lang="it-IT" sz="2800" b="1" dirty="0" err="1">
                <a:solidFill>
                  <a:srgbClr val="FF0000"/>
                </a:solidFill>
                <a:latin typeface="Book Antiqua" pitchFamily="18" charset="0"/>
              </a:rPr>
              <a:t>differences</a:t>
            </a:r>
            <a:r>
              <a:rPr lang="it-IT" sz="2800" b="1" dirty="0">
                <a:solidFill>
                  <a:srgbClr val="FF0000"/>
                </a:solidFill>
                <a:latin typeface="Book Antiqua" pitchFamily="18" charset="0"/>
              </a:rPr>
              <a:t>.   </a:t>
            </a:r>
            <a:endParaRPr lang="en-GB" altLang="it-IT" dirty="0">
              <a:solidFill>
                <a:srgbClr val="000000"/>
              </a:solidFill>
              <a:effectLst/>
            </a:endParaRPr>
          </a:p>
          <a:p>
            <a:pPr eaLnBrk="1" hangingPunct="1">
              <a:defRPr/>
            </a:pPr>
            <a:endParaRPr lang="en-GB" altLang="it-IT" dirty="0">
              <a:solidFill>
                <a:srgbClr val="000000"/>
              </a:solidFill>
              <a:effectLst/>
            </a:endParaRPr>
          </a:p>
          <a:p>
            <a:pPr eaLnBrk="1" hangingPunct="1">
              <a:defRPr/>
            </a:pPr>
            <a:r>
              <a:rPr lang="en-GB" altLang="it-IT" dirty="0">
                <a:solidFill>
                  <a:srgbClr val="000000"/>
                </a:solidFill>
                <a:effectLst/>
              </a:rPr>
              <a:t>English has 44 phonemes, 24 consonant and 20 vowel sounds</a:t>
            </a:r>
          </a:p>
          <a:p>
            <a:pPr eaLnBrk="1" hangingPunct="1">
              <a:defRPr/>
            </a:pPr>
            <a:r>
              <a:rPr lang="en-GB" altLang="it-IT" dirty="0" err="1">
                <a:solidFill>
                  <a:srgbClr val="000000"/>
                </a:solidFill>
                <a:effectLst/>
              </a:rPr>
              <a:t>Drammatical</a:t>
            </a:r>
            <a:r>
              <a:rPr lang="en-GB" altLang="it-IT" dirty="0">
                <a:solidFill>
                  <a:srgbClr val="000000"/>
                </a:solidFill>
                <a:effectLst/>
              </a:rPr>
              <a:t> difference between the written alphabet and most English accents.</a:t>
            </a:r>
          </a:p>
          <a:p>
            <a:pPr eaLnBrk="1" hangingPunct="1">
              <a:buFont typeface="Wingdings" pitchFamily="2" charset="2"/>
              <a:buNone/>
              <a:defRPr/>
            </a:pPr>
            <a:endParaRPr lang="en-GB" altLang="it-IT" u="sng" dirty="0">
              <a:solidFill>
                <a:srgbClr val="000000"/>
              </a:solidFill>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5"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checkerboard(down)">
                                      <p:cBhvr>
                                        <p:cTn id="7" dur="500"/>
                                        <p:tgtEl>
                                          <p:spTgt spid="8195">
                                            <p:txEl>
                                              <p:pRg st="0" end="0"/>
                                            </p:txEl>
                                          </p:spTgt>
                                        </p:tgtEl>
                                      </p:cBhvr>
                                    </p:animEffect>
                                  </p:childTnLst>
                                  <p:subTnLst>
                                    <p:animClr clrSpc="rgb" dir="cw">
                                      <p:cBhvr override="childStyle">
                                        <p:cTn dur="1" fill="hold" display="0" masterRel="nextClick" afterEffect="1"/>
                                        <p:tgtEl>
                                          <p:spTgt spid="8195">
                                            <p:txEl>
                                              <p:pRg st="0" end="0"/>
                                            </p:txEl>
                                          </p:spTgt>
                                        </p:tgtEl>
                                        <p:attrNameLst>
                                          <p:attrName>ppt_c</p:attrName>
                                        </p:attrNameLst>
                                      </p:cBhvr>
                                      <p:to>
                                        <a:srgbClr val="FFFF00"/>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5" fill="hold" grpId="0" nodeType="clickEffect">
                                  <p:stCondLst>
                                    <p:cond delay="0"/>
                                  </p:stCondLst>
                                  <p:childTnLst>
                                    <p:set>
                                      <p:cBhvr>
                                        <p:cTn id="11" dur="1" fill="hold">
                                          <p:stCondLst>
                                            <p:cond delay="0"/>
                                          </p:stCondLst>
                                        </p:cTn>
                                        <p:tgtEl>
                                          <p:spTgt spid="8195">
                                            <p:txEl>
                                              <p:pRg st="2" end="2"/>
                                            </p:txEl>
                                          </p:spTgt>
                                        </p:tgtEl>
                                        <p:attrNameLst>
                                          <p:attrName>style.visibility</p:attrName>
                                        </p:attrNameLst>
                                      </p:cBhvr>
                                      <p:to>
                                        <p:strVal val="visible"/>
                                      </p:to>
                                    </p:set>
                                    <p:animEffect transition="in" filter="checkerboard(down)">
                                      <p:cBhvr>
                                        <p:cTn id="12" dur="500"/>
                                        <p:tgtEl>
                                          <p:spTgt spid="8195">
                                            <p:txEl>
                                              <p:pRg st="2" end="2"/>
                                            </p:txEl>
                                          </p:spTgt>
                                        </p:tgtEl>
                                      </p:cBhvr>
                                    </p:animEffect>
                                  </p:childTnLst>
                                  <p:subTnLst>
                                    <p:animClr clrSpc="rgb" dir="cw">
                                      <p:cBhvr override="childStyle">
                                        <p:cTn dur="1" fill="hold" display="0" masterRel="nextClick" afterEffect="1"/>
                                        <p:tgtEl>
                                          <p:spTgt spid="8195">
                                            <p:txEl>
                                              <p:pRg st="2" end="2"/>
                                            </p:txEl>
                                          </p:spTgt>
                                        </p:tgtEl>
                                        <p:attrNameLst>
                                          <p:attrName>ppt_c</p:attrName>
                                        </p:attrNameLst>
                                      </p:cBhvr>
                                      <p:to>
                                        <a:srgbClr val="FFFF00"/>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5" fill="hold" grpId="0" nodeType="clickEffect">
                                  <p:stCondLst>
                                    <p:cond delay="0"/>
                                  </p:stCondLst>
                                  <p:childTnLst>
                                    <p:set>
                                      <p:cBhvr>
                                        <p:cTn id="16" dur="1" fill="hold">
                                          <p:stCondLst>
                                            <p:cond delay="0"/>
                                          </p:stCondLst>
                                        </p:cTn>
                                        <p:tgtEl>
                                          <p:spTgt spid="8195">
                                            <p:txEl>
                                              <p:pRg st="3" end="3"/>
                                            </p:txEl>
                                          </p:spTgt>
                                        </p:tgtEl>
                                        <p:attrNameLst>
                                          <p:attrName>style.visibility</p:attrName>
                                        </p:attrNameLst>
                                      </p:cBhvr>
                                      <p:to>
                                        <p:strVal val="visible"/>
                                      </p:to>
                                    </p:set>
                                    <p:animEffect transition="in" filter="checkerboard(down)">
                                      <p:cBhvr>
                                        <p:cTn id="17" dur="500"/>
                                        <p:tgtEl>
                                          <p:spTgt spid="8195">
                                            <p:txEl>
                                              <p:pRg st="3" end="3"/>
                                            </p:txEl>
                                          </p:spTgt>
                                        </p:tgtEl>
                                      </p:cBhvr>
                                    </p:animEffect>
                                  </p:childTnLst>
                                  <p:subTnLst>
                                    <p:animClr clrSpc="rgb" dir="cw">
                                      <p:cBhvr override="childStyle">
                                        <p:cTn dur="1" fill="hold" display="0" masterRel="nextClick" afterEffect="1"/>
                                        <p:tgtEl>
                                          <p:spTgt spid="8195">
                                            <p:txEl>
                                              <p:pRg st="3" end="3"/>
                                            </p:txEl>
                                          </p:spTgt>
                                        </p:tgtEl>
                                        <p:attrNameLst>
                                          <p:attrName>ppt_c</p:attrName>
                                        </p:attrNameLst>
                                      </p:cBhvr>
                                      <p:to>
                                        <a:srgbClr val="FFFF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a:extLst>
              <a:ext uri="{FF2B5EF4-FFF2-40B4-BE49-F238E27FC236}">
                <a16:creationId xmlns:a16="http://schemas.microsoft.com/office/drawing/2014/main" id="{C31D217F-F854-3A7F-6152-5D53CCBA35A5}"/>
              </a:ext>
            </a:extLst>
          </p:cNvPr>
          <p:cNvSpPr>
            <a:spLocks noGrp="1"/>
          </p:cNvSpPr>
          <p:nvPr>
            <p:ph type="sldNum" sz="quarter" idx="12"/>
          </p:nvPr>
        </p:nvSpPr>
        <p:spPr/>
        <p:txBody>
          <a:bodyPr/>
          <a:lstStyle>
            <a:lvl1pPr>
              <a:spcBef>
                <a:spcPct val="20000"/>
              </a:spcBef>
              <a:buClr>
                <a:schemeClr val="hlink"/>
              </a:buClr>
              <a:buSzPct val="70000"/>
              <a:buFont typeface="Wingdings" pitchFamily="2" charset="2"/>
              <a:buChar char="u"/>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lr>
                <a:schemeClr val="tx2"/>
              </a:buClr>
              <a:buSzPct val="70000"/>
              <a:buFont typeface="Wingdings" pitchFamily="2" charset="2"/>
              <a:buChar char="u"/>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lr>
                <a:schemeClr val="folHlink"/>
              </a:buClr>
              <a:buSzPct val="70000"/>
              <a:buFont typeface="Wingdings" pitchFamily="2" charset="2"/>
              <a:buChar char="u"/>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9pPr>
          </a:lstStyle>
          <a:p>
            <a:pPr>
              <a:spcBef>
                <a:spcPct val="0"/>
              </a:spcBef>
              <a:buClrTx/>
              <a:buSzTx/>
              <a:buFontTx/>
              <a:buNone/>
              <a:defRPr/>
            </a:pPr>
            <a:fld id="{0B88FFC2-8455-814B-ADCB-66A1CF641E60}" type="slidenum">
              <a:rPr lang="it-IT" altLang="it-IT" sz="1200" smtClean="0"/>
              <a:pPr>
                <a:spcBef>
                  <a:spcPct val="0"/>
                </a:spcBef>
                <a:buClrTx/>
                <a:buSzTx/>
                <a:buFontTx/>
                <a:buNone/>
                <a:defRPr/>
              </a:pPr>
              <a:t>6</a:t>
            </a:fld>
            <a:endParaRPr lang="it-IT" altLang="it-IT" sz="1200"/>
          </a:p>
        </p:txBody>
      </p:sp>
      <p:sp>
        <p:nvSpPr>
          <p:cNvPr id="8194" name="Rectangle 2">
            <a:extLst>
              <a:ext uri="{FF2B5EF4-FFF2-40B4-BE49-F238E27FC236}">
                <a16:creationId xmlns:a16="http://schemas.microsoft.com/office/drawing/2014/main" id="{B72A72C7-36F0-9CF9-69AC-B4D7DF289C6C}"/>
              </a:ext>
            </a:extLst>
          </p:cNvPr>
          <p:cNvSpPr>
            <a:spLocks noGrp="1" noChangeArrowheads="1"/>
          </p:cNvSpPr>
          <p:nvPr>
            <p:ph type="title"/>
          </p:nvPr>
        </p:nvSpPr>
        <p:spPr>
          <a:xfrm>
            <a:off x="323850" y="0"/>
            <a:ext cx="8229600" cy="1916832"/>
          </a:xfrm>
        </p:spPr>
        <p:txBody>
          <a:bodyPr/>
          <a:lstStyle/>
          <a:p>
            <a:pPr eaLnBrk="1" hangingPunct="1">
              <a:defRPr/>
            </a:pPr>
            <a:br>
              <a:rPr lang="it-IT" b="1" dirty="0">
                <a:solidFill>
                  <a:srgbClr val="FF0000"/>
                </a:solidFill>
                <a:latin typeface="Book Antiqua" pitchFamily="18" charset="0"/>
              </a:rPr>
            </a:br>
            <a:r>
              <a:rPr lang="it-IT" b="1" dirty="0" err="1">
                <a:solidFill>
                  <a:srgbClr val="FF0000"/>
                </a:solidFill>
                <a:latin typeface="Book Antiqua" pitchFamily="18" charset="0"/>
              </a:rPr>
              <a:t>Consonants</a:t>
            </a:r>
            <a:br>
              <a:rPr lang="it-IT" b="1" dirty="0">
                <a:solidFill>
                  <a:srgbClr val="FF0000"/>
                </a:solidFill>
                <a:latin typeface="Book Antiqua" pitchFamily="18" charset="0"/>
              </a:rPr>
            </a:br>
            <a:r>
              <a:rPr lang="en-GB" sz="2400" dirty="0">
                <a:solidFill>
                  <a:srgbClr val="0033CC"/>
                </a:solidFill>
              </a:rPr>
              <a:t>Sounds made with a certain amount of temporary block of the airflow through the mouth.</a:t>
            </a:r>
            <a:br>
              <a:rPr lang="it-IT" sz="2400" dirty="0">
                <a:solidFill>
                  <a:srgbClr val="0033CC"/>
                </a:solidFill>
              </a:rPr>
            </a:br>
            <a:endParaRPr lang="it-IT" sz="2400" dirty="0">
              <a:solidFill>
                <a:schemeClr val="tx1"/>
              </a:solidFill>
              <a:latin typeface="Book Antiqua" pitchFamily="18" charset="0"/>
            </a:endParaRPr>
          </a:p>
        </p:txBody>
      </p:sp>
      <p:sp>
        <p:nvSpPr>
          <p:cNvPr id="8195" name="Rectangle 3">
            <a:extLst>
              <a:ext uri="{FF2B5EF4-FFF2-40B4-BE49-F238E27FC236}">
                <a16:creationId xmlns:a16="http://schemas.microsoft.com/office/drawing/2014/main" id="{E4B2996A-F5B7-B9BE-C4E5-D7CD6D60A7A8}"/>
              </a:ext>
            </a:extLst>
          </p:cNvPr>
          <p:cNvSpPr>
            <a:spLocks noGrp="1" noChangeArrowheads="1"/>
          </p:cNvSpPr>
          <p:nvPr>
            <p:ph type="body" idx="1"/>
          </p:nvPr>
        </p:nvSpPr>
        <p:spPr>
          <a:xfrm>
            <a:off x="125412" y="2078038"/>
            <a:ext cx="8893175" cy="4622800"/>
          </a:xfrm>
        </p:spPr>
        <p:txBody>
          <a:bodyPr/>
          <a:lstStyle/>
          <a:p>
            <a:pPr marL="457200" lvl="1" indent="0" eaLnBrk="1" hangingPunct="1">
              <a:buFontTx/>
              <a:buNone/>
            </a:pPr>
            <a:r>
              <a:rPr lang="it-IT" altLang="it-IT" sz="2400" dirty="0" err="1">
                <a:solidFill>
                  <a:srgbClr val="0033CC"/>
                </a:solidFill>
                <a:effectLst/>
              </a:rPr>
              <a:t>They</a:t>
            </a:r>
            <a:r>
              <a:rPr lang="it-IT" altLang="it-IT" sz="2400" dirty="0">
                <a:solidFill>
                  <a:srgbClr val="0033CC"/>
                </a:solidFill>
                <a:effectLst/>
              </a:rPr>
              <a:t> are </a:t>
            </a:r>
            <a:r>
              <a:rPr lang="it-IT" altLang="it-IT" sz="2400" dirty="0" err="1">
                <a:solidFill>
                  <a:srgbClr val="0033CC"/>
                </a:solidFill>
                <a:effectLst/>
              </a:rPr>
              <a:t>articulated</a:t>
            </a:r>
            <a:r>
              <a:rPr lang="it-IT" altLang="it-IT" sz="2400" dirty="0">
                <a:solidFill>
                  <a:srgbClr val="0033CC"/>
                </a:solidFill>
                <a:effectLst/>
              </a:rPr>
              <a:t> in </a:t>
            </a:r>
            <a:r>
              <a:rPr lang="it-IT" altLang="it-IT" sz="2400" dirty="0" err="1">
                <a:solidFill>
                  <a:srgbClr val="0033CC"/>
                </a:solidFill>
                <a:effectLst/>
              </a:rPr>
              <a:t>two</a:t>
            </a:r>
            <a:r>
              <a:rPr lang="it-IT" altLang="it-IT" sz="2400" dirty="0">
                <a:solidFill>
                  <a:srgbClr val="0033CC"/>
                </a:solidFill>
                <a:effectLst/>
              </a:rPr>
              <a:t> ways: </a:t>
            </a:r>
            <a:r>
              <a:rPr lang="it-IT" altLang="it-IT" sz="2400" dirty="0" err="1">
                <a:solidFill>
                  <a:srgbClr val="0033CC"/>
                </a:solidFill>
                <a:effectLst/>
              </a:rPr>
              <a:t>partial</a:t>
            </a:r>
            <a:r>
              <a:rPr lang="it-IT" altLang="it-IT" sz="2400" dirty="0">
                <a:solidFill>
                  <a:srgbClr val="0033CC"/>
                </a:solidFill>
                <a:effectLst/>
              </a:rPr>
              <a:t> or </a:t>
            </a:r>
            <a:r>
              <a:rPr lang="it-IT" altLang="it-IT" sz="2400" dirty="0" err="1">
                <a:solidFill>
                  <a:srgbClr val="0033CC"/>
                </a:solidFill>
                <a:effectLst/>
              </a:rPr>
              <a:t>total</a:t>
            </a:r>
            <a:r>
              <a:rPr lang="it-IT" altLang="it-IT" sz="2400" dirty="0">
                <a:solidFill>
                  <a:srgbClr val="0033CC"/>
                </a:solidFill>
                <a:effectLst/>
              </a:rPr>
              <a:t> </a:t>
            </a:r>
            <a:r>
              <a:rPr lang="it-IT" altLang="it-IT" sz="2400" dirty="0" err="1">
                <a:solidFill>
                  <a:srgbClr val="0033CC"/>
                </a:solidFill>
                <a:effectLst/>
              </a:rPr>
              <a:t>blockage</a:t>
            </a:r>
            <a:r>
              <a:rPr lang="it-IT" altLang="it-IT" sz="2400" dirty="0">
                <a:solidFill>
                  <a:srgbClr val="0033CC"/>
                </a:solidFill>
                <a:effectLst/>
              </a:rPr>
              <a:t> of one of the </a:t>
            </a:r>
            <a:r>
              <a:rPr lang="it-IT" altLang="it-IT" sz="2400" dirty="0" err="1">
                <a:solidFill>
                  <a:srgbClr val="0033CC"/>
                </a:solidFill>
                <a:effectLst/>
              </a:rPr>
              <a:t>vocal</a:t>
            </a:r>
            <a:r>
              <a:rPr lang="it-IT" altLang="it-IT" sz="2400" dirty="0">
                <a:solidFill>
                  <a:srgbClr val="0033CC"/>
                </a:solidFill>
                <a:effectLst/>
              </a:rPr>
              <a:t> </a:t>
            </a:r>
            <a:r>
              <a:rPr lang="it-IT" altLang="it-IT" sz="2400" dirty="0" err="1">
                <a:solidFill>
                  <a:srgbClr val="0033CC"/>
                </a:solidFill>
                <a:effectLst/>
              </a:rPr>
              <a:t>organs</a:t>
            </a:r>
            <a:r>
              <a:rPr lang="it-IT" altLang="it-IT" sz="2400" dirty="0">
                <a:solidFill>
                  <a:srgbClr val="0033CC"/>
                </a:solidFill>
                <a:effectLst/>
              </a:rPr>
              <a:t>. The closing </a:t>
            </a:r>
            <a:r>
              <a:rPr lang="it-IT" altLang="it-IT" sz="2400" dirty="0" err="1">
                <a:solidFill>
                  <a:srgbClr val="0033CC"/>
                </a:solidFill>
                <a:effectLst/>
              </a:rPr>
              <a:t>movement</a:t>
            </a:r>
            <a:r>
              <a:rPr lang="it-IT" altLang="it-IT" sz="2400" dirty="0">
                <a:solidFill>
                  <a:srgbClr val="0033CC"/>
                </a:solidFill>
                <a:effectLst/>
              </a:rPr>
              <a:t> </a:t>
            </a:r>
            <a:r>
              <a:rPr lang="it-IT" altLang="it-IT" sz="2400" dirty="0" err="1">
                <a:solidFill>
                  <a:srgbClr val="0033CC"/>
                </a:solidFill>
                <a:effectLst/>
              </a:rPr>
              <a:t>may</a:t>
            </a:r>
            <a:r>
              <a:rPr lang="it-IT" altLang="it-IT" sz="2400" dirty="0">
                <a:solidFill>
                  <a:srgbClr val="0033CC"/>
                </a:solidFill>
                <a:effectLst/>
              </a:rPr>
              <a:t> involve the </a:t>
            </a:r>
            <a:r>
              <a:rPr lang="it-IT" altLang="it-IT" sz="2400" dirty="0" err="1">
                <a:solidFill>
                  <a:srgbClr val="0033CC"/>
                </a:solidFill>
                <a:effectLst/>
              </a:rPr>
              <a:t>lips</a:t>
            </a:r>
            <a:r>
              <a:rPr lang="it-IT" altLang="it-IT" sz="2400" dirty="0">
                <a:solidFill>
                  <a:srgbClr val="0033CC"/>
                </a:solidFill>
                <a:effectLst/>
              </a:rPr>
              <a:t>, the </a:t>
            </a:r>
            <a:r>
              <a:rPr lang="it-IT" altLang="it-IT" sz="2400" dirty="0" err="1">
                <a:solidFill>
                  <a:srgbClr val="0033CC"/>
                </a:solidFill>
                <a:effectLst/>
              </a:rPr>
              <a:t>tongue</a:t>
            </a:r>
            <a:r>
              <a:rPr lang="it-IT" altLang="it-IT" sz="2400" dirty="0">
                <a:solidFill>
                  <a:srgbClr val="0033CC"/>
                </a:solidFill>
                <a:effectLst/>
              </a:rPr>
              <a:t>, or the </a:t>
            </a:r>
            <a:r>
              <a:rPr lang="it-IT" altLang="it-IT" sz="2400" dirty="0" err="1">
                <a:solidFill>
                  <a:srgbClr val="0033CC"/>
                </a:solidFill>
                <a:effectLst/>
              </a:rPr>
              <a:t>throat</a:t>
            </a:r>
            <a:r>
              <a:rPr lang="it-IT" altLang="it-IT" sz="2400" dirty="0">
                <a:solidFill>
                  <a:srgbClr val="0033CC"/>
                </a:solidFill>
                <a:effectLst/>
              </a:rPr>
              <a:t>.</a:t>
            </a:r>
          </a:p>
          <a:p>
            <a:pPr marL="457200" lvl="1" indent="0" eaLnBrk="1" hangingPunct="1">
              <a:buFontTx/>
              <a:buNone/>
            </a:pPr>
            <a:r>
              <a:rPr lang="it-IT" altLang="it-IT" sz="2400" dirty="0">
                <a:solidFill>
                  <a:srgbClr val="0033CC"/>
                </a:solidFill>
                <a:effectLst/>
              </a:rPr>
              <a:t>From a </a:t>
            </a:r>
            <a:r>
              <a:rPr lang="it-IT" altLang="it-IT" sz="2400" dirty="0" err="1">
                <a:solidFill>
                  <a:srgbClr val="0033CC"/>
                </a:solidFill>
                <a:effectLst/>
              </a:rPr>
              <a:t>phonological</a:t>
            </a:r>
            <a:r>
              <a:rPr lang="it-IT" altLang="it-IT" sz="2400" dirty="0">
                <a:solidFill>
                  <a:srgbClr val="0033CC"/>
                </a:solidFill>
                <a:effectLst/>
              </a:rPr>
              <a:t> point of </a:t>
            </a:r>
            <a:r>
              <a:rPr lang="it-IT" altLang="it-IT" sz="2400" dirty="0" err="1">
                <a:solidFill>
                  <a:srgbClr val="0033CC"/>
                </a:solidFill>
                <a:effectLst/>
              </a:rPr>
              <a:t>view</a:t>
            </a:r>
            <a:r>
              <a:rPr lang="it-IT" altLang="it-IT" sz="2400" dirty="0">
                <a:solidFill>
                  <a:srgbClr val="0033CC"/>
                </a:solidFill>
                <a:effectLst/>
              </a:rPr>
              <a:t> </a:t>
            </a:r>
            <a:r>
              <a:rPr lang="it-IT" altLang="it-IT" sz="2400" dirty="0" err="1">
                <a:solidFill>
                  <a:srgbClr val="0033CC"/>
                </a:solidFill>
                <a:effectLst/>
              </a:rPr>
              <a:t>they</a:t>
            </a:r>
            <a:r>
              <a:rPr lang="it-IT" altLang="it-IT" sz="2400" dirty="0">
                <a:solidFill>
                  <a:srgbClr val="0033CC"/>
                </a:solidFill>
                <a:effectLst/>
              </a:rPr>
              <a:t> </a:t>
            </a:r>
            <a:r>
              <a:rPr lang="it-IT" altLang="it-IT" sz="2400" dirty="0" err="1">
                <a:solidFill>
                  <a:srgbClr val="0033CC"/>
                </a:solidFill>
                <a:effectLst/>
              </a:rPr>
              <a:t>occupy</a:t>
            </a:r>
            <a:r>
              <a:rPr lang="it-IT" altLang="it-IT" sz="2400" dirty="0">
                <a:solidFill>
                  <a:srgbClr val="0033CC"/>
                </a:solidFill>
                <a:effectLst/>
              </a:rPr>
              <a:t> the </a:t>
            </a:r>
            <a:r>
              <a:rPr lang="it-IT" altLang="it-IT" sz="2400" dirty="0" err="1">
                <a:solidFill>
                  <a:srgbClr val="0033CC"/>
                </a:solidFill>
                <a:effectLst/>
              </a:rPr>
              <a:t>edges</a:t>
            </a:r>
            <a:r>
              <a:rPr lang="it-IT" altLang="it-IT" sz="2400" dirty="0">
                <a:solidFill>
                  <a:srgbClr val="0033CC"/>
                </a:solidFill>
                <a:effectLst/>
              </a:rPr>
              <a:t> or </a:t>
            </a:r>
            <a:r>
              <a:rPr lang="it-IT" altLang="it-IT" sz="2400" dirty="0" err="1">
                <a:solidFill>
                  <a:srgbClr val="0033CC"/>
                </a:solidFill>
                <a:effectLst/>
              </a:rPr>
              <a:t>margins</a:t>
            </a:r>
            <a:r>
              <a:rPr lang="it-IT" altLang="it-IT" sz="2400" dirty="0">
                <a:solidFill>
                  <a:srgbClr val="0033CC"/>
                </a:solidFill>
                <a:effectLst/>
              </a:rPr>
              <a:t> of a </a:t>
            </a:r>
            <a:r>
              <a:rPr lang="it-IT" altLang="it-IT" sz="2400" dirty="0" err="1">
                <a:solidFill>
                  <a:srgbClr val="0033CC"/>
                </a:solidFill>
                <a:effectLst/>
              </a:rPr>
              <a:t>syllable</a:t>
            </a:r>
            <a:r>
              <a:rPr lang="it-IT" altLang="it-IT" sz="2400" dirty="0">
                <a:solidFill>
                  <a:srgbClr val="0033CC"/>
                </a:solidFill>
                <a:effectLst/>
              </a:rPr>
              <a:t>. </a:t>
            </a:r>
            <a:r>
              <a:rPr lang="it-IT" altLang="it-IT" sz="2400" dirty="0" err="1">
                <a:solidFill>
                  <a:srgbClr val="0033CC"/>
                </a:solidFill>
                <a:effectLst/>
              </a:rPr>
              <a:t>They</a:t>
            </a:r>
            <a:r>
              <a:rPr lang="it-IT" altLang="it-IT" sz="2400" dirty="0">
                <a:solidFill>
                  <a:srgbClr val="0033CC"/>
                </a:solidFill>
                <a:effectLst/>
              </a:rPr>
              <a:t> </a:t>
            </a:r>
            <a:r>
              <a:rPr lang="it-IT" altLang="it-IT" sz="2400" dirty="0" err="1">
                <a:solidFill>
                  <a:srgbClr val="0033CC"/>
                </a:solidFill>
                <a:effectLst/>
              </a:rPr>
              <a:t>may</a:t>
            </a:r>
            <a:r>
              <a:rPr lang="it-IT" altLang="it-IT" sz="2400" dirty="0">
                <a:solidFill>
                  <a:srgbClr val="0033CC"/>
                </a:solidFill>
                <a:effectLst/>
              </a:rPr>
              <a:t> </a:t>
            </a:r>
            <a:r>
              <a:rPr lang="it-IT" altLang="it-IT" sz="2400" dirty="0" err="1">
                <a:solidFill>
                  <a:srgbClr val="0033CC"/>
                </a:solidFill>
                <a:effectLst/>
              </a:rPr>
              <a:t>also</a:t>
            </a:r>
            <a:r>
              <a:rPr lang="it-IT" altLang="it-IT" sz="2400" dirty="0">
                <a:solidFill>
                  <a:srgbClr val="0033CC"/>
                </a:solidFill>
                <a:effectLst/>
              </a:rPr>
              <a:t> </a:t>
            </a:r>
            <a:r>
              <a:rPr lang="it-IT" altLang="it-IT" sz="2400" dirty="0" err="1">
                <a:solidFill>
                  <a:srgbClr val="0033CC"/>
                </a:solidFill>
                <a:effectLst/>
              </a:rPr>
              <a:t>appear</a:t>
            </a:r>
            <a:r>
              <a:rPr lang="it-IT" altLang="it-IT" sz="2400" dirty="0">
                <a:solidFill>
                  <a:srgbClr val="0033CC"/>
                </a:solidFill>
                <a:effectLst/>
              </a:rPr>
              <a:t> in clusters or </a:t>
            </a:r>
            <a:r>
              <a:rPr lang="it-IT" altLang="it-IT" sz="2400" dirty="0" err="1">
                <a:solidFill>
                  <a:srgbClr val="0033CC"/>
                </a:solidFill>
                <a:effectLst/>
              </a:rPr>
              <a:t>sequences</a:t>
            </a:r>
            <a:r>
              <a:rPr lang="it-IT" altLang="it-IT" sz="2400" dirty="0">
                <a:solidFill>
                  <a:srgbClr val="0033CC"/>
                </a:solidFill>
                <a:effectLst/>
              </a:rPr>
              <a:t>: </a:t>
            </a:r>
          </a:p>
          <a:p>
            <a:pPr marL="457200" lvl="1" indent="0" eaLnBrk="1" hangingPunct="1">
              <a:buFontTx/>
              <a:buNone/>
            </a:pPr>
            <a:r>
              <a:rPr lang="it-IT" altLang="it-IT" sz="2400" dirty="0">
                <a:solidFill>
                  <a:srgbClr val="0033CC"/>
                </a:solidFill>
                <a:effectLst/>
              </a:rPr>
              <a:t>play </a:t>
            </a:r>
            <a:r>
              <a:rPr lang="it-IT" altLang="it-IT" sz="2400" dirty="0">
                <a:solidFill>
                  <a:srgbClr val="000000"/>
                </a:solidFill>
                <a:effectLst/>
              </a:rPr>
              <a:t>[</a:t>
            </a:r>
            <a:r>
              <a:rPr lang="it-IT" altLang="it-IT" sz="2400" dirty="0" err="1">
                <a:solidFill>
                  <a:srgbClr val="000000"/>
                </a:solidFill>
                <a:effectLst/>
              </a:rPr>
              <a:t>pleɪ</a:t>
            </a:r>
            <a:r>
              <a:rPr lang="it-IT" altLang="it-IT" sz="2400" dirty="0">
                <a:solidFill>
                  <a:srgbClr val="000000"/>
                </a:solidFill>
                <a:effectLst/>
              </a:rPr>
              <a:t>]; </a:t>
            </a:r>
            <a:r>
              <a:rPr lang="it-IT" altLang="it-IT" sz="2400" dirty="0" err="1">
                <a:solidFill>
                  <a:srgbClr val="0070C0"/>
                </a:solidFill>
                <a:effectLst/>
              </a:rPr>
              <a:t>jump</a:t>
            </a:r>
            <a:r>
              <a:rPr lang="it-IT" altLang="it-IT" sz="2400" dirty="0">
                <a:solidFill>
                  <a:srgbClr val="000000"/>
                </a:solidFill>
                <a:effectLst/>
              </a:rPr>
              <a:t> [</a:t>
            </a:r>
            <a:r>
              <a:rPr lang="it-IT" altLang="it-IT" sz="2400" dirty="0" err="1">
                <a:solidFill>
                  <a:srgbClr val="000000"/>
                </a:solidFill>
                <a:effectLst/>
              </a:rPr>
              <a:t>dʒʌmp</a:t>
            </a:r>
            <a:r>
              <a:rPr lang="it-IT" altLang="it-IT" sz="2400" dirty="0">
                <a:solidFill>
                  <a:srgbClr val="000000"/>
                </a:solidFill>
                <a:effectLst/>
              </a:rPr>
              <a:t>]; </a:t>
            </a:r>
            <a:r>
              <a:rPr lang="it-IT" altLang="it-IT" sz="2400" dirty="0" err="1">
                <a:solidFill>
                  <a:srgbClr val="0070C0"/>
                </a:solidFill>
                <a:effectLst/>
              </a:rPr>
              <a:t>twelfth</a:t>
            </a:r>
            <a:r>
              <a:rPr lang="it-IT" altLang="it-IT" sz="2400" dirty="0">
                <a:solidFill>
                  <a:srgbClr val="0070C0"/>
                </a:solidFill>
                <a:effectLst/>
              </a:rPr>
              <a:t> </a:t>
            </a:r>
            <a:r>
              <a:rPr lang="it-IT" altLang="it-IT" sz="2400" dirty="0">
                <a:solidFill>
                  <a:schemeClr val="bg1"/>
                </a:solidFill>
                <a:effectLst/>
              </a:rPr>
              <a:t>[</a:t>
            </a:r>
            <a:r>
              <a:rPr lang="it-IT" altLang="it-IT" sz="2400" dirty="0" err="1">
                <a:solidFill>
                  <a:schemeClr val="bg1"/>
                </a:solidFill>
                <a:effectLst/>
              </a:rPr>
              <a:t>twelf</a:t>
            </a:r>
            <a:r>
              <a:rPr lang="el-GR" altLang="it-IT" sz="2400" dirty="0">
                <a:solidFill>
                  <a:schemeClr val="bg1"/>
                </a:solidFill>
                <a:effectLst/>
              </a:rPr>
              <a:t>θ]</a:t>
            </a:r>
            <a:r>
              <a:rPr lang="it-IT" altLang="it-IT" sz="2400" dirty="0">
                <a:solidFill>
                  <a:schemeClr val="bg1"/>
                </a:solidFill>
                <a:effectLst/>
              </a:rPr>
              <a:t>.</a:t>
            </a:r>
          </a:p>
          <a:p>
            <a:pPr marL="457200" lvl="1" indent="0" eaLnBrk="1" hangingPunct="1">
              <a:buFontTx/>
              <a:buNone/>
            </a:pPr>
            <a:r>
              <a:rPr lang="it-IT" altLang="it-IT" sz="2400" dirty="0">
                <a:solidFill>
                  <a:schemeClr val="bg1"/>
                </a:solidFill>
                <a:effectLst/>
              </a:rPr>
              <a:t>Some </a:t>
            </a:r>
            <a:r>
              <a:rPr lang="it-IT" altLang="it-IT" sz="2400" dirty="0" err="1">
                <a:solidFill>
                  <a:schemeClr val="bg1"/>
                </a:solidFill>
                <a:effectLst/>
              </a:rPr>
              <a:t>consonants</a:t>
            </a:r>
            <a:r>
              <a:rPr lang="it-IT" altLang="it-IT" sz="2400" dirty="0">
                <a:solidFill>
                  <a:schemeClr val="bg1"/>
                </a:solidFill>
                <a:effectLst/>
              </a:rPr>
              <a:t> involve the </a:t>
            </a:r>
            <a:r>
              <a:rPr lang="it-IT" altLang="it-IT" sz="2400" dirty="0" err="1">
                <a:solidFill>
                  <a:schemeClr val="bg1"/>
                </a:solidFill>
                <a:effectLst/>
              </a:rPr>
              <a:t>vibration</a:t>
            </a:r>
            <a:r>
              <a:rPr lang="it-IT" altLang="it-IT" sz="2400" dirty="0">
                <a:solidFill>
                  <a:schemeClr val="bg1"/>
                </a:solidFill>
                <a:effectLst/>
              </a:rPr>
              <a:t> of the </a:t>
            </a:r>
            <a:r>
              <a:rPr lang="it-IT" altLang="it-IT" sz="2400" dirty="0" err="1">
                <a:solidFill>
                  <a:schemeClr val="bg1"/>
                </a:solidFill>
                <a:effectLst/>
              </a:rPr>
              <a:t>vocal</a:t>
            </a:r>
            <a:r>
              <a:rPr lang="it-IT" altLang="it-IT" sz="2400" dirty="0">
                <a:solidFill>
                  <a:schemeClr val="bg1"/>
                </a:solidFill>
                <a:effectLst/>
              </a:rPr>
              <a:t> </a:t>
            </a:r>
            <a:r>
              <a:rPr lang="it-IT" altLang="it-IT" sz="2400" dirty="0" err="1">
                <a:solidFill>
                  <a:schemeClr val="bg1"/>
                </a:solidFill>
                <a:effectLst/>
              </a:rPr>
              <a:t>cords</a:t>
            </a:r>
            <a:r>
              <a:rPr lang="it-IT" altLang="it-IT" sz="2400" dirty="0">
                <a:solidFill>
                  <a:schemeClr val="bg1"/>
                </a:solidFill>
                <a:effectLst/>
              </a:rPr>
              <a:t>: </a:t>
            </a:r>
            <a:r>
              <a:rPr lang="it-IT" altLang="it-IT" sz="2400" dirty="0" err="1">
                <a:solidFill>
                  <a:schemeClr val="bg1"/>
                </a:solidFill>
                <a:effectLst/>
              </a:rPr>
              <a:t>they</a:t>
            </a:r>
            <a:r>
              <a:rPr lang="it-IT" altLang="it-IT" sz="2400" dirty="0">
                <a:solidFill>
                  <a:schemeClr val="bg1"/>
                </a:solidFill>
                <a:effectLst/>
              </a:rPr>
              <a:t> are </a:t>
            </a:r>
            <a:r>
              <a:rPr lang="it-IT" altLang="it-IT" sz="2400" b="1" dirty="0" err="1">
                <a:solidFill>
                  <a:srgbClr val="0033CC"/>
                </a:solidFill>
                <a:effectLst/>
              </a:rPr>
              <a:t>voiced</a:t>
            </a:r>
            <a:r>
              <a:rPr lang="it-IT" altLang="it-IT" sz="2400" dirty="0">
                <a:solidFill>
                  <a:schemeClr val="bg1"/>
                </a:solidFill>
                <a:effectLst/>
              </a:rPr>
              <a:t> </a:t>
            </a:r>
            <a:r>
              <a:rPr lang="it-IT" altLang="it-IT" sz="2400" dirty="0" err="1">
                <a:solidFill>
                  <a:schemeClr val="bg1"/>
                </a:solidFill>
                <a:effectLst/>
              </a:rPr>
              <a:t>consonants</a:t>
            </a:r>
            <a:r>
              <a:rPr lang="it-IT" altLang="it-IT" sz="2400" dirty="0">
                <a:solidFill>
                  <a:schemeClr val="bg1"/>
                </a:solidFill>
                <a:effectLst/>
              </a:rPr>
              <a:t>, </a:t>
            </a:r>
            <a:r>
              <a:rPr lang="it-IT" altLang="it-IT" sz="2400" dirty="0" err="1">
                <a:solidFill>
                  <a:schemeClr val="bg1"/>
                </a:solidFill>
                <a:effectLst/>
              </a:rPr>
              <a:t>others</a:t>
            </a:r>
            <a:r>
              <a:rPr lang="it-IT" altLang="it-IT" sz="2400" dirty="0">
                <a:solidFill>
                  <a:schemeClr val="bg1"/>
                </a:solidFill>
                <a:effectLst/>
              </a:rPr>
              <a:t> </a:t>
            </a:r>
            <a:r>
              <a:rPr lang="it-IT" altLang="it-IT" sz="2400" dirty="0" err="1">
                <a:solidFill>
                  <a:schemeClr val="bg1"/>
                </a:solidFill>
                <a:effectLst/>
              </a:rPr>
              <a:t>have</a:t>
            </a:r>
            <a:r>
              <a:rPr lang="it-IT" altLang="it-IT" sz="2400" dirty="0">
                <a:solidFill>
                  <a:schemeClr val="bg1"/>
                </a:solidFill>
                <a:effectLst/>
              </a:rPr>
              <a:t> no </a:t>
            </a:r>
            <a:r>
              <a:rPr lang="it-IT" altLang="it-IT" sz="2400" dirty="0" err="1">
                <a:solidFill>
                  <a:schemeClr val="bg1"/>
                </a:solidFill>
                <a:effectLst/>
              </a:rPr>
              <a:t>vocal</a:t>
            </a:r>
            <a:r>
              <a:rPr lang="it-IT" altLang="it-IT" sz="2400" dirty="0">
                <a:solidFill>
                  <a:schemeClr val="bg1"/>
                </a:solidFill>
                <a:effectLst/>
              </a:rPr>
              <a:t> </a:t>
            </a:r>
            <a:r>
              <a:rPr lang="it-IT" altLang="it-IT" sz="2400" dirty="0" err="1">
                <a:solidFill>
                  <a:schemeClr val="bg1"/>
                </a:solidFill>
                <a:effectLst/>
              </a:rPr>
              <a:t>cord</a:t>
            </a:r>
            <a:r>
              <a:rPr lang="it-IT" altLang="it-IT" sz="2400" dirty="0">
                <a:solidFill>
                  <a:schemeClr val="bg1"/>
                </a:solidFill>
                <a:effectLst/>
              </a:rPr>
              <a:t> </a:t>
            </a:r>
            <a:r>
              <a:rPr lang="it-IT" altLang="it-IT" sz="2400" dirty="0" err="1">
                <a:solidFill>
                  <a:schemeClr val="bg1"/>
                </a:solidFill>
                <a:effectLst/>
              </a:rPr>
              <a:t>vibration</a:t>
            </a:r>
            <a:r>
              <a:rPr lang="it-IT" altLang="it-IT" sz="2400" dirty="0">
                <a:solidFill>
                  <a:schemeClr val="bg1"/>
                </a:solidFill>
                <a:effectLst/>
              </a:rPr>
              <a:t>. </a:t>
            </a:r>
            <a:r>
              <a:rPr lang="it-IT" altLang="it-IT" sz="2400" dirty="0" err="1">
                <a:solidFill>
                  <a:schemeClr val="bg1"/>
                </a:solidFill>
                <a:effectLst/>
              </a:rPr>
              <a:t>They</a:t>
            </a:r>
            <a:r>
              <a:rPr lang="it-IT" altLang="it-IT" sz="2400" dirty="0">
                <a:solidFill>
                  <a:schemeClr val="bg1"/>
                </a:solidFill>
                <a:effectLst/>
              </a:rPr>
              <a:t> are </a:t>
            </a:r>
            <a:r>
              <a:rPr lang="it-IT" altLang="it-IT" sz="2400" dirty="0" err="1">
                <a:solidFill>
                  <a:schemeClr val="bg1"/>
                </a:solidFill>
                <a:effectLst/>
              </a:rPr>
              <a:t>called</a:t>
            </a:r>
            <a:r>
              <a:rPr lang="it-IT" altLang="it-IT" sz="2400" dirty="0">
                <a:solidFill>
                  <a:schemeClr val="bg1"/>
                </a:solidFill>
                <a:effectLst/>
              </a:rPr>
              <a:t> </a:t>
            </a:r>
            <a:r>
              <a:rPr lang="it-IT" altLang="it-IT" sz="2400" b="1" dirty="0" err="1">
                <a:solidFill>
                  <a:srgbClr val="0033CC"/>
                </a:solidFill>
                <a:effectLst/>
              </a:rPr>
              <a:t>voiceless</a:t>
            </a:r>
            <a:r>
              <a:rPr lang="it-IT" altLang="it-IT" sz="2400" b="1" dirty="0">
                <a:solidFill>
                  <a:srgbClr val="0033CC"/>
                </a:solidFill>
                <a:effectLst/>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5"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checkerboard(down)">
                                      <p:cBhvr>
                                        <p:cTn id="7" dur="500"/>
                                        <p:tgtEl>
                                          <p:spTgt spid="8195">
                                            <p:txEl>
                                              <p:pRg st="0" end="0"/>
                                            </p:txEl>
                                          </p:spTgt>
                                        </p:tgtEl>
                                      </p:cBhvr>
                                    </p:animEffect>
                                  </p:childTnLst>
                                  <p:subTnLst>
                                    <p:animClr clrSpc="rgb" dir="cw">
                                      <p:cBhvr override="childStyle">
                                        <p:cTn dur="1" fill="hold" display="0" masterRel="nextClick" afterEffect="1"/>
                                        <p:tgtEl>
                                          <p:spTgt spid="8195">
                                            <p:txEl>
                                              <p:pRg st="0" end="0"/>
                                            </p:txEl>
                                          </p:spTgt>
                                        </p:tgtEl>
                                        <p:attrNameLst>
                                          <p:attrName>ppt_c</p:attrName>
                                        </p:attrNameLst>
                                      </p:cBhvr>
                                      <p:to>
                                        <a:srgbClr val="FFFF00"/>
                                      </p:to>
                                    </p:animClr>
                                  </p:subTnLst>
                                </p:cTn>
                              </p:par>
                              <p:par>
                                <p:cTn id="8" presetID="5" presetClass="entr" presetSubtype="5" fill="hold" grpId="0" nodeType="withEffect">
                                  <p:stCondLst>
                                    <p:cond delay="0"/>
                                  </p:stCondLst>
                                  <p:childTnLst>
                                    <p:set>
                                      <p:cBhvr>
                                        <p:cTn id="9" dur="1" fill="hold">
                                          <p:stCondLst>
                                            <p:cond delay="0"/>
                                          </p:stCondLst>
                                        </p:cTn>
                                        <p:tgtEl>
                                          <p:spTgt spid="8195">
                                            <p:txEl>
                                              <p:pRg st="1" end="1"/>
                                            </p:txEl>
                                          </p:spTgt>
                                        </p:tgtEl>
                                        <p:attrNameLst>
                                          <p:attrName>style.visibility</p:attrName>
                                        </p:attrNameLst>
                                      </p:cBhvr>
                                      <p:to>
                                        <p:strVal val="visible"/>
                                      </p:to>
                                    </p:set>
                                    <p:animEffect transition="in" filter="checkerboard(down)">
                                      <p:cBhvr>
                                        <p:cTn id="10" dur="500"/>
                                        <p:tgtEl>
                                          <p:spTgt spid="8195">
                                            <p:txEl>
                                              <p:pRg st="1" end="1"/>
                                            </p:txEl>
                                          </p:spTgt>
                                        </p:tgtEl>
                                      </p:cBhvr>
                                    </p:animEffect>
                                  </p:childTnLst>
                                  <p:subTnLst>
                                    <p:animClr clrSpc="rgb" dir="cw">
                                      <p:cBhvr override="childStyle">
                                        <p:cTn dur="1" fill="hold" display="0" masterRel="nextClick" afterEffect="1"/>
                                        <p:tgtEl>
                                          <p:spTgt spid="8195">
                                            <p:txEl>
                                              <p:pRg st="1" end="1"/>
                                            </p:txEl>
                                          </p:spTgt>
                                        </p:tgtEl>
                                        <p:attrNameLst>
                                          <p:attrName>ppt_c</p:attrName>
                                        </p:attrNameLst>
                                      </p:cBhvr>
                                      <p:to>
                                        <a:srgbClr val="FFFF00"/>
                                      </p:to>
                                    </p:animClr>
                                  </p:subTnLst>
                                </p:cTn>
                              </p:par>
                              <p:par>
                                <p:cTn id="11" presetID="5" presetClass="entr" presetSubtype="5" fill="hold" grpId="0" nodeType="withEffect">
                                  <p:stCondLst>
                                    <p:cond delay="0"/>
                                  </p:stCondLst>
                                  <p:childTnLst>
                                    <p:set>
                                      <p:cBhvr>
                                        <p:cTn id="12" dur="1" fill="hold">
                                          <p:stCondLst>
                                            <p:cond delay="0"/>
                                          </p:stCondLst>
                                        </p:cTn>
                                        <p:tgtEl>
                                          <p:spTgt spid="8195">
                                            <p:txEl>
                                              <p:pRg st="2" end="2"/>
                                            </p:txEl>
                                          </p:spTgt>
                                        </p:tgtEl>
                                        <p:attrNameLst>
                                          <p:attrName>style.visibility</p:attrName>
                                        </p:attrNameLst>
                                      </p:cBhvr>
                                      <p:to>
                                        <p:strVal val="visible"/>
                                      </p:to>
                                    </p:set>
                                    <p:animEffect transition="in" filter="checkerboard(down)">
                                      <p:cBhvr>
                                        <p:cTn id="13" dur="500"/>
                                        <p:tgtEl>
                                          <p:spTgt spid="8195">
                                            <p:txEl>
                                              <p:pRg st="2" end="2"/>
                                            </p:txEl>
                                          </p:spTgt>
                                        </p:tgtEl>
                                      </p:cBhvr>
                                    </p:animEffect>
                                  </p:childTnLst>
                                  <p:subTnLst>
                                    <p:animClr clrSpc="rgb" dir="cw">
                                      <p:cBhvr override="childStyle">
                                        <p:cTn dur="1" fill="hold" display="0" masterRel="nextClick" afterEffect="1"/>
                                        <p:tgtEl>
                                          <p:spTgt spid="8195">
                                            <p:txEl>
                                              <p:pRg st="2" end="2"/>
                                            </p:txEl>
                                          </p:spTgt>
                                        </p:tgtEl>
                                        <p:attrNameLst>
                                          <p:attrName>ppt_c</p:attrName>
                                        </p:attrNameLst>
                                      </p:cBhvr>
                                      <p:to>
                                        <a:srgbClr val="FFFF00"/>
                                      </p:to>
                                    </p:animClr>
                                  </p:subTnLst>
                                </p:cTn>
                              </p:par>
                              <p:par>
                                <p:cTn id="14" presetID="5" presetClass="entr" presetSubtype="5" fill="hold" grpId="0" nodeType="withEffect">
                                  <p:stCondLst>
                                    <p:cond delay="0"/>
                                  </p:stCondLst>
                                  <p:childTnLst>
                                    <p:set>
                                      <p:cBhvr>
                                        <p:cTn id="15" dur="1" fill="hold">
                                          <p:stCondLst>
                                            <p:cond delay="0"/>
                                          </p:stCondLst>
                                        </p:cTn>
                                        <p:tgtEl>
                                          <p:spTgt spid="8195">
                                            <p:txEl>
                                              <p:pRg st="3" end="3"/>
                                            </p:txEl>
                                          </p:spTgt>
                                        </p:tgtEl>
                                        <p:attrNameLst>
                                          <p:attrName>style.visibility</p:attrName>
                                        </p:attrNameLst>
                                      </p:cBhvr>
                                      <p:to>
                                        <p:strVal val="visible"/>
                                      </p:to>
                                    </p:set>
                                    <p:animEffect transition="in" filter="checkerboard(down)">
                                      <p:cBhvr>
                                        <p:cTn id="16" dur="500"/>
                                        <p:tgtEl>
                                          <p:spTgt spid="8195">
                                            <p:txEl>
                                              <p:pRg st="3" end="3"/>
                                            </p:txEl>
                                          </p:spTgt>
                                        </p:tgtEl>
                                      </p:cBhvr>
                                    </p:animEffect>
                                  </p:childTnLst>
                                  <p:subTnLst>
                                    <p:animClr clrSpc="rgb" dir="cw">
                                      <p:cBhvr override="childStyle">
                                        <p:cTn dur="1" fill="hold" display="0" masterRel="nextClick" afterEffect="1"/>
                                        <p:tgtEl>
                                          <p:spTgt spid="8195">
                                            <p:txEl>
                                              <p:pRg st="3" end="3"/>
                                            </p:txEl>
                                          </p:spTgt>
                                        </p:tgtEl>
                                        <p:attrNameLst>
                                          <p:attrName>ppt_c</p:attrName>
                                        </p:attrNameLst>
                                      </p:cBhvr>
                                      <p:to>
                                        <a:srgbClr val="FFFF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egnaposto numero diapositiva 5">
            <a:extLst>
              <a:ext uri="{FF2B5EF4-FFF2-40B4-BE49-F238E27FC236}">
                <a16:creationId xmlns:a16="http://schemas.microsoft.com/office/drawing/2014/main" id="{09759C9E-A41A-C59B-519A-B0B98098C31E}"/>
              </a:ext>
            </a:extLst>
          </p:cNvPr>
          <p:cNvSpPr>
            <a:spLocks noGrp="1"/>
          </p:cNvSpPr>
          <p:nvPr>
            <p:ph type="sldNum" sz="quarter" idx="12"/>
          </p:nvPr>
        </p:nvSpPr>
        <p:spPr/>
        <p:txBody>
          <a:bodyPr/>
          <a:lstStyle>
            <a:lvl1pPr>
              <a:spcBef>
                <a:spcPct val="20000"/>
              </a:spcBef>
              <a:buClr>
                <a:schemeClr val="hlink"/>
              </a:buClr>
              <a:buSzPct val="70000"/>
              <a:buFont typeface="Wingdings" pitchFamily="2" charset="2"/>
              <a:buChar char="u"/>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lr>
                <a:schemeClr val="tx2"/>
              </a:buClr>
              <a:buSzPct val="70000"/>
              <a:buFont typeface="Wingdings" pitchFamily="2" charset="2"/>
              <a:buChar char="u"/>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lr>
                <a:schemeClr val="folHlink"/>
              </a:buClr>
              <a:buSzPct val="70000"/>
              <a:buFont typeface="Wingdings" pitchFamily="2" charset="2"/>
              <a:buChar char="u"/>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9pPr>
          </a:lstStyle>
          <a:p>
            <a:pPr>
              <a:spcBef>
                <a:spcPct val="0"/>
              </a:spcBef>
              <a:buClrTx/>
              <a:buSzTx/>
              <a:buFontTx/>
              <a:buNone/>
              <a:defRPr/>
            </a:pPr>
            <a:fld id="{4FD37087-BDB8-EF44-B824-CC1D5733CC48}" type="slidenum">
              <a:rPr lang="it-IT" altLang="it-IT" sz="1200" smtClean="0"/>
              <a:pPr>
                <a:spcBef>
                  <a:spcPct val="0"/>
                </a:spcBef>
                <a:buClrTx/>
                <a:buSzTx/>
                <a:buFontTx/>
                <a:buNone/>
                <a:defRPr/>
              </a:pPr>
              <a:t>7</a:t>
            </a:fld>
            <a:endParaRPr lang="it-IT" altLang="it-IT" sz="1200"/>
          </a:p>
        </p:txBody>
      </p:sp>
      <p:sp>
        <p:nvSpPr>
          <p:cNvPr id="8194" name="Rectangle 2">
            <a:extLst>
              <a:ext uri="{FF2B5EF4-FFF2-40B4-BE49-F238E27FC236}">
                <a16:creationId xmlns:a16="http://schemas.microsoft.com/office/drawing/2014/main" id="{B26720A3-F6FE-B8D2-74CB-541B46D7D5E0}"/>
              </a:ext>
            </a:extLst>
          </p:cNvPr>
          <p:cNvSpPr>
            <a:spLocks noGrp="1" noChangeArrowheads="1"/>
          </p:cNvSpPr>
          <p:nvPr>
            <p:ph type="title"/>
          </p:nvPr>
        </p:nvSpPr>
        <p:spPr>
          <a:xfrm>
            <a:off x="395288" y="115888"/>
            <a:ext cx="8229600" cy="1139825"/>
          </a:xfrm>
        </p:spPr>
        <p:txBody>
          <a:bodyPr/>
          <a:lstStyle/>
          <a:p>
            <a:pPr eaLnBrk="1" hangingPunct="1">
              <a:defRPr/>
            </a:pPr>
            <a:r>
              <a:rPr lang="it-IT" b="1" dirty="0" err="1">
                <a:solidFill>
                  <a:srgbClr val="FF0000"/>
                </a:solidFill>
                <a:latin typeface="Book Antiqua" pitchFamily="18" charset="0"/>
              </a:rPr>
              <a:t>Consonants</a:t>
            </a:r>
            <a:endParaRPr lang="it-IT" dirty="0">
              <a:solidFill>
                <a:schemeClr val="tx1"/>
              </a:solidFill>
              <a:latin typeface="Book Antiqua" pitchFamily="18" charset="0"/>
            </a:endParaRPr>
          </a:p>
        </p:txBody>
      </p:sp>
      <p:sp>
        <p:nvSpPr>
          <p:cNvPr id="8195" name="Rectangle 3">
            <a:extLst>
              <a:ext uri="{FF2B5EF4-FFF2-40B4-BE49-F238E27FC236}">
                <a16:creationId xmlns:a16="http://schemas.microsoft.com/office/drawing/2014/main" id="{D82969E1-EB7D-472D-712D-8A7F7A3159FC}"/>
              </a:ext>
            </a:extLst>
          </p:cNvPr>
          <p:cNvSpPr>
            <a:spLocks noGrp="1" noChangeArrowheads="1"/>
          </p:cNvSpPr>
          <p:nvPr>
            <p:ph type="body" idx="1"/>
          </p:nvPr>
        </p:nvSpPr>
        <p:spPr>
          <a:xfrm>
            <a:off x="107950" y="1268413"/>
            <a:ext cx="8856663" cy="4262437"/>
          </a:xfrm>
        </p:spPr>
        <p:txBody>
          <a:bodyPr/>
          <a:lstStyle/>
          <a:p>
            <a:pPr marL="457200" lvl="1" indent="0" eaLnBrk="1" hangingPunct="1">
              <a:buFontTx/>
              <a:buNone/>
            </a:pPr>
            <a:r>
              <a:rPr lang="it-IT" altLang="it-IT" sz="2400">
                <a:solidFill>
                  <a:srgbClr val="000000"/>
                </a:solidFill>
                <a:effectLst/>
              </a:rPr>
              <a:t>Some sounds may be confused, as they are articulated in the same way as vowels, but function in the language as consonants:</a:t>
            </a:r>
          </a:p>
          <a:p>
            <a:pPr marL="457200" lvl="1" indent="0" eaLnBrk="1" hangingPunct="1">
              <a:buFontTx/>
              <a:buNone/>
            </a:pPr>
            <a:endParaRPr lang="it-IT" altLang="it-IT" sz="2400">
              <a:solidFill>
                <a:srgbClr val="000000"/>
              </a:solidFill>
              <a:effectLst/>
            </a:endParaRPr>
          </a:p>
          <a:p>
            <a:pPr marL="457200" lvl="1" indent="0" eaLnBrk="1" hangingPunct="1">
              <a:buFontTx/>
              <a:buNone/>
            </a:pPr>
            <a:r>
              <a:rPr lang="it-IT" altLang="it-IT" sz="2400">
                <a:solidFill>
                  <a:srgbClr val="000000"/>
                </a:solidFill>
                <a:effectLst/>
              </a:rPr>
              <a:t> /j/ in YES and /w/ in WE.</a:t>
            </a:r>
          </a:p>
          <a:p>
            <a:pPr marL="457200" lvl="1" indent="0" eaLnBrk="1" hangingPunct="1">
              <a:buFontTx/>
              <a:buNone/>
            </a:pPr>
            <a:endParaRPr lang="it-IT" altLang="it-IT" sz="2400">
              <a:solidFill>
                <a:srgbClr val="000000"/>
              </a:solidFill>
              <a:effectLst/>
            </a:endParaRPr>
          </a:p>
          <a:p>
            <a:pPr marL="457200" lvl="1" indent="0" eaLnBrk="1" hangingPunct="1">
              <a:buFontTx/>
              <a:buNone/>
            </a:pPr>
            <a:r>
              <a:rPr lang="it-IT" altLang="it-IT" sz="2400">
                <a:solidFill>
                  <a:srgbClr val="000000"/>
                </a:solidFill>
                <a:effectLst/>
              </a:rPr>
              <a:t>These two consonants are sometimes described as semi-vowels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5"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checkerboard(down)">
                                      <p:cBhvr>
                                        <p:cTn id="7" dur="500"/>
                                        <p:tgtEl>
                                          <p:spTgt spid="8195">
                                            <p:txEl>
                                              <p:pRg st="0" end="0"/>
                                            </p:txEl>
                                          </p:spTgt>
                                        </p:tgtEl>
                                      </p:cBhvr>
                                    </p:animEffect>
                                  </p:childTnLst>
                                  <p:subTnLst>
                                    <p:animClr clrSpc="rgb" dir="cw">
                                      <p:cBhvr override="childStyle">
                                        <p:cTn dur="1" fill="hold" display="0" masterRel="nextClick" afterEffect="1"/>
                                        <p:tgtEl>
                                          <p:spTgt spid="8195">
                                            <p:txEl>
                                              <p:pRg st="0" end="0"/>
                                            </p:txEl>
                                          </p:spTgt>
                                        </p:tgtEl>
                                        <p:attrNameLst>
                                          <p:attrName>ppt_c</p:attrName>
                                        </p:attrNameLst>
                                      </p:cBhvr>
                                      <p:to>
                                        <a:srgbClr val="FFFF00"/>
                                      </p:to>
                                    </p:animClr>
                                  </p:subTnLst>
                                </p:cTn>
                              </p:par>
                              <p:par>
                                <p:cTn id="8" presetID="5" presetClass="entr" presetSubtype="5" fill="hold" grpId="0" nodeType="withEffect">
                                  <p:stCondLst>
                                    <p:cond delay="0"/>
                                  </p:stCondLst>
                                  <p:childTnLst>
                                    <p:set>
                                      <p:cBhvr>
                                        <p:cTn id="9" dur="1" fill="hold">
                                          <p:stCondLst>
                                            <p:cond delay="0"/>
                                          </p:stCondLst>
                                        </p:cTn>
                                        <p:tgtEl>
                                          <p:spTgt spid="8195">
                                            <p:txEl>
                                              <p:pRg st="2" end="2"/>
                                            </p:txEl>
                                          </p:spTgt>
                                        </p:tgtEl>
                                        <p:attrNameLst>
                                          <p:attrName>style.visibility</p:attrName>
                                        </p:attrNameLst>
                                      </p:cBhvr>
                                      <p:to>
                                        <p:strVal val="visible"/>
                                      </p:to>
                                    </p:set>
                                    <p:animEffect transition="in" filter="checkerboard(down)">
                                      <p:cBhvr>
                                        <p:cTn id="10" dur="500"/>
                                        <p:tgtEl>
                                          <p:spTgt spid="8195">
                                            <p:txEl>
                                              <p:pRg st="2" end="2"/>
                                            </p:txEl>
                                          </p:spTgt>
                                        </p:tgtEl>
                                      </p:cBhvr>
                                    </p:animEffect>
                                  </p:childTnLst>
                                  <p:subTnLst>
                                    <p:animClr clrSpc="rgb" dir="cw">
                                      <p:cBhvr override="childStyle">
                                        <p:cTn dur="1" fill="hold" display="0" masterRel="nextClick" afterEffect="1"/>
                                        <p:tgtEl>
                                          <p:spTgt spid="8195">
                                            <p:txEl>
                                              <p:pRg st="2" end="2"/>
                                            </p:txEl>
                                          </p:spTgt>
                                        </p:tgtEl>
                                        <p:attrNameLst>
                                          <p:attrName>ppt_c</p:attrName>
                                        </p:attrNameLst>
                                      </p:cBhvr>
                                      <p:to>
                                        <a:srgbClr val="FFFF00"/>
                                      </p:to>
                                    </p:animClr>
                                  </p:subTnLst>
                                </p:cTn>
                              </p:par>
                              <p:par>
                                <p:cTn id="11" presetID="5" presetClass="entr" presetSubtype="5" fill="hold" grpId="0" nodeType="withEffect">
                                  <p:stCondLst>
                                    <p:cond delay="0"/>
                                  </p:stCondLst>
                                  <p:childTnLst>
                                    <p:set>
                                      <p:cBhvr>
                                        <p:cTn id="12" dur="1" fill="hold">
                                          <p:stCondLst>
                                            <p:cond delay="0"/>
                                          </p:stCondLst>
                                        </p:cTn>
                                        <p:tgtEl>
                                          <p:spTgt spid="8195">
                                            <p:txEl>
                                              <p:pRg st="4" end="4"/>
                                            </p:txEl>
                                          </p:spTgt>
                                        </p:tgtEl>
                                        <p:attrNameLst>
                                          <p:attrName>style.visibility</p:attrName>
                                        </p:attrNameLst>
                                      </p:cBhvr>
                                      <p:to>
                                        <p:strVal val="visible"/>
                                      </p:to>
                                    </p:set>
                                    <p:animEffect transition="in" filter="checkerboard(down)">
                                      <p:cBhvr>
                                        <p:cTn id="13" dur="500"/>
                                        <p:tgtEl>
                                          <p:spTgt spid="8195">
                                            <p:txEl>
                                              <p:pRg st="4" end="4"/>
                                            </p:txEl>
                                          </p:spTgt>
                                        </p:tgtEl>
                                      </p:cBhvr>
                                    </p:animEffect>
                                  </p:childTnLst>
                                  <p:subTnLst>
                                    <p:animClr clrSpc="rgb" dir="cw">
                                      <p:cBhvr override="childStyle">
                                        <p:cTn dur="1" fill="hold" display="0" masterRel="nextClick" afterEffect="1"/>
                                        <p:tgtEl>
                                          <p:spTgt spid="8195">
                                            <p:txEl>
                                              <p:pRg st="4" end="4"/>
                                            </p:txEl>
                                          </p:spTgt>
                                        </p:tgtEl>
                                        <p:attrNameLst>
                                          <p:attrName>ppt_c</p:attrName>
                                        </p:attrNameLst>
                                      </p:cBhvr>
                                      <p:to>
                                        <a:srgbClr val="FFFF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37AE294B-3780-CC26-D3BC-BFE0B94BC9C0}"/>
              </a:ext>
            </a:extLst>
          </p:cNvPr>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8E06CED6-F1F3-5041-B963-2EEAB5736EC0}" type="slidenum">
              <a:rPr lang="it-IT" altLang="it-IT" smtClean="0"/>
              <a:pPr>
                <a:defRPr/>
              </a:pPr>
              <a:t>8</a:t>
            </a:fld>
            <a:endParaRPr lang="it-IT" altLang="it-IT"/>
          </a:p>
        </p:txBody>
      </p:sp>
      <p:sp>
        <p:nvSpPr>
          <p:cNvPr id="5122" name="Rectangle 2">
            <a:extLst>
              <a:ext uri="{FF2B5EF4-FFF2-40B4-BE49-F238E27FC236}">
                <a16:creationId xmlns:a16="http://schemas.microsoft.com/office/drawing/2014/main" id="{F6B81C50-3360-A1D2-9BEE-C19C512310FE}"/>
              </a:ext>
            </a:extLst>
          </p:cNvPr>
          <p:cNvSpPr>
            <a:spLocks noGrp="1" noChangeArrowheads="1"/>
          </p:cNvSpPr>
          <p:nvPr>
            <p:ph type="title" idx="4294967295"/>
          </p:nvPr>
        </p:nvSpPr>
        <p:spPr>
          <a:xfrm>
            <a:off x="250825" y="404813"/>
            <a:ext cx="8893175" cy="6048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 typeface="Wingdings" pitchFamily="2" charset="2"/>
              <a:buChar char="Ø"/>
            </a:pPr>
            <a:br>
              <a:rPr lang="it-IT" altLang="it-IT" sz="3200" dirty="0">
                <a:solidFill>
                  <a:srgbClr val="000000"/>
                </a:solidFill>
                <a:effectLst/>
                <a:latin typeface="Comic Sans MS" panose="030F0902030302020204" pitchFamily="66" charset="0"/>
              </a:rPr>
            </a:br>
            <a:br>
              <a:rPr lang="it-IT" altLang="it-IT" sz="3200" dirty="0">
                <a:solidFill>
                  <a:srgbClr val="000000"/>
                </a:solidFill>
                <a:effectLst/>
                <a:latin typeface="Comic Sans MS" panose="030F0902030302020204" pitchFamily="66" charset="0"/>
              </a:rPr>
            </a:br>
            <a:br>
              <a:rPr lang="it-IT" altLang="it-IT" sz="3200" b="1" dirty="0">
                <a:solidFill>
                  <a:srgbClr val="000000"/>
                </a:solidFill>
                <a:effectLst/>
                <a:latin typeface="Comic Sans MS" panose="030F0902030302020204" pitchFamily="66" charset="0"/>
              </a:rPr>
            </a:br>
            <a:br>
              <a:rPr lang="it-IT" altLang="it-IT" sz="3200" b="1" dirty="0">
                <a:solidFill>
                  <a:srgbClr val="000000"/>
                </a:solidFill>
                <a:effectLst/>
                <a:latin typeface="Comic Sans MS" panose="030F0902030302020204" pitchFamily="66" charset="0"/>
              </a:rPr>
            </a:br>
            <a:r>
              <a:rPr lang="it-IT" altLang="it-IT" sz="2800" b="1" dirty="0" err="1">
                <a:solidFill>
                  <a:srgbClr val="000000"/>
                </a:solidFill>
                <a:effectLst/>
                <a:latin typeface="Comic Sans MS" panose="030F0902030302020204" pitchFamily="66" charset="0"/>
              </a:rPr>
              <a:t>Semivowels</a:t>
            </a:r>
            <a:r>
              <a:rPr lang="it-IT" altLang="it-IT" sz="2800" b="1" dirty="0">
                <a:solidFill>
                  <a:srgbClr val="000000"/>
                </a:solidFill>
                <a:effectLst/>
                <a:latin typeface="Comic Sans MS" panose="030F0902030302020204" pitchFamily="66" charset="0"/>
              </a:rPr>
              <a:t> : </a:t>
            </a:r>
            <a:r>
              <a:rPr lang="it-IT" altLang="it-IT" sz="2800" dirty="0">
                <a:solidFill>
                  <a:srgbClr val="000000"/>
                </a:solidFill>
                <a:effectLst/>
                <a:latin typeface="Comic Sans MS" panose="030F0902030302020204" pitchFamily="66" charset="0"/>
              </a:rPr>
              <a:t>include </a:t>
            </a:r>
            <a:r>
              <a:rPr lang="it-IT" altLang="it-IT" sz="2800" dirty="0" err="1">
                <a:solidFill>
                  <a:srgbClr val="000000"/>
                </a:solidFill>
                <a:effectLst/>
                <a:latin typeface="Comic Sans MS" panose="030F0902030302020204" pitchFamily="66" charset="0"/>
              </a:rPr>
              <a:t>bilabial</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w</a:t>
            </a:r>
            <a:r>
              <a:rPr lang="it-IT" altLang="it-IT" sz="2800" dirty="0">
                <a:solidFill>
                  <a:srgbClr val="000000"/>
                </a:solidFill>
                <a:effectLst/>
                <a:latin typeface="Comic Sans MS" panose="030F0902030302020204" pitchFamily="66" charset="0"/>
              </a:rPr>
              <a:t>] and the </a:t>
            </a:r>
            <a:r>
              <a:rPr lang="it-IT" altLang="it-IT" sz="2800" dirty="0" err="1">
                <a:solidFill>
                  <a:srgbClr val="000000"/>
                </a:solidFill>
                <a:effectLst/>
                <a:latin typeface="Comic Sans MS" panose="030F0902030302020204" pitchFamily="66" charset="0"/>
              </a:rPr>
              <a:t>palatal</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j</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w</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as</a:t>
            </a:r>
            <a:r>
              <a:rPr lang="it-IT" altLang="it-IT" sz="2800" dirty="0">
                <a:solidFill>
                  <a:srgbClr val="000000"/>
                </a:solidFill>
                <a:effectLst/>
                <a:latin typeface="Comic Sans MS" panose="030F0902030302020204" pitchFamily="66" charset="0"/>
              </a:rPr>
              <a:t> in</a:t>
            </a:r>
            <a:r>
              <a:rPr lang="it-IT" altLang="it-IT" sz="2800" i="1" dirty="0">
                <a:solidFill>
                  <a:srgbClr val="000000"/>
                </a:solidFill>
                <a:effectLst/>
                <a:latin typeface="Comic Sans MS" panose="030F0902030302020204" pitchFamily="66" charset="0"/>
              </a:rPr>
              <a:t> </a:t>
            </a:r>
            <a:r>
              <a:rPr lang="it-IT" altLang="it-IT" sz="2800" i="1" dirty="0" err="1">
                <a:solidFill>
                  <a:srgbClr val="000000"/>
                </a:solidFill>
                <a:effectLst/>
                <a:latin typeface="Comic Sans MS" panose="030F0902030302020204" pitchFamily="66" charset="0"/>
              </a:rPr>
              <a:t>why</a:t>
            </a:r>
            <a:r>
              <a:rPr lang="it-IT" altLang="it-IT" sz="2800" i="1" dirty="0">
                <a:solidFill>
                  <a:srgbClr val="000000"/>
                </a:solidFill>
                <a:effectLst/>
                <a:latin typeface="Comic Sans MS" panose="030F0902030302020204" pitchFamily="66" charset="0"/>
              </a:rPr>
              <a:t> </a:t>
            </a:r>
            <a:r>
              <a:rPr lang="it-IT" altLang="it-IT" sz="2800" dirty="0">
                <a:solidFill>
                  <a:srgbClr val="000000"/>
                </a:solidFill>
                <a:effectLst/>
                <a:latin typeface="Comic Sans MS" panose="030F0902030302020204" pitchFamily="66" charset="0"/>
              </a:rPr>
              <a:t>and [</a:t>
            </a:r>
            <a:r>
              <a:rPr lang="it-IT" altLang="it-IT" sz="2800" dirty="0" err="1">
                <a:solidFill>
                  <a:srgbClr val="000000"/>
                </a:solidFill>
                <a:effectLst/>
                <a:latin typeface="Comic Sans MS" panose="030F0902030302020204" pitchFamily="66" charset="0"/>
              </a:rPr>
              <a:t>j</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as</a:t>
            </a:r>
            <a:r>
              <a:rPr lang="it-IT" altLang="it-IT" sz="2800" dirty="0">
                <a:solidFill>
                  <a:srgbClr val="000000"/>
                </a:solidFill>
                <a:effectLst/>
                <a:latin typeface="Comic Sans MS" panose="030F0902030302020204" pitchFamily="66" charset="0"/>
              </a:rPr>
              <a:t> in </a:t>
            </a:r>
            <a:r>
              <a:rPr lang="it-IT" altLang="it-IT" sz="2800" i="1" dirty="0" err="1">
                <a:solidFill>
                  <a:srgbClr val="000000"/>
                </a:solidFill>
                <a:effectLst/>
                <a:latin typeface="Comic Sans MS" panose="030F0902030302020204" pitchFamily="66" charset="0"/>
              </a:rPr>
              <a:t>you</a:t>
            </a:r>
            <a:r>
              <a:rPr lang="it-IT" altLang="it-IT" sz="2800" i="1" dirty="0">
                <a:solidFill>
                  <a:srgbClr val="000000"/>
                </a:solidFill>
                <a:effectLst/>
                <a:latin typeface="Comic Sans MS" panose="030F0902030302020204" pitchFamily="66" charset="0"/>
              </a:rPr>
              <a:t>. </a:t>
            </a:r>
            <a:r>
              <a:rPr lang="it-IT" altLang="it-IT" sz="2800" dirty="0">
                <a:solidFill>
                  <a:srgbClr val="000000"/>
                </a:solidFill>
                <a:effectLst/>
                <a:latin typeface="Comic Sans MS" panose="030F0902030302020204" pitchFamily="66" charset="0"/>
              </a:rPr>
              <a:t> </a:t>
            </a:r>
            <a:br>
              <a:rPr lang="it-IT" altLang="it-IT" sz="2800" dirty="0">
                <a:solidFill>
                  <a:srgbClr val="000000"/>
                </a:solidFill>
                <a:effectLst/>
                <a:latin typeface="Comic Sans MS" panose="030F0902030302020204" pitchFamily="66" charset="0"/>
              </a:rPr>
            </a:br>
            <a:r>
              <a:rPr lang="it-IT" altLang="it-IT" sz="2800" dirty="0">
                <a:solidFill>
                  <a:srgbClr val="000000"/>
                </a:solidFill>
                <a:effectLst/>
                <a:latin typeface="Comic Sans MS" panose="030F0902030302020204" pitchFamily="66" charset="0"/>
              </a:rPr>
              <a:t>The </a:t>
            </a:r>
            <a:r>
              <a:rPr lang="it-IT" altLang="it-IT" sz="2800" dirty="0" err="1">
                <a:solidFill>
                  <a:srgbClr val="000000"/>
                </a:solidFill>
                <a:effectLst/>
                <a:latin typeface="Comic Sans MS" panose="030F0902030302020204" pitchFamily="66" charset="0"/>
              </a:rPr>
              <a:t>reason</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why</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they</a:t>
            </a:r>
            <a:r>
              <a:rPr lang="it-IT" altLang="it-IT" sz="2800" dirty="0">
                <a:solidFill>
                  <a:srgbClr val="000000"/>
                </a:solidFill>
                <a:effectLst/>
                <a:latin typeface="Comic Sans MS" panose="030F0902030302020204" pitchFamily="66" charset="0"/>
              </a:rPr>
              <a:t> are  </a:t>
            </a:r>
            <a:r>
              <a:rPr lang="it-IT" altLang="it-IT" sz="2800" dirty="0" err="1">
                <a:solidFill>
                  <a:srgbClr val="000000"/>
                </a:solidFill>
                <a:effectLst/>
                <a:latin typeface="Comic Sans MS" panose="030F0902030302020204" pitchFamily="66" charset="0"/>
              </a:rPr>
              <a:t>called</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semivowels</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is</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their</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manner</a:t>
            </a:r>
            <a:r>
              <a:rPr lang="it-IT" altLang="it-IT" sz="2800" dirty="0">
                <a:solidFill>
                  <a:srgbClr val="000000"/>
                </a:solidFill>
                <a:effectLst/>
                <a:latin typeface="Comic Sans MS" panose="030F0902030302020204" pitchFamily="66" charset="0"/>
              </a:rPr>
              <a:t> of </a:t>
            </a:r>
            <a:r>
              <a:rPr lang="it-IT" altLang="it-IT" sz="2800" dirty="0" err="1">
                <a:solidFill>
                  <a:srgbClr val="000000"/>
                </a:solidFill>
                <a:effectLst/>
                <a:latin typeface="Comic Sans MS" panose="030F0902030302020204" pitchFamily="66" charset="0"/>
              </a:rPr>
              <a:t>articulation</a:t>
            </a:r>
            <a:r>
              <a:rPr lang="it-IT" altLang="it-IT" sz="2800" dirty="0">
                <a:solidFill>
                  <a:srgbClr val="000000"/>
                </a:solidFill>
                <a:effectLst/>
                <a:latin typeface="Comic Sans MS" panose="030F0902030302020204" pitchFamily="66" charset="0"/>
              </a:rPr>
              <a:t>: like </a:t>
            </a:r>
            <a:r>
              <a:rPr lang="it-IT" altLang="it-IT" sz="2800" dirty="0" err="1">
                <a:solidFill>
                  <a:srgbClr val="000000"/>
                </a:solidFill>
                <a:effectLst/>
                <a:latin typeface="Comic Sans MS" panose="030F0902030302020204" pitchFamily="66" charset="0"/>
              </a:rPr>
              <a:t>true</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vowels</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they</a:t>
            </a:r>
            <a:r>
              <a:rPr lang="it-IT" altLang="it-IT" sz="2800" dirty="0">
                <a:solidFill>
                  <a:srgbClr val="000000"/>
                </a:solidFill>
                <a:effectLst/>
                <a:latin typeface="Comic Sans MS" panose="030F0902030302020204" pitchFamily="66" charset="0"/>
              </a:rPr>
              <a:t> are </a:t>
            </a:r>
            <a:r>
              <a:rPr lang="it-IT" altLang="it-IT" sz="2800" dirty="0" err="1">
                <a:solidFill>
                  <a:srgbClr val="000000"/>
                </a:solidFill>
                <a:effectLst/>
                <a:latin typeface="Comic Sans MS" panose="030F0902030302020204" pitchFamily="66" charset="0"/>
              </a:rPr>
              <a:t>produced</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without</a:t>
            </a:r>
            <a:r>
              <a:rPr lang="it-IT" altLang="it-IT" sz="2800" dirty="0">
                <a:solidFill>
                  <a:srgbClr val="000000"/>
                </a:solidFill>
                <a:effectLst/>
                <a:latin typeface="Comic Sans MS" panose="030F0902030302020204" pitchFamily="66" charset="0"/>
              </a:rPr>
              <a:t> a major </a:t>
            </a:r>
            <a:r>
              <a:rPr lang="it-IT" altLang="it-IT" sz="2800" dirty="0" err="1">
                <a:solidFill>
                  <a:srgbClr val="000000"/>
                </a:solidFill>
                <a:effectLst/>
                <a:latin typeface="Comic Sans MS" panose="030F0902030302020204" pitchFamily="66" charset="0"/>
              </a:rPr>
              <a:t>obstruction</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since</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there</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is</a:t>
            </a:r>
            <a:r>
              <a:rPr lang="it-IT" altLang="it-IT" sz="2800" dirty="0">
                <a:solidFill>
                  <a:srgbClr val="000000"/>
                </a:solidFill>
                <a:effectLst/>
                <a:latin typeface="Comic Sans MS" panose="030F0902030302020204" pitchFamily="66" charset="0"/>
              </a:rPr>
              <a:t> gap in the point of </a:t>
            </a:r>
            <a:r>
              <a:rPr lang="it-IT" altLang="it-IT" sz="2800" dirty="0" err="1">
                <a:solidFill>
                  <a:srgbClr val="000000"/>
                </a:solidFill>
                <a:effectLst/>
                <a:latin typeface="Comic Sans MS" panose="030F0902030302020204" pitchFamily="66" charset="0"/>
              </a:rPr>
              <a:t>articulation</a:t>
            </a:r>
            <a:r>
              <a:rPr lang="it-IT" altLang="it-IT" sz="2800" dirty="0">
                <a:solidFill>
                  <a:srgbClr val="000000"/>
                </a:solidFill>
                <a:effectLst/>
                <a:latin typeface="Comic Sans MS" panose="030F0902030302020204" pitchFamily="66" charset="0"/>
              </a:rPr>
              <a:t>, the </a:t>
            </a:r>
            <a:r>
              <a:rPr lang="it-IT" altLang="it-IT" sz="2800" dirty="0" err="1">
                <a:solidFill>
                  <a:srgbClr val="000000"/>
                </a:solidFill>
                <a:effectLst/>
                <a:latin typeface="Comic Sans MS" panose="030F0902030302020204" pitchFamily="66" charset="0"/>
              </a:rPr>
              <a:t>airflow</a:t>
            </a:r>
            <a:r>
              <a:rPr lang="it-IT" altLang="it-IT" sz="2800" dirty="0">
                <a:solidFill>
                  <a:srgbClr val="000000"/>
                </a:solidFill>
                <a:effectLst/>
                <a:latin typeface="Comic Sans MS" panose="030F0902030302020204" pitchFamily="66" charset="0"/>
              </a:rPr>
              <a:t> can </a:t>
            </a:r>
            <a:r>
              <a:rPr lang="it-IT" altLang="it-IT" sz="2800" dirty="0" err="1">
                <a:solidFill>
                  <a:srgbClr val="000000"/>
                </a:solidFill>
                <a:effectLst/>
                <a:latin typeface="Comic Sans MS" panose="030F0902030302020204" pitchFamily="66" charset="0"/>
              </a:rPr>
              <a:t>escape</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freely</a:t>
            </a:r>
            <a:r>
              <a:rPr lang="it-IT" altLang="it-IT" sz="2800" dirty="0">
                <a:solidFill>
                  <a:srgbClr val="000000"/>
                </a:solidFill>
                <a:effectLst/>
                <a:latin typeface="Comic Sans MS" panose="030F0902030302020204" pitchFamily="66" charset="0"/>
              </a:rPr>
              <a:t>. </a:t>
            </a:r>
            <a:br>
              <a:rPr lang="it-IT" altLang="it-IT" sz="2800" dirty="0">
                <a:solidFill>
                  <a:srgbClr val="000000"/>
                </a:solidFill>
                <a:effectLst/>
                <a:latin typeface="Comic Sans MS" panose="030F0902030302020204" pitchFamily="66" charset="0"/>
              </a:rPr>
            </a:br>
            <a:br>
              <a:rPr lang="it-IT" altLang="it-IT" sz="2800" dirty="0">
                <a:solidFill>
                  <a:srgbClr val="000000"/>
                </a:solidFill>
                <a:effectLst/>
                <a:latin typeface="Comic Sans MS" panose="030F0902030302020204" pitchFamily="66" charset="0"/>
              </a:rPr>
            </a:br>
            <a:r>
              <a:rPr lang="it-IT" altLang="it-IT" sz="2800" dirty="0" err="1">
                <a:solidFill>
                  <a:srgbClr val="000000"/>
                </a:solidFill>
                <a:effectLst/>
                <a:latin typeface="Comic Sans MS" panose="030F0902030302020204" pitchFamily="66" charset="0"/>
              </a:rPr>
              <a:t>Unlike</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true</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vowels</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they</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never</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form</a:t>
            </a:r>
            <a:r>
              <a:rPr lang="it-IT" altLang="it-IT" sz="2800" dirty="0">
                <a:solidFill>
                  <a:srgbClr val="000000"/>
                </a:solidFill>
                <a:effectLst/>
                <a:latin typeface="Comic Sans MS" panose="030F0902030302020204" pitchFamily="66" charset="0"/>
              </a:rPr>
              <a:t> the </a:t>
            </a:r>
            <a:r>
              <a:rPr lang="it-IT" altLang="it-IT" sz="2800" b="1" dirty="0" err="1">
                <a:solidFill>
                  <a:srgbClr val="FF0000"/>
                </a:solidFill>
                <a:effectLst/>
                <a:latin typeface="Comic Sans MS" panose="030F0902030302020204" pitchFamily="66" charset="0"/>
              </a:rPr>
              <a:t>nucleous</a:t>
            </a:r>
            <a:r>
              <a:rPr lang="it-IT" altLang="it-IT" sz="2800" b="1" dirty="0">
                <a:solidFill>
                  <a:srgbClr val="FF0000"/>
                </a:solidFill>
                <a:effectLst/>
                <a:latin typeface="Comic Sans MS" panose="030F0902030302020204" pitchFamily="66" charset="0"/>
              </a:rPr>
              <a:t> of a </a:t>
            </a:r>
            <a:r>
              <a:rPr lang="it-IT" altLang="it-IT" sz="2800" b="1" dirty="0" err="1">
                <a:solidFill>
                  <a:srgbClr val="FF0000"/>
                </a:solidFill>
                <a:effectLst/>
                <a:latin typeface="Comic Sans MS" panose="030F0902030302020204" pitchFamily="66" charset="0"/>
              </a:rPr>
              <a:t>syllable</a:t>
            </a:r>
            <a:r>
              <a:rPr lang="it-IT" altLang="it-IT" sz="2800" dirty="0">
                <a:solidFill>
                  <a:srgbClr val="000000"/>
                </a:solidFill>
                <a:effectLst/>
                <a:latin typeface="Comic Sans MS" panose="030F0902030302020204" pitchFamily="66" charset="0"/>
              </a:rPr>
              <a:t> (week, </a:t>
            </a:r>
            <a:r>
              <a:rPr lang="it-IT" altLang="it-IT" sz="2800" dirty="0" err="1">
                <a:solidFill>
                  <a:srgbClr val="000000"/>
                </a:solidFill>
                <a:effectLst/>
                <a:latin typeface="Comic Sans MS" panose="030F0902030302020204" pitchFamily="66" charset="0"/>
              </a:rPr>
              <a:t>yellow</a:t>
            </a:r>
            <a:r>
              <a:rPr lang="it-IT" altLang="it-IT" sz="2800" dirty="0">
                <a:solidFill>
                  <a:srgbClr val="000000"/>
                </a:solidFill>
                <a:effectLst/>
                <a:latin typeface="Comic Sans MS" panose="030F0902030302020204" pitchFamily="66" charset="0"/>
              </a:rPr>
              <a:t>), and </a:t>
            </a:r>
            <a:r>
              <a:rPr lang="it-IT" altLang="it-IT" sz="2800" dirty="0" err="1">
                <a:solidFill>
                  <a:srgbClr val="000000"/>
                </a:solidFill>
                <a:effectLst/>
                <a:latin typeface="Comic Sans MS" panose="030F0902030302020204" pitchFamily="66" charset="0"/>
              </a:rPr>
              <a:t>they</a:t>
            </a:r>
            <a:r>
              <a:rPr lang="it-IT" altLang="it-IT" sz="2800" dirty="0">
                <a:solidFill>
                  <a:srgbClr val="000000"/>
                </a:solidFill>
                <a:effectLst/>
                <a:latin typeface="Comic Sans MS" panose="030F0902030302020204" pitchFamily="66" charset="0"/>
              </a:rPr>
              <a:t> are </a:t>
            </a:r>
            <a:r>
              <a:rPr lang="it-IT" altLang="it-IT" sz="2800" dirty="0" err="1">
                <a:solidFill>
                  <a:srgbClr val="000000"/>
                </a:solidFill>
                <a:effectLst/>
                <a:latin typeface="Comic Sans MS" panose="030F0902030302020204" pitchFamily="66" charset="0"/>
              </a:rPr>
              <a:t>usually</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considered</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consonant</a:t>
            </a:r>
            <a:r>
              <a:rPr lang="it-IT" altLang="it-IT" sz="2800" dirty="0">
                <a:solidFill>
                  <a:srgbClr val="000000"/>
                </a:solidFill>
                <a:effectLst/>
                <a:latin typeface="Comic Sans MS" panose="030F0902030302020204" pitchFamily="66" charset="0"/>
              </a:rPr>
              <a:t> and are </a:t>
            </a:r>
            <a:r>
              <a:rPr lang="it-IT" altLang="it-IT" sz="2800" dirty="0" err="1">
                <a:solidFill>
                  <a:srgbClr val="000000"/>
                </a:solidFill>
                <a:effectLst/>
                <a:latin typeface="Comic Sans MS" panose="030F0902030302020204" pitchFamily="66" charset="0"/>
              </a:rPr>
              <a:t>called</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thus</a:t>
            </a:r>
            <a:r>
              <a:rPr lang="it-IT" altLang="it-IT" sz="2800" dirty="0">
                <a:solidFill>
                  <a:srgbClr val="000000"/>
                </a:solidFill>
                <a:effectLst/>
                <a:latin typeface="Comic Sans MS" panose="030F0902030302020204" pitchFamily="66" charset="0"/>
              </a:rPr>
              <a:t> </a:t>
            </a:r>
            <a:r>
              <a:rPr lang="it-IT" altLang="it-IT" sz="2800" dirty="0" err="1">
                <a:solidFill>
                  <a:srgbClr val="000000"/>
                </a:solidFill>
                <a:effectLst/>
                <a:latin typeface="Comic Sans MS" panose="030F0902030302020204" pitchFamily="66" charset="0"/>
              </a:rPr>
              <a:t>semiconsonant</a:t>
            </a:r>
            <a:r>
              <a:rPr lang="it-IT" altLang="it-IT" sz="2800" dirty="0">
                <a:solidFill>
                  <a:srgbClr val="000000"/>
                </a:solidFill>
                <a:effectLst/>
                <a:latin typeface="Comic Sans MS" panose="030F0902030302020204" pitchFamily="66" charset="0"/>
              </a:rPr>
              <a:t>.      </a:t>
            </a:r>
            <a:br>
              <a:rPr lang="it-IT" altLang="it-IT" sz="2800" dirty="0">
                <a:solidFill>
                  <a:srgbClr val="000000"/>
                </a:solidFill>
                <a:effectLst/>
                <a:latin typeface="Comic Sans MS" panose="030F0902030302020204" pitchFamily="66" charset="0"/>
              </a:rPr>
            </a:br>
            <a:r>
              <a:rPr lang="it-IT" altLang="it-IT" sz="3200" dirty="0">
                <a:solidFill>
                  <a:srgbClr val="000000"/>
                </a:solidFill>
                <a:effectLst/>
                <a:latin typeface="Comic Sans MS" panose="030F0902030302020204" pitchFamily="66" charset="0"/>
              </a:rPr>
              <a:t> </a:t>
            </a:r>
            <a:br>
              <a:rPr lang="it-IT" altLang="it-IT" sz="3200" dirty="0">
                <a:solidFill>
                  <a:srgbClr val="000000"/>
                </a:solidFill>
                <a:effectLst/>
                <a:latin typeface="Comic Sans MS" panose="030F0902030302020204" pitchFamily="66" charset="0"/>
              </a:rPr>
            </a:br>
            <a:br>
              <a:rPr lang="it-IT" altLang="it-IT" sz="3200" dirty="0">
                <a:solidFill>
                  <a:srgbClr val="000000"/>
                </a:solidFill>
                <a:effectLst/>
                <a:latin typeface="Comic Sans MS" panose="030F0902030302020204" pitchFamily="66" charset="0"/>
              </a:rPr>
            </a:br>
            <a:r>
              <a:rPr lang="it-IT" altLang="it-IT" sz="3200" dirty="0">
                <a:solidFill>
                  <a:srgbClr val="000000"/>
                </a:solidFill>
                <a:effectLst/>
                <a:latin typeface="Comic Sans MS" panose="030F0902030302020204" pitchFamily="66" charset="0"/>
              </a:rPr>
              <a:t> </a:t>
            </a:r>
            <a:br>
              <a:rPr lang="it-IT" altLang="it-IT" sz="3200" dirty="0">
                <a:solidFill>
                  <a:srgbClr val="000000"/>
                </a:solidFill>
                <a:effectLst/>
                <a:latin typeface="Comic Sans MS" panose="030F0902030302020204" pitchFamily="66" charset="0"/>
              </a:rPr>
            </a:br>
            <a:endParaRPr lang="it-IT" altLang="it-IT" sz="3200" dirty="0">
              <a:solidFill>
                <a:srgbClr val="000000"/>
              </a:solidFill>
              <a:effectLst/>
              <a:latin typeface="Comic Sans MS" panose="030F0902030302020204" pitchFamily="66" charset="0"/>
            </a:endParaRPr>
          </a:p>
        </p:txBody>
      </p:sp>
      <p:sp>
        <p:nvSpPr>
          <p:cNvPr id="2" name="Rettangolo 1">
            <a:extLst>
              <a:ext uri="{FF2B5EF4-FFF2-40B4-BE49-F238E27FC236}">
                <a16:creationId xmlns:a16="http://schemas.microsoft.com/office/drawing/2014/main" id="{C6C8CC19-1CE9-3267-996B-C1125850CE0E}"/>
              </a:ext>
            </a:extLst>
          </p:cNvPr>
          <p:cNvSpPr/>
          <p:nvPr/>
        </p:nvSpPr>
        <p:spPr>
          <a:xfrm>
            <a:off x="2627313" y="28575"/>
            <a:ext cx="3889375" cy="447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it-IT" dirty="0" err="1"/>
              <a:t>Classification</a:t>
            </a:r>
            <a:r>
              <a:rPr lang="it-IT" dirty="0"/>
              <a:t> </a:t>
            </a:r>
            <a:r>
              <a:rPr lang="it-IT" dirty="0" err="1"/>
              <a:t>of</a:t>
            </a:r>
            <a:r>
              <a:rPr lang="it-IT" dirty="0"/>
              <a:t> </a:t>
            </a:r>
            <a:r>
              <a:rPr lang="it-IT" dirty="0" err="1"/>
              <a:t>consonants</a:t>
            </a: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ppt_w</p:attrName>
                                        </p:attrNameLst>
                                      </p:cBhvr>
                                      <p:tavLst>
                                        <p:tav tm="0">
                                          <p:val>
                                            <p:fltVal val="0"/>
                                          </p:val>
                                        </p:tav>
                                        <p:tav tm="100000">
                                          <p:val>
                                            <p:strVal val="#ppt_w"/>
                                          </p:val>
                                        </p:tav>
                                      </p:tavLst>
                                    </p:anim>
                                    <p:anim calcmode="lin" valueType="num">
                                      <p:cBhvr>
                                        <p:cTn id="8" dur="1000" fill="hold"/>
                                        <p:tgtEl>
                                          <p:spTgt spid="5122"/>
                                        </p:tgtEl>
                                        <p:attrNameLst>
                                          <p:attrName>ppt_h</p:attrName>
                                        </p:attrNameLst>
                                      </p:cBhvr>
                                      <p:tavLst>
                                        <p:tav tm="0">
                                          <p:val>
                                            <p:fltVal val="0"/>
                                          </p:val>
                                        </p:tav>
                                        <p:tav tm="100000">
                                          <p:val>
                                            <p:strVal val="#ppt_h"/>
                                          </p:val>
                                        </p:tav>
                                      </p:tavLst>
                                    </p:anim>
                                    <p:anim calcmode="lin" valueType="num">
                                      <p:cBhvr>
                                        <p:cTn id="9" dur="1000" fill="hold"/>
                                        <p:tgtEl>
                                          <p:spTgt spid="512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122"/>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DATTILO.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89444C67-9E34-E0BE-71B4-ECFAED899E1C}"/>
              </a:ext>
            </a:extLst>
          </p:cNvPr>
          <p:cNvSpPr>
            <a:spLocks noGrp="1"/>
          </p:cNvSpPr>
          <p:nvPr>
            <p:ph type="sldNum" sz="quarter" idx="12"/>
          </p:nvPr>
        </p:nvSpPr>
        <p:spPr/>
        <p:txBody>
          <a:bodyPr/>
          <a:lstStyle>
            <a:lvl1pPr>
              <a:spcBef>
                <a:spcPct val="20000"/>
              </a:spcBef>
              <a:buClr>
                <a:schemeClr val="hlink"/>
              </a:buClr>
              <a:buSzPct val="70000"/>
              <a:buFont typeface="Wingdings" pitchFamily="2" charset="2"/>
              <a:buChar char="u"/>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lr>
                <a:schemeClr val="tx2"/>
              </a:buClr>
              <a:buSzPct val="70000"/>
              <a:buFont typeface="Wingdings" pitchFamily="2" charset="2"/>
              <a:buChar char="u"/>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lr>
                <a:schemeClr val="folHlink"/>
              </a:buClr>
              <a:buSzPct val="70000"/>
              <a:buFont typeface="Wingdings" pitchFamily="2" charset="2"/>
              <a:buChar char="u"/>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70000"/>
              <a:buFont typeface="Wingdings" pitchFamily="2" charset="2"/>
              <a:buChar char="u"/>
              <a:defRPr sz="2000">
                <a:solidFill>
                  <a:schemeClr val="tx1"/>
                </a:solidFill>
                <a:latin typeface="Verdana" panose="020B0604030504040204" pitchFamily="34" charset="0"/>
              </a:defRPr>
            </a:lvl9pPr>
          </a:lstStyle>
          <a:p>
            <a:pPr>
              <a:spcBef>
                <a:spcPct val="0"/>
              </a:spcBef>
              <a:buClrTx/>
              <a:buSzTx/>
              <a:buFontTx/>
              <a:buNone/>
              <a:defRPr/>
            </a:pPr>
            <a:fld id="{0E02C611-A44B-4B4B-9347-8394C706C204}" type="slidenum">
              <a:rPr lang="it-IT" altLang="it-IT" sz="1200" smtClean="0"/>
              <a:pPr>
                <a:spcBef>
                  <a:spcPct val="0"/>
                </a:spcBef>
                <a:buClrTx/>
                <a:buSzTx/>
                <a:buFontTx/>
                <a:buNone/>
                <a:defRPr/>
              </a:pPr>
              <a:t>9</a:t>
            </a:fld>
            <a:endParaRPr lang="it-IT" altLang="it-IT" sz="1200"/>
          </a:p>
        </p:txBody>
      </p:sp>
      <p:sp>
        <p:nvSpPr>
          <p:cNvPr id="5122" name="Rectangle 2">
            <a:extLst>
              <a:ext uri="{FF2B5EF4-FFF2-40B4-BE49-F238E27FC236}">
                <a16:creationId xmlns:a16="http://schemas.microsoft.com/office/drawing/2014/main" id="{CB48F1F4-6144-411F-60DA-2F0AEC6CD328}"/>
              </a:ext>
            </a:extLst>
          </p:cNvPr>
          <p:cNvSpPr>
            <a:spLocks noGrp="1" noChangeArrowheads="1"/>
          </p:cNvSpPr>
          <p:nvPr>
            <p:ph type="title" idx="4294967295"/>
          </p:nvPr>
        </p:nvSpPr>
        <p:spPr>
          <a:xfrm>
            <a:off x="250825" y="476250"/>
            <a:ext cx="8893175" cy="597693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sz="3200">
              <a:solidFill>
                <a:srgbClr val="000000"/>
              </a:solidFill>
              <a:effectLst/>
              <a:latin typeface="Comic Sans MS" panose="030F0902030302020204" pitchFamily="66" charset="0"/>
            </a:endParaRPr>
          </a:p>
        </p:txBody>
      </p:sp>
      <p:pic>
        <p:nvPicPr>
          <p:cNvPr id="29699" name="Picture 2">
            <a:extLst>
              <a:ext uri="{FF2B5EF4-FFF2-40B4-BE49-F238E27FC236}">
                <a16:creationId xmlns:a16="http://schemas.microsoft.com/office/drawing/2014/main" id="{47D89033-2399-5615-5344-D1D21CFF99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476250"/>
            <a:ext cx="8124825" cy="6200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a:extLst>
              <a:ext uri="{FF2B5EF4-FFF2-40B4-BE49-F238E27FC236}">
                <a16:creationId xmlns:a16="http://schemas.microsoft.com/office/drawing/2014/main" id="{CC1A07E1-2439-ABA7-B650-378EC139DCD5}"/>
              </a:ext>
            </a:extLst>
          </p:cNvPr>
          <p:cNvSpPr/>
          <p:nvPr/>
        </p:nvSpPr>
        <p:spPr>
          <a:xfrm>
            <a:off x="2627313" y="28575"/>
            <a:ext cx="3889375" cy="447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it-IT" dirty="0"/>
              <a:t>The </a:t>
            </a:r>
            <a:r>
              <a:rPr lang="it-IT" dirty="0" err="1"/>
              <a:t>organs</a:t>
            </a:r>
            <a:r>
              <a:rPr lang="it-IT" dirty="0"/>
              <a:t> of </a:t>
            </a:r>
            <a:r>
              <a:rPr lang="it-IT" dirty="0" err="1"/>
              <a:t>articulation</a:t>
            </a: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nodePh="1">
                                  <p:stCondLst>
                                    <p:cond delay="0"/>
                                  </p:stCondLst>
                                  <p:endCondLst>
                                    <p:cond evt="begin" delay="0">
                                      <p:tn val="5"/>
                                    </p:cond>
                                  </p:end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ppt_w</p:attrName>
                                        </p:attrNameLst>
                                      </p:cBhvr>
                                      <p:tavLst>
                                        <p:tav tm="0">
                                          <p:val>
                                            <p:fltVal val="0"/>
                                          </p:val>
                                        </p:tav>
                                        <p:tav tm="100000">
                                          <p:val>
                                            <p:strVal val="#ppt_w"/>
                                          </p:val>
                                        </p:tav>
                                      </p:tavLst>
                                    </p:anim>
                                    <p:anim calcmode="lin" valueType="num">
                                      <p:cBhvr>
                                        <p:cTn id="8" dur="1000" fill="hold"/>
                                        <p:tgtEl>
                                          <p:spTgt spid="5122"/>
                                        </p:tgtEl>
                                        <p:attrNameLst>
                                          <p:attrName>ppt_h</p:attrName>
                                        </p:attrNameLst>
                                      </p:cBhvr>
                                      <p:tavLst>
                                        <p:tav tm="0">
                                          <p:val>
                                            <p:fltVal val="0"/>
                                          </p:val>
                                        </p:tav>
                                        <p:tav tm="100000">
                                          <p:val>
                                            <p:strVal val="#ppt_h"/>
                                          </p:val>
                                        </p:tav>
                                      </p:tavLst>
                                    </p:anim>
                                    <p:anim calcmode="lin" valueType="num">
                                      <p:cBhvr>
                                        <p:cTn id="9" dur="1000" fill="hold"/>
                                        <p:tgtEl>
                                          <p:spTgt spid="512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122"/>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DATTILO.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utoUpdateAnimBg="0"/>
    </p:bldLst>
  </p:timing>
</p:sld>
</file>

<file path=ppt/theme/theme1.xml><?xml version="1.0" encoding="utf-8"?>
<a:theme xmlns:a="http://schemas.openxmlformats.org/drawingml/2006/main" name="Scogliera">
  <a:themeElements>
    <a:clrScheme name="Scogliera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fontScheme name="Scogliera">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cogliera 1">
        <a:dk1>
          <a:srgbClr val="5B5B49"/>
        </a:dk1>
        <a:lt1>
          <a:srgbClr val="DDDDDD"/>
        </a:lt1>
        <a:dk2>
          <a:srgbClr val="2B2A00"/>
        </a:dk2>
        <a:lt2>
          <a:srgbClr val="E0DFBE"/>
        </a:lt2>
        <a:accent1>
          <a:srgbClr val="878543"/>
        </a:accent1>
        <a:accent2>
          <a:srgbClr val="716E00"/>
        </a:accent2>
        <a:accent3>
          <a:srgbClr val="ACACAA"/>
        </a:accent3>
        <a:accent4>
          <a:srgbClr val="BDBDBD"/>
        </a:accent4>
        <a:accent5>
          <a:srgbClr val="C3C2B0"/>
        </a:accent5>
        <a:accent6>
          <a:srgbClr val="666300"/>
        </a:accent6>
        <a:hlink>
          <a:srgbClr val="CC9900"/>
        </a:hlink>
        <a:folHlink>
          <a:srgbClr val="996600"/>
        </a:folHlink>
      </a:clrScheme>
      <a:clrMap bg1="dk2" tx1="lt1" bg2="dk1" tx2="lt2" accent1="accent1" accent2="accent2" accent3="accent3" accent4="accent4" accent5="accent5" accent6="accent6" hlink="hlink" folHlink="folHlink"/>
    </a:extraClrScheme>
    <a:extraClrScheme>
      <a:clrScheme name="Scogliera 2">
        <a:dk1>
          <a:srgbClr val="746354"/>
        </a:dk1>
        <a:lt1>
          <a:srgbClr val="FFFFFF"/>
        </a:lt1>
        <a:dk2>
          <a:srgbClr val="523E26"/>
        </a:dk2>
        <a:lt2>
          <a:srgbClr val="E1DFAF"/>
        </a:lt2>
        <a:accent1>
          <a:srgbClr val="CC9900"/>
        </a:accent1>
        <a:accent2>
          <a:srgbClr val="669900"/>
        </a:accent2>
        <a:accent3>
          <a:srgbClr val="B3AFAC"/>
        </a:accent3>
        <a:accent4>
          <a:srgbClr val="DADADA"/>
        </a:accent4>
        <a:accent5>
          <a:srgbClr val="E2CAAA"/>
        </a:accent5>
        <a:accent6>
          <a:srgbClr val="5C8A00"/>
        </a:accent6>
        <a:hlink>
          <a:srgbClr val="CCCC00"/>
        </a:hlink>
        <a:folHlink>
          <a:srgbClr val="AC7934"/>
        </a:folHlink>
      </a:clrScheme>
      <a:clrMap bg1="dk2" tx1="lt1" bg2="dk1" tx2="lt2" accent1="accent1" accent2="accent2" accent3="accent3" accent4="accent4" accent5="accent5" accent6="accent6" hlink="hlink" folHlink="folHlink"/>
    </a:extraClrScheme>
    <a:extraClrScheme>
      <a:clrScheme name="Scogliera 3">
        <a:dk1>
          <a:srgbClr val="667B5B"/>
        </a:dk1>
        <a:lt1>
          <a:srgbClr val="E6E6DA"/>
        </a:lt1>
        <a:dk2>
          <a:srgbClr val="295200"/>
        </a:dk2>
        <a:lt2>
          <a:srgbClr val="F3F2D9"/>
        </a:lt2>
        <a:accent1>
          <a:srgbClr val="808000"/>
        </a:accent1>
        <a:accent2>
          <a:srgbClr val="838D75"/>
        </a:accent2>
        <a:accent3>
          <a:srgbClr val="ACB3AA"/>
        </a:accent3>
        <a:accent4>
          <a:srgbClr val="C4C4BA"/>
        </a:accent4>
        <a:accent5>
          <a:srgbClr val="C0C0AA"/>
        </a:accent5>
        <a:accent6>
          <a:srgbClr val="767F69"/>
        </a:accent6>
        <a:hlink>
          <a:srgbClr val="33CC33"/>
        </a:hlink>
        <a:folHlink>
          <a:srgbClr val="339966"/>
        </a:folHlink>
      </a:clrScheme>
      <a:clrMap bg1="dk2" tx1="lt1" bg2="dk1" tx2="lt2" accent1="accent1" accent2="accent2" accent3="accent3" accent4="accent4" accent5="accent5" accent6="accent6" hlink="hlink" folHlink="folHlink"/>
    </a:extraClrScheme>
    <a:extraClrScheme>
      <a:clrScheme name="Scogliera 4">
        <a:dk1>
          <a:srgbClr val="86615A"/>
        </a:dk1>
        <a:lt1>
          <a:srgbClr val="FFFFFF"/>
        </a:lt1>
        <a:dk2>
          <a:srgbClr val="633427"/>
        </a:dk2>
        <a:lt2>
          <a:srgbClr val="E9DDCD"/>
        </a:lt2>
        <a:accent1>
          <a:srgbClr val="A34545"/>
        </a:accent1>
        <a:accent2>
          <a:srgbClr val="C86400"/>
        </a:accent2>
        <a:accent3>
          <a:srgbClr val="B7AEAC"/>
        </a:accent3>
        <a:accent4>
          <a:srgbClr val="DADADA"/>
        </a:accent4>
        <a:accent5>
          <a:srgbClr val="CEB0B0"/>
        </a:accent5>
        <a:accent6>
          <a:srgbClr val="B55A00"/>
        </a:accent6>
        <a:hlink>
          <a:srgbClr val="ECAE00"/>
        </a:hlink>
        <a:folHlink>
          <a:srgbClr val="BAA88A"/>
        </a:folHlink>
      </a:clrScheme>
      <a:clrMap bg1="dk2" tx1="lt1" bg2="dk1" tx2="lt2" accent1="accent1" accent2="accent2" accent3="accent3" accent4="accent4" accent5="accent5" accent6="accent6" hlink="hlink" folHlink="folHlink"/>
    </a:extraClrScheme>
    <a:extraClrScheme>
      <a:clrScheme name="Scogliera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clrMap bg1="dk2" tx1="lt1" bg2="dk1" tx2="lt2" accent1="accent1" accent2="accent2" accent3="accent3" accent4="accent4" accent5="accent5" accent6="accent6" hlink="hlink" folHlink="folHlink"/>
    </a:extraClrScheme>
    <a:extraClrScheme>
      <a:clrScheme name="Scogliera 6">
        <a:dk1>
          <a:srgbClr val="B8A47C"/>
        </a:dk1>
        <a:lt1>
          <a:srgbClr val="FFFFFF"/>
        </a:lt1>
        <a:dk2>
          <a:srgbClr val="A68A58"/>
        </a:dk2>
        <a:lt2>
          <a:srgbClr val="DAD79C"/>
        </a:lt2>
        <a:accent1>
          <a:srgbClr val="816B35"/>
        </a:accent1>
        <a:accent2>
          <a:srgbClr val="FFCC00"/>
        </a:accent2>
        <a:accent3>
          <a:srgbClr val="D0C4B4"/>
        </a:accent3>
        <a:accent4>
          <a:srgbClr val="DADADA"/>
        </a:accent4>
        <a:accent5>
          <a:srgbClr val="C1BAAE"/>
        </a:accent5>
        <a:accent6>
          <a:srgbClr val="E7B900"/>
        </a:accent6>
        <a:hlink>
          <a:srgbClr val="0066CC"/>
        </a:hlink>
        <a:folHlink>
          <a:srgbClr val="009900"/>
        </a:folHlink>
      </a:clrScheme>
      <a:clrMap bg1="dk2" tx1="lt1" bg2="dk1" tx2="lt2" accent1="accent1" accent2="accent2" accent3="accent3" accent4="accent4" accent5="accent5" accent6="accent6" hlink="hlink" folHlink="folHlink"/>
    </a:extraClrScheme>
    <a:extraClrScheme>
      <a:clrScheme name="Scogliera 7">
        <a:dk1>
          <a:srgbClr val="336699"/>
        </a:dk1>
        <a:lt1>
          <a:srgbClr val="F8F8F8"/>
        </a:lt1>
        <a:dk2>
          <a:srgbClr val="003366"/>
        </a:dk2>
        <a:lt2>
          <a:srgbClr val="D1DDD4"/>
        </a:lt2>
        <a:accent1>
          <a:srgbClr val="3399FF"/>
        </a:accent1>
        <a:accent2>
          <a:srgbClr val="006699"/>
        </a:accent2>
        <a:accent3>
          <a:srgbClr val="AAADB8"/>
        </a:accent3>
        <a:accent4>
          <a:srgbClr val="D4D4D4"/>
        </a:accent4>
        <a:accent5>
          <a:srgbClr val="ADCAFF"/>
        </a:accent5>
        <a:accent6>
          <a:srgbClr val="005C8A"/>
        </a:accent6>
        <a:hlink>
          <a:srgbClr val="86C0CE"/>
        </a:hlink>
        <a:folHlink>
          <a:srgbClr val="0080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Cliff</Template>
  <TotalTime>782</TotalTime>
  <Words>2334</Words>
  <Application>Microsoft Macintosh PowerPoint</Application>
  <PresentationFormat>Presentazione su schermo (4:3)</PresentationFormat>
  <Paragraphs>145</Paragraphs>
  <Slides>35</Slides>
  <Notes>8</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35</vt:i4>
      </vt:variant>
    </vt:vector>
  </HeadingPairs>
  <TitlesOfParts>
    <vt:vector size="42" baseType="lpstr">
      <vt:lpstr>Verdana</vt:lpstr>
      <vt:lpstr>Arial</vt:lpstr>
      <vt:lpstr>Wingdings</vt:lpstr>
      <vt:lpstr>Times New Roman</vt:lpstr>
      <vt:lpstr>Book Antiqua</vt:lpstr>
      <vt:lpstr>Comic Sans MS</vt:lpstr>
      <vt:lpstr>Scogliera</vt:lpstr>
      <vt:lpstr>            Phonetics and Phonology  The two primary linguistic disciplines concerned with speech sounds:  Phonetics: forms of sounds (how they are produced, heard, etc.)  Phonology: functions of sounds (relates forms and functions)    </vt:lpstr>
      <vt:lpstr>            Phonetics and Phonology  The smallest  unit of Phonology is the phoneme:  the phoneme, which is an abstract idealized unit, has meaning-differentiation function.  The test for these smallest distinct units  is the minimal pair test, e.g. when a difference in sound structure causes a difference in meaning.  Ship [i], sheep [i:].       </vt:lpstr>
      <vt:lpstr>The sounds of English</vt:lpstr>
      <vt:lpstr>The sounds of English</vt:lpstr>
      <vt:lpstr>The sounds of English </vt:lpstr>
      <vt:lpstr> Consonants Sounds made with a certain amount of temporary block of the airflow through the mouth. </vt:lpstr>
      <vt:lpstr>Consonants</vt:lpstr>
      <vt:lpstr>    Semivowels : include bilabial [w] and the palatal [j]. [w] as in why and [j] as in you.   The reason why they are  called semivowels is their manner of articulation: like true vowels, they are produced without a major obstruction, since there is gap in the point of articulation, the airflow can escape freely.   Unlike true vowels, they never form the nucleous of a syllable (week, yellow), and they are usually considered consonant and are called thus semiconsonant.            </vt:lpstr>
      <vt:lpstr>Presentazione standard di PowerPoint</vt:lpstr>
      <vt:lpstr>Factors relevant for the classification of consonants include:  manner of articulation  place of articulation voicing</vt:lpstr>
      <vt:lpstr>Consonants</vt:lpstr>
      <vt:lpstr> manner of articulation: plosives, fricatives, affricates, nasals, laterals (liquids).       </vt:lpstr>
      <vt:lpstr>    Plosives: are made by completely blocking the airflow. There is a compression of air behind obstruction and a subsequently release of the compressed air in the form of ‘explosion’ (hence the term ‘plosive’.)   Place of articulation: bilabial [p] e [b] alveolar [t] e [d] velar [k] e [g]      </vt:lpstr>
      <vt:lpstr>     Velar  plosives:   [k] e [g] are articulated with the back of the tongue against the soft palate. The air is pressed for a short time and then breaks the obstruction with a slight explosion. In the case of [g] the vocal cords are vibrating.    Voiceless velar plosive: [k] voiced velar plosive: [g]         </vt:lpstr>
      <vt:lpstr>    Fricatives: are consonants that are produced by impeding, but not completely blocking the airflow. There are five point of articulation for fricatives in English: labio-dental [f] and [v], interdental [θ] and [ð], alveolar [s] and [z],  palate-alveolar              glottal               </vt:lpstr>
      <vt:lpstr>      Affricates are sounds similar to both plosives and fricatives: The air is trapped for a short time because of a complete obstruction, then the obstruction is released slowly and the friction is heard.  The point of articulation is the palate-alveolar. The voiceless affricate (tS) in chain , whereas [dg] as in jelly  is voiced.  Voiceless   palate-alveolar affricates      ;  Voiced palate-alveolar affricate      ;           </vt:lpstr>
      <vt:lpstr>   manner of articulation:  Nasals are consonants which, like plosives, are produced  by completely blocking the airstream. But there is an important difference: the airflow escapes through the nasal cavity (hence the term nasals) not through the mouth cavity.   There are three points of articulations for the nasal consonants in English: bilabial  [m], alveolar [n], and velar [ŋ]: .            </vt:lpstr>
      <vt:lpstr>The sounds of English</vt:lpstr>
      <vt:lpstr>Presentazione standard di PowerPoint</vt:lpstr>
      <vt:lpstr>Describing vowels</vt:lpstr>
      <vt:lpstr> Classification of vowels vowel quality</vt:lpstr>
      <vt:lpstr>Classification of vowels</vt:lpstr>
      <vt:lpstr>Describing vowels</vt:lpstr>
      <vt:lpstr>Describing vowels </vt:lpstr>
      <vt:lpstr>The sounds of English</vt:lpstr>
      <vt:lpstr>    The International Phonetic Alphabet Enables students and linguists to learn and record the pronunciation of languages accurately, thereby avoiding the confusion of inconsistent, conventional spellings.   One aim of the IPA was to provide a unique symbol for each distinctive sound in a language--that is, every sound, or phoneme, that serves to distinguish one word from another.      </vt:lpstr>
      <vt:lpstr>     Things you need to know: pho 1) Each syllable in English contains a vowel; 2) For breaking words into syllables it is the way you pronounce the words that is important, not the spelling. We focus on the number of vowel sounds not the letters; 3) Sometimes one vowel sound is made up of more then one vowel letter. For example in the word ‘laugh’ the two vowel letters ‘au’ form one sound. The letters ‘au’ make the single vowel sound /a:/ like in ‘car’. The word ‘laugh’ has therefore one syllable because we pronounce only one vowel sound. 4) Beware silent letters, like the words ‘late’ and ‘name’. ‘Late’ and ‘name’have one syllable as we only pronunce one vowel when we say these words. The letter ‘e’  is silent.  5) A diphthong vowel sound makes one syllable. For instance /ei/ makes one syllable in the word ‘rate’.     </vt:lpstr>
      <vt:lpstr>     Exercises: 1)  Say these words out loud and break them into syllables:  look; voice; walking; carpet; carefully; consistent;     </vt:lpstr>
      <vt:lpstr>     Exercises: 1)  Say these words out loud and break them into syllables:  look;  voice; wal.king;  car.pet;  care.fu.lly;  con.sis.tent;     </vt:lpstr>
      <vt:lpstr>     Exercises: 1)  Say these words out loud and break them into syllables:  dog;  meet; nice;  nicer;  project;  table;     </vt:lpstr>
      <vt:lpstr>     Exercises: 1)  Say these words out loud and break them into syllables:  dog;  meet; nice;  ni.cer;  pro.ject;  ta.ble;     </vt:lpstr>
      <vt:lpstr>     Exercises: 1)  Say these words out loud and break them into syllables:  reporter;  radio; adventure;  impossible;  operation;  discovery;     </vt:lpstr>
      <vt:lpstr>     Exercises: 1)  Say these words out loud and break them into syllables:  re.por.ter;  ra.di.o; ad.ven.ture;  im.pos.si.ble;  o.pe.ra.tion;  di.sco.ve.ry;     </vt:lpstr>
      <vt:lpstr>     Exercises: 1)  Say these words out loud and break them into syllables:  congratulations;  qualifications; undeniable;       </vt:lpstr>
      <vt:lpstr>     Exercises: 1)  Say these words out loud and break them into syllables:  con.gra.tu.la.tions;  qua.li.fi.ca.tion; un.de.ni.a.ble;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STRUCTURE OF ENGLISH</dc:title>
  <dc:creator>Maurizio</dc:creator>
  <cp:lastModifiedBy>Luisanna Fodde</cp:lastModifiedBy>
  <cp:revision>47</cp:revision>
  <dcterms:created xsi:type="dcterms:W3CDTF">1998-11-25T14:59:00Z</dcterms:created>
  <dcterms:modified xsi:type="dcterms:W3CDTF">2022-11-23T09:40:55Z</dcterms:modified>
</cp:coreProperties>
</file>