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compatMode="1" strictFirstAndLastChars="0" saveSubsetFonts="1">
  <p:sldMasterIdLst>
    <p:sldMasterId id="2147483651" r:id="rId1"/>
  </p:sldMasterIdLst>
  <p:notesMasterIdLst>
    <p:notesMasterId r:id="rId37"/>
  </p:notesMasterIdLst>
  <p:sldIdLst>
    <p:sldId id="316" r:id="rId2"/>
    <p:sldId id="344" r:id="rId3"/>
    <p:sldId id="345" r:id="rId4"/>
    <p:sldId id="318" r:id="rId5"/>
    <p:sldId id="317" r:id="rId6"/>
    <p:sldId id="308" r:id="rId7"/>
    <p:sldId id="310" r:id="rId8"/>
    <p:sldId id="338" r:id="rId9"/>
    <p:sldId id="307" r:id="rId10"/>
    <p:sldId id="319" r:id="rId11"/>
    <p:sldId id="309" r:id="rId12"/>
    <p:sldId id="320" r:id="rId13"/>
    <p:sldId id="321" r:id="rId14"/>
    <p:sldId id="324" r:id="rId15"/>
    <p:sldId id="325" r:id="rId16"/>
    <p:sldId id="330" r:id="rId17"/>
    <p:sldId id="331" r:id="rId18"/>
    <p:sldId id="261" r:id="rId19"/>
    <p:sldId id="312" r:id="rId20"/>
    <p:sldId id="313" r:id="rId21"/>
    <p:sldId id="339" r:id="rId22"/>
    <p:sldId id="340" r:id="rId23"/>
    <p:sldId id="314" r:id="rId24"/>
    <p:sldId id="315" r:id="rId25"/>
    <p:sldId id="311" r:id="rId26"/>
    <p:sldId id="306" r:id="rId27"/>
    <p:sldId id="348" r:id="rId28"/>
    <p:sldId id="349" r:id="rId29"/>
    <p:sldId id="350" r:id="rId30"/>
    <p:sldId id="351" r:id="rId31"/>
    <p:sldId id="354" r:id="rId32"/>
    <p:sldId id="352" r:id="rId33"/>
    <p:sldId id="355" r:id="rId34"/>
    <p:sldId id="353" r:id="rId35"/>
    <p:sldId id="356" r:id="rId36"/>
  </p:sldIdLst>
  <p:sldSz cx="9144000" cy="6858000" type="screen4x3"/>
  <p:notesSz cx="6858000" cy="9144000"/>
  <p:defaultTextStyle>
    <a:defPPr>
      <a:defRPr lang="it-IT"/>
    </a:defPPr>
    <a:lvl1pPr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autoAdjust="0"/>
    <p:restoredTop sz="94648" autoAdjust="0"/>
  </p:normalViewPr>
  <p:slideViewPr>
    <p:cSldViewPr>
      <p:cViewPr varScale="1">
        <p:scale>
          <a:sx n="112" d="100"/>
          <a:sy n="112" d="100"/>
        </p:scale>
        <p:origin x="1544"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3" d="100"/>
          <a:sy n="43" d="100"/>
        </p:scale>
        <p:origin x="-1422"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4996493A-1236-92EC-3665-49CF3E3012C1}"/>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defRPr>
            </a:lvl1pPr>
          </a:lstStyle>
          <a:p>
            <a:pPr>
              <a:defRPr/>
            </a:pPr>
            <a:endParaRPr lang="it-IT"/>
          </a:p>
        </p:txBody>
      </p:sp>
      <p:sp>
        <p:nvSpPr>
          <p:cNvPr id="7171" name="Rectangle 3">
            <a:extLst>
              <a:ext uri="{FF2B5EF4-FFF2-40B4-BE49-F238E27FC236}">
                <a16:creationId xmlns:a16="http://schemas.microsoft.com/office/drawing/2014/main" id="{58EB270B-F422-E858-C13D-BEB2BB3E39D7}"/>
              </a:ext>
            </a:extLst>
          </p:cNvPr>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defRPr>
            </a:lvl1pPr>
          </a:lstStyle>
          <a:p>
            <a:pPr>
              <a:defRPr/>
            </a:pPr>
            <a:endParaRPr lang="it-IT"/>
          </a:p>
        </p:txBody>
      </p:sp>
      <p:sp>
        <p:nvSpPr>
          <p:cNvPr id="13316" name="Rectangle 4">
            <a:extLst>
              <a:ext uri="{FF2B5EF4-FFF2-40B4-BE49-F238E27FC236}">
                <a16:creationId xmlns:a16="http://schemas.microsoft.com/office/drawing/2014/main" id="{340603EE-5F11-4C66-5067-CEAC06AE4F29}"/>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a:extLst>
              <a:ext uri="{FF2B5EF4-FFF2-40B4-BE49-F238E27FC236}">
                <a16:creationId xmlns:a16="http://schemas.microsoft.com/office/drawing/2014/main" id="{F78712A7-E7CD-DA8A-7EF3-88D282E69177}"/>
              </a:ext>
            </a:extLst>
          </p:cNvPr>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174" name="Rectangle 6">
            <a:extLst>
              <a:ext uri="{FF2B5EF4-FFF2-40B4-BE49-F238E27FC236}">
                <a16:creationId xmlns:a16="http://schemas.microsoft.com/office/drawing/2014/main" id="{C0DD1A42-5095-BBEA-96E0-FA5E2D72B58B}"/>
              </a:ext>
            </a:extLst>
          </p:cNvPr>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defRPr>
            </a:lvl1pPr>
          </a:lstStyle>
          <a:p>
            <a:pPr>
              <a:defRPr/>
            </a:pPr>
            <a:endParaRPr lang="it-IT"/>
          </a:p>
        </p:txBody>
      </p:sp>
      <p:sp>
        <p:nvSpPr>
          <p:cNvPr id="7175" name="Rectangle 7">
            <a:extLst>
              <a:ext uri="{FF2B5EF4-FFF2-40B4-BE49-F238E27FC236}">
                <a16:creationId xmlns:a16="http://schemas.microsoft.com/office/drawing/2014/main" id="{E529D1BC-9FE0-09E3-CDC8-5D74F67709A4}"/>
              </a:ext>
            </a:extLst>
          </p:cNvPr>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pPr>
              <a:defRPr/>
            </a:pPr>
            <a:fld id="{FC190A59-1C84-F845-8502-E4954FE9EB92}"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a:extLst>
              <a:ext uri="{FF2B5EF4-FFF2-40B4-BE49-F238E27FC236}">
                <a16:creationId xmlns:a16="http://schemas.microsoft.com/office/drawing/2014/main" id="{4BAA8B5F-B6C4-F3C3-6A34-0877B50BE315}"/>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fld id="{0D529B9D-372B-EA41-A8F8-1B8455A583A4}" type="slidenum">
              <a:rPr lang="it-IT" altLang="it-IT" smtClean="0">
                <a:latin typeface="Times New Roman" panose="02020603050405020304" pitchFamily="18" charset="0"/>
              </a:rPr>
              <a:pPr/>
              <a:t>1</a:t>
            </a:fld>
            <a:endParaRPr lang="it-IT" altLang="it-IT">
              <a:latin typeface="Times New Roman" panose="02020603050405020304" pitchFamily="18" charset="0"/>
            </a:endParaRPr>
          </a:p>
        </p:txBody>
      </p:sp>
      <p:sp>
        <p:nvSpPr>
          <p:cNvPr id="15362" name="Rectangle 2">
            <a:extLst>
              <a:ext uri="{FF2B5EF4-FFF2-40B4-BE49-F238E27FC236}">
                <a16:creationId xmlns:a16="http://schemas.microsoft.com/office/drawing/2014/main" id="{A066DBDA-87FF-B9F2-B0F2-313ECCC60844}"/>
              </a:ext>
            </a:extLst>
          </p:cNvPr>
          <p:cNvSpPr>
            <a:spLocks noChangeArrowheads="1" noTextEdit="1"/>
          </p:cNvSpPr>
          <p:nvPr>
            <p:ph type="sldImg"/>
          </p:nvPr>
        </p:nvSpPr>
        <p:spPr>
          <a:ln/>
        </p:spPr>
      </p:sp>
      <p:sp>
        <p:nvSpPr>
          <p:cNvPr id="15363" name="Rectangle 3">
            <a:extLst>
              <a:ext uri="{FF2B5EF4-FFF2-40B4-BE49-F238E27FC236}">
                <a16:creationId xmlns:a16="http://schemas.microsoft.com/office/drawing/2014/main" id="{9DE12729-551A-BBD9-8B70-31DB2FFE8F4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a:extLst>
              <a:ext uri="{FF2B5EF4-FFF2-40B4-BE49-F238E27FC236}">
                <a16:creationId xmlns:a16="http://schemas.microsoft.com/office/drawing/2014/main" id="{765F0D07-9A5A-6B11-4E65-900E57E119C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fld id="{6FFEFB31-6059-E942-9E0F-C64698155C2B}" type="slidenum">
              <a:rPr lang="it-IT" altLang="it-IT" smtClean="0">
                <a:latin typeface="Times New Roman" panose="02020603050405020304" pitchFamily="18" charset="0"/>
              </a:rPr>
              <a:pPr/>
              <a:t>2</a:t>
            </a:fld>
            <a:endParaRPr lang="it-IT" altLang="it-IT">
              <a:latin typeface="Times New Roman" panose="02020603050405020304" pitchFamily="18" charset="0"/>
            </a:endParaRPr>
          </a:p>
        </p:txBody>
      </p:sp>
      <p:sp>
        <p:nvSpPr>
          <p:cNvPr id="17410" name="Rectangle 2">
            <a:extLst>
              <a:ext uri="{FF2B5EF4-FFF2-40B4-BE49-F238E27FC236}">
                <a16:creationId xmlns:a16="http://schemas.microsoft.com/office/drawing/2014/main" id="{6807AD77-9AB0-D630-96E6-07A17EB700AE}"/>
              </a:ext>
            </a:extLst>
          </p:cNvPr>
          <p:cNvSpPr>
            <a:spLocks noChangeArrowheads="1" noTextEdit="1"/>
          </p:cNvSpPr>
          <p:nvPr>
            <p:ph type="sldImg"/>
          </p:nvPr>
        </p:nvSpPr>
        <p:spPr>
          <a:ln/>
        </p:spPr>
      </p:sp>
      <p:sp>
        <p:nvSpPr>
          <p:cNvPr id="17411" name="Rectangle 3">
            <a:extLst>
              <a:ext uri="{FF2B5EF4-FFF2-40B4-BE49-F238E27FC236}">
                <a16:creationId xmlns:a16="http://schemas.microsoft.com/office/drawing/2014/main" id="{0E4B8AC2-5209-7667-8B47-E26AE0C0FFD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a:extLst>
              <a:ext uri="{FF2B5EF4-FFF2-40B4-BE49-F238E27FC236}">
                <a16:creationId xmlns:a16="http://schemas.microsoft.com/office/drawing/2014/main" id="{B4C712D2-C26C-3319-F8CC-CB388FF79A0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fld id="{F44DBCC0-283F-6748-9624-A154FCE2A8F0}" type="slidenum">
              <a:rPr lang="it-IT" altLang="it-IT" smtClean="0">
                <a:latin typeface="Times New Roman" panose="02020603050405020304" pitchFamily="18" charset="0"/>
              </a:rPr>
              <a:pPr/>
              <a:t>3</a:t>
            </a:fld>
            <a:endParaRPr lang="it-IT" altLang="it-IT">
              <a:latin typeface="Times New Roman" panose="02020603050405020304" pitchFamily="18" charset="0"/>
            </a:endParaRPr>
          </a:p>
        </p:txBody>
      </p:sp>
      <p:sp>
        <p:nvSpPr>
          <p:cNvPr id="19458" name="Rectangle 2">
            <a:extLst>
              <a:ext uri="{FF2B5EF4-FFF2-40B4-BE49-F238E27FC236}">
                <a16:creationId xmlns:a16="http://schemas.microsoft.com/office/drawing/2014/main" id="{B3CEC287-73E9-ACED-7095-948CE35E5379}"/>
              </a:ext>
            </a:extLst>
          </p:cNvPr>
          <p:cNvSpPr>
            <a:spLocks noChangeArrowheads="1" noTextEdit="1"/>
          </p:cNvSpPr>
          <p:nvPr>
            <p:ph type="sldImg"/>
          </p:nvPr>
        </p:nvSpPr>
        <p:spPr>
          <a:ln/>
        </p:spPr>
      </p:sp>
      <p:sp>
        <p:nvSpPr>
          <p:cNvPr id="19459" name="Rectangle 3">
            <a:extLst>
              <a:ext uri="{FF2B5EF4-FFF2-40B4-BE49-F238E27FC236}">
                <a16:creationId xmlns:a16="http://schemas.microsoft.com/office/drawing/2014/main" id="{6B7E27FF-236B-4E93-C775-4BDBE03EC77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a:extLst>
              <a:ext uri="{FF2B5EF4-FFF2-40B4-BE49-F238E27FC236}">
                <a16:creationId xmlns:a16="http://schemas.microsoft.com/office/drawing/2014/main" id="{B23D5FAE-18FF-2555-F488-782411E32B6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fld id="{66FF97B9-18A8-9A46-9B76-4C1E124498B1}" type="slidenum">
              <a:rPr lang="it-IT" altLang="it-IT" smtClean="0">
                <a:latin typeface="Times New Roman" panose="02020603050405020304" pitchFamily="18" charset="0"/>
              </a:rPr>
              <a:pPr/>
              <a:t>4</a:t>
            </a:fld>
            <a:endParaRPr lang="it-IT" altLang="it-IT">
              <a:latin typeface="Times New Roman" panose="02020603050405020304" pitchFamily="18" charset="0"/>
            </a:endParaRPr>
          </a:p>
        </p:txBody>
      </p:sp>
      <p:sp>
        <p:nvSpPr>
          <p:cNvPr id="21506" name="Rectangle 2">
            <a:extLst>
              <a:ext uri="{FF2B5EF4-FFF2-40B4-BE49-F238E27FC236}">
                <a16:creationId xmlns:a16="http://schemas.microsoft.com/office/drawing/2014/main" id="{5B287186-826E-7E21-D98F-72110D657A33}"/>
              </a:ext>
            </a:extLst>
          </p:cNvPr>
          <p:cNvSpPr>
            <a:spLocks noChangeArrowheads="1" noTextEdit="1"/>
          </p:cNvSpPr>
          <p:nvPr>
            <p:ph type="sldImg"/>
          </p:nvPr>
        </p:nvSpPr>
        <p:spPr>
          <a:ln/>
        </p:spPr>
      </p:sp>
      <p:sp>
        <p:nvSpPr>
          <p:cNvPr id="21507" name="Rectangle 3">
            <a:extLst>
              <a:ext uri="{FF2B5EF4-FFF2-40B4-BE49-F238E27FC236}">
                <a16:creationId xmlns:a16="http://schemas.microsoft.com/office/drawing/2014/main" id="{5A290A64-7460-4CD8-847F-80C2224A59B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7CE1E687-4CAC-3314-7847-1E384717917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fld id="{27DF4E3D-2609-6E4E-B0C3-3DA65684D8CE}" type="slidenum">
              <a:rPr lang="it-IT" altLang="it-IT" smtClean="0">
                <a:latin typeface="Times New Roman" panose="02020603050405020304" pitchFamily="18" charset="0"/>
              </a:rPr>
              <a:pPr/>
              <a:t>5</a:t>
            </a:fld>
            <a:endParaRPr lang="it-IT" altLang="it-IT">
              <a:latin typeface="Times New Roman" panose="02020603050405020304" pitchFamily="18" charset="0"/>
            </a:endParaRPr>
          </a:p>
        </p:txBody>
      </p:sp>
      <p:sp>
        <p:nvSpPr>
          <p:cNvPr id="23554" name="Rectangle 2">
            <a:extLst>
              <a:ext uri="{FF2B5EF4-FFF2-40B4-BE49-F238E27FC236}">
                <a16:creationId xmlns:a16="http://schemas.microsoft.com/office/drawing/2014/main" id="{A350B0AA-D98F-6897-86A7-FBE5AF7A2CC7}"/>
              </a:ext>
            </a:extLst>
          </p:cNvPr>
          <p:cNvSpPr>
            <a:spLocks noChangeArrowheads="1" noTextEdit="1"/>
          </p:cNvSpPr>
          <p:nvPr>
            <p:ph type="sldImg"/>
          </p:nvPr>
        </p:nvSpPr>
        <p:spPr>
          <a:ln/>
        </p:spPr>
      </p:sp>
      <p:sp>
        <p:nvSpPr>
          <p:cNvPr id="23555" name="Rectangle 3">
            <a:extLst>
              <a:ext uri="{FF2B5EF4-FFF2-40B4-BE49-F238E27FC236}">
                <a16:creationId xmlns:a16="http://schemas.microsoft.com/office/drawing/2014/main" id="{7A198167-487B-E664-0AD5-2B92926AB43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a:extLst>
              <a:ext uri="{FF2B5EF4-FFF2-40B4-BE49-F238E27FC236}">
                <a16:creationId xmlns:a16="http://schemas.microsoft.com/office/drawing/2014/main" id="{ABCE54E0-58B6-0B5A-FDAE-3C98FD4FD683}"/>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39B7F603-C69B-8D44-A711-BDB7115370D0}" type="slidenum">
              <a:rPr lang="it-IT" altLang="it-IT" smtClean="0"/>
              <a:pPr>
                <a:spcBef>
                  <a:spcPct val="0"/>
                </a:spcBef>
              </a:pPr>
              <a:t>6</a:t>
            </a:fld>
            <a:endParaRPr lang="it-IT" altLang="it-IT"/>
          </a:p>
        </p:txBody>
      </p:sp>
      <p:sp>
        <p:nvSpPr>
          <p:cNvPr id="25602" name="Rectangle 2">
            <a:extLst>
              <a:ext uri="{FF2B5EF4-FFF2-40B4-BE49-F238E27FC236}">
                <a16:creationId xmlns:a16="http://schemas.microsoft.com/office/drawing/2014/main" id="{4707CDC8-3A2B-5805-B86B-3AEC3181A968}"/>
              </a:ext>
            </a:extLst>
          </p:cNvPr>
          <p:cNvSpPr>
            <a:spLocks noChangeArrowheads="1" noTextEdit="1"/>
          </p:cNvSpPr>
          <p:nvPr>
            <p:ph type="sldImg"/>
          </p:nvPr>
        </p:nvSpPr>
        <p:spPr>
          <a:ln/>
        </p:spPr>
      </p:sp>
      <p:sp>
        <p:nvSpPr>
          <p:cNvPr id="25603" name="Rectangle 3">
            <a:extLst>
              <a:ext uri="{FF2B5EF4-FFF2-40B4-BE49-F238E27FC236}">
                <a16:creationId xmlns:a16="http://schemas.microsoft.com/office/drawing/2014/main" id="{98EE3066-AAFB-7605-6257-E07C6A0896E4}"/>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a:extLst>
              <a:ext uri="{FF2B5EF4-FFF2-40B4-BE49-F238E27FC236}">
                <a16:creationId xmlns:a16="http://schemas.microsoft.com/office/drawing/2014/main" id="{6EC943B9-2481-E7EE-143D-A3D1E4585952}"/>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3963AE7F-3259-3B48-A1BA-F680C409EA9F}" type="slidenum">
              <a:rPr lang="it-IT" altLang="it-IT" smtClean="0"/>
              <a:pPr>
                <a:spcBef>
                  <a:spcPct val="0"/>
                </a:spcBef>
              </a:pPr>
              <a:t>7</a:t>
            </a:fld>
            <a:endParaRPr lang="it-IT" altLang="it-IT"/>
          </a:p>
        </p:txBody>
      </p:sp>
      <p:sp>
        <p:nvSpPr>
          <p:cNvPr id="27650" name="Rectangle 2">
            <a:extLst>
              <a:ext uri="{FF2B5EF4-FFF2-40B4-BE49-F238E27FC236}">
                <a16:creationId xmlns:a16="http://schemas.microsoft.com/office/drawing/2014/main" id="{F191200E-6670-453F-7921-B9FDE4FFE615}"/>
              </a:ext>
            </a:extLst>
          </p:cNvPr>
          <p:cNvSpPr>
            <a:spLocks noChangeArrowheads="1" noTextEdit="1"/>
          </p:cNvSpPr>
          <p:nvPr>
            <p:ph type="sldImg"/>
          </p:nvPr>
        </p:nvSpPr>
        <p:spPr>
          <a:ln/>
        </p:spPr>
      </p:sp>
      <p:sp>
        <p:nvSpPr>
          <p:cNvPr id="27651" name="Rectangle 3">
            <a:extLst>
              <a:ext uri="{FF2B5EF4-FFF2-40B4-BE49-F238E27FC236}">
                <a16:creationId xmlns:a16="http://schemas.microsoft.com/office/drawing/2014/main" id="{CAA9B51E-D952-1B83-7B94-5FF72B1D4E0D}"/>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a:extLst>
              <a:ext uri="{FF2B5EF4-FFF2-40B4-BE49-F238E27FC236}">
                <a16:creationId xmlns:a16="http://schemas.microsoft.com/office/drawing/2014/main" id="{45B4E75E-848F-355C-7533-7B65D920E505}"/>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1E0467A-3188-154E-B8D3-236A0C4CB74E}" type="slidenum">
              <a:rPr lang="it-IT" altLang="it-IT" smtClean="0"/>
              <a:pPr>
                <a:spcBef>
                  <a:spcPct val="0"/>
                </a:spcBef>
              </a:pPr>
              <a:t>11</a:t>
            </a:fld>
            <a:endParaRPr lang="it-IT" altLang="it-IT"/>
          </a:p>
        </p:txBody>
      </p:sp>
      <p:sp>
        <p:nvSpPr>
          <p:cNvPr id="32770" name="Rectangle 2">
            <a:extLst>
              <a:ext uri="{FF2B5EF4-FFF2-40B4-BE49-F238E27FC236}">
                <a16:creationId xmlns:a16="http://schemas.microsoft.com/office/drawing/2014/main" id="{113A9EB1-4F45-25F1-7D74-D74272C6FD13}"/>
              </a:ext>
            </a:extLst>
          </p:cNvPr>
          <p:cNvSpPr>
            <a:spLocks noChangeArrowheads="1" noTextEdit="1"/>
          </p:cNvSpPr>
          <p:nvPr>
            <p:ph type="sldImg"/>
          </p:nvPr>
        </p:nvSpPr>
        <p:spPr>
          <a:ln/>
        </p:spPr>
      </p:sp>
      <p:sp>
        <p:nvSpPr>
          <p:cNvPr id="32771" name="Rectangle 3">
            <a:extLst>
              <a:ext uri="{FF2B5EF4-FFF2-40B4-BE49-F238E27FC236}">
                <a16:creationId xmlns:a16="http://schemas.microsoft.com/office/drawing/2014/main" id="{E711C0FC-B4E4-1981-2202-04F4FE47733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50B59D07-A8FE-C3DD-3BA5-E95BF907F573}"/>
              </a:ext>
            </a:extLst>
          </p:cNvPr>
          <p:cNvGrpSpPr>
            <a:grpSpLocks/>
          </p:cNvGrpSpPr>
          <p:nvPr/>
        </p:nvGrpSpPr>
        <p:grpSpPr bwMode="auto">
          <a:xfrm>
            <a:off x="4716463" y="5345113"/>
            <a:ext cx="4427537" cy="1512887"/>
            <a:chOff x="2971" y="3367"/>
            <a:chExt cx="2789" cy="953"/>
          </a:xfrm>
        </p:grpSpPr>
        <p:sp>
          <p:nvSpPr>
            <p:cNvPr id="3" name="Freeform 3">
              <a:extLst>
                <a:ext uri="{FF2B5EF4-FFF2-40B4-BE49-F238E27FC236}">
                  <a16:creationId xmlns:a16="http://schemas.microsoft.com/office/drawing/2014/main" id="{802125F3-2102-52DD-13CA-326EE0881AA1}"/>
                </a:ext>
              </a:extLst>
            </p:cNvPr>
            <p:cNvSpPr>
              <a:spLocks/>
            </p:cNvSpPr>
            <p:nvPr/>
          </p:nvSpPr>
          <p:spPr bwMode="ltGray">
            <a:xfrm>
              <a:off x="2971" y="3367"/>
              <a:ext cx="2789" cy="953"/>
            </a:xfrm>
            <a:custGeom>
              <a:avLst/>
              <a:gdLst>
                <a:gd name="T0" fmla="*/ 2831 w 2780"/>
                <a:gd name="T1" fmla="*/ 18 h 953"/>
                <a:gd name="T2" fmla="*/ 2741 w 2780"/>
                <a:gd name="T3" fmla="*/ 24 h 953"/>
                <a:gd name="T4" fmla="*/ 2674 w 2780"/>
                <a:gd name="T5" fmla="*/ 102 h 953"/>
                <a:gd name="T6" fmla="*/ 2567 w 2780"/>
                <a:gd name="T7" fmla="*/ 156 h 953"/>
                <a:gd name="T8" fmla="*/ 2561 w 2780"/>
                <a:gd name="T9" fmla="*/ 222 h 953"/>
                <a:gd name="T10" fmla="*/ 2543 w 2780"/>
                <a:gd name="T11" fmla="*/ 246 h 953"/>
                <a:gd name="T12" fmla="*/ 2525 w 2780"/>
                <a:gd name="T13" fmla="*/ 252 h 953"/>
                <a:gd name="T14" fmla="*/ 2453 w 2780"/>
                <a:gd name="T15" fmla="*/ 210 h 953"/>
                <a:gd name="T16" fmla="*/ 2309 w 2780"/>
                <a:gd name="T17" fmla="*/ 192 h 953"/>
                <a:gd name="T18" fmla="*/ 2285 w 2780"/>
                <a:gd name="T19" fmla="*/ 186 h 953"/>
                <a:gd name="T20" fmla="*/ 2267 w 2780"/>
                <a:gd name="T21" fmla="*/ 192 h 953"/>
                <a:gd name="T22" fmla="*/ 2195 w 2780"/>
                <a:gd name="T23" fmla="*/ 228 h 953"/>
                <a:gd name="T24" fmla="*/ 2159 w 2780"/>
                <a:gd name="T25" fmla="*/ 240 h 953"/>
                <a:gd name="T26" fmla="*/ 2135 w 2780"/>
                <a:gd name="T27" fmla="*/ 246 h 953"/>
                <a:gd name="T28" fmla="*/ 2123 w 2780"/>
                <a:gd name="T29" fmla="*/ 258 h 953"/>
                <a:gd name="T30" fmla="*/ 2123 w 2780"/>
                <a:gd name="T31" fmla="*/ 276 h 953"/>
                <a:gd name="T32" fmla="*/ 2100 w 2780"/>
                <a:gd name="T33" fmla="*/ 300 h 953"/>
                <a:gd name="T34" fmla="*/ 2082 w 2780"/>
                <a:gd name="T35" fmla="*/ 312 h 953"/>
                <a:gd name="T36" fmla="*/ 2070 w 2780"/>
                <a:gd name="T37" fmla="*/ 324 h 953"/>
                <a:gd name="T38" fmla="*/ 2058 w 2780"/>
                <a:gd name="T39" fmla="*/ 336 h 953"/>
                <a:gd name="T40" fmla="*/ 2023 w 2780"/>
                <a:gd name="T41" fmla="*/ 342 h 953"/>
                <a:gd name="T42" fmla="*/ 1955 w 2780"/>
                <a:gd name="T43" fmla="*/ 336 h 953"/>
                <a:gd name="T44" fmla="*/ 1919 w 2780"/>
                <a:gd name="T45" fmla="*/ 330 h 953"/>
                <a:gd name="T46" fmla="*/ 1907 w 2780"/>
                <a:gd name="T47" fmla="*/ 342 h 953"/>
                <a:gd name="T48" fmla="*/ 1895 w 2780"/>
                <a:gd name="T49" fmla="*/ 354 h 953"/>
                <a:gd name="T50" fmla="*/ 1865 w 2780"/>
                <a:gd name="T51" fmla="*/ 360 h 953"/>
                <a:gd name="T52" fmla="*/ 1806 w 2780"/>
                <a:gd name="T53" fmla="*/ 342 h 953"/>
                <a:gd name="T54" fmla="*/ 1782 w 2780"/>
                <a:gd name="T55" fmla="*/ 342 h 953"/>
                <a:gd name="T56" fmla="*/ 1758 w 2780"/>
                <a:gd name="T57" fmla="*/ 354 h 953"/>
                <a:gd name="T58" fmla="*/ 1691 w 2780"/>
                <a:gd name="T59" fmla="*/ 425 h 953"/>
                <a:gd name="T60" fmla="*/ 1649 w 2780"/>
                <a:gd name="T61" fmla="*/ 569 h 953"/>
                <a:gd name="T62" fmla="*/ 1649 w 2780"/>
                <a:gd name="T63" fmla="*/ 593 h 953"/>
                <a:gd name="T64" fmla="*/ 1655 w 2780"/>
                <a:gd name="T65" fmla="*/ 641 h 953"/>
                <a:gd name="T66" fmla="*/ 1673 w 2780"/>
                <a:gd name="T67" fmla="*/ 659 h 953"/>
                <a:gd name="T68" fmla="*/ 1667 w 2780"/>
                <a:gd name="T69" fmla="*/ 671 h 953"/>
                <a:gd name="T70" fmla="*/ 1655 w 2780"/>
                <a:gd name="T71" fmla="*/ 683 h 953"/>
                <a:gd name="T72" fmla="*/ 1577 w 2780"/>
                <a:gd name="T73" fmla="*/ 689 h 953"/>
                <a:gd name="T74" fmla="*/ 1500 w 2780"/>
                <a:gd name="T75" fmla="*/ 629 h 953"/>
                <a:gd name="T76" fmla="*/ 1361 w 2780"/>
                <a:gd name="T77" fmla="*/ 587 h 953"/>
                <a:gd name="T78" fmla="*/ 1212 w 2780"/>
                <a:gd name="T79" fmla="*/ 671 h 953"/>
                <a:gd name="T80" fmla="*/ 1037 w 2780"/>
                <a:gd name="T81" fmla="*/ 731 h 953"/>
                <a:gd name="T82" fmla="*/ 834 w 2780"/>
                <a:gd name="T83" fmla="*/ 743 h 953"/>
                <a:gd name="T84" fmla="*/ 642 w 2780"/>
                <a:gd name="T85" fmla="*/ 701 h 953"/>
                <a:gd name="T86" fmla="*/ 582 w 2780"/>
                <a:gd name="T87" fmla="*/ 695 h 953"/>
                <a:gd name="T88" fmla="*/ 570 w 2780"/>
                <a:gd name="T89" fmla="*/ 701 h 953"/>
                <a:gd name="T90" fmla="*/ 534 w 2780"/>
                <a:gd name="T91" fmla="*/ 731 h 953"/>
                <a:gd name="T92" fmla="*/ 443 w 2780"/>
                <a:gd name="T93" fmla="*/ 809 h 953"/>
                <a:gd name="T94" fmla="*/ 413 w 2780"/>
                <a:gd name="T95" fmla="*/ 821 h 953"/>
                <a:gd name="T96" fmla="*/ 389 w 2780"/>
                <a:gd name="T97" fmla="*/ 821 h 953"/>
                <a:gd name="T98" fmla="*/ 342 w 2780"/>
                <a:gd name="T99" fmla="*/ 827 h 953"/>
                <a:gd name="T100" fmla="*/ 216 w 2780"/>
                <a:gd name="T101" fmla="*/ 851 h 953"/>
                <a:gd name="T102" fmla="*/ 180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843 w 2780"/>
                <a:gd name="T115" fmla="*/ 24 h 95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48" y="186"/>
                  </a:lnTo>
                  <a:lnTo>
                    <a:pt x="2242" y="186"/>
                  </a:lnTo>
                  <a:lnTo>
                    <a:pt x="2236" y="186"/>
                  </a:lnTo>
                  <a:lnTo>
                    <a:pt x="2230" y="186"/>
                  </a:lnTo>
                  <a:lnTo>
                    <a:pt x="2224" y="192"/>
                  </a:lnTo>
                  <a:lnTo>
                    <a:pt x="2218" y="192"/>
                  </a:lnTo>
                  <a:lnTo>
                    <a:pt x="2212" y="198"/>
                  </a:lnTo>
                  <a:lnTo>
                    <a:pt x="2194" y="204"/>
                  </a:lnTo>
                  <a:lnTo>
                    <a:pt x="2170" y="210"/>
                  </a:lnTo>
                  <a:lnTo>
                    <a:pt x="2146" y="228"/>
                  </a:lnTo>
                  <a:lnTo>
                    <a:pt x="2122" y="240"/>
                  </a:lnTo>
                  <a:lnTo>
                    <a:pt x="2116" y="240"/>
                  </a:lnTo>
                  <a:lnTo>
                    <a:pt x="2110" y="240"/>
                  </a:lnTo>
                  <a:lnTo>
                    <a:pt x="2104" y="240"/>
                  </a:lnTo>
                  <a:lnTo>
                    <a:pt x="2098" y="246"/>
                  </a:lnTo>
                  <a:lnTo>
                    <a:pt x="2092" y="246"/>
                  </a:lnTo>
                  <a:lnTo>
                    <a:pt x="2086" y="246"/>
                  </a:lnTo>
                  <a:lnTo>
                    <a:pt x="2080" y="252"/>
                  </a:lnTo>
                  <a:lnTo>
                    <a:pt x="2080" y="258"/>
                  </a:lnTo>
                  <a:lnTo>
                    <a:pt x="2074" y="258"/>
                  </a:lnTo>
                  <a:lnTo>
                    <a:pt x="2074" y="264"/>
                  </a:lnTo>
                  <a:lnTo>
                    <a:pt x="2074" y="270"/>
                  </a:lnTo>
                  <a:lnTo>
                    <a:pt x="2074" y="276"/>
                  </a:lnTo>
                  <a:lnTo>
                    <a:pt x="2069" y="288"/>
                  </a:lnTo>
                  <a:lnTo>
                    <a:pt x="2057" y="300"/>
                  </a:lnTo>
                  <a:lnTo>
                    <a:pt x="2051" y="300"/>
                  </a:lnTo>
                  <a:lnTo>
                    <a:pt x="2045" y="300"/>
                  </a:lnTo>
                  <a:lnTo>
                    <a:pt x="2039" y="306"/>
                  </a:lnTo>
                  <a:lnTo>
                    <a:pt x="2033" y="306"/>
                  </a:lnTo>
                  <a:lnTo>
                    <a:pt x="2033" y="312"/>
                  </a:lnTo>
                  <a:lnTo>
                    <a:pt x="2027" y="312"/>
                  </a:lnTo>
                  <a:lnTo>
                    <a:pt x="2027" y="318"/>
                  </a:lnTo>
                  <a:lnTo>
                    <a:pt x="2021" y="324"/>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1" y="336"/>
                  </a:lnTo>
                  <a:lnTo>
                    <a:pt x="1865" y="342"/>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71"/>
                  </a:lnTo>
                  <a:lnTo>
                    <a:pt x="1632" y="671"/>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2"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it-IT"/>
            </a:p>
          </p:txBody>
        </p:sp>
        <p:sp>
          <p:nvSpPr>
            <p:cNvPr id="4" name="Freeform 4">
              <a:extLst>
                <a:ext uri="{FF2B5EF4-FFF2-40B4-BE49-F238E27FC236}">
                  <a16:creationId xmlns:a16="http://schemas.microsoft.com/office/drawing/2014/main" id="{FE1C6379-4BEC-A748-47BD-A6976E035246}"/>
                </a:ext>
              </a:extLst>
            </p:cNvPr>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5" name="Freeform 5">
              <a:extLst>
                <a:ext uri="{FF2B5EF4-FFF2-40B4-BE49-F238E27FC236}">
                  <a16:creationId xmlns:a16="http://schemas.microsoft.com/office/drawing/2014/main" id="{402321E9-69D0-FC24-AAA4-10603CF7D042}"/>
                </a:ext>
              </a:extLst>
            </p:cNvPr>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6" name="Freeform 6">
              <a:extLst>
                <a:ext uri="{FF2B5EF4-FFF2-40B4-BE49-F238E27FC236}">
                  <a16:creationId xmlns:a16="http://schemas.microsoft.com/office/drawing/2014/main" id="{1342A246-2044-D7E4-C65A-89A47D092A33}"/>
                </a:ext>
              </a:extLst>
            </p:cNvPr>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7" name="Freeform 7">
              <a:extLst>
                <a:ext uri="{FF2B5EF4-FFF2-40B4-BE49-F238E27FC236}">
                  <a16:creationId xmlns:a16="http://schemas.microsoft.com/office/drawing/2014/main" id="{6FFD9218-2A0B-03CE-4F42-FCA420225451}"/>
                </a:ext>
              </a:extLst>
            </p:cNvPr>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8" name="Freeform 8">
              <a:extLst>
                <a:ext uri="{FF2B5EF4-FFF2-40B4-BE49-F238E27FC236}">
                  <a16:creationId xmlns:a16="http://schemas.microsoft.com/office/drawing/2014/main" id="{6FB12FF0-CDD1-2AA7-BA66-6013684CAE39}"/>
                </a:ext>
              </a:extLst>
            </p:cNvPr>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9" name="Freeform 9">
              <a:extLst>
                <a:ext uri="{FF2B5EF4-FFF2-40B4-BE49-F238E27FC236}">
                  <a16:creationId xmlns:a16="http://schemas.microsoft.com/office/drawing/2014/main" id="{ABD3BFC9-E8C2-2DA4-176C-57C850A972BE}"/>
                </a:ext>
              </a:extLst>
            </p:cNvPr>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10" name="Freeform 10">
              <a:extLst>
                <a:ext uri="{FF2B5EF4-FFF2-40B4-BE49-F238E27FC236}">
                  <a16:creationId xmlns:a16="http://schemas.microsoft.com/office/drawing/2014/main" id="{22D26F86-B8B6-2807-C38C-D193C9A40821}"/>
                </a:ext>
              </a:extLst>
            </p:cNvPr>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11" name="Freeform 11">
              <a:extLst>
                <a:ext uri="{FF2B5EF4-FFF2-40B4-BE49-F238E27FC236}">
                  <a16:creationId xmlns:a16="http://schemas.microsoft.com/office/drawing/2014/main" id="{AB5FDF05-FD2D-B803-7D68-6306117B3E9D}"/>
                </a:ext>
              </a:extLst>
            </p:cNvPr>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12" name="Freeform 12">
              <a:extLst>
                <a:ext uri="{FF2B5EF4-FFF2-40B4-BE49-F238E27FC236}">
                  <a16:creationId xmlns:a16="http://schemas.microsoft.com/office/drawing/2014/main" id="{177569F0-A796-1DD4-BAD5-DA330614F5D1}"/>
                </a:ext>
              </a:extLst>
            </p:cNvPr>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13" name="Freeform 13">
              <a:extLst>
                <a:ext uri="{FF2B5EF4-FFF2-40B4-BE49-F238E27FC236}">
                  <a16:creationId xmlns:a16="http://schemas.microsoft.com/office/drawing/2014/main" id="{1555ACF9-E450-2E74-286C-347688ED3DA4}"/>
                </a:ext>
              </a:extLst>
            </p:cNvPr>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14" name="Freeform 14">
              <a:extLst>
                <a:ext uri="{FF2B5EF4-FFF2-40B4-BE49-F238E27FC236}">
                  <a16:creationId xmlns:a16="http://schemas.microsoft.com/office/drawing/2014/main" id="{66386E60-61A8-B33A-A9B9-AB13A2F9E599}"/>
                </a:ext>
              </a:extLst>
            </p:cNvPr>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15" name="Freeform 15">
              <a:extLst>
                <a:ext uri="{FF2B5EF4-FFF2-40B4-BE49-F238E27FC236}">
                  <a16:creationId xmlns:a16="http://schemas.microsoft.com/office/drawing/2014/main" id="{CD5D81E2-EC08-B083-8D3F-143A8366BE61}"/>
                </a:ext>
              </a:extLst>
            </p:cNvPr>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16" name="Freeform 16">
              <a:extLst>
                <a:ext uri="{FF2B5EF4-FFF2-40B4-BE49-F238E27FC236}">
                  <a16:creationId xmlns:a16="http://schemas.microsoft.com/office/drawing/2014/main" id="{04843D85-8672-F577-B1BE-3802529DC6E8}"/>
                </a:ext>
              </a:extLst>
            </p:cNvPr>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17" name="Freeform 17">
              <a:extLst>
                <a:ext uri="{FF2B5EF4-FFF2-40B4-BE49-F238E27FC236}">
                  <a16:creationId xmlns:a16="http://schemas.microsoft.com/office/drawing/2014/main" id="{C700FBAC-4D8F-7A0E-BFB0-B233DB9EC569}"/>
                </a:ext>
              </a:extLst>
            </p:cNvPr>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grpSp>
      <p:sp>
        <p:nvSpPr>
          <p:cNvPr id="68626" name="Rectangle 18"/>
          <p:cNvSpPr>
            <a:spLocks noGrp="1" noChangeArrowheads="1"/>
          </p:cNvSpPr>
          <p:nvPr>
            <p:ph type="ctrTitle" sz="quarter"/>
          </p:nvPr>
        </p:nvSpPr>
        <p:spPr>
          <a:xfrm>
            <a:off x="685800" y="1600200"/>
            <a:ext cx="7772400" cy="1828800"/>
          </a:xfrm>
        </p:spPr>
        <p:txBody>
          <a:bodyPr anchor="b"/>
          <a:lstStyle>
            <a:lvl1pPr>
              <a:defRPr sz="5700"/>
            </a:lvl1pPr>
          </a:lstStyle>
          <a:p>
            <a:pPr lvl="0"/>
            <a:r>
              <a:rPr lang="it-IT" noProof="0"/>
              <a:t>Fare clic per modificare lo stile del titolo</a:t>
            </a:r>
          </a:p>
        </p:txBody>
      </p:sp>
      <p:sp>
        <p:nvSpPr>
          <p:cNvPr id="68627"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pPr lvl="0"/>
            <a:r>
              <a:rPr lang="it-IT" noProof="0"/>
              <a:t>Fare clic per modificare lo stile del sottotitolo dello schema</a:t>
            </a:r>
          </a:p>
        </p:txBody>
      </p:sp>
      <p:sp>
        <p:nvSpPr>
          <p:cNvPr id="18" name="Rectangle 20">
            <a:extLst>
              <a:ext uri="{FF2B5EF4-FFF2-40B4-BE49-F238E27FC236}">
                <a16:creationId xmlns:a16="http://schemas.microsoft.com/office/drawing/2014/main" id="{2A3F9AEC-7858-498D-B259-02D809BBA2DE}"/>
              </a:ext>
            </a:extLst>
          </p:cNvPr>
          <p:cNvSpPr>
            <a:spLocks noGrp="1" noChangeArrowheads="1"/>
          </p:cNvSpPr>
          <p:nvPr>
            <p:ph type="dt" sz="quarter" idx="10"/>
          </p:nvPr>
        </p:nvSpPr>
        <p:spPr/>
        <p:txBody>
          <a:bodyPr/>
          <a:lstStyle>
            <a:lvl1pPr>
              <a:defRPr/>
            </a:lvl1pPr>
          </a:lstStyle>
          <a:p>
            <a:pPr>
              <a:defRPr/>
            </a:pPr>
            <a:endParaRPr lang="it-IT"/>
          </a:p>
        </p:txBody>
      </p:sp>
      <p:sp>
        <p:nvSpPr>
          <p:cNvPr id="19" name="Rectangle 21">
            <a:extLst>
              <a:ext uri="{FF2B5EF4-FFF2-40B4-BE49-F238E27FC236}">
                <a16:creationId xmlns:a16="http://schemas.microsoft.com/office/drawing/2014/main" id="{A77C6191-CC81-1D0E-7E56-AE24FFE03811}"/>
              </a:ext>
            </a:extLst>
          </p:cNvPr>
          <p:cNvSpPr>
            <a:spLocks noGrp="1" noChangeArrowheads="1"/>
          </p:cNvSpPr>
          <p:nvPr>
            <p:ph type="ftr" sz="quarter" idx="11"/>
          </p:nvPr>
        </p:nvSpPr>
        <p:spPr/>
        <p:txBody>
          <a:bodyPr/>
          <a:lstStyle>
            <a:lvl1pPr>
              <a:defRPr/>
            </a:lvl1pPr>
          </a:lstStyle>
          <a:p>
            <a:pPr>
              <a:defRPr/>
            </a:pPr>
            <a:endParaRPr lang="it-IT"/>
          </a:p>
        </p:txBody>
      </p:sp>
      <p:sp>
        <p:nvSpPr>
          <p:cNvPr id="20" name="Rectangle 22">
            <a:extLst>
              <a:ext uri="{FF2B5EF4-FFF2-40B4-BE49-F238E27FC236}">
                <a16:creationId xmlns:a16="http://schemas.microsoft.com/office/drawing/2014/main" id="{8116E3E3-13D4-A7C1-70AE-5D0325D4444C}"/>
              </a:ext>
            </a:extLst>
          </p:cNvPr>
          <p:cNvSpPr>
            <a:spLocks noGrp="1" noChangeArrowheads="1"/>
          </p:cNvSpPr>
          <p:nvPr>
            <p:ph type="sldNum" sz="quarter" idx="12"/>
          </p:nvPr>
        </p:nvSpPr>
        <p:spPr/>
        <p:txBody>
          <a:bodyPr/>
          <a:lstStyle>
            <a:lvl1pPr>
              <a:defRPr/>
            </a:lvl1pPr>
          </a:lstStyle>
          <a:p>
            <a:pPr>
              <a:defRPr/>
            </a:pPr>
            <a:fld id="{92A2E4A0-1CDB-9F43-982F-1C8B84BD9BF1}" type="slidenum">
              <a:rPr lang="it-IT" altLang="it-IT"/>
              <a:pPr>
                <a:defRPr/>
              </a:pPr>
              <a:t>‹N›</a:t>
            </a:fld>
            <a:endParaRPr lang="it-IT" altLang="it-IT"/>
          </a:p>
        </p:txBody>
      </p:sp>
    </p:spTree>
    <p:extLst>
      <p:ext uri="{BB962C8B-B14F-4D97-AF65-F5344CB8AC3E}">
        <p14:creationId xmlns:p14="http://schemas.microsoft.com/office/powerpoint/2010/main" val="3892490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19">
            <a:extLst>
              <a:ext uri="{FF2B5EF4-FFF2-40B4-BE49-F238E27FC236}">
                <a16:creationId xmlns:a16="http://schemas.microsoft.com/office/drawing/2014/main" id="{3C750845-DF6D-C457-6976-58A0B19095D2}"/>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20">
            <a:extLst>
              <a:ext uri="{FF2B5EF4-FFF2-40B4-BE49-F238E27FC236}">
                <a16:creationId xmlns:a16="http://schemas.microsoft.com/office/drawing/2014/main" id="{E802B928-6CC5-744A-AB97-9A53568CB5BD}"/>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21">
            <a:extLst>
              <a:ext uri="{FF2B5EF4-FFF2-40B4-BE49-F238E27FC236}">
                <a16:creationId xmlns:a16="http://schemas.microsoft.com/office/drawing/2014/main" id="{A9D2EFD1-C65C-9BB0-C7B8-86BD1F60EC0E}"/>
              </a:ext>
            </a:extLst>
          </p:cNvPr>
          <p:cNvSpPr>
            <a:spLocks noGrp="1" noChangeArrowheads="1"/>
          </p:cNvSpPr>
          <p:nvPr>
            <p:ph type="sldNum" sz="quarter" idx="12"/>
          </p:nvPr>
        </p:nvSpPr>
        <p:spPr>
          <a:ln/>
        </p:spPr>
        <p:txBody>
          <a:bodyPr/>
          <a:lstStyle>
            <a:lvl1pPr>
              <a:defRPr/>
            </a:lvl1pPr>
          </a:lstStyle>
          <a:p>
            <a:pPr>
              <a:defRPr/>
            </a:pPr>
            <a:fld id="{80AEEE8C-7F57-5F41-A493-59AC41F43966}" type="slidenum">
              <a:rPr lang="it-IT" altLang="it-IT"/>
              <a:pPr>
                <a:defRPr/>
              </a:pPr>
              <a:t>‹N›</a:t>
            </a:fld>
            <a:endParaRPr lang="it-IT" altLang="it-IT"/>
          </a:p>
        </p:txBody>
      </p:sp>
    </p:spTree>
    <p:extLst>
      <p:ext uri="{BB962C8B-B14F-4D97-AF65-F5344CB8AC3E}">
        <p14:creationId xmlns:p14="http://schemas.microsoft.com/office/powerpoint/2010/main" val="1896697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7813"/>
            <a:ext cx="2057400" cy="5853112"/>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7813"/>
            <a:ext cx="6019800" cy="5853112"/>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19">
            <a:extLst>
              <a:ext uri="{FF2B5EF4-FFF2-40B4-BE49-F238E27FC236}">
                <a16:creationId xmlns:a16="http://schemas.microsoft.com/office/drawing/2014/main" id="{79FEDFA8-830F-E1FD-8739-BC85FB5CA657}"/>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20">
            <a:extLst>
              <a:ext uri="{FF2B5EF4-FFF2-40B4-BE49-F238E27FC236}">
                <a16:creationId xmlns:a16="http://schemas.microsoft.com/office/drawing/2014/main" id="{113E7AED-EC2D-58B8-A186-75C04BAB02A5}"/>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21">
            <a:extLst>
              <a:ext uri="{FF2B5EF4-FFF2-40B4-BE49-F238E27FC236}">
                <a16:creationId xmlns:a16="http://schemas.microsoft.com/office/drawing/2014/main" id="{11824EA6-DA89-07AA-FFF4-A1A6666582EE}"/>
              </a:ext>
            </a:extLst>
          </p:cNvPr>
          <p:cNvSpPr>
            <a:spLocks noGrp="1" noChangeArrowheads="1"/>
          </p:cNvSpPr>
          <p:nvPr>
            <p:ph type="sldNum" sz="quarter" idx="12"/>
          </p:nvPr>
        </p:nvSpPr>
        <p:spPr>
          <a:ln/>
        </p:spPr>
        <p:txBody>
          <a:bodyPr/>
          <a:lstStyle>
            <a:lvl1pPr>
              <a:defRPr/>
            </a:lvl1pPr>
          </a:lstStyle>
          <a:p>
            <a:pPr>
              <a:defRPr/>
            </a:pPr>
            <a:fld id="{288377EC-7441-2F41-B5BD-8561A6942366}" type="slidenum">
              <a:rPr lang="it-IT" altLang="it-IT"/>
              <a:pPr>
                <a:defRPr/>
              </a:pPr>
              <a:t>‹N›</a:t>
            </a:fld>
            <a:endParaRPr lang="it-IT" altLang="it-IT"/>
          </a:p>
        </p:txBody>
      </p:sp>
    </p:spTree>
    <p:extLst>
      <p:ext uri="{BB962C8B-B14F-4D97-AF65-F5344CB8AC3E}">
        <p14:creationId xmlns:p14="http://schemas.microsoft.com/office/powerpoint/2010/main" val="44725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19">
            <a:extLst>
              <a:ext uri="{FF2B5EF4-FFF2-40B4-BE49-F238E27FC236}">
                <a16:creationId xmlns:a16="http://schemas.microsoft.com/office/drawing/2014/main" id="{DD372A1A-22D9-BF1C-D44A-9A62E8415157}"/>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20">
            <a:extLst>
              <a:ext uri="{FF2B5EF4-FFF2-40B4-BE49-F238E27FC236}">
                <a16:creationId xmlns:a16="http://schemas.microsoft.com/office/drawing/2014/main" id="{21010200-17AE-E64F-99F9-E74D6E9F37BF}"/>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21">
            <a:extLst>
              <a:ext uri="{FF2B5EF4-FFF2-40B4-BE49-F238E27FC236}">
                <a16:creationId xmlns:a16="http://schemas.microsoft.com/office/drawing/2014/main" id="{95A7B692-7228-902D-825E-C5C656ACEA0D}"/>
              </a:ext>
            </a:extLst>
          </p:cNvPr>
          <p:cNvSpPr>
            <a:spLocks noGrp="1" noChangeArrowheads="1"/>
          </p:cNvSpPr>
          <p:nvPr>
            <p:ph type="sldNum" sz="quarter" idx="12"/>
          </p:nvPr>
        </p:nvSpPr>
        <p:spPr>
          <a:ln/>
        </p:spPr>
        <p:txBody>
          <a:bodyPr/>
          <a:lstStyle>
            <a:lvl1pPr>
              <a:defRPr/>
            </a:lvl1pPr>
          </a:lstStyle>
          <a:p>
            <a:pPr>
              <a:defRPr/>
            </a:pPr>
            <a:fld id="{124E919F-4FEA-8243-84C0-18DCCCE3B419}" type="slidenum">
              <a:rPr lang="it-IT" altLang="it-IT"/>
              <a:pPr>
                <a:defRPr/>
              </a:pPr>
              <a:t>‹N›</a:t>
            </a:fld>
            <a:endParaRPr lang="it-IT" altLang="it-IT"/>
          </a:p>
        </p:txBody>
      </p:sp>
    </p:spTree>
    <p:extLst>
      <p:ext uri="{BB962C8B-B14F-4D97-AF65-F5344CB8AC3E}">
        <p14:creationId xmlns:p14="http://schemas.microsoft.com/office/powerpoint/2010/main" val="3211257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19">
            <a:extLst>
              <a:ext uri="{FF2B5EF4-FFF2-40B4-BE49-F238E27FC236}">
                <a16:creationId xmlns:a16="http://schemas.microsoft.com/office/drawing/2014/main" id="{01117828-BA96-3C27-9BAF-A62BECF2C6DC}"/>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20">
            <a:extLst>
              <a:ext uri="{FF2B5EF4-FFF2-40B4-BE49-F238E27FC236}">
                <a16:creationId xmlns:a16="http://schemas.microsoft.com/office/drawing/2014/main" id="{1D5A09C0-2548-B709-1D5B-BE5F2CEB7839}"/>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21">
            <a:extLst>
              <a:ext uri="{FF2B5EF4-FFF2-40B4-BE49-F238E27FC236}">
                <a16:creationId xmlns:a16="http://schemas.microsoft.com/office/drawing/2014/main" id="{51893565-07D6-BCEB-CCE1-BD43631BD2BC}"/>
              </a:ext>
            </a:extLst>
          </p:cNvPr>
          <p:cNvSpPr>
            <a:spLocks noGrp="1" noChangeArrowheads="1"/>
          </p:cNvSpPr>
          <p:nvPr>
            <p:ph type="sldNum" sz="quarter" idx="12"/>
          </p:nvPr>
        </p:nvSpPr>
        <p:spPr>
          <a:ln/>
        </p:spPr>
        <p:txBody>
          <a:bodyPr/>
          <a:lstStyle>
            <a:lvl1pPr>
              <a:defRPr/>
            </a:lvl1pPr>
          </a:lstStyle>
          <a:p>
            <a:pPr>
              <a:defRPr/>
            </a:pPr>
            <a:fld id="{18072CE9-A865-2945-BE3D-937459797B3E}" type="slidenum">
              <a:rPr lang="it-IT" altLang="it-IT"/>
              <a:pPr>
                <a:defRPr/>
              </a:pPr>
              <a:t>‹N›</a:t>
            </a:fld>
            <a:endParaRPr lang="it-IT" altLang="it-IT"/>
          </a:p>
        </p:txBody>
      </p:sp>
    </p:spTree>
    <p:extLst>
      <p:ext uri="{BB962C8B-B14F-4D97-AF65-F5344CB8AC3E}">
        <p14:creationId xmlns:p14="http://schemas.microsoft.com/office/powerpoint/2010/main" val="2586659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19">
            <a:extLst>
              <a:ext uri="{FF2B5EF4-FFF2-40B4-BE49-F238E27FC236}">
                <a16:creationId xmlns:a16="http://schemas.microsoft.com/office/drawing/2014/main" id="{4951B7CB-91E3-7FE4-1BC4-0EC14C7B1635}"/>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20">
            <a:extLst>
              <a:ext uri="{FF2B5EF4-FFF2-40B4-BE49-F238E27FC236}">
                <a16:creationId xmlns:a16="http://schemas.microsoft.com/office/drawing/2014/main" id="{0B8463D6-2BEE-1420-8EFA-DC279729019E}"/>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21">
            <a:extLst>
              <a:ext uri="{FF2B5EF4-FFF2-40B4-BE49-F238E27FC236}">
                <a16:creationId xmlns:a16="http://schemas.microsoft.com/office/drawing/2014/main" id="{D9EEA0F6-8846-7824-D166-2A679D41FCEA}"/>
              </a:ext>
            </a:extLst>
          </p:cNvPr>
          <p:cNvSpPr>
            <a:spLocks noGrp="1" noChangeArrowheads="1"/>
          </p:cNvSpPr>
          <p:nvPr>
            <p:ph type="sldNum" sz="quarter" idx="12"/>
          </p:nvPr>
        </p:nvSpPr>
        <p:spPr>
          <a:ln/>
        </p:spPr>
        <p:txBody>
          <a:bodyPr/>
          <a:lstStyle>
            <a:lvl1pPr>
              <a:defRPr/>
            </a:lvl1pPr>
          </a:lstStyle>
          <a:p>
            <a:pPr>
              <a:defRPr/>
            </a:pPr>
            <a:fld id="{1DA62CF9-D8C3-4F4E-BC7B-0E5119DBF677}" type="slidenum">
              <a:rPr lang="it-IT" altLang="it-IT"/>
              <a:pPr>
                <a:defRPr/>
              </a:pPr>
              <a:t>‹N›</a:t>
            </a:fld>
            <a:endParaRPr lang="it-IT" altLang="it-IT"/>
          </a:p>
        </p:txBody>
      </p:sp>
    </p:spTree>
    <p:extLst>
      <p:ext uri="{BB962C8B-B14F-4D97-AF65-F5344CB8AC3E}">
        <p14:creationId xmlns:p14="http://schemas.microsoft.com/office/powerpoint/2010/main" val="3084747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19">
            <a:extLst>
              <a:ext uri="{FF2B5EF4-FFF2-40B4-BE49-F238E27FC236}">
                <a16:creationId xmlns:a16="http://schemas.microsoft.com/office/drawing/2014/main" id="{2988E700-8664-9581-F51F-4DFA1AD73903}"/>
              </a:ext>
            </a:extLst>
          </p:cNvPr>
          <p:cNvSpPr>
            <a:spLocks noGrp="1" noChangeArrowheads="1"/>
          </p:cNvSpPr>
          <p:nvPr>
            <p:ph type="dt" sz="half" idx="10"/>
          </p:nvPr>
        </p:nvSpPr>
        <p:spPr>
          <a:ln/>
        </p:spPr>
        <p:txBody>
          <a:bodyPr/>
          <a:lstStyle>
            <a:lvl1pPr>
              <a:defRPr/>
            </a:lvl1pPr>
          </a:lstStyle>
          <a:p>
            <a:pPr>
              <a:defRPr/>
            </a:pPr>
            <a:endParaRPr lang="it-IT"/>
          </a:p>
        </p:txBody>
      </p:sp>
      <p:sp>
        <p:nvSpPr>
          <p:cNvPr id="8" name="Rectangle 20">
            <a:extLst>
              <a:ext uri="{FF2B5EF4-FFF2-40B4-BE49-F238E27FC236}">
                <a16:creationId xmlns:a16="http://schemas.microsoft.com/office/drawing/2014/main" id="{A6CFD551-6CAB-EE57-8693-3B7F38E62941}"/>
              </a:ext>
            </a:extLst>
          </p:cNvPr>
          <p:cNvSpPr>
            <a:spLocks noGrp="1" noChangeArrowheads="1"/>
          </p:cNvSpPr>
          <p:nvPr>
            <p:ph type="ftr" sz="quarter" idx="11"/>
          </p:nvPr>
        </p:nvSpPr>
        <p:spPr>
          <a:ln/>
        </p:spPr>
        <p:txBody>
          <a:bodyPr/>
          <a:lstStyle>
            <a:lvl1pPr>
              <a:defRPr/>
            </a:lvl1pPr>
          </a:lstStyle>
          <a:p>
            <a:pPr>
              <a:defRPr/>
            </a:pPr>
            <a:endParaRPr lang="it-IT"/>
          </a:p>
        </p:txBody>
      </p:sp>
      <p:sp>
        <p:nvSpPr>
          <p:cNvPr id="9" name="Rectangle 21">
            <a:extLst>
              <a:ext uri="{FF2B5EF4-FFF2-40B4-BE49-F238E27FC236}">
                <a16:creationId xmlns:a16="http://schemas.microsoft.com/office/drawing/2014/main" id="{205630D9-95F9-AFDA-EF36-C2258E45513C}"/>
              </a:ext>
            </a:extLst>
          </p:cNvPr>
          <p:cNvSpPr>
            <a:spLocks noGrp="1" noChangeArrowheads="1"/>
          </p:cNvSpPr>
          <p:nvPr>
            <p:ph type="sldNum" sz="quarter" idx="12"/>
          </p:nvPr>
        </p:nvSpPr>
        <p:spPr>
          <a:ln/>
        </p:spPr>
        <p:txBody>
          <a:bodyPr/>
          <a:lstStyle>
            <a:lvl1pPr>
              <a:defRPr/>
            </a:lvl1pPr>
          </a:lstStyle>
          <a:p>
            <a:pPr>
              <a:defRPr/>
            </a:pPr>
            <a:fld id="{347C47D4-F4C5-1346-95DE-15D388462812}" type="slidenum">
              <a:rPr lang="it-IT" altLang="it-IT"/>
              <a:pPr>
                <a:defRPr/>
              </a:pPr>
              <a:t>‹N›</a:t>
            </a:fld>
            <a:endParaRPr lang="it-IT" altLang="it-IT"/>
          </a:p>
        </p:txBody>
      </p:sp>
    </p:spTree>
    <p:extLst>
      <p:ext uri="{BB962C8B-B14F-4D97-AF65-F5344CB8AC3E}">
        <p14:creationId xmlns:p14="http://schemas.microsoft.com/office/powerpoint/2010/main" val="2065894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19">
            <a:extLst>
              <a:ext uri="{FF2B5EF4-FFF2-40B4-BE49-F238E27FC236}">
                <a16:creationId xmlns:a16="http://schemas.microsoft.com/office/drawing/2014/main" id="{4C19F744-8704-D004-7165-CAA3ED380F59}"/>
              </a:ext>
            </a:extLst>
          </p:cNvPr>
          <p:cNvSpPr>
            <a:spLocks noGrp="1" noChangeArrowheads="1"/>
          </p:cNvSpPr>
          <p:nvPr>
            <p:ph type="dt" sz="half" idx="10"/>
          </p:nvPr>
        </p:nvSpPr>
        <p:spPr>
          <a:ln/>
        </p:spPr>
        <p:txBody>
          <a:bodyPr/>
          <a:lstStyle>
            <a:lvl1pPr>
              <a:defRPr/>
            </a:lvl1pPr>
          </a:lstStyle>
          <a:p>
            <a:pPr>
              <a:defRPr/>
            </a:pPr>
            <a:endParaRPr lang="it-IT"/>
          </a:p>
        </p:txBody>
      </p:sp>
      <p:sp>
        <p:nvSpPr>
          <p:cNvPr id="4" name="Rectangle 20">
            <a:extLst>
              <a:ext uri="{FF2B5EF4-FFF2-40B4-BE49-F238E27FC236}">
                <a16:creationId xmlns:a16="http://schemas.microsoft.com/office/drawing/2014/main" id="{1601E42F-4962-84B2-596B-3285E773A880}"/>
              </a:ext>
            </a:extLst>
          </p:cNvPr>
          <p:cNvSpPr>
            <a:spLocks noGrp="1" noChangeArrowheads="1"/>
          </p:cNvSpPr>
          <p:nvPr>
            <p:ph type="ftr" sz="quarter" idx="11"/>
          </p:nvPr>
        </p:nvSpPr>
        <p:spPr>
          <a:ln/>
        </p:spPr>
        <p:txBody>
          <a:bodyPr/>
          <a:lstStyle>
            <a:lvl1pPr>
              <a:defRPr/>
            </a:lvl1pPr>
          </a:lstStyle>
          <a:p>
            <a:pPr>
              <a:defRPr/>
            </a:pPr>
            <a:endParaRPr lang="it-IT"/>
          </a:p>
        </p:txBody>
      </p:sp>
      <p:sp>
        <p:nvSpPr>
          <p:cNvPr id="5" name="Rectangle 21">
            <a:extLst>
              <a:ext uri="{FF2B5EF4-FFF2-40B4-BE49-F238E27FC236}">
                <a16:creationId xmlns:a16="http://schemas.microsoft.com/office/drawing/2014/main" id="{4CC0813E-D340-0ADC-B229-712CC41587C5}"/>
              </a:ext>
            </a:extLst>
          </p:cNvPr>
          <p:cNvSpPr>
            <a:spLocks noGrp="1" noChangeArrowheads="1"/>
          </p:cNvSpPr>
          <p:nvPr>
            <p:ph type="sldNum" sz="quarter" idx="12"/>
          </p:nvPr>
        </p:nvSpPr>
        <p:spPr>
          <a:ln/>
        </p:spPr>
        <p:txBody>
          <a:bodyPr/>
          <a:lstStyle>
            <a:lvl1pPr>
              <a:defRPr/>
            </a:lvl1pPr>
          </a:lstStyle>
          <a:p>
            <a:pPr>
              <a:defRPr/>
            </a:pPr>
            <a:fld id="{10C157CC-99E1-5E4F-BFEE-CE64EB3964F4}" type="slidenum">
              <a:rPr lang="it-IT" altLang="it-IT"/>
              <a:pPr>
                <a:defRPr/>
              </a:pPr>
              <a:t>‹N›</a:t>
            </a:fld>
            <a:endParaRPr lang="it-IT" altLang="it-IT"/>
          </a:p>
        </p:txBody>
      </p:sp>
    </p:spTree>
    <p:extLst>
      <p:ext uri="{BB962C8B-B14F-4D97-AF65-F5344CB8AC3E}">
        <p14:creationId xmlns:p14="http://schemas.microsoft.com/office/powerpoint/2010/main" val="2535326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19">
            <a:extLst>
              <a:ext uri="{FF2B5EF4-FFF2-40B4-BE49-F238E27FC236}">
                <a16:creationId xmlns:a16="http://schemas.microsoft.com/office/drawing/2014/main" id="{007D922A-8790-A81F-F545-F36EABD9E08E}"/>
              </a:ext>
            </a:extLst>
          </p:cNvPr>
          <p:cNvSpPr>
            <a:spLocks noGrp="1" noChangeArrowheads="1"/>
          </p:cNvSpPr>
          <p:nvPr>
            <p:ph type="dt" sz="half" idx="10"/>
          </p:nvPr>
        </p:nvSpPr>
        <p:spPr>
          <a:ln/>
        </p:spPr>
        <p:txBody>
          <a:bodyPr/>
          <a:lstStyle>
            <a:lvl1pPr>
              <a:defRPr/>
            </a:lvl1pPr>
          </a:lstStyle>
          <a:p>
            <a:pPr>
              <a:defRPr/>
            </a:pPr>
            <a:endParaRPr lang="it-IT"/>
          </a:p>
        </p:txBody>
      </p:sp>
      <p:sp>
        <p:nvSpPr>
          <p:cNvPr id="3" name="Rectangle 20">
            <a:extLst>
              <a:ext uri="{FF2B5EF4-FFF2-40B4-BE49-F238E27FC236}">
                <a16:creationId xmlns:a16="http://schemas.microsoft.com/office/drawing/2014/main" id="{BAE30BF8-168D-4191-1DE9-FC781728FD53}"/>
              </a:ext>
            </a:extLst>
          </p:cNvPr>
          <p:cNvSpPr>
            <a:spLocks noGrp="1" noChangeArrowheads="1"/>
          </p:cNvSpPr>
          <p:nvPr>
            <p:ph type="ftr" sz="quarter" idx="11"/>
          </p:nvPr>
        </p:nvSpPr>
        <p:spPr>
          <a:ln/>
        </p:spPr>
        <p:txBody>
          <a:bodyPr/>
          <a:lstStyle>
            <a:lvl1pPr>
              <a:defRPr/>
            </a:lvl1pPr>
          </a:lstStyle>
          <a:p>
            <a:pPr>
              <a:defRPr/>
            </a:pPr>
            <a:endParaRPr lang="it-IT"/>
          </a:p>
        </p:txBody>
      </p:sp>
      <p:sp>
        <p:nvSpPr>
          <p:cNvPr id="4" name="Rectangle 21">
            <a:extLst>
              <a:ext uri="{FF2B5EF4-FFF2-40B4-BE49-F238E27FC236}">
                <a16:creationId xmlns:a16="http://schemas.microsoft.com/office/drawing/2014/main" id="{E771F6BC-62AE-2E85-78A2-135D2245204F}"/>
              </a:ext>
            </a:extLst>
          </p:cNvPr>
          <p:cNvSpPr>
            <a:spLocks noGrp="1" noChangeArrowheads="1"/>
          </p:cNvSpPr>
          <p:nvPr>
            <p:ph type="sldNum" sz="quarter" idx="12"/>
          </p:nvPr>
        </p:nvSpPr>
        <p:spPr>
          <a:ln/>
        </p:spPr>
        <p:txBody>
          <a:bodyPr/>
          <a:lstStyle>
            <a:lvl1pPr>
              <a:defRPr/>
            </a:lvl1pPr>
          </a:lstStyle>
          <a:p>
            <a:pPr>
              <a:defRPr/>
            </a:pPr>
            <a:fld id="{3438A89D-4252-7B4F-9E95-281AC698A964}" type="slidenum">
              <a:rPr lang="it-IT" altLang="it-IT"/>
              <a:pPr>
                <a:defRPr/>
              </a:pPr>
              <a:t>‹N›</a:t>
            </a:fld>
            <a:endParaRPr lang="it-IT" altLang="it-IT"/>
          </a:p>
        </p:txBody>
      </p:sp>
    </p:spTree>
    <p:extLst>
      <p:ext uri="{BB962C8B-B14F-4D97-AF65-F5344CB8AC3E}">
        <p14:creationId xmlns:p14="http://schemas.microsoft.com/office/powerpoint/2010/main" val="2955133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19">
            <a:extLst>
              <a:ext uri="{FF2B5EF4-FFF2-40B4-BE49-F238E27FC236}">
                <a16:creationId xmlns:a16="http://schemas.microsoft.com/office/drawing/2014/main" id="{0665D9D3-E1DE-AEEB-40DB-2A93F526F8A5}"/>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20">
            <a:extLst>
              <a:ext uri="{FF2B5EF4-FFF2-40B4-BE49-F238E27FC236}">
                <a16:creationId xmlns:a16="http://schemas.microsoft.com/office/drawing/2014/main" id="{30E0FD28-568E-DFAF-E844-3DB8DA3F0323}"/>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21">
            <a:extLst>
              <a:ext uri="{FF2B5EF4-FFF2-40B4-BE49-F238E27FC236}">
                <a16:creationId xmlns:a16="http://schemas.microsoft.com/office/drawing/2014/main" id="{DDFFCDB5-4831-5127-4F3D-09E5DE8ADFEF}"/>
              </a:ext>
            </a:extLst>
          </p:cNvPr>
          <p:cNvSpPr>
            <a:spLocks noGrp="1" noChangeArrowheads="1"/>
          </p:cNvSpPr>
          <p:nvPr>
            <p:ph type="sldNum" sz="quarter" idx="12"/>
          </p:nvPr>
        </p:nvSpPr>
        <p:spPr>
          <a:ln/>
        </p:spPr>
        <p:txBody>
          <a:bodyPr/>
          <a:lstStyle>
            <a:lvl1pPr>
              <a:defRPr/>
            </a:lvl1pPr>
          </a:lstStyle>
          <a:p>
            <a:pPr>
              <a:defRPr/>
            </a:pPr>
            <a:fld id="{CA789B0F-9191-8C4D-9E8E-A5B95AF2D26B}" type="slidenum">
              <a:rPr lang="it-IT" altLang="it-IT"/>
              <a:pPr>
                <a:defRPr/>
              </a:pPr>
              <a:t>‹N›</a:t>
            </a:fld>
            <a:endParaRPr lang="it-IT" altLang="it-IT"/>
          </a:p>
        </p:txBody>
      </p:sp>
    </p:spTree>
    <p:extLst>
      <p:ext uri="{BB962C8B-B14F-4D97-AF65-F5344CB8AC3E}">
        <p14:creationId xmlns:p14="http://schemas.microsoft.com/office/powerpoint/2010/main" val="501720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19">
            <a:extLst>
              <a:ext uri="{FF2B5EF4-FFF2-40B4-BE49-F238E27FC236}">
                <a16:creationId xmlns:a16="http://schemas.microsoft.com/office/drawing/2014/main" id="{ABC92615-6111-4F8F-4767-D15DE3BA5022}"/>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20">
            <a:extLst>
              <a:ext uri="{FF2B5EF4-FFF2-40B4-BE49-F238E27FC236}">
                <a16:creationId xmlns:a16="http://schemas.microsoft.com/office/drawing/2014/main" id="{582F9925-8BFA-DDE0-580F-17334608E425}"/>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21">
            <a:extLst>
              <a:ext uri="{FF2B5EF4-FFF2-40B4-BE49-F238E27FC236}">
                <a16:creationId xmlns:a16="http://schemas.microsoft.com/office/drawing/2014/main" id="{5799DF30-EE70-93A7-B46D-D7EC6F138CFB}"/>
              </a:ext>
            </a:extLst>
          </p:cNvPr>
          <p:cNvSpPr>
            <a:spLocks noGrp="1" noChangeArrowheads="1"/>
          </p:cNvSpPr>
          <p:nvPr>
            <p:ph type="sldNum" sz="quarter" idx="12"/>
          </p:nvPr>
        </p:nvSpPr>
        <p:spPr>
          <a:ln/>
        </p:spPr>
        <p:txBody>
          <a:bodyPr/>
          <a:lstStyle>
            <a:lvl1pPr>
              <a:defRPr/>
            </a:lvl1pPr>
          </a:lstStyle>
          <a:p>
            <a:pPr>
              <a:defRPr/>
            </a:pPr>
            <a:fld id="{5E847565-2948-E243-8994-A02B05A58550}" type="slidenum">
              <a:rPr lang="it-IT" altLang="it-IT"/>
              <a:pPr>
                <a:defRPr/>
              </a:pPr>
              <a:t>‹N›</a:t>
            </a:fld>
            <a:endParaRPr lang="it-IT" altLang="it-IT"/>
          </a:p>
        </p:txBody>
      </p:sp>
    </p:spTree>
    <p:extLst>
      <p:ext uri="{BB962C8B-B14F-4D97-AF65-F5344CB8AC3E}">
        <p14:creationId xmlns:p14="http://schemas.microsoft.com/office/powerpoint/2010/main" val="2488535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2052B070-E486-7292-45E0-2D7104A3E837}"/>
              </a:ext>
            </a:extLst>
          </p:cNvPr>
          <p:cNvGrpSpPr>
            <a:grpSpLocks/>
          </p:cNvGrpSpPr>
          <p:nvPr/>
        </p:nvGrpSpPr>
        <p:grpSpPr bwMode="auto">
          <a:xfrm>
            <a:off x="4716463" y="5345113"/>
            <a:ext cx="4427537" cy="1512887"/>
            <a:chOff x="2971" y="3367"/>
            <a:chExt cx="2789" cy="953"/>
          </a:xfrm>
        </p:grpSpPr>
        <p:sp>
          <p:nvSpPr>
            <p:cNvPr id="1032" name="Freeform 3">
              <a:extLst>
                <a:ext uri="{FF2B5EF4-FFF2-40B4-BE49-F238E27FC236}">
                  <a16:creationId xmlns:a16="http://schemas.microsoft.com/office/drawing/2014/main" id="{2E5E3CC8-3518-C12B-96EB-D7CC90D5A623}"/>
                </a:ext>
              </a:extLst>
            </p:cNvPr>
            <p:cNvSpPr>
              <a:spLocks/>
            </p:cNvSpPr>
            <p:nvPr/>
          </p:nvSpPr>
          <p:spPr bwMode="ltGray">
            <a:xfrm>
              <a:off x="2971" y="3367"/>
              <a:ext cx="2789" cy="953"/>
            </a:xfrm>
            <a:custGeom>
              <a:avLst/>
              <a:gdLst>
                <a:gd name="T0" fmla="*/ 2831 w 2780"/>
                <a:gd name="T1" fmla="*/ 18 h 953"/>
                <a:gd name="T2" fmla="*/ 2741 w 2780"/>
                <a:gd name="T3" fmla="*/ 24 h 953"/>
                <a:gd name="T4" fmla="*/ 2674 w 2780"/>
                <a:gd name="T5" fmla="*/ 102 h 953"/>
                <a:gd name="T6" fmla="*/ 2567 w 2780"/>
                <a:gd name="T7" fmla="*/ 156 h 953"/>
                <a:gd name="T8" fmla="*/ 2561 w 2780"/>
                <a:gd name="T9" fmla="*/ 222 h 953"/>
                <a:gd name="T10" fmla="*/ 2543 w 2780"/>
                <a:gd name="T11" fmla="*/ 246 h 953"/>
                <a:gd name="T12" fmla="*/ 2525 w 2780"/>
                <a:gd name="T13" fmla="*/ 252 h 953"/>
                <a:gd name="T14" fmla="*/ 2453 w 2780"/>
                <a:gd name="T15" fmla="*/ 210 h 953"/>
                <a:gd name="T16" fmla="*/ 2309 w 2780"/>
                <a:gd name="T17" fmla="*/ 192 h 953"/>
                <a:gd name="T18" fmla="*/ 2285 w 2780"/>
                <a:gd name="T19" fmla="*/ 186 h 953"/>
                <a:gd name="T20" fmla="*/ 2267 w 2780"/>
                <a:gd name="T21" fmla="*/ 192 h 953"/>
                <a:gd name="T22" fmla="*/ 2195 w 2780"/>
                <a:gd name="T23" fmla="*/ 228 h 953"/>
                <a:gd name="T24" fmla="*/ 2159 w 2780"/>
                <a:gd name="T25" fmla="*/ 240 h 953"/>
                <a:gd name="T26" fmla="*/ 2135 w 2780"/>
                <a:gd name="T27" fmla="*/ 246 h 953"/>
                <a:gd name="T28" fmla="*/ 2123 w 2780"/>
                <a:gd name="T29" fmla="*/ 258 h 953"/>
                <a:gd name="T30" fmla="*/ 2123 w 2780"/>
                <a:gd name="T31" fmla="*/ 276 h 953"/>
                <a:gd name="T32" fmla="*/ 2100 w 2780"/>
                <a:gd name="T33" fmla="*/ 300 h 953"/>
                <a:gd name="T34" fmla="*/ 2082 w 2780"/>
                <a:gd name="T35" fmla="*/ 312 h 953"/>
                <a:gd name="T36" fmla="*/ 2070 w 2780"/>
                <a:gd name="T37" fmla="*/ 324 h 953"/>
                <a:gd name="T38" fmla="*/ 2058 w 2780"/>
                <a:gd name="T39" fmla="*/ 336 h 953"/>
                <a:gd name="T40" fmla="*/ 2023 w 2780"/>
                <a:gd name="T41" fmla="*/ 342 h 953"/>
                <a:gd name="T42" fmla="*/ 1955 w 2780"/>
                <a:gd name="T43" fmla="*/ 336 h 953"/>
                <a:gd name="T44" fmla="*/ 1919 w 2780"/>
                <a:gd name="T45" fmla="*/ 330 h 953"/>
                <a:gd name="T46" fmla="*/ 1907 w 2780"/>
                <a:gd name="T47" fmla="*/ 342 h 953"/>
                <a:gd name="T48" fmla="*/ 1895 w 2780"/>
                <a:gd name="T49" fmla="*/ 354 h 953"/>
                <a:gd name="T50" fmla="*/ 1865 w 2780"/>
                <a:gd name="T51" fmla="*/ 360 h 953"/>
                <a:gd name="T52" fmla="*/ 1806 w 2780"/>
                <a:gd name="T53" fmla="*/ 342 h 953"/>
                <a:gd name="T54" fmla="*/ 1782 w 2780"/>
                <a:gd name="T55" fmla="*/ 342 h 953"/>
                <a:gd name="T56" fmla="*/ 1758 w 2780"/>
                <a:gd name="T57" fmla="*/ 354 h 953"/>
                <a:gd name="T58" fmla="*/ 1691 w 2780"/>
                <a:gd name="T59" fmla="*/ 425 h 953"/>
                <a:gd name="T60" fmla="*/ 1649 w 2780"/>
                <a:gd name="T61" fmla="*/ 569 h 953"/>
                <a:gd name="T62" fmla="*/ 1649 w 2780"/>
                <a:gd name="T63" fmla="*/ 593 h 953"/>
                <a:gd name="T64" fmla="*/ 1655 w 2780"/>
                <a:gd name="T65" fmla="*/ 641 h 953"/>
                <a:gd name="T66" fmla="*/ 1673 w 2780"/>
                <a:gd name="T67" fmla="*/ 659 h 953"/>
                <a:gd name="T68" fmla="*/ 1667 w 2780"/>
                <a:gd name="T69" fmla="*/ 671 h 953"/>
                <a:gd name="T70" fmla="*/ 1655 w 2780"/>
                <a:gd name="T71" fmla="*/ 683 h 953"/>
                <a:gd name="T72" fmla="*/ 1577 w 2780"/>
                <a:gd name="T73" fmla="*/ 689 h 953"/>
                <a:gd name="T74" fmla="*/ 1500 w 2780"/>
                <a:gd name="T75" fmla="*/ 629 h 953"/>
                <a:gd name="T76" fmla="*/ 1361 w 2780"/>
                <a:gd name="T77" fmla="*/ 587 h 953"/>
                <a:gd name="T78" fmla="*/ 1212 w 2780"/>
                <a:gd name="T79" fmla="*/ 671 h 953"/>
                <a:gd name="T80" fmla="*/ 1037 w 2780"/>
                <a:gd name="T81" fmla="*/ 731 h 953"/>
                <a:gd name="T82" fmla="*/ 834 w 2780"/>
                <a:gd name="T83" fmla="*/ 743 h 953"/>
                <a:gd name="T84" fmla="*/ 642 w 2780"/>
                <a:gd name="T85" fmla="*/ 701 h 953"/>
                <a:gd name="T86" fmla="*/ 582 w 2780"/>
                <a:gd name="T87" fmla="*/ 695 h 953"/>
                <a:gd name="T88" fmla="*/ 570 w 2780"/>
                <a:gd name="T89" fmla="*/ 701 h 953"/>
                <a:gd name="T90" fmla="*/ 534 w 2780"/>
                <a:gd name="T91" fmla="*/ 731 h 953"/>
                <a:gd name="T92" fmla="*/ 443 w 2780"/>
                <a:gd name="T93" fmla="*/ 809 h 953"/>
                <a:gd name="T94" fmla="*/ 413 w 2780"/>
                <a:gd name="T95" fmla="*/ 821 h 953"/>
                <a:gd name="T96" fmla="*/ 389 w 2780"/>
                <a:gd name="T97" fmla="*/ 821 h 953"/>
                <a:gd name="T98" fmla="*/ 342 w 2780"/>
                <a:gd name="T99" fmla="*/ 827 h 953"/>
                <a:gd name="T100" fmla="*/ 216 w 2780"/>
                <a:gd name="T101" fmla="*/ 851 h 953"/>
                <a:gd name="T102" fmla="*/ 180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843 w 2780"/>
                <a:gd name="T115" fmla="*/ 24 h 95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48" y="186"/>
                  </a:lnTo>
                  <a:lnTo>
                    <a:pt x="2242" y="186"/>
                  </a:lnTo>
                  <a:lnTo>
                    <a:pt x="2236" y="186"/>
                  </a:lnTo>
                  <a:lnTo>
                    <a:pt x="2230" y="186"/>
                  </a:lnTo>
                  <a:lnTo>
                    <a:pt x="2224" y="192"/>
                  </a:lnTo>
                  <a:lnTo>
                    <a:pt x="2218" y="192"/>
                  </a:lnTo>
                  <a:lnTo>
                    <a:pt x="2212" y="198"/>
                  </a:lnTo>
                  <a:lnTo>
                    <a:pt x="2194" y="204"/>
                  </a:lnTo>
                  <a:lnTo>
                    <a:pt x="2170" y="210"/>
                  </a:lnTo>
                  <a:lnTo>
                    <a:pt x="2146" y="228"/>
                  </a:lnTo>
                  <a:lnTo>
                    <a:pt x="2122" y="240"/>
                  </a:lnTo>
                  <a:lnTo>
                    <a:pt x="2116" y="240"/>
                  </a:lnTo>
                  <a:lnTo>
                    <a:pt x="2110" y="240"/>
                  </a:lnTo>
                  <a:lnTo>
                    <a:pt x="2104" y="240"/>
                  </a:lnTo>
                  <a:lnTo>
                    <a:pt x="2098" y="246"/>
                  </a:lnTo>
                  <a:lnTo>
                    <a:pt x="2092" y="246"/>
                  </a:lnTo>
                  <a:lnTo>
                    <a:pt x="2086" y="246"/>
                  </a:lnTo>
                  <a:lnTo>
                    <a:pt x="2080" y="252"/>
                  </a:lnTo>
                  <a:lnTo>
                    <a:pt x="2080" y="258"/>
                  </a:lnTo>
                  <a:lnTo>
                    <a:pt x="2074" y="258"/>
                  </a:lnTo>
                  <a:lnTo>
                    <a:pt x="2074" y="264"/>
                  </a:lnTo>
                  <a:lnTo>
                    <a:pt x="2074" y="270"/>
                  </a:lnTo>
                  <a:lnTo>
                    <a:pt x="2074" y="276"/>
                  </a:lnTo>
                  <a:lnTo>
                    <a:pt x="2069" y="288"/>
                  </a:lnTo>
                  <a:lnTo>
                    <a:pt x="2057" y="300"/>
                  </a:lnTo>
                  <a:lnTo>
                    <a:pt x="2051" y="300"/>
                  </a:lnTo>
                  <a:lnTo>
                    <a:pt x="2045" y="300"/>
                  </a:lnTo>
                  <a:lnTo>
                    <a:pt x="2039" y="306"/>
                  </a:lnTo>
                  <a:lnTo>
                    <a:pt x="2033" y="306"/>
                  </a:lnTo>
                  <a:lnTo>
                    <a:pt x="2033" y="312"/>
                  </a:lnTo>
                  <a:lnTo>
                    <a:pt x="2027" y="312"/>
                  </a:lnTo>
                  <a:lnTo>
                    <a:pt x="2027" y="318"/>
                  </a:lnTo>
                  <a:lnTo>
                    <a:pt x="2021" y="324"/>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1" y="336"/>
                  </a:lnTo>
                  <a:lnTo>
                    <a:pt x="1865" y="342"/>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71"/>
                  </a:lnTo>
                  <a:lnTo>
                    <a:pt x="1632" y="671"/>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2"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it-IT"/>
            </a:p>
          </p:txBody>
        </p:sp>
        <p:sp>
          <p:nvSpPr>
            <p:cNvPr id="67588" name="Freeform 4">
              <a:extLst>
                <a:ext uri="{FF2B5EF4-FFF2-40B4-BE49-F238E27FC236}">
                  <a16:creationId xmlns:a16="http://schemas.microsoft.com/office/drawing/2014/main" id="{A89FDA84-FC56-9CE8-7B91-CD5C980FBADF}"/>
                </a:ext>
              </a:extLst>
            </p:cNvPr>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67589" name="Freeform 5">
              <a:extLst>
                <a:ext uri="{FF2B5EF4-FFF2-40B4-BE49-F238E27FC236}">
                  <a16:creationId xmlns:a16="http://schemas.microsoft.com/office/drawing/2014/main" id="{F3430C01-03E3-3B20-0691-429B86FDD798}"/>
                </a:ext>
              </a:extLst>
            </p:cNvPr>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67590" name="Freeform 6">
              <a:extLst>
                <a:ext uri="{FF2B5EF4-FFF2-40B4-BE49-F238E27FC236}">
                  <a16:creationId xmlns:a16="http://schemas.microsoft.com/office/drawing/2014/main" id="{D00A99D1-512F-5C79-3A38-713014D3300B}"/>
                </a:ext>
              </a:extLst>
            </p:cNvPr>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67591" name="Freeform 7">
              <a:extLst>
                <a:ext uri="{FF2B5EF4-FFF2-40B4-BE49-F238E27FC236}">
                  <a16:creationId xmlns:a16="http://schemas.microsoft.com/office/drawing/2014/main" id="{CBBE0263-0BF5-D363-DFDF-AB152D4977AC}"/>
                </a:ext>
              </a:extLst>
            </p:cNvPr>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67592" name="Freeform 8">
              <a:extLst>
                <a:ext uri="{FF2B5EF4-FFF2-40B4-BE49-F238E27FC236}">
                  <a16:creationId xmlns:a16="http://schemas.microsoft.com/office/drawing/2014/main" id="{3E28AFEB-A967-2144-7AAB-FF82EBBAFBBA}"/>
                </a:ext>
              </a:extLst>
            </p:cNvPr>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67593" name="Freeform 9">
              <a:extLst>
                <a:ext uri="{FF2B5EF4-FFF2-40B4-BE49-F238E27FC236}">
                  <a16:creationId xmlns:a16="http://schemas.microsoft.com/office/drawing/2014/main" id="{AD92B5A5-F859-8B3B-02FE-3B8B5450C0C1}"/>
                </a:ext>
              </a:extLst>
            </p:cNvPr>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67594" name="Freeform 10">
              <a:extLst>
                <a:ext uri="{FF2B5EF4-FFF2-40B4-BE49-F238E27FC236}">
                  <a16:creationId xmlns:a16="http://schemas.microsoft.com/office/drawing/2014/main" id="{60393CD1-20CB-D721-5120-336CECEC4B04}"/>
                </a:ext>
              </a:extLst>
            </p:cNvPr>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67595" name="Freeform 11">
              <a:extLst>
                <a:ext uri="{FF2B5EF4-FFF2-40B4-BE49-F238E27FC236}">
                  <a16:creationId xmlns:a16="http://schemas.microsoft.com/office/drawing/2014/main" id="{1854B297-9BF8-7DBC-5C3C-80B26D13526E}"/>
                </a:ext>
              </a:extLst>
            </p:cNvPr>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67596" name="Freeform 12">
              <a:extLst>
                <a:ext uri="{FF2B5EF4-FFF2-40B4-BE49-F238E27FC236}">
                  <a16:creationId xmlns:a16="http://schemas.microsoft.com/office/drawing/2014/main" id="{11B9F8CF-DC29-E333-32BF-FFE3311300EB}"/>
                </a:ext>
              </a:extLst>
            </p:cNvPr>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67597" name="Freeform 13">
              <a:extLst>
                <a:ext uri="{FF2B5EF4-FFF2-40B4-BE49-F238E27FC236}">
                  <a16:creationId xmlns:a16="http://schemas.microsoft.com/office/drawing/2014/main" id="{909467E2-1801-D185-427A-9AB72137B8DB}"/>
                </a:ext>
              </a:extLst>
            </p:cNvPr>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67598" name="Freeform 14">
              <a:extLst>
                <a:ext uri="{FF2B5EF4-FFF2-40B4-BE49-F238E27FC236}">
                  <a16:creationId xmlns:a16="http://schemas.microsoft.com/office/drawing/2014/main" id="{315B6208-EC1E-C4BE-E149-262A70086D15}"/>
                </a:ext>
              </a:extLst>
            </p:cNvPr>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67599" name="Freeform 15">
              <a:extLst>
                <a:ext uri="{FF2B5EF4-FFF2-40B4-BE49-F238E27FC236}">
                  <a16:creationId xmlns:a16="http://schemas.microsoft.com/office/drawing/2014/main" id="{B97F4730-5943-A2FC-6501-26A1DA5A25A9}"/>
                </a:ext>
              </a:extLst>
            </p:cNvPr>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67600" name="Freeform 16">
              <a:extLst>
                <a:ext uri="{FF2B5EF4-FFF2-40B4-BE49-F238E27FC236}">
                  <a16:creationId xmlns:a16="http://schemas.microsoft.com/office/drawing/2014/main" id="{D36DF743-6BE9-7329-EF22-F0A1EDC4DDA0}"/>
                </a:ext>
              </a:extLst>
            </p:cNvPr>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sp>
          <p:nvSpPr>
            <p:cNvPr id="67601" name="Freeform 17">
              <a:extLst>
                <a:ext uri="{FF2B5EF4-FFF2-40B4-BE49-F238E27FC236}">
                  <a16:creationId xmlns:a16="http://schemas.microsoft.com/office/drawing/2014/main" id="{0100C1DF-A56A-E2A6-356B-5D79FD181938}"/>
                </a:ext>
              </a:extLst>
            </p:cNvPr>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p:spPr>
          <p:txBody>
            <a:bodyPr/>
            <a:lstStyle/>
            <a:p>
              <a:pPr eaLnBrk="1" hangingPunct="1">
                <a:defRPr/>
              </a:pPr>
              <a:endParaRPr lang="it-IT"/>
            </a:p>
          </p:txBody>
        </p:sp>
      </p:grpSp>
      <p:sp>
        <p:nvSpPr>
          <p:cNvPr id="67602" name="Rectangle 18">
            <a:extLst>
              <a:ext uri="{FF2B5EF4-FFF2-40B4-BE49-F238E27FC236}">
                <a16:creationId xmlns:a16="http://schemas.microsoft.com/office/drawing/2014/main" id="{016BD848-2A1C-085C-52EB-D85BB0756DD9}"/>
              </a:ext>
            </a:extLst>
          </p:cNvPr>
          <p:cNvSpPr>
            <a:spLocks noGrp="1" noChangeArrowheads="1"/>
          </p:cNvSpPr>
          <p:nvPr>
            <p:ph type="title"/>
          </p:nvPr>
        </p:nvSpPr>
        <p:spPr bwMode="auto">
          <a:xfrm>
            <a:off x="457200" y="277813"/>
            <a:ext cx="8229600" cy="1139825"/>
          </a:xfrm>
          <a:prstGeom prst="rect">
            <a:avLst/>
          </a:prstGeom>
          <a:noFill/>
          <a:ln>
            <a:noFill/>
          </a:ln>
          <a:effectLst/>
        </p:spPr>
        <p:txBody>
          <a:bodyPr vert="horz" wrap="square" lIns="91440" tIns="45720" rIns="91440" bIns="45720" numCol="1" anchor="ctr" anchorCtr="1" compatLnSpc="1">
            <a:prstTxWarp prst="textNoShape">
              <a:avLst/>
            </a:prstTxWarp>
          </a:bodyPr>
          <a:lstStyle/>
          <a:p>
            <a:pPr lvl="0"/>
            <a:r>
              <a:rPr lang="it-IT"/>
              <a:t>Fare clic per modificare lo stile del titolo</a:t>
            </a:r>
          </a:p>
        </p:txBody>
      </p:sp>
      <p:sp>
        <p:nvSpPr>
          <p:cNvPr id="67603" name="Rectangle 19">
            <a:extLst>
              <a:ext uri="{FF2B5EF4-FFF2-40B4-BE49-F238E27FC236}">
                <a16:creationId xmlns:a16="http://schemas.microsoft.com/office/drawing/2014/main" id="{DDAC1EE2-9EFA-16D9-CE35-3EECCA3C3B64}"/>
              </a:ext>
            </a:extLst>
          </p:cNvPr>
          <p:cNvSpPr>
            <a:spLocks noGrp="1" noChangeArrowheads="1"/>
          </p:cNvSpPr>
          <p:nvPr>
            <p:ph type="dt" sz="half" idx="2"/>
          </p:nvPr>
        </p:nvSpPr>
        <p:spPr bwMode="auto">
          <a:xfrm>
            <a:off x="457200" y="6243638"/>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C0C0C0"/>
                  </a:outerShdw>
                </a:effectLst>
              </a:defRPr>
            </a:lvl1pPr>
          </a:lstStyle>
          <a:p>
            <a:pPr>
              <a:defRPr/>
            </a:pPr>
            <a:endParaRPr lang="it-IT"/>
          </a:p>
        </p:txBody>
      </p:sp>
      <p:sp>
        <p:nvSpPr>
          <p:cNvPr id="67604" name="Rectangle 20">
            <a:extLst>
              <a:ext uri="{FF2B5EF4-FFF2-40B4-BE49-F238E27FC236}">
                <a16:creationId xmlns:a16="http://schemas.microsoft.com/office/drawing/2014/main" id="{D6699428-57B9-5B3D-2385-221061C5E8FB}"/>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C0C0C0"/>
                  </a:outerShdw>
                </a:effectLst>
              </a:defRPr>
            </a:lvl1pPr>
          </a:lstStyle>
          <a:p>
            <a:pPr>
              <a:defRPr/>
            </a:pPr>
            <a:endParaRPr lang="it-IT"/>
          </a:p>
        </p:txBody>
      </p:sp>
      <p:sp>
        <p:nvSpPr>
          <p:cNvPr id="67605" name="Rectangle 21">
            <a:extLst>
              <a:ext uri="{FF2B5EF4-FFF2-40B4-BE49-F238E27FC236}">
                <a16:creationId xmlns:a16="http://schemas.microsoft.com/office/drawing/2014/main" id="{7D192B00-3D14-8906-419E-88CB606AD518}"/>
              </a:ext>
            </a:extLst>
          </p:cNvPr>
          <p:cNvSpPr>
            <a:spLocks noGrp="1" noChangeArrowheads="1"/>
          </p:cNvSpPr>
          <p:nvPr>
            <p:ph type="sldNum" sz="quarter" idx="4"/>
          </p:nvPr>
        </p:nvSpPr>
        <p:spPr bwMode="auto">
          <a:xfrm>
            <a:off x="6553200" y="6243638"/>
            <a:ext cx="2133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C0C0C0"/>
                  </a:outerShdw>
                </a:effectLst>
              </a:defRPr>
            </a:lvl1pPr>
          </a:lstStyle>
          <a:p>
            <a:pPr>
              <a:defRPr/>
            </a:pPr>
            <a:fld id="{71BDB5CE-A6A6-FF40-A165-7892EC3E740C}" type="slidenum">
              <a:rPr lang="it-IT" altLang="it-IT"/>
              <a:pPr>
                <a:defRPr/>
              </a:pPr>
              <a:t>‹N›</a:t>
            </a:fld>
            <a:endParaRPr lang="it-IT" altLang="it-IT"/>
          </a:p>
        </p:txBody>
      </p:sp>
      <p:sp>
        <p:nvSpPr>
          <p:cNvPr id="67606" name="Rectangle 22">
            <a:extLst>
              <a:ext uri="{FF2B5EF4-FFF2-40B4-BE49-F238E27FC236}">
                <a16:creationId xmlns:a16="http://schemas.microsoft.com/office/drawing/2014/main" id="{D52DC442-FEFA-22C8-0649-8F43D72BA13A}"/>
              </a:ext>
            </a:extLst>
          </p:cNvPr>
          <p:cNvSpPr>
            <a:spLocks noGrp="1" noChangeArrowheads="1"/>
          </p:cNvSpPr>
          <p:nvPr>
            <p:ph type="body" idx="1"/>
          </p:nvPr>
        </p:nvSpPr>
        <p:spPr bwMode="auto">
          <a:xfrm>
            <a:off x="457200" y="1600200"/>
            <a:ext cx="8229600"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Tree>
  </p:cSld>
  <p:clrMap bg1="dk2" tx1="lt1" bg2="dk1" tx2="lt2" accent1="accent1" accent2="accent2" accent3="accent3" accent4="accent4" accent5="accent5" accent6="accent6" hlink="hlink" folHlink="folHlink"/>
  <p:sldLayoutIdLst>
    <p:sldLayoutId id="2147483746"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C0C0C0"/>
            </a:outerShdw>
          </a:effectLst>
          <a:latin typeface="+mn-lt"/>
        </a:defRPr>
      </a:lvl5pPr>
      <a:lvl6pPr marL="25146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C0C0C0"/>
            </a:outerShdw>
          </a:effectLst>
          <a:latin typeface="+mn-lt"/>
        </a:defRPr>
      </a:lvl6pPr>
      <a:lvl7pPr marL="29718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C0C0C0"/>
            </a:outerShdw>
          </a:effectLst>
          <a:latin typeface="+mn-lt"/>
        </a:defRPr>
      </a:lvl7pPr>
      <a:lvl8pPr marL="34290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C0C0C0"/>
            </a:outerShdw>
          </a:effectLst>
          <a:latin typeface="+mn-lt"/>
        </a:defRPr>
      </a:lvl8pPr>
      <a:lvl9pPr marL="38862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C0C0C0"/>
            </a:outerShdw>
          </a:effectLst>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audio" Target="../media/audio1.wav"/><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a:extLst>
              <a:ext uri="{FF2B5EF4-FFF2-40B4-BE49-F238E27FC236}">
                <a16:creationId xmlns:a16="http://schemas.microsoft.com/office/drawing/2014/main" id="{4304B4EF-8CA1-F65A-7DF1-A3DD52B8222D}"/>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8DD949F6-337A-4045-9774-88FBFA86BC35}" type="slidenum">
              <a:rPr lang="it-IT" altLang="it-IT" smtClean="0"/>
              <a:pPr>
                <a:defRPr/>
              </a:pPr>
              <a:t>1</a:t>
            </a:fld>
            <a:endParaRPr lang="it-IT" altLang="it-IT"/>
          </a:p>
        </p:txBody>
      </p:sp>
      <p:sp>
        <p:nvSpPr>
          <p:cNvPr id="8194" name="Rectangle 2">
            <a:extLst>
              <a:ext uri="{FF2B5EF4-FFF2-40B4-BE49-F238E27FC236}">
                <a16:creationId xmlns:a16="http://schemas.microsoft.com/office/drawing/2014/main" id="{865C48D7-78F1-2656-D21C-1548F550A3C3}"/>
              </a:ext>
            </a:extLst>
          </p:cNvPr>
          <p:cNvSpPr>
            <a:spLocks noGrp="1" noChangeArrowheads="1"/>
          </p:cNvSpPr>
          <p:nvPr>
            <p:ph type="title"/>
          </p:nvPr>
        </p:nvSpPr>
        <p:spPr>
          <a:xfrm>
            <a:off x="395288" y="260351"/>
            <a:ext cx="8569200" cy="242291"/>
          </a:xfrm>
        </p:spPr>
        <p:txBody>
          <a:bodyPr/>
          <a:lstStyle/>
          <a:p>
            <a:pPr algn="l" eaLnBrk="1" hangingPunct="1">
              <a:defRPr/>
            </a:pP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r>
              <a:rPr lang="it-IT" b="1" dirty="0" err="1">
                <a:solidFill>
                  <a:srgbClr val="FF0000"/>
                </a:solidFill>
                <a:latin typeface="Book Antiqua" pitchFamily="18" charset="0"/>
              </a:rPr>
              <a:t>Phonetics</a:t>
            </a:r>
            <a:r>
              <a:rPr lang="it-IT" b="1" dirty="0">
                <a:solidFill>
                  <a:srgbClr val="FF0000"/>
                </a:solidFill>
                <a:latin typeface="Book Antiqua" pitchFamily="18" charset="0"/>
              </a:rPr>
              <a:t> and </a:t>
            </a:r>
            <a:r>
              <a:rPr lang="it-IT" b="1" dirty="0" err="1">
                <a:solidFill>
                  <a:srgbClr val="FF0000"/>
                </a:solidFill>
                <a:latin typeface="Book Antiqua" pitchFamily="18" charset="0"/>
              </a:rPr>
              <a:t>Phonology</a:t>
            </a:r>
            <a:br>
              <a:rPr lang="it-IT" b="1" dirty="0">
                <a:solidFill>
                  <a:srgbClr val="FF0000"/>
                </a:solidFill>
                <a:latin typeface="Book Antiqua" pitchFamily="18" charset="0"/>
              </a:rPr>
            </a:br>
            <a:br>
              <a:rPr lang="it-IT" b="1" dirty="0">
                <a:solidFill>
                  <a:srgbClr val="FF0000"/>
                </a:solidFill>
                <a:latin typeface="Book Antiqua" pitchFamily="18" charset="0"/>
              </a:rPr>
            </a:br>
            <a:r>
              <a:rPr lang="it-IT" sz="3200" dirty="0">
                <a:solidFill>
                  <a:srgbClr val="FF0000"/>
                </a:solidFill>
                <a:latin typeface="Book Antiqua" pitchFamily="18" charset="0"/>
              </a:rPr>
              <a:t>The </a:t>
            </a:r>
            <a:r>
              <a:rPr lang="it-IT" sz="3200" dirty="0" err="1">
                <a:solidFill>
                  <a:srgbClr val="FF0000"/>
                </a:solidFill>
                <a:latin typeface="Book Antiqua" pitchFamily="18" charset="0"/>
              </a:rPr>
              <a:t>two</a:t>
            </a:r>
            <a:r>
              <a:rPr lang="it-IT" sz="3200" dirty="0">
                <a:solidFill>
                  <a:srgbClr val="FF0000"/>
                </a:solidFill>
                <a:latin typeface="Book Antiqua" pitchFamily="18" charset="0"/>
              </a:rPr>
              <a:t> </a:t>
            </a:r>
            <a:r>
              <a:rPr lang="it-IT" sz="3200" dirty="0" err="1">
                <a:solidFill>
                  <a:srgbClr val="FF0000"/>
                </a:solidFill>
                <a:latin typeface="Book Antiqua" pitchFamily="18" charset="0"/>
              </a:rPr>
              <a:t>primary</a:t>
            </a:r>
            <a:r>
              <a:rPr lang="it-IT" sz="3200" dirty="0">
                <a:solidFill>
                  <a:srgbClr val="FF0000"/>
                </a:solidFill>
                <a:latin typeface="Book Antiqua" pitchFamily="18" charset="0"/>
              </a:rPr>
              <a:t> </a:t>
            </a:r>
            <a:r>
              <a:rPr lang="it-IT" sz="3200" dirty="0" err="1">
                <a:solidFill>
                  <a:srgbClr val="FF0000"/>
                </a:solidFill>
                <a:latin typeface="Book Antiqua" pitchFamily="18" charset="0"/>
              </a:rPr>
              <a:t>linguistic</a:t>
            </a:r>
            <a:r>
              <a:rPr lang="it-IT" sz="3200" dirty="0">
                <a:solidFill>
                  <a:srgbClr val="FF0000"/>
                </a:solidFill>
                <a:latin typeface="Book Antiqua" pitchFamily="18" charset="0"/>
              </a:rPr>
              <a:t> </a:t>
            </a:r>
            <a:r>
              <a:rPr lang="it-IT" sz="3200" dirty="0" err="1">
                <a:solidFill>
                  <a:srgbClr val="FF0000"/>
                </a:solidFill>
                <a:latin typeface="Book Antiqua" pitchFamily="18" charset="0"/>
              </a:rPr>
              <a:t>disciplines</a:t>
            </a:r>
            <a:r>
              <a:rPr lang="it-IT" sz="3200" dirty="0">
                <a:solidFill>
                  <a:srgbClr val="FF0000"/>
                </a:solidFill>
                <a:latin typeface="Book Antiqua" pitchFamily="18" charset="0"/>
              </a:rPr>
              <a:t> </a:t>
            </a:r>
            <a:r>
              <a:rPr lang="it-IT" sz="3200" dirty="0" err="1">
                <a:solidFill>
                  <a:srgbClr val="FF0000"/>
                </a:solidFill>
                <a:latin typeface="Book Antiqua" pitchFamily="18" charset="0"/>
              </a:rPr>
              <a:t>concerned</a:t>
            </a:r>
            <a:r>
              <a:rPr lang="it-IT" sz="3200" dirty="0">
                <a:solidFill>
                  <a:srgbClr val="FF0000"/>
                </a:solidFill>
                <a:latin typeface="Book Antiqua" pitchFamily="18" charset="0"/>
              </a:rPr>
              <a:t> </a:t>
            </a:r>
            <a:r>
              <a:rPr lang="it-IT" sz="3200" dirty="0" err="1">
                <a:solidFill>
                  <a:srgbClr val="FF0000"/>
                </a:solidFill>
                <a:latin typeface="Book Antiqua" pitchFamily="18" charset="0"/>
              </a:rPr>
              <a:t>with</a:t>
            </a:r>
            <a:r>
              <a:rPr lang="it-IT" sz="3200" dirty="0">
                <a:solidFill>
                  <a:srgbClr val="FF0000"/>
                </a:solidFill>
                <a:latin typeface="Book Antiqua" pitchFamily="18" charset="0"/>
              </a:rPr>
              <a:t> </a:t>
            </a:r>
            <a:r>
              <a:rPr lang="it-IT" sz="3200" dirty="0" err="1">
                <a:solidFill>
                  <a:srgbClr val="FF0000"/>
                </a:solidFill>
                <a:latin typeface="Book Antiqua" pitchFamily="18" charset="0"/>
              </a:rPr>
              <a:t>speech</a:t>
            </a:r>
            <a:r>
              <a:rPr lang="it-IT" sz="3200" dirty="0">
                <a:solidFill>
                  <a:srgbClr val="FF0000"/>
                </a:solidFill>
                <a:latin typeface="Book Antiqua" pitchFamily="18" charset="0"/>
              </a:rPr>
              <a:t> </a:t>
            </a:r>
            <a:r>
              <a:rPr lang="it-IT" sz="3200" dirty="0" err="1">
                <a:solidFill>
                  <a:srgbClr val="FF0000"/>
                </a:solidFill>
                <a:latin typeface="Book Antiqua" pitchFamily="18" charset="0"/>
              </a:rPr>
              <a:t>sounds</a:t>
            </a:r>
            <a:r>
              <a:rPr lang="it-IT" sz="3200" dirty="0">
                <a:solidFill>
                  <a:srgbClr val="FF0000"/>
                </a:solidFill>
                <a:latin typeface="Book Antiqua" pitchFamily="18" charset="0"/>
              </a:rPr>
              <a:t>:</a:t>
            </a:r>
            <a:br>
              <a:rPr lang="it-IT" sz="3200" dirty="0">
                <a:solidFill>
                  <a:srgbClr val="FF0000"/>
                </a:solidFill>
                <a:latin typeface="Book Antiqua" pitchFamily="18" charset="0"/>
              </a:rPr>
            </a:br>
            <a:br>
              <a:rPr lang="it-IT" sz="3200" dirty="0">
                <a:solidFill>
                  <a:srgbClr val="FF0000"/>
                </a:solidFill>
                <a:latin typeface="Book Antiqua" pitchFamily="18" charset="0"/>
              </a:rPr>
            </a:br>
            <a:r>
              <a:rPr lang="it-IT" sz="3200" dirty="0" err="1">
                <a:solidFill>
                  <a:srgbClr val="FF0000"/>
                </a:solidFill>
                <a:latin typeface="Book Antiqua" pitchFamily="18" charset="0"/>
              </a:rPr>
              <a:t>Phonetics</a:t>
            </a:r>
            <a:r>
              <a:rPr lang="it-IT" sz="3200" dirty="0">
                <a:solidFill>
                  <a:srgbClr val="FF0000"/>
                </a:solidFill>
                <a:latin typeface="Book Antiqua" pitchFamily="18" charset="0"/>
              </a:rPr>
              <a:t>: </a:t>
            </a:r>
            <a:r>
              <a:rPr lang="it-IT" sz="3200" dirty="0" err="1">
                <a:solidFill>
                  <a:srgbClr val="000000"/>
                </a:solidFill>
                <a:latin typeface="Book Antiqua" pitchFamily="18" charset="0"/>
              </a:rPr>
              <a:t>forms</a:t>
            </a:r>
            <a:r>
              <a:rPr lang="it-IT" sz="3200" dirty="0">
                <a:solidFill>
                  <a:srgbClr val="000000"/>
                </a:solidFill>
                <a:latin typeface="Book Antiqua" pitchFamily="18" charset="0"/>
              </a:rPr>
              <a:t> </a:t>
            </a:r>
            <a:r>
              <a:rPr lang="it-IT" sz="3200" dirty="0" err="1">
                <a:solidFill>
                  <a:srgbClr val="000000"/>
                </a:solidFill>
                <a:latin typeface="Book Antiqua" pitchFamily="18" charset="0"/>
              </a:rPr>
              <a:t>of</a:t>
            </a:r>
            <a:r>
              <a:rPr lang="it-IT" sz="3200" dirty="0">
                <a:solidFill>
                  <a:srgbClr val="000000"/>
                </a:solidFill>
                <a:latin typeface="Book Antiqua" pitchFamily="18" charset="0"/>
              </a:rPr>
              <a:t> </a:t>
            </a:r>
            <a:r>
              <a:rPr lang="it-IT" sz="3200" dirty="0" err="1">
                <a:solidFill>
                  <a:srgbClr val="000000"/>
                </a:solidFill>
                <a:latin typeface="Book Antiqua" pitchFamily="18" charset="0"/>
              </a:rPr>
              <a:t>sounds</a:t>
            </a:r>
            <a:r>
              <a:rPr lang="it-IT" sz="3200" dirty="0">
                <a:solidFill>
                  <a:srgbClr val="000000"/>
                </a:solidFill>
                <a:latin typeface="Book Antiqua" pitchFamily="18" charset="0"/>
              </a:rPr>
              <a:t> (</a:t>
            </a:r>
            <a:r>
              <a:rPr lang="it-IT" sz="3200" dirty="0" err="1">
                <a:solidFill>
                  <a:srgbClr val="000000"/>
                </a:solidFill>
                <a:latin typeface="Book Antiqua" pitchFamily="18" charset="0"/>
              </a:rPr>
              <a:t>how</a:t>
            </a:r>
            <a:r>
              <a:rPr lang="it-IT" sz="3200" dirty="0">
                <a:solidFill>
                  <a:srgbClr val="000000"/>
                </a:solidFill>
                <a:latin typeface="Book Antiqua" pitchFamily="18" charset="0"/>
              </a:rPr>
              <a:t> </a:t>
            </a:r>
            <a:r>
              <a:rPr lang="it-IT" sz="3200" dirty="0" err="1">
                <a:solidFill>
                  <a:srgbClr val="000000"/>
                </a:solidFill>
                <a:latin typeface="Book Antiqua" pitchFamily="18" charset="0"/>
              </a:rPr>
              <a:t>they</a:t>
            </a:r>
            <a:r>
              <a:rPr lang="it-IT" sz="3200" dirty="0">
                <a:solidFill>
                  <a:srgbClr val="000000"/>
                </a:solidFill>
                <a:latin typeface="Book Antiqua" pitchFamily="18" charset="0"/>
              </a:rPr>
              <a:t> are </a:t>
            </a:r>
            <a:r>
              <a:rPr lang="it-IT" sz="3200" dirty="0" err="1">
                <a:solidFill>
                  <a:srgbClr val="000000"/>
                </a:solidFill>
                <a:latin typeface="Book Antiqua" pitchFamily="18" charset="0"/>
              </a:rPr>
              <a:t>produced</a:t>
            </a:r>
            <a:r>
              <a:rPr lang="it-IT" sz="3200" dirty="0">
                <a:solidFill>
                  <a:srgbClr val="000000"/>
                </a:solidFill>
                <a:latin typeface="Book Antiqua" pitchFamily="18" charset="0"/>
              </a:rPr>
              <a:t>, </a:t>
            </a:r>
            <a:r>
              <a:rPr lang="it-IT" sz="3200" dirty="0" err="1">
                <a:solidFill>
                  <a:srgbClr val="000000"/>
                </a:solidFill>
                <a:latin typeface="Book Antiqua" pitchFamily="18" charset="0"/>
              </a:rPr>
              <a:t>heard</a:t>
            </a:r>
            <a:r>
              <a:rPr lang="it-IT" sz="3200" dirty="0">
                <a:solidFill>
                  <a:srgbClr val="000000"/>
                </a:solidFill>
                <a:latin typeface="Book Antiqua" pitchFamily="18" charset="0"/>
              </a:rPr>
              <a:t>, etc.) </a:t>
            </a:r>
            <a:br>
              <a:rPr lang="it-IT" sz="3200" dirty="0">
                <a:solidFill>
                  <a:srgbClr val="FF0000"/>
                </a:solidFill>
                <a:latin typeface="Book Antiqua" pitchFamily="18" charset="0"/>
              </a:rPr>
            </a:br>
            <a:r>
              <a:rPr lang="it-IT" sz="3200" dirty="0" err="1">
                <a:solidFill>
                  <a:srgbClr val="FF0000"/>
                </a:solidFill>
                <a:latin typeface="Book Antiqua" pitchFamily="18" charset="0"/>
              </a:rPr>
              <a:t>Phonology</a:t>
            </a:r>
            <a:r>
              <a:rPr lang="it-IT" sz="3200" dirty="0">
                <a:solidFill>
                  <a:srgbClr val="FF0000"/>
                </a:solidFill>
                <a:latin typeface="Book Antiqua" pitchFamily="18" charset="0"/>
              </a:rPr>
              <a:t>: </a:t>
            </a:r>
            <a:r>
              <a:rPr lang="it-IT" sz="3200" dirty="0" err="1">
                <a:solidFill>
                  <a:srgbClr val="000000"/>
                </a:solidFill>
                <a:latin typeface="Book Antiqua" pitchFamily="18" charset="0"/>
              </a:rPr>
              <a:t>functions</a:t>
            </a:r>
            <a:r>
              <a:rPr lang="it-IT" sz="3200" dirty="0">
                <a:solidFill>
                  <a:srgbClr val="000000"/>
                </a:solidFill>
                <a:latin typeface="Book Antiqua" pitchFamily="18" charset="0"/>
              </a:rPr>
              <a:t> </a:t>
            </a:r>
            <a:r>
              <a:rPr lang="it-IT" sz="3200" dirty="0" err="1">
                <a:solidFill>
                  <a:srgbClr val="000000"/>
                </a:solidFill>
                <a:latin typeface="Book Antiqua" pitchFamily="18" charset="0"/>
              </a:rPr>
              <a:t>of</a:t>
            </a:r>
            <a:r>
              <a:rPr lang="it-IT" sz="3200" dirty="0">
                <a:solidFill>
                  <a:srgbClr val="000000"/>
                </a:solidFill>
                <a:latin typeface="Book Antiqua" pitchFamily="18" charset="0"/>
              </a:rPr>
              <a:t> </a:t>
            </a:r>
            <a:r>
              <a:rPr lang="it-IT" sz="3200" dirty="0" err="1">
                <a:solidFill>
                  <a:srgbClr val="000000"/>
                </a:solidFill>
                <a:latin typeface="Book Antiqua" pitchFamily="18" charset="0"/>
              </a:rPr>
              <a:t>sounds</a:t>
            </a:r>
            <a:r>
              <a:rPr lang="it-IT" sz="3200" dirty="0">
                <a:solidFill>
                  <a:srgbClr val="000000"/>
                </a:solidFill>
                <a:latin typeface="Book Antiqua" pitchFamily="18" charset="0"/>
              </a:rPr>
              <a:t> (</a:t>
            </a:r>
            <a:r>
              <a:rPr lang="it-IT" sz="3200" dirty="0" err="1">
                <a:solidFill>
                  <a:srgbClr val="000000"/>
                </a:solidFill>
                <a:latin typeface="Book Antiqua" pitchFamily="18" charset="0"/>
              </a:rPr>
              <a:t>relates</a:t>
            </a:r>
            <a:r>
              <a:rPr lang="it-IT" sz="3200" dirty="0">
                <a:solidFill>
                  <a:srgbClr val="000000"/>
                </a:solidFill>
                <a:latin typeface="Book Antiqua" pitchFamily="18" charset="0"/>
              </a:rPr>
              <a:t> </a:t>
            </a:r>
            <a:r>
              <a:rPr lang="it-IT" sz="3200" dirty="0" err="1">
                <a:solidFill>
                  <a:srgbClr val="000000"/>
                </a:solidFill>
                <a:latin typeface="Book Antiqua" pitchFamily="18" charset="0"/>
              </a:rPr>
              <a:t>forms</a:t>
            </a:r>
            <a:r>
              <a:rPr lang="it-IT" sz="3200" dirty="0">
                <a:solidFill>
                  <a:srgbClr val="000000"/>
                </a:solidFill>
                <a:latin typeface="Book Antiqua" pitchFamily="18" charset="0"/>
              </a:rPr>
              <a:t> and </a:t>
            </a:r>
            <a:r>
              <a:rPr lang="it-IT" sz="3200" dirty="0" err="1">
                <a:solidFill>
                  <a:srgbClr val="000000"/>
                </a:solidFill>
                <a:latin typeface="Book Antiqua" pitchFamily="18" charset="0"/>
              </a:rPr>
              <a:t>functions</a:t>
            </a:r>
            <a:r>
              <a:rPr lang="it-IT" sz="3200" dirty="0">
                <a:solidFill>
                  <a:srgbClr val="000000"/>
                </a:solidFill>
                <a:latin typeface="Book Antiqua" pitchFamily="18" charset="0"/>
              </a:rPr>
              <a:t>)</a:t>
            </a:r>
            <a:br>
              <a:rPr lang="it-IT" sz="3200"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r>
              <a:rPr lang="it-IT" b="1" dirty="0">
                <a:solidFill>
                  <a:srgbClr val="FF0000"/>
                </a:solidFill>
                <a:latin typeface="Book Antiqua" pitchFamily="18" charset="0"/>
              </a:rPr>
              <a:t> </a:t>
            </a:r>
            <a:endParaRPr lang="it-IT" dirty="0">
              <a:solidFill>
                <a:schemeClr val="tx1"/>
              </a:solidFill>
              <a:latin typeface="Book Antiqua" pitchFamily="18" charset="0"/>
            </a:endParaRPr>
          </a:p>
        </p:txBody>
      </p:sp>
      <p:sp>
        <p:nvSpPr>
          <p:cNvPr id="14339" name="Rectangle 3">
            <a:extLst>
              <a:ext uri="{FF2B5EF4-FFF2-40B4-BE49-F238E27FC236}">
                <a16:creationId xmlns:a16="http://schemas.microsoft.com/office/drawing/2014/main" id="{3C02A6F4-5D5C-643C-C901-1CBC6E036B41}"/>
              </a:ext>
            </a:extLst>
          </p:cNvPr>
          <p:cNvSpPr>
            <a:spLocks noGrp="1" noChangeArrowheads="1"/>
          </p:cNvSpPr>
          <p:nvPr>
            <p:ph type="body" idx="1"/>
          </p:nvPr>
        </p:nvSpPr>
        <p:spPr>
          <a:xfrm>
            <a:off x="395288" y="6453188"/>
            <a:ext cx="8218487" cy="46037"/>
          </a:xfrm>
        </p:spPr>
        <p:txBody>
          <a:bodyPr/>
          <a:lstStyle/>
          <a:p>
            <a:pPr eaLnBrk="1" hangingPunct="1"/>
            <a:endParaRPr lang="en-GB" altLang="it-IT">
              <a:solidFill>
                <a:srgbClr val="000000"/>
              </a:solidFill>
              <a:effectLst/>
            </a:endParaRPr>
          </a:p>
          <a:p>
            <a:pPr eaLnBrk="1" hangingPunct="1">
              <a:buFont typeface="Wingdings" pitchFamily="2" charset="2"/>
              <a:buNone/>
            </a:pPr>
            <a:endParaRPr lang="en-GB" altLang="it-IT" u="sng">
              <a:solidFill>
                <a:srgbClr val="000000"/>
              </a:solidFill>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5C852B0B-6D83-C3F0-3891-8D24833D6B14}"/>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9853EFD6-362D-1F42-84AA-4DB440C01637}" type="slidenum">
              <a:rPr lang="it-IT" altLang="it-IT" smtClean="0"/>
              <a:pPr>
                <a:defRPr/>
              </a:pPr>
              <a:t>10</a:t>
            </a:fld>
            <a:endParaRPr lang="it-IT" altLang="it-IT"/>
          </a:p>
        </p:txBody>
      </p:sp>
      <p:sp>
        <p:nvSpPr>
          <p:cNvPr id="5122" name="Rectangle 2">
            <a:extLst>
              <a:ext uri="{FF2B5EF4-FFF2-40B4-BE49-F238E27FC236}">
                <a16:creationId xmlns:a16="http://schemas.microsoft.com/office/drawing/2014/main" id="{C7B497CF-B6AF-B342-A598-E4064DDB6BA5}"/>
              </a:ext>
            </a:extLst>
          </p:cNvPr>
          <p:cNvSpPr>
            <a:spLocks noGrp="1" noChangeArrowheads="1"/>
          </p:cNvSpPr>
          <p:nvPr>
            <p:ph type="title" idx="4294967295"/>
          </p:nvPr>
        </p:nvSpPr>
        <p:spPr>
          <a:xfrm>
            <a:off x="250825" y="476250"/>
            <a:ext cx="8893175" cy="5976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ltLang="it-IT" sz="3200">
                <a:solidFill>
                  <a:srgbClr val="000000"/>
                </a:solidFill>
                <a:effectLst/>
                <a:latin typeface="Comic Sans MS" panose="030F0902030302020204" pitchFamily="66" charset="0"/>
              </a:rPr>
              <a:t>Factors relevant for the classification of consonants include:</a:t>
            </a:r>
            <a:br>
              <a:rPr lang="it-IT" altLang="it-IT" sz="3200">
                <a:solidFill>
                  <a:srgbClr val="000000"/>
                </a:solidFill>
                <a:effectLst/>
                <a:latin typeface="Comic Sans MS" panose="030F0902030302020204" pitchFamily="66" charset="0"/>
              </a:rPr>
            </a:br>
            <a:br>
              <a:rPr lang="it-IT" altLang="it-IT" sz="3200">
                <a:solidFill>
                  <a:srgbClr val="000000"/>
                </a:solidFill>
                <a:effectLst/>
                <a:latin typeface="Comic Sans MS" panose="030F0902030302020204" pitchFamily="66" charset="0"/>
              </a:rPr>
            </a:br>
            <a:r>
              <a:rPr lang="it-IT" altLang="it-IT" sz="3200">
                <a:solidFill>
                  <a:srgbClr val="000000"/>
                </a:solidFill>
                <a:effectLst/>
                <a:latin typeface="Comic Sans MS" panose="030F0902030302020204" pitchFamily="66" charset="0"/>
              </a:rPr>
              <a:t>manner of articulation </a:t>
            </a:r>
            <a:br>
              <a:rPr lang="it-IT" altLang="it-IT" sz="3200">
                <a:solidFill>
                  <a:srgbClr val="000000"/>
                </a:solidFill>
                <a:effectLst/>
                <a:latin typeface="Comic Sans MS" panose="030F0902030302020204" pitchFamily="66" charset="0"/>
              </a:rPr>
            </a:br>
            <a:r>
              <a:rPr lang="it-IT" altLang="it-IT" sz="3200">
                <a:solidFill>
                  <a:srgbClr val="000000"/>
                </a:solidFill>
                <a:effectLst/>
                <a:latin typeface="Comic Sans MS" panose="030F0902030302020204" pitchFamily="66" charset="0"/>
              </a:rPr>
              <a:t>place of articulation</a:t>
            </a:r>
            <a:br>
              <a:rPr lang="it-IT" altLang="it-IT" sz="3200">
                <a:solidFill>
                  <a:srgbClr val="000000"/>
                </a:solidFill>
                <a:effectLst/>
                <a:latin typeface="Comic Sans MS" panose="030F0902030302020204" pitchFamily="66" charset="0"/>
              </a:rPr>
            </a:br>
            <a:r>
              <a:rPr lang="it-IT" altLang="it-IT" sz="3200">
                <a:solidFill>
                  <a:srgbClr val="000000"/>
                </a:solidFill>
                <a:effectLst/>
                <a:latin typeface="Comic Sans MS" panose="030F0902030302020204" pitchFamily="66" charset="0"/>
              </a:rPr>
              <a:t>voicing</a:t>
            </a:r>
          </a:p>
        </p:txBody>
      </p:sp>
      <p:sp>
        <p:nvSpPr>
          <p:cNvPr id="2" name="Rettangolo 1">
            <a:extLst>
              <a:ext uri="{FF2B5EF4-FFF2-40B4-BE49-F238E27FC236}">
                <a16:creationId xmlns:a16="http://schemas.microsoft.com/office/drawing/2014/main" id="{691C4597-C4BD-0D23-75E3-F970C3520189}"/>
              </a:ext>
            </a:extLst>
          </p:cNvPr>
          <p:cNvSpPr/>
          <p:nvPr/>
        </p:nvSpPr>
        <p:spPr>
          <a:xfrm>
            <a:off x="2627313" y="28575"/>
            <a:ext cx="3889375" cy="4476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t-IT" dirty="0" err="1"/>
              <a:t>Classification</a:t>
            </a:r>
            <a:r>
              <a:rPr lang="it-IT" dirty="0"/>
              <a:t> </a:t>
            </a:r>
            <a:r>
              <a:rPr lang="it-IT" dirty="0" err="1"/>
              <a:t>of</a:t>
            </a:r>
            <a:r>
              <a:rPr lang="it-IT" dirty="0"/>
              <a:t> </a:t>
            </a:r>
            <a:r>
              <a:rPr lang="it-IT" dirty="0" err="1"/>
              <a:t>consonants</a:t>
            </a: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1000" fill="hold"/>
                                        <p:tgtEl>
                                          <p:spTgt spid="5122"/>
                                        </p:tgtEl>
                                        <p:attrNameLst>
                                          <p:attrName>ppt_w</p:attrName>
                                        </p:attrNameLst>
                                      </p:cBhvr>
                                      <p:tavLst>
                                        <p:tav tm="0">
                                          <p:val>
                                            <p:fltVal val="0"/>
                                          </p:val>
                                        </p:tav>
                                        <p:tav tm="100000">
                                          <p:val>
                                            <p:strVal val="#ppt_w"/>
                                          </p:val>
                                        </p:tav>
                                      </p:tavLst>
                                    </p:anim>
                                    <p:anim calcmode="lin" valueType="num">
                                      <p:cBhvr>
                                        <p:cTn id="8" dur="1000" fill="hold"/>
                                        <p:tgtEl>
                                          <p:spTgt spid="5122"/>
                                        </p:tgtEl>
                                        <p:attrNameLst>
                                          <p:attrName>ppt_h</p:attrName>
                                        </p:attrNameLst>
                                      </p:cBhvr>
                                      <p:tavLst>
                                        <p:tav tm="0">
                                          <p:val>
                                            <p:fltVal val="0"/>
                                          </p:val>
                                        </p:tav>
                                        <p:tav tm="100000">
                                          <p:val>
                                            <p:strVal val="#ppt_h"/>
                                          </p:val>
                                        </p:tav>
                                      </p:tavLst>
                                    </p:anim>
                                    <p:anim calcmode="lin" valueType="num">
                                      <p:cBhvr>
                                        <p:cTn id="9" dur="1000" fill="hold"/>
                                        <p:tgtEl>
                                          <p:spTgt spid="51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122"/>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2" name="DATTIL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a:extLst>
              <a:ext uri="{FF2B5EF4-FFF2-40B4-BE49-F238E27FC236}">
                <a16:creationId xmlns:a16="http://schemas.microsoft.com/office/drawing/2014/main" id="{3BD090E9-9498-329D-3A2D-B33C87421FB2}"/>
              </a:ext>
            </a:extLst>
          </p:cNvPr>
          <p:cNvSpPr>
            <a:spLocks noGrp="1"/>
          </p:cNvSpPr>
          <p:nvPr>
            <p:ph type="sldNum" sz="quarter" idx="12"/>
          </p:nvPr>
        </p:nvSpPr>
        <p:spPr/>
        <p:txBody>
          <a:bodyPr/>
          <a:lstStyle>
            <a:lvl1pPr>
              <a:spcBef>
                <a:spcPct val="20000"/>
              </a:spcBef>
              <a:buClr>
                <a:schemeClr val="hlink"/>
              </a:buClr>
              <a:buSzPct val="70000"/>
              <a:buFont typeface="Wingdings" pitchFamily="2" charset="2"/>
              <a:buChar char="u"/>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lr>
                <a:schemeClr val="tx2"/>
              </a:buClr>
              <a:buSzPct val="70000"/>
              <a:buFont typeface="Wingdings" pitchFamily="2" charset="2"/>
              <a:buChar char="u"/>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lr>
                <a:schemeClr val="folHlink"/>
              </a:buClr>
              <a:buSzPct val="70000"/>
              <a:buFont typeface="Wingdings"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9pPr>
          </a:lstStyle>
          <a:p>
            <a:pPr>
              <a:spcBef>
                <a:spcPct val="0"/>
              </a:spcBef>
              <a:buClrTx/>
              <a:buSzTx/>
              <a:buFontTx/>
              <a:buNone/>
              <a:defRPr/>
            </a:pPr>
            <a:fld id="{E7089C95-A642-CE47-B24F-842EE6354998}" type="slidenum">
              <a:rPr lang="it-IT" altLang="it-IT" sz="1200" smtClean="0"/>
              <a:pPr>
                <a:spcBef>
                  <a:spcPct val="0"/>
                </a:spcBef>
                <a:buClrTx/>
                <a:buSzTx/>
                <a:buFontTx/>
                <a:buNone/>
                <a:defRPr/>
              </a:pPr>
              <a:t>11</a:t>
            </a:fld>
            <a:endParaRPr lang="it-IT" altLang="it-IT" sz="1200"/>
          </a:p>
        </p:txBody>
      </p:sp>
      <p:sp>
        <p:nvSpPr>
          <p:cNvPr id="8194" name="Rectangle 2">
            <a:extLst>
              <a:ext uri="{FF2B5EF4-FFF2-40B4-BE49-F238E27FC236}">
                <a16:creationId xmlns:a16="http://schemas.microsoft.com/office/drawing/2014/main" id="{5112E372-A7CE-6037-D03B-CA15F23CC0CC}"/>
              </a:ext>
            </a:extLst>
          </p:cNvPr>
          <p:cNvSpPr>
            <a:spLocks noGrp="1" noChangeArrowheads="1"/>
          </p:cNvSpPr>
          <p:nvPr>
            <p:ph type="title"/>
          </p:nvPr>
        </p:nvSpPr>
        <p:spPr>
          <a:xfrm>
            <a:off x="395288" y="115888"/>
            <a:ext cx="8229600" cy="1139825"/>
          </a:xfrm>
        </p:spPr>
        <p:txBody>
          <a:bodyPr/>
          <a:lstStyle/>
          <a:p>
            <a:pPr eaLnBrk="1" hangingPunct="1">
              <a:defRPr/>
            </a:pPr>
            <a:r>
              <a:rPr lang="it-IT" b="1" dirty="0" err="1">
                <a:solidFill>
                  <a:srgbClr val="FF0000"/>
                </a:solidFill>
                <a:latin typeface="Book Antiqua" pitchFamily="18" charset="0"/>
              </a:rPr>
              <a:t>Consonants</a:t>
            </a:r>
            <a:endParaRPr lang="it-IT" dirty="0">
              <a:solidFill>
                <a:schemeClr val="tx1"/>
              </a:solidFill>
              <a:latin typeface="Book Antiqua" pitchFamily="18" charset="0"/>
            </a:endParaRPr>
          </a:p>
        </p:txBody>
      </p:sp>
      <p:sp>
        <p:nvSpPr>
          <p:cNvPr id="8195" name="Rectangle 3">
            <a:extLst>
              <a:ext uri="{FF2B5EF4-FFF2-40B4-BE49-F238E27FC236}">
                <a16:creationId xmlns:a16="http://schemas.microsoft.com/office/drawing/2014/main" id="{D63C6A5E-80BE-DD1F-E2BB-14531FA15E6A}"/>
              </a:ext>
            </a:extLst>
          </p:cNvPr>
          <p:cNvSpPr>
            <a:spLocks noGrp="1" noChangeArrowheads="1"/>
          </p:cNvSpPr>
          <p:nvPr>
            <p:ph type="body" idx="1"/>
          </p:nvPr>
        </p:nvSpPr>
        <p:spPr>
          <a:xfrm>
            <a:off x="323850" y="1268413"/>
            <a:ext cx="8218488" cy="4262437"/>
          </a:xfrm>
        </p:spPr>
        <p:txBody>
          <a:bodyPr/>
          <a:lstStyle/>
          <a:p>
            <a:pPr marL="457200" lvl="1" indent="0" eaLnBrk="1" hangingPunct="1">
              <a:buFontTx/>
              <a:buNone/>
            </a:pPr>
            <a:endParaRPr lang="it-IT" altLang="it-IT" sz="2400" b="1">
              <a:solidFill>
                <a:srgbClr val="00B0F0"/>
              </a:solidFill>
              <a:effectLst/>
            </a:endParaRPr>
          </a:p>
        </p:txBody>
      </p:sp>
      <p:pic>
        <p:nvPicPr>
          <p:cNvPr id="31748" name="Picture 3">
            <a:extLst>
              <a:ext uri="{FF2B5EF4-FFF2-40B4-BE49-F238E27FC236}">
                <a16:creationId xmlns:a16="http://schemas.microsoft.com/office/drawing/2014/main" id="{E80885FB-E08D-F0CD-E475-4E5952156F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63" y="260350"/>
            <a:ext cx="9172575" cy="6586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5" fill="hold" grpId="0" nodeType="clickEffect" nodePh="1">
                                  <p:stCondLst>
                                    <p:cond delay="0"/>
                                  </p:stCondLst>
                                  <p:endCondLst>
                                    <p:cond evt="begin" delay="0">
                                      <p:tn val="5"/>
                                    </p:cond>
                                  </p:end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checkerboard(down)">
                                      <p:cBhvr>
                                        <p:cTn id="7" dur="500"/>
                                        <p:tgtEl>
                                          <p:spTgt spid="8195">
                                            <p:txEl>
                                              <p:pRg st="0" end="0"/>
                                            </p:txEl>
                                          </p:spTgt>
                                        </p:tgtEl>
                                      </p:cBhvr>
                                    </p:animEffect>
                                  </p:childTnLst>
                                  <p:subTnLst>
                                    <p:animClr clrSpc="rgb" dir="cw">
                                      <p:cBhvr override="childStyle">
                                        <p:cTn dur="1" fill="hold" display="0" masterRel="nextClick" afterEffect="1"/>
                                        <p:tgtEl>
                                          <p:spTgt spid="8195">
                                            <p:txEl>
                                              <p:pRg st="0" end="0"/>
                                            </p:txEl>
                                          </p:spTgt>
                                        </p:tgtEl>
                                        <p:attrNameLst>
                                          <p:attrName>ppt_c</p:attrName>
                                        </p:attrNameLst>
                                      </p:cBhvr>
                                      <p:to>
                                        <a:srgbClr val="FFFF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4A33FA61-DEED-3390-64E3-F0EBC3CC12D3}"/>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DDA3FA9F-6201-CF44-8B55-18DBF44594CB}" type="slidenum">
              <a:rPr lang="it-IT" altLang="it-IT" smtClean="0"/>
              <a:pPr>
                <a:defRPr/>
              </a:pPr>
              <a:t>12</a:t>
            </a:fld>
            <a:endParaRPr lang="it-IT" altLang="it-IT"/>
          </a:p>
        </p:txBody>
      </p:sp>
      <p:sp>
        <p:nvSpPr>
          <p:cNvPr id="5122" name="Rectangle 2">
            <a:extLst>
              <a:ext uri="{FF2B5EF4-FFF2-40B4-BE49-F238E27FC236}">
                <a16:creationId xmlns:a16="http://schemas.microsoft.com/office/drawing/2014/main" id="{ECD28FF5-C908-7F35-8414-00A49B2E3CC0}"/>
              </a:ext>
            </a:extLst>
          </p:cNvPr>
          <p:cNvSpPr>
            <a:spLocks noGrp="1" noChangeArrowheads="1"/>
          </p:cNvSpPr>
          <p:nvPr>
            <p:ph type="title" idx="4294967295"/>
          </p:nvPr>
        </p:nvSpPr>
        <p:spPr>
          <a:xfrm>
            <a:off x="250825" y="476250"/>
            <a:ext cx="8893175" cy="5976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Wingdings" pitchFamily="2" charset="2"/>
              <a:buChar char="Ø"/>
            </a:pPr>
            <a:r>
              <a:rPr lang="it-IT" altLang="it-IT" sz="3200">
                <a:solidFill>
                  <a:srgbClr val="000000"/>
                </a:solidFill>
                <a:effectLst/>
                <a:latin typeface="Comic Sans MS" panose="030F0902030302020204" pitchFamily="66" charset="0"/>
              </a:rPr>
              <a:t> manner of articulation:</a:t>
            </a:r>
            <a:br>
              <a:rPr lang="it-IT" altLang="it-IT" sz="3200">
                <a:solidFill>
                  <a:srgbClr val="000000"/>
                </a:solidFill>
                <a:effectLst/>
                <a:latin typeface="Comic Sans MS" panose="030F0902030302020204" pitchFamily="66" charset="0"/>
              </a:rPr>
            </a:br>
            <a:r>
              <a:rPr lang="it-IT" altLang="it-IT" sz="3200">
                <a:solidFill>
                  <a:srgbClr val="000000"/>
                </a:solidFill>
                <a:effectLst/>
                <a:latin typeface="Comic Sans MS" panose="030F0902030302020204" pitchFamily="66" charset="0"/>
              </a:rPr>
              <a:t>plosives, fricatives, affricates, nasals, laterals (liquids).</a:t>
            </a:r>
            <a:br>
              <a:rPr lang="it-IT" altLang="it-IT" sz="3200">
                <a:solidFill>
                  <a:srgbClr val="000000"/>
                </a:solidFill>
                <a:effectLst/>
                <a:latin typeface="Comic Sans MS" panose="030F0902030302020204" pitchFamily="66" charset="0"/>
              </a:rPr>
            </a:br>
            <a:br>
              <a:rPr lang="it-IT" altLang="it-IT" sz="3200">
                <a:solidFill>
                  <a:srgbClr val="000000"/>
                </a:solidFill>
                <a:effectLst/>
                <a:latin typeface="Comic Sans MS" panose="030F0902030302020204" pitchFamily="66" charset="0"/>
              </a:rPr>
            </a:br>
            <a:r>
              <a:rPr lang="it-IT" altLang="it-IT" sz="3200">
                <a:solidFill>
                  <a:srgbClr val="000000"/>
                </a:solidFill>
                <a:effectLst/>
                <a:latin typeface="Comic Sans MS" panose="030F0902030302020204" pitchFamily="66" charset="0"/>
              </a:rPr>
              <a:t> </a:t>
            </a:r>
            <a:br>
              <a:rPr lang="it-IT" altLang="it-IT" sz="3200">
                <a:solidFill>
                  <a:srgbClr val="000000"/>
                </a:solidFill>
                <a:effectLst/>
                <a:latin typeface="Comic Sans MS" panose="030F0902030302020204" pitchFamily="66" charset="0"/>
              </a:rPr>
            </a:br>
            <a:br>
              <a:rPr lang="it-IT" altLang="it-IT" sz="3200">
                <a:solidFill>
                  <a:srgbClr val="000000"/>
                </a:solidFill>
                <a:effectLst/>
                <a:latin typeface="Comic Sans MS" panose="030F0902030302020204" pitchFamily="66" charset="0"/>
              </a:rPr>
            </a:br>
            <a:r>
              <a:rPr lang="it-IT" altLang="it-IT" sz="3200">
                <a:solidFill>
                  <a:srgbClr val="000000"/>
                </a:solidFill>
                <a:effectLst/>
                <a:latin typeface="Comic Sans MS" panose="030F0902030302020204" pitchFamily="66" charset="0"/>
              </a:rPr>
              <a:t> </a:t>
            </a:r>
            <a:br>
              <a:rPr lang="it-IT" altLang="it-IT" sz="3200">
                <a:solidFill>
                  <a:srgbClr val="000000"/>
                </a:solidFill>
                <a:effectLst/>
                <a:latin typeface="Comic Sans MS" panose="030F0902030302020204" pitchFamily="66" charset="0"/>
              </a:rPr>
            </a:br>
            <a:endParaRPr lang="it-IT" altLang="it-IT" sz="3200">
              <a:solidFill>
                <a:srgbClr val="000000"/>
              </a:solidFill>
              <a:effectLst/>
              <a:latin typeface="Comic Sans MS" panose="030F0902030302020204" pitchFamily="66" charset="0"/>
            </a:endParaRPr>
          </a:p>
        </p:txBody>
      </p:sp>
      <p:sp>
        <p:nvSpPr>
          <p:cNvPr id="2" name="Rettangolo 1">
            <a:extLst>
              <a:ext uri="{FF2B5EF4-FFF2-40B4-BE49-F238E27FC236}">
                <a16:creationId xmlns:a16="http://schemas.microsoft.com/office/drawing/2014/main" id="{3561800D-C27C-5F22-3A86-0BCC13ADE061}"/>
              </a:ext>
            </a:extLst>
          </p:cNvPr>
          <p:cNvSpPr/>
          <p:nvPr/>
        </p:nvSpPr>
        <p:spPr>
          <a:xfrm>
            <a:off x="2627313" y="28575"/>
            <a:ext cx="3889375" cy="4476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t-IT" dirty="0" err="1"/>
              <a:t>Classification</a:t>
            </a:r>
            <a:r>
              <a:rPr lang="it-IT" dirty="0"/>
              <a:t> </a:t>
            </a:r>
            <a:r>
              <a:rPr lang="it-IT" dirty="0" err="1"/>
              <a:t>of</a:t>
            </a:r>
            <a:r>
              <a:rPr lang="it-IT" dirty="0"/>
              <a:t> </a:t>
            </a:r>
            <a:r>
              <a:rPr lang="it-IT" dirty="0" err="1"/>
              <a:t>consonants</a:t>
            </a: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1000" fill="hold"/>
                                        <p:tgtEl>
                                          <p:spTgt spid="5122"/>
                                        </p:tgtEl>
                                        <p:attrNameLst>
                                          <p:attrName>ppt_w</p:attrName>
                                        </p:attrNameLst>
                                      </p:cBhvr>
                                      <p:tavLst>
                                        <p:tav tm="0">
                                          <p:val>
                                            <p:fltVal val="0"/>
                                          </p:val>
                                        </p:tav>
                                        <p:tav tm="100000">
                                          <p:val>
                                            <p:strVal val="#ppt_w"/>
                                          </p:val>
                                        </p:tav>
                                      </p:tavLst>
                                    </p:anim>
                                    <p:anim calcmode="lin" valueType="num">
                                      <p:cBhvr>
                                        <p:cTn id="8" dur="1000" fill="hold"/>
                                        <p:tgtEl>
                                          <p:spTgt spid="5122"/>
                                        </p:tgtEl>
                                        <p:attrNameLst>
                                          <p:attrName>ppt_h</p:attrName>
                                        </p:attrNameLst>
                                      </p:cBhvr>
                                      <p:tavLst>
                                        <p:tav tm="0">
                                          <p:val>
                                            <p:fltVal val="0"/>
                                          </p:val>
                                        </p:tav>
                                        <p:tav tm="100000">
                                          <p:val>
                                            <p:strVal val="#ppt_h"/>
                                          </p:val>
                                        </p:tav>
                                      </p:tavLst>
                                    </p:anim>
                                    <p:anim calcmode="lin" valueType="num">
                                      <p:cBhvr>
                                        <p:cTn id="9" dur="1000" fill="hold"/>
                                        <p:tgtEl>
                                          <p:spTgt spid="51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122"/>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2" name="DATTIL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6AD291A5-4805-7000-6C83-6BC457FF8AC6}"/>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A1C99064-A21C-F340-A088-A95FB5EE9211}" type="slidenum">
              <a:rPr lang="it-IT" altLang="it-IT" smtClean="0"/>
              <a:pPr>
                <a:defRPr/>
              </a:pPr>
              <a:t>13</a:t>
            </a:fld>
            <a:endParaRPr lang="it-IT" altLang="it-IT"/>
          </a:p>
        </p:txBody>
      </p:sp>
      <p:sp>
        <p:nvSpPr>
          <p:cNvPr id="5122" name="Rectangle 2">
            <a:extLst>
              <a:ext uri="{FF2B5EF4-FFF2-40B4-BE49-F238E27FC236}">
                <a16:creationId xmlns:a16="http://schemas.microsoft.com/office/drawing/2014/main" id="{6DA4B370-1B10-FC82-9679-C49F22EBEBF7}"/>
              </a:ext>
            </a:extLst>
          </p:cNvPr>
          <p:cNvSpPr>
            <a:spLocks noGrp="1" noChangeArrowheads="1"/>
          </p:cNvSpPr>
          <p:nvPr>
            <p:ph type="title" idx="4294967295"/>
          </p:nvPr>
        </p:nvSpPr>
        <p:spPr>
          <a:xfrm>
            <a:off x="250825" y="1125538"/>
            <a:ext cx="8893175" cy="59769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r>
              <a:rPr lang="it-IT" altLang="it-IT" sz="3200" dirty="0">
                <a:solidFill>
                  <a:srgbClr val="000000"/>
                </a:solidFill>
                <a:effectLst/>
                <a:latin typeface="Comic Sans MS" panose="030F0902030302020204" pitchFamily="66" charset="0"/>
              </a:rPr>
            </a:br>
            <a:br>
              <a:rPr lang="it-IT" altLang="it-IT" sz="3200" dirty="0">
                <a:solidFill>
                  <a:srgbClr val="000000"/>
                </a:solidFill>
                <a:effectLst/>
                <a:latin typeface="Comic Sans MS" panose="030F0902030302020204" pitchFamily="66" charset="0"/>
              </a:rPr>
            </a:br>
            <a:br>
              <a:rPr lang="it-IT" altLang="it-IT" sz="3200" dirty="0">
                <a:solidFill>
                  <a:srgbClr val="000000"/>
                </a:solidFill>
                <a:effectLst/>
                <a:latin typeface="Comic Sans MS" panose="030F0902030302020204" pitchFamily="66" charset="0"/>
              </a:rPr>
            </a:br>
            <a:br>
              <a:rPr lang="it-IT" altLang="it-IT" sz="3200" dirty="0">
                <a:solidFill>
                  <a:srgbClr val="000000"/>
                </a:solidFill>
                <a:effectLst/>
                <a:latin typeface="Comic Sans MS" panose="030F0902030302020204" pitchFamily="66" charset="0"/>
              </a:rPr>
            </a:br>
            <a:r>
              <a:rPr lang="it-IT" altLang="it-IT" sz="3200" u="sng" dirty="0" err="1">
                <a:solidFill>
                  <a:srgbClr val="000000"/>
                </a:solidFill>
                <a:effectLst/>
                <a:latin typeface="Comic Sans MS" panose="030F0902030302020204" pitchFamily="66" charset="0"/>
              </a:rPr>
              <a:t>Plosives</a:t>
            </a:r>
            <a:r>
              <a:rPr lang="it-IT" altLang="it-IT" sz="3200" dirty="0">
                <a:solidFill>
                  <a:srgbClr val="000000"/>
                </a:solidFill>
                <a:effectLst/>
                <a:latin typeface="Comic Sans MS" panose="030F0902030302020204" pitchFamily="66" charset="0"/>
              </a:rPr>
              <a:t>: are made by </a:t>
            </a:r>
            <a:r>
              <a:rPr lang="it-IT" altLang="it-IT" sz="3200" dirty="0" err="1">
                <a:solidFill>
                  <a:srgbClr val="000000"/>
                </a:solidFill>
                <a:effectLst/>
                <a:latin typeface="Comic Sans MS" panose="030F0902030302020204" pitchFamily="66" charset="0"/>
              </a:rPr>
              <a:t>completely</a:t>
            </a:r>
            <a:r>
              <a:rPr lang="it-IT" altLang="it-IT" sz="3200" dirty="0">
                <a:solidFill>
                  <a:srgbClr val="000000"/>
                </a:solidFill>
                <a:effectLst/>
                <a:latin typeface="Comic Sans MS" panose="030F0902030302020204" pitchFamily="66" charset="0"/>
              </a:rPr>
              <a:t> </a:t>
            </a:r>
            <a:r>
              <a:rPr lang="it-IT" altLang="it-IT" sz="3200" dirty="0" err="1">
                <a:solidFill>
                  <a:srgbClr val="000000"/>
                </a:solidFill>
                <a:effectLst/>
                <a:latin typeface="Comic Sans MS" panose="030F0902030302020204" pitchFamily="66" charset="0"/>
              </a:rPr>
              <a:t>blocking</a:t>
            </a:r>
            <a:r>
              <a:rPr lang="it-IT" altLang="it-IT" sz="3200" dirty="0">
                <a:solidFill>
                  <a:srgbClr val="000000"/>
                </a:solidFill>
                <a:effectLst/>
                <a:latin typeface="Comic Sans MS" panose="030F0902030302020204" pitchFamily="66" charset="0"/>
              </a:rPr>
              <a:t> the </a:t>
            </a:r>
            <a:r>
              <a:rPr lang="it-IT" altLang="it-IT" sz="3200" dirty="0" err="1">
                <a:solidFill>
                  <a:srgbClr val="000000"/>
                </a:solidFill>
                <a:effectLst/>
                <a:latin typeface="Comic Sans MS" panose="030F0902030302020204" pitchFamily="66" charset="0"/>
              </a:rPr>
              <a:t>airflow</a:t>
            </a:r>
            <a:r>
              <a:rPr lang="it-IT" altLang="it-IT" sz="3200" dirty="0">
                <a:solidFill>
                  <a:srgbClr val="000000"/>
                </a:solidFill>
                <a:effectLst/>
                <a:latin typeface="Comic Sans MS" panose="030F0902030302020204" pitchFamily="66" charset="0"/>
              </a:rPr>
              <a:t>. </a:t>
            </a:r>
            <a:r>
              <a:rPr lang="it-IT" altLang="it-IT" sz="3200" dirty="0" err="1">
                <a:solidFill>
                  <a:srgbClr val="000000"/>
                </a:solidFill>
                <a:effectLst/>
                <a:latin typeface="Comic Sans MS" panose="030F0902030302020204" pitchFamily="66" charset="0"/>
              </a:rPr>
              <a:t>There</a:t>
            </a:r>
            <a:r>
              <a:rPr lang="it-IT" altLang="it-IT" sz="3200" dirty="0">
                <a:solidFill>
                  <a:srgbClr val="000000"/>
                </a:solidFill>
                <a:effectLst/>
                <a:latin typeface="Comic Sans MS" panose="030F0902030302020204" pitchFamily="66" charset="0"/>
              </a:rPr>
              <a:t> </a:t>
            </a:r>
            <a:r>
              <a:rPr lang="it-IT" altLang="it-IT" sz="3200" dirty="0" err="1">
                <a:solidFill>
                  <a:srgbClr val="000000"/>
                </a:solidFill>
                <a:effectLst/>
                <a:latin typeface="Comic Sans MS" panose="030F0902030302020204" pitchFamily="66" charset="0"/>
              </a:rPr>
              <a:t>is</a:t>
            </a:r>
            <a:r>
              <a:rPr lang="it-IT" altLang="it-IT" sz="3200" dirty="0">
                <a:solidFill>
                  <a:srgbClr val="000000"/>
                </a:solidFill>
                <a:effectLst/>
                <a:latin typeface="Comic Sans MS" panose="030F0902030302020204" pitchFamily="66" charset="0"/>
              </a:rPr>
              <a:t> a </a:t>
            </a:r>
            <a:r>
              <a:rPr lang="it-IT" altLang="it-IT" sz="3200" dirty="0" err="1">
                <a:solidFill>
                  <a:srgbClr val="000000"/>
                </a:solidFill>
                <a:effectLst/>
                <a:latin typeface="Comic Sans MS" panose="030F0902030302020204" pitchFamily="66" charset="0"/>
              </a:rPr>
              <a:t>compression</a:t>
            </a:r>
            <a:r>
              <a:rPr lang="it-IT" altLang="it-IT" sz="3200" dirty="0">
                <a:solidFill>
                  <a:srgbClr val="000000"/>
                </a:solidFill>
                <a:effectLst/>
                <a:latin typeface="Comic Sans MS" panose="030F0902030302020204" pitchFamily="66" charset="0"/>
              </a:rPr>
              <a:t> of air </a:t>
            </a:r>
            <a:r>
              <a:rPr lang="it-IT" altLang="it-IT" sz="3200" dirty="0" err="1">
                <a:solidFill>
                  <a:srgbClr val="000000"/>
                </a:solidFill>
                <a:effectLst/>
                <a:latin typeface="Comic Sans MS" panose="030F0902030302020204" pitchFamily="66" charset="0"/>
              </a:rPr>
              <a:t>behind</a:t>
            </a:r>
            <a:r>
              <a:rPr lang="it-IT" altLang="it-IT" sz="3200" dirty="0">
                <a:solidFill>
                  <a:srgbClr val="000000"/>
                </a:solidFill>
                <a:effectLst/>
                <a:latin typeface="Comic Sans MS" panose="030F0902030302020204" pitchFamily="66" charset="0"/>
              </a:rPr>
              <a:t> </a:t>
            </a:r>
            <a:r>
              <a:rPr lang="it-IT" altLang="it-IT" sz="3200" dirty="0" err="1">
                <a:solidFill>
                  <a:srgbClr val="000000"/>
                </a:solidFill>
                <a:effectLst/>
                <a:latin typeface="Comic Sans MS" panose="030F0902030302020204" pitchFamily="66" charset="0"/>
              </a:rPr>
              <a:t>obstruction</a:t>
            </a:r>
            <a:r>
              <a:rPr lang="it-IT" altLang="it-IT" sz="3200" dirty="0">
                <a:solidFill>
                  <a:srgbClr val="000000"/>
                </a:solidFill>
                <a:effectLst/>
                <a:latin typeface="Comic Sans MS" panose="030F0902030302020204" pitchFamily="66" charset="0"/>
              </a:rPr>
              <a:t> and a </a:t>
            </a:r>
            <a:r>
              <a:rPr lang="it-IT" altLang="it-IT" sz="3200" dirty="0" err="1">
                <a:solidFill>
                  <a:srgbClr val="000000"/>
                </a:solidFill>
                <a:effectLst/>
                <a:latin typeface="Comic Sans MS" panose="030F0902030302020204" pitchFamily="66" charset="0"/>
              </a:rPr>
              <a:t>subsequently</a:t>
            </a:r>
            <a:r>
              <a:rPr lang="it-IT" altLang="it-IT" sz="3200" dirty="0">
                <a:solidFill>
                  <a:srgbClr val="000000"/>
                </a:solidFill>
                <a:effectLst/>
                <a:latin typeface="Comic Sans MS" panose="030F0902030302020204" pitchFamily="66" charset="0"/>
              </a:rPr>
              <a:t> release of the </a:t>
            </a:r>
            <a:r>
              <a:rPr lang="it-IT" altLang="it-IT" sz="3200" dirty="0" err="1">
                <a:solidFill>
                  <a:srgbClr val="000000"/>
                </a:solidFill>
                <a:effectLst/>
                <a:latin typeface="Comic Sans MS" panose="030F0902030302020204" pitchFamily="66" charset="0"/>
              </a:rPr>
              <a:t>compressed</a:t>
            </a:r>
            <a:r>
              <a:rPr lang="it-IT" altLang="it-IT" sz="3200" dirty="0">
                <a:solidFill>
                  <a:srgbClr val="000000"/>
                </a:solidFill>
                <a:effectLst/>
                <a:latin typeface="Comic Sans MS" panose="030F0902030302020204" pitchFamily="66" charset="0"/>
              </a:rPr>
              <a:t> air in the </a:t>
            </a:r>
            <a:r>
              <a:rPr lang="it-IT" altLang="it-IT" sz="3200" dirty="0" err="1">
                <a:solidFill>
                  <a:srgbClr val="000000"/>
                </a:solidFill>
                <a:effectLst/>
                <a:latin typeface="Comic Sans MS" panose="030F0902030302020204" pitchFamily="66" charset="0"/>
              </a:rPr>
              <a:t>form</a:t>
            </a:r>
            <a:r>
              <a:rPr lang="it-IT" altLang="it-IT" sz="3200" dirty="0">
                <a:solidFill>
                  <a:srgbClr val="000000"/>
                </a:solidFill>
                <a:effectLst/>
                <a:latin typeface="Comic Sans MS" panose="030F0902030302020204" pitchFamily="66" charset="0"/>
              </a:rPr>
              <a:t> of ‘</a:t>
            </a:r>
            <a:r>
              <a:rPr lang="it-IT" altLang="it-IT" sz="3200" dirty="0" err="1">
                <a:solidFill>
                  <a:srgbClr val="000000"/>
                </a:solidFill>
                <a:effectLst/>
                <a:latin typeface="Comic Sans MS" panose="030F0902030302020204" pitchFamily="66" charset="0"/>
              </a:rPr>
              <a:t>explosion</a:t>
            </a:r>
            <a:r>
              <a:rPr lang="it-IT" altLang="it-IT" sz="3200" dirty="0">
                <a:solidFill>
                  <a:srgbClr val="000000"/>
                </a:solidFill>
                <a:effectLst/>
                <a:latin typeface="Comic Sans MS" panose="030F0902030302020204" pitchFamily="66" charset="0"/>
              </a:rPr>
              <a:t>’ (</a:t>
            </a:r>
            <a:r>
              <a:rPr lang="it-IT" altLang="it-IT" sz="3200" dirty="0" err="1">
                <a:solidFill>
                  <a:srgbClr val="000000"/>
                </a:solidFill>
                <a:effectLst/>
                <a:latin typeface="Comic Sans MS" panose="030F0902030302020204" pitchFamily="66" charset="0"/>
              </a:rPr>
              <a:t>hence</a:t>
            </a:r>
            <a:r>
              <a:rPr lang="it-IT" altLang="it-IT" sz="3200" dirty="0">
                <a:solidFill>
                  <a:srgbClr val="000000"/>
                </a:solidFill>
                <a:effectLst/>
                <a:latin typeface="Comic Sans MS" panose="030F0902030302020204" pitchFamily="66" charset="0"/>
              </a:rPr>
              <a:t> the </a:t>
            </a:r>
            <a:r>
              <a:rPr lang="it-IT" altLang="it-IT" sz="3200" dirty="0" err="1">
                <a:solidFill>
                  <a:srgbClr val="000000"/>
                </a:solidFill>
                <a:effectLst/>
                <a:latin typeface="Comic Sans MS" panose="030F0902030302020204" pitchFamily="66" charset="0"/>
              </a:rPr>
              <a:t>term</a:t>
            </a:r>
            <a:r>
              <a:rPr lang="it-IT" altLang="it-IT" sz="3200" dirty="0">
                <a:solidFill>
                  <a:srgbClr val="000000"/>
                </a:solidFill>
                <a:effectLst/>
                <a:latin typeface="Comic Sans MS" panose="030F0902030302020204" pitchFamily="66" charset="0"/>
              </a:rPr>
              <a:t> ‘</a:t>
            </a:r>
            <a:r>
              <a:rPr lang="it-IT" altLang="it-IT" sz="3200" i="1" dirty="0">
                <a:solidFill>
                  <a:srgbClr val="000000"/>
                </a:solidFill>
                <a:effectLst/>
                <a:latin typeface="Comic Sans MS" panose="030F0902030302020204" pitchFamily="66" charset="0"/>
              </a:rPr>
              <a:t>plosive’</a:t>
            </a:r>
            <a:r>
              <a:rPr lang="it-IT" altLang="it-IT" sz="3200" dirty="0">
                <a:solidFill>
                  <a:srgbClr val="000000"/>
                </a:solidFill>
                <a:effectLst/>
                <a:latin typeface="Comic Sans MS" panose="030F0902030302020204" pitchFamily="66" charset="0"/>
              </a:rPr>
              <a:t>.) </a:t>
            </a:r>
            <a:br>
              <a:rPr lang="it-IT" altLang="it-IT" sz="3200" dirty="0">
                <a:solidFill>
                  <a:srgbClr val="000000"/>
                </a:solidFill>
                <a:effectLst/>
                <a:latin typeface="Comic Sans MS" panose="030F0902030302020204" pitchFamily="66" charset="0"/>
              </a:rPr>
            </a:br>
            <a:br>
              <a:rPr lang="it-IT" altLang="it-IT" sz="3200" dirty="0">
                <a:solidFill>
                  <a:srgbClr val="000000"/>
                </a:solidFill>
                <a:effectLst/>
                <a:latin typeface="Comic Sans MS" panose="030F0902030302020204" pitchFamily="66" charset="0"/>
              </a:rPr>
            </a:br>
            <a:r>
              <a:rPr lang="it-IT" altLang="it-IT" sz="3200" u="sng" dirty="0">
                <a:solidFill>
                  <a:srgbClr val="FF0000"/>
                </a:solidFill>
                <a:effectLst/>
                <a:latin typeface="Comic Sans MS" panose="030F0902030302020204" pitchFamily="66" charset="0"/>
              </a:rPr>
              <a:t>Place of </a:t>
            </a:r>
            <a:r>
              <a:rPr lang="it-IT" altLang="it-IT" sz="3200" u="sng" dirty="0" err="1">
                <a:solidFill>
                  <a:srgbClr val="FF0000"/>
                </a:solidFill>
                <a:effectLst/>
                <a:latin typeface="Comic Sans MS" panose="030F0902030302020204" pitchFamily="66" charset="0"/>
              </a:rPr>
              <a:t>articulation</a:t>
            </a:r>
            <a:r>
              <a:rPr lang="it-IT" altLang="it-IT" sz="3200" u="sng" dirty="0">
                <a:solidFill>
                  <a:srgbClr val="FF0000"/>
                </a:solidFill>
                <a:effectLst/>
                <a:latin typeface="Comic Sans MS" panose="030F0902030302020204" pitchFamily="66" charset="0"/>
              </a:rPr>
              <a:t>:</a:t>
            </a:r>
            <a:br>
              <a:rPr lang="it-IT" altLang="it-IT" sz="3200" u="sng" dirty="0">
                <a:solidFill>
                  <a:srgbClr val="FF0000"/>
                </a:solidFill>
                <a:effectLst/>
                <a:latin typeface="Comic Sans MS" panose="030F0902030302020204" pitchFamily="66" charset="0"/>
              </a:rPr>
            </a:br>
            <a:r>
              <a:rPr lang="it-IT" altLang="it-IT" sz="3200" dirty="0" err="1">
                <a:solidFill>
                  <a:srgbClr val="000000"/>
                </a:solidFill>
                <a:effectLst/>
                <a:latin typeface="Comic Sans MS" panose="030F0902030302020204" pitchFamily="66" charset="0"/>
              </a:rPr>
              <a:t>bilabial</a:t>
            </a:r>
            <a:r>
              <a:rPr lang="it-IT" altLang="it-IT" sz="3200" dirty="0">
                <a:solidFill>
                  <a:srgbClr val="000000"/>
                </a:solidFill>
                <a:effectLst/>
                <a:latin typeface="Comic Sans MS" panose="030F0902030302020204" pitchFamily="66" charset="0"/>
              </a:rPr>
              <a:t> [</a:t>
            </a:r>
            <a:r>
              <a:rPr lang="it-IT" altLang="it-IT" sz="3200" dirty="0" err="1">
                <a:solidFill>
                  <a:srgbClr val="000000"/>
                </a:solidFill>
                <a:effectLst/>
                <a:latin typeface="Comic Sans MS" panose="030F0902030302020204" pitchFamily="66" charset="0"/>
              </a:rPr>
              <a:t>p</a:t>
            </a:r>
            <a:r>
              <a:rPr lang="it-IT" altLang="it-IT" sz="3200" dirty="0">
                <a:solidFill>
                  <a:srgbClr val="000000"/>
                </a:solidFill>
                <a:effectLst/>
                <a:latin typeface="Comic Sans MS" panose="030F0902030302020204" pitchFamily="66" charset="0"/>
              </a:rPr>
              <a:t>] e [b]</a:t>
            </a:r>
            <a:br>
              <a:rPr lang="it-IT" altLang="it-IT" sz="3200" dirty="0">
                <a:solidFill>
                  <a:srgbClr val="000000"/>
                </a:solidFill>
                <a:effectLst/>
                <a:latin typeface="Comic Sans MS" panose="030F0902030302020204" pitchFamily="66" charset="0"/>
              </a:rPr>
            </a:br>
            <a:r>
              <a:rPr lang="it-IT" altLang="it-IT" sz="3200" dirty="0" err="1">
                <a:solidFill>
                  <a:srgbClr val="000000"/>
                </a:solidFill>
                <a:effectLst/>
                <a:latin typeface="Comic Sans MS" panose="030F0902030302020204" pitchFamily="66" charset="0"/>
              </a:rPr>
              <a:t>alveolar</a:t>
            </a:r>
            <a:r>
              <a:rPr lang="it-IT" altLang="it-IT" sz="3200" dirty="0">
                <a:solidFill>
                  <a:srgbClr val="000000"/>
                </a:solidFill>
                <a:effectLst/>
                <a:latin typeface="Comic Sans MS" panose="030F0902030302020204" pitchFamily="66" charset="0"/>
              </a:rPr>
              <a:t> [t] e [d]</a:t>
            </a:r>
            <a:br>
              <a:rPr lang="it-IT" altLang="it-IT" sz="3200" dirty="0">
                <a:solidFill>
                  <a:srgbClr val="000000"/>
                </a:solidFill>
                <a:effectLst/>
                <a:latin typeface="Comic Sans MS" panose="030F0902030302020204" pitchFamily="66" charset="0"/>
              </a:rPr>
            </a:br>
            <a:r>
              <a:rPr lang="it-IT" altLang="it-IT" sz="3200" dirty="0">
                <a:solidFill>
                  <a:srgbClr val="000000"/>
                </a:solidFill>
                <a:effectLst/>
                <a:latin typeface="Comic Sans MS" panose="030F0902030302020204" pitchFamily="66" charset="0"/>
              </a:rPr>
              <a:t>velar [k] e [g]</a:t>
            </a:r>
            <a:br>
              <a:rPr lang="it-IT" altLang="it-IT" sz="3200" dirty="0">
                <a:solidFill>
                  <a:srgbClr val="000000"/>
                </a:solidFill>
                <a:effectLst/>
                <a:latin typeface="Comic Sans MS" panose="030F0902030302020204" pitchFamily="66" charset="0"/>
              </a:rPr>
            </a:br>
            <a:r>
              <a:rPr lang="it-IT" altLang="it-IT" sz="3200" dirty="0">
                <a:solidFill>
                  <a:srgbClr val="000000"/>
                </a:solidFill>
                <a:effectLst/>
                <a:latin typeface="Comic Sans MS" panose="030F0902030302020204" pitchFamily="66" charset="0"/>
              </a:rPr>
              <a:t> </a:t>
            </a:r>
            <a:br>
              <a:rPr lang="it-IT" altLang="it-IT" sz="3200" dirty="0">
                <a:solidFill>
                  <a:srgbClr val="000000"/>
                </a:solidFill>
                <a:effectLst/>
                <a:latin typeface="Comic Sans MS" panose="030F0902030302020204" pitchFamily="66" charset="0"/>
              </a:rPr>
            </a:br>
            <a:br>
              <a:rPr lang="it-IT" altLang="it-IT" sz="3200" dirty="0">
                <a:solidFill>
                  <a:srgbClr val="000000"/>
                </a:solidFill>
                <a:effectLst/>
                <a:latin typeface="Comic Sans MS" panose="030F0902030302020204" pitchFamily="66" charset="0"/>
              </a:rPr>
            </a:br>
            <a:r>
              <a:rPr lang="it-IT" altLang="it-IT" sz="3200" dirty="0">
                <a:solidFill>
                  <a:srgbClr val="000000"/>
                </a:solidFill>
                <a:effectLst/>
                <a:latin typeface="Comic Sans MS" panose="030F0902030302020204" pitchFamily="66" charset="0"/>
              </a:rPr>
              <a:t> </a:t>
            </a:r>
            <a:br>
              <a:rPr lang="it-IT" altLang="it-IT" sz="3200" dirty="0">
                <a:solidFill>
                  <a:srgbClr val="000000"/>
                </a:solidFill>
                <a:effectLst/>
                <a:latin typeface="Comic Sans MS" panose="030F0902030302020204" pitchFamily="66" charset="0"/>
              </a:rPr>
            </a:br>
            <a:endParaRPr lang="it-IT" altLang="it-IT" sz="3200" dirty="0">
              <a:solidFill>
                <a:srgbClr val="000000"/>
              </a:solidFill>
              <a:effectLst/>
              <a:latin typeface="Comic Sans MS" panose="030F0902030302020204" pitchFamily="66" charset="0"/>
            </a:endParaRPr>
          </a:p>
        </p:txBody>
      </p:sp>
      <p:sp>
        <p:nvSpPr>
          <p:cNvPr id="2" name="Rettangolo 1">
            <a:extLst>
              <a:ext uri="{FF2B5EF4-FFF2-40B4-BE49-F238E27FC236}">
                <a16:creationId xmlns:a16="http://schemas.microsoft.com/office/drawing/2014/main" id="{928DDAE5-E1D7-B5EE-86DC-323BC42B9502}"/>
              </a:ext>
            </a:extLst>
          </p:cNvPr>
          <p:cNvSpPr/>
          <p:nvPr/>
        </p:nvSpPr>
        <p:spPr>
          <a:xfrm>
            <a:off x="2627313" y="115888"/>
            <a:ext cx="3889375" cy="4476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t-IT" dirty="0" err="1"/>
              <a:t>Classification</a:t>
            </a:r>
            <a:r>
              <a:rPr lang="it-IT" dirty="0"/>
              <a:t> </a:t>
            </a:r>
            <a:r>
              <a:rPr lang="it-IT" dirty="0" err="1"/>
              <a:t>of</a:t>
            </a:r>
            <a:r>
              <a:rPr lang="it-IT" dirty="0"/>
              <a:t> </a:t>
            </a:r>
            <a:r>
              <a:rPr lang="it-IT" dirty="0" err="1"/>
              <a:t>consonants</a:t>
            </a:r>
            <a:endParaRPr lang="it-IT" dirty="0"/>
          </a:p>
        </p:txBody>
      </p:sp>
      <p:sp>
        <p:nvSpPr>
          <p:cNvPr id="34820" name="CasellaDiTesto 2">
            <a:extLst>
              <a:ext uri="{FF2B5EF4-FFF2-40B4-BE49-F238E27FC236}">
                <a16:creationId xmlns:a16="http://schemas.microsoft.com/office/drawing/2014/main" id="{8F96769B-087B-BD9E-D3B3-0182A55D435D}"/>
              </a:ext>
            </a:extLst>
          </p:cNvPr>
          <p:cNvSpPr txBox="1">
            <a:spLocks noChangeArrowheads="1"/>
          </p:cNvSpPr>
          <p:nvPr/>
        </p:nvSpPr>
        <p:spPr bwMode="auto">
          <a:xfrm>
            <a:off x="899591" y="601663"/>
            <a:ext cx="799358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70000"/>
              <a:buFont typeface="Wingdings" pitchFamily="2" charset="2"/>
              <a:buChar char="u"/>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lr>
                <a:schemeClr val="tx2"/>
              </a:buClr>
              <a:buSzPct val="70000"/>
              <a:buFont typeface="Wingdings" pitchFamily="2" charset="2"/>
              <a:buChar char="u"/>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lr>
                <a:schemeClr val="folHlink"/>
              </a:buClr>
              <a:buSzPct val="70000"/>
              <a:buFont typeface="Wingdings"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9pPr>
          </a:lstStyle>
          <a:p>
            <a:pPr algn="ctr">
              <a:spcBef>
                <a:spcPct val="0"/>
              </a:spcBef>
              <a:buClrTx/>
              <a:buSzTx/>
              <a:buFontTx/>
              <a:buNone/>
            </a:pPr>
            <a:r>
              <a:rPr lang="it-IT" altLang="it-IT" sz="2800" b="1" dirty="0">
                <a:solidFill>
                  <a:srgbClr val="0070C0"/>
                </a:solidFill>
              </a:rPr>
              <a:t>MANNER and PLACE  OF ARTICULATION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1000" fill="hold"/>
                                        <p:tgtEl>
                                          <p:spTgt spid="5122"/>
                                        </p:tgtEl>
                                        <p:attrNameLst>
                                          <p:attrName>ppt_w</p:attrName>
                                        </p:attrNameLst>
                                      </p:cBhvr>
                                      <p:tavLst>
                                        <p:tav tm="0">
                                          <p:val>
                                            <p:fltVal val="0"/>
                                          </p:val>
                                        </p:tav>
                                        <p:tav tm="100000">
                                          <p:val>
                                            <p:strVal val="#ppt_w"/>
                                          </p:val>
                                        </p:tav>
                                      </p:tavLst>
                                    </p:anim>
                                    <p:anim calcmode="lin" valueType="num">
                                      <p:cBhvr>
                                        <p:cTn id="8" dur="1000" fill="hold"/>
                                        <p:tgtEl>
                                          <p:spTgt spid="5122"/>
                                        </p:tgtEl>
                                        <p:attrNameLst>
                                          <p:attrName>ppt_h</p:attrName>
                                        </p:attrNameLst>
                                      </p:cBhvr>
                                      <p:tavLst>
                                        <p:tav tm="0">
                                          <p:val>
                                            <p:fltVal val="0"/>
                                          </p:val>
                                        </p:tav>
                                        <p:tav tm="100000">
                                          <p:val>
                                            <p:strVal val="#ppt_h"/>
                                          </p:val>
                                        </p:tav>
                                      </p:tavLst>
                                    </p:anim>
                                    <p:anim calcmode="lin" valueType="num">
                                      <p:cBhvr>
                                        <p:cTn id="9" dur="1000" fill="hold"/>
                                        <p:tgtEl>
                                          <p:spTgt spid="51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122"/>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2" name="DATTIL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BF628B3E-7E7C-31AA-85FB-557D153B085B}"/>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6F7BAAC0-EE89-094E-915C-DA6E814E0260}" type="slidenum">
              <a:rPr lang="it-IT" altLang="it-IT" smtClean="0"/>
              <a:pPr>
                <a:defRPr/>
              </a:pPr>
              <a:t>14</a:t>
            </a:fld>
            <a:endParaRPr lang="it-IT" altLang="it-IT"/>
          </a:p>
        </p:txBody>
      </p:sp>
      <p:sp>
        <p:nvSpPr>
          <p:cNvPr id="5122" name="Rectangle 2">
            <a:extLst>
              <a:ext uri="{FF2B5EF4-FFF2-40B4-BE49-F238E27FC236}">
                <a16:creationId xmlns:a16="http://schemas.microsoft.com/office/drawing/2014/main" id="{4AC192F4-B021-52AD-F2AA-7FD138FBCFAF}"/>
              </a:ext>
            </a:extLst>
          </p:cNvPr>
          <p:cNvSpPr>
            <a:spLocks noGrp="1" noChangeArrowheads="1"/>
          </p:cNvSpPr>
          <p:nvPr>
            <p:ph type="title" idx="4294967295"/>
          </p:nvPr>
        </p:nvSpPr>
        <p:spPr>
          <a:xfrm>
            <a:off x="250825" y="404813"/>
            <a:ext cx="8893175" cy="6048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Wingdings" pitchFamily="2" charset="2"/>
              <a:buChar char="Ø"/>
            </a:pPr>
            <a:br>
              <a:rPr lang="it-IT" altLang="it-IT" sz="3200" dirty="0">
                <a:solidFill>
                  <a:srgbClr val="000000"/>
                </a:solidFill>
                <a:effectLst/>
                <a:latin typeface="Comic Sans MS" panose="030F0902030302020204" pitchFamily="66" charset="0"/>
              </a:rPr>
            </a:br>
            <a:br>
              <a:rPr lang="it-IT" altLang="it-IT" sz="3200" dirty="0">
                <a:solidFill>
                  <a:srgbClr val="000000"/>
                </a:solidFill>
                <a:effectLst/>
                <a:latin typeface="Comic Sans MS" panose="030F0902030302020204" pitchFamily="66" charset="0"/>
              </a:rPr>
            </a:br>
            <a:br>
              <a:rPr lang="it-IT" altLang="it-IT" sz="3200" dirty="0">
                <a:solidFill>
                  <a:srgbClr val="000000"/>
                </a:solidFill>
                <a:effectLst/>
                <a:latin typeface="Comic Sans MS" panose="030F0902030302020204" pitchFamily="66" charset="0"/>
              </a:rPr>
            </a:br>
            <a:br>
              <a:rPr lang="it-IT" altLang="it-IT" sz="3200" dirty="0">
                <a:solidFill>
                  <a:srgbClr val="000000"/>
                </a:solidFill>
                <a:effectLst/>
                <a:latin typeface="Comic Sans MS" panose="030F0902030302020204" pitchFamily="66" charset="0"/>
              </a:rPr>
            </a:br>
            <a:br>
              <a:rPr lang="it-IT" altLang="it-IT" sz="3200" dirty="0">
                <a:solidFill>
                  <a:srgbClr val="000000"/>
                </a:solidFill>
                <a:effectLst/>
                <a:latin typeface="Comic Sans MS" panose="030F0902030302020204" pitchFamily="66" charset="0"/>
              </a:rPr>
            </a:br>
            <a:r>
              <a:rPr lang="it-IT" altLang="it-IT" sz="3200" u="sng" dirty="0">
                <a:solidFill>
                  <a:srgbClr val="000000"/>
                </a:solidFill>
                <a:effectLst/>
                <a:latin typeface="Comic Sans MS" panose="030F0902030302020204" pitchFamily="66" charset="0"/>
              </a:rPr>
              <a:t>Velar  </a:t>
            </a:r>
            <a:r>
              <a:rPr lang="it-IT" altLang="it-IT" sz="3200" u="sng" dirty="0" err="1">
                <a:solidFill>
                  <a:srgbClr val="000000"/>
                </a:solidFill>
                <a:effectLst/>
                <a:latin typeface="Comic Sans MS" panose="030F0902030302020204" pitchFamily="66" charset="0"/>
              </a:rPr>
              <a:t>plosives</a:t>
            </a:r>
            <a:r>
              <a:rPr lang="it-IT" altLang="it-IT" sz="3200" u="sng" dirty="0">
                <a:solidFill>
                  <a:srgbClr val="000000"/>
                </a:solidFill>
                <a:effectLst/>
                <a:latin typeface="Comic Sans MS" panose="030F0902030302020204" pitchFamily="66" charset="0"/>
              </a:rPr>
              <a:t>: </a:t>
            </a:r>
            <a:br>
              <a:rPr lang="it-IT" altLang="it-IT" sz="3200" u="sng" dirty="0">
                <a:solidFill>
                  <a:srgbClr val="000000"/>
                </a:solidFill>
                <a:effectLst/>
                <a:latin typeface="Comic Sans MS" panose="030F0902030302020204" pitchFamily="66" charset="0"/>
              </a:rPr>
            </a:br>
            <a:r>
              <a:rPr lang="it-IT" altLang="it-IT" sz="3200" dirty="0">
                <a:solidFill>
                  <a:srgbClr val="000000"/>
                </a:solidFill>
                <a:effectLst/>
                <a:latin typeface="Comic Sans MS" panose="030F0902030302020204" pitchFamily="66" charset="0"/>
              </a:rPr>
              <a:t> [k] e [g] are </a:t>
            </a:r>
            <a:r>
              <a:rPr lang="it-IT" altLang="it-IT" sz="3200" dirty="0" err="1">
                <a:solidFill>
                  <a:srgbClr val="000000"/>
                </a:solidFill>
                <a:effectLst/>
                <a:latin typeface="Comic Sans MS" panose="030F0902030302020204" pitchFamily="66" charset="0"/>
              </a:rPr>
              <a:t>articulated</a:t>
            </a:r>
            <a:r>
              <a:rPr lang="it-IT" altLang="it-IT" sz="3200" dirty="0">
                <a:solidFill>
                  <a:srgbClr val="000000"/>
                </a:solidFill>
                <a:effectLst/>
                <a:latin typeface="Comic Sans MS" panose="030F0902030302020204" pitchFamily="66" charset="0"/>
              </a:rPr>
              <a:t> with the back of the </a:t>
            </a:r>
            <a:r>
              <a:rPr lang="it-IT" altLang="it-IT" sz="3200" dirty="0" err="1">
                <a:solidFill>
                  <a:srgbClr val="000000"/>
                </a:solidFill>
                <a:effectLst/>
                <a:latin typeface="Comic Sans MS" panose="030F0902030302020204" pitchFamily="66" charset="0"/>
              </a:rPr>
              <a:t>tongue</a:t>
            </a:r>
            <a:r>
              <a:rPr lang="it-IT" altLang="it-IT" sz="3200" dirty="0">
                <a:solidFill>
                  <a:srgbClr val="000000"/>
                </a:solidFill>
                <a:effectLst/>
                <a:latin typeface="Comic Sans MS" panose="030F0902030302020204" pitchFamily="66" charset="0"/>
              </a:rPr>
              <a:t> </a:t>
            </a:r>
            <a:r>
              <a:rPr lang="it-IT" altLang="it-IT" sz="3200" dirty="0" err="1">
                <a:solidFill>
                  <a:srgbClr val="000000"/>
                </a:solidFill>
                <a:effectLst/>
                <a:latin typeface="Comic Sans MS" panose="030F0902030302020204" pitchFamily="66" charset="0"/>
              </a:rPr>
              <a:t>against</a:t>
            </a:r>
            <a:r>
              <a:rPr lang="it-IT" altLang="it-IT" sz="3200" dirty="0">
                <a:solidFill>
                  <a:srgbClr val="000000"/>
                </a:solidFill>
                <a:effectLst/>
                <a:latin typeface="Comic Sans MS" panose="030F0902030302020204" pitchFamily="66" charset="0"/>
              </a:rPr>
              <a:t> the soft palate. The air </a:t>
            </a:r>
            <a:r>
              <a:rPr lang="it-IT" altLang="it-IT" sz="3200" dirty="0" err="1">
                <a:solidFill>
                  <a:srgbClr val="000000"/>
                </a:solidFill>
                <a:effectLst/>
                <a:latin typeface="Comic Sans MS" panose="030F0902030302020204" pitchFamily="66" charset="0"/>
              </a:rPr>
              <a:t>is</a:t>
            </a:r>
            <a:r>
              <a:rPr lang="it-IT" altLang="it-IT" sz="3200" dirty="0">
                <a:solidFill>
                  <a:srgbClr val="000000"/>
                </a:solidFill>
                <a:effectLst/>
                <a:latin typeface="Comic Sans MS" panose="030F0902030302020204" pitchFamily="66" charset="0"/>
              </a:rPr>
              <a:t> </a:t>
            </a:r>
            <a:r>
              <a:rPr lang="it-IT" altLang="it-IT" sz="3200" dirty="0" err="1">
                <a:solidFill>
                  <a:srgbClr val="000000"/>
                </a:solidFill>
                <a:effectLst/>
                <a:latin typeface="Comic Sans MS" panose="030F0902030302020204" pitchFamily="66" charset="0"/>
              </a:rPr>
              <a:t>pressed</a:t>
            </a:r>
            <a:r>
              <a:rPr lang="it-IT" altLang="it-IT" sz="3200" dirty="0">
                <a:solidFill>
                  <a:srgbClr val="000000"/>
                </a:solidFill>
                <a:effectLst/>
                <a:latin typeface="Comic Sans MS" panose="030F0902030302020204" pitchFamily="66" charset="0"/>
              </a:rPr>
              <a:t> for a short time and </a:t>
            </a:r>
            <a:r>
              <a:rPr lang="it-IT" altLang="it-IT" sz="3200" dirty="0" err="1">
                <a:solidFill>
                  <a:srgbClr val="000000"/>
                </a:solidFill>
                <a:effectLst/>
                <a:latin typeface="Comic Sans MS" panose="030F0902030302020204" pitchFamily="66" charset="0"/>
              </a:rPr>
              <a:t>then</a:t>
            </a:r>
            <a:r>
              <a:rPr lang="it-IT" altLang="it-IT" sz="3200" dirty="0">
                <a:solidFill>
                  <a:srgbClr val="000000"/>
                </a:solidFill>
                <a:effectLst/>
                <a:latin typeface="Comic Sans MS" panose="030F0902030302020204" pitchFamily="66" charset="0"/>
              </a:rPr>
              <a:t> breaks the </a:t>
            </a:r>
            <a:r>
              <a:rPr lang="it-IT" altLang="it-IT" sz="3200" dirty="0" err="1">
                <a:solidFill>
                  <a:srgbClr val="000000"/>
                </a:solidFill>
                <a:effectLst/>
                <a:latin typeface="Comic Sans MS" panose="030F0902030302020204" pitchFamily="66" charset="0"/>
              </a:rPr>
              <a:t>obstruction</a:t>
            </a:r>
            <a:r>
              <a:rPr lang="it-IT" altLang="it-IT" sz="3200" dirty="0">
                <a:solidFill>
                  <a:srgbClr val="000000"/>
                </a:solidFill>
                <a:effectLst/>
                <a:latin typeface="Comic Sans MS" panose="030F0902030302020204" pitchFamily="66" charset="0"/>
              </a:rPr>
              <a:t> with a </a:t>
            </a:r>
            <a:r>
              <a:rPr lang="it-IT" altLang="it-IT" sz="3200" dirty="0" err="1">
                <a:solidFill>
                  <a:srgbClr val="000000"/>
                </a:solidFill>
                <a:effectLst/>
                <a:latin typeface="Comic Sans MS" panose="030F0902030302020204" pitchFamily="66" charset="0"/>
              </a:rPr>
              <a:t>slight</a:t>
            </a:r>
            <a:r>
              <a:rPr lang="it-IT" altLang="it-IT" sz="3200" dirty="0">
                <a:solidFill>
                  <a:srgbClr val="000000"/>
                </a:solidFill>
                <a:effectLst/>
                <a:latin typeface="Comic Sans MS" panose="030F0902030302020204" pitchFamily="66" charset="0"/>
              </a:rPr>
              <a:t> </a:t>
            </a:r>
            <a:r>
              <a:rPr lang="it-IT" altLang="it-IT" sz="3200" dirty="0" err="1">
                <a:solidFill>
                  <a:srgbClr val="000000"/>
                </a:solidFill>
                <a:effectLst/>
                <a:latin typeface="Comic Sans MS" panose="030F0902030302020204" pitchFamily="66" charset="0"/>
              </a:rPr>
              <a:t>explosion</a:t>
            </a:r>
            <a:r>
              <a:rPr lang="it-IT" altLang="it-IT" sz="3200" dirty="0">
                <a:solidFill>
                  <a:srgbClr val="000000"/>
                </a:solidFill>
                <a:effectLst/>
                <a:latin typeface="Comic Sans MS" panose="030F0902030302020204" pitchFamily="66" charset="0"/>
              </a:rPr>
              <a:t>. In the case of [g] the </a:t>
            </a:r>
            <a:r>
              <a:rPr lang="it-IT" altLang="it-IT" sz="3200" dirty="0" err="1">
                <a:solidFill>
                  <a:srgbClr val="000000"/>
                </a:solidFill>
                <a:effectLst/>
                <a:latin typeface="Comic Sans MS" panose="030F0902030302020204" pitchFamily="66" charset="0"/>
              </a:rPr>
              <a:t>vocal</a:t>
            </a:r>
            <a:r>
              <a:rPr lang="it-IT" altLang="it-IT" sz="3200" dirty="0">
                <a:solidFill>
                  <a:srgbClr val="000000"/>
                </a:solidFill>
                <a:effectLst/>
                <a:latin typeface="Comic Sans MS" panose="030F0902030302020204" pitchFamily="66" charset="0"/>
              </a:rPr>
              <a:t> </a:t>
            </a:r>
            <a:r>
              <a:rPr lang="it-IT" altLang="it-IT" sz="3200" dirty="0" err="1">
                <a:solidFill>
                  <a:srgbClr val="000000"/>
                </a:solidFill>
                <a:effectLst/>
                <a:latin typeface="Comic Sans MS" panose="030F0902030302020204" pitchFamily="66" charset="0"/>
              </a:rPr>
              <a:t>cords</a:t>
            </a:r>
            <a:r>
              <a:rPr lang="it-IT" altLang="it-IT" sz="3200" dirty="0">
                <a:solidFill>
                  <a:srgbClr val="000000"/>
                </a:solidFill>
                <a:effectLst/>
                <a:latin typeface="Comic Sans MS" panose="030F0902030302020204" pitchFamily="66" charset="0"/>
              </a:rPr>
              <a:t> are </a:t>
            </a:r>
            <a:r>
              <a:rPr lang="it-IT" altLang="it-IT" sz="3200" dirty="0" err="1">
                <a:solidFill>
                  <a:srgbClr val="000000"/>
                </a:solidFill>
                <a:effectLst/>
                <a:latin typeface="Comic Sans MS" panose="030F0902030302020204" pitchFamily="66" charset="0"/>
              </a:rPr>
              <a:t>vibrating</a:t>
            </a:r>
            <a:r>
              <a:rPr lang="it-IT" altLang="it-IT" sz="3200" dirty="0">
                <a:solidFill>
                  <a:srgbClr val="000000"/>
                </a:solidFill>
                <a:effectLst/>
                <a:latin typeface="Comic Sans MS" panose="030F0902030302020204" pitchFamily="66" charset="0"/>
              </a:rPr>
              <a:t>.  </a:t>
            </a:r>
            <a:br>
              <a:rPr lang="it-IT" altLang="it-IT" sz="3200" dirty="0">
                <a:solidFill>
                  <a:srgbClr val="000000"/>
                </a:solidFill>
                <a:effectLst/>
                <a:latin typeface="Comic Sans MS" panose="030F0902030302020204" pitchFamily="66" charset="0"/>
              </a:rPr>
            </a:br>
            <a:br>
              <a:rPr lang="it-IT" altLang="it-IT" sz="3200" dirty="0">
                <a:solidFill>
                  <a:srgbClr val="000000"/>
                </a:solidFill>
                <a:effectLst/>
                <a:latin typeface="Comic Sans MS" panose="030F0902030302020204" pitchFamily="66" charset="0"/>
              </a:rPr>
            </a:br>
            <a:r>
              <a:rPr lang="it-IT" altLang="it-IT" sz="3200" dirty="0" err="1">
                <a:solidFill>
                  <a:srgbClr val="000000"/>
                </a:solidFill>
                <a:effectLst/>
                <a:latin typeface="Comic Sans MS" panose="030F0902030302020204" pitchFamily="66" charset="0"/>
              </a:rPr>
              <a:t>Voiceless</a:t>
            </a:r>
            <a:r>
              <a:rPr lang="it-IT" altLang="it-IT" sz="3200" dirty="0">
                <a:solidFill>
                  <a:srgbClr val="000000"/>
                </a:solidFill>
                <a:effectLst/>
                <a:latin typeface="Comic Sans MS" panose="030F0902030302020204" pitchFamily="66" charset="0"/>
              </a:rPr>
              <a:t> velar plosive: [k]</a:t>
            </a:r>
            <a:br>
              <a:rPr lang="it-IT" altLang="it-IT" sz="3200" dirty="0">
                <a:solidFill>
                  <a:srgbClr val="000000"/>
                </a:solidFill>
                <a:effectLst/>
                <a:latin typeface="Comic Sans MS" panose="030F0902030302020204" pitchFamily="66" charset="0"/>
              </a:rPr>
            </a:br>
            <a:r>
              <a:rPr lang="it-IT" altLang="it-IT" sz="3200" dirty="0" err="1">
                <a:solidFill>
                  <a:srgbClr val="000000"/>
                </a:solidFill>
                <a:effectLst/>
                <a:latin typeface="Comic Sans MS" panose="030F0902030302020204" pitchFamily="66" charset="0"/>
              </a:rPr>
              <a:t>voiced</a:t>
            </a:r>
            <a:r>
              <a:rPr lang="it-IT" altLang="it-IT" sz="3200" dirty="0">
                <a:solidFill>
                  <a:srgbClr val="000000"/>
                </a:solidFill>
                <a:effectLst/>
                <a:latin typeface="Comic Sans MS" panose="030F0902030302020204" pitchFamily="66" charset="0"/>
              </a:rPr>
              <a:t> velar plosive: [g]   </a:t>
            </a:r>
            <a:br>
              <a:rPr lang="it-IT" altLang="it-IT" sz="3200" dirty="0">
                <a:solidFill>
                  <a:srgbClr val="000000"/>
                </a:solidFill>
                <a:effectLst/>
                <a:latin typeface="Comic Sans MS" panose="030F0902030302020204" pitchFamily="66" charset="0"/>
              </a:rPr>
            </a:br>
            <a:r>
              <a:rPr lang="it-IT" altLang="it-IT" sz="3200" dirty="0">
                <a:solidFill>
                  <a:srgbClr val="000000"/>
                </a:solidFill>
                <a:effectLst/>
                <a:latin typeface="Comic Sans MS" panose="030F0902030302020204" pitchFamily="66" charset="0"/>
              </a:rPr>
              <a:t> </a:t>
            </a:r>
            <a:br>
              <a:rPr lang="it-IT" altLang="it-IT" sz="3200" dirty="0">
                <a:solidFill>
                  <a:srgbClr val="000000"/>
                </a:solidFill>
                <a:effectLst/>
                <a:latin typeface="Comic Sans MS" panose="030F0902030302020204" pitchFamily="66" charset="0"/>
              </a:rPr>
            </a:br>
            <a:br>
              <a:rPr lang="it-IT" altLang="it-IT" sz="3200" dirty="0">
                <a:solidFill>
                  <a:srgbClr val="000000"/>
                </a:solidFill>
                <a:effectLst/>
                <a:latin typeface="Comic Sans MS" panose="030F0902030302020204" pitchFamily="66" charset="0"/>
              </a:rPr>
            </a:br>
            <a:r>
              <a:rPr lang="it-IT" altLang="it-IT" sz="3200" dirty="0">
                <a:solidFill>
                  <a:srgbClr val="000000"/>
                </a:solidFill>
                <a:effectLst/>
                <a:latin typeface="Comic Sans MS" panose="030F0902030302020204" pitchFamily="66" charset="0"/>
              </a:rPr>
              <a:t> </a:t>
            </a:r>
            <a:br>
              <a:rPr lang="it-IT" altLang="it-IT" sz="3200" dirty="0">
                <a:solidFill>
                  <a:srgbClr val="000000"/>
                </a:solidFill>
                <a:effectLst/>
                <a:latin typeface="Comic Sans MS" panose="030F0902030302020204" pitchFamily="66" charset="0"/>
              </a:rPr>
            </a:br>
            <a:endParaRPr lang="it-IT" altLang="it-IT" sz="3200" dirty="0">
              <a:solidFill>
                <a:srgbClr val="000000"/>
              </a:solidFill>
              <a:effectLst/>
              <a:latin typeface="Comic Sans MS" panose="030F0902030302020204" pitchFamily="66" charset="0"/>
            </a:endParaRPr>
          </a:p>
        </p:txBody>
      </p:sp>
      <p:sp>
        <p:nvSpPr>
          <p:cNvPr id="2" name="Rettangolo 1">
            <a:extLst>
              <a:ext uri="{FF2B5EF4-FFF2-40B4-BE49-F238E27FC236}">
                <a16:creationId xmlns:a16="http://schemas.microsoft.com/office/drawing/2014/main" id="{A9F16293-6EF0-C395-CE96-57BF183F9B44}"/>
              </a:ext>
            </a:extLst>
          </p:cNvPr>
          <p:cNvSpPr/>
          <p:nvPr/>
        </p:nvSpPr>
        <p:spPr>
          <a:xfrm>
            <a:off x="2627313" y="28575"/>
            <a:ext cx="3889375" cy="4476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t-IT" dirty="0" err="1"/>
              <a:t>Classification</a:t>
            </a:r>
            <a:r>
              <a:rPr lang="it-IT" dirty="0"/>
              <a:t> </a:t>
            </a:r>
            <a:r>
              <a:rPr lang="it-IT" dirty="0" err="1"/>
              <a:t>of</a:t>
            </a:r>
            <a:r>
              <a:rPr lang="it-IT" dirty="0"/>
              <a:t> </a:t>
            </a:r>
            <a:r>
              <a:rPr lang="it-IT" dirty="0" err="1"/>
              <a:t>consonants</a:t>
            </a:r>
            <a:endParaRPr lang="it-IT" dirty="0"/>
          </a:p>
        </p:txBody>
      </p:sp>
      <p:sp>
        <p:nvSpPr>
          <p:cNvPr id="35844" name="CasellaDiTesto 4">
            <a:extLst>
              <a:ext uri="{FF2B5EF4-FFF2-40B4-BE49-F238E27FC236}">
                <a16:creationId xmlns:a16="http://schemas.microsoft.com/office/drawing/2014/main" id="{38C15697-5848-CD56-B0F0-91532B3F08B8}"/>
              </a:ext>
            </a:extLst>
          </p:cNvPr>
          <p:cNvSpPr txBox="1">
            <a:spLocks noChangeArrowheads="1"/>
          </p:cNvSpPr>
          <p:nvPr/>
        </p:nvSpPr>
        <p:spPr bwMode="auto">
          <a:xfrm>
            <a:off x="1716088" y="601663"/>
            <a:ext cx="590391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itchFamily="2" charset="2"/>
              <a:buChar char="u"/>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lr>
                <a:schemeClr val="tx2"/>
              </a:buClr>
              <a:buSzPct val="70000"/>
              <a:buFont typeface="Wingdings" pitchFamily="2" charset="2"/>
              <a:buChar char="u"/>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lr>
                <a:schemeClr val="folHlink"/>
              </a:buClr>
              <a:buSzPct val="70000"/>
              <a:buFont typeface="Wingdings"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9pPr>
          </a:lstStyle>
          <a:p>
            <a:pPr algn="ctr">
              <a:spcBef>
                <a:spcPct val="0"/>
              </a:spcBef>
              <a:buClrTx/>
              <a:buSzTx/>
              <a:buFontTx/>
              <a:buNone/>
            </a:pPr>
            <a:r>
              <a:rPr lang="it-IT" altLang="it-IT" sz="2800" b="1" dirty="0">
                <a:solidFill>
                  <a:srgbClr val="0070C0"/>
                </a:solidFill>
              </a:rPr>
              <a:t>MANNER and PLACE OF ARTICULATION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1000" fill="hold"/>
                                        <p:tgtEl>
                                          <p:spTgt spid="5122"/>
                                        </p:tgtEl>
                                        <p:attrNameLst>
                                          <p:attrName>ppt_w</p:attrName>
                                        </p:attrNameLst>
                                      </p:cBhvr>
                                      <p:tavLst>
                                        <p:tav tm="0">
                                          <p:val>
                                            <p:fltVal val="0"/>
                                          </p:val>
                                        </p:tav>
                                        <p:tav tm="100000">
                                          <p:val>
                                            <p:strVal val="#ppt_w"/>
                                          </p:val>
                                        </p:tav>
                                      </p:tavLst>
                                    </p:anim>
                                    <p:anim calcmode="lin" valueType="num">
                                      <p:cBhvr>
                                        <p:cTn id="8" dur="1000" fill="hold"/>
                                        <p:tgtEl>
                                          <p:spTgt spid="5122"/>
                                        </p:tgtEl>
                                        <p:attrNameLst>
                                          <p:attrName>ppt_h</p:attrName>
                                        </p:attrNameLst>
                                      </p:cBhvr>
                                      <p:tavLst>
                                        <p:tav tm="0">
                                          <p:val>
                                            <p:fltVal val="0"/>
                                          </p:val>
                                        </p:tav>
                                        <p:tav tm="100000">
                                          <p:val>
                                            <p:strVal val="#ppt_h"/>
                                          </p:val>
                                        </p:tav>
                                      </p:tavLst>
                                    </p:anim>
                                    <p:anim calcmode="lin" valueType="num">
                                      <p:cBhvr>
                                        <p:cTn id="9" dur="1000" fill="hold"/>
                                        <p:tgtEl>
                                          <p:spTgt spid="51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122"/>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2" name="DATTIL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E93AFB65-5301-5713-D1A9-03010A8AD97D}"/>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6CD2D700-CB27-D740-BDF3-768C0F12E23B}" type="slidenum">
              <a:rPr lang="it-IT" altLang="it-IT" smtClean="0"/>
              <a:pPr>
                <a:defRPr/>
              </a:pPr>
              <a:t>15</a:t>
            </a:fld>
            <a:endParaRPr lang="it-IT" altLang="it-IT"/>
          </a:p>
        </p:txBody>
      </p:sp>
      <p:sp>
        <p:nvSpPr>
          <p:cNvPr id="5122" name="Rectangle 2">
            <a:extLst>
              <a:ext uri="{FF2B5EF4-FFF2-40B4-BE49-F238E27FC236}">
                <a16:creationId xmlns:a16="http://schemas.microsoft.com/office/drawing/2014/main" id="{5A3A6FAD-43ED-F089-5EFF-5A7402759875}"/>
              </a:ext>
            </a:extLst>
          </p:cNvPr>
          <p:cNvSpPr>
            <a:spLocks noGrp="1" noChangeArrowheads="1"/>
          </p:cNvSpPr>
          <p:nvPr>
            <p:ph type="title" idx="4294967295"/>
          </p:nvPr>
        </p:nvSpPr>
        <p:spPr>
          <a:xfrm>
            <a:off x="1" y="404813"/>
            <a:ext cx="9144000" cy="6768603"/>
          </a:xfrm>
        </p:spPr>
        <p:txBody>
          <a:bodyPr/>
          <a:lstStyle/>
          <a:p>
            <a:pPr eaLnBrk="1" hangingPunct="1">
              <a:defRPr/>
            </a:pPr>
            <a:br>
              <a:rPr lang="it-IT" altLang="it-IT" sz="3200" dirty="0">
                <a:solidFill>
                  <a:srgbClr val="000000"/>
                </a:solidFill>
                <a:effectLst/>
                <a:latin typeface="Comic Sans MS" pitchFamily="66" charset="0"/>
              </a:rPr>
            </a:br>
            <a:br>
              <a:rPr lang="it-IT" altLang="it-IT" sz="3200" dirty="0">
                <a:solidFill>
                  <a:srgbClr val="000000"/>
                </a:solidFill>
                <a:effectLst/>
                <a:latin typeface="Comic Sans MS" pitchFamily="66" charset="0"/>
              </a:rPr>
            </a:br>
            <a:br>
              <a:rPr lang="it-IT" altLang="it-IT" sz="3200" dirty="0">
                <a:solidFill>
                  <a:srgbClr val="000000"/>
                </a:solidFill>
                <a:effectLst/>
                <a:latin typeface="Comic Sans MS" pitchFamily="66" charset="0"/>
              </a:rPr>
            </a:br>
            <a:br>
              <a:rPr lang="it-IT" altLang="it-IT" sz="3200" dirty="0">
                <a:solidFill>
                  <a:srgbClr val="000000"/>
                </a:solidFill>
                <a:effectLst/>
                <a:latin typeface="Comic Sans MS" pitchFamily="66" charset="0"/>
              </a:rPr>
            </a:br>
            <a:r>
              <a:rPr lang="it-IT" altLang="it-IT" sz="3200" u="sng" dirty="0" err="1">
                <a:solidFill>
                  <a:srgbClr val="000000"/>
                </a:solidFill>
                <a:effectLst/>
                <a:latin typeface="Comic Sans MS" pitchFamily="66" charset="0"/>
              </a:rPr>
              <a:t>Fricatives</a:t>
            </a:r>
            <a:r>
              <a:rPr lang="it-IT" altLang="it-IT" sz="3200" u="sng" dirty="0">
                <a:solidFill>
                  <a:srgbClr val="000000"/>
                </a:solidFill>
                <a:effectLst/>
                <a:latin typeface="Comic Sans MS" pitchFamily="66" charset="0"/>
              </a:rPr>
              <a:t>: </a:t>
            </a:r>
            <a:r>
              <a:rPr lang="it-IT" altLang="it-IT" sz="3200" dirty="0">
                <a:solidFill>
                  <a:srgbClr val="000000"/>
                </a:solidFill>
                <a:effectLst/>
                <a:latin typeface="Comic Sans MS" pitchFamily="66" charset="0"/>
              </a:rPr>
              <a:t>are </a:t>
            </a:r>
            <a:r>
              <a:rPr lang="it-IT" altLang="it-IT" sz="3200" dirty="0" err="1">
                <a:solidFill>
                  <a:srgbClr val="000000"/>
                </a:solidFill>
                <a:effectLst/>
                <a:latin typeface="Comic Sans MS" pitchFamily="66" charset="0"/>
              </a:rPr>
              <a:t>consonants</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that</a:t>
            </a:r>
            <a:r>
              <a:rPr lang="it-IT" altLang="it-IT" sz="3200" dirty="0">
                <a:solidFill>
                  <a:srgbClr val="000000"/>
                </a:solidFill>
                <a:effectLst/>
                <a:latin typeface="Comic Sans MS" pitchFamily="66" charset="0"/>
              </a:rPr>
              <a:t> are </a:t>
            </a:r>
            <a:r>
              <a:rPr lang="it-IT" altLang="it-IT" sz="3200" dirty="0" err="1">
                <a:solidFill>
                  <a:srgbClr val="000000"/>
                </a:solidFill>
                <a:effectLst/>
                <a:latin typeface="Comic Sans MS" pitchFamily="66" charset="0"/>
              </a:rPr>
              <a:t>produced</a:t>
            </a:r>
            <a:r>
              <a:rPr lang="it-IT" altLang="it-IT" sz="3200" dirty="0">
                <a:solidFill>
                  <a:srgbClr val="000000"/>
                </a:solidFill>
                <a:effectLst/>
                <a:latin typeface="Comic Sans MS" pitchFamily="66" charset="0"/>
              </a:rPr>
              <a:t> by </a:t>
            </a:r>
            <a:r>
              <a:rPr lang="it-IT" altLang="it-IT" sz="3200" dirty="0" err="1">
                <a:solidFill>
                  <a:srgbClr val="000000"/>
                </a:solidFill>
                <a:effectLst/>
                <a:latin typeface="Comic Sans MS" pitchFamily="66" charset="0"/>
              </a:rPr>
              <a:t>impeding</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but</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not</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completely</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blocking</a:t>
            </a:r>
            <a:r>
              <a:rPr lang="it-IT" altLang="it-IT" sz="3200" dirty="0">
                <a:solidFill>
                  <a:srgbClr val="000000"/>
                </a:solidFill>
                <a:effectLst/>
                <a:latin typeface="Comic Sans MS" pitchFamily="66" charset="0"/>
              </a:rPr>
              <a:t> the </a:t>
            </a:r>
            <a:r>
              <a:rPr lang="it-IT" altLang="it-IT" sz="3200" dirty="0" err="1">
                <a:solidFill>
                  <a:srgbClr val="000000"/>
                </a:solidFill>
                <a:effectLst/>
                <a:latin typeface="Comic Sans MS" pitchFamily="66" charset="0"/>
              </a:rPr>
              <a:t>airflow</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There</a:t>
            </a:r>
            <a:r>
              <a:rPr lang="it-IT" altLang="it-IT" sz="3200" dirty="0">
                <a:solidFill>
                  <a:srgbClr val="000000"/>
                </a:solidFill>
                <a:effectLst/>
                <a:latin typeface="Comic Sans MS" pitchFamily="66" charset="0"/>
              </a:rPr>
              <a:t> are </a:t>
            </a:r>
            <a:r>
              <a:rPr lang="it-IT" altLang="it-IT" sz="3200" dirty="0" err="1">
                <a:solidFill>
                  <a:srgbClr val="000000"/>
                </a:solidFill>
                <a:effectLst/>
                <a:latin typeface="Comic Sans MS" pitchFamily="66" charset="0"/>
              </a:rPr>
              <a:t>five</a:t>
            </a:r>
            <a:r>
              <a:rPr lang="it-IT" altLang="it-IT" sz="3200" dirty="0">
                <a:solidFill>
                  <a:srgbClr val="000000"/>
                </a:solidFill>
                <a:effectLst/>
                <a:latin typeface="Comic Sans MS" pitchFamily="66" charset="0"/>
              </a:rPr>
              <a:t> </a:t>
            </a:r>
            <a:r>
              <a:rPr lang="it-IT" altLang="it-IT" sz="3200" dirty="0">
                <a:solidFill>
                  <a:srgbClr val="FF0000"/>
                </a:solidFill>
                <a:effectLst/>
                <a:latin typeface="Comic Sans MS" pitchFamily="66" charset="0"/>
              </a:rPr>
              <a:t>point of </a:t>
            </a:r>
            <a:r>
              <a:rPr lang="it-IT" altLang="it-IT" sz="3200" dirty="0" err="1">
                <a:solidFill>
                  <a:srgbClr val="FF0000"/>
                </a:solidFill>
                <a:effectLst/>
                <a:latin typeface="Comic Sans MS" pitchFamily="66" charset="0"/>
              </a:rPr>
              <a:t>articulation</a:t>
            </a:r>
            <a:r>
              <a:rPr lang="it-IT" altLang="it-IT" sz="3200" dirty="0">
                <a:solidFill>
                  <a:srgbClr val="FF0000"/>
                </a:solidFill>
                <a:effectLst/>
                <a:latin typeface="Comic Sans MS" pitchFamily="66" charset="0"/>
              </a:rPr>
              <a:t> for </a:t>
            </a:r>
            <a:r>
              <a:rPr lang="it-IT" altLang="it-IT" sz="3200" dirty="0" err="1">
                <a:solidFill>
                  <a:srgbClr val="000000"/>
                </a:solidFill>
                <a:effectLst/>
                <a:latin typeface="Comic Sans MS" pitchFamily="66" charset="0"/>
              </a:rPr>
              <a:t>fricatives</a:t>
            </a:r>
            <a:r>
              <a:rPr lang="it-IT" altLang="it-IT" sz="3200" dirty="0">
                <a:solidFill>
                  <a:srgbClr val="000000"/>
                </a:solidFill>
                <a:effectLst/>
                <a:latin typeface="Comic Sans MS" pitchFamily="66" charset="0"/>
              </a:rPr>
              <a:t> in English: </a:t>
            </a:r>
            <a:r>
              <a:rPr lang="it-IT" altLang="it-IT" sz="3200" b="1" dirty="0">
                <a:solidFill>
                  <a:srgbClr val="000000"/>
                </a:solidFill>
                <a:effectLst/>
                <a:latin typeface="Comic Sans MS" pitchFamily="66" charset="0"/>
              </a:rPr>
              <a:t>labio-</a:t>
            </a:r>
            <a:r>
              <a:rPr lang="it-IT" altLang="it-IT" sz="3200" b="1" dirty="0" err="1">
                <a:solidFill>
                  <a:srgbClr val="000000"/>
                </a:solidFill>
                <a:effectLst/>
                <a:latin typeface="Comic Sans MS" pitchFamily="66" charset="0"/>
              </a:rPr>
              <a:t>dental</a:t>
            </a:r>
            <a:r>
              <a:rPr lang="it-IT" altLang="it-IT" sz="3200" b="1" dirty="0">
                <a:solidFill>
                  <a:srgbClr val="000000"/>
                </a:solidFill>
                <a:effectLst/>
                <a:latin typeface="Comic Sans MS" pitchFamily="66" charset="0"/>
              </a:rPr>
              <a:t> </a:t>
            </a:r>
            <a:r>
              <a:rPr lang="it-IT" altLang="it-IT" sz="3200" dirty="0">
                <a:solidFill>
                  <a:srgbClr val="000000"/>
                </a:solidFill>
                <a:effectLst/>
                <a:latin typeface="Comic Sans MS" pitchFamily="66" charset="0"/>
              </a:rPr>
              <a:t>[f] and [v], </a:t>
            </a:r>
            <a:r>
              <a:rPr lang="it-IT" altLang="it-IT" sz="3200" b="1" dirty="0" err="1">
                <a:solidFill>
                  <a:srgbClr val="000000"/>
                </a:solidFill>
                <a:effectLst/>
                <a:latin typeface="Comic Sans MS" pitchFamily="66" charset="0"/>
              </a:rPr>
              <a:t>interdental</a:t>
            </a:r>
            <a:r>
              <a:rPr lang="it-IT" altLang="it-IT" sz="3200" dirty="0">
                <a:solidFill>
                  <a:srgbClr val="000000"/>
                </a:solidFill>
                <a:effectLst/>
                <a:latin typeface="Comic Sans MS" pitchFamily="66" charset="0"/>
              </a:rPr>
              <a:t> [</a:t>
            </a:r>
            <a:r>
              <a:rPr lang="el-GR" altLang="it-IT" sz="3200" dirty="0">
                <a:solidFill>
                  <a:srgbClr val="000000"/>
                </a:solidFill>
                <a:effectLst/>
                <a:latin typeface="Comic Sans MS" pitchFamily="66" charset="0"/>
              </a:rPr>
              <a:t>θ</a:t>
            </a:r>
            <a:r>
              <a:rPr lang="it-IT" altLang="it-IT" sz="3200" dirty="0">
                <a:solidFill>
                  <a:srgbClr val="000000"/>
                </a:solidFill>
                <a:effectLst/>
                <a:latin typeface="Comic Sans MS" pitchFamily="66" charset="0"/>
              </a:rPr>
              <a:t>] and [ð], </a:t>
            </a:r>
            <a:r>
              <a:rPr lang="it-IT" altLang="it-IT" sz="3200" b="1" dirty="0" err="1">
                <a:solidFill>
                  <a:srgbClr val="000000"/>
                </a:solidFill>
                <a:effectLst/>
                <a:latin typeface="Comic Sans MS" pitchFamily="66" charset="0"/>
              </a:rPr>
              <a:t>alveolar</a:t>
            </a:r>
            <a:r>
              <a:rPr lang="it-IT" altLang="it-IT" sz="3200" dirty="0">
                <a:solidFill>
                  <a:srgbClr val="000000"/>
                </a:solidFill>
                <a:effectLst/>
                <a:latin typeface="Comic Sans MS" pitchFamily="66" charset="0"/>
              </a:rPr>
              <a:t> [s] and [z], </a:t>
            </a:r>
            <a:br>
              <a:rPr lang="it-IT" altLang="it-IT" sz="3200" dirty="0">
                <a:solidFill>
                  <a:srgbClr val="000000"/>
                </a:solidFill>
                <a:effectLst/>
                <a:latin typeface="Comic Sans MS" pitchFamily="66" charset="0"/>
              </a:rPr>
            </a:br>
            <a:r>
              <a:rPr lang="it-IT" altLang="it-IT" sz="3200" b="1" dirty="0">
                <a:solidFill>
                  <a:srgbClr val="000000"/>
                </a:solidFill>
                <a:effectLst/>
                <a:latin typeface="Comic Sans MS" pitchFamily="66" charset="0"/>
              </a:rPr>
              <a:t>palate-</a:t>
            </a:r>
            <a:r>
              <a:rPr lang="it-IT" altLang="it-IT" sz="3200" b="1" dirty="0" err="1">
                <a:solidFill>
                  <a:srgbClr val="000000"/>
                </a:solidFill>
                <a:effectLst/>
                <a:latin typeface="Comic Sans MS" pitchFamily="66" charset="0"/>
              </a:rPr>
              <a:t>alveolar</a:t>
            </a:r>
            <a:r>
              <a:rPr lang="it-IT" altLang="it-IT" sz="3200" b="1" dirty="0">
                <a:solidFill>
                  <a:srgbClr val="000000"/>
                </a:solidFill>
                <a:effectLst/>
                <a:latin typeface="Comic Sans MS" pitchFamily="66" charset="0"/>
              </a:rPr>
              <a:t>              </a:t>
            </a:r>
            <a:r>
              <a:rPr lang="it-IT" altLang="it-IT" sz="3200" b="1" dirty="0" err="1">
                <a:solidFill>
                  <a:srgbClr val="000000"/>
                </a:solidFill>
                <a:effectLst/>
                <a:latin typeface="Comic Sans MS" pitchFamily="66" charset="0"/>
              </a:rPr>
              <a:t>glottal</a:t>
            </a:r>
            <a:r>
              <a:rPr lang="it-IT" altLang="it-IT" sz="3200" b="1" dirty="0">
                <a:solidFill>
                  <a:srgbClr val="000000"/>
                </a:solidFill>
                <a:effectLst/>
                <a:latin typeface="Comic Sans MS" pitchFamily="66" charset="0"/>
              </a:rPr>
              <a:t>       </a:t>
            </a:r>
            <a:br>
              <a:rPr lang="it-IT" sz="3200" b="1" dirty="0"/>
            </a:br>
            <a:br>
              <a:rPr lang="it-IT" sz="3200" b="1" dirty="0"/>
            </a:br>
            <a:br>
              <a:rPr lang="it-IT" altLang="it-IT" sz="3200" dirty="0">
                <a:solidFill>
                  <a:srgbClr val="000000"/>
                </a:solidFill>
                <a:effectLst/>
                <a:latin typeface="Comic Sans MS" pitchFamily="66" charset="0"/>
              </a:rPr>
            </a:br>
            <a:r>
              <a:rPr lang="it-IT" altLang="it-IT" sz="3200" dirty="0">
                <a:solidFill>
                  <a:srgbClr val="000000"/>
                </a:solidFill>
                <a:effectLst/>
                <a:latin typeface="Comic Sans MS" pitchFamily="66" charset="0"/>
              </a:rPr>
              <a:t> </a:t>
            </a:r>
            <a:br>
              <a:rPr lang="it-IT" altLang="it-IT" sz="3200" dirty="0">
                <a:solidFill>
                  <a:srgbClr val="000000"/>
                </a:solidFill>
                <a:effectLst/>
                <a:latin typeface="Comic Sans MS" pitchFamily="66" charset="0"/>
              </a:rPr>
            </a:br>
            <a:br>
              <a:rPr lang="it-IT" altLang="it-IT" sz="3200" dirty="0">
                <a:solidFill>
                  <a:srgbClr val="000000"/>
                </a:solidFill>
                <a:effectLst/>
                <a:latin typeface="Comic Sans MS" pitchFamily="66" charset="0"/>
              </a:rPr>
            </a:br>
            <a:r>
              <a:rPr lang="it-IT" altLang="it-IT" sz="3200" dirty="0">
                <a:solidFill>
                  <a:srgbClr val="000000"/>
                </a:solidFill>
                <a:effectLst/>
                <a:latin typeface="Comic Sans MS" pitchFamily="66" charset="0"/>
              </a:rPr>
              <a:t> </a:t>
            </a:r>
            <a:br>
              <a:rPr lang="it-IT" altLang="it-IT" sz="3200" dirty="0">
                <a:solidFill>
                  <a:srgbClr val="000000"/>
                </a:solidFill>
                <a:effectLst/>
                <a:latin typeface="Comic Sans MS" pitchFamily="66" charset="0"/>
              </a:rPr>
            </a:br>
            <a:endParaRPr lang="it-IT" altLang="it-IT" sz="3200" dirty="0">
              <a:solidFill>
                <a:srgbClr val="000000"/>
              </a:solidFill>
              <a:effectLst/>
              <a:latin typeface="Comic Sans MS" pitchFamily="66" charset="0"/>
            </a:endParaRPr>
          </a:p>
        </p:txBody>
      </p:sp>
      <p:sp>
        <p:nvSpPr>
          <p:cNvPr id="2" name="Rettangolo 1">
            <a:extLst>
              <a:ext uri="{FF2B5EF4-FFF2-40B4-BE49-F238E27FC236}">
                <a16:creationId xmlns:a16="http://schemas.microsoft.com/office/drawing/2014/main" id="{6E32242B-574A-EC08-0A75-87AA6C04ECA0}"/>
              </a:ext>
            </a:extLst>
          </p:cNvPr>
          <p:cNvSpPr/>
          <p:nvPr/>
        </p:nvSpPr>
        <p:spPr>
          <a:xfrm>
            <a:off x="2555875" y="0"/>
            <a:ext cx="3806825" cy="4476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t-IT" dirty="0" err="1"/>
              <a:t>Classification</a:t>
            </a:r>
            <a:r>
              <a:rPr lang="it-IT" dirty="0"/>
              <a:t> </a:t>
            </a:r>
            <a:r>
              <a:rPr lang="it-IT" dirty="0" err="1"/>
              <a:t>of</a:t>
            </a:r>
            <a:r>
              <a:rPr lang="it-IT" dirty="0"/>
              <a:t> </a:t>
            </a:r>
            <a:r>
              <a:rPr lang="it-IT" dirty="0" err="1"/>
              <a:t>consonants</a:t>
            </a:r>
            <a:endParaRPr lang="it-IT" dirty="0"/>
          </a:p>
        </p:txBody>
      </p:sp>
      <p:pic>
        <p:nvPicPr>
          <p:cNvPr id="36868" name="Picture 5">
            <a:extLst>
              <a:ext uri="{FF2B5EF4-FFF2-40B4-BE49-F238E27FC236}">
                <a16:creationId xmlns:a16="http://schemas.microsoft.com/office/drawing/2014/main" id="{B8FD4179-FD24-D98B-BECE-C13A8B8E07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2814" y="5014119"/>
            <a:ext cx="1493838"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9" name="Picture 6">
            <a:extLst>
              <a:ext uri="{FF2B5EF4-FFF2-40B4-BE49-F238E27FC236}">
                <a16:creationId xmlns:a16="http://schemas.microsoft.com/office/drawing/2014/main" id="{69668594-A3E4-9630-2FA4-01917B4DCB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9376" y="5014119"/>
            <a:ext cx="1420812"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0" name="Picture 7">
            <a:extLst>
              <a:ext uri="{FF2B5EF4-FFF2-40B4-BE49-F238E27FC236}">
                <a16:creationId xmlns:a16="http://schemas.microsoft.com/office/drawing/2014/main" id="{577C0130-8A40-2F6C-7FDF-F8F29CBB5A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91276" y="4869656"/>
            <a:ext cx="1420813"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1" name="CasellaDiTesto 7">
            <a:extLst>
              <a:ext uri="{FF2B5EF4-FFF2-40B4-BE49-F238E27FC236}">
                <a16:creationId xmlns:a16="http://schemas.microsoft.com/office/drawing/2014/main" id="{DB8AF6B6-A030-47AC-35A4-C2EFD9309BF6}"/>
              </a:ext>
            </a:extLst>
          </p:cNvPr>
          <p:cNvSpPr txBox="1">
            <a:spLocks noChangeArrowheads="1"/>
          </p:cNvSpPr>
          <p:nvPr/>
        </p:nvSpPr>
        <p:spPr bwMode="auto">
          <a:xfrm>
            <a:off x="1043609" y="676275"/>
            <a:ext cx="676848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70000"/>
              <a:buFont typeface="Wingdings" pitchFamily="2" charset="2"/>
              <a:buChar char="u"/>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lr>
                <a:schemeClr val="tx2"/>
              </a:buClr>
              <a:buSzPct val="70000"/>
              <a:buFont typeface="Wingdings" pitchFamily="2" charset="2"/>
              <a:buChar char="u"/>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lr>
                <a:schemeClr val="folHlink"/>
              </a:buClr>
              <a:buSzPct val="70000"/>
              <a:buFont typeface="Wingdings"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9pPr>
          </a:lstStyle>
          <a:p>
            <a:pPr algn="ctr">
              <a:spcBef>
                <a:spcPct val="0"/>
              </a:spcBef>
              <a:buClrTx/>
              <a:buSzTx/>
              <a:buFontTx/>
              <a:buNone/>
            </a:pPr>
            <a:r>
              <a:rPr lang="it-IT" altLang="it-IT" sz="2800" b="1" dirty="0">
                <a:solidFill>
                  <a:srgbClr val="0070C0"/>
                </a:solidFill>
              </a:rPr>
              <a:t>MANNER  and PLACE OF ARTICULATION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1000" fill="hold"/>
                                        <p:tgtEl>
                                          <p:spTgt spid="5122"/>
                                        </p:tgtEl>
                                        <p:attrNameLst>
                                          <p:attrName>ppt_w</p:attrName>
                                        </p:attrNameLst>
                                      </p:cBhvr>
                                      <p:tavLst>
                                        <p:tav tm="0">
                                          <p:val>
                                            <p:fltVal val="0"/>
                                          </p:val>
                                        </p:tav>
                                        <p:tav tm="100000">
                                          <p:val>
                                            <p:strVal val="#ppt_w"/>
                                          </p:val>
                                        </p:tav>
                                      </p:tavLst>
                                    </p:anim>
                                    <p:anim calcmode="lin" valueType="num">
                                      <p:cBhvr>
                                        <p:cTn id="8" dur="1000" fill="hold"/>
                                        <p:tgtEl>
                                          <p:spTgt spid="5122"/>
                                        </p:tgtEl>
                                        <p:attrNameLst>
                                          <p:attrName>ppt_h</p:attrName>
                                        </p:attrNameLst>
                                      </p:cBhvr>
                                      <p:tavLst>
                                        <p:tav tm="0">
                                          <p:val>
                                            <p:fltVal val="0"/>
                                          </p:val>
                                        </p:tav>
                                        <p:tav tm="100000">
                                          <p:val>
                                            <p:strVal val="#ppt_h"/>
                                          </p:val>
                                        </p:tav>
                                      </p:tavLst>
                                    </p:anim>
                                    <p:anim calcmode="lin" valueType="num">
                                      <p:cBhvr>
                                        <p:cTn id="9" dur="1000" fill="hold"/>
                                        <p:tgtEl>
                                          <p:spTgt spid="51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122"/>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2" name="DATTIL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179CC422-3308-14D7-EDED-21F529621E62}"/>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2CD4330D-09EB-1543-B63F-08502DFA6212}" type="slidenum">
              <a:rPr lang="it-IT" altLang="it-IT" smtClean="0"/>
              <a:pPr>
                <a:defRPr/>
              </a:pPr>
              <a:t>16</a:t>
            </a:fld>
            <a:endParaRPr lang="it-IT" altLang="it-IT"/>
          </a:p>
        </p:txBody>
      </p:sp>
      <p:sp>
        <p:nvSpPr>
          <p:cNvPr id="5122" name="Rectangle 2">
            <a:extLst>
              <a:ext uri="{FF2B5EF4-FFF2-40B4-BE49-F238E27FC236}">
                <a16:creationId xmlns:a16="http://schemas.microsoft.com/office/drawing/2014/main" id="{38B5E56E-7276-91E0-489C-1A57FC4691BD}"/>
              </a:ext>
            </a:extLst>
          </p:cNvPr>
          <p:cNvSpPr>
            <a:spLocks noGrp="1" noChangeArrowheads="1"/>
          </p:cNvSpPr>
          <p:nvPr>
            <p:ph type="title" idx="4294967295"/>
          </p:nvPr>
        </p:nvSpPr>
        <p:spPr>
          <a:xfrm>
            <a:off x="-67821" y="980728"/>
            <a:ext cx="9211821" cy="5877272"/>
          </a:xfrm>
        </p:spPr>
        <p:txBody>
          <a:bodyPr/>
          <a:lstStyle/>
          <a:p>
            <a:pPr algn="l" eaLnBrk="1" hangingPunct="1">
              <a:buFont typeface="Wingdings" pitchFamily="2" charset="2"/>
              <a:buChar char="Ø"/>
              <a:defRPr/>
            </a:pPr>
            <a:br>
              <a:rPr lang="it-IT" altLang="it-IT" sz="3200" dirty="0">
                <a:solidFill>
                  <a:srgbClr val="000000"/>
                </a:solidFill>
                <a:effectLst/>
                <a:latin typeface="Comic Sans MS" pitchFamily="66" charset="0"/>
              </a:rPr>
            </a:br>
            <a:br>
              <a:rPr lang="it-IT" altLang="it-IT" sz="3200" dirty="0">
                <a:solidFill>
                  <a:srgbClr val="000000"/>
                </a:solidFill>
                <a:effectLst/>
                <a:latin typeface="Comic Sans MS" pitchFamily="66" charset="0"/>
              </a:rPr>
            </a:br>
            <a:r>
              <a:rPr lang="it-IT" altLang="it-IT" sz="3200" dirty="0">
                <a:solidFill>
                  <a:srgbClr val="000000"/>
                </a:solidFill>
                <a:effectLst/>
                <a:latin typeface="Comic Sans MS" pitchFamily="66" charset="0"/>
              </a:rPr>
              <a:t> </a:t>
            </a:r>
            <a:br>
              <a:rPr lang="it-IT" altLang="it-IT" sz="3200" dirty="0">
                <a:solidFill>
                  <a:srgbClr val="000000"/>
                </a:solidFill>
                <a:effectLst/>
                <a:latin typeface="Comic Sans MS" pitchFamily="66" charset="0"/>
              </a:rPr>
            </a:br>
            <a:br>
              <a:rPr lang="it-IT" altLang="it-IT" sz="3200" dirty="0">
                <a:solidFill>
                  <a:srgbClr val="000000"/>
                </a:solidFill>
                <a:effectLst/>
                <a:latin typeface="Comic Sans MS" pitchFamily="66" charset="0"/>
              </a:rPr>
            </a:br>
            <a:br>
              <a:rPr lang="it-IT" altLang="it-IT" sz="3200" dirty="0">
                <a:solidFill>
                  <a:srgbClr val="000000"/>
                </a:solidFill>
                <a:effectLst/>
                <a:latin typeface="Comic Sans MS" pitchFamily="66" charset="0"/>
              </a:rPr>
            </a:br>
            <a:r>
              <a:rPr lang="it-IT" altLang="it-IT" sz="3200" b="1" u="sng" dirty="0" err="1">
                <a:solidFill>
                  <a:srgbClr val="000000"/>
                </a:solidFill>
                <a:effectLst/>
                <a:latin typeface="Comic Sans MS" pitchFamily="66" charset="0"/>
              </a:rPr>
              <a:t>Affricates</a:t>
            </a:r>
            <a:r>
              <a:rPr lang="it-IT" altLang="it-IT" sz="3200" b="1" dirty="0">
                <a:solidFill>
                  <a:srgbClr val="000000"/>
                </a:solidFill>
                <a:effectLst/>
                <a:latin typeface="Comic Sans MS" pitchFamily="66" charset="0"/>
              </a:rPr>
              <a:t> </a:t>
            </a:r>
            <a:r>
              <a:rPr lang="it-IT" altLang="it-IT" sz="3200" dirty="0">
                <a:solidFill>
                  <a:srgbClr val="000000"/>
                </a:solidFill>
                <a:effectLst/>
                <a:latin typeface="Comic Sans MS" pitchFamily="66" charset="0"/>
              </a:rPr>
              <a:t>are sounds </a:t>
            </a:r>
            <a:r>
              <a:rPr lang="it-IT" altLang="it-IT" sz="3200" dirty="0" err="1">
                <a:solidFill>
                  <a:srgbClr val="000000"/>
                </a:solidFill>
                <a:effectLst/>
                <a:latin typeface="Comic Sans MS" pitchFamily="66" charset="0"/>
              </a:rPr>
              <a:t>similar</a:t>
            </a:r>
            <a:r>
              <a:rPr lang="it-IT" altLang="it-IT" sz="3200" dirty="0">
                <a:solidFill>
                  <a:srgbClr val="000000"/>
                </a:solidFill>
                <a:effectLst/>
                <a:latin typeface="Comic Sans MS" pitchFamily="66" charset="0"/>
              </a:rPr>
              <a:t> to </a:t>
            </a:r>
            <a:r>
              <a:rPr lang="it-IT" altLang="it-IT" sz="3200" dirty="0" err="1">
                <a:solidFill>
                  <a:srgbClr val="000000"/>
                </a:solidFill>
                <a:effectLst/>
                <a:latin typeface="Comic Sans MS" pitchFamily="66" charset="0"/>
              </a:rPr>
              <a:t>both</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plosives</a:t>
            </a:r>
            <a:r>
              <a:rPr lang="it-IT" altLang="it-IT" sz="3200" dirty="0">
                <a:solidFill>
                  <a:srgbClr val="000000"/>
                </a:solidFill>
                <a:effectLst/>
                <a:latin typeface="Comic Sans MS" pitchFamily="66" charset="0"/>
              </a:rPr>
              <a:t> and </a:t>
            </a:r>
            <a:r>
              <a:rPr lang="it-IT" altLang="it-IT" sz="3200" dirty="0" err="1">
                <a:solidFill>
                  <a:srgbClr val="000000"/>
                </a:solidFill>
                <a:effectLst/>
                <a:latin typeface="Comic Sans MS" pitchFamily="66" charset="0"/>
              </a:rPr>
              <a:t>fricatives</a:t>
            </a:r>
            <a:r>
              <a:rPr lang="it-IT" altLang="it-IT" sz="3200" dirty="0">
                <a:solidFill>
                  <a:srgbClr val="000000"/>
                </a:solidFill>
                <a:effectLst/>
                <a:latin typeface="Comic Sans MS" pitchFamily="66" charset="0"/>
              </a:rPr>
              <a:t>: The air </a:t>
            </a:r>
            <a:r>
              <a:rPr lang="it-IT" altLang="it-IT" sz="3200" dirty="0" err="1">
                <a:solidFill>
                  <a:srgbClr val="000000"/>
                </a:solidFill>
                <a:effectLst/>
                <a:latin typeface="Comic Sans MS" pitchFamily="66" charset="0"/>
              </a:rPr>
              <a:t>is</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trapped</a:t>
            </a:r>
            <a:r>
              <a:rPr lang="it-IT" altLang="it-IT" sz="3200" dirty="0">
                <a:solidFill>
                  <a:srgbClr val="000000"/>
                </a:solidFill>
                <a:effectLst/>
                <a:latin typeface="Comic Sans MS" pitchFamily="66" charset="0"/>
              </a:rPr>
              <a:t> for a short time </a:t>
            </a:r>
            <a:r>
              <a:rPr lang="it-IT" altLang="it-IT" sz="3200" dirty="0" err="1">
                <a:solidFill>
                  <a:srgbClr val="000000"/>
                </a:solidFill>
                <a:effectLst/>
                <a:latin typeface="Comic Sans MS" pitchFamily="66" charset="0"/>
              </a:rPr>
              <a:t>because</a:t>
            </a:r>
            <a:r>
              <a:rPr lang="it-IT" altLang="it-IT" sz="3200" dirty="0">
                <a:solidFill>
                  <a:srgbClr val="000000"/>
                </a:solidFill>
                <a:effectLst/>
                <a:latin typeface="Comic Sans MS" pitchFamily="66" charset="0"/>
              </a:rPr>
              <a:t> of a complete </a:t>
            </a:r>
            <a:r>
              <a:rPr lang="it-IT" altLang="it-IT" sz="3200" dirty="0" err="1">
                <a:solidFill>
                  <a:srgbClr val="000000"/>
                </a:solidFill>
                <a:effectLst/>
                <a:latin typeface="Comic Sans MS" pitchFamily="66" charset="0"/>
              </a:rPr>
              <a:t>obstruction</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then</a:t>
            </a:r>
            <a:r>
              <a:rPr lang="it-IT" altLang="it-IT" sz="3200" dirty="0">
                <a:solidFill>
                  <a:srgbClr val="000000"/>
                </a:solidFill>
                <a:effectLst/>
                <a:latin typeface="Comic Sans MS" pitchFamily="66" charset="0"/>
              </a:rPr>
              <a:t> the </a:t>
            </a:r>
            <a:r>
              <a:rPr lang="it-IT" altLang="it-IT" sz="3200" dirty="0" err="1">
                <a:solidFill>
                  <a:srgbClr val="000000"/>
                </a:solidFill>
                <a:effectLst/>
                <a:latin typeface="Comic Sans MS" pitchFamily="66" charset="0"/>
              </a:rPr>
              <a:t>obstruction</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is</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released</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slowly</a:t>
            </a:r>
            <a:r>
              <a:rPr lang="it-IT" altLang="it-IT" sz="3200" dirty="0">
                <a:solidFill>
                  <a:srgbClr val="000000"/>
                </a:solidFill>
                <a:effectLst/>
                <a:latin typeface="Comic Sans MS" pitchFamily="66" charset="0"/>
              </a:rPr>
              <a:t> and the </a:t>
            </a:r>
            <a:r>
              <a:rPr lang="it-IT" altLang="it-IT" sz="3200" dirty="0" err="1">
                <a:solidFill>
                  <a:srgbClr val="000000"/>
                </a:solidFill>
                <a:effectLst/>
                <a:latin typeface="Comic Sans MS" pitchFamily="66" charset="0"/>
              </a:rPr>
              <a:t>friction</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is</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heard</a:t>
            </a:r>
            <a:r>
              <a:rPr lang="it-IT" altLang="it-IT" sz="3200" dirty="0">
                <a:solidFill>
                  <a:srgbClr val="000000"/>
                </a:solidFill>
                <a:effectLst/>
                <a:latin typeface="Comic Sans MS" pitchFamily="66" charset="0"/>
              </a:rPr>
              <a:t>.</a:t>
            </a:r>
            <a:br>
              <a:rPr lang="it-IT" altLang="it-IT" sz="3200" dirty="0">
                <a:solidFill>
                  <a:srgbClr val="000000"/>
                </a:solidFill>
                <a:effectLst/>
                <a:latin typeface="Comic Sans MS" pitchFamily="66" charset="0"/>
              </a:rPr>
            </a:br>
            <a:r>
              <a:rPr lang="it-IT" altLang="it-IT" sz="3200" dirty="0">
                <a:solidFill>
                  <a:srgbClr val="000000"/>
                </a:solidFill>
                <a:effectLst/>
                <a:latin typeface="Comic Sans MS" pitchFamily="66" charset="0"/>
              </a:rPr>
              <a:t> </a:t>
            </a:r>
            <a:r>
              <a:rPr lang="it-IT" altLang="it-IT" sz="3200" dirty="0">
                <a:solidFill>
                  <a:srgbClr val="FF0000"/>
                </a:solidFill>
                <a:effectLst/>
                <a:latin typeface="Comic Sans MS" pitchFamily="66" charset="0"/>
              </a:rPr>
              <a:t>The point of </a:t>
            </a:r>
            <a:r>
              <a:rPr lang="it-IT" altLang="it-IT" sz="3200" dirty="0" err="1">
                <a:solidFill>
                  <a:srgbClr val="FF0000"/>
                </a:solidFill>
                <a:effectLst/>
                <a:latin typeface="Comic Sans MS" pitchFamily="66" charset="0"/>
              </a:rPr>
              <a:t>articulation</a:t>
            </a:r>
            <a:r>
              <a:rPr lang="it-IT" altLang="it-IT" sz="3200" dirty="0">
                <a:solidFill>
                  <a:srgbClr val="FF0000"/>
                </a:solidFill>
                <a:effectLst/>
                <a:latin typeface="Comic Sans MS" pitchFamily="66" charset="0"/>
              </a:rPr>
              <a:t> </a:t>
            </a:r>
            <a:r>
              <a:rPr lang="it-IT" altLang="it-IT" sz="3200" dirty="0" err="1">
                <a:solidFill>
                  <a:srgbClr val="FF0000"/>
                </a:solidFill>
                <a:effectLst/>
                <a:latin typeface="Comic Sans MS" pitchFamily="66" charset="0"/>
              </a:rPr>
              <a:t>is</a:t>
            </a:r>
            <a:r>
              <a:rPr lang="it-IT" altLang="it-IT" sz="3200" dirty="0">
                <a:solidFill>
                  <a:srgbClr val="FF0000"/>
                </a:solidFill>
                <a:effectLst/>
                <a:latin typeface="Comic Sans MS" pitchFamily="66" charset="0"/>
              </a:rPr>
              <a:t> the palate-</a:t>
            </a:r>
            <a:r>
              <a:rPr lang="it-IT" altLang="it-IT" sz="3200" dirty="0" err="1">
                <a:solidFill>
                  <a:srgbClr val="FF0000"/>
                </a:solidFill>
                <a:effectLst/>
                <a:latin typeface="Comic Sans MS" pitchFamily="66" charset="0"/>
              </a:rPr>
              <a:t>alveolar</a:t>
            </a:r>
            <a:r>
              <a:rPr lang="it-IT" altLang="it-IT" sz="3200" dirty="0">
                <a:solidFill>
                  <a:srgbClr val="FF0000"/>
                </a:solidFill>
                <a:effectLst/>
                <a:latin typeface="Comic Sans MS" pitchFamily="66" charset="0"/>
              </a:rPr>
              <a:t>.</a:t>
            </a:r>
            <a:br>
              <a:rPr lang="it-IT" altLang="it-IT" sz="3200" dirty="0">
                <a:solidFill>
                  <a:srgbClr val="FF0000"/>
                </a:solidFill>
                <a:effectLst/>
                <a:latin typeface="Comic Sans MS" pitchFamily="66" charset="0"/>
              </a:rPr>
            </a:br>
            <a:r>
              <a:rPr lang="it-IT" altLang="it-IT" sz="3200" dirty="0">
                <a:solidFill>
                  <a:srgbClr val="000000"/>
                </a:solidFill>
                <a:effectLst/>
                <a:latin typeface="Comic Sans MS" pitchFamily="66" charset="0"/>
              </a:rPr>
              <a:t>The </a:t>
            </a:r>
            <a:r>
              <a:rPr lang="it-IT" altLang="it-IT" sz="3200" dirty="0" err="1">
                <a:solidFill>
                  <a:srgbClr val="000000"/>
                </a:solidFill>
                <a:effectLst/>
                <a:latin typeface="Comic Sans MS" pitchFamily="66" charset="0"/>
              </a:rPr>
              <a:t>voiceless</a:t>
            </a:r>
            <a:r>
              <a:rPr lang="it-IT" altLang="it-IT" sz="3200" dirty="0">
                <a:solidFill>
                  <a:srgbClr val="000000"/>
                </a:solidFill>
                <a:effectLst/>
                <a:latin typeface="Comic Sans MS" pitchFamily="66" charset="0"/>
              </a:rPr>
              <a:t> affricate (</a:t>
            </a:r>
            <a:r>
              <a:rPr lang="it-IT" altLang="it-IT" sz="3200" i="1" dirty="0" err="1">
                <a:solidFill>
                  <a:srgbClr val="000000"/>
                </a:solidFill>
                <a:effectLst/>
                <a:latin typeface="Comic Sans MS" pitchFamily="66" charset="0"/>
              </a:rPr>
              <a:t>tS</a:t>
            </a:r>
            <a:r>
              <a:rPr lang="it-IT" altLang="it-IT" sz="3200" dirty="0">
                <a:solidFill>
                  <a:srgbClr val="000000"/>
                </a:solidFill>
                <a:effectLst/>
                <a:latin typeface="Comic Sans MS" pitchFamily="66" charset="0"/>
              </a:rPr>
              <a:t>) in </a:t>
            </a:r>
            <a:r>
              <a:rPr lang="it-IT" altLang="it-IT" sz="3200" i="1" dirty="0">
                <a:solidFill>
                  <a:srgbClr val="FF0000"/>
                </a:solidFill>
                <a:effectLst/>
                <a:latin typeface="Comic Sans MS" pitchFamily="66" charset="0"/>
              </a:rPr>
              <a:t>chain </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whereas</a:t>
            </a:r>
            <a:r>
              <a:rPr lang="it-IT" altLang="it-IT" sz="3200" dirty="0">
                <a:solidFill>
                  <a:srgbClr val="000000"/>
                </a:solidFill>
                <a:effectLst/>
                <a:latin typeface="Comic Sans MS" pitchFamily="66" charset="0"/>
              </a:rPr>
              <a:t> [</a:t>
            </a:r>
            <a:r>
              <a:rPr lang="it-IT" altLang="it-IT" sz="3200" i="1" dirty="0">
                <a:solidFill>
                  <a:srgbClr val="000000"/>
                </a:solidFill>
                <a:effectLst/>
                <a:latin typeface="Comic Sans MS" pitchFamily="66" charset="0"/>
              </a:rPr>
              <a:t>dg</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as</a:t>
            </a:r>
            <a:r>
              <a:rPr lang="it-IT" altLang="it-IT" sz="3200" dirty="0">
                <a:solidFill>
                  <a:srgbClr val="000000"/>
                </a:solidFill>
                <a:effectLst/>
                <a:latin typeface="Comic Sans MS" pitchFamily="66" charset="0"/>
              </a:rPr>
              <a:t> in </a:t>
            </a:r>
            <a:r>
              <a:rPr lang="it-IT" altLang="it-IT" sz="3200" i="1" dirty="0" err="1">
                <a:solidFill>
                  <a:srgbClr val="FF0000"/>
                </a:solidFill>
                <a:effectLst/>
                <a:latin typeface="Comic Sans MS" pitchFamily="66" charset="0"/>
              </a:rPr>
              <a:t>jelly</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is</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voiced</a:t>
            </a:r>
            <a:r>
              <a:rPr lang="it-IT" altLang="it-IT" sz="3200" dirty="0">
                <a:solidFill>
                  <a:srgbClr val="000000"/>
                </a:solidFill>
                <a:effectLst/>
                <a:latin typeface="Comic Sans MS" pitchFamily="66" charset="0"/>
              </a:rPr>
              <a:t>.</a:t>
            </a:r>
            <a:br>
              <a:rPr lang="it-IT" altLang="it-IT" sz="3200" dirty="0">
                <a:solidFill>
                  <a:srgbClr val="000000"/>
                </a:solidFill>
                <a:effectLst/>
                <a:latin typeface="Comic Sans MS" pitchFamily="66" charset="0"/>
              </a:rPr>
            </a:br>
            <a:br>
              <a:rPr lang="it-IT" altLang="it-IT" sz="3200" dirty="0">
                <a:solidFill>
                  <a:srgbClr val="000000"/>
                </a:solidFill>
                <a:effectLst/>
                <a:latin typeface="Comic Sans MS" pitchFamily="66" charset="0"/>
              </a:rPr>
            </a:br>
            <a:r>
              <a:rPr lang="it-IT" altLang="it-IT" sz="3200" dirty="0" err="1">
                <a:solidFill>
                  <a:srgbClr val="000000"/>
                </a:solidFill>
                <a:effectLst/>
                <a:latin typeface="Comic Sans MS" pitchFamily="66" charset="0"/>
              </a:rPr>
              <a:t>Voiceless</a:t>
            </a:r>
            <a:r>
              <a:rPr lang="it-IT" altLang="it-IT" sz="3200" dirty="0">
                <a:solidFill>
                  <a:srgbClr val="000000"/>
                </a:solidFill>
                <a:effectLst/>
                <a:latin typeface="Comic Sans MS" pitchFamily="66" charset="0"/>
              </a:rPr>
              <a:t>   palate-</a:t>
            </a:r>
            <a:r>
              <a:rPr lang="it-IT" altLang="it-IT" sz="3200" dirty="0" err="1">
                <a:solidFill>
                  <a:srgbClr val="000000"/>
                </a:solidFill>
                <a:effectLst/>
                <a:latin typeface="Comic Sans MS" pitchFamily="66" charset="0"/>
              </a:rPr>
              <a:t>alveolar</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affricates</a:t>
            </a:r>
            <a:r>
              <a:rPr lang="it-IT" altLang="it-IT" sz="3200" dirty="0">
                <a:solidFill>
                  <a:srgbClr val="000000"/>
                </a:solidFill>
                <a:effectLst/>
                <a:latin typeface="Comic Sans MS" pitchFamily="66" charset="0"/>
              </a:rPr>
              <a:t>      ;</a:t>
            </a:r>
            <a:br>
              <a:rPr lang="it-IT" altLang="it-IT" sz="3200" dirty="0">
                <a:solidFill>
                  <a:srgbClr val="000000"/>
                </a:solidFill>
                <a:effectLst/>
                <a:latin typeface="Comic Sans MS" pitchFamily="66" charset="0"/>
              </a:rPr>
            </a:br>
            <a:br>
              <a:rPr lang="it-IT" altLang="it-IT" sz="3200" dirty="0">
                <a:solidFill>
                  <a:srgbClr val="000000"/>
                </a:solidFill>
                <a:effectLst/>
                <a:latin typeface="Comic Sans MS" pitchFamily="66" charset="0"/>
              </a:rPr>
            </a:br>
            <a:r>
              <a:rPr lang="it-IT" altLang="it-IT" sz="3200" dirty="0" err="1">
                <a:solidFill>
                  <a:srgbClr val="000000"/>
                </a:solidFill>
                <a:effectLst/>
                <a:latin typeface="Comic Sans MS" pitchFamily="66" charset="0"/>
              </a:rPr>
              <a:t>Voiced</a:t>
            </a:r>
            <a:r>
              <a:rPr lang="it-IT" altLang="it-IT" sz="3200" dirty="0">
                <a:solidFill>
                  <a:srgbClr val="000000"/>
                </a:solidFill>
                <a:effectLst/>
                <a:latin typeface="Comic Sans MS" pitchFamily="66" charset="0"/>
              </a:rPr>
              <a:t> palate-</a:t>
            </a:r>
            <a:r>
              <a:rPr lang="it-IT" altLang="it-IT" sz="3200" dirty="0" err="1">
                <a:solidFill>
                  <a:srgbClr val="000000"/>
                </a:solidFill>
                <a:effectLst/>
                <a:latin typeface="Comic Sans MS" pitchFamily="66" charset="0"/>
              </a:rPr>
              <a:t>alveolar</a:t>
            </a:r>
            <a:r>
              <a:rPr lang="it-IT" altLang="it-IT" sz="3200" dirty="0">
                <a:solidFill>
                  <a:srgbClr val="000000"/>
                </a:solidFill>
                <a:effectLst/>
                <a:latin typeface="Comic Sans MS" pitchFamily="66" charset="0"/>
              </a:rPr>
              <a:t> affricate      ;</a:t>
            </a:r>
            <a:br>
              <a:rPr lang="it-IT" altLang="it-IT" sz="3200" dirty="0">
                <a:solidFill>
                  <a:srgbClr val="000000"/>
                </a:solidFill>
                <a:effectLst/>
                <a:latin typeface="Comic Sans MS" pitchFamily="66" charset="0"/>
              </a:rPr>
            </a:br>
            <a:r>
              <a:rPr lang="it-IT" altLang="it-IT" sz="3200" dirty="0">
                <a:solidFill>
                  <a:srgbClr val="000000"/>
                </a:solidFill>
                <a:effectLst/>
                <a:latin typeface="Comic Sans MS" pitchFamily="66" charset="0"/>
              </a:rPr>
              <a:t>   </a:t>
            </a:r>
            <a:br>
              <a:rPr lang="it-IT" sz="3200" b="1" dirty="0"/>
            </a:br>
            <a:br>
              <a:rPr lang="it-IT" altLang="it-IT" sz="3200" dirty="0">
                <a:solidFill>
                  <a:srgbClr val="000000"/>
                </a:solidFill>
                <a:effectLst/>
                <a:latin typeface="Comic Sans MS" pitchFamily="66" charset="0"/>
              </a:rPr>
            </a:br>
            <a:r>
              <a:rPr lang="it-IT" altLang="it-IT" sz="3200" dirty="0">
                <a:solidFill>
                  <a:srgbClr val="000000"/>
                </a:solidFill>
                <a:effectLst/>
                <a:latin typeface="Comic Sans MS" pitchFamily="66" charset="0"/>
              </a:rPr>
              <a:t> </a:t>
            </a:r>
            <a:br>
              <a:rPr lang="it-IT" altLang="it-IT" sz="3200" dirty="0">
                <a:solidFill>
                  <a:srgbClr val="000000"/>
                </a:solidFill>
                <a:effectLst/>
                <a:latin typeface="Comic Sans MS" pitchFamily="66" charset="0"/>
              </a:rPr>
            </a:br>
            <a:br>
              <a:rPr lang="it-IT" altLang="it-IT" sz="3200" dirty="0">
                <a:solidFill>
                  <a:srgbClr val="000000"/>
                </a:solidFill>
                <a:effectLst/>
                <a:latin typeface="Comic Sans MS" pitchFamily="66" charset="0"/>
              </a:rPr>
            </a:br>
            <a:r>
              <a:rPr lang="it-IT" altLang="it-IT" sz="3200" dirty="0">
                <a:solidFill>
                  <a:srgbClr val="000000"/>
                </a:solidFill>
                <a:effectLst/>
                <a:latin typeface="Comic Sans MS" pitchFamily="66" charset="0"/>
              </a:rPr>
              <a:t> </a:t>
            </a:r>
            <a:br>
              <a:rPr lang="it-IT" altLang="it-IT" sz="3200" dirty="0">
                <a:solidFill>
                  <a:srgbClr val="000000"/>
                </a:solidFill>
                <a:effectLst/>
                <a:latin typeface="Comic Sans MS" pitchFamily="66" charset="0"/>
              </a:rPr>
            </a:br>
            <a:endParaRPr lang="it-IT" altLang="it-IT" sz="3200" dirty="0">
              <a:solidFill>
                <a:srgbClr val="000000"/>
              </a:solidFill>
              <a:effectLst/>
              <a:latin typeface="Comic Sans MS" pitchFamily="66" charset="0"/>
            </a:endParaRPr>
          </a:p>
        </p:txBody>
      </p:sp>
      <p:sp>
        <p:nvSpPr>
          <p:cNvPr id="2" name="Rettangolo 1">
            <a:extLst>
              <a:ext uri="{FF2B5EF4-FFF2-40B4-BE49-F238E27FC236}">
                <a16:creationId xmlns:a16="http://schemas.microsoft.com/office/drawing/2014/main" id="{227F87F1-9B10-99C7-94EC-E963638821D5}"/>
              </a:ext>
            </a:extLst>
          </p:cNvPr>
          <p:cNvSpPr/>
          <p:nvPr/>
        </p:nvSpPr>
        <p:spPr>
          <a:xfrm>
            <a:off x="2627313" y="28575"/>
            <a:ext cx="3889375" cy="4476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t-IT" dirty="0" err="1"/>
              <a:t>Classification</a:t>
            </a:r>
            <a:r>
              <a:rPr lang="it-IT" dirty="0"/>
              <a:t> </a:t>
            </a:r>
            <a:r>
              <a:rPr lang="it-IT" dirty="0" err="1"/>
              <a:t>of</a:t>
            </a:r>
            <a:r>
              <a:rPr lang="it-IT" dirty="0"/>
              <a:t> </a:t>
            </a:r>
            <a:r>
              <a:rPr lang="it-IT" dirty="0" err="1"/>
              <a:t>consonants</a:t>
            </a:r>
            <a:endParaRPr lang="it-IT" dirty="0"/>
          </a:p>
        </p:txBody>
      </p:sp>
      <p:pic>
        <p:nvPicPr>
          <p:cNvPr id="37893" name="Picture 5">
            <a:extLst>
              <a:ext uri="{FF2B5EF4-FFF2-40B4-BE49-F238E27FC236}">
                <a16:creationId xmlns:a16="http://schemas.microsoft.com/office/drawing/2014/main" id="{0D786F46-52F8-9CF5-E305-3B6BD739D8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280" y="5074619"/>
            <a:ext cx="12065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4" name="Picture 6">
            <a:extLst>
              <a:ext uri="{FF2B5EF4-FFF2-40B4-BE49-F238E27FC236}">
                <a16:creationId xmlns:a16="http://schemas.microsoft.com/office/drawing/2014/main" id="{E3E5CBD7-F1BF-7C34-8147-3DC3411869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6176" y="6127874"/>
            <a:ext cx="11334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1000" fill="hold"/>
                                        <p:tgtEl>
                                          <p:spTgt spid="5122"/>
                                        </p:tgtEl>
                                        <p:attrNameLst>
                                          <p:attrName>ppt_w</p:attrName>
                                        </p:attrNameLst>
                                      </p:cBhvr>
                                      <p:tavLst>
                                        <p:tav tm="0">
                                          <p:val>
                                            <p:fltVal val="0"/>
                                          </p:val>
                                        </p:tav>
                                        <p:tav tm="100000">
                                          <p:val>
                                            <p:strVal val="#ppt_w"/>
                                          </p:val>
                                        </p:tav>
                                      </p:tavLst>
                                    </p:anim>
                                    <p:anim calcmode="lin" valueType="num">
                                      <p:cBhvr>
                                        <p:cTn id="8" dur="1000" fill="hold"/>
                                        <p:tgtEl>
                                          <p:spTgt spid="5122"/>
                                        </p:tgtEl>
                                        <p:attrNameLst>
                                          <p:attrName>ppt_h</p:attrName>
                                        </p:attrNameLst>
                                      </p:cBhvr>
                                      <p:tavLst>
                                        <p:tav tm="0">
                                          <p:val>
                                            <p:fltVal val="0"/>
                                          </p:val>
                                        </p:tav>
                                        <p:tav tm="100000">
                                          <p:val>
                                            <p:strVal val="#ppt_h"/>
                                          </p:val>
                                        </p:tav>
                                      </p:tavLst>
                                    </p:anim>
                                    <p:anim calcmode="lin" valueType="num">
                                      <p:cBhvr>
                                        <p:cTn id="9" dur="1000" fill="hold"/>
                                        <p:tgtEl>
                                          <p:spTgt spid="51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122"/>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2" name="DATTIL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23CF897D-2ACB-05EF-7F51-DE2C1E955C40}"/>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B63E30E1-62F5-9B4C-B6F2-6D9D8EB9ED87}" type="slidenum">
              <a:rPr lang="it-IT" altLang="it-IT" smtClean="0"/>
              <a:pPr>
                <a:defRPr/>
              </a:pPr>
              <a:t>17</a:t>
            </a:fld>
            <a:endParaRPr lang="it-IT" altLang="it-IT"/>
          </a:p>
        </p:txBody>
      </p:sp>
      <p:sp>
        <p:nvSpPr>
          <p:cNvPr id="5122" name="Rectangle 2">
            <a:extLst>
              <a:ext uri="{FF2B5EF4-FFF2-40B4-BE49-F238E27FC236}">
                <a16:creationId xmlns:a16="http://schemas.microsoft.com/office/drawing/2014/main" id="{CC23089B-C015-B5AD-4C8F-3FF6E2639525}"/>
              </a:ext>
            </a:extLst>
          </p:cNvPr>
          <p:cNvSpPr>
            <a:spLocks noGrp="1" noChangeArrowheads="1"/>
          </p:cNvSpPr>
          <p:nvPr>
            <p:ph type="title" idx="4294967295"/>
          </p:nvPr>
        </p:nvSpPr>
        <p:spPr>
          <a:xfrm>
            <a:off x="250825" y="404813"/>
            <a:ext cx="8893175" cy="6048375"/>
          </a:xfrm>
        </p:spPr>
        <p:txBody>
          <a:bodyPr/>
          <a:lstStyle/>
          <a:p>
            <a:pPr eaLnBrk="1" hangingPunct="1">
              <a:buFont typeface="Wingdings" pitchFamily="2" charset="2"/>
              <a:buChar char="Ø"/>
              <a:defRPr/>
            </a:pPr>
            <a:br>
              <a:rPr lang="it-IT" altLang="it-IT" sz="3200" dirty="0">
                <a:solidFill>
                  <a:srgbClr val="000000"/>
                </a:solidFill>
                <a:effectLst/>
                <a:latin typeface="Comic Sans MS" pitchFamily="66" charset="0"/>
              </a:rPr>
            </a:br>
            <a:br>
              <a:rPr lang="it-IT" altLang="it-IT" sz="3200" dirty="0">
                <a:solidFill>
                  <a:srgbClr val="000000"/>
                </a:solidFill>
                <a:effectLst/>
                <a:latin typeface="Comic Sans MS" pitchFamily="66" charset="0"/>
              </a:rPr>
            </a:b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manner</a:t>
            </a:r>
            <a:r>
              <a:rPr lang="it-IT" altLang="it-IT" sz="3200" dirty="0">
                <a:solidFill>
                  <a:srgbClr val="000000"/>
                </a:solidFill>
                <a:effectLst/>
                <a:latin typeface="Comic Sans MS" pitchFamily="66" charset="0"/>
              </a:rPr>
              <a:t> of </a:t>
            </a:r>
            <a:r>
              <a:rPr lang="it-IT" altLang="it-IT" sz="3200" dirty="0" err="1">
                <a:solidFill>
                  <a:srgbClr val="000000"/>
                </a:solidFill>
                <a:effectLst/>
                <a:latin typeface="Comic Sans MS" pitchFamily="66" charset="0"/>
              </a:rPr>
              <a:t>articulation</a:t>
            </a:r>
            <a:r>
              <a:rPr lang="it-IT" altLang="it-IT" sz="3200" dirty="0">
                <a:solidFill>
                  <a:srgbClr val="000000"/>
                </a:solidFill>
                <a:effectLst/>
                <a:latin typeface="Comic Sans MS" pitchFamily="66" charset="0"/>
              </a:rPr>
              <a:t>:</a:t>
            </a:r>
            <a:br>
              <a:rPr lang="it-IT" altLang="it-IT" sz="3200" dirty="0">
                <a:solidFill>
                  <a:srgbClr val="000000"/>
                </a:solidFill>
                <a:effectLst/>
                <a:latin typeface="Comic Sans MS" pitchFamily="66" charset="0"/>
              </a:rPr>
            </a:br>
            <a:br>
              <a:rPr lang="it-IT" altLang="it-IT" sz="3200" dirty="0">
                <a:solidFill>
                  <a:srgbClr val="000000"/>
                </a:solidFill>
                <a:effectLst/>
                <a:latin typeface="Comic Sans MS" pitchFamily="66" charset="0"/>
              </a:rPr>
            </a:br>
            <a:r>
              <a:rPr lang="it-IT" altLang="it-IT" sz="3200" b="1" dirty="0" err="1">
                <a:solidFill>
                  <a:srgbClr val="000000"/>
                </a:solidFill>
                <a:effectLst/>
                <a:latin typeface="Comic Sans MS" pitchFamily="66" charset="0"/>
              </a:rPr>
              <a:t>Nasals</a:t>
            </a:r>
            <a:r>
              <a:rPr lang="it-IT" altLang="it-IT" sz="3200" b="1" dirty="0">
                <a:solidFill>
                  <a:srgbClr val="000000"/>
                </a:solidFill>
                <a:effectLst/>
                <a:latin typeface="Comic Sans MS" pitchFamily="66" charset="0"/>
              </a:rPr>
              <a:t> </a:t>
            </a:r>
            <a:r>
              <a:rPr lang="it-IT" altLang="it-IT" sz="3200" dirty="0">
                <a:solidFill>
                  <a:srgbClr val="000000"/>
                </a:solidFill>
                <a:effectLst/>
                <a:latin typeface="Comic Sans MS" pitchFamily="66" charset="0"/>
              </a:rPr>
              <a:t>are </a:t>
            </a:r>
            <a:r>
              <a:rPr lang="it-IT" altLang="it-IT" sz="3200" dirty="0" err="1">
                <a:solidFill>
                  <a:srgbClr val="000000"/>
                </a:solidFill>
                <a:effectLst/>
                <a:latin typeface="Comic Sans MS" pitchFamily="66" charset="0"/>
              </a:rPr>
              <a:t>consonants</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which</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like</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plosives</a:t>
            </a:r>
            <a:r>
              <a:rPr lang="it-IT" altLang="it-IT" sz="3200" dirty="0">
                <a:solidFill>
                  <a:srgbClr val="000000"/>
                </a:solidFill>
                <a:effectLst/>
                <a:latin typeface="Comic Sans MS" pitchFamily="66" charset="0"/>
              </a:rPr>
              <a:t>, are </a:t>
            </a:r>
            <a:r>
              <a:rPr lang="it-IT" altLang="it-IT" sz="3200" dirty="0" err="1">
                <a:solidFill>
                  <a:srgbClr val="000000"/>
                </a:solidFill>
                <a:effectLst/>
                <a:latin typeface="Comic Sans MS" pitchFamily="66" charset="0"/>
              </a:rPr>
              <a:t>produced</a:t>
            </a:r>
            <a:r>
              <a:rPr lang="it-IT" altLang="it-IT" sz="3200" dirty="0">
                <a:solidFill>
                  <a:srgbClr val="000000"/>
                </a:solidFill>
                <a:effectLst/>
                <a:latin typeface="Comic Sans MS" pitchFamily="66" charset="0"/>
              </a:rPr>
              <a:t>  by </a:t>
            </a:r>
            <a:r>
              <a:rPr lang="it-IT" altLang="it-IT" sz="3200" dirty="0" err="1">
                <a:solidFill>
                  <a:srgbClr val="000000"/>
                </a:solidFill>
                <a:effectLst/>
                <a:latin typeface="Comic Sans MS" pitchFamily="66" charset="0"/>
              </a:rPr>
              <a:t>completely</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blocking</a:t>
            </a:r>
            <a:r>
              <a:rPr lang="it-IT" altLang="it-IT" sz="3200" dirty="0">
                <a:solidFill>
                  <a:srgbClr val="000000"/>
                </a:solidFill>
                <a:effectLst/>
                <a:latin typeface="Comic Sans MS" pitchFamily="66" charset="0"/>
              </a:rPr>
              <a:t> the </a:t>
            </a:r>
            <a:r>
              <a:rPr lang="it-IT" altLang="it-IT" sz="3200" dirty="0" err="1">
                <a:solidFill>
                  <a:srgbClr val="000000"/>
                </a:solidFill>
                <a:effectLst/>
                <a:latin typeface="Comic Sans MS" pitchFamily="66" charset="0"/>
              </a:rPr>
              <a:t>airstream</a:t>
            </a:r>
            <a:r>
              <a:rPr lang="it-IT" altLang="it-IT" sz="3200" dirty="0">
                <a:solidFill>
                  <a:srgbClr val="000000"/>
                </a:solidFill>
                <a:effectLst/>
                <a:latin typeface="Comic Sans MS" pitchFamily="66" charset="0"/>
              </a:rPr>
              <a:t>. But </a:t>
            </a:r>
            <a:r>
              <a:rPr lang="it-IT" altLang="it-IT" sz="3200" dirty="0" err="1">
                <a:solidFill>
                  <a:srgbClr val="000000"/>
                </a:solidFill>
                <a:effectLst/>
                <a:latin typeface="Comic Sans MS" pitchFamily="66" charset="0"/>
              </a:rPr>
              <a:t>there</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is</a:t>
            </a:r>
            <a:r>
              <a:rPr lang="it-IT" altLang="it-IT" sz="3200" dirty="0">
                <a:solidFill>
                  <a:srgbClr val="000000"/>
                </a:solidFill>
                <a:effectLst/>
                <a:latin typeface="Comic Sans MS" pitchFamily="66" charset="0"/>
              </a:rPr>
              <a:t> an </a:t>
            </a:r>
            <a:r>
              <a:rPr lang="it-IT" altLang="it-IT" sz="3200" dirty="0" err="1">
                <a:solidFill>
                  <a:srgbClr val="000000"/>
                </a:solidFill>
                <a:effectLst/>
                <a:latin typeface="Comic Sans MS" pitchFamily="66" charset="0"/>
              </a:rPr>
              <a:t>important</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difference</a:t>
            </a:r>
            <a:r>
              <a:rPr lang="it-IT" altLang="it-IT" sz="3200" dirty="0">
                <a:solidFill>
                  <a:srgbClr val="000000"/>
                </a:solidFill>
                <a:effectLst/>
                <a:latin typeface="Comic Sans MS" pitchFamily="66" charset="0"/>
              </a:rPr>
              <a:t>: the </a:t>
            </a:r>
            <a:r>
              <a:rPr lang="it-IT" altLang="it-IT" sz="3200" dirty="0" err="1">
                <a:solidFill>
                  <a:srgbClr val="000000"/>
                </a:solidFill>
                <a:effectLst/>
                <a:latin typeface="Comic Sans MS" pitchFamily="66" charset="0"/>
              </a:rPr>
              <a:t>airflow</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escapes</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through</a:t>
            </a:r>
            <a:r>
              <a:rPr lang="it-IT" altLang="it-IT" sz="3200" dirty="0">
                <a:solidFill>
                  <a:srgbClr val="000000"/>
                </a:solidFill>
                <a:effectLst/>
                <a:latin typeface="Comic Sans MS" pitchFamily="66" charset="0"/>
              </a:rPr>
              <a:t> the </a:t>
            </a:r>
            <a:r>
              <a:rPr lang="it-IT" altLang="it-IT" sz="3200" dirty="0" err="1">
                <a:solidFill>
                  <a:srgbClr val="000000"/>
                </a:solidFill>
                <a:effectLst/>
                <a:latin typeface="Comic Sans MS" pitchFamily="66" charset="0"/>
              </a:rPr>
              <a:t>nasal</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cavity</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hence</a:t>
            </a:r>
            <a:r>
              <a:rPr lang="it-IT" altLang="it-IT" sz="3200" dirty="0">
                <a:solidFill>
                  <a:srgbClr val="000000"/>
                </a:solidFill>
                <a:effectLst/>
                <a:latin typeface="Comic Sans MS" pitchFamily="66" charset="0"/>
              </a:rPr>
              <a:t> the </a:t>
            </a:r>
            <a:r>
              <a:rPr lang="it-IT" altLang="it-IT" sz="3200" dirty="0" err="1">
                <a:solidFill>
                  <a:srgbClr val="000000"/>
                </a:solidFill>
                <a:effectLst/>
                <a:latin typeface="Comic Sans MS" pitchFamily="66" charset="0"/>
              </a:rPr>
              <a:t>term</a:t>
            </a:r>
            <a:r>
              <a:rPr lang="it-IT" altLang="it-IT" sz="3200" dirty="0">
                <a:solidFill>
                  <a:srgbClr val="000000"/>
                </a:solidFill>
                <a:effectLst/>
                <a:latin typeface="Comic Sans MS" pitchFamily="66" charset="0"/>
              </a:rPr>
              <a:t> </a:t>
            </a:r>
            <a:r>
              <a:rPr lang="it-IT" altLang="it-IT" sz="3200" i="1" dirty="0" err="1">
                <a:solidFill>
                  <a:srgbClr val="000000"/>
                </a:solidFill>
                <a:effectLst/>
                <a:latin typeface="Comic Sans MS" pitchFamily="66" charset="0"/>
              </a:rPr>
              <a:t>nasals</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not</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through</a:t>
            </a:r>
            <a:r>
              <a:rPr lang="it-IT" altLang="it-IT" sz="3200" dirty="0">
                <a:solidFill>
                  <a:srgbClr val="000000"/>
                </a:solidFill>
                <a:effectLst/>
                <a:latin typeface="Comic Sans MS" pitchFamily="66" charset="0"/>
              </a:rPr>
              <a:t> the </a:t>
            </a:r>
            <a:r>
              <a:rPr lang="it-IT" altLang="it-IT" sz="3200" dirty="0" err="1">
                <a:solidFill>
                  <a:srgbClr val="000000"/>
                </a:solidFill>
                <a:effectLst/>
                <a:latin typeface="Comic Sans MS" pitchFamily="66" charset="0"/>
              </a:rPr>
              <a:t>mouth</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cavity</a:t>
            </a:r>
            <a:r>
              <a:rPr lang="it-IT" altLang="it-IT" sz="3200" dirty="0">
                <a:solidFill>
                  <a:srgbClr val="000000"/>
                </a:solidFill>
                <a:effectLst/>
                <a:latin typeface="Comic Sans MS" pitchFamily="66" charset="0"/>
              </a:rPr>
              <a:t>. </a:t>
            </a:r>
            <a:br>
              <a:rPr lang="it-IT" altLang="it-IT" sz="3200" dirty="0">
                <a:solidFill>
                  <a:srgbClr val="000000"/>
                </a:solidFill>
                <a:effectLst/>
                <a:latin typeface="Comic Sans MS" pitchFamily="66" charset="0"/>
              </a:rPr>
            </a:br>
            <a:br>
              <a:rPr lang="it-IT" altLang="it-IT" sz="3200" dirty="0">
                <a:solidFill>
                  <a:srgbClr val="000000"/>
                </a:solidFill>
                <a:effectLst/>
                <a:latin typeface="Comic Sans MS" pitchFamily="66" charset="0"/>
              </a:rPr>
            </a:br>
            <a:r>
              <a:rPr lang="it-IT" altLang="it-IT" sz="3200" dirty="0" err="1">
                <a:solidFill>
                  <a:srgbClr val="000000"/>
                </a:solidFill>
                <a:effectLst/>
                <a:latin typeface="Comic Sans MS" pitchFamily="66" charset="0"/>
              </a:rPr>
              <a:t>There</a:t>
            </a:r>
            <a:r>
              <a:rPr lang="it-IT" altLang="it-IT" sz="3200" dirty="0">
                <a:solidFill>
                  <a:srgbClr val="000000"/>
                </a:solidFill>
                <a:effectLst/>
                <a:latin typeface="Comic Sans MS" pitchFamily="66" charset="0"/>
              </a:rPr>
              <a:t> are </a:t>
            </a:r>
            <a:r>
              <a:rPr lang="it-IT" altLang="it-IT" sz="3200" dirty="0" err="1">
                <a:solidFill>
                  <a:srgbClr val="FF0000"/>
                </a:solidFill>
                <a:effectLst/>
                <a:latin typeface="Comic Sans MS" pitchFamily="66" charset="0"/>
              </a:rPr>
              <a:t>three</a:t>
            </a:r>
            <a:r>
              <a:rPr lang="it-IT" altLang="it-IT" sz="3200" dirty="0">
                <a:solidFill>
                  <a:srgbClr val="FF0000"/>
                </a:solidFill>
                <a:effectLst/>
                <a:latin typeface="Comic Sans MS" pitchFamily="66" charset="0"/>
              </a:rPr>
              <a:t> points of </a:t>
            </a:r>
            <a:r>
              <a:rPr lang="it-IT" altLang="it-IT" sz="3200" dirty="0" err="1">
                <a:solidFill>
                  <a:srgbClr val="FF0000"/>
                </a:solidFill>
                <a:effectLst/>
                <a:latin typeface="Comic Sans MS" pitchFamily="66" charset="0"/>
              </a:rPr>
              <a:t>articulations</a:t>
            </a:r>
            <a:r>
              <a:rPr lang="it-IT" altLang="it-IT" sz="3200" dirty="0">
                <a:solidFill>
                  <a:srgbClr val="000000"/>
                </a:solidFill>
                <a:effectLst/>
                <a:latin typeface="Comic Sans MS" pitchFamily="66" charset="0"/>
              </a:rPr>
              <a:t> for the </a:t>
            </a:r>
            <a:r>
              <a:rPr lang="it-IT" altLang="it-IT" sz="3200" dirty="0" err="1">
                <a:solidFill>
                  <a:srgbClr val="000000"/>
                </a:solidFill>
                <a:effectLst/>
                <a:latin typeface="Comic Sans MS" pitchFamily="66" charset="0"/>
              </a:rPr>
              <a:t>nasal</a:t>
            </a:r>
            <a:r>
              <a:rPr lang="it-IT" altLang="it-IT" sz="3200" dirty="0">
                <a:solidFill>
                  <a:srgbClr val="000000"/>
                </a:solidFill>
                <a:effectLst/>
                <a:latin typeface="Comic Sans MS" pitchFamily="66" charset="0"/>
              </a:rPr>
              <a:t> </a:t>
            </a:r>
            <a:r>
              <a:rPr lang="it-IT" altLang="it-IT" sz="3200" dirty="0" err="1">
                <a:solidFill>
                  <a:srgbClr val="000000"/>
                </a:solidFill>
                <a:effectLst/>
                <a:latin typeface="Comic Sans MS" pitchFamily="66" charset="0"/>
              </a:rPr>
              <a:t>consonants</a:t>
            </a:r>
            <a:r>
              <a:rPr lang="it-IT" altLang="it-IT" sz="3200" dirty="0">
                <a:solidFill>
                  <a:srgbClr val="000000"/>
                </a:solidFill>
                <a:effectLst/>
                <a:latin typeface="Comic Sans MS" pitchFamily="66" charset="0"/>
              </a:rPr>
              <a:t> in English: </a:t>
            </a:r>
            <a:r>
              <a:rPr lang="it-IT" altLang="it-IT" sz="3200" i="1" dirty="0" err="1">
                <a:solidFill>
                  <a:srgbClr val="000000"/>
                </a:solidFill>
                <a:effectLst/>
                <a:latin typeface="Comic Sans MS" pitchFamily="66" charset="0"/>
              </a:rPr>
              <a:t>bilabial</a:t>
            </a:r>
            <a:r>
              <a:rPr lang="it-IT" altLang="it-IT" sz="3200" dirty="0">
                <a:solidFill>
                  <a:srgbClr val="000000"/>
                </a:solidFill>
                <a:effectLst/>
                <a:latin typeface="Comic Sans MS" pitchFamily="66" charset="0"/>
              </a:rPr>
              <a:t>  [m], </a:t>
            </a:r>
            <a:r>
              <a:rPr lang="it-IT" altLang="it-IT" sz="3200" dirty="0" err="1">
                <a:solidFill>
                  <a:srgbClr val="000000"/>
                </a:solidFill>
                <a:effectLst/>
                <a:latin typeface="Comic Sans MS" pitchFamily="66" charset="0"/>
              </a:rPr>
              <a:t>alveolar</a:t>
            </a:r>
            <a:r>
              <a:rPr lang="it-IT" altLang="it-IT" sz="3200" dirty="0">
                <a:solidFill>
                  <a:srgbClr val="000000"/>
                </a:solidFill>
                <a:effectLst/>
                <a:latin typeface="Comic Sans MS" pitchFamily="66" charset="0"/>
              </a:rPr>
              <a:t> [n], and velar [ŋ]: .     </a:t>
            </a:r>
            <a:br>
              <a:rPr lang="it-IT" sz="3200" b="1" dirty="0"/>
            </a:br>
            <a:br>
              <a:rPr lang="it-IT" altLang="it-IT" sz="3200" dirty="0">
                <a:solidFill>
                  <a:srgbClr val="000000"/>
                </a:solidFill>
                <a:effectLst/>
                <a:latin typeface="Comic Sans MS" pitchFamily="66" charset="0"/>
              </a:rPr>
            </a:br>
            <a:r>
              <a:rPr lang="it-IT" altLang="it-IT" sz="3200" dirty="0">
                <a:solidFill>
                  <a:srgbClr val="000000"/>
                </a:solidFill>
                <a:effectLst/>
                <a:latin typeface="Comic Sans MS" pitchFamily="66" charset="0"/>
              </a:rPr>
              <a:t> </a:t>
            </a:r>
            <a:br>
              <a:rPr lang="it-IT" altLang="it-IT" sz="3200" dirty="0">
                <a:solidFill>
                  <a:srgbClr val="000000"/>
                </a:solidFill>
                <a:effectLst/>
                <a:latin typeface="Comic Sans MS" pitchFamily="66" charset="0"/>
              </a:rPr>
            </a:br>
            <a:br>
              <a:rPr lang="it-IT" altLang="it-IT" sz="3200" dirty="0">
                <a:solidFill>
                  <a:srgbClr val="000000"/>
                </a:solidFill>
                <a:effectLst/>
                <a:latin typeface="Comic Sans MS" pitchFamily="66" charset="0"/>
              </a:rPr>
            </a:br>
            <a:r>
              <a:rPr lang="it-IT" altLang="it-IT" sz="3200" dirty="0">
                <a:solidFill>
                  <a:srgbClr val="000000"/>
                </a:solidFill>
                <a:effectLst/>
                <a:latin typeface="Comic Sans MS" pitchFamily="66" charset="0"/>
              </a:rPr>
              <a:t> </a:t>
            </a:r>
            <a:br>
              <a:rPr lang="it-IT" altLang="it-IT" sz="3200" dirty="0">
                <a:solidFill>
                  <a:srgbClr val="000000"/>
                </a:solidFill>
                <a:effectLst/>
                <a:latin typeface="Comic Sans MS" pitchFamily="66" charset="0"/>
              </a:rPr>
            </a:br>
            <a:endParaRPr lang="it-IT" altLang="it-IT" sz="3200" dirty="0">
              <a:solidFill>
                <a:srgbClr val="000000"/>
              </a:solidFill>
              <a:effectLst/>
              <a:latin typeface="Comic Sans MS" pitchFamily="66" charset="0"/>
            </a:endParaRPr>
          </a:p>
        </p:txBody>
      </p:sp>
      <p:sp>
        <p:nvSpPr>
          <p:cNvPr id="2" name="Rettangolo 1">
            <a:extLst>
              <a:ext uri="{FF2B5EF4-FFF2-40B4-BE49-F238E27FC236}">
                <a16:creationId xmlns:a16="http://schemas.microsoft.com/office/drawing/2014/main" id="{02BDD6AA-634A-8294-5C0B-7C40F4A48E84}"/>
              </a:ext>
            </a:extLst>
          </p:cNvPr>
          <p:cNvSpPr/>
          <p:nvPr/>
        </p:nvSpPr>
        <p:spPr>
          <a:xfrm>
            <a:off x="2627313" y="28575"/>
            <a:ext cx="3889375" cy="4476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t-IT" dirty="0" err="1"/>
              <a:t>Classification</a:t>
            </a:r>
            <a:r>
              <a:rPr lang="it-IT" dirty="0"/>
              <a:t> </a:t>
            </a:r>
            <a:r>
              <a:rPr lang="it-IT" dirty="0" err="1"/>
              <a:t>of</a:t>
            </a:r>
            <a:r>
              <a:rPr lang="it-IT" dirty="0"/>
              <a:t> </a:t>
            </a:r>
            <a:r>
              <a:rPr lang="it-IT" dirty="0" err="1"/>
              <a:t>consonants</a:t>
            </a: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1000" fill="hold"/>
                                        <p:tgtEl>
                                          <p:spTgt spid="5122"/>
                                        </p:tgtEl>
                                        <p:attrNameLst>
                                          <p:attrName>ppt_w</p:attrName>
                                        </p:attrNameLst>
                                      </p:cBhvr>
                                      <p:tavLst>
                                        <p:tav tm="0">
                                          <p:val>
                                            <p:fltVal val="0"/>
                                          </p:val>
                                        </p:tav>
                                        <p:tav tm="100000">
                                          <p:val>
                                            <p:strVal val="#ppt_w"/>
                                          </p:val>
                                        </p:tav>
                                      </p:tavLst>
                                    </p:anim>
                                    <p:anim calcmode="lin" valueType="num">
                                      <p:cBhvr>
                                        <p:cTn id="8" dur="1000" fill="hold"/>
                                        <p:tgtEl>
                                          <p:spTgt spid="5122"/>
                                        </p:tgtEl>
                                        <p:attrNameLst>
                                          <p:attrName>ppt_h</p:attrName>
                                        </p:attrNameLst>
                                      </p:cBhvr>
                                      <p:tavLst>
                                        <p:tav tm="0">
                                          <p:val>
                                            <p:fltVal val="0"/>
                                          </p:val>
                                        </p:tav>
                                        <p:tav tm="100000">
                                          <p:val>
                                            <p:strVal val="#ppt_h"/>
                                          </p:val>
                                        </p:tav>
                                      </p:tavLst>
                                    </p:anim>
                                    <p:anim calcmode="lin" valueType="num">
                                      <p:cBhvr>
                                        <p:cTn id="9" dur="1000" fill="hold"/>
                                        <p:tgtEl>
                                          <p:spTgt spid="51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122"/>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2" name="DATTIL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a:extLst>
              <a:ext uri="{FF2B5EF4-FFF2-40B4-BE49-F238E27FC236}">
                <a16:creationId xmlns:a16="http://schemas.microsoft.com/office/drawing/2014/main" id="{069626E8-988E-3FAB-8F87-61082FF552BB}"/>
              </a:ext>
            </a:extLst>
          </p:cNvPr>
          <p:cNvSpPr>
            <a:spLocks noGrp="1"/>
          </p:cNvSpPr>
          <p:nvPr>
            <p:ph type="sldNum" sz="quarter" idx="12"/>
          </p:nvPr>
        </p:nvSpPr>
        <p:spPr/>
        <p:txBody>
          <a:bodyPr/>
          <a:lstStyle>
            <a:lvl1pPr>
              <a:spcBef>
                <a:spcPct val="20000"/>
              </a:spcBef>
              <a:buClr>
                <a:schemeClr val="hlink"/>
              </a:buClr>
              <a:buSzPct val="70000"/>
              <a:buFont typeface="Wingdings" pitchFamily="2" charset="2"/>
              <a:buChar char="u"/>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lr>
                <a:schemeClr val="tx2"/>
              </a:buClr>
              <a:buSzPct val="70000"/>
              <a:buFont typeface="Wingdings" pitchFamily="2" charset="2"/>
              <a:buChar char="u"/>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lr>
                <a:schemeClr val="folHlink"/>
              </a:buClr>
              <a:buSzPct val="70000"/>
              <a:buFont typeface="Wingdings"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9pPr>
          </a:lstStyle>
          <a:p>
            <a:pPr>
              <a:spcBef>
                <a:spcPct val="0"/>
              </a:spcBef>
              <a:buClrTx/>
              <a:buSzTx/>
              <a:buFontTx/>
              <a:buNone/>
              <a:defRPr/>
            </a:pPr>
            <a:fld id="{49A99674-D95B-B34E-91EE-41FB0285A952}" type="slidenum">
              <a:rPr lang="it-IT" altLang="it-IT" sz="1200" smtClean="0"/>
              <a:pPr>
                <a:spcBef>
                  <a:spcPct val="0"/>
                </a:spcBef>
                <a:buClrTx/>
                <a:buSzTx/>
                <a:buFontTx/>
                <a:buNone/>
                <a:defRPr/>
              </a:pPr>
              <a:t>18</a:t>
            </a:fld>
            <a:endParaRPr lang="it-IT" altLang="it-IT" sz="1200"/>
          </a:p>
        </p:txBody>
      </p:sp>
      <p:sp>
        <p:nvSpPr>
          <p:cNvPr id="10242" name="Rectangle 2">
            <a:extLst>
              <a:ext uri="{FF2B5EF4-FFF2-40B4-BE49-F238E27FC236}">
                <a16:creationId xmlns:a16="http://schemas.microsoft.com/office/drawing/2014/main" id="{86700BC2-5433-C509-081C-8126822914E2}"/>
              </a:ext>
            </a:extLst>
          </p:cNvPr>
          <p:cNvSpPr>
            <a:spLocks noGrp="1" noChangeArrowheads="1"/>
          </p:cNvSpPr>
          <p:nvPr>
            <p:ph type="title"/>
          </p:nvPr>
        </p:nvSpPr>
        <p:spPr/>
        <p:txBody>
          <a:bodyPr/>
          <a:lstStyle/>
          <a:p>
            <a:pPr eaLnBrk="1" hangingPunct="1">
              <a:defRPr/>
            </a:pPr>
            <a:r>
              <a:rPr lang="it-IT" b="1">
                <a:solidFill>
                  <a:srgbClr val="FF0000"/>
                </a:solidFill>
              </a:rPr>
              <a:t>The sounds of English</a:t>
            </a:r>
            <a:endParaRPr lang="it-IT"/>
          </a:p>
        </p:txBody>
      </p:sp>
      <p:sp>
        <p:nvSpPr>
          <p:cNvPr id="10243" name="Rectangle 3">
            <a:extLst>
              <a:ext uri="{FF2B5EF4-FFF2-40B4-BE49-F238E27FC236}">
                <a16:creationId xmlns:a16="http://schemas.microsoft.com/office/drawing/2014/main" id="{9BE0E358-76F7-587C-887D-5E9BA3269A99}"/>
              </a:ext>
            </a:extLst>
          </p:cNvPr>
          <p:cNvSpPr>
            <a:spLocks noGrp="1" noChangeArrowheads="1"/>
          </p:cNvSpPr>
          <p:nvPr>
            <p:ph type="body" idx="1"/>
          </p:nvPr>
        </p:nvSpPr>
        <p:spPr>
          <a:xfrm>
            <a:off x="468313" y="1268413"/>
            <a:ext cx="8351837" cy="5184775"/>
          </a:xfrm>
        </p:spPr>
        <p:txBody>
          <a:bodyPr/>
          <a:lstStyle/>
          <a:p>
            <a:pPr marL="0" indent="0" eaLnBrk="1" hangingPunct="1">
              <a:lnSpc>
                <a:spcPct val="90000"/>
              </a:lnSpc>
              <a:buFont typeface="Wingdings" pitchFamily="2" charset="2"/>
              <a:buNone/>
              <a:defRPr/>
            </a:pPr>
            <a:r>
              <a:rPr lang="en-GB" sz="2800" b="1" u="sng" dirty="0">
                <a:solidFill>
                  <a:schemeClr val="folHlink"/>
                </a:solidFill>
                <a:latin typeface="Comic Sans MS" pitchFamily="66" charset="0"/>
              </a:rPr>
              <a:t>VOWEL</a:t>
            </a:r>
            <a:endParaRPr lang="en-GB" sz="2800" b="1" dirty="0">
              <a:solidFill>
                <a:schemeClr val="folHlink"/>
              </a:solidFill>
              <a:latin typeface="Comic Sans MS" pitchFamily="66" charset="0"/>
            </a:endParaRPr>
          </a:p>
          <a:p>
            <a:pPr eaLnBrk="1" hangingPunct="1">
              <a:lnSpc>
                <a:spcPct val="90000"/>
              </a:lnSpc>
              <a:buFont typeface="Wingdings" pitchFamily="2" charset="2"/>
              <a:buNone/>
              <a:defRPr/>
            </a:pPr>
            <a:endParaRPr lang="en-GB" sz="2800" dirty="0">
              <a:solidFill>
                <a:srgbClr val="19C725"/>
              </a:solidFill>
              <a:latin typeface="Comic Sans MS" pitchFamily="66" charset="0"/>
            </a:endParaRPr>
          </a:p>
          <a:p>
            <a:pPr eaLnBrk="1" hangingPunct="1">
              <a:lnSpc>
                <a:spcPct val="90000"/>
              </a:lnSpc>
              <a:buFont typeface="Wingdings" pitchFamily="2" charset="2"/>
              <a:buNone/>
              <a:defRPr/>
            </a:pPr>
            <a:r>
              <a:rPr lang="en-GB" dirty="0">
                <a:solidFill>
                  <a:srgbClr val="000000"/>
                </a:solidFill>
                <a:effectLst/>
                <a:latin typeface="Comic Sans MS" pitchFamily="66" charset="0"/>
              </a:rPr>
              <a:t>A sound made without any such restrictions in the airflow.</a:t>
            </a:r>
          </a:p>
          <a:p>
            <a:pPr eaLnBrk="1" hangingPunct="1">
              <a:lnSpc>
                <a:spcPct val="90000"/>
              </a:lnSpc>
              <a:buFont typeface="Wingdings" pitchFamily="2" charset="2"/>
              <a:buNone/>
              <a:defRPr/>
            </a:pPr>
            <a:endParaRPr lang="en-GB" sz="2800" dirty="0">
              <a:solidFill>
                <a:srgbClr val="19C725"/>
              </a:solidFill>
              <a:latin typeface="Comic Sans MS" pitchFamily="66" charset="0"/>
            </a:endParaRPr>
          </a:p>
          <a:p>
            <a:pPr eaLnBrk="1" hangingPunct="1">
              <a:lnSpc>
                <a:spcPct val="90000"/>
              </a:lnSpc>
              <a:buFont typeface="Wingdings" pitchFamily="2" charset="2"/>
              <a:buNone/>
              <a:defRPr/>
            </a:pPr>
            <a:r>
              <a:rPr lang="en-GB" sz="2800" dirty="0">
                <a:solidFill>
                  <a:srgbClr val="0033CC"/>
                </a:solidFill>
                <a:effectLst/>
                <a:latin typeface="Comic Sans MS" pitchFamily="66" charset="0"/>
              </a:rPr>
              <a:t>The 20 vowel sounds may be divided into 12 'pure' vowel sounds or </a:t>
            </a:r>
            <a:r>
              <a:rPr lang="en-GB" sz="2800" dirty="0" err="1">
                <a:solidFill>
                  <a:srgbClr val="0033CC"/>
                </a:solidFill>
                <a:effectLst/>
                <a:latin typeface="Comic Sans MS" pitchFamily="66" charset="0"/>
              </a:rPr>
              <a:t>monothongs</a:t>
            </a:r>
            <a:r>
              <a:rPr lang="en-GB" sz="2800" dirty="0">
                <a:solidFill>
                  <a:srgbClr val="0033CC"/>
                </a:solidFill>
                <a:effectLst/>
                <a:latin typeface="Comic Sans MS" pitchFamily="66" charset="0"/>
              </a:rPr>
              <a:t>, and 8 diphthongs.</a:t>
            </a:r>
          </a:p>
          <a:p>
            <a:pPr eaLnBrk="1" hangingPunct="1">
              <a:lnSpc>
                <a:spcPct val="90000"/>
              </a:lnSpc>
              <a:buFont typeface="Wingdings" pitchFamily="2" charset="2"/>
              <a:buNone/>
              <a:defRPr/>
            </a:pPr>
            <a:endParaRPr lang="en-GB" sz="2400" dirty="0">
              <a:solidFill>
                <a:srgbClr val="0033CC"/>
              </a:solidFill>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p:cTn id="7" dur="500" fill="hold"/>
                                        <p:tgtEl>
                                          <p:spTgt spid="1024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0243">
                                            <p:txEl>
                                              <p:pRg st="0" end="0"/>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0" end="0"/>
                                            </p:txEl>
                                          </p:spTgt>
                                        </p:tgtEl>
                                        <p:attrNameLst>
                                          <p:attrName>ppt_c</p:attrName>
                                        </p:attrNameLst>
                                      </p:cBhvr>
                                      <p:to>
                                        <a:srgbClr val="FFFF00"/>
                                      </p:to>
                                    </p:animClr>
                                  </p:sub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anim calcmode="lin" valueType="num">
                                      <p:cBhvr>
                                        <p:cTn id="13" dur="500" fill="hold"/>
                                        <p:tgtEl>
                                          <p:spTgt spid="1024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10243">
                                            <p:txEl>
                                              <p:pRg st="2" end="2"/>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2" end="2"/>
                                            </p:txEl>
                                          </p:spTgt>
                                        </p:tgtEl>
                                        <p:attrNameLst>
                                          <p:attrName>ppt_c</p:attrName>
                                        </p:attrNameLst>
                                      </p:cBhvr>
                                      <p:to>
                                        <a:srgbClr val="FFFF00"/>
                                      </p:to>
                                    </p:animClr>
                                  </p:subTnLst>
                                </p:cTn>
                              </p:par>
                            </p:childTnLst>
                          </p:cTn>
                        </p:par>
                      </p:childTnLst>
                    </p:cTn>
                  </p:par>
                  <p:par>
                    <p:cTn id="15" fill="hold" nodeType="clickPar">
                      <p:stCondLst>
                        <p:cond delay="indefinite"/>
                      </p:stCondLst>
                      <p:childTnLst>
                        <p:par>
                          <p:cTn id="16" fill="hold" nodeType="withGroup">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10243">
                                            <p:txEl>
                                              <p:pRg st="4" end="4"/>
                                            </p:txEl>
                                          </p:spTgt>
                                        </p:tgtEl>
                                        <p:attrNameLst>
                                          <p:attrName>style.visibility</p:attrName>
                                        </p:attrNameLst>
                                      </p:cBhvr>
                                      <p:to>
                                        <p:strVal val="visible"/>
                                      </p:to>
                                    </p:set>
                                    <p:anim calcmode="lin" valueType="num">
                                      <p:cBhvr>
                                        <p:cTn id="19" dur="500" fill="hold"/>
                                        <p:tgtEl>
                                          <p:spTgt spid="10243">
                                            <p:txEl>
                                              <p:pRg st="4" end="4"/>
                                            </p:txEl>
                                          </p:spTgt>
                                        </p:tgtEl>
                                        <p:attrNameLst>
                                          <p:attrName>ppt_w</p:attrName>
                                        </p:attrNameLst>
                                      </p:cBhvr>
                                      <p:tavLst>
                                        <p:tav tm="0">
                                          <p:val>
                                            <p:fltVal val="0"/>
                                          </p:val>
                                        </p:tav>
                                        <p:tav tm="100000">
                                          <p:val>
                                            <p:strVal val="#ppt_w"/>
                                          </p:val>
                                        </p:tav>
                                      </p:tavLst>
                                    </p:anim>
                                    <p:anim calcmode="lin" valueType="num">
                                      <p:cBhvr>
                                        <p:cTn id="20" dur="500" fill="hold"/>
                                        <p:tgtEl>
                                          <p:spTgt spid="10243">
                                            <p:txEl>
                                              <p:pRg st="4" end="4"/>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4" end="4"/>
                                            </p:txEl>
                                          </p:spTgt>
                                        </p:tgtEl>
                                        <p:attrNameLst>
                                          <p:attrName>ppt_c</p:attrName>
                                        </p:attrNameLst>
                                      </p:cBhvr>
                                      <p:to>
                                        <a:srgbClr val="FFFF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a:extLst>
              <a:ext uri="{FF2B5EF4-FFF2-40B4-BE49-F238E27FC236}">
                <a16:creationId xmlns:a16="http://schemas.microsoft.com/office/drawing/2014/main" id="{2136D11B-9FC1-3B7E-8FC0-E8138B38CF0C}"/>
              </a:ext>
            </a:extLst>
          </p:cNvPr>
          <p:cNvSpPr>
            <a:spLocks noGrp="1"/>
          </p:cNvSpPr>
          <p:nvPr>
            <p:ph type="sldNum" sz="quarter" idx="12"/>
          </p:nvPr>
        </p:nvSpPr>
        <p:spPr/>
        <p:txBody>
          <a:bodyPr/>
          <a:lstStyle>
            <a:lvl1pPr>
              <a:spcBef>
                <a:spcPct val="20000"/>
              </a:spcBef>
              <a:buClr>
                <a:schemeClr val="hlink"/>
              </a:buClr>
              <a:buSzPct val="70000"/>
              <a:buFont typeface="Wingdings" pitchFamily="2" charset="2"/>
              <a:buChar char="u"/>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lr>
                <a:schemeClr val="tx2"/>
              </a:buClr>
              <a:buSzPct val="70000"/>
              <a:buFont typeface="Wingdings" pitchFamily="2" charset="2"/>
              <a:buChar char="u"/>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lr>
                <a:schemeClr val="folHlink"/>
              </a:buClr>
              <a:buSzPct val="70000"/>
              <a:buFont typeface="Wingdings"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9pPr>
          </a:lstStyle>
          <a:p>
            <a:pPr>
              <a:spcBef>
                <a:spcPct val="0"/>
              </a:spcBef>
              <a:buClrTx/>
              <a:buSzTx/>
              <a:buFontTx/>
              <a:buNone/>
              <a:defRPr/>
            </a:pPr>
            <a:fld id="{A7BFA5FA-87E3-3944-97E4-154F8A89F534}" type="slidenum">
              <a:rPr lang="it-IT" altLang="it-IT" sz="1200" smtClean="0"/>
              <a:pPr>
                <a:spcBef>
                  <a:spcPct val="0"/>
                </a:spcBef>
                <a:buClrTx/>
                <a:buSzTx/>
                <a:buFontTx/>
                <a:buNone/>
                <a:defRPr/>
              </a:pPr>
              <a:t>19</a:t>
            </a:fld>
            <a:endParaRPr lang="it-IT" altLang="it-IT" sz="1200"/>
          </a:p>
        </p:txBody>
      </p:sp>
      <p:sp>
        <p:nvSpPr>
          <p:cNvPr id="2" name="Segnaposto contenuto 1">
            <a:extLst>
              <a:ext uri="{FF2B5EF4-FFF2-40B4-BE49-F238E27FC236}">
                <a16:creationId xmlns:a16="http://schemas.microsoft.com/office/drawing/2014/main" id="{17D413D6-4934-8D25-3D34-32DB55F29958}"/>
              </a:ext>
            </a:extLst>
          </p:cNvPr>
          <p:cNvSpPr>
            <a:spLocks noGrp="1"/>
          </p:cNvSpPr>
          <p:nvPr>
            <p:ph idx="1"/>
          </p:nvPr>
        </p:nvSpPr>
        <p:spPr/>
        <p:txBody>
          <a:bodyPr/>
          <a:lstStyle/>
          <a:p>
            <a:pPr eaLnBrk="1" hangingPunct="1">
              <a:defRPr/>
            </a:pPr>
            <a:endParaRPr lang="it-IT" dirty="0"/>
          </a:p>
        </p:txBody>
      </p:sp>
      <p:sp>
        <p:nvSpPr>
          <p:cNvPr id="3" name="Titolo 2">
            <a:extLst>
              <a:ext uri="{FF2B5EF4-FFF2-40B4-BE49-F238E27FC236}">
                <a16:creationId xmlns:a16="http://schemas.microsoft.com/office/drawing/2014/main" id="{74CBD690-CF31-989E-3507-650B7E426158}"/>
              </a:ext>
            </a:extLst>
          </p:cNvPr>
          <p:cNvSpPr>
            <a:spLocks noGrp="1"/>
          </p:cNvSpPr>
          <p:nvPr>
            <p:ph type="title"/>
          </p:nvPr>
        </p:nvSpPr>
        <p:spPr/>
        <p:txBody>
          <a:bodyPr/>
          <a:lstStyle/>
          <a:p>
            <a:pPr eaLnBrk="1" hangingPunct="1">
              <a:defRPr/>
            </a:pPr>
            <a:endParaRPr lang="it-IT"/>
          </a:p>
        </p:txBody>
      </p:sp>
      <p:pic>
        <p:nvPicPr>
          <p:cNvPr id="40964" name="Picture 2">
            <a:extLst>
              <a:ext uri="{FF2B5EF4-FFF2-40B4-BE49-F238E27FC236}">
                <a16:creationId xmlns:a16="http://schemas.microsoft.com/office/drawing/2014/main" id="{F805CE0D-01C0-8923-C5BC-E81FB34716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838" y="166688"/>
            <a:ext cx="8696325" cy="652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a:extLst>
              <a:ext uri="{FF2B5EF4-FFF2-40B4-BE49-F238E27FC236}">
                <a16:creationId xmlns:a16="http://schemas.microsoft.com/office/drawing/2014/main" id="{97696CCA-0E35-EED9-503C-7B1C99871A1F}"/>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B70E299A-42D0-C34F-AF1C-A35147860C0C}" type="slidenum">
              <a:rPr lang="it-IT" altLang="it-IT" smtClean="0"/>
              <a:pPr>
                <a:defRPr/>
              </a:pPr>
              <a:t>2</a:t>
            </a:fld>
            <a:endParaRPr lang="it-IT" altLang="it-IT"/>
          </a:p>
        </p:txBody>
      </p:sp>
      <p:sp>
        <p:nvSpPr>
          <p:cNvPr id="8194" name="Rectangle 2">
            <a:extLst>
              <a:ext uri="{FF2B5EF4-FFF2-40B4-BE49-F238E27FC236}">
                <a16:creationId xmlns:a16="http://schemas.microsoft.com/office/drawing/2014/main" id="{D8F41A1B-EB26-71DE-9583-472593B42775}"/>
              </a:ext>
            </a:extLst>
          </p:cNvPr>
          <p:cNvSpPr>
            <a:spLocks noGrp="1" noChangeArrowheads="1"/>
          </p:cNvSpPr>
          <p:nvPr>
            <p:ph type="title"/>
          </p:nvPr>
        </p:nvSpPr>
        <p:spPr>
          <a:xfrm>
            <a:off x="395288" y="260350"/>
            <a:ext cx="8229600" cy="1139825"/>
          </a:xfrm>
        </p:spPr>
        <p:txBody>
          <a:bodyPr/>
          <a:lstStyle/>
          <a:p>
            <a:pPr algn="l" eaLnBrk="1" hangingPunct="1">
              <a:defRPr/>
            </a:pP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r>
              <a:rPr lang="it-IT" b="1" dirty="0" err="1">
                <a:solidFill>
                  <a:srgbClr val="FF0000"/>
                </a:solidFill>
                <a:latin typeface="Book Antiqua" pitchFamily="18" charset="0"/>
              </a:rPr>
              <a:t>Phonetics</a:t>
            </a:r>
            <a:r>
              <a:rPr lang="it-IT" b="1" dirty="0">
                <a:solidFill>
                  <a:srgbClr val="FF0000"/>
                </a:solidFill>
                <a:latin typeface="Book Antiqua" pitchFamily="18" charset="0"/>
              </a:rPr>
              <a:t> and </a:t>
            </a:r>
            <a:r>
              <a:rPr lang="it-IT" b="1" dirty="0" err="1">
                <a:solidFill>
                  <a:srgbClr val="FF0000"/>
                </a:solidFill>
                <a:latin typeface="Book Antiqua" pitchFamily="18" charset="0"/>
              </a:rPr>
              <a:t>Phonology</a:t>
            </a:r>
            <a:br>
              <a:rPr lang="it-IT" b="1" dirty="0">
                <a:solidFill>
                  <a:srgbClr val="FF0000"/>
                </a:solidFill>
                <a:latin typeface="Book Antiqua" pitchFamily="18" charset="0"/>
              </a:rPr>
            </a:br>
            <a:br>
              <a:rPr lang="it-IT" b="1" dirty="0">
                <a:solidFill>
                  <a:srgbClr val="FF0000"/>
                </a:solidFill>
                <a:latin typeface="Book Antiqua" pitchFamily="18" charset="0"/>
              </a:rPr>
            </a:br>
            <a:r>
              <a:rPr lang="it-IT" sz="3200" dirty="0">
                <a:solidFill>
                  <a:srgbClr val="FF0000"/>
                </a:solidFill>
                <a:latin typeface="Book Antiqua" pitchFamily="18" charset="0"/>
              </a:rPr>
              <a:t>The </a:t>
            </a:r>
            <a:r>
              <a:rPr lang="it-IT" sz="3200" dirty="0" err="1">
                <a:solidFill>
                  <a:srgbClr val="FF0000"/>
                </a:solidFill>
                <a:latin typeface="Book Antiqua" pitchFamily="18" charset="0"/>
              </a:rPr>
              <a:t>smallest</a:t>
            </a:r>
            <a:r>
              <a:rPr lang="it-IT" sz="3200" dirty="0">
                <a:solidFill>
                  <a:srgbClr val="FF0000"/>
                </a:solidFill>
                <a:latin typeface="Book Antiqua" pitchFamily="18" charset="0"/>
              </a:rPr>
              <a:t>  </a:t>
            </a:r>
            <a:r>
              <a:rPr lang="it-IT" sz="3200" dirty="0" err="1">
                <a:solidFill>
                  <a:srgbClr val="FF0000"/>
                </a:solidFill>
                <a:latin typeface="Book Antiqua" pitchFamily="18" charset="0"/>
              </a:rPr>
              <a:t>unit</a:t>
            </a:r>
            <a:r>
              <a:rPr lang="it-IT" sz="3200" dirty="0">
                <a:solidFill>
                  <a:srgbClr val="FF0000"/>
                </a:solidFill>
                <a:latin typeface="Book Antiqua" pitchFamily="18" charset="0"/>
              </a:rPr>
              <a:t> of </a:t>
            </a:r>
            <a:r>
              <a:rPr lang="it-IT" sz="3200" dirty="0" err="1">
                <a:solidFill>
                  <a:srgbClr val="002060"/>
                </a:solidFill>
                <a:latin typeface="Book Antiqua" pitchFamily="18" charset="0"/>
              </a:rPr>
              <a:t>Phonology</a:t>
            </a:r>
            <a:r>
              <a:rPr lang="it-IT" sz="3200" dirty="0">
                <a:solidFill>
                  <a:srgbClr val="002060"/>
                </a:solidFill>
                <a:latin typeface="Book Antiqua" pitchFamily="18" charset="0"/>
              </a:rPr>
              <a:t> </a:t>
            </a:r>
            <a:r>
              <a:rPr lang="it-IT" sz="3200" dirty="0" err="1">
                <a:solidFill>
                  <a:srgbClr val="FF0000"/>
                </a:solidFill>
                <a:latin typeface="Book Antiqua" pitchFamily="18" charset="0"/>
              </a:rPr>
              <a:t>is</a:t>
            </a:r>
            <a:r>
              <a:rPr lang="it-IT" sz="3200" dirty="0">
                <a:solidFill>
                  <a:srgbClr val="FF0000"/>
                </a:solidFill>
                <a:latin typeface="Book Antiqua" pitchFamily="18" charset="0"/>
              </a:rPr>
              <a:t> the </a:t>
            </a:r>
            <a:r>
              <a:rPr lang="it-IT" sz="3200" b="1" dirty="0" err="1">
                <a:solidFill>
                  <a:srgbClr val="002060"/>
                </a:solidFill>
                <a:latin typeface="Book Antiqua" pitchFamily="18" charset="0"/>
              </a:rPr>
              <a:t>phoneme</a:t>
            </a:r>
            <a:r>
              <a:rPr lang="it-IT" sz="2800" dirty="0">
                <a:solidFill>
                  <a:srgbClr val="FF0000"/>
                </a:solidFill>
                <a:latin typeface="Book Antiqua" pitchFamily="18" charset="0"/>
              </a:rPr>
              <a:t>: </a:t>
            </a:r>
            <a:br>
              <a:rPr lang="it-IT" sz="2800" dirty="0">
                <a:solidFill>
                  <a:srgbClr val="FF0000"/>
                </a:solidFill>
                <a:latin typeface="Book Antiqua" pitchFamily="18" charset="0"/>
              </a:rPr>
            </a:br>
            <a:r>
              <a:rPr lang="it-IT" sz="2800" dirty="0">
                <a:solidFill>
                  <a:srgbClr val="FF0000"/>
                </a:solidFill>
                <a:latin typeface="Book Antiqua" pitchFamily="18" charset="0"/>
              </a:rPr>
              <a:t>the </a:t>
            </a:r>
            <a:r>
              <a:rPr lang="it-IT" sz="2800" dirty="0" err="1">
                <a:solidFill>
                  <a:srgbClr val="FF0000"/>
                </a:solidFill>
                <a:latin typeface="Book Antiqua" pitchFamily="18" charset="0"/>
              </a:rPr>
              <a:t>phoneme</a:t>
            </a:r>
            <a:r>
              <a:rPr lang="it-IT" sz="2800" dirty="0">
                <a:solidFill>
                  <a:srgbClr val="FF0000"/>
                </a:solidFill>
                <a:latin typeface="Book Antiqua" pitchFamily="18" charset="0"/>
              </a:rPr>
              <a:t>, </a:t>
            </a:r>
            <a:r>
              <a:rPr lang="it-IT" sz="2800" dirty="0" err="1">
                <a:solidFill>
                  <a:srgbClr val="FF0000"/>
                </a:solidFill>
                <a:latin typeface="Book Antiqua" pitchFamily="18" charset="0"/>
              </a:rPr>
              <a:t>which</a:t>
            </a:r>
            <a:r>
              <a:rPr lang="it-IT" sz="2800" dirty="0">
                <a:solidFill>
                  <a:srgbClr val="FF0000"/>
                </a:solidFill>
                <a:latin typeface="Book Antiqua" pitchFamily="18" charset="0"/>
              </a:rPr>
              <a:t> </a:t>
            </a:r>
            <a:r>
              <a:rPr lang="it-IT" sz="2800" dirty="0" err="1">
                <a:solidFill>
                  <a:srgbClr val="FF0000"/>
                </a:solidFill>
                <a:latin typeface="Book Antiqua" pitchFamily="18" charset="0"/>
              </a:rPr>
              <a:t>is</a:t>
            </a:r>
            <a:r>
              <a:rPr lang="it-IT" sz="2800" dirty="0">
                <a:solidFill>
                  <a:srgbClr val="FF0000"/>
                </a:solidFill>
                <a:latin typeface="Book Antiqua" pitchFamily="18" charset="0"/>
              </a:rPr>
              <a:t> an abstract </a:t>
            </a:r>
            <a:r>
              <a:rPr lang="it-IT" sz="2800" dirty="0" err="1">
                <a:solidFill>
                  <a:srgbClr val="FF0000"/>
                </a:solidFill>
                <a:latin typeface="Book Antiqua" pitchFamily="18" charset="0"/>
              </a:rPr>
              <a:t>idealized</a:t>
            </a:r>
            <a:r>
              <a:rPr lang="it-IT" sz="2800" dirty="0">
                <a:solidFill>
                  <a:srgbClr val="FF0000"/>
                </a:solidFill>
                <a:latin typeface="Book Antiqua" pitchFamily="18" charset="0"/>
              </a:rPr>
              <a:t> </a:t>
            </a:r>
            <a:r>
              <a:rPr lang="it-IT" sz="2800" dirty="0" err="1">
                <a:solidFill>
                  <a:srgbClr val="FF0000"/>
                </a:solidFill>
                <a:latin typeface="Book Antiqua" pitchFamily="18" charset="0"/>
              </a:rPr>
              <a:t>unit</a:t>
            </a:r>
            <a:r>
              <a:rPr lang="it-IT" sz="2800" dirty="0">
                <a:solidFill>
                  <a:srgbClr val="FF0000"/>
                </a:solidFill>
                <a:latin typeface="Book Antiqua" pitchFamily="18" charset="0"/>
              </a:rPr>
              <a:t>, </a:t>
            </a:r>
            <a:r>
              <a:rPr lang="it-IT" sz="2800" dirty="0" err="1">
                <a:solidFill>
                  <a:srgbClr val="FF0000"/>
                </a:solidFill>
                <a:latin typeface="Book Antiqua" pitchFamily="18" charset="0"/>
              </a:rPr>
              <a:t>has</a:t>
            </a:r>
            <a:r>
              <a:rPr lang="it-IT" sz="2800" dirty="0">
                <a:solidFill>
                  <a:srgbClr val="FF0000"/>
                </a:solidFill>
                <a:latin typeface="Book Antiqua" pitchFamily="18" charset="0"/>
              </a:rPr>
              <a:t> </a:t>
            </a:r>
            <a:r>
              <a:rPr lang="it-IT" sz="2800" dirty="0" err="1">
                <a:solidFill>
                  <a:srgbClr val="FF0000"/>
                </a:solidFill>
                <a:latin typeface="Book Antiqua" pitchFamily="18" charset="0"/>
              </a:rPr>
              <a:t>meaning-differentiation</a:t>
            </a:r>
            <a:r>
              <a:rPr lang="it-IT" sz="2800" dirty="0">
                <a:solidFill>
                  <a:srgbClr val="FF0000"/>
                </a:solidFill>
                <a:latin typeface="Book Antiqua" pitchFamily="18" charset="0"/>
              </a:rPr>
              <a:t> </a:t>
            </a:r>
            <a:r>
              <a:rPr lang="it-IT" sz="2800" dirty="0" err="1">
                <a:solidFill>
                  <a:srgbClr val="FF0000"/>
                </a:solidFill>
                <a:latin typeface="Book Antiqua" pitchFamily="18" charset="0"/>
              </a:rPr>
              <a:t>function</a:t>
            </a:r>
            <a:r>
              <a:rPr lang="it-IT" sz="2800" dirty="0">
                <a:solidFill>
                  <a:srgbClr val="FF0000"/>
                </a:solidFill>
                <a:latin typeface="Book Antiqua" pitchFamily="18" charset="0"/>
              </a:rPr>
              <a:t>.  The test </a:t>
            </a:r>
            <a:r>
              <a:rPr lang="it-IT" sz="2800" dirty="0" err="1">
                <a:solidFill>
                  <a:srgbClr val="FF0000"/>
                </a:solidFill>
                <a:latin typeface="Book Antiqua" pitchFamily="18" charset="0"/>
              </a:rPr>
              <a:t>for</a:t>
            </a:r>
            <a:r>
              <a:rPr lang="it-IT" sz="2800" dirty="0">
                <a:solidFill>
                  <a:srgbClr val="FF0000"/>
                </a:solidFill>
                <a:latin typeface="Book Antiqua" pitchFamily="18" charset="0"/>
              </a:rPr>
              <a:t> </a:t>
            </a:r>
            <a:r>
              <a:rPr lang="it-IT" sz="2800" dirty="0" err="1">
                <a:solidFill>
                  <a:srgbClr val="FF0000"/>
                </a:solidFill>
                <a:latin typeface="Book Antiqua" pitchFamily="18" charset="0"/>
              </a:rPr>
              <a:t>these</a:t>
            </a:r>
            <a:r>
              <a:rPr lang="it-IT" sz="2800" dirty="0">
                <a:solidFill>
                  <a:srgbClr val="FF0000"/>
                </a:solidFill>
                <a:latin typeface="Book Antiqua" pitchFamily="18" charset="0"/>
              </a:rPr>
              <a:t> </a:t>
            </a:r>
            <a:r>
              <a:rPr lang="it-IT" sz="2800" dirty="0" err="1">
                <a:solidFill>
                  <a:srgbClr val="FF0000"/>
                </a:solidFill>
                <a:latin typeface="Book Antiqua" pitchFamily="18" charset="0"/>
              </a:rPr>
              <a:t>smallest</a:t>
            </a:r>
            <a:r>
              <a:rPr lang="it-IT" sz="2800" dirty="0">
                <a:solidFill>
                  <a:srgbClr val="FF0000"/>
                </a:solidFill>
                <a:latin typeface="Book Antiqua" pitchFamily="18" charset="0"/>
              </a:rPr>
              <a:t> </a:t>
            </a:r>
            <a:r>
              <a:rPr lang="it-IT" sz="2800" dirty="0" err="1">
                <a:solidFill>
                  <a:srgbClr val="FF0000"/>
                </a:solidFill>
                <a:latin typeface="Book Antiqua" pitchFamily="18" charset="0"/>
              </a:rPr>
              <a:t>distinct</a:t>
            </a:r>
            <a:r>
              <a:rPr lang="it-IT" sz="2800" dirty="0">
                <a:solidFill>
                  <a:srgbClr val="FF0000"/>
                </a:solidFill>
                <a:latin typeface="Book Antiqua" pitchFamily="18" charset="0"/>
              </a:rPr>
              <a:t> </a:t>
            </a:r>
            <a:r>
              <a:rPr lang="it-IT" sz="2800" dirty="0" err="1">
                <a:solidFill>
                  <a:srgbClr val="FF0000"/>
                </a:solidFill>
                <a:latin typeface="Book Antiqua" pitchFamily="18" charset="0"/>
              </a:rPr>
              <a:t>units</a:t>
            </a:r>
            <a:r>
              <a:rPr lang="it-IT" sz="2800" dirty="0">
                <a:solidFill>
                  <a:srgbClr val="FF0000"/>
                </a:solidFill>
                <a:latin typeface="Book Antiqua" pitchFamily="18" charset="0"/>
              </a:rPr>
              <a:t>  </a:t>
            </a:r>
            <a:r>
              <a:rPr lang="it-IT" sz="2800" dirty="0" err="1">
                <a:solidFill>
                  <a:srgbClr val="FF0000"/>
                </a:solidFill>
                <a:latin typeface="Book Antiqua" pitchFamily="18" charset="0"/>
              </a:rPr>
              <a:t>is</a:t>
            </a:r>
            <a:r>
              <a:rPr lang="it-IT" sz="2800" dirty="0">
                <a:solidFill>
                  <a:srgbClr val="FF0000"/>
                </a:solidFill>
                <a:latin typeface="Book Antiqua" pitchFamily="18" charset="0"/>
              </a:rPr>
              <a:t> the </a:t>
            </a:r>
            <a:r>
              <a:rPr lang="it-IT" sz="2800" dirty="0">
                <a:solidFill>
                  <a:srgbClr val="000099"/>
                </a:solidFill>
                <a:latin typeface="Book Antiqua" pitchFamily="18" charset="0"/>
              </a:rPr>
              <a:t>minimal </a:t>
            </a:r>
            <a:r>
              <a:rPr lang="it-IT" sz="2800" dirty="0" err="1">
                <a:solidFill>
                  <a:srgbClr val="000099"/>
                </a:solidFill>
                <a:latin typeface="Book Antiqua" pitchFamily="18" charset="0"/>
              </a:rPr>
              <a:t>pair</a:t>
            </a:r>
            <a:r>
              <a:rPr lang="it-IT" sz="2800" dirty="0">
                <a:solidFill>
                  <a:srgbClr val="000099"/>
                </a:solidFill>
                <a:latin typeface="Book Antiqua" pitchFamily="18" charset="0"/>
              </a:rPr>
              <a:t> test, e.g. </a:t>
            </a:r>
            <a:r>
              <a:rPr lang="it-IT" sz="2800" dirty="0" err="1">
                <a:solidFill>
                  <a:srgbClr val="000099"/>
                </a:solidFill>
                <a:latin typeface="Book Antiqua" pitchFamily="18" charset="0"/>
              </a:rPr>
              <a:t>when</a:t>
            </a:r>
            <a:r>
              <a:rPr lang="it-IT" sz="2800" dirty="0">
                <a:solidFill>
                  <a:srgbClr val="000099"/>
                </a:solidFill>
                <a:latin typeface="Book Antiqua" pitchFamily="18" charset="0"/>
              </a:rPr>
              <a:t> a </a:t>
            </a:r>
            <a:r>
              <a:rPr lang="it-IT" sz="2800" dirty="0" err="1">
                <a:solidFill>
                  <a:srgbClr val="000099"/>
                </a:solidFill>
                <a:latin typeface="Book Antiqua" pitchFamily="18" charset="0"/>
              </a:rPr>
              <a:t>difference</a:t>
            </a:r>
            <a:r>
              <a:rPr lang="it-IT" sz="2800" dirty="0">
                <a:solidFill>
                  <a:srgbClr val="000099"/>
                </a:solidFill>
                <a:latin typeface="Book Antiqua" pitchFamily="18" charset="0"/>
              </a:rPr>
              <a:t> in sound </a:t>
            </a:r>
            <a:r>
              <a:rPr lang="it-IT" sz="2800" dirty="0" err="1">
                <a:solidFill>
                  <a:srgbClr val="000099"/>
                </a:solidFill>
                <a:latin typeface="Book Antiqua" pitchFamily="18" charset="0"/>
              </a:rPr>
              <a:t>structure</a:t>
            </a:r>
            <a:r>
              <a:rPr lang="it-IT" sz="2800" dirty="0">
                <a:solidFill>
                  <a:srgbClr val="000099"/>
                </a:solidFill>
                <a:latin typeface="Book Antiqua" pitchFamily="18" charset="0"/>
              </a:rPr>
              <a:t> </a:t>
            </a:r>
            <a:r>
              <a:rPr lang="it-IT" sz="2800" dirty="0" err="1">
                <a:solidFill>
                  <a:srgbClr val="000099"/>
                </a:solidFill>
                <a:latin typeface="Book Antiqua" pitchFamily="18" charset="0"/>
              </a:rPr>
              <a:t>causes</a:t>
            </a:r>
            <a:r>
              <a:rPr lang="it-IT" sz="2800" dirty="0">
                <a:solidFill>
                  <a:srgbClr val="000099"/>
                </a:solidFill>
                <a:latin typeface="Book Antiqua" pitchFamily="18" charset="0"/>
              </a:rPr>
              <a:t> a </a:t>
            </a:r>
            <a:r>
              <a:rPr lang="it-IT" sz="2800" dirty="0" err="1">
                <a:solidFill>
                  <a:srgbClr val="000099"/>
                </a:solidFill>
                <a:latin typeface="Book Antiqua" pitchFamily="18" charset="0"/>
              </a:rPr>
              <a:t>difference</a:t>
            </a:r>
            <a:r>
              <a:rPr lang="it-IT" sz="2800" dirty="0">
                <a:solidFill>
                  <a:srgbClr val="000099"/>
                </a:solidFill>
                <a:latin typeface="Book Antiqua" pitchFamily="18" charset="0"/>
              </a:rPr>
              <a:t> in </a:t>
            </a:r>
            <a:r>
              <a:rPr lang="it-IT" sz="2800" dirty="0" err="1">
                <a:solidFill>
                  <a:srgbClr val="000099"/>
                </a:solidFill>
                <a:latin typeface="Book Antiqua" pitchFamily="18" charset="0"/>
              </a:rPr>
              <a:t>meaning</a:t>
            </a:r>
            <a:r>
              <a:rPr lang="it-IT" sz="2800" dirty="0">
                <a:solidFill>
                  <a:srgbClr val="000099"/>
                </a:solidFill>
                <a:latin typeface="Book Antiqua" pitchFamily="18" charset="0"/>
              </a:rPr>
              <a:t>. </a:t>
            </a:r>
            <a:r>
              <a:rPr lang="it-IT" sz="2800" dirty="0">
                <a:solidFill>
                  <a:srgbClr val="FF0000"/>
                </a:solidFill>
                <a:latin typeface="Book Antiqua" pitchFamily="18" charset="0"/>
              </a:rPr>
              <a:t> </a:t>
            </a:r>
            <a:r>
              <a:rPr lang="it-IT" sz="2800" dirty="0" err="1">
                <a:solidFill>
                  <a:srgbClr val="FF0000"/>
                </a:solidFill>
                <a:latin typeface="Book Antiqua" pitchFamily="18" charset="0"/>
              </a:rPr>
              <a:t>Ship</a:t>
            </a:r>
            <a:r>
              <a:rPr lang="it-IT" sz="2800" dirty="0">
                <a:solidFill>
                  <a:srgbClr val="FF0000"/>
                </a:solidFill>
                <a:latin typeface="Book Antiqua" pitchFamily="18" charset="0"/>
              </a:rPr>
              <a:t> [i], </a:t>
            </a:r>
            <a:r>
              <a:rPr lang="it-IT" sz="2800" dirty="0" err="1">
                <a:solidFill>
                  <a:srgbClr val="FF0000"/>
                </a:solidFill>
                <a:latin typeface="Book Antiqua" pitchFamily="18" charset="0"/>
              </a:rPr>
              <a:t>sheep</a:t>
            </a:r>
            <a:r>
              <a:rPr lang="it-IT" sz="2800" dirty="0">
                <a:solidFill>
                  <a:srgbClr val="FF0000"/>
                </a:solidFill>
                <a:latin typeface="Book Antiqua" pitchFamily="18" charset="0"/>
              </a:rPr>
              <a:t> [i:].  </a:t>
            </a:r>
            <a:br>
              <a:rPr lang="it-IT" sz="2800" dirty="0">
                <a:solidFill>
                  <a:srgbClr val="FF0000"/>
                </a:solidFill>
                <a:latin typeface="Book Antiqua" pitchFamily="18" charset="0"/>
              </a:rPr>
            </a:br>
            <a:br>
              <a:rPr lang="it-IT" sz="2800" dirty="0">
                <a:solidFill>
                  <a:srgbClr val="FF0000"/>
                </a:solidFill>
                <a:latin typeface="Book Antiqua" pitchFamily="18" charset="0"/>
              </a:rPr>
            </a:br>
            <a:br>
              <a:rPr lang="it-IT" b="1" dirty="0">
                <a:solidFill>
                  <a:srgbClr val="FF0000"/>
                </a:solidFill>
                <a:latin typeface="Book Antiqua" pitchFamily="18" charset="0"/>
              </a:rPr>
            </a:br>
            <a:br>
              <a:rPr lang="it-IT" b="1" dirty="0">
                <a:solidFill>
                  <a:srgbClr val="FF0000"/>
                </a:solidFill>
                <a:latin typeface="Book Antiqua" pitchFamily="18" charset="0"/>
              </a:rPr>
            </a:br>
            <a:r>
              <a:rPr lang="it-IT" b="1" dirty="0">
                <a:solidFill>
                  <a:srgbClr val="FF0000"/>
                </a:solidFill>
                <a:latin typeface="Book Antiqua" pitchFamily="18" charset="0"/>
              </a:rPr>
              <a:t> </a:t>
            </a:r>
            <a:endParaRPr lang="it-IT" dirty="0">
              <a:solidFill>
                <a:schemeClr val="tx1"/>
              </a:solidFill>
              <a:latin typeface="Book Antiqua" pitchFamily="18" charset="0"/>
            </a:endParaRPr>
          </a:p>
        </p:txBody>
      </p:sp>
      <p:sp>
        <p:nvSpPr>
          <p:cNvPr id="16387" name="Rectangle 3">
            <a:extLst>
              <a:ext uri="{FF2B5EF4-FFF2-40B4-BE49-F238E27FC236}">
                <a16:creationId xmlns:a16="http://schemas.microsoft.com/office/drawing/2014/main" id="{D15A4ABC-1F88-FC91-D0AB-F45FD1D5D3F3}"/>
              </a:ext>
            </a:extLst>
          </p:cNvPr>
          <p:cNvSpPr>
            <a:spLocks noGrp="1" noChangeArrowheads="1"/>
          </p:cNvSpPr>
          <p:nvPr>
            <p:ph type="body" idx="1"/>
          </p:nvPr>
        </p:nvSpPr>
        <p:spPr>
          <a:xfrm>
            <a:off x="395288" y="6453188"/>
            <a:ext cx="8218487" cy="46037"/>
          </a:xfrm>
        </p:spPr>
        <p:txBody>
          <a:bodyPr/>
          <a:lstStyle/>
          <a:p>
            <a:pPr eaLnBrk="1" hangingPunct="1"/>
            <a:endParaRPr lang="en-GB" altLang="it-IT">
              <a:solidFill>
                <a:srgbClr val="000000"/>
              </a:solidFill>
              <a:effectLst/>
            </a:endParaRPr>
          </a:p>
          <a:p>
            <a:pPr eaLnBrk="1" hangingPunct="1">
              <a:buFont typeface="Wingdings" pitchFamily="2" charset="2"/>
              <a:buNone/>
            </a:pPr>
            <a:endParaRPr lang="en-GB" altLang="it-IT" u="sng">
              <a:solidFill>
                <a:srgbClr val="000000"/>
              </a:solidFill>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a:extLst>
              <a:ext uri="{FF2B5EF4-FFF2-40B4-BE49-F238E27FC236}">
                <a16:creationId xmlns:a16="http://schemas.microsoft.com/office/drawing/2014/main" id="{AE309CDB-410A-0E2A-E53B-D0BB3FA3EE64}"/>
              </a:ext>
            </a:extLst>
          </p:cNvPr>
          <p:cNvSpPr>
            <a:spLocks noGrp="1"/>
          </p:cNvSpPr>
          <p:nvPr>
            <p:ph type="sldNum" sz="quarter" idx="12"/>
          </p:nvPr>
        </p:nvSpPr>
        <p:spPr/>
        <p:txBody>
          <a:bodyPr/>
          <a:lstStyle>
            <a:lvl1pPr>
              <a:spcBef>
                <a:spcPct val="20000"/>
              </a:spcBef>
              <a:buClr>
                <a:schemeClr val="hlink"/>
              </a:buClr>
              <a:buSzPct val="70000"/>
              <a:buFont typeface="Wingdings" pitchFamily="2" charset="2"/>
              <a:buChar char="u"/>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lr>
                <a:schemeClr val="tx2"/>
              </a:buClr>
              <a:buSzPct val="70000"/>
              <a:buFont typeface="Wingdings" pitchFamily="2" charset="2"/>
              <a:buChar char="u"/>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lr>
                <a:schemeClr val="folHlink"/>
              </a:buClr>
              <a:buSzPct val="70000"/>
              <a:buFont typeface="Wingdings"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9pPr>
          </a:lstStyle>
          <a:p>
            <a:pPr>
              <a:spcBef>
                <a:spcPct val="0"/>
              </a:spcBef>
              <a:buClrTx/>
              <a:buSzTx/>
              <a:buFontTx/>
              <a:buNone/>
              <a:defRPr/>
            </a:pPr>
            <a:fld id="{88FC8952-2983-DC45-AECB-1CD17D65A0CF}" type="slidenum">
              <a:rPr lang="it-IT" altLang="it-IT" sz="1200" smtClean="0"/>
              <a:pPr>
                <a:spcBef>
                  <a:spcPct val="0"/>
                </a:spcBef>
                <a:buClrTx/>
                <a:buSzTx/>
                <a:buFontTx/>
                <a:buNone/>
                <a:defRPr/>
              </a:pPr>
              <a:t>20</a:t>
            </a:fld>
            <a:endParaRPr lang="it-IT" altLang="it-IT" sz="1200"/>
          </a:p>
        </p:txBody>
      </p:sp>
      <p:sp>
        <p:nvSpPr>
          <p:cNvPr id="10242" name="Rectangle 2">
            <a:extLst>
              <a:ext uri="{FF2B5EF4-FFF2-40B4-BE49-F238E27FC236}">
                <a16:creationId xmlns:a16="http://schemas.microsoft.com/office/drawing/2014/main" id="{CD9770A1-F416-B0EA-D57C-CE63339AB24F}"/>
              </a:ext>
            </a:extLst>
          </p:cNvPr>
          <p:cNvSpPr>
            <a:spLocks noGrp="1" noChangeArrowheads="1"/>
          </p:cNvSpPr>
          <p:nvPr>
            <p:ph type="title"/>
          </p:nvPr>
        </p:nvSpPr>
        <p:spPr>
          <a:xfrm>
            <a:off x="395288" y="-171450"/>
            <a:ext cx="8229600" cy="1257300"/>
          </a:xfrm>
        </p:spPr>
        <p:txBody>
          <a:bodyPr/>
          <a:lstStyle/>
          <a:p>
            <a:pPr eaLnBrk="1" hangingPunct="1">
              <a:defRPr/>
            </a:pPr>
            <a:r>
              <a:rPr lang="it-IT" b="1" dirty="0" err="1">
                <a:solidFill>
                  <a:srgbClr val="FF0000"/>
                </a:solidFill>
              </a:rPr>
              <a:t>Describing</a:t>
            </a:r>
            <a:r>
              <a:rPr lang="it-IT" b="1" dirty="0">
                <a:solidFill>
                  <a:srgbClr val="FF0000"/>
                </a:solidFill>
              </a:rPr>
              <a:t> </a:t>
            </a:r>
            <a:r>
              <a:rPr lang="it-IT" b="1" dirty="0" err="1">
                <a:solidFill>
                  <a:srgbClr val="FF0000"/>
                </a:solidFill>
              </a:rPr>
              <a:t>vowels</a:t>
            </a:r>
            <a:endParaRPr lang="it-IT" dirty="0"/>
          </a:p>
        </p:txBody>
      </p:sp>
      <p:sp>
        <p:nvSpPr>
          <p:cNvPr id="10243" name="Rectangle 3">
            <a:extLst>
              <a:ext uri="{FF2B5EF4-FFF2-40B4-BE49-F238E27FC236}">
                <a16:creationId xmlns:a16="http://schemas.microsoft.com/office/drawing/2014/main" id="{27EC3D62-FA64-BFAF-5C2E-438E25F251C2}"/>
              </a:ext>
            </a:extLst>
          </p:cNvPr>
          <p:cNvSpPr>
            <a:spLocks noGrp="1" noChangeArrowheads="1"/>
          </p:cNvSpPr>
          <p:nvPr>
            <p:ph type="body" idx="1"/>
          </p:nvPr>
        </p:nvSpPr>
        <p:spPr>
          <a:xfrm>
            <a:off x="0" y="981075"/>
            <a:ext cx="9145588" cy="5545138"/>
          </a:xfrm>
        </p:spPr>
        <p:txBody>
          <a:bodyPr/>
          <a:lstStyle/>
          <a:p>
            <a:pPr eaLnBrk="1" hangingPunct="1">
              <a:lnSpc>
                <a:spcPct val="90000"/>
              </a:lnSpc>
              <a:buFont typeface="Wingdings" pitchFamily="2" charset="2"/>
              <a:buNone/>
            </a:pPr>
            <a:r>
              <a:rPr lang="en-GB" altLang="it-IT" sz="2400">
                <a:solidFill>
                  <a:srgbClr val="0033CC"/>
                </a:solidFill>
                <a:effectLst/>
                <a:latin typeface="Comic Sans MS" panose="030F0902030302020204" pitchFamily="66" charset="0"/>
              </a:rPr>
              <a:t>	From a phonetic point of view, vowels are articulated with a relatively open configuration of the vocal tract: no part of the mouth is closed and no audible friction is made.</a:t>
            </a:r>
          </a:p>
          <a:p>
            <a:pPr eaLnBrk="1" hangingPunct="1">
              <a:lnSpc>
                <a:spcPct val="90000"/>
              </a:lnSpc>
              <a:buFont typeface="Wingdings" pitchFamily="2" charset="2"/>
              <a:buNone/>
            </a:pPr>
            <a:endParaRPr lang="en-GB" altLang="it-IT" sz="2400">
              <a:solidFill>
                <a:srgbClr val="0033CC"/>
              </a:solidFill>
              <a:effectLst/>
              <a:latin typeface="Comic Sans MS" panose="030F0902030302020204" pitchFamily="66" charset="0"/>
            </a:endParaRPr>
          </a:p>
          <a:p>
            <a:pPr eaLnBrk="1" hangingPunct="1">
              <a:lnSpc>
                <a:spcPct val="90000"/>
              </a:lnSpc>
              <a:buFont typeface="Wingdings" pitchFamily="2" charset="2"/>
              <a:buNone/>
            </a:pPr>
            <a:r>
              <a:rPr lang="en-GB" altLang="it-IT" sz="2400">
                <a:solidFill>
                  <a:srgbClr val="0033CC"/>
                </a:solidFill>
                <a:effectLst/>
                <a:latin typeface="Comic Sans MS" panose="030F0902030302020204" pitchFamily="66" charset="0"/>
              </a:rPr>
              <a:t>	From a phonological point of view, vowels occupy the middle of the syllable. Consonants, by contrast, are found at the edges or margins of syllables.</a:t>
            </a:r>
          </a:p>
          <a:p>
            <a:pPr eaLnBrk="1" hangingPunct="1">
              <a:lnSpc>
                <a:spcPct val="90000"/>
              </a:lnSpc>
              <a:buFont typeface="Wingdings" pitchFamily="2" charset="2"/>
              <a:buNone/>
            </a:pPr>
            <a:r>
              <a:rPr lang="en-GB" altLang="it-IT" sz="2400">
                <a:solidFill>
                  <a:srgbClr val="0033CC"/>
                </a:solidFill>
                <a:effectLst/>
                <a:latin typeface="Comic Sans MS" panose="030F0902030302020204" pitchFamily="66" charset="0"/>
              </a:rPr>
              <a:t>	BIG </a:t>
            </a:r>
            <a:r>
              <a:rPr lang="it-IT" altLang="it-IT" sz="2400">
                <a:solidFill>
                  <a:srgbClr val="000000"/>
                </a:solidFill>
                <a:effectLst/>
              </a:rPr>
              <a:t>[bɪg]; </a:t>
            </a:r>
            <a:r>
              <a:rPr lang="it-IT" altLang="it-IT" sz="2400">
                <a:solidFill>
                  <a:srgbClr val="0033CC"/>
                </a:solidFill>
                <a:effectLst/>
              </a:rPr>
              <a:t>CAP </a:t>
            </a:r>
            <a:r>
              <a:rPr lang="it-IT" altLang="it-IT" sz="2400">
                <a:solidFill>
                  <a:srgbClr val="000099"/>
                </a:solidFill>
                <a:effectLst/>
              </a:rPr>
              <a:t>[kæp].</a:t>
            </a:r>
          </a:p>
          <a:p>
            <a:pPr eaLnBrk="1" hangingPunct="1">
              <a:lnSpc>
                <a:spcPct val="90000"/>
              </a:lnSpc>
              <a:buFont typeface="Wingdings" pitchFamily="2" charset="2"/>
              <a:buNone/>
            </a:pPr>
            <a:r>
              <a:rPr lang="it-IT" altLang="it-IT" sz="2400">
                <a:solidFill>
                  <a:srgbClr val="000099"/>
                </a:solidFill>
                <a:effectLst/>
                <a:latin typeface="Comic Sans MS" panose="030F0902030302020204" pitchFamily="66" charset="0"/>
              </a:rPr>
              <a:t>	</a:t>
            </a:r>
          </a:p>
          <a:p>
            <a:pPr eaLnBrk="1" hangingPunct="1">
              <a:lnSpc>
                <a:spcPct val="90000"/>
              </a:lnSpc>
              <a:buFont typeface="Wingdings" pitchFamily="2" charset="2"/>
              <a:buNone/>
            </a:pPr>
            <a:r>
              <a:rPr lang="it-IT" altLang="it-IT" sz="2400">
                <a:solidFill>
                  <a:srgbClr val="000099"/>
                </a:solidFill>
                <a:effectLst/>
                <a:latin typeface="Comic Sans MS" panose="030F0902030302020204" pitchFamily="66" charset="0"/>
              </a:rPr>
              <a:t>	The letter Y can be described as either a consonant when it occupies the edges (YET), and as a vowel when it acts as a vowel (MY).</a:t>
            </a:r>
          </a:p>
          <a:p>
            <a:pPr eaLnBrk="1" hangingPunct="1">
              <a:lnSpc>
                <a:spcPct val="90000"/>
              </a:lnSpc>
              <a:buFont typeface="Wingdings" pitchFamily="2" charset="2"/>
              <a:buNone/>
            </a:pPr>
            <a:r>
              <a:rPr lang="it-IT" altLang="it-IT" sz="2400">
                <a:solidFill>
                  <a:srgbClr val="000099"/>
                </a:solidFill>
                <a:effectLst/>
                <a:latin typeface="Comic Sans MS" panose="030F0902030302020204" pitchFamily="66" charset="0"/>
              </a:rPr>
              <a:t>	Vowels involve the vibration of the vocal cords (voicing), and their distinctive resonances are made by varying the shape of the mouth.</a:t>
            </a:r>
          </a:p>
          <a:p>
            <a:pPr eaLnBrk="1" hangingPunct="1">
              <a:lnSpc>
                <a:spcPct val="90000"/>
              </a:lnSpc>
              <a:buFont typeface="Wingdings" pitchFamily="2" charset="2"/>
              <a:buNone/>
            </a:pPr>
            <a:endParaRPr lang="en-GB" altLang="it-IT" sz="2400">
              <a:solidFill>
                <a:srgbClr val="000099"/>
              </a:solidFill>
              <a:effectLst/>
              <a:latin typeface="Comic Sans MS" panose="030F0902030302020204" pitchFamily="66" charset="0"/>
            </a:endParaRPr>
          </a:p>
          <a:p>
            <a:pPr eaLnBrk="1" hangingPunct="1">
              <a:lnSpc>
                <a:spcPct val="90000"/>
              </a:lnSpc>
              <a:buFont typeface="Wingdings" pitchFamily="2" charset="2"/>
              <a:buNone/>
            </a:pPr>
            <a:endParaRPr lang="en-GB" altLang="it-IT" sz="2400">
              <a:solidFill>
                <a:srgbClr val="0033CC"/>
              </a:solidFill>
              <a:effectLst/>
              <a:latin typeface="Comic Sans MS" panose="030F0902030302020204"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p:cTn id="7" dur="500" fill="hold"/>
                                        <p:tgtEl>
                                          <p:spTgt spid="1024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0243">
                                            <p:txEl>
                                              <p:pRg st="0" end="0"/>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0" end="0"/>
                                            </p:txEl>
                                          </p:spTgt>
                                        </p:tgtEl>
                                        <p:attrNameLst>
                                          <p:attrName>ppt_c</p:attrName>
                                        </p:attrNameLst>
                                      </p:cBhvr>
                                      <p:to>
                                        <a:srgbClr val="FFFF00"/>
                                      </p:to>
                                    </p:animClr>
                                  </p:sub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anim calcmode="lin" valueType="num">
                                      <p:cBhvr>
                                        <p:cTn id="13" dur="500" fill="hold"/>
                                        <p:tgtEl>
                                          <p:spTgt spid="1024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10243">
                                            <p:txEl>
                                              <p:pRg st="2" end="2"/>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2" end="2"/>
                                            </p:txEl>
                                          </p:spTgt>
                                        </p:tgtEl>
                                        <p:attrNameLst>
                                          <p:attrName>ppt_c</p:attrName>
                                        </p:attrNameLst>
                                      </p:cBhvr>
                                      <p:to>
                                        <a:srgbClr val="FFFF00"/>
                                      </p:to>
                                    </p:animClr>
                                  </p:subTnLst>
                                </p:cTn>
                              </p:par>
                            </p:childTnLst>
                          </p:cTn>
                        </p:par>
                      </p:childTnLst>
                    </p:cTn>
                  </p:par>
                  <p:par>
                    <p:cTn id="15" fill="hold" nodeType="clickPar">
                      <p:stCondLst>
                        <p:cond delay="indefinite"/>
                      </p:stCondLst>
                      <p:childTnLst>
                        <p:par>
                          <p:cTn id="16" fill="hold" nodeType="withGroup">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p:cTn id="19" dur="500" fill="hold"/>
                                        <p:tgtEl>
                                          <p:spTgt spid="1024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10243">
                                            <p:txEl>
                                              <p:pRg st="3" end="3"/>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3" end="3"/>
                                            </p:txEl>
                                          </p:spTgt>
                                        </p:tgtEl>
                                        <p:attrNameLst>
                                          <p:attrName>ppt_c</p:attrName>
                                        </p:attrNameLst>
                                      </p:cBhvr>
                                      <p:to>
                                        <a:srgbClr val="FFFF00"/>
                                      </p:to>
                                    </p:animClr>
                                  </p:subTnLst>
                                </p:cTn>
                              </p:par>
                            </p:childTnLst>
                          </p:cTn>
                        </p:par>
                      </p:childTnLst>
                    </p:cTn>
                  </p:par>
                  <p:par>
                    <p:cTn id="21" fill="hold" nodeType="clickPar">
                      <p:stCondLst>
                        <p:cond delay="indefinite"/>
                      </p:stCondLst>
                      <p:childTnLst>
                        <p:par>
                          <p:cTn id="22" fill="hold" nodeType="withGroup">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10243">
                                            <p:txEl>
                                              <p:pRg st="4" end="4"/>
                                            </p:txEl>
                                          </p:spTgt>
                                        </p:tgtEl>
                                        <p:attrNameLst>
                                          <p:attrName>style.visibility</p:attrName>
                                        </p:attrNameLst>
                                      </p:cBhvr>
                                      <p:to>
                                        <p:strVal val="visible"/>
                                      </p:to>
                                    </p:set>
                                    <p:anim calcmode="lin" valueType="num">
                                      <p:cBhvr>
                                        <p:cTn id="25" dur="500" fill="hold"/>
                                        <p:tgtEl>
                                          <p:spTgt spid="10243">
                                            <p:txEl>
                                              <p:pRg st="4" end="4"/>
                                            </p:txEl>
                                          </p:spTgt>
                                        </p:tgtEl>
                                        <p:attrNameLst>
                                          <p:attrName>ppt_w</p:attrName>
                                        </p:attrNameLst>
                                      </p:cBhvr>
                                      <p:tavLst>
                                        <p:tav tm="0">
                                          <p:val>
                                            <p:fltVal val="0"/>
                                          </p:val>
                                        </p:tav>
                                        <p:tav tm="100000">
                                          <p:val>
                                            <p:strVal val="#ppt_w"/>
                                          </p:val>
                                        </p:tav>
                                      </p:tavLst>
                                    </p:anim>
                                    <p:anim calcmode="lin" valueType="num">
                                      <p:cBhvr>
                                        <p:cTn id="26" dur="500" fill="hold"/>
                                        <p:tgtEl>
                                          <p:spTgt spid="10243">
                                            <p:txEl>
                                              <p:pRg st="4" end="4"/>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4" end="4"/>
                                            </p:txEl>
                                          </p:spTgt>
                                        </p:tgtEl>
                                        <p:attrNameLst>
                                          <p:attrName>ppt_c</p:attrName>
                                        </p:attrNameLst>
                                      </p:cBhvr>
                                      <p:to>
                                        <a:srgbClr val="FFFF00"/>
                                      </p:to>
                                    </p:animClr>
                                  </p:subTnLst>
                                </p:cTn>
                              </p:par>
                            </p:childTnLst>
                          </p:cTn>
                        </p:par>
                      </p:childTnLst>
                    </p:cTn>
                  </p:par>
                  <p:par>
                    <p:cTn id="27" fill="hold" nodeType="clickPar">
                      <p:stCondLst>
                        <p:cond delay="indefinite"/>
                      </p:stCondLst>
                      <p:childTnLst>
                        <p:par>
                          <p:cTn id="28" fill="hold" nodeType="withGroup">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10243">
                                            <p:txEl>
                                              <p:pRg st="5" end="5"/>
                                            </p:txEl>
                                          </p:spTgt>
                                        </p:tgtEl>
                                        <p:attrNameLst>
                                          <p:attrName>style.visibility</p:attrName>
                                        </p:attrNameLst>
                                      </p:cBhvr>
                                      <p:to>
                                        <p:strVal val="visible"/>
                                      </p:to>
                                    </p:set>
                                    <p:anim calcmode="lin" valueType="num">
                                      <p:cBhvr>
                                        <p:cTn id="31" dur="500" fill="hold"/>
                                        <p:tgtEl>
                                          <p:spTgt spid="10243">
                                            <p:txEl>
                                              <p:pRg st="5" end="5"/>
                                            </p:txEl>
                                          </p:spTgt>
                                        </p:tgtEl>
                                        <p:attrNameLst>
                                          <p:attrName>ppt_w</p:attrName>
                                        </p:attrNameLst>
                                      </p:cBhvr>
                                      <p:tavLst>
                                        <p:tav tm="0">
                                          <p:val>
                                            <p:fltVal val="0"/>
                                          </p:val>
                                        </p:tav>
                                        <p:tav tm="100000">
                                          <p:val>
                                            <p:strVal val="#ppt_w"/>
                                          </p:val>
                                        </p:tav>
                                      </p:tavLst>
                                    </p:anim>
                                    <p:anim calcmode="lin" valueType="num">
                                      <p:cBhvr>
                                        <p:cTn id="32" dur="500" fill="hold"/>
                                        <p:tgtEl>
                                          <p:spTgt spid="10243">
                                            <p:txEl>
                                              <p:pRg st="5" end="5"/>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5" end="5"/>
                                            </p:txEl>
                                          </p:spTgt>
                                        </p:tgtEl>
                                        <p:attrNameLst>
                                          <p:attrName>ppt_c</p:attrName>
                                        </p:attrNameLst>
                                      </p:cBhvr>
                                      <p:to>
                                        <a:srgbClr val="FFFF00"/>
                                      </p:to>
                                    </p:animClr>
                                  </p:subTnLst>
                                </p:cTn>
                              </p:par>
                            </p:childTnLst>
                          </p:cTn>
                        </p:par>
                      </p:childTnLst>
                    </p:cTn>
                  </p:par>
                  <p:par>
                    <p:cTn id="33" fill="hold" nodeType="clickPar">
                      <p:stCondLst>
                        <p:cond delay="indefinite"/>
                      </p:stCondLst>
                      <p:childTnLst>
                        <p:par>
                          <p:cTn id="34" fill="hold" nodeType="withGroup">
                            <p:stCondLst>
                              <p:cond delay="0"/>
                            </p:stCondLst>
                            <p:childTnLst>
                              <p:par>
                                <p:cTn id="35" presetID="17" presetClass="entr" presetSubtype="10" fill="hold" grpId="0" nodeType="clickEffect">
                                  <p:stCondLst>
                                    <p:cond delay="0"/>
                                  </p:stCondLst>
                                  <p:childTnLst>
                                    <p:set>
                                      <p:cBhvr>
                                        <p:cTn id="36" dur="1" fill="hold">
                                          <p:stCondLst>
                                            <p:cond delay="0"/>
                                          </p:stCondLst>
                                        </p:cTn>
                                        <p:tgtEl>
                                          <p:spTgt spid="10243">
                                            <p:txEl>
                                              <p:pRg st="6" end="6"/>
                                            </p:txEl>
                                          </p:spTgt>
                                        </p:tgtEl>
                                        <p:attrNameLst>
                                          <p:attrName>style.visibility</p:attrName>
                                        </p:attrNameLst>
                                      </p:cBhvr>
                                      <p:to>
                                        <p:strVal val="visible"/>
                                      </p:to>
                                    </p:set>
                                    <p:anim calcmode="lin" valueType="num">
                                      <p:cBhvr>
                                        <p:cTn id="37" dur="500" fill="hold"/>
                                        <p:tgtEl>
                                          <p:spTgt spid="10243">
                                            <p:txEl>
                                              <p:pRg st="6" end="6"/>
                                            </p:txEl>
                                          </p:spTgt>
                                        </p:tgtEl>
                                        <p:attrNameLst>
                                          <p:attrName>ppt_w</p:attrName>
                                        </p:attrNameLst>
                                      </p:cBhvr>
                                      <p:tavLst>
                                        <p:tav tm="0">
                                          <p:val>
                                            <p:fltVal val="0"/>
                                          </p:val>
                                        </p:tav>
                                        <p:tav tm="100000">
                                          <p:val>
                                            <p:strVal val="#ppt_w"/>
                                          </p:val>
                                        </p:tav>
                                      </p:tavLst>
                                    </p:anim>
                                    <p:anim calcmode="lin" valueType="num">
                                      <p:cBhvr>
                                        <p:cTn id="38" dur="500" fill="hold"/>
                                        <p:tgtEl>
                                          <p:spTgt spid="10243">
                                            <p:txEl>
                                              <p:pRg st="6" end="6"/>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6" end="6"/>
                                            </p:txEl>
                                          </p:spTgt>
                                        </p:tgtEl>
                                        <p:attrNameLst>
                                          <p:attrName>ppt_c</p:attrName>
                                        </p:attrNameLst>
                                      </p:cBhvr>
                                      <p:to>
                                        <a:srgbClr val="FFFF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a:extLst>
              <a:ext uri="{FF2B5EF4-FFF2-40B4-BE49-F238E27FC236}">
                <a16:creationId xmlns:a16="http://schemas.microsoft.com/office/drawing/2014/main" id="{907535DE-68F2-BA5E-91E3-626CCD395CA5}"/>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1AE29421-AE11-0040-AF79-F49E173FFC97}" type="slidenum">
              <a:rPr lang="it-IT" altLang="it-IT" smtClean="0"/>
              <a:pPr>
                <a:defRPr/>
              </a:pPr>
              <a:t>21</a:t>
            </a:fld>
            <a:endParaRPr lang="it-IT" altLang="it-IT"/>
          </a:p>
        </p:txBody>
      </p:sp>
      <p:sp>
        <p:nvSpPr>
          <p:cNvPr id="10242" name="Rectangle 2">
            <a:extLst>
              <a:ext uri="{FF2B5EF4-FFF2-40B4-BE49-F238E27FC236}">
                <a16:creationId xmlns:a16="http://schemas.microsoft.com/office/drawing/2014/main" id="{3FCADDA0-2BF9-3405-49E5-C428B42489E7}"/>
              </a:ext>
            </a:extLst>
          </p:cNvPr>
          <p:cNvSpPr>
            <a:spLocks noGrp="1" noChangeArrowheads="1"/>
          </p:cNvSpPr>
          <p:nvPr>
            <p:ph type="title"/>
          </p:nvPr>
        </p:nvSpPr>
        <p:spPr>
          <a:xfrm>
            <a:off x="395288" y="-171450"/>
            <a:ext cx="8229600" cy="1257300"/>
          </a:xfrm>
        </p:spPr>
        <p:txBody>
          <a:bodyPr/>
          <a:lstStyle/>
          <a:p>
            <a:pPr eaLnBrk="1" hangingPunct="1">
              <a:defRPr/>
            </a:pPr>
            <a:br>
              <a:rPr lang="it-IT" b="1" dirty="0">
                <a:solidFill>
                  <a:srgbClr val="FF0000"/>
                </a:solidFill>
              </a:rPr>
            </a:br>
            <a:r>
              <a:rPr lang="it-IT" b="1" dirty="0" err="1">
                <a:solidFill>
                  <a:srgbClr val="FF0000"/>
                </a:solidFill>
              </a:rPr>
              <a:t>Classification</a:t>
            </a:r>
            <a:r>
              <a:rPr lang="it-IT" b="1" dirty="0">
                <a:solidFill>
                  <a:srgbClr val="FF0000"/>
                </a:solidFill>
              </a:rPr>
              <a:t> of </a:t>
            </a:r>
            <a:r>
              <a:rPr lang="it-IT" b="1" dirty="0" err="1">
                <a:solidFill>
                  <a:srgbClr val="FF0000"/>
                </a:solidFill>
              </a:rPr>
              <a:t>vowels</a:t>
            </a:r>
            <a:br>
              <a:rPr lang="it-IT" b="1" dirty="0">
                <a:solidFill>
                  <a:srgbClr val="FF0000"/>
                </a:solidFill>
              </a:rPr>
            </a:br>
            <a:r>
              <a:rPr lang="it-IT" b="1" dirty="0" err="1">
                <a:solidFill>
                  <a:srgbClr val="FF0000"/>
                </a:solidFill>
              </a:rPr>
              <a:t>vowel</a:t>
            </a:r>
            <a:r>
              <a:rPr lang="it-IT" b="1" dirty="0">
                <a:solidFill>
                  <a:srgbClr val="FF0000"/>
                </a:solidFill>
              </a:rPr>
              <a:t> </a:t>
            </a:r>
            <a:r>
              <a:rPr lang="it-IT" b="1" dirty="0" err="1">
                <a:solidFill>
                  <a:srgbClr val="FF0000"/>
                </a:solidFill>
              </a:rPr>
              <a:t>quality</a:t>
            </a:r>
            <a:endParaRPr lang="it-IT" dirty="0"/>
          </a:p>
        </p:txBody>
      </p:sp>
      <p:sp>
        <p:nvSpPr>
          <p:cNvPr id="10243" name="Rectangle 3">
            <a:extLst>
              <a:ext uri="{FF2B5EF4-FFF2-40B4-BE49-F238E27FC236}">
                <a16:creationId xmlns:a16="http://schemas.microsoft.com/office/drawing/2014/main" id="{6C9AE240-2D3F-9A15-F46D-93C3F69C856E}"/>
              </a:ext>
            </a:extLst>
          </p:cNvPr>
          <p:cNvSpPr>
            <a:spLocks noGrp="1" noChangeArrowheads="1"/>
          </p:cNvSpPr>
          <p:nvPr>
            <p:ph type="body" idx="1"/>
          </p:nvPr>
        </p:nvSpPr>
        <p:spPr>
          <a:xfrm>
            <a:off x="0" y="981075"/>
            <a:ext cx="9145588" cy="5545138"/>
          </a:xfrm>
        </p:spPr>
        <p:txBody>
          <a:bodyPr/>
          <a:lstStyle/>
          <a:p>
            <a:pPr eaLnBrk="1" hangingPunct="1">
              <a:lnSpc>
                <a:spcPct val="90000"/>
              </a:lnSpc>
              <a:buFont typeface="Wingdings" pitchFamily="2" charset="2"/>
              <a:buNone/>
              <a:defRPr/>
            </a:pPr>
            <a:r>
              <a:rPr lang="en-GB" altLang="it-IT" sz="2400" dirty="0">
                <a:solidFill>
                  <a:srgbClr val="0033CC"/>
                </a:solidFill>
                <a:effectLst/>
                <a:latin typeface="Comic Sans MS" pitchFamily="66" charset="0"/>
              </a:rPr>
              <a:t>	</a:t>
            </a:r>
            <a:endParaRPr lang="en-GB" altLang="it-IT" sz="2400" dirty="0">
              <a:solidFill>
                <a:srgbClr val="000099"/>
              </a:solidFill>
              <a:effectLst/>
              <a:latin typeface="Comic Sans MS" pitchFamily="66" charset="0"/>
            </a:endParaRPr>
          </a:p>
          <a:p>
            <a:pPr eaLnBrk="1" hangingPunct="1">
              <a:lnSpc>
                <a:spcPct val="90000"/>
              </a:lnSpc>
              <a:buFont typeface="Wingdings" pitchFamily="2" charset="2"/>
              <a:buNone/>
              <a:defRPr/>
            </a:pPr>
            <a:r>
              <a:rPr lang="en-GB" altLang="it-IT" sz="2400" dirty="0">
                <a:solidFill>
                  <a:srgbClr val="0033CC"/>
                </a:solidFill>
                <a:effectLst/>
                <a:latin typeface="Comic Sans MS" pitchFamily="66" charset="0"/>
              </a:rPr>
              <a:t>	</a:t>
            </a:r>
          </a:p>
          <a:p>
            <a:pPr eaLnBrk="1" hangingPunct="1">
              <a:lnSpc>
                <a:spcPct val="90000"/>
              </a:lnSpc>
              <a:buFont typeface="Wingdings" pitchFamily="2" charset="2"/>
              <a:buNone/>
              <a:defRPr/>
            </a:pPr>
            <a:r>
              <a:rPr lang="en-GB" altLang="it-IT" sz="2400" dirty="0">
                <a:solidFill>
                  <a:srgbClr val="0033CC"/>
                </a:solidFill>
                <a:effectLst/>
                <a:latin typeface="Comic Sans MS" pitchFamily="66" charset="0"/>
              </a:rPr>
              <a:t>	Depending on the height of the tongue vowels can be classified into </a:t>
            </a:r>
            <a:r>
              <a:rPr lang="en-GB" altLang="it-IT" sz="2400" b="1" dirty="0">
                <a:solidFill>
                  <a:srgbClr val="0033CC"/>
                </a:solidFill>
                <a:effectLst/>
                <a:latin typeface="Comic Sans MS" pitchFamily="66" charset="0"/>
              </a:rPr>
              <a:t>high or (close), low (or open), mid vowels (half-close an half open):</a:t>
            </a:r>
          </a:p>
          <a:p>
            <a:pPr marL="457200" indent="-457200" eaLnBrk="1" hangingPunct="1">
              <a:lnSpc>
                <a:spcPct val="90000"/>
              </a:lnSpc>
              <a:buFont typeface="Wingdings" pitchFamily="2" charset="2"/>
              <a:buAutoNum type="arabicParenR"/>
              <a:defRPr/>
            </a:pPr>
            <a:r>
              <a:rPr lang="en-GB" altLang="it-IT" sz="2400" dirty="0">
                <a:solidFill>
                  <a:srgbClr val="0033CC"/>
                </a:solidFill>
                <a:effectLst/>
                <a:latin typeface="Comic Sans MS" pitchFamily="66" charset="0"/>
              </a:rPr>
              <a:t>When the front or the back  of the tongue is raised towards the roof of the mouth, the vowel is called </a:t>
            </a:r>
            <a:r>
              <a:rPr lang="en-GB" altLang="it-IT" sz="2400" b="1" dirty="0">
                <a:solidFill>
                  <a:srgbClr val="0033CC"/>
                </a:solidFill>
                <a:effectLst/>
                <a:latin typeface="Comic Sans MS" pitchFamily="66" charset="0"/>
              </a:rPr>
              <a:t>high (close),</a:t>
            </a:r>
            <a:r>
              <a:rPr lang="en-GB" altLang="it-IT" sz="2400" dirty="0">
                <a:solidFill>
                  <a:srgbClr val="0033CC"/>
                </a:solidFill>
                <a:effectLst/>
                <a:latin typeface="Comic Sans MS" pitchFamily="66" charset="0"/>
              </a:rPr>
              <a:t> (</a:t>
            </a:r>
            <a:r>
              <a:rPr lang="en-GB" altLang="it-IT" sz="2400" i="1" dirty="0">
                <a:solidFill>
                  <a:srgbClr val="0033CC"/>
                </a:solidFill>
                <a:effectLst/>
                <a:latin typeface="Comic Sans MS" pitchFamily="66" charset="0"/>
              </a:rPr>
              <a:t>pill, meet, look, soon</a:t>
            </a:r>
            <a:r>
              <a:rPr lang="en-GB" altLang="it-IT" sz="2400" dirty="0">
                <a:solidFill>
                  <a:srgbClr val="0033CC"/>
                </a:solidFill>
                <a:effectLst/>
                <a:latin typeface="Comic Sans MS" pitchFamily="66" charset="0"/>
              </a:rPr>
              <a:t>);</a:t>
            </a:r>
          </a:p>
          <a:p>
            <a:pPr marL="457200" indent="-457200" eaLnBrk="1" hangingPunct="1">
              <a:lnSpc>
                <a:spcPct val="90000"/>
              </a:lnSpc>
              <a:buFont typeface="Wingdings" pitchFamily="2" charset="2"/>
              <a:buAutoNum type="arabicParenR"/>
              <a:defRPr/>
            </a:pPr>
            <a:r>
              <a:rPr lang="en-GB" altLang="it-IT" sz="2400" dirty="0">
                <a:solidFill>
                  <a:srgbClr val="0033CC"/>
                </a:solidFill>
                <a:effectLst/>
                <a:latin typeface="Comic Sans MS" pitchFamily="66" charset="0"/>
              </a:rPr>
              <a:t> When the front or the back of the tongue is a low as possible, the vowel is called </a:t>
            </a:r>
            <a:r>
              <a:rPr lang="en-GB" altLang="it-IT" sz="2400" b="1" dirty="0">
                <a:solidFill>
                  <a:srgbClr val="0033CC"/>
                </a:solidFill>
                <a:effectLst/>
                <a:latin typeface="Comic Sans MS" pitchFamily="66" charset="0"/>
              </a:rPr>
              <a:t>low (or open) </a:t>
            </a:r>
            <a:r>
              <a:rPr lang="en-GB" altLang="it-IT" sz="2400" dirty="0">
                <a:solidFill>
                  <a:srgbClr val="0033CC"/>
                </a:solidFill>
                <a:effectLst/>
                <a:latin typeface="Comic Sans MS" pitchFamily="66" charset="0"/>
              </a:rPr>
              <a:t>(</a:t>
            </a:r>
            <a:r>
              <a:rPr lang="en-GB" altLang="it-IT" sz="2400" i="1" dirty="0">
                <a:solidFill>
                  <a:srgbClr val="0033CC"/>
                </a:solidFill>
                <a:effectLst/>
                <a:latin typeface="Comic Sans MS" pitchFamily="66" charset="0"/>
              </a:rPr>
              <a:t>land, star, or dog</a:t>
            </a:r>
            <a:r>
              <a:rPr lang="en-GB" altLang="it-IT" sz="2400" dirty="0">
                <a:solidFill>
                  <a:srgbClr val="0033CC"/>
                </a:solidFill>
                <a:effectLst/>
                <a:latin typeface="Comic Sans MS" pitchFamily="66" charset="0"/>
              </a:rPr>
              <a:t>); </a:t>
            </a:r>
          </a:p>
          <a:p>
            <a:pPr marL="457200" indent="-457200" eaLnBrk="1" hangingPunct="1">
              <a:lnSpc>
                <a:spcPct val="90000"/>
              </a:lnSpc>
              <a:buFont typeface="Wingdings" pitchFamily="2" charset="2"/>
              <a:buAutoNum type="arabicParenR"/>
              <a:defRPr/>
            </a:pPr>
            <a:r>
              <a:rPr lang="en-GB" altLang="it-IT" sz="2400" dirty="0">
                <a:solidFill>
                  <a:srgbClr val="0033CC"/>
                </a:solidFill>
                <a:effectLst/>
                <a:latin typeface="Comic Sans MS" pitchFamily="66" charset="0"/>
              </a:rPr>
              <a:t>When the tongue occupies an intermediate position between the high and the low, the vowel is called </a:t>
            </a:r>
            <a:r>
              <a:rPr lang="en-GB" altLang="it-IT" sz="2400" b="1" dirty="0">
                <a:solidFill>
                  <a:srgbClr val="0033CC"/>
                </a:solidFill>
                <a:effectLst/>
                <a:latin typeface="Comic Sans MS" pitchFamily="66" charset="0"/>
              </a:rPr>
              <a:t>mid (half-close and half open)</a:t>
            </a:r>
            <a:r>
              <a:rPr lang="en-GB" altLang="it-IT" sz="2400" dirty="0">
                <a:solidFill>
                  <a:srgbClr val="0033CC"/>
                </a:solidFill>
                <a:effectLst/>
                <a:latin typeface="Comic Sans MS" pitchFamily="66" charset="0"/>
              </a:rPr>
              <a:t>  (</a:t>
            </a:r>
            <a:r>
              <a:rPr lang="en-GB" altLang="it-IT" sz="2400" i="1" dirty="0">
                <a:solidFill>
                  <a:srgbClr val="0033CC"/>
                </a:solidFill>
                <a:effectLst/>
                <a:latin typeface="Comic Sans MS" pitchFamily="66" charset="0"/>
              </a:rPr>
              <a:t>get,</a:t>
            </a:r>
            <a:r>
              <a:rPr lang="en-GB" altLang="it-IT" sz="2400" dirty="0">
                <a:solidFill>
                  <a:srgbClr val="0033CC"/>
                </a:solidFill>
                <a:effectLst/>
                <a:latin typeface="Comic Sans MS" pitchFamily="66" charset="0"/>
              </a:rPr>
              <a:t> or the unstressed </a:t>
            </a:r>
            <a:r>
              <a:rPr lang="en-GB" altLang="it-IT" sz="2400" i="1" dirty="0">
                <a:solidFill>
                  <a:srgbClr val="0033CC"/>
                </a:solidFill>
                <a:effectLst/>
                <a:latin typeface="Comic Sans MS" pitchFamily="66" charset="0"/>
              </a:rPr>
              <a:t>about)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p:cTn id="7" dur="500" fill="hold"/>
                                        <p:tgtEl>
                                          <p:spTgt spid="1024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0243">
                                            <p:txEl>
                                              <p:pRg st="0" end="0"/>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0" end="0"/>
                                            </p:txEl>
                                          </p:spTgt>
                                        </p:tgtEl>
                                        <p:attrNameLst>
                                          <p:attrName>ppt_c</p:attrName>
                                        </p:attrNameLst>
                                      </p:cBhvr>
                                      <p:to>
                                        <a:srgbClr val="FFFF00"/>
                                      </p:to>
                                    </p:animClr>
                                  </p:sub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p:cTn id="13" dur="500" fill="hold"/>
                                        <p:tgtEl>
                                          <p:spTgt spid="1024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10243">
                                            <p:txEl>
                                              <p:pRg st="1" end="1"/>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1" end="1"/>
                                            </p:txEl>
                                          </p:spTgt>
                                        </p:tgtEl>
                                        <p:attrNameLst>
                                          <p:attrName>ppt_c</p:attrName>
                                        </p:attrNameLst>
                                      </p:cBhvr>
                                      <p:to>
                                        <a:srgbClr val="FFFF00"/>
                                      </p:to>
                                    </p:animClr>
                                  </p:sub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p:cTn id="19" dur="500" fill="hold"/>
                                        <p:tgtEl>
                                          <p:spTgt spid="1024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10243">
                                            <p:txEl>
                                              <p:pRg st="2" end="2"/>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2" end="2"/>
                                            </p:txEl>
                                          </p:spTgt>
                                        </p:tgtEl>
                                        <p:attrNameLst>
                                          <p:attrName>ppt_c</p:attrName>
                                        </p:attrNameLst>
                                      </p:cBhvr>
                                      <p:to>
                                        <a:srgbClr val="FFFF00"/>
                                      </p:to>
                                    </p:animClr>
                                  </p:subTnLst>
                                </p:cTn>
                              </p:par>
                            </p:childTnLst>
                          </p:cTn>
                        </p:par>
                      </p:childTnLst>
                    </p:cTn>
                  </p:par>
                  <p:par>
                    <p:cTn id="21" fill="hold" nodeType="clickPar">
                      <p:stCondLst>
                        <p:cond delay="indefinite"/>
                      </p:stCondLst>
                      <p:childTnLst>
                        <p:par>
                          <p:cTn id="22" fill="hold" nodeType="withGroup">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p:cTn id="25" dur="500" fill="hold"/>
                                        <p:tgtEl>
                                          <p:spTgt spid="1024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10243">
                                            <p:txEl>
                                              <p:pRg st="3" end="3"/>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3" end="3"/>
                                            </p:txEl>
                                          </p:spTgt>
                                        </p:tgtEl>
                                        <p:attrNameLst>
                                          <p:attrName>ppt_c</p:attrName>
                                        </p:attrNameLst>
                                      </p:cBhvr>
                                      <p:to>
                                        <a:srgbClr val="FFFF00"/>
                                      </p:to>
                                    </p:animClr>
                                  </p:subTnLst>
                                </p:cTn>
                              </p:par>
                            </p:childTnLst>
                          </p:cTn>
                        </p:par>
                      </p:childTnLst>
                    </p:cTn>
                  </p:par>
                  <p:par>
                    <p:cTn id="27" fill="hold" nodeType="clickPar">
                      <p:stCondLst>
                        <p:cond delay="indefinite"/>
                      </p:stCondLst>
                      <p:childTnLst>
                        <p:par>
                          <p:cTn id="28" fill="hold" nodeType="withGroup">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p:cTn id="31" dur="500" fill="hold"/>
                                        <p:tgtEl>
                                          <p:spTgt spid="1024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10243">
                                            <p:txEl>
                                              <p:pRg st="4" end="4"/>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4" end="4"/>
                                            </p:txEl>
                                          </p:spTgt>
                                        </p:tgtEl>
                                        <p:attrNameLst>
                                          <p:attrName>ppt_c</p:attrName>
                                        </p:attrNameLst>
                                      </p:cBhvr>
                                      <p:to>
                                        <a:srgbClr val="FFFF00"/>
                                      </p:to>
                                    </p:animClr>
                                  </p:subTnLst>
                                </p:cTn>
                              </p:par>
                            </p:childTnLst>
                          </p:cTn>
                        </p:par>
                      </p:childTnLst>
                    </p:cTn>
                  </p:par>
                  <p:par>
                    <p:cTn id="33" fill="hold" nodeType="clickPar">
                      <p:stCondLst>
                        <p:cond delay="indefinite"/>
                      </p:stCondLst>
                      <p:childTnLst>
                        <p:par>
                          <p:cTn id="34" fill="hold" nodeType="withGroup">
                            <p:stCondLst>
                              <p:cond delay="0"/>
                            </p:stCondLst>
                            <p:childTnLst>
                              <p:par>
                                <p:cTn id="35" presetID="17" presetClass="entr" presetSubtype="10"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 calcmode="lin" valueType="num">
                                      <p:cBhvr>
                                        <p:cTn id="37" dur="500" fill="hold"/>
                                        <p:tgtEl>
                                          <p:spTgt spid="1024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10243">
                                            <p:txEl>
                                              <p:pRg st="5" end="5"/>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5" end="5"/>
                                            </p:txEl>
                                          </p:spTgt>
                                        </p:tgtEl>
                                        <p:attrNameLst>
                                          <p:attrName>ppt_c</p:attrName>
                                        </p:attrNameLst>
                                      </p:cBhvr>
                                      <p:to>
                                        <a:srgbClr val="FFFF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a:extLst>
              <a:ext uri="{FF2B5EF4-FFF2-40B4-BE49-F238E27FC236}">
                <a16:creationId xmlns:a16="http://schemas.microsoft.com/office/drawing/2014/main" id="{8E6C8DBC-8F18-1D9B-AF34-D6EFFB284AB3}"/>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C45D54D6-998E-8442-B582-DE96CBF1DC5E}" type="slidenum">
              <a:rPr lang="it-IT" altLang="it-IT" smtClean="0"/>
              <a:pPr>
                <a:defRPr/>
              </a:pPr>
              <a:t>22</a:t>
            </a:fld>
            <a:endParaRPr lang="it-IT" altLang="it-IT"/>
          </a:p>
        </p:txBody>
      </p:sp>
      <p:sp>
        <p:nvSpPr>
          <p:cNvPr id="10242" name="Rectangle 2">
            <a:extLst>
              <a:ext uri="{FF2B5EF4-FFF2-40B4-BE49-F238E27FC236}">
                <a16:creationId xmlns:a16="http://schemas.microsoft.com/office/drawing/2014/main" id="{29727956-2774-2D40-014B-9070D3A955CB}"/>
              </a:ext>
            </a:extLst>
          </p:cNvPr>
          <p:cNvSpPr>
            <a:spLocks noGrp="1" noChangeArrowheads="1"/>
          </p:cNvSpPr>
          <p:nvPr>
            <p:ph type="title"/>
          </p:nvPr>
        </p:nvSpPr>
        <p:spPr>
          <a:xfrm>
            <a:off x="395288" y="-171450"/>
            <a:ext cx="8229600" cy="1257300"/>
          </a:xfrm>
        </p:spPr>
        <p:txBody>
          <a:bodyPr/>
          <a:lstStyle/>
          <a:p>
            <a:pPr eaLnBrk="1" hangingPunct="1">
              <a:defRPr/>
            </a:pPr>
            <a:r>
              <a:rPr lang="it-IT" b="1" dirty="0" err="1">
                <a:solidFill>
                  <a:srgbClr val="FF0000"/>
                </a:solidFill>
              </a:rPr>
              <a:t>Classification</a:t>
            </a:r>
            <a:r>
              <a:rPr lang="it-IT" b="1" dirty="0">
                <a:solidFill>
                  <a:srgbClr val="FF0000"/>
                </a:solidFill>
              </a:rPr>
              <a:t> </a:t>
            </a:r>
            <a:r>
              <a:rPr lang="it-IT" b="1" dirty="0" err="1">
                <a:solidFill>
                  <a:srgbClr val="FF0000"/>
                </a:solidFill>
              </a:rPr>
              <a:t>of</a:t>
            </a:r>
            <a:r>
              <a:rPr lang="it-IT" b="1" dirty="0">
                <a:solidFill>
                  <a:srgbClr val="FF0000"/>
                </a:solidFill>
              </a:rPr>
              <a:t> </a:t>
            </a:r>
            <a:r>
              <a:rPr lang="it-IT" b="1" dirty="0" err="1">
                <a:solidFill>
                  <a:srgbClr val="FF0000"/>
                </a:solidFill>
              </a:rPr>
              <a:t>vowels</a:t>
            </a:r>
            <a:endParaRPr lang="it-IT" dirty="0"/>
          </a:p>
        </p:txBody>
      </p:sp>
      <p:sp>
        <p:nvSpPr>
          <p:cNvPr id="10243" name="Rectangle 3">
            <a:extLst>
              <a:ext uri="{FF2B5EF4-FFF2-40B4-BE49-F238E27FC236}">
                <a16:creationId xmlns:a16="http://schemas.microsoft.com/office/drawing/2014/main" id="{04700D86-451F-02EF-54DC-C698A37C5451}"/>
              </a:ext>
            </a:extLst>
          </p:cNvPr>
          <p:cNvSpPr>
            <a:spLocks noGrp="1" noChangeArrowheads="1"/>
          </p:cNvSpPr>
          <p:nvPr>
            <p:ph type="body" idx="1"/>
          </p:nvPr>
        </p:nvSpPr>
        <p:spPr>
          <a:xfrm>
            <a:off x="0" y="981075"/>
            <a:ext cx="9145588" cy="5545138"/>
          </a:xfrm>
        </p:spPr>
        <p:txBody>
          <a:bodyPr/>
          <a:lstStyle/>
          <a:p>
            <a:pPr eaLnBrk="1" hangingPunct="1">
              <a:lnSpc>
                <a:spcPct val="90000"/>
              </a:lnSpc>
              <a:buFont typeface="Wingdings" pitchFamily="2" charset="2"/>
              <a:buNone/>
              <a:defRPr/>
            </a:pPr>
            <a:r>
              <a:rPr lang="en-GB" altLang="it-IT" sz="2400" dirty="0">
                <a:solidFill>
                  <a:srgbClr val="0033CC"/>
                </a:solidFill>
                <a:effectLst/>
                <a:latin typeface="Comic Sans MS" pitchFamily="66" charset="0"/>
              </a:rPr>
              <a:t>	Depending on the part of the tongue that is raised most vowels are classified into </a:t>
            </a:r>
            <a:r>
              <a:rPr lang="en-GB" altLang="it-IT" sz="2400" b="1" dirty="0">
                <a:solidFill>
                  <a:srgbClr val="0033CC"/>
                </a:solidFill>
                <a:effectLst/>
                <a:latin typeface="Comic Sans MS" pitchFamily="66" charset="0"/>
              </a:rPr>
              <a:t>front, back and central.</a:t>
            </a:r>
          </a:p>
          <a:p>
            <a:pPr eaLnBrk="1" hangingPunct="1">
              <a:lnSpc>
                <a:spcPct val="90000"/>
              </a:lnSpc>
              <a:buFont typeface="Wingdings" pitchFamily="2" charset="2"/>
              <a:buNone/>
              <a:defRPr/>
            </a:pPr>
            <a:endParaRPr lang="en-GB" altLang="it-IT" sz="2400" b="1" dirty="0">
              <a:solidFill>
                <a:srgbClr val="0033CC"/>
              </a:solidFill>
              <a:effectLst/>
              <a:latin typeface="Comic Sans MS" pitchFamily="66" charset="0"/>
            </a:endParaRPr>
          </a:p>
          <a:p>
            <a:pPr marL="457200" indent="-457200" eaLnBrk="1" hangingPunct="1">
              <a:lnSpc>
                <a:spcPct val="90000"/>
              </a:lnSpc>
              <a:buFont typeface="Wingdings" pitchFamily="2" charset="2"/>
              <a:buAutoNum type="arabicParenR"/>
              <a:defRPr/>
            </a:pPr>
            <a:r>
              <a:rPr lang="en-GB" altLang="it-IT" sz="2400" dirty="0">
                <a:solidFill>
                  <a:srgbClr val="0033CC"/>
                </a:solidFill>
                <a:effectLst/>
                <a:latin typeface="Comic Sans MS" pitchFamily="66" charset="0"/>
              </a:rPr>
              <a:t>When the front part of the tongue is raised towards the hard palate, the vowel is called </a:t>
            </a:r>
            <a:r>
              <a:rPr lang="en-GB" altLang="it-IT" sz="2400" b="1" dirty="0">
                <a:solidFill>
                  <a:srgbClr val="0033CC"/>
                </a:solidFill>
                <a:effectLst/>
                <a:latin typeface="Comic Sans MS" pitchFamily="66" charset="0"/>
              </a:rPr>
              <a:t>front (meet, get, land);</a:t>
            </a:r>
          </a:p>
          <a:p>
            <a:pPr marL="457200" indent="-457200" eaLnBrk="1" hangingPunct="1">
              <a:lnSpc>
                <a:spcPct val="90000"/>
              </a:lnSpc>
              <a:buFont typeface="Wingdings" pitchFamily="2" charset="2"/>
              <a:buAutoNum type="arabicParenR"/>
              <a:defRPr/>
            </a:pPr>
            <a:r>
              <a:rPr lang="en-GB" altLang="it-IT" sz="2400" dirty="0">
                <a:solidFill>
                  <a:srgbClr val="0033CC"/>
                </a:solidFill>
                <a:effectLst/>
                <a:latin typeface="Comic Sans MS" pitchFamily="66" charset="0"/>
              </a:rPr>
              <a:t> When the front part of the tongue  is raised towards the back part of  the soft palate, the vowel is called</a:t>
            </a:r>
            <a:r>
              <a:rPr lang="en-GB" altLang="it-IT" sz="2400" b="1" dirty="0">
                <a:solidFill>
                  <a:srgbClr val="0033CC"/>
                </a:solidFill>
                <a:effectLst/>
                <a:latin typeface="Comic Sans MS" pitchFamily="66" charset="0"/>
              </a:rPr>
              <a:t> back (soon , dog);</a:t>
            </a:r>
          </a:p>
          <a:p>
            <a:pPr marL="457200" indent="-457200" eaLnBrk="1" hangingPunct="1">
              <a:lnSpc>
                <a:spcPct val="90000"/>
              </a:lnSpc>
              <a:buFont typeface="Wingdings" pitchFamily="2" charset="2"/>
              <a:buAutoNum type="arabicParenR"/>
              <a:defRPr/>
            </a:pPr>
            <a:r>
              <a:rPr lang="en-GB" altLang="it-IT" sz="2400" dirty="0">
                <a:solidFill>
                  <a:srgbClr val="0033CC"/>
                </a:solidFill>
                <a:effectLst/>
                <a:latin typeface="Comic Sans MS" pitchFamily="66" charset="0"/>
              </a:rPr>
              <a:t> When the from part of the tongue is raised towards  the back part of the hard palate, the  vowel is called </a:t>
            </a:r>
            <a:r>
              <a:rPr lang="en-GB" altLang="it-IT" sz="2400" b="1" dirty="0">
                <a:solidFill>
                  <a:srgbClr val="0033CC"/>
                </a:solidFill>
                <a:effectLst/>
                <a:latin typeface="Comic Sans MS" pitchFamily="66" charset="0"/>
              </a:rPr>
              <a:t>central (about, nurse); </a:t>
            </a:r>
          </a:p>
          <a:p>
            <a:pPr marL="457200" indent="-457200" eaLnBrk="1" hangingPunct="1">
              <a:lnSpc>
                <a:spcPct val="90000"/>
              </a:lnSpc>
              <a:buFont typeface="Wingdings" pitchFamily="2" charset="2"/>
              <a:buNone/>
              <a:defRPr/>
            </a:pPr>
            <a:endParaRPr lang="en-GB" altLang="it-IT" sz="2400" dirty="0">
              <a:solidFill>
                <a:srgbClr val="0033CC"/>
              </a:solidFill>
              <a:effectLst/>
              <a:latin typeface="Comic Sans MS" pitchFamily="66" charset="0"/>
            </a:endParaRPr>
          </a:p>
          <a:p>
            <a:pPr eaLnBrk="1" hangingPunct="1">
              <a:lnSpc>
                <a:spcPct val="90000"/>
              </a:lnSpc>
              <a:buFont typeface="Wingdings" pitchFamily="2" charset="2"/>
              <a:buNone/>
              <a:defRPr/>
            </a:pPr>
            <a:endParaRPr lang="en-GB" altLang="it-IT" sz="2400" dirty="0">
              <a:solidFill>
                <a:srgbClr val="000099"/>
              </a:solidFill>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p:cTn id="7" dur="500" fill="hold"/>
                                        <p:tgtEl>
                                          <p:spTgt spid="1024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0243">
                                            <p:txEl>
                                              <p:pRg st="0" end="0"/>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0" end="0"/>
                                            </p:txEl>
                                          </p:spTgt>
                                        </p:tgtEl>
                                        <p:attrNameLst>
                                          <p:attrName>ppt_c</p:attrName>
                                        </p:attrNameLst>
                                      </p:cBhvr>
                                      <p:to>
                                        <a:srgbClr val="FFFF00"/>
                                      </p:to>
                                    </p:animClr>
                                  </p:sub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anim calcmode="lin" valueType="num">
                                      <p:cBhvr>
                                        <p:cTn id="13" dur="500" fill="hold"/>
                                        <p:tgtEl>
                                          <p:spTgt spid="1024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10243">
                                            <p:txEl>
                                              <p:pRg st="2" end="2"/>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2" end="2"/>
                                            </p:txEl>
                                          </p:spTgt>
                                        </p:tgtEl>
                                        <p:attrNameLst>
                                          <p:attrName>ppt_c</p:attrName>
                                        </p:attrNameLst>
                                      </p:cBhvr>
                                      <p:to>
                                        <a:srgbClr val="FFFF00"/>
                                      </p:to>
                                    </p:animClr>
                                  </p:subTnLst>
                                </p:cTn>
                              </p:par>
                            </p:childTnLst>
                          </p:cTn>
                        </p:par>
                      </p:childTnLst>
                    </p:cTn>
                  </p:par>
                  <p:par>
                    <p:cTn id="15" fill="hold" nodeType="clickPar">
                      <p:stCondLst>
                        <p:cond delay="indefinite"/>
                      </p:stCondLst>
                      <p:childTnLst>
                        <p:par>
                          <p:cTn id="16" fill="hold" nodeType="withGroup">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p:cTn id="19" dur="500" fill="hold"/>
                                        <p:tgtEl>
                                          <p:spTgt spid="1024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10243">
                                            <p:txEl>
                                              <p:pRg st="3" end="3"/>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3" end="3"/>
                                            </p:txEl>
                                          </p:spTgt>
                                        </p:tgtEl>
                                        <p:attrNameLst>
                                          <p:attrName>ppt_c</p:attrName>
                                        </p:attrNameLst>
                                      </p:cBhvr>
                                      <p:to>
                                        <a:srgbClr val="FFFF00"/>
                                      </p:to>
                                    </p:animClr>
                                  </p:subTnLst>
                                </p:cTn>
                              </p:par>
                            </p:childTnLst>
                          </p:cTn>
                        </p:par>
                      </p:childTnLst>
                    </p:cTn>
                  </p:par>
                  <p:par>
                    <p:cTn id="21" fill="hold" nodeType="clickPar">
                      <p:stCondLst>
                        <p:cond delay="indefinite"/>
                      </p:stCondLst>
                      <p:childTnLst>
                        <p:par>
                          <p:cTn id="22" fill="hold" nodeType="withGroup">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10243">
                                            <p:txEl>
                                              <p:pRg st="4" end="4"/>
                                            </p:txEl>
                                          </p:spTgt>
                                        </p:tgtEl>
                                        <p:attrNameLst>
                                          <p:attrName>style.visibility</p:attrName>
                                        </p:attrNameLst>
                                      </p:cBhvr>
                                      <p:to>
                                        <p:strVal val="visible"/>
                                      </p:to>
                                    </p:set>
                                    <p:anim calcmode="lin" valueType="num">
                                      <p:cBhvr>
                                        <p:cTn id="25" dur="500" fill="hold"/>
                                        <p:tgtEl>
                                          <p:spTgt spid="10243">
                                            <p:txEl>
                                              <p:pRg st="4" end="4"/>
                                            </p:txEl>
                                          </p:spTgt>
                                        </p:tgtEl>
                                        <p:attrNameLst>
                                          <p:attrName>ppt_w</p:attrName>
                                        </p:attrNameLst>
                                      </p:cBhvr>
                                      <p:tavLst>
                                        <p:tav tm="0">
                                          <p:val>
                                            <p:fltVal val="0"/>
                                          </p:val>
                                        </p:tav>
                                        <p:tav tm="100000">
                                          <p:val>
                                            <p:strVal val="#ppt_w"/>
                                          </p:val>
                                        </p:tav>
                                      </p:tavLst>
                                    </p:anim>
                                    <p:anim calcmode="lin" valueType="num">
                                      <p:cBhvr>
                                        <p:cTn id="26" dur="500" fill="hold"/>
                                        <p:tgtEl>
                                          <p:spTgt spid="10243">
                                            <p:txEl>
                                              <p:pRg st="4" end="4"/>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4" end="4"/>
                                            </p:txEl>
                                          </p:spTgt>
                                        </p:tgtEl>
                                        <p:attrNameLst>
                                          <p:attrName>ppt_c</p:attrName>
                                        </p:attrNameLst>
                                      </p:cBhvr>
                                      <p:to>
                                        <a:srgbClr val="FFFF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a:extLst>
              <a:ext uri="{FF2B5EF4-FFF2-40B4-BE49-F238E27FC236}">
                <a16:creationId xmlns:a16="http://schemas.microsoft.com/office/drawing/2014/main" id="{2949F0D4-9858-553E-5A6C-BDC84B4BB619}"/>
              </a:ext>
            </a:extLst>
          </p:cNvPr>
          <p:cNvSpPr>
            <a:spLocks noGrp="1"/>
          </p:cNvSpPr>
          <p:nvPr>
            <p:ph type="sldNum" sz="quarter" idx="12"/>
          </p:nvPr>
        </p:nvSpPr>
        <p:spPr/>
        <p:txBody>
          <a:bodyPr/>
          <a:lstStyle>
            <a:lvl1pPr>
              <a:spcBef>
                <a:spcPct val="20000"/>
              </a:spcBef>
              <a:buClr>
                <a:schemeClr val="hlink"/>
              </a:buClr>
              <a:buSzPct val="70000"/>
              <a:buFont typeface="Wingdings" pitchFamily="2" charset="2"/>
              <a:buChar char="u"/>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lr>
                <a:schemeClr val="tx2"/>
              </a:buClr>
              <a:buSzPct val="70000"/>
              <a:buFont typeface="Wingdings" pitchFamily="2" charset="2"/>
              <a:buChar char="u"/>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lr>
                <a:schemeClr val="folHlink"/>
              </a:buClr>
              <a:buSzPct val="70000"/>
              <a:buFont typeface="Wingdings"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9pPr>
          </a:lstStyle>
          <a:p>
            <a:pPr>
              <a:spcBef>
                <a:spcPct val="0"/>
              </a:spcBef>
              <a:buClrTx/>
              <a:buSzTx/>
              <a:buFontTx/>
              <a:buNone/>
              <a:defRPr/>
            </a:pPr>
            <a:fld id="{75128F88-510C-0943-896F-423929EBBFC2}" type="slidenum">
              <a:rPr lang="it-IT" altLang="it-IT" sz="1200" smtClean="0"/>
              <a:pPr>
                <a:spcBef>
                  <a:spcPct val="0"/>
                </a:spcBef>
                <a:buClrTx/>
                <a:buSzTx/>
                <a:buFontTx/>
                <a:buNone/>
                <a:defRPr/>
              </a:pPr>
              <a:t>23</a:t>
            </a:fld>
            <a:endParaRPr lang="it-IT" altLang="it-IT" sz="1200"/>
          </a:p>
        </p:txBody>
      </p:sp>
      <p:sp>
        <p:nvSpPr>
          <p:cNvPr id="10242" name="Rectangle 2">
            <a:extLst>
              <a:ext uri="{FF2B5EF4-FFF2-40B4-BE49-F238E27FC236}">
                <a16:creationId xmlns:a16="http://schemas.microsoft.com/office/drawing/2014/main" id="{70D80704-7F7D-2FBF-8E6E-730A495FD58F}"/>
              </a:ext>
            </a:extLst>
          </p:cNvPr>
          <p:cNvSpPr>
            <a:spLocks noGrp="1" noChangeArrowheads="1"/>
          </p:cNvSpPr>
          <p:nvPr>
            <p:ph type="title"/>
          </p:nvPr>
        </p:nvSpPr>
        <p:spPr/>
        <p:txBody>
          <a:bodyPr/>
          <a:lstStyle/>
          <a:p>
            <a:pPr eaLnBrk="1" hangingPunct="1">
              <a:defRPr/>
            </a:pPr>
            <a:r>
              <a:rPr lang="it-IT" b="1" dirty="0" err="1">
                <a:solidFill>
                  <a:srgbClr val="FF0000"/>
                </a:solidFill>
              </a:rPr>
              <a:t>Describing</a:t>
            </a:r>
            <a:r>
              <a:rPr lang="it-IT" b="1" dirty="0">
                <a:solidFill>
                  <a:srgbClr val="FF0000"/>
                </a:solidFill>
              </a:rPr>
              <a:t> </a:t>
            </a:r>
            <a:r>
              <a:rPr lang="it-IT" b="1" dirty="0" err="1">
                <a:solidFill>
                  <a:srgbClr val="FF0000"/>
                </a:solidFill>
              </a:rPr>
              <a:t>vowels</a:t>
            </a:r>
            <a:endParaRPr lang="it-IT" dirty="0"/>
          </a:p>
        </p:txBody>
      </p:sp>
      <p:sp>
        <p:nvSpPr>
          <p:cNvPr id="10243" name="Rectangle 3">
            <a:extLst>
              <a:ext uri="{FF2B5EF4-FFF2-40B4-BE49-F238E27FC236}">
                <a16:creationId xmlns:a16="http://schemas.microsoft.com/office/drawing/2014/main" id="{E62B7892-3E90-50E7-5050-72EFE93C2C9D}"/>
              </a:ext>
            </a:extLst>
          </p:cNvPr>
          <p:cNvSpPr>
            <a:spLocks noGrp="1" noChangeArrowheads="1"/>
          </p:cNvSpPr>
          <p:nvPr>
            <p:ph type="body" idx="1"/>
          </p:nvPr>
        </p:nvSpPr>
        <p:spPr>
          <a:xfrm>
            <a:off x="468313" y="1268413"/>
            <a:ext cx="8351837" cy="5184775"/>
          </a:xfrm>
        </p:spPr>
        <p:txBody>
          <a:bodyPr/>
          <a:lstStyle/>
          <a:p>
            <a:pPr eaLnBrk="1" hangingPunct="1">
              <a:lnSpc>
                <a:spcPct val="90000"/>
              </a:lnSpc>
              <a:buFont typeface="Wingdings" pitchFamily="2" charset="2"/>
              <a:buNone/>
            </a:pPr>
            <a:r>
              <a:rPr lang="en-GB" altLang="it-IT" sz="2400">
                <a:solidFill>
                  <a:srgbClr val="0033CC"/>
                </a:solidFill>
                <a:effectLst/>
                <a:latin typeface="Comic Sans MS" panose="030F0902030302020204" pitchFamily="66" charset="0"/>
              </a:rPr>
              <a:t>	</a:t>
            </a:r>
            <a:endParaRPr lang="en-GB" altLang="it-IT" sz="2400">
              <a:solidFill>
                <a:srgbClr val="000099"/>
              </a:solidFill>
              <a:effectLst/>
              <a:latin typeface="Comic Sans MS" panose="030F0902030302020204" pitchFamily="66" charset="0"/>
            </a:endParaRPr>
          </a:p>
          <a:p>
            <a:pPr eaLnBrk="1" hangingPunct="1">
              <a:lnSpc>
                <a:spcPct val="90000"/>
              </a:lnSpc>
              <a:buFont typeface="Wingdings" pitchFamily="2" charset="2"/>
              <a:buNone/>
            </a:pPr>
            <a:endParaRPr lang="en-GB" altLang="it-IT" sz="2400">
              <a:solidFill>
                <a:srgbClr val="0033CC"/>
              </a:solidFill>
              <a:effectLst/>
              <a:latin typeface="Comic Sans MS" panose="030F0902030302020204" pitchFamily="66" charset="0"/>
            </a:endParaRPr>
          </a:p>
        </p:txBody>
      </p:sp>
      <p:pic>
        <p:nvPicPr>
          <p:cNvPr id="45060" name="Picture 2">
            <a:extLst>
              <a:ext uri="{FF2B5EF4-FFF2-40B4-BE49-F238E27FC236}">
                <a16:creationId xmlns:a16="http://schemas.microsoft.com/office/drawing/2014/main" id="{147236E1-81D8-CE65-EE2C-31903AE6A8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0"/>
            <a:ext cx="903605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p:cTn id="7" dur="500" fill="hold"/>
                                        <p:tgtEl>
                                          <p:spTgt spid="1024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0243">
                                            <p:txEl>
                                              <p:pRg st="0" end="0"/>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0" end="0"/>
                                            </p:txEl>
                                          </p:spTgt>
                                        </p:tgtEl>
                                        <p:attrNameLst>
                                          <p:attrName>ppt_c</p:attrName>
                                        </p:attrNameLst>
                                      </p:cBhvr>
                                      <p:to>
                                        <a:srgbClr val="FFFF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a:extLst>
              <a:ext uri="{FF2B5EF4-FFF2-40B4-BE49-F238E27FC236}">
                <a16:creationId xmlns:a16="http://schemas.microsoft.com/office/drawing/2014/main" id="{0599C8EF-4C23-228B-2C42-A9F188D3A5B5}"/>
              </a:ext>
            </a:extLst>
          </p:cNvPr>
          <p:cNvSpPr>
            <a:spLocks noGrp="1"/>
          </p:cNvSpPr>
          <p:nvPr>
            <p:ph type="sldNum" sz="quarter" idx="12"/>
          </p:nvPr>
        </p:nvSpPr>
        <p:spPr/>
        <p:txBody>
          <a:bodyPr/>
          <a:lstStyle>
            <a:lvl1pPr>
              <a:spcBef>
                <a:spcPct val="20000"/>
              </a:spcBef>
              <a:buClr>
                <a:schemeClr val="hlink"/>
              </a:buClr>
              <a:buSzPct val="70000"/>
              <a:buFont typeface="Wingdings" pitchFamily="2" charset="2"/>
              <a:buChar char="u"/>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lr>
                <a:schemeClr val="tx2"/>
              </a:buClr>
              <a:buSzPct val="70000"/>
              <a:buFont typeface="Wingdings" pitchFamily="2" charset="2"/>
              <a:buChar char="u"/>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lr>
                <a:schemeClr val="folHlink"/>
              </a:buClr>
              <a:buSzPct val="70000"/>
              <a:buFont typeface="Wingdings"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9pPr>
          </a:lstStyle>
          <a:p>
            <a:pPr>
              <a:spcBef>
                <a:spcPct val="0"/>
              </a:spcBef>
              <a:buClrTx/>
              <a:buSzTx/>
              <a:buFontTx/>
              <a:buNone/>
              <a:defRPr/>
            </a:pPr>
            <a:fld id="{2F645FE6-105E-8042-9E56-AEC7D2DC4AD5}" type="slidenum">
              <a:rPr lang="it-IT" altLang="it-IT" sz="1200" smtClean="0"/>
              <a:pPr>
                <a:spcBef>
                  <a:spcPct val="0"/>
                </a:spcBef>
                <a:buClrTx/>
                <a:buSzTx/>
                <a:buFontTx/>
                <a:buNone/>
                <a:defRPr/>
              </a:pPr>
              <a:t>24</a:t>
            </a:fld>
            <a:endParaRPr lang="it-IT" altLang="it-IT" sz="1200"/>
          </a:p>
        </p:txBody>
      </p:sp>
      <p:sp>
        <p:nvSpPr>
          <p:cNvPr id="10242" name="Rectangle 2">
            <a:extLst>
              <a:ext uri="{FF2B5EF4-FFF2-40B4-BE49-F238E27FC236}">
                <a16:creationId xmlns:a16="http://schemas.microsoft.com/office/drawing/2014/main" id="{855FA5FA-C2FC-A079-09C8-EB3207583A29}"/>
              </a:ext>
            </a:extLst>
          </p:cNvPr>
          <p:cNvSpPr>
            <a:spLocks noGrp="1" noChangeArrowheads="1"/>
          </p:cNvSpPr>
          <p:nvPr>
            <p:ph type="title"/>
          </p:nvPr>
        </p:nvSpPr>
        <p:spPr/>
        <p:txBody>
          <a:bodyPr/>
          <a:lstStyle/>
          <a:p>
            <a:pPr algn="l" eaLnBrk="1" hangingPunct="1">
              <a:defRPr/>
            </a:pPr>
            <a:r>
              <a:rPr lang="it-IT" b="1" dirty="0" err="1">
                <a:solidFill>
                  <a:srgbClr val="FF0000"/>
                </a:solidFill>
              </a:rPr>
              <a:t>Describing</a:t>
            </a:r>
            <a:r>
              <a:rPr lang="it-IT" b="1" dirty="0">
                <a:solidFill>
                  <a:srgbClr val="FF0000"/>
                </a:solidFill>
              </a:rPr>
              <a:t> </a:t>
            </a:r>
            <a:r>
              <a:rPr lang="it-IT" b="1" dirty="0" err="1">
                <a:solidFill>
                  <a:srgbClr val="FF0000"/>
                </a:solidFill>
              </a:rPr>
              <a:t>vowels</a:t>
            </a:r>
            <a:br>
              <a:rPr lang="it-IT" b="1" dirty="0">
                <a:solidFill>
                  <a:srgbClr val="FF0000"/>
                </a:solidFill>
              </a:rPr>
            </a:br>
            <a:endParaRPr lang="it-IT" dirty="0"/>
          </a:p>
        </p:txBody>
      </p:sp>
      <p:sp>
        <p:nvSpPr>
          <p:cNvPr id="10243" name="Rectangle 3">
            <a:extLst>
              <a:ext uri="{FF2B5EF4-FFF2-40B4-BE49-F238E27FC236}">
                <a16:creationId xmlns:a16="http://schemas.microsoft.com/office/drawing/2014/main" id="{5EF18292-1FA5-95D5-72FB-5AAC9FC5FB87}"/>
              </a:ext>
            </a:extLst>
          </p:cNvPr>
          <p:cNvSpPr>
            <a:spLocks noGrp="1" noChangeArrowheads="1"/>
          </p:cNvSpPr>
          <p:nvPr>
            <p:ph type="body" idx="1"/>
          </p:nvPr>
        </p:nvSpPr>
        <p:spPr>
          <a:xfrm>
            <a:off x="0" y="1268413"/>
            <a:ext cx="8820150" cy="5184775"/>
          </a:xfrm>
        </p:spPr>
        <p:txBody>
          <a:bodyPr/>
          <a:lstStyle/>
          <a:p>
            <a:pPr eaLnBrk="1" hangingPunct="1">
              <a:lnSpc>
                <a:spcPct val="90000"/>
              </a:lnSpc>
              <a:buFont typeface="Wingdings" pitchFamily="2" charset="2"/>
              <a:buNone/>
            </a:pPr>
            <a:r>
              <a:rPr lang="en-GB" altLang="it-IT" sz="2400">
                <a:solidFill>
                  <a:srgbClr val="0033CC"/>
                </a:solidFill>
                <a:effectLst/>
                <a:latin typeface="Comic Sans MS" panose="030F0902030302020204" pitchFamily="66" charset="0"/>
              </a:rPr>
              <a:t>	</a:t>
            </a:r>
            <a:endParaRPr lang="en-GB" altLang="it-IT" sz="2400">
              <a:solidFill>
                <a:srgbClr val="000099"/>
              </a:solidFill>
              <a:effectLst/>
              <a:latin typeface="Comic Sans MS" panose="030F0902030302020204" pitchFamily="66" charset="0"/>
            </a:endParaRPr>
          </a:p>
          <a:p>
            <a:pPr eaLnBrk="1" hangingPunct="1">
              <a:lnSpc>
                <a:spcPct val="90000"/>
              </a:lnSpc>
              <a:buFont typeface="Wingdings" pitchFamily="2" charset="2"/>
              <a:buNone/>
            </a:pPr>
            <a:r>
              <a:rPr lang="en-GB" altLang="it-IT" sz="2800">
                <a:solidFill>
                  <a:srgbClr val="0033CC"/>
                </a:solidFill>
                <a:effectLst/>
                <a:latin typeface="Comic Sans MS" panose="030F0902030302020204" pitchFamily="66" charset="0"/>
              </a:rPr>
              <a:t>Length is a very important factor in phonology, symbolized by /:/</a:t>
            </a:r>
          </a:p>
          <a:p>
            <a:pPr eaLnBrk="1" hangingPunct="1">
              <a:lnSpc>
                <a:spcPct val="90000"/>
              </a:lnSpc>
              <a:buFont typeface="Wingdings" pitchFamily="2" charset="2"/>
              <a:buNone/>
            </a:pPr>
            <a:endParaRPr lang="en-GB" altLang="it-IT" sz="2800">
              <a:solidFill>
                <a:srgbClr val="0033CC"/>
              </a:solidFill>
              <a:effectLst/>
              <a:latin typeface="Comic Sans MS" panose="030F0902030302020204" pitchFamily="66" charset="0"/>
            </a:endParaRPr>
          </a:p>
          <a:p>
            <a:pPr eaLnBrk="1" hangingPunct="1">
              <a:lnSpc>
                <a:spcPct val="90000"/>
              </a:lnSpc>
              <a:buFont typeface="Wingdings" pitchFamily="2" charset="2"/>
              <a:buNone/>
            </a:pPr>
            <a:r>
              <a:rPr lang="en-GB" altLang="it-IT" sz="2800">
                <a:solidFill>
                  <a:srgbClr val="0033CC"/>
                </a:solidFill>
                <a:effectLst/>
                <a:latin typeface="Comic Sans MS" panose="030F0902030302020204" pitchFamily="66" charset="0"/>
              </a:rPr>
              <a:t>SIT	</a:t>
            </a:r>
            <a:r>
              <a:rPr lang="it-IT" altLang="it-IT" sz="2800">
                <a:solidFill>
                  <a:srgbClr val="000099"/>
                </a:solidFill>
                <a:effectLst/>
              </a:rPr>
              <a:t>[sɪt]</a:t>
            </a:r>
            <a:r>
              <a:rPr lang="en-GB" altLang="it-IT" sz="2800">
                <a:solidFill>
                  <a:srgbClr val="0033CC"/>
                </a:solidFill>
                <a:effectLst/>
                <a:latin typeface="Comic Sans MS" panose="030F0902030302020204" pitchFamily="66" charset="0"/>
              </a:rPr>
              <a:t>	SEAT	</a:t>
            </a:r>
            <a:r>
              <a:rPr lang="it-IT" altLang="it-IT" sz="2800">
                <a:solidFill>
                  <a:srgbClr val="000099"/>
                </a:solidFill>
                <a:effectLst/>
              </a:rPr>
              <a:t>[sɪːt]</a:t>
            </a:r>
            <a:endParaRPr lang="en-GB" altLang="it-IT" sz="2800">
              <a:solidFill>
                <a:srgbClr val="000099"/>
              </a:solidFill>
              <a:effectLst/>
              <a:latin typeface="Comic Sans MS" panose="030F0902030302020204" pitchFamily="66" charset="0"/>
            </a:endParaRPr>
          </a:p>
          <a:p>
            <a:pPr eaLnBrk="1" hangingPunct="1">
              <a:lnSpc>
                <a:spcPct val="90000"/>
              </a:lnSpc>
              <a:buFont typeface="Wingdings" pitchFamily="2" charset="2"/>
              <a:buNone/>
            </a:pPr>
            <a:endParaRPr lang="en-GB" altLang="it-IT" sz="2800">
              <a:solidFill>
                <a:srgbClr val="0033CC"/>
              </a:solidFill>
              <a:effectLst/>
              <a:latin typeface="Comic Sans MS" panose="030F0902030302020204" pitchFamily="66" charset="0"/>
            </a:endParaRPr>
          </a:p>
          <a:p>
            <a:pPr eaLnBrk="1" hangingPunct="1">
              <a:lnSpc>
                <a:spcPct val="90000"/>
              </a:lnSpc>
              <a:buFont typeface="Wingdings" pitchFamily="2" charset="2"/>
              <a:buNone/>
            </a:pPr>
            <a:r>
              <a:rPr lang="en-GB" altLang="it-IT" sz="2800">
                <a:solidFill>
                  <a:srgbClr val="0033CC"/>
                </a:solidFill>
                <a:effectLst/>
                <a:latin typeface="Comic Sans MS" panose="030F0902030302020204" pitchFamily="66" charset="0"/>
              </a:rPr>
              <a:t>	From the point of view of length, diphthongs are like long vowels, but the first part of a diphthong in English is much longer and louder than the second.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p:cTn id="7" dur="500" fill="hold"/>
                                        <p:tgtEl>
                                          <p:spTgt spid="1024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0243">
                                            <p:txEl>
                                              <p:pRg st="0" end="0"/>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0" end="0"/>
                                            </p:txEl>
                                          </p:spTgt>
                                        </p:tgtEl>
                                        <p:attrNameLst>
                                          <p:attrName>ppt_c</p:attrName>
                                        </p:attrNameLst>
                                      </p:cBhvr>
                                      <p:to>
                                        <a:srgbClr val="FFFF00"/>
                                      </p:to>
                                    </p:animClr>
                                  </p:sub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p:cTn id="13" dur="500" fill="hold"/>
                                        <p:tgtEl>
                                          <p:spTgt spid="1024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10243">
                                            <p:txEl>
                                              <p:pRg st="1" end="1"/>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1" end="1"/>
                                            </p:txEl>
                                          </p:spTgt>
                                        </p:tgtEl>
                                        <p:attrNameLst>
                                          <p:attrName>ppt_c</p:attrName>
                                        </p:attrNameLst>
                                      </p:cBhvr>
                                      <p:to>
                                        <a:srgbClr val="FFFF00"/>
                                      </p:to>
                                    </p:animClr>
                                  </p:subTnLst>
                                </p:cTn>
                              </p:par>
                            </p:childTnLst>
                          </p:cTn>
                        </p:par>
                      </p:childTnLst>
                    </p:cTn>
                  </p:par>
                  <p:par>
                    <p:cTn id="15" fill="hold" nodeType="clickPar">
                      <p:stCondLst>
                        <p:cond delay="indefinite"/>
                      </p:stCondLst>
                      <p:childTnLst>
                        <p:par>
                          <p:cTn id="16" fill="hold" nodeType="withGroup">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p:cTn id="19" dur="500" fill="hold"/>
                                        <p:tgtEl>
                                          <p:spTgt spid="1024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10243">
                                            <p:txEl>
                                              <p:pRg st="3" end="3"/>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3" end="3"/>
                                            </p:txEl>
                                          </p:spTgt>
                                        </p:tgtEl>
                                        <p:attrNameLst>
                                          <p:attrName>ppt_c</p:attrName>
                                        </p:attrNameLst>
                                      </p:cBhvr>
                                      <p:to>
                                        <a:srgbClr val="FFFF00"/>
                                      </p:to>
                                    </p:animClr>
                                  </p:subTnLst>
                                </p:cTn>
                              </p:par>
                            </p:childTnLst>
                          </p:cTn>
                        </p:par>
                      </p:childTnLst>
                    </p:cTn>
                  </p:par>
                  <p:par>
                    <p:cTn id="21" fill="hold" nodeType="clickPar">
                      <p:stCondLst>
                        <p:cond delay="indefinite"/>
                      </p:stCondLst>
                      <p:childTnLst>
                        <p:par>
                          <p:cTn id="22" fill="hold" nodeType="withGroup">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10243">
                                            <p:txEl>
                                              <p:pRg st="5" end="5"/>
                                            </p:txEl>
                                          </p:spTgt>
                                        </p:tgtEl>
                                        <p:attrNameLst>
                                          <p:attrName>style.visibility</p:attrName>
                                        </p:attrNameLst>
                                      </p:cBhvr>
                                      <p:to>
                                        <p:strVal val="visible"/>
                                      </p:to>
                                    </p:set>
                                    <p:anim calcmode="lin" valueType="num">
                                      <p:cBhvr>
                                        <p:cTn id="25" dur="500" fill="hold"/>
                                        <p:tgtEl>
                                          <p:spTgt spid="10243">
                                            <p:txEl>
                                              <p:pRg st="5" end="5"/>
                                            </p:txEl>
                                          </p:spTgt>
                                        </p:tgtEl>
                                        <p:attrNameLst>
                                          <p:attrName>ppt_w</p:attrName>
                                        </p:attrNameLst>
                                      </p:cBhvr>
                                      <p:tavLst>
                                        <p:tav tm="0">
                                          <p:val>
                                            <p:fltVal val="0"/>
                                          </p:val>
                                        </p:tav>
                                        <p:tav tm="100000">
                                          <p:val>
                                            <p:strVal val="#ppt_w"/>
                                          </p:val>
                                        </p:tav>
                                      </p:tavLst>
                                    </p:anim>
                                    <p:anim calcmode="lin" valueType="num">
                                      <p:cBhvr>
                                        <p:cTn id="26" dur="500" fill="hold"/>
                                        <p:tgtEl>
                                          <p:spTgt spid="10243">
                                            <p:txEl>
                                              <p:pRg st="5" end="5"/>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5" end="5"/>
                                            </p:txEl>
                                          </p:spTgt>
                                        </p:tgtEl>
                                        <p:attrNameLst>
                                          <p:attrName>ppt_c</p:attrName>
                                        </p:attrNameLst>
                                      </p:cBhvr>
                                      <p:to>
                                        <a:srgbClr val="FFFF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a:extLst>
              <a:ext uri="{FF2B5EF4-FFF2-40B4-BE49-F238E27FC236}">
                <a16:creationId xmlns:a16="http://schemas.microsoft.com/office/drawing/2014/main" id="{413D8123-82CA-9367-F6EC-FBEAB65A971F}"/>
              </a:ext>
            </a:extLst>
          </p:cNvPr>
          <p:cNvSpPr>
            <a:spLocks noGrp="1"/>
          </p:cNvSpPr>
          <p:nvPr>
            <p:ph type="sldNum" sz="quarter" idx="12"/>
          </p:nvPr>
        </p:nvSpPr>
        <p:spPr/>
        <p:txBody>
          <a:bodyPr/>
          <a:lstStyle>
            <a:lvl1pPr>
              <a:spcBef>
                <a:spcPct val="20000"/>
              </a:spcBef>
              <a:buClr>
                <a:schemeClr val="hlink"/>
              </a:buClr>
              <a:buSzPct val="70000"/>
              <a:buFont typeface="Wingdings" pitchFamily="2" charset="2"/>
              <a:buChar char="u"/>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lr>
                <a:schemeClr val="tx2"/>
              </a:buClr>
              <a:buSzPct val="70000"/>
              <a:buFont typeface="Wingdings" pitchFamily="2" charset="2"/>
              <a:buChar char="u"/>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lr>
                <a:schemeClr val="folHlink"/>
              </a:buClr>
              <a:buSzPct val="70000"/>
              <a:buFont typeface="Wingdings"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9pPr>
          </a:lstStyle>
          <a:p>
            <a:pPr>
              <a:spcBef>
                <a:spcPct val="0"/>
              </a:spcBef>
              <a:buClrTx/>
              <a:buSzTx/>
              <a:buFontTx/>
              <a:buNone/>
              <a:defRPr/>
            </a:pPr>
            <a:fld id="{1AC9BDF4-7E49-DA4C-8366-899ECA8D7173}" type="slidenum">
              <a:rPr lang="it-IT" altLang="it-IT" sz="1200" smtClean="0"/>
              <a:pPr>
                <a:spcBef>
                  <a:spcPct val="0"/>
                </a:spcBef>
                <a:buClrTx/>
                <a:buSzTx/>
                <a:buFontTx/>
                <a:buNone/>
                <a:defRPr/>
              </a:pPr>
              <a:t>25</a:t>
            </a:fld>
            <a:endParaRPr lang="it-IT" altLang="it-IT" sz="1200"/>
          </a:p>
        </p:txBody>
      </p:sp>
      <p:sp>
        <p:nvSpPr>
          <p:cNvPr id="10242" name="Rectangle 2">
            <a:extLst>
              <a:ext uri="{FF2B5EF4-FFF2-40B4-BE49-F238E27FC236}">
                <a16:creationId xmlns:a16="http://schemas.microsoft.com/office/drawing/2014/main" id="{E57840B8-5D27-5B7A-1DE6-F4D0340BFED2}"/>
              </a:ext>
            </a:extLst>
          </p:cNvPr>
          <p:cNvSpPr>
            <a:spLocks noGrp="1" noChangeArrowheads="1"/>
          </p:cNvSpPr>
          <p:nvPr>
            <p:ph type="title"/>
          </p:nvPr>
        </p:nvSpPr>
        <p:spPr/>
        <p:txBody>
          <a:bodyPr/>
          <a:lstStyle/>
          <a:p>
            <a:pPr eaLnBrk="1" hangingPunct="1">
              <a:defRPr/>
            </a:pPr>
            <a:r>
              <a:rPr lang="it-IT" b="1">
                <a:solidFill>
                  <a:srgbClr val="FF0000"/>
                </a:solidFill>
              </a:rPr>
              <a:t>The sounds of English</a:t>
            </a:r>
            <a:endParaRPr lang="it-IT"/>
          </a:p>
        </p:txBody>
      </p:sp>
      <p:sp>
        <p:nvSpPr>
          <p:cNvPr id="10243" name="Rectangle 3">
            <a:extLst>
              <a:ext uri="{FF2B5EF4-FFF2-40B4-BE49-F238E27FC236}">
                <a16:creationId xmlns:a16="http://schemas.microsoft.com/office/drawing/2014/main" id="{4EF6F775-A79C-9EF7-8565-041119320E54}"/>
              </a:ext>
            </a:extLst>
          </p:cNvPr>
          <p:cNvSpPr>
            <a:spLocks noGrp="1" noChangeArrowheads="1"/>
          </p:cNvSpPr>
          <p:nvPr>
            <p:ph type="body" idx="1"/>
          </p:nvPr>
        </p:nvSpPr>
        <p:spPr>
          <a:xfrm>
            <a:off x="107950" y="1268413"/>
            <a:ext cx="8351838" cy="5184775"/>
          </a:xfrm>
        </p:spPr>
        <p:txBody>
          <a:bodyPr/>
          <a:lstStyle/>
          <a:p>
            <a:pPr marL="0" indent="0" eaLnBrk="1" hangingPunct="1">
              <a:lnSpc>
                <a:spcPct val="90000"/>
              </a:lnSpc>
              <a:buFont typeface="Wingdings" pitchFamily="2" charset="2"/>
              <a:buNone/>
            </a:pPr>
            <a:endParaRPr lang="en-GB" altLang="it-IT" sz="2400" b="1">
              <a:solidFill>
                <a:srgbClr val="000000"/>
              </a:solidFill>
              <a:effectLst/>
              <a:latin typeface="Comic Sans MS" panose="030F0902030302020204" pitchFamily="66" charset="0"/>
            </a:endParaRPr>
          </a:p>
          <a:p>
            <a:pPr marL="0" indent="0" eaLnBrk="1" hangingPunct="1">
              <a:lnSpc>
                <a:spcPct val="90000"/>
              </a:lnSpc>
              <a:buFont typeface="Wingdings" pitchFamily="2" charset="2"/>
              <a:buNone/>
            </a:pPr>
            <a:r>
              <a:rPr lang="en-GB" altLang="it-IT" b="1">
                <a:solidFill>
                  <a:srgbClr val="000000"/>
                </a:solidFill>
                <a:effectLst/>
                <a:latin typeface="Comic Sans MS" panose="030F0902030302020204" pitchFamily="66" charset="0"/>
              </a:rPr>
              <a:t>THE PHONETIC ALPHABET  DISTINGUISHES ALL PHONEMES IN WRITING.</a:t>
            </a:r>
          </a:p>
          <a:p>
            <a:pPr marL="0" indent="0" eaLnBrk="1" hangingPunct="1">
              <a:lnSpc>
                <a:spcPct val="90000"/>
              </a:lnSpc>
              <a:buFont typeface="Wingdings" pitchFamily="2" charset="2"/>
              <a:buNone/>
            </a:pPr>
            <a:endParaRPr lang="en-GB" altLang="it-IT" b="1">
              <a:solidFill>
                <a:srgbClr val="000000"/>
              </a:solidFill>
              <a:effectLst/>
              <a:latin typeface="Comic Sans MS" panose="030F0902030302020204" pitchFamily="66" charset="0"/>
            </a:endParaRPr>
          </a:p>
          <a:p>
            <a:pPr marL="0" indent="0" eaLnBrk="1" hangingPunct="1">
              <a:lnSpc>
                <a:spcPct val="90000"/>
              </a:lnSpc>
              <a:buFont typeface="Wingdings" pitchFamily="2" charset="2"/>
              <a:buNone/>
            </a:pPr>
            <a:endParaRPr lang="en-GB" altLang="it-IT">
              <a:solidFill>
                <a:srgbClr val="0033CC"/>
              </a:solidFill>
              <a:effectLst/>
              <a:latin typeface="Comic Sans MS" panose="030F0902030302020204" pitchFamily="66" charset="0"/>
            </a:endParaRPr>
          </a:p>
          <a:p>
            <a:pPr marL="0" indent="0" eaLnBrk="1" hangingPunct="1">
              <a:lnSpc>
                <a:spcPct val="90000"/>
              </a:lnSpc>
              <a:buFont typeface="Wingdings" pitchFamily="2" charset="2"/>
              <a:buNone/>
            </a:pPr>
            <a:r>
              <a:rPr lang="en-GB" altLang="it-IT">
                <a:solidFill>
                  <a:srgbClr val="0033CC"/>
                </a:solidFill>
                <a:effectLst/>
                <a:latin typeface="Comic Sans MS" panose="030F0902030302020204" pitchFamily="66" charset="0"/>
              </a:rPr>
              <a:t>The International Phonetic Alphabet (IPA) provides a writing symbol for any linguistic sound of any world language.</a:t>
            </a:r>
            <a:endParaRPr lang="it-IT" altLang="it-IT">
              <a:solidFill>
                <a:srgbClr val="0033CC"/>
              </a:solidFill>
              <a:effectLst/>
              <a:latin typeface="Comic Sans MS" panose="030F0902030302020204" pitchFamily="66" charset="0"/>
            </a:endParaRPr>
          </a:p>
          <a:p>
            <a:pPr marL="0" indent="0" eaLnBrk="1" hangingPunct="1">
              <a:lnSpc>
                <a:spcPct val="90000"/>
              </a:lnSpc>
              <a:buFont typeface="Wingdings" pitchFamily="2" charset="2"/>
              <a:buNone/>
            </a:pPr>
            <a:endParaRPr lang="en-GB" altLang="it-IT">
              <a:solidFill>
                <a:srgbClr val="0033CC"/>
              </a:solidFill>
              <a:effectLst/>
              <a:latin typeface="Comic Sans MS" panose="030F0902030302020204"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 calcmode="lin" valueType="num">
                                      <p:cBhvr>
                                        <p:cTn id="7" dur="500" fill="hold"/>
                                        <p:tgtEl>
                                          <p:spTgt spid="1024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10243">
                                            <p:txEl>
                                              <p:pRg st="1" end="1"/>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1" end="1"/>
                                            </p:txEl>
                                          </p:spTgt>
                                        </p:tgtEl>
                                        <p:attrNameLst>
                                          <p:attrName>ppt_c</p:attrName>
                                        </p:attrNameLst>
                                      </p:cBhvr>
                                      <p:to>
                                        <a:srgbClr val="FFFF00"/>
                                      </p:to>
                                    </p:animClr>
                                  </p:sub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10243">
                                            <p:txEl>
                                              <p:pRg st="4" end="4"/>
                                            </p:txEl>
                                          </p:spTgt>
                                        </p:tgtEl>
                                        <p:attrNameLst>
                                          <p:attrName>style.visibility</p:attrName>
                                        </p:attrNameLst>
                                      </p:cBhvr>
                                      <p:to>
                                        <p:strVal val="visible"/>
                                      </p:to>
                                    </p:set>
                                    <p:anim calcmode="lin" valueType="num">
                                      <p:cBhvr>
                                        <p:cTn id="13" dur="500" fill="hold"/>
                                        <p:tgtEl>
                                          <p:spTgt spid="10243">
                                            <p:txEl>
                                              <p:pRg st="4" end="4"/>
                                            </p:txEl>
                                          </p:spTgt>
                                        </p:tgtEl>
                                        <p:attrNameLst>
                                          <p:attrName>ppt_w</p:attrName>
                                        </p:attrNameLst>
                                      </p:cBhvr>
                                      <p:tavLst>
                                        <p:tav tm="0">
                                          <p:val>
                                            <p:fltVal val="0"/>
                                          </p:val>
                                        </p:tav>
                                        <p:tav tm="100000">
                                          <p:val>
                                            <p:strVal val="#ppt_w"/>
                                          </p:val>
                                        </p:tav>
                                      </p:tavLst>
                                    </p:anim>
                                    <p:anim calcmode="lin" valueType="num">
                                      <p:cBhvr>
                                        <p:cTn id="14" dur="500" fill="hold"/>
                                        <p:tgtEl>
                                          <p:spTgt spid="10243">
                                            <p:txEl>
                                              <p:pRg st="4" end="4"/>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10243">
                                            <p:txEl>
                                              <p:pRg st="4" end="4"/>
                                            </p:txEl>
                                          </p:spTgt>
                                        </p:tgtEl>
                                        <p:attrNameLst>
                                          <p:attrName>ppt_c</p:attrName>
                                        </p:attrNameLst>
                                      </p:cBhvr>
                                      <p:to>
                                        <a:srgbClr val="FFFF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EE221FDD-8775-1534-9A08-482DD3CBFEEF}"/>
              </a:ext>
            </a:extLst>
          </p:cNvPr>
          <p:cNvSpPr>
            <a:spLocks noGrp="1"/>
          </p:cNvSpPr>
          <p:nvPr>
            <p:ph type="sldNum" sz="quarter" idx="12"/>
          </p:nvPr>
        </p:nvSpPr>
        <p:spPr/>
        <p:txBody>
          <a:bodyPr/>
          <a:lstStyle>
            <a:lvl1pPr>
              <a:spcBef>
                <a:spcPct val="20000"/>
              </a:spcBef>
              <a:buClr>
                <a:schemeClr val="hlink"/>
              </a:buClr>
              <a:buSzPct val="70000"/>
              <a:buFont typeface="Wingdings" pitchFamily="2" charset="2"/>
              <a:buChar char="u"/>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lr>
                <a:schemeClr val="tx2"/>
              </a:buClr>
              <a:buSzPct val="70000"/>
              <a:buFont typeface="Wingdings" pitchFamily="2" charset="2"/>
              <a:buChar char="u"/>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lr>
                <a:schemeClr val="folHlink"/>
              </a:buClr>
              <a:buSzPct val="70000"/>
              <a:buFont typeface="Wingdings"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9pPr>
          </a:lstStyle>
          <a:p>
            <a:pPr>
              <a:spcBef>
                <a:spcPct val="0"/>
              </a:spcBef>
              <a:buClrTx/>
              <a:buSzTx/>
              <a:buFontTx/>
              <a:buNone/>
              <a:defRPr/>
            </a:pPr>
            <a:fld id="{049FCBBF-556F-3247-94BF-BA19F72AB990}" type="slidenum">
              <a:rPr lang="it-IT" altLang="it-IT" sz="1200" smtClean="0"/>
              <a:pPr>
                <a:spcBef>
                  <a:spcPct val="0"/>
                </a:spcBef>
                <a:buClrTx/>
                <a:buSzTx/>
                <a:buFontTx/>
                <a:buNone/>
                <a:defRPr/>
              </a:pPr>
              <a:t>26</a:t>
            </a:fld>
            <a:endParaRPr lang="it-IT" altLang="it-IT" sz="1200"/>
          </a:p>
        </p:txBody>
      </p:sp>
      <p:sp>
        <p:nvSpPr>
          <p:cNvPr id="74756" name="Rectangle 4">
            <a:extLst>
              <a:ext uri="{FF2B5EF4-FFF2-40B4-BE49-F238E27FC236}">
                <a16:creationId xmlns:a16="http://schemas.microsoft.com/office/drawing/2014/main" id="{32338695-355C-B648-3F58-B67A229F10B4}"/>
              </a:ext>
            </a:extLst>
          </p:cNvPr>
          <p:cNvSpPr>
            <a:spLocks noGrp="1" noChangeArrowheads="1"/>
          </p:cNvSpPr>
          <p:nvPr>
            <p:ph type="title" idx="4294967295"/>
          </p:nvPr>
        </p:nvSpPr>
        <p:spPr>
          <a:xfrm>
            <a:off x="250825" y="0"/>
            <a:ext cx="8785225" cy="6597650"/>
          </a:xfrm>
        </p:spPr>
        <p:txBody>
          <a:bodyPr/>
          <a:lstStyle/>
          <a:p>
            <a:pPr algn="just" eaLnBrk="1" hangingPunct="1">
              <a:lnSpc>
                <a:spcPct val="125000"/>
              </a:lnSpc>
              <a:defRPr/>
            </a:pPr>
            <a:br>
              <a:rPr lang="it-IT" sz="5400" dirty="0">
                <a:solidFill>
                  <a:srgbClr val="FF0000"/>
                </a:solidFill>
              </a:rPr>
            </a:br>
            <a:br>
              <a:rPr lang="it-IT" sz="5400" dirty="0">
                <a:solidFill>
                  <a:srgbClr val="FF0000"/>
                </a:solidFill>
              </a:rPr>
            </a:br>
            <a:br>
              <a:rPr lang="it-IT" sz="5400" dirty="0">
                <a:solidFill>
                  <a:srgbClr val="FF0000"/>
                </a:solidFill>
              </a:rPr>
            </a:br>
            <a:br>
              <a:rPr lang="it-IT" sz="5400" dirty="0">
                <a:solidFill>
                  <a:srgbClr val="FF0000"/>
                </a:solidFill>
              </a:rPr>
            </a:br>
            <a:r>
              <a:rPr lang="it-IT" sz="5400" dirty="0">
                <a:solidFill>
                  <a:srgbClr val="FF0000"/>
                </a:solidFill>
              </a:rPr>
              <a:t>The International </a:t>
            </a:r>
            <a:r>
              <a:rPr lang="it-IT" sz="5400" dirty="0" err="1">
                <a:solidFill>
                  <a:srgbClr val="FF0000"/>
                </a:solidFill>
              </a:rPr>
              <a:t>Phonetic</a:t>
            </a:r>
            <a:r>
              <a:rPr lang="it-IT" sz="5400" dirty="0">
                <a:solidFill>
                  <a:srgbClr val="FF0000"/>
                </a:solidFill>
              </a:rPr>
              <a:t> </a:t>
            </a:r>
            <a:r>
              <a:rPr lang="it-IT" sz="5400" dirty="0" err="1">
                <a:solidFill>
                  <a:srgbClr val="FF0000"/>
                </a:solidFill>
              </a:rPr>
              <a:t>Alphabet</a:t>
            </a:r>
            <a:br>
              <a:rPr lang="it-IT" sz="5400" dirty="0">
                <a:solidFill>
                  <a:srgbClr val="FF0000"/>
                </a:solidFill>
              </a:rPr>
            </a:br>
            <a:r>
              <a:rPr lang="it-IT" sz="2400" dirty="0">
                <a:solidFill>
                  <a:srgbClr val="0033CC"/>
                </a:solidFill>
              </a:rPr>
              <a:t>E</a:t>
            </a:r>
            <a:r>
              <a:rPr lang="en-US" sz="2400" dirty="0" err="1">
                <a:solidFill>
                  <a:srgbClr val="0033CC"/>
                </a:solidFill>
              </a:rPr>
              <a:t>nables</a:t>
            </a:r>
            <a:r>
              <a:rPr lang="en-US" sz="2400" dirty="0">
                <a:solidFill>
                  <a:srgbClr val="0033CC"/>
                </a:solidFill>
              </a:rPr>
              <a:t> students and linguists to learn and record the pronunciation of languages accurately, thereby</a:t>
            </a:r>
            <a:br>
              <a:rPr lang="en-US" sz="2400" dirty="0">
                <a:solidFill>
                  <a:srgbClr val="0033CC"/>
                </a:solidFill>
              </a:rPr>
            </a:br>
            <a:r>
              <a:rPr lang="en-US" sz="2400" dirty="0">
                <a:solidFill>
                  <a:srgbClr val="0033CC"/>
                </a:solidFill>
              </a:rPr>
              <a:t>avoiding the confusion of inconsistent, conventional spellings.</a:t>
            </a:r>
            <a:br>
              <a:rPr lang="en-US" sz="2400" dirty="0">
                <a:solidFill>
                  <a:srgbClr val="0033CC"/>
                </a:solidFill>
              </a:rPr>
            </a:br>
            <a:r>
              <a:rPr lang="en-US" sz="2400" dirty="0">
                <a:solidFill>
                  <a:srgbClr val="0033CC"/>
                </a:solidFill>
              </a:rPr>
              <a:t> </a:t>
            </a:r>
            <a:br>
              <a:rPr lang="it-IT" sz="2400" dirty="0">
                <a:solidFill>
                  <a:srgbClr val="0033CC"/>
                </a:solidFill>
              </a:rPr>
            </a:br>
            <a:r>
              <a:rPr lang="en-US" sz="2400" dirty="0">
                <a:solidFill>
                  <a:srgbClr val="0033CC"/>
                </a:solidFill>
              </a:rPr>
              <a:t>One aim of the IPA was to provide a unique symbol</a:t>
            </a:r>
            <a:br>
              <a:rPr lang="en-US" sz="2400" dirty="0">
                <a:solidFill>
                  <a:srgbClr val="0033CC"/>
                </a:solidFill>
              </a:rPr>
            </a:br>
            <a:r>
              <a:rPr lang="en-US" sz="2400" dirty="0">
                <a:solidFill>
                  <a:srgbClr val="0033CC"/>
                </a:solidFill>
              </a:rPr>
              <a:t>for each distinctive sound in a language--that is, every sound, or phoneme, that serves to distinguish one word from another.</a:t>
            </a:r>
            <a:br>
              <a:rPr lang="en-US" sz="2400" dirty="0">
                <a:solidFill>
                  <a:srgbClr val="0033CC"/>
                </a:solidFill>
              </a:rPr>
            </a:br>
            <a:br>
              <a:rPr lang="en-US" sz="2400" dirty="0">
                <a:solidFill>
                  <a:srgbClr val="0033CC"/>
                </a:solidFill>
              </a:rPr>
            </a:br>
            <a:br>
              <a:rPr lang="en-US" sz="2800" dirty="0"/>
            </a:br>
            <a:br>
              <a:rPr lang="it-IT" sz="5400" dirty="0">
                <a:solidFill>
                  <a:srgbClr val="FF0000"/>
                </a:solidFill>
              </a:rPr>
            </a:br>
            <a:br>
              <a:rPr lang="it-IT" sz="5400" dirty="0">
                <a:solidFill>
                  <a:srgbClr val="FF0000"/>
                </a:solidFill>
              </a:rPr>
            </a:br>
            <a:br>
              <a:rPr lang="it-IT" sz="5400" dirty="0">
                <a:solidFill>
                  <a:srgbClr val="FF0000"/>
                </a:solidFill>
              </a:rPr>
            </a:br>
            <a:endParaRPr lang="it-IT" sz="5400" dirty="0">
              <a:solidFill>
                <a:srgbClr val="FF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CA4D8880-2BA3-75D1-C8FB-DF1808379178}"/>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BC9412DF-7E87-5B4D-823A-501732DBEDA7}" type="slidenum">
              <a:rPr lang="it-IT" altLang="it-IT" smtClean="0"/>
              <a:pPr>
                <a:defRPr/>
              </a:pPr>
              <a:t>27</a:t>
            </a:fld>
            <a:endParaRPr lang="it-IT" altLang="it-IT"/>
          </a:p>
        </p:txBody>
      </p:sp>
      <p:sp>
        <p:nvSpPr>
          <p:cNvPr id="74756" name="Rectangle 4">
            <a:extLst>
              <a:ext uri="{FF2B5EF4-FFF2-40B4-BE49-F238E27FC236}">
                <a16:creationId xmlns:a16="http://schemas.microsoft.com/office/drawing/2014/main" id="{221EAB75-13D7-DF4A-8737-1D0C041BB932}"/>
              </a:ext>
            </a:extLst>
          </p:cNvPr>
          <p:cNvSpPr>
            <a:spLocks noGrp="1" noChangeArrowheads="1"/>
          </p:cNvSpPr>
          <p:nvPr>
            <p:ph type="title" idx="4294967295"/>
          </p:nvPr>
        </p:nvSpPr>
        <p:spPr>
          <a:xfrm>
            <a:off x="250825" y="0"/>
            <a:ext cx="8785225" cy="6597650"/>
          </a:xfrm>
        </p:spPr>
        <p:txBody>
          <a:bodyPr/>
          <a:lstStyle/>
          <a:p>
            <a:pPr algn="l" eaLnBrk="1" hangingPunct="1">
              <a:lnSpc>
                <a:spcPct val="125000"/>
              </a:lnSpc>
              <a:defRPr/>
            </a:pPr>
            <a:br>
              <a:rPr lang="it-IT" sz="5400" dirty="0">
                <a:solidFill>
                  <a:srgbClr val="FF0000"/>
                </a:solidFill>
              </a:rPr>
            </a:br>
            <a:br>
              <a:rPr lang="it-IT" sz="5400" dirty="0">
                <a:solidFill>
                  <a:srgbClr val="FF0000"/>
                </a:solidFill>
              </a:rPr>
            </a:br>
            <a:br>
              <a:rPr lang="it-IT" sz="5400" dirty="0">
                <a:solidFill>
                  <a:srgbClr val="FF0000"/>
                </a:solidFill>
              </a:rPr>
            </a:br>
            <a:br>
              <a:rPr lang="it-IT" sz="5400" dirty="0">
                <a:solidFill>
                  <a:srgbClr val="FF0000"/>
                </a:solidFill>
              </a:rPr>
            </a:br>
            <a:r>
              <a:rPr lang="it-IT" sz="5400" dirty="0">
                <a:solidFill>
                  <a:srgbClr val="FF0000"/>
                </a:solidFill>
              </a:rPr>
              <a:t> </a:t>
            </a:r>
            <a:r>
              <a:rPr lang="it-IT" sz="4000" dirty="0" err="1">
                <a:solidFill>
                  <a:srgbClr val="FF0000"/>
                </a:solidFill>
              </a:rPr>
              <a:t>Things</a:t>
            </a:r>
            <a:r>
              <a:rPr lang="it-IT" sz="4000" dirty="0">
                <a:solidFill>
                  <a:srgbClr val="FF0000"/>
                </a:solidFill>
              </a:rPr>
              <a:t> </a:t>
            </a:r>
            <a:r>
              <a:rPr lang="it-IT" sz="4000" dirty="0" err="1">
                <a:solidFill>
                  <a:srgbClr val="FF0000"/>
                </a:solidFill>
              </a:rPr>
              <a:t>you</a:t>
            </a:r>
            <a:r>
              <a:rPr lang="it-IT" sz="4000" dirty="0">
                <a:solidFill>
                  <a:srgbClr val="FF0000"/>
                </a:solidFill>
              </a:rPr>
              <a:t> </a:t>
            </a:r>
            <a:r>
              <a:rPr lang="it-IT" sz="4000" dirty="0" err="1">
                <a:solidFill>
                  <a:srgbClr val="FF0000"/>
                </a:solidFill>
              </a:rPr>
              <a:t>need</a:t>
            </a:r>
            <a:r>
              <a:rPr lang="it-IT" sz="4000" dirty="0">
                <a:solidFill>
                  <a:srgbClr val="FF0000"/>
                </a:solidFill>
              </a:rPr>
              <a:t> </a:t>
            </a:r>
            <a:r>
              <a:rPr lang="it-IT" sz="4000" dirty="0" err="1">
                <a:solidFill>
                  <a:srgbClr val="FF0000"/>
                </a:solidFill>
              </a:rPr>
              <a:t>to</a:t>
            </a:r>
            <a:r>
              <a:rPr lang="it-IT" sz="4000" dirty="0">
                <a:solidFill>
                  <a:srgbClr val="FF0000"/>
                </a:solidFill>
              </a:rPr>
              <a:t> </a:t>
            </a:r>
            <a:r>
              <a:rPr lang="it-IT" sz="4000" dirty="0" err="1">
                <a:solidFill>
                  <a:srgbClr val="FF0000"/>
                </a:solidFill>
              </a:rPr>
              <a:t>know</a:t>
            </a:r>
            <a:r>
              <a:rPr lang="it-IT" sz="4000" dirty="0">
                <a:solidFill>
                  <a:srgbClr val="FF0000"/>
                </a:solidFill>
              </a:rPr>
              <a:t>: </a:t>
            </a:r>
            <a:r>
              <a:rPr lang="it-IT" sz="2400" dirty="0" err="1">
                <a:solidFill>
                  <a:srgbClr val="0033CC"/>
                </a:solidFill>
              </a:rPr>
              <a:t>pho</a:t>
            </a:r>
            <a:br>
              <a:rPr lang="it-IT" sz="2400" dirty="0">
                <a:solidFill>
                  <a:srgbClr val="0033CC"/>
                </a:solidFill>
              </a:rPr>
            </a:br>
            <a:r>
              <a:rPr lang="it-IT" sz="2000" dirty="0">
                <a:solidFill>
                  <a:srgbClr val="0033CC"/>
                </a:solidFill>
              </a:rPr>
              <a:t>1) </a:t>
            </a:r>
            <a:r>
              <a:rPr lang="it-IT" sz="2000" dirty="0" err="1">
                <a:solidFill>
                  <a:srgbClr val="0033CC"/>
                </a:solidFill>
              </a:rPr>
              <a:t>Each</a:t>
            </a:r>
            <a:r>
              <a:rPr lang="it-IT" sz="2000" dirty="0">
                <a:solidFill>
                  <a:srgbClr val="0033CC"/>
                </a:solidFill>
              </a:rPr>
              <a:t> </a:t>
            </a:r>
            <a:r>
              <a:rPr lang="it-IT" sz="2000" dirty="0" err="1">
                <a:solidFill>
                  <a:srgbClr val="0033CC"/>
                </a:solidFill>
              </a:rPr>
              <a:t>syllable</a:t>
            </a:r>
            <a:r>
              <a:rPr lang="it-IT" sz="2000" dirty="0">
                <a:solidFill>
                  <a:srgbClr val="0033CC"/>
                </a:solidFill>
              </a:rPr>
              <a:t> in English </a:t>
            </a:r>
            <a:r>
              <a:rPr lang="it-IT" sz="2000" dirty="0" err="1">
                <a:solidFill>
                  <a:srgbClr val="0033CC"/>
                </a:solidFill>
              </a:rPr>
              <a:t>contains</a:t>
            </a:r>
            <a:r>
              <a:rPr lang="it-IT" sz="2000" dirty="0">
                <a:solidFill>
                  <a:srgbClr val="0033CC"/>
                </a:solidFill>
              </a:rPr>
              <a:t> a </a:t>
            </a:r>
            <a:r>
              <a:rPr lang="it-IT" sz="2000" dirty="0" err="1">
                <a:solidFill>
                  <a:srgbClr val="0033CC"/>
                </a:solidFill>
              </a:rPr>
              <a:t>vowel</a:t>
            </a:r>
            <a:r>
              <a:rPr lang="it-IT" sz="2000" dirty="0">
                <a:solidFill>
                  <a:srgbClr val="0033CC"/>
                </a:solidFill>
              </a:rPr>
              <a:t>;</a:t>
            </a:r>
            <a:br>
              <a:rPr lang="it-IT" sz="2000" dirty="0">
                <a:solidFill>
                  <a:srgbClr val="0033CC"/>
                </a:solidFill>
              </a:rPr>
            </a:br>
            <a:r>
              <a:rPr lang="it-IT" sz="2000" dirty="0">
                <a:solidFill>
                  <a:srgbClr val="0033CC"/>
                </a:solidFill>
              </a:rPr>
              <a:t>2) </a:t>
            </a:r>
            <a:r>
              <a:rPr lang="it-IT" sz="2000" dirty="0" err="1">
                <a:solidFill>
                  <a:srgbClr val="0033CC"/>
                </a:solidFill>
              </a:rPr>
              <a:t>For</a:t>
            </a:r>
            <a:r>
              <a:rPr lang="it-IT" sz="2000" dirty="0">
                <a:solidFill>
                  <a:srgbClr val="0033CC"/>
                </a:solidFill>
              </a:rPr>
              <a:t> </a:t>
            </a:r>
            <a:r>
              <a:rPr lang="it-IT" sz="2000" dirty="0" err="1">
                <a:solidFill>
                  <a:srgbClr val="0033CC"/>
                </a:solidFill>
              </a:rPr>
              <a:t>breaking</a:t>
            </a:r>
            <a:r>
              <a:rPr lang="it-IT" sz="2000" dirty="0">
                <a:solidFill>
                  <a:srgbClr val="0033CC"/>
                </a:solidFill>
              </a:rPr>
              <a:t> </a:t>
            </a:r>
            <a:r>
              <a:rPr lang="it-IT" sz="2000" dirty="0" err="1">
                <a:solidFill>
                  <a:srgbClr val="0033CC"/>
                </a:solidFill>
              </a:rPr>
              <a:t>words</a:t>
            </a:r>
            <a:r>
              <a:rPr lang="it-IT" sz="2000" dirty="0">
                <a:solidFill>
                  <a:srgbClr val="0033CC"/>
                </a:solidFill>
              </a:rPr>
              <a:t> </a:t>
            </a:r>
            <a:r>
              <a:rPr lang="it-IT" sz="2000" dirty="0" err="1">
                <a:solidFill>
                  <a:srgbClr val="0033CC"/>
                </a:solidFill>
              </a:rPr>
              <a:t>into</a:t>
            </a:r>
            <a:r>
              <a:rPr lang="it-IT" sz="2000" dirty="0">
                <a:solidFill>
                  <a:srgbClr val="0033CC"/>
                </a:solidFill>
              </a:rPr>
              <a:t> </a:t>
            </a:r>
            <a:r>
              <a:rPr lang="it-IT" sz="2000" dirty="0" err="1">
                <a:solidFill>
                  <a:srgbClr val="0033CC"/>
                </a:solidFill>
              </a:rPr>
              <a:t>syllables</a:t>
            </a:r>
            <a:r>
              <a:rPr lang="it-IT" sz="2000" dirty="0">
                <a:solidFill>
                  <a:srgbClr val="0033CC"/>
                </a:solidFill>
              </a:rPr>
              <a:t> </a:t>
            </a:r>
            <a:r>
              <a:rPr lang="it-IT" sz="2000" dirty="0" err="1">
                <a:solidFill>
                  <a:srgbClr val="0033CC"/>
                </a:solidFill>
              </a:rPr>
              <a:t>it</a:t>
            </a:r>
            <a:r>
              <a:rPr lang="it-IT" sz="2000" dirty="0">
                <a:solidFill>
                  <a:srgbClr val="0033CC"/>
                </a:solidFill>
              </a:rPr>
              <a:t> </a:t>
            </a:r>
            <a:r>
              <a:rPr lang="it-IT" sz="2000" dirty="0" err="1">
                <a:solidFill>
                  <a:srgbClr val="0033CC"/>
                </a:solidFill>
              </a:rPr>
              <a:t>is</a:t>
            </a:r>
            <a:r>
              <a:rPr lang="it-IT" sz="2000" dirty="0">
                <a:solidFill>
                  <a:srgbClr val="0033CC"/>
                </a:solidFill>
              </a:rPr>
              <a:t> the way </a:t>
            </a:r>
            <a:r>
              <a:rPr lang="it-IT" sz="2000" dirty="0" err="1">
                <a:solidFill>
                  <a:srgbClr val="0033CC"/>
                </a:solidFill>
              </a:rPr>
              <a:t>you</a:t>
            </a:r>
            <a:r>
              <a:rPr lang="it-IT" sz="2000" dirty="0">
                <a:solidFill>
                  <a:srgbClr val="0033CC"/>
                </a:solidFill>
              </a:rPr>
              <a:t> </a:t>
            </a:r>
            <a:r>
              <a:rPr lang="it-IT" sz="2000" dirty="0" err="1">
                <a:solidFill>
                  <a:srgbClr val="0033CC"/>
                </a:solidFill>
              </a:rPr>
              <a:t>pronounce</a:t>
            </a:r>
            <a:r>
              <a:rPr lang="it-IT" sz="2000" dirty="0">
                <a:solidFill>
                  <a:srgbClr val="0033CC"/>
                </a:solidFill>
              </a:rPr>
              <a:t> the </a:t>
            </a:r>
            <a:r>
              <a:rPr lang="it-IT" sz="2000" dirty="0" err="1">
                <a:solidFill>
                  <a:srgbClr val="0033CC"/>
                </a:solidFill>
              </a:rPr>
              <a:t>words</a:t>
            </a:r>
            <a:r>
              <a:rPr lang="it-IT" sz="2000" dirty="0">
                <a:solidFill>
                  <a:srgbClr val="0033CC"/>
                </a:solidFill>
              </a:rPr>
              <a:t> </a:t>
            </a:r>
            <a:r>
              <a:rPr lang="it-IT" sz="2000" dirty="0" err="1">
                <a:solidFill>
                  <a:srgbClr val="0033CC"/>
                </a:solidFill>
              </a:rPr>
              <a:t>that</a:t>
            </a:r>
            <a:r>
              <a:rPr lang="it-IT" sz="2000" dirty="0">
                <a:solidFill>
                  <a:srgbClr val="0033CC"/>
                </a:solidFill>
              </a:rPr>
              <a:t> </a:t>
            </a:r>
            <a:r>
              <a:rPr lang="it-IT" sz="2000" dirty="0" err="1">
                <a:solidFill>
                  <a:srgbClr val="0033CC"/>
                </a:solidFill>
              </a:rPr>
              <a:t>is</a:t>
            </a:r>
            <a:r>
              <a:rPr lang="it-IT" sz="2000" dirty="0">
                <a:solidFill>
                  <a:srgbClr val="0033CC"/>
                </a:solidFill>
              </a:rPr>
              <a:t> </a:t>
            </a:r>
            <a:r>
              <a:rPr lang="it-IT" sz="2000" dirty="0" err="1">
                <a:solidFill>
                  <a:srgbClr val="0033CC"/>
                </a:solidFill>
              </a:rPr>
              <a:t>important</a:t>
            </a:r>
            <a:r>
              <a:rPr lang="it-IT" sz="2000" dirty="0">
                <a:solidFill>
                  <a:srgbClr val="0033CC"/>
                </a:solidFill>
              </a:rPr>
              <a:t>, </a:t>
            </a:r>
            <a:r>
              <a:rPr lang="it-IT" sz="2000" dirty="0" err="1">
                <a:solidFill>
                  <a:srgbClr val="0033CC"/>
                </a:solidFill>
              </a:rPr>
              <a:t>not</a:t>
            </a:r>
            <a:r>
              <a:rPr lang="it-IT" sz="2000" dirty="0">
                <a:solidFill>
                  <a:srgbClr val="0033CC"/>
                </a:solidFill>
              </a:rPr>
              <a:t> the spelling. </a:t>
            </a:r>
            <a:r>
              <a:rPr lang="it-IT" sz="2000" dirty="0" err="1">
                <a:solidFill>
                  <a:srgbClr val="0033CC"/>
                </a:solidFill>
              </a:rPr>
              <a:t>We</a:t>
            </a:r>
            <a:r>
              <a:rPr lang="it-IT" sz="2000" dirty="0">
                <a:solidFill>
                  <a:srgbClr val="0033CC"/>
                </a:solidFill>
              </a:rPr>
              <a:t> focus on the </a:t>
            </a:r>
            <a:r>
              <a:rPr lang="it-IT" sz="2000" dirty="0" err="1">
                <a:solidFill>
                  <a:srgbClr val="0033CC"/>
                </a:solidFill>
              </a:rPr>
              <a:t>number</a:t>
            </a:r>
            <a:r>
              <a:rPr lang="it-IT" sz="2000" dirty="0">
                <a:solidFill>
                  <a:srgbClr val="0033CC"/>
                </a:solidFill>
              </a:rPr>
              <a:t> </a:t>
            </a:r>
            <a:r>
              <a:rPr lang="it-IT" sz="2000" dirty="0" err="1">
                <a:solidFill>
                  <a:srgbClr val="0033CC"/>
                </a:solidFill>
              </a:rPr>
              <a:t>of</a:t>
            </a:r>
            <a:r>
              <a:rPr lang="it-IT" sz="2000" dirty="0">
                <a:solidFill>
                  <a:srgbClr val="0033CC"/>
                </a:solidFill>
              </a:rPr>
              <a:t> </a:t>
            </a:r>
            <a:r>
              <a:rPr lang="it-IT" sz="2000" dirty="0" err="1">
                <a:solidFill>
                  <a:srgbClr val="FF3300"/>
                </a:solidFill>
              </a:rPr>
              <a:t>vowel</a:t>
            </a:r>
            <a:r>
              <a:rPr lang="it-IT" sz="2000" dirty="0">
                <a:solidFill>
                  <a:srgbClr val="FF3300"/>
                </a:solidFill>
              </a:rPr>
              <a:t> </a:t>
            </a:r>
            <a:r>
              <a:rPr lang="it-IT" sz="2000" dirty="0" err="1">
                <a:solidFill>
                  <a:srgbClr val="FF3300"/>
                </a:solidFill>
              </a:rPr>
              <a:t>sounds</a:t>
            </a:r>
            <a:r>
              <a:rPr lang="it-IT" sz="2000" dirty="0">
                <a:solidFill>
                  <a:srgbClr val="FF3300"/>
                </a:solidFill>
              </a:rPr>
              <a:t> </a:t>
            </a:r>
            <a:r>
              <a:rPr lang="it-IT" sz="2000" dirty="0" err="1">
                <a:solidFill>
                  <a:srgbClr val="FF3300"/>
                </a:solidFill>
              </a:rPr>
              <a:t>not</a:t>
            </a:r>
            <a:r>
              <a:rPr lang="it-IT" sz="2000" dirty="0">
                <a:solidFill>
                  <a:srgbClr val="FF3300"/>
                </a:solidFill>
              </a:rPr>
              <a:t> the </a:t>
            </a:r>
            <a:r>
              <a:rPr lang="it-IT" sz="2000" dirty="0" err="1">
                <a:solidFill>
                  <a:srgbClr val="FF3300"/>
                </a:solidFill>
              </a:rPr>
              <a:t>letters</a:t>
            </a:r>
            <a:r>
              <a:rPr lang="it-IT" sz="2000" dirty="0">
                <a:solidFill>
                  <a:srgbClr val="FF3300"/>
                </a:solidFill>
              </a:rPr>
              <a:t>;</a:t>
            </a:r>
            <a:br>
              <a:rPr lang="it-IT" sz="2000" dirty="0">
                <a:solidFill>
                  <a:srgbClr val="FF3300"/>
                </a:solidFill>
              </a:rPr>
            </a:br>
            <a:r>
              <a:rPr lang="it-IT" sz="2000" dirty="0">
                <a:solidFill>
                  <a:srgbClr val="0033CC"/>
                </a:solidFill>
              </a:rPr>
              <a:t>3) </a:t>
            </a:r>
            <a:r>
              <a:rPr lang="it-IT" sz="2000" dirty="0" err="1">
                <a:solidFill>
                  <a:srgbClr val="0033CC"/>
                </a:solidFill>
              </a:rPr>
              <a:t>Sometimes</a:t>
            </a:r>
            <a:r>
              <a:rPr lang="it-IT" sz="2000" dirty="0">
                <a:solidFill>
                  <a:srgbClr val="0033CC"/>
                </a:solidFill>
              </a:rPr>
              <a:t> </a:t>
            </a:r>
            <a:r>
              <a:rPr lang="it-IT" sz="2000" dirty="0" err="1">
                <a:solidFill>
                  <a:srgbClr val="0033CC"/>
                </a:solidFill>
              </a:rPr>
              <a:t>one</a:t>
            </a:r>
            <a:r>
              <a:rPr lang="it-IT" sz="2000" dirty="0">
                <a:solidFill>
                  <a:srgbClr val="0033CC"/>
                </a:solidFill>
              </a:rPr>
              <a:t> </a:t>
            </a:r>
            <a:r>
              <a:rPr lang="it-IT" sz="2000" dirty="0" err="1">
                <a:solidFill>
                  <a:srgbClr val="0033CC"/>
                </a:solidFill>
              </a:rPr>
              <a:t>vowel</a:t>
            </a:r>
            <a:r>
              <a:rPr lang="it-IT" sz="2000" dirty="0">
                <a:solidFill>
                  <a:srgbClr val="0033CC"/>
                </a:solidFill>
              </a:rPr>
              <a:t> sound </a:t>
            </a:r>
            <a:r>
              <a:rPr lang="it-IT" sz="2000" dirty="0" err="1">
                <a:solidFill>
                  <a:srgbClr val="0033CC"/>
                </a:solidFill>
              </a:rPr>
              <a:t>is</a:t>
            </a:r>
            <a:r>
              <a:rPr lang="it-IT" sz="2000" dirty="0">
                <a:solidFill>
                  <a:srgbClr val="0033CC"/>
                </a:solidFill>
              </a:rPr>
              <a:t> </a:t>
            </a:r>
            <a:r>
              <a:rPr lang="it-IT" sz="2000" dirty="0" err="1">
                <a:solidFill>
                  <a:srgbClr val="0033CC"/>
                </a:solidFill>
              </a:rPr>
              <a:t>made</a:t>
            </a:r>
            <a:r>
              <a:rPr lang="it-IT" sz="2000" dirty="0">
                <a:solidFill>
                  <a:srgbClr val="0033CC"/>
                </a:solidFill>
              </a:rPr>
              <a:t> up </a:t>
            </a:r>
            <a:r>
              <a:rPr lang="it-IT" sz="2000" dirty="0" err="1">
                <a:solidFill>
                  <a:srgbClr val="0033CC"/>
                </a:solidFill>
              </a:rPr>
              <a:t>of</a:t>
            </a:r>
            <a:r>
              <a:rPr lang="it-IT" sz="2000" dirty="0">
                <a:solidFill>
                  <a:srgbClr val="0033CC"/>
                </a:solidFill>
              </a:rPr>
              <a:t> more </a:t>
            </a:r>
            <a:r>
              <a:rPr lang="it-IT" sz="2000" dirty="0" err="1">
                <a:solidFill>
                  <a:srgbClr val="0033CC"/>
                </a:solidFill>
              </a:rPr>
              <a:t>then</a:t>
            </a:r>
            <a:r>
              <a:rPr lang="it-IT" sz="2000" dirty="0">
                <a:solidFill>
                  <a:srgbClr val="0033CC"/>
                </a:solidFill>
              </a:rPr>
              <a:t> </a:t>
            </a:r>
            <a:r>
              <a:rPr lang="it-IT" sz="2000" dirty="0" err="1">
                <a:solidFill>
                  <a:srgbClr val="0033CC"/>
                </a:solidFill>
              </a:rPr>
              <a:t>one</a:t>
            </a:r>
            <a:r>
              <a:rPr lang="it-IT" sz="2000" dirty="0">
                <a:solidFill>
                  <a:srgbClr val="0033CC"/>
                </a:solidFill>
              </a:rPr>
              <a:t> </a:t>
            </a:r>
            <a:r>
              <a:rPr lang="it-IT" sz="2000" dirty="0" err="1">
                <a:solidFill>
                  <a:srgbClr val="0033CC"/>
                </a:solidFill>
              </a:rPr>
              <a:t>vowel</a:t>
            </a:r>
            <a:r>
              <a:rPr lang="it-IT" sz="2000" dirty="0">
                <a:solidFill>
                  <a:srgbClr val="0033CC"/>
                </a:solidFill>
              </a:rPr>
              <a:t> </a:t>
            </a:r>
            <a:r>
              <a:rPr lang="it-IT" sz="2000" dirty="0" err="1">
                <a:solidFill>
                  <a:srgbClr val="0033CC"/>
                </a:solidFill>
              </a:rPr>
              <a:t>letter</a:t>
            </a:r>
            <a:r>
              <a:rPr lang="it-IT" sz="2000" dirty="0">
                <a:solidFill>
                  <a:srgbClr val="0033CC"/>
                </a:solidFill>
              </a:rPr>
              <a:t>. </a:t>
            </a:r>
            <a:r>
              <a:rPr lang="it-IT" sz="2000" dirty="0" err="1">
                <a:solidFill>
                  <a:srgbClr val="0033CC"/>
                </a:solidFill>
              </a:rPr>
              <a:t>For</a:t>
            </a:r>
            <a:r>
              <a:rPr lang="it-IT" sz="2000" dirty="0">
                <a:solidFill>
                  <a:srgbClr val="0033CC"/>
                </a:solidFill>
              </a:rPr>
              <a:t> </a:t>
            </a:r>
            <a:r>
              <a:rPr lang="it-IT" sz="2000" dirty="0" err="1">
                <a:solidFill>
                  <a:srgbClr val="0033CC"/>
                </a:solidFill>
              </a:rPr>
              <a:t>example</a:t>
            </a:r>
            <a:r>
              <a:rPr lang="it-IT" sz="2000" dirty="0">
                <a:solidFill>
                  <a:srgbClr val="0033CC"/>
                </a:solidFill>
              </a:rPr>
              <a:t> in the word ‘</a:t>
            </a:r>
            <a:r>
              <a:rPr lang="it-IT" sz="2000" dirty="0" err="1">
                <a:solidFill>
                  <a:srgbClr val="0033CC"/>
                </a:solidFill>
              </a:rPr>
              <a:t>laugh</a:t>
            </a:r>
            <a:r>
              <a:rPr lang="it-IT" sz="2000" dirty="0">
                <a:solidFill>
                  <a:srgbClr val="0033CC"/>
                </a:solidFill>
              </a:rPr>
              <a:t>’ the </a:t>
            </a:r>
            <a:r>
              <a:rPr lang="it-IT" sz="2000" dirty="0" err="1">
                <a:solidFill>
                  <a:srgbClr val="0033CC"/>
                </a:solidFill>
              </a:rPr>
              <a:t>two</a:t>
            </a:r>
            <a:r>
              <a:rPr lang="it-IT" sz="2000" dirty="0">
                <a:solidFill>
                  <a:srgbClr val="0033CC"/>
                </a:solidFill>
              </a:rPr>
              <a:t> </a:t>
            </a:r>
            <a:r>
              <a:rPr lang="it-IT" sz="2000" dirty="0" err="1">
                <a:solidFill>
                  <a:srgbClr val="0033CC"/>
                </a:solidFill>
              </a:rPr>
              <a:t>vowel</a:t>
            </a:r>
            <a:r>
              <a:rPr lang="it-IT" sz="2000" dirty="0">
                <a:solidFill>
                  <a:srgbClr val="0033CC"/>
                </a:solidFill>
              </a:rPr>
              <a:t> </a:t>
            </a:r>
            <a:r>
              <a:rPr lang="it-IT" sz="2000" dirty="0" err="1">
                <a:solidFill>
                  <a:srgbClr val="0033CC"/>
                </a:solidFill>
              </a:rPr>
              <a:t>letters</a:t>
            </a:r>
            <a:r>
              <a:rPr lang="it-IT" sz="2000" dirty="0">
                <a:solidFill>
                  <a:srgbClr val="0033CC"/>
                </a:solidFill>
              </a:rPr>
              <a:t> ‘</a:t>
            </a:r>
            <a:r>
              <a:rPr lang="it-IT" sz="2000" dirty="0" err="1">
                <a:solidFill>
                  <a:srgbClr val="0033CC"/>
                </a:solidFill>
              </a:rPr>
              <a:t>au</a:t>
            </a:r>
            <a:r>
              <a:rPr lang="it-IT" sz="2000" dirty="0">
                <a:solidFill>
                  <a:srgbClr val="0033CC"/>
                </a:solidFill>
              </a:rPr>
              <a:t>’ </a:t>
            </a:r>
            <a:r>
              <a:rPr lang="it-IT" sz="2000" dirty="0" err="1">
                <a:solidFill>
                  <a:srgbClr val="0033CC"/>
                </a:solidFill>
              </a:rPr>
              <a:t>form</a:t>
            </a:r>
            <a:r>
              <a:rPr lang="it-IT" sz="2000" dirty="0">
                <a:solidFill>
                  <a:srgbClr val="0033CC"/>
                </a:solidFill>
              </a:rPr>
              <a:t> </a:t>
            </a:r>
            <a:r>
              <a:rPr lang="it-IT" sz="2000" dirty="0" err="1">
                <a:solidFill>
                  <a:srgbClr val="0033CC"/>
                </a:solidFill>
              </a:rPr>
              <a:t>one</a:t>
            </a:r>
            <a:r>
              <a:rPr lang="it-IT" sz="2000" dirty="0">
                <a:solidFill>
                  <a:srgbClr val="0033CC"/>
                </a:solidFill>
              </a:rPr>
              <a:t> sound. The </a:t>
            </a:r>
            <a:r>
              <a:rPr lang="it-IT" sz="2000" dirty="0" err="1">
                <a:solidFill>
                  <a:srgbClr val="0033CC"/>
                </a:solidFill>
              </a:rPr>
              <a:t>letters</a:t>
            </a:r>
            <a:r>
              <a:rPr lang="it-IT" sz="2000" dirty="0">
                <a:solidFill>
                  <a:srgbClr val="0033CC"/>
                </a:solidFill>
              </a:rPr>
              <a:t> ‘</a:t>
            </a:r>
            <a:r>
              <a:rPr lang="it-IT" sz="2000" dirty="0" err="1">
                <a:solidFill>
                  <a:srgbClr val="0033CC"/>
                </a:solidFill>
              </a:rPr>
              <a:t>au</a:t>
            </a:r>
            <a:r>
              <a:rPr lang="it-IT" sz="2000" dirty="0">
                <a:solidFill>
                  <a:srgbClr val="0033CC"/>
                </a:solidFill>
              </a:rPr>
              <a:t>’ </a:t>
            </a:r>
            <a:r>
              <a:rPr lang="it-IT" sz="2000" dirty="0" err="1">
                <a:solidFill>
                  <a:srgbClr val="0033CC"/>
                </a:solidFill>
              </a:rPr>
              <a:t>make</a:t>
            </a:r>
            <a:r>
              <a:rPr lang="it-IT" sz="2000" dirty="0">
                <a:solidFill>
                  <a:srgbClr val="0033CC"/>
                </a:solidFill>
              </a:rPr>
              <a:t> the single </a:t>
            </a:r>
            <a:r>
              <a:rPr lang="it-IT" sz="2000" dirty="0" err="1">
                <a:solidFill>
                  <a:srgbClr val="0033CC"/>
                </a:solidFill>
              </a:rPr>
              <a:t>vowel</a:t>
            </a:r>
            <a:r>
              <a:rPr lang="it-IT" sz="2000" dirty="0">
                <a:solidFill>
                  <a:srgbClr val="0033CC"/>
                </a:solidFill>
              </a:rPr>
              <a:t> sound /a:/ </a:t>
            </a:r>
            <a:r>
              <a:rPr lang="it-IT" sz="2000" dirty="0" err="1">
                <a:solidFill>
                  <a:srgbClr val="0033CC"/>
                </a:solidFill>
              </a:rPr>
              <a:t>like</a:t>
            </a:r>
            <a:r>
              <a:rPr lang="it-IT" sz="2000" dirty="0">
                <a:solidFill>
                  <a:srgbClr val="0033CC"/>
                </a:solidFill>
              </a:rPr>
              <a:t> in ‘</a:t>
            </a:r>
            <a:r>
              <a:rPr lang="it-IT" sz="2000" dirty="0" err="1">
                <a:solidFill>
                  <a:srgbClr val="0033CC"/>
                </a:solidFill>
              </a:rPr>
              <a:t>car</a:t>
            </a:r>
            <a:r>
              <a:rPr lang="it-IT" sz="2000" dirty="0">
                <a:solidFill>
                  <a:srgbClr val="0033CC"/>
                </a:solidFill>
              </a:rPr>
              <a:t>’. The word ‘</a:t>
            </a:r>
            <a:r>
              <a:rPr lang="it-IT" sz="2000" dirty="0" err="1">
                <a:solidFill>
                  <a:srgbClr val="0033CC"/>
                </a:solidFill>
              </a:rPr>
              <a:t>laugh</a:t>
            </a:r>
            <a:r>
              <a:rPr lang="it-IT" sz="2000" dirty="0">
                <a:solidFill>
                  <a:srgbClr val="0033CC"/>
                </a:solidFill>
              </a:rPr>
              <a:t>’ </a:t>
            </a:r>
            <a:r>
              <a:rPr lang="it-IT" sz="2000" dirty="0" err="1">
                <a:solidFill>
                  <a:srgbClr val="0033CC"/>
                </a:solidFill>
              </a:rPr>
              <a:t>has</a:t>
            </a:r>
            <a:r>
              <a:rPr lang="it-IT" sz="2000" dirty="0">
                <a:solidFill>
                  <a:srgbClr val="0033CC"/>
                </a:solidFill>
              </a:rPr>
              <a:t> </a:t>
            </a:r>
            <a:r>
              <a:rPr lang="it-IT" sz="2000" dirty="0" err="1">
                <a:solidFill>
                  <a:srgbClr val="0033CC"/>
                </a:solidFill>
              </a:rPr>
              <a:t>therefore</a:t>
            </a:r>
            <a:r>
              <a:rPr lang="it-IT" sz="2000" dirty="0">
                <a:solidFill>
                  <a:srgbClr val="0033CC"/>
                </a:solidFill>
              </a:rPr>
              <a:t> </a:t>
            </a:r>
            <a:r>
              <a:rPr lang="it-IT" sz="2000" dirty="0" err="1">
                <a:solidFill>
                  <a:srgbClr val="0033CC"/>
                </a:solidFill>
              </a:rPr>
              <a:t>one</a:t>
            </a:r>
            <a:r>
              <a:rPr lang="it-IT" sz="2000" dirty="0">
                <a:solidFill>
                  <a:srgbClr val="0033CC"/>
                </a:solidFill>
              </a:rPr>
              <a:t> </a:t>
            </a:r>
            <a:r>
              <a:rPr lang="it-IT" sz="2000" dirty="0" err="1">
                <a:solidFill>
                  <a:srgbClr val="0033CC"/>
                </a:solidFill>
              </a:rPr>
              <a:t>syllable</a:t>
            </a:r>
            <a:r>
              <a:rPr lang="it-IT" sz="2000" dirty="0">
                <a:solidFill>
                  <a:srgbClr val="0033CC"/>
                </a:solidFill>
              </a:rPr>
              <a:t> </a:t>
            </a:r>
            <a:r>
              <a:rPr lang="it-IT" sz="2000" dirty="0" err="1">
                <a:solidFill>
                  <a:srgbClr val="0033CC"/>
                </a:solidFill>
              </a:rPr>
              <a:t>because</a:t>
            </a:r>
            <a:r>
              <a:rPr lang="it-IT" sz="2000" dirty="0">
                <a:solidFill>
                  <a:srgbClr val="0033CC"/>
                </a:solidFill>
              </a:rPr>
              <a:t> </a:t>
            </a:r>
            <a:r>
              <a:rPr lang="it-IT" sz="2000" dirty="0" err="1">
                <a:solidFill>
                  <a:srgbClr val="0033CC"/>
                </a:solidFill>
              </a:rPr>
              <a:t>we</a:t>
            </a:r>
            <a:r>
              <a:rPr lang="it-IT" sz="2000" dirty="0">
                <a:solidFill>
                  <a:srgbClr val="0033CC"/>
                </a:solidFill>
              </a:rPr>
              <a:t> </a:t>
            </a:r>
            <a:r>
              <a:rPr lang="it-IT" sz="2000" dirty="0" err="1">
                <a:solidFill>
                  <a:srgbClr val="0033CC"/>
                </a:solidFill>
              </a:rPr>
              <a:t>pronounce</a:t>
            </a:r>
            <a:r>
              <a:rPr lang="it-IT" sz="2000" dirty="0">
                <a:solidFill>
                  <a:srgbClr val="0033CC"/>
                </a:solidFill>
              </a:rPr>
              <a:t> </a:t>
            </a:r>
            <a:r>
              <a:rPr lang="it-IT" sz="2000" dirty="0" err="1">
                <a:solidFill>
                  <a:srgbClr val="0033CC"/>
                </a:solidFill>
              </a:rPr>
              <a:t>only</a:t>
            </a:r>
            <a:r>
              <a:rPr lang="it-IT" sz="2000" dirty="0">
                <a:solidFill>
                  <a:srgbClr val="0033CC"/>
                </a:solidFill>
              </a:rPr>
              <a:t> </a:t>
            </a:r>
            <a:r>
              <a:rPr lang="it-IT" sz="2000" dirty="0" err="1">
                <a:solidFill>
                  <a:srgbClr val="0033CC"/>
                </a:solidFill>
              </a:rPr>
              <a:t>one</a:t>
            </a:r>
            <a:r>
              <a:rPr lang="it-IT" sz="2000" dirty="0">
                <a:solidFill>
                  <a:srgbClr val="0033CC"/>
                </a:solidFill>
              </a:rPr>
              <a:t> </a:t>
            </a:r>
            <a:r>
              <a:rPr lang="it-IT" sz="2000" dirty="0" err="1">
                <a:solidFill>
                  <a:srgbClr val="0033CC"/>
                </a:solidFill>
              </a:rPr>
              <a:t>vowel</a:t>
            </a:r>
            <a:r>
              <a:rPr lang="it-IT" sz="2000" dirty="0">
                <a:solidFill>
                  <a:srgbClr val="0033CC"/>
                </a:solidFill>
              </a:rPr>
              <a:t> sound.</a:t>
            </a:r>
            <a:br>
              <a:rPr lang="it-IT" sz="2000" dirty="0">
                <a:solidFill>
                  <a:srgbClr val="0033CC"/>
                </a:solidFill>
              </a:rPr>
            </a:br>
            <a:r>
              <a:rPr lang="it-IT" sz="2000" dirty="0">
                <a:solidFill>
                  <a:srgbClr val="0033CC"/>
                </a:solidFill>
              </a:rPr>
              <a:t>4) </a:t>
            </a:r>
            <a:r>
              <a:rPr lang="it-IT" sz="2000" dirty="0" err="1">
                <a:solidFill>
                  <a:srgbClr val="0033CC"/>
                </a:solidFill>
              </a:rPr>
              <a:t>Beware</a:t>
            </a:r>
            <a:r>
              <a:rPr lang="it-IT" sz="2000" dirty="0">
                <a:solidFill>
                  <a:srgbClr val="0033CC"/>
                </a:solidFill>
              </a:rPr>
              <a:t> </a:t>
            </a:r>
            <a:r>
              <a:rPr lang="it-IT" sz="2000" dirty="0" err="1">
                <a:solidFill>
                  <a:srgbClr val="0033CC"/>
                </a:solidFill>
              </a:rPr>
              <a:t>silent</a:t>
            </a:r>
            <a:r>
              <a:rPr lang="it-IT" sz="2000" dirty="0">
                <a:solidFill>
                  <a:srgbClr val="0033CC"/>
                </a:solidFill>
              </a:rPr>
              <a:t> </a:t>
            </a:r>
            <a:r>
              <a:rPr lang="it-IT" sz="2000" dirty="0" err="1">
                <a:solidFill>
                  <a:srgbClr val="0033CC"/>
                </a:solidFill>
              </a:rPr>
              <a:t>letters</a:t>
            </a:r>
            <a:r>
              <a:rPr lang="it-IT" sz="2000" dirty="0">
                <a:solidFill>
                  <a:srgbClr val="0033CC"/>
                </a:solidFill>
              </a:rPr>
              <a:t>, </a:t>
            </a:r>
            <a:r>
              <a:rPr lang="it-IT" sz="2000" dirty="0" err="1">
                <a:solidFill>
                  <a:srgbClr val="0033CC"/>
                </a:solidFill>
              </a:rPr>
              <a:t>like</a:t>
            </a:r>
            <a:r>
              <a:rPr lang="it-IT" sz="2000" dirty="0">
                <a:solidFill>
                  <a:srgbClr val="0033CC"/>
                </a:solidFill>
              </a:rPr>
              <a:t> the </a:t>
            </a:r>
            <a:r>
              <a:rPr lang="it-IT" sz="2000" dirty="0" err="1">
                <a:solidFill>
                  <a:srgbClr val="0033CC"/>
                </a:solidFill>
              </a:rPr>
              <a:t>words</a:t>
            </a:r>
            <a:r>
              <a:rPr lang="it-IT" sz="2000" dirty="0">
                <a:solidFill>
                  <a:srgbClr val="0033CC"/>
                </a:solidFill>
              </a:rPr>
              <a:t> ‘late’ and ‘</a:t>
            </a:r>
            <a:r>
              <a:rPr lang="it-IT" sz="2000" dirty="0" err="1">
                <a:solidFill>
                  <a:srgbClr val="0033CC"/>
                </a:solidFill>
              </a:rPr>
              <a:t>name</a:t>
            </a:r>
            <a:r>
              <a:rPr lang="it-IT" sz="2000" dirty="0">
                <a:solidFill>
                  <a:srgbClr val="0033CC"/>
                </a:solidFill>
              </a:rPr>
              <a:t>’. ‘Late’ and ‘</a:t>
            </a:r>
            <a:r>
              <a:rPr lang="it-IT" sz="2000" dirty="0" err="1">
                <a:solidFill>
                  <a:srgbClr val="0033CC"/>
                </a:solidFill>
              </a:rPr>
              <a:t>name</a:t>
            </a:r>
            <a:r>
              <a:rPr lang="it-IT" sz="2000" dirty="0">
                <a:solidFill>
                  <a:srgbClr val="0033CC"/>
                </a:solidFill>
              </a:rPr>
              <a:t>’</a:t>
            </a:r>
            <a:r>
              <a:rPr lang="it-IT" sz="2000" dirty="0" err="1">
                <a:solidFill>
                  <a:srgbClr val="0033CC"/>
                </a:solidFill>
              </a:rPr>
              <a:t>have</a:t>
            </a:r>
            <a:r>
              <a:rPr lang="it-IT" sz="2000" dirty="0">
                <a:solidFill>
                  <a:srgbClr val="0033CC"/>
                </a:solidFill>
              </a:rPr>
              <a:t> </a:t>
            </a:r>
            <a:r>
              <a:rPr lang="it-IT" sz="2000" dirty="0" err="1">
                <a:solidFill>
                  <a:srgbClr val="0033CC"/>
                </a:solidFill>
              </a:rPr>
              <a:t>one</a:t>
            </a:r>
            <a:r>
              <a:rPr lang="it-IT" sz="2000" dirty="0">
                <a:solidFill>
                  <a:srgbClr val="0033CC"/>
                </a:solidFill>
              </a:rPr>
              <a:t> </a:t>
            </a:r>
            <a:r>
              <a:rPr lang="it-IT" sz="2000" dirty="0" err="1">
                <a:solidFill>
                  <a:srgbClr val="0033CC"/>
                </a:solidFill>
              </a:rPr>
              <a:t>syllable</a:t>
            </a:r>
            <a:r>
              <a:rPr lang="it-IT" sz="2000" dirty="0">
                <a:solidFill>
                  <a:srgbClr val="0033CC"/>
                </a:solidFill>
              </a:rPr>
              <a:t> </a:t>
            </a:r>
            <a:r>
              <a:rPr lang="it-IT" sz="2000" dirty="0" err="1">
                <a:solidFill>
                  <a:srgbClr val="0033CC"/>
                </a:solidFill>
              </a:rPr>
              <a:t>as</a:t>
            </a:r>
            <a:r>
              <a:rPr lang="it-IT" sz="2000" dirty="0">
                <a:solidFill>
                  <a:srgbClr val="0033CC"/>
                </a:solidFill>
              </a:rPr>
              <a:t> </a:t>
            </a:r>
            <a:r>
              <a:rPr lang="it-IT" sz="2000" dirty="0" err="1">
                <a:solidFill>
                  <a:srgbClr val="0033CC"/>
                </a:solidFill>
              </a:rPr>
              <a:t>we</a:t>
            </a:r>
            <a:r>
              <a:rPr lang="it-IT" sz="2000" dirty="0">
                <a:solidFill>
                  <a:srgbClr val="0033CC"/>
                </a:solidFill>
              </a:rPr>
              <a:t> </a:t>
            </a:r>
            <a:r>
              <a:rPr lang="it-IT" sz="2000" dirty="0" err="1">
                <a:solidFill>
                  <a:srgbClr val="0033CC"/>
                </a:solidFill>
              </a:rPr>
              <a:t>only</a:t>
            </a:r>
            <a:r>
              <a:rPr lang="it-IT" sz="2000" dirty="0">
                <a:solidFill>
                  <a:srgbClr val="0033CC"/>
                </a:solidFill>
              </a:rPr>
              <a:t> pronunce </a:t>
            </a:r>
            <a:r>
              <a:rPr lang="it-IT" sz="2000" dirty="0" err="1">
                <a:solidFill>
                  <a:srgbClr val="0033CC"/>
                </a:solidFill>
              </a:rPr>
              <a:t>one</a:t>
            </a:r>
            <a:r>
              <a:rPr lang="it-IT" sz="2000" dirty="0">
                <a:solidFill>
                  <a:srgbClr val="0033CC"/>
                </a:solidFill>
              </a:rPr>
              <a:t> </a:t>
            </a:r>
            <a:r>
              <a:rPr lang="it-IT" sz="2000" dirty="0" err="1">
                <a:solidFill>
                  <a:srgbClr val="0033CC"/>
                </a:solidFill>
              </a:rPr>
              <a:t>vowel</a:t>
            </a:r>
            <a:r>
              <a:rPr lang="it-IT" sz="2000" dirty="0">
                <a:solidFill>
                  <a:srgbClr val="0033CC"/>
                </a:solidFill>
              </a:rPr>
              <a:t> </a:t>
            </a:r>
            <a:r>
              <a:rPr lang="it-IT" sz="2000" dirty="0" err="1">
                <a:solidFill>
                  <a:srgbClr val="0033CC"/>
                </a:solidFill>
              </a:rPr>
              <a:t>when</a:t>
            </a:r>
            <a:r>
              <a:rPr lang="it-IT" sz="2000" dirty="0">
                <a:solidFill>
                  <a:srgbClr val="0033CC"/>
                </a:solidFill>
              </a:rPr>
              <a:t> </a:t>
            </a:r>
            <a:r>
              <a:rPr lang="it-IT" sz="2000" dirty="0" err="1">
                <a:solidFill>
                  <a:srgbClr val="0033CC"/>
                </a:solidFill>
              </a:rPr>
              <a:t>we</a:t>
            </a:r>
            <a:r>
              <a:rPr lang="it-IT" sz="2000" dirty="0">
                <a:solidFill>
                  <a:srgbClr val="0033CC"/>
                </a:solidFill>
              </a:rPr>
              <a:t> </a:t>
            </a:r>
            <a:r>
              <a:rPr lang="it-IT" sz="2000" dirty="0" err="1">
                <a:solidFill>
                  <a:srgbClr val="0033CC"/>
                </a:solidFill>
              </a:rPr>
              <a:t>say</a:t>
            </a:r>
            <a:r>
              <a:rPr lang="it-IT" sz="2000" dirty="0">
                <a:solidFill>
                  <a:srgbClr val="0033CC"/>
                </a:solidFill>
              </a:rPr>
              <a:t> </a:t>
            </a:r>
            <a:r>
              <a:rPr lang="it-IT" sz="2000" dirty="0" err="1">
                <a:solidFill>
                  <a:srgbClr val="0033CC"/>
                </a:solidFill>
              </a:rPr>
              <a:t>these</a:t>
            </a:r>
            <a:r>
              <a:rPr lang="it-IT" sz="2000" dirty="0">
                <a:solidFill>
                  <a:srgbClr val="0033CC"/>
                </a:solidFill>
              </a:rPr>
              <a:t> </a:t>
            </a:r>
            <a:r>
              <a:rPr lang="it-IT" sz="2000" dirty="0" err="1">
                <a:solidFill>
                  <a:srgbClr val="0033CC"/>
                </a:solidFill>
              </a:rPr>
              <a:t>words</a:t>
            </a:r>
            <a:r>
              <a:rPr lang="it-IT" sz="2000" dirty="0">
                <a:solidFill>
                  <a:srgbClr val="0033CC"/>
                </a:solidFill>
              </a:rPr>
              <a:t>. The </a:t>
            </a:r>
            <a:r>
              <a:rPr lang="it-IT" sz="2000" dirty="0" err="1">
                <a:solidFill>
                  <a:srgbClr val="0033CC"/>
                </a:solidFill>
              </a:rPr>
              <a:t>letter</a:t>
            </a:r>
            <a:r>
              <a:rPr lang="it-IT" sz="2000" dirty="0">
                <a:solidFill>
                  <a:srgbClr val="0033CC"/>
                </a:solidFill>
              </a:rPr>
              <a:t> ‘e’  </a:t>
            </a:r>
            <a:r>
              <a:rPr lang="it-IT" sz="2000" dirty="0" err="1">
                <a:solidFill>
                  <a:srgbClr val="0033CC"/>
                </a:solidFill>
              </a:rPr>
              <a:t>is</a:t>
            </a:r>
            <a:r>
              <a:rPr lang="it-IT" sz="2000" dirty="0">
                <a:solidFill>
                  <a:srgbClr val="0033CC"/>
                </a:solidFill>
              </a:rPr>
              <a:t> </a:t>
            </a:r>
            <a:r>
              <a:rPr lang="it-IT" sz="2000" dirty="0" err="1">
                <a:solidFill>
                  <a:srgbClr val="0033CC"/>
                </a:solidFill>
              </a:rPr>
              <a:t>silent</a:t>
            </a:r>
            <a:r>
              <a:rPr lang="it-IT" sz="2000" dirty="0">
                <a:solidFill>
                  <a:srgbClr val="0033CC"/>
                </a:solidFill>
              </a:rPr>
              <a:t>. </a:t>
            </a:r>
            <a:br>
              <a:rPr lang="it-IT" sz="2000" dirty="0">
                <a:solidFill>
                  <a:srgbClr val="0033CC"/>
                </a:solidFill>
              </a:rPr>
            </a:br>
            <a:r>
              <a:rPr lang="it-IT" sz="2000" dirty="0">
                <a:solidFill>
                  <a:srgbClr val="0033CC"/>
                </a:solidFill>
              </a:rPr>
              <a:t>5) A </a:t>
            </a:r>
            <a:r>
              <a:rPr lang="it-IT" sz="2000" dirty="0" err="1">
                <a:solidFill>
                  <a:srgbClr val="0033CC"/>
                </a:solidFill>
              </a:rPr>
              <a:t>diphthong</a:t>
            </a:r>
            <a:r>
              <a:rPr lang="it-IT" sz="2000" dirty="0">
                <a:solidFill>
                  <a:srgbClr val="0033CC"/>
                </a:solidFill>
              </a:rPr>
              <a:t> </a:t>
            </a:r>
            <a:r>
              <a:rPr lang="it-IT" sz="2000" dirty="0" err="1">
                <a:solidFill>
                  <a:srgbClr val="0033CC"/>
                </a:solidFill>
              </a:rPr>
              <a:t>vowel</a:t>
            </a:r>
            <a:r>
              <a:rPr lang="it-IT" sz="2000" dirty="0">
                <a:solidFill>
                  <a:srgbClr val="0033CC"/>
                </a:solidFill>
              </a:rPr>
              <a:t> sound </a:t>
            </a:r>
            <a:r>
              <a:rPr lang="it-IT" sz="2000" dirty="0" err="1">
                <a:solidFill>
                  <a:srgbClr val="0033CC"/>
                </a:solidFill>
              </a:rPr>
              <a:t>makes</a:t>
            </a:r>
            <a:r>
              <a:rPr lang="it-IT" sz="2000" dirty="0">
                <a:solidFill>
                  <a:srgbClr val="0033CC"/>
                </a:solidFill>
              </a:rPr>
              <a:t> </a:t>
            </a:r>
            <a:r>
              <a:rPr lang="it-IT" sz="2000" dirty="0" err="1">
                <a:solidFill>
                  <a:srgbClr val="0033CC"/>
                </a:solidFill>
              </a:rPr>
              <a:t>one</a:t>
            </a:r>
            <a:r>
              <a:rPr lang="it-IT" sz="2000" dirty="0">
                <a:solidFill>
                  <a:srgbClr val="0033CC"/>
                </a:solidFill>
              </a:rPr>
              <a:t> </a:t>
            </a:r>
            <a:r>
              <a:rPr lang="it-IT" sz="2000" dirty="0" err="1">
                <a:solidFill>
                  <a:srgbClr val="0033CC"/>
                </a:solidFill>
              </a:rPr>
              <a:t>syllable</a:t>
            </a:r>
            <a:r>
              <a:rPr lang="it-IT" sz="2000" dirty="0">
                <a:solidFill>
                  <a:srgbClr val="0033CC"/>
                </a:solidFill>
              </a:rPr>
              <a:t>. </a:t>
            </a:r>
            <a:r>
              <a:rPr lang="it-IT" sz="2000" dirty="0" err="1">
                <a:solidFill>
                  <a:srgbClr val="0033CC"/>
                </a:solidFill>
              </a:rPr>
              <a:t>For</a:t>
            </a:r>
            <a:r>
              <a:rPr lang="it-IT" sz="2000" dirty="0">
                <a:solidFill>
                  <a:srgbClr val="0033CC"/>
                </a:solidFill>
              </a:rPr>
              <a:t> </a:t>
            </a:r>
            <a:r>
              <a:rPr lang="it-IT" sz="2000" dirty="0" err="1">
                <a:solidFill>
                  <a:srgbClr val="0033CC"/>
                </a:solidFill>
              </a:rPr>
              <a:t>instance</a:t>
            </a:r>
            <a:r>
              <a:rPr lang="it-IT" sz="2000" dirty="0">
                <a:solidFill>
                  <a:srgbClr val="0033CC"/>
                </a:solidFill>
              </a:rPr>
              <a:t> /ei/ </a:t>
            </a:r>
            <a:r>
              <a:rPr lang="it-IT" sz="2000" dirty="0" err="1">
                <a:solidFill>
                  <a:srgbClr val="0033CC"/>
                </a:solidFill>
              </a:rPr>
              <a:t>makes</a:t>
            </a:r>
            <a:r>
              <a:rPr lang="it-IT" sz="2000" dirty="0">
                <a:solidFill>
                  <a:srgbClr val="0033CC"/>
                </a:solidFill>
              </a:rPr>
              <a:t> </a:t>
            </a:r>
            <a:r>
              <a:rPr lang="it-IT" sz="2000" dirty="0" err="1">
                <a:solidFill>
                  <a:srgbClr val="0033CC"/>
                </a:solidFill>
              </a:rPr>
              <a:t>one</a:t>
            </a:r>
            <a:r>
              <a:rPr lang="it-IT" sz="2000" dirty="0">
                <a:solidFill>
                  <a:srgbClr val="0033CC"/>
                </a:solidFill>
              </a:rPr>
              <a:t> </a:t>
            </a:r>
            <a:r>
              <a:rPr lang="it-IT" sz="2000" dirty="0" err="1">
                <a:solidFill>
                  <a:srgbClr val="0033CC"/>
                </a:solidFill>
              </a:rPr>
              <a:t>syllable</a:t>
            </a:r>
            <a:r>
              <a:rPr lang="it-IT" sz="2000" dirty="0">
                <a:solidFill>
                  <a:srgbClr val="0033CC"/>
                </a:solidFill>
              </a:rPr>
              <a:t> in the word ‘rate’.</a:t>
            </a:r>
            <a:br>
              <a:rPr lang="en-US" sz="2000" dirty="0">
                <a:solidFill>
                  <a:srgbClr val="0033CC"/>
                </a:solidFill>
              </a:rPr>
            </a:br>
            <a:br>
              <a:rPr lang="en-US" sz="2800" dirty="0"/>
            </a:br>
            <a:br>
              <a:rPr lang="it-IT" sz="5400" dirty="0">
                <a:solidFill>
                  <a:srgbClr val="FF0000"/>
                </a:solidFill>
              </a:rPr>
            </a:br>
            <a:br>
              <a:rPr lang="it-IT" sz="5400" dirty="0">
                <a:solidFill>
                  <a:srgbClr val="FF0000"/>
                </a:solidFill>
              </a:rPr>
            </a:br>
            <a:br>
              <a:rPr lang="it-IT" sz="5400" dirty="0">
                <a:solidFill>
                  <a:srgbClr val="FF0000"/>
                </a:solidFill>
              </a:rPr>
            </a:br>
            <a:endParaRPr lang="it-IT" sz="5400" dirty="0">
              <a:solidFill>
                <a:srgbClr val="FF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C081FF8-3907-E53E-4C2D-AB64A89F3B05}"/>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5CE27AE7-C65F-8D41-A958-4988476D92EF}" type="slidenum">
              <a:rPr lang="it-IT" altLang="it-IT" smtClean="0"/>
              <a:pPr>
                <a:defRPr/>
              </a:pPr>
              <a:t>28</a:t>
            </a:fld>
            <a:endParaRPr lang="it-IT" altLang="it-IT"/>
          </a:p>
        </p:txBody>
      </p:sp>
      <p:sp>
        <p:nvSpPr>
          <p:cNvPr id="74756" name="Rectangle 4">
            <a:extLst>
              <a:ext uri="{FF2B5EF4-FFF2-40B4-BE49-F238E27FC236}">
                <a16:creationId xmlns:a16="http://schemas.microsoft.com/office/drawing/2014/main" id="{1554F883-D6A9-21D3-D7E5-2259F6511239}"/>
              </a:ext>
            </a:extLst>
          </p:cNvPr>
          <p:cNvSpPr>
            <a:spLocks noGrp="1" noChangeArrowheads="1"/>
          </p:cNvSpPr>
          <p:nvPr>
            <p:ph type="title" idx="4294967295"/>
          </p:nvPr>
        </p:nvSpPr>
        <p:spPr>
          <a:xfrm>
            <a:off x="250825" y="0"/>
            <a:ext cx="8785225" cy="6597650"/>
          </a:xfrm>
        </p:spPr>
        <p:txBody>
          <a:bodyPr/>
          <a:lstStyle/>
          <a:p>
            <a:pPr algn="l" eaLnBrk="1" hangingPunct="1">
              <a:lnSpc>
                <a:spcPct val="125000"/>
              </a:lnSpc>
              <a:defRPr/>
            </a:pPr>
            <a:br>
              <a:rPr lang="it-IT" sz="5400" dirty="0">
                <a:solidFill>
                  <a:srgbClr val="FF0000"/>
                </a:solidFill>
              </a:rPr>
            </a:br>
            <a:br>
              <a:rPr lang="it-IT" sz="5400" dirty="0">
                <a:solidFill>
                  <a:srgbClr val="FF0000"/>
                </a:solidFill>
              </a:rPr>
            </a:br>
            <a:br>
              <a:rPr lang="it-IT" sz="5400" dirty="0">
                <a:solidFill>
                  <a:srgbClr val="FF0000"/>
                </a:solidFill>
              </a:rPr>
            </a:br>
            <a:br>
              <a:rPr lang="it-IT" sz="5400" dirty="0">
                <a:solidFill>
                  <a:srgbClr val="FF0000"/>
                </a:solidFill>
              </a:rPr>
            </a:br>
            <a:r>
              <a:rPr lang="it-IT" sz="5400" dirty="0">
                <a:solidFill>
                  <a:srgbClr val="FF0000"/>
                </a:solidFill>
              </a:rPr>
              <a:t> </a:t>
            </a:r>
            <a:r>
              <a:rPr lang="it-IT" sz="5400" dirty="0" err="1">
                <a:solidFill>
                  <a:srgbClr val="FF0000"/>
                </a:solidFill>
              </a:rPr>
              <a:t>Exercises</a:t>
            </a:r>
            <a:r>
              <a:rPr lang="it-IT" sz="5400" dirty="0">
                <a:solidFill>
                  <a:srgbClr val="FF0000"/>
                </a:solidFill>
              </a:rPr>
              <a:t>:</a:t>
            </a:r>
            <a:br>
              <a:rPr lang="it-IT" sz="2400" dirty="0">
                <a:solidFill>
                  <a:srgbClr val="0033CC"/>
                </a:solidFill>
              </a:rPr>
            </a:br>
            <a:r>
              <a:rPr lang="it-IT" sz="2000" dirty="0">
                <a:solidFill>
                  <a:srgbClr val="0033CC"/>
                </a:solidFill>
              </a:rPr>
              <a:t>1)  </a:t>
            </a:r>
            <a:r>
              <a:rPr lang="it-IT" sz="2000" dirty="0" err="1">
                <a:solidFill>
                  <a:srgbClr val="0033CC"/>
                </a:solidFill>
              </a:rPr>
              <a:t>Say</a:t>
            </a:r>
            <a:r>
              <a:rPr lang="it-IT" sz="2000" dirty="0">
                <a:solidFill>
                  <a:srgbClr val="0033CC"/>
                </a:solidFill>
              </a:rPr>
              <a:t> </a:t>
            </a:r>
            <a:r>
              <a:rPr lang="it-IT" sz="2000" dirty="0" err="1">
                <a:solidFill>
                  <a:srgbClr val="0033CC"/>
                </a:solidFill>
              </a:rPr>
              <a:t>these</a:t>
            </a:r>
            <a:r>
              <a:rPr lang="it-IT" sz="2000" dirty="0">
                <a:solidFill>
                  <a:srgbClr val="0033CC"/>
                </a:solidFill>
              </a:rPr>
              <a:t> </a:t>
            </a:r>
            <a:r>
              <a:rPr lang="it-IT" sz="2000" dirty="0" err="1">
                <a:solidFill>
                  <a:srgbClr val="0033CC"/>
                </a:solidFill>
              </a:rPr>
              <a:t>words</a:t>
            </a:r>
            <a:r>
              <a:rPr lang="it-IT" sz="2000" dirty="0">
                <a:solidFill>
                  <a:srgbClr val="0033CC"/>
                </a:solidFill>
              </a:rPr>
              <a:t> out </a:t>
            </a:r>
            <a:r>
              <a:rPr lang="it-IT" sz="2000" dirty="0" err="1">
                <a:solidFill>
                  <a:srgbClr val="0033CC"/>
                </a:solidFill>
              </a:rPr>
              <a:t>loud</a:t>
            </a:r>
            <a:r>
              <a:rPr lang="it-IT" sz="2000" dirty="0">
                <a:solidFill>
                  <a:srgbClr val="0033CC"/>
                </a:solidFill>
              </a:rPr>
              <a:t> and break </a:t>
            </a:r>
            <a:r>
              <a:rPr lang="it-IT" sz="2000" dirty="0" err="1">
                <a:solidFill>
                  <a:srgbClr val="0033CC"/>
                </a:solidFill>
              </a:rPr>
              <a:t>them</a:t>
            </a:r>
            <a:r>
              <a:rPr lang="it-IT" sz="2000" dirty="0">
                <a:solidFill>
                  <a:srgbClr val="0033CC"/>
                </a:solidFill>
              </a:rPr>
              <a:t> </a:t>
            </a:r>
            <a:r>
              <a:rPr lang="it-IT" sz="2000" dirty="0" err="1">
                <a:solidFill>
                  <a:srgbClr val="0033CC"/>
                </a:solidFill>
              </a:rPr>
              <a:t>into</a:t>
            </a:r>
            <a:r>
              <a:rPr lang="it-IT" sz="2000" dirty="0">
                <a:solidFill>
                  <a:srgbClr val="0033CC"/>
                </a:solidFill>
              </a:rPr>
              <a:t> </a:t>
            </a:r>
            <a:r>
              <a:rPr lang="it-IT" sz="2000" dirty="0" err="1">
                <a:solidFill>
                  <a:srgbClr val="0033CC"/>
                </a:solidFill>
              </a:rPr>
              <a:t>syllables</a:t>
            </a:r>
            <a:r>
              <a:rPr lang="it-IT" sz="2000" dirty="0">
                <a:solidFill>
                  <a:srgbClr val="0033CC"/>
                </a:solidFill>
              </a:rPr>
              <a:t>: </a:t>
            </a:r>
            <a:br>
              <a:rPr lang="it-IT" sz="2000" dirty="0">
                <a:solidFill>
                  <a:srgbClr val="0033CC"/>
                </a:solidFill>
              </a:rPr>
            </a:br>
            <a:r>
              <a:rPr lang="it-IT" sz="4000" dirty="0">
                <a:solidFill>
                  <a:srgbClr val="0033CC"/>
                </a:solidFill>
              </a:rPr>
              <a:t>look;</a:t>
            </a:r>
            <a:br>
              <a:rPr lang="it-IT" sz="4000" dirty="0">
                <a:solidFill>
                  <a:srgbClr val="0033CC"/>
                </a:solidFill>
              </a:rPr>
            </a:br>
            <a:r>
              <a:rPr lang="it-IT" sz="4000" dirty="0">
                <a:solidFill>
                  <a:srgbClr val="0033CC"/>
                </a:solidFill>
              </a:rPr>
              <a:t>voice;</a:t>
            </a:r>
            <a:br>
              <a:rPr lang="it-IT" sz="4000" dirty="0">
                <a:solidFill>
                  <a:srgbClr val="0033CC"/>
                </a:solidFill>
              </a:rPr>
            </a:br>
            <a:r>
              <a:rPr lang="it-IT" sz="4000" dirty="0" err="1">
                <a:solidFill>
                  <a:srgbClr val="0033CC"/>
                </a:solidFill>
              </a:rPr>
              <a:t>walking</a:t>
            </a:r>
            <a:r>
              <a:rPr lang="it-IT" sz="4000" dirty="0">
                <a:solidFill>
                  <a:srgbClr val="0033CC"/>
                </a:solidFill>
              </a:rPr>
              <a:t>;</a:t>
            </a:r>
            <a:br>
              <a:rPr lang="it-IT" sz="4000" dirty="0">
                <a:solidFill>
                  <a:srgbClr val="0033CC"/>
                </a:solidFill>
              </a:rPr>
            </a:br>
            <a:r>
              <a:rPr lang="it-IT" sz="4000" dirty="0" err="1">
                <a:solidFill>
                  <a:srgbClr val="0033CC"/>
                </a:solidFill>
              </a:rPr>
              <a:t>carpet</a:t>
            </a:r>
            <a:r>
              <a:rPr lang="it-IT" sz="4000" dirty="0">
                <a:solidFill>
                  <a:srgbClr val="0033CC"/>
                </a:solidFill>
              </a:rPr>
              <a:t>;</a:t>
            </a:r>
            <a:br>
              <a:rPr lang="it-IT" sz="4000" dirty="0">
                <a:solidFill>
                  <a:srgbClr val="0033CC"/>
                </a:solidFill>
              </a:rPr>
            </a:br>
            <a:r>
              <a:rPr lang="it-IT" sz="4000" dirty="0" err="1">
                <a:solidFill>
                  <a:srgbClr val="0033CC"/>
                </a:solidFill>
              </a:rPr>
              <a:t>carefully</a:t>
            </a:r>
            <a:r>
              <a:rPr lang="it-IT" sz="4000" dirty="0">
                <a:solidFill>
                  <a:srgbClr val="0033CC"/>
                </a:solidFill>
              </a:rPr>
              <a:t>;</a:t>
            </a:r>
            <a:br>
              <a:rPr lang="it-IT" sz="4000" dirty="0">
                <a:solidFill>
                  <a:srgbClr val="0033CC"/>
                </a:solidFill>
              </a:rPr>
            </a:br>
            <a:r>
              <a:rPr lang="it-IT" sz="4000" dirty="0" err="1">
                <a:solidFill>
                  <a:srgbClr val="0033CC"/>
                </a:solidFill>
              </a:rPr>
              <a:t>consistent</a:t>
            </a:r>
            <a:r>
              <a:rPr lang="it-IT" sz="4000" dirty="0">
                <a:solidFill>
                  <a:srgbClr val="0033CC"/>
                </a:solidFill>
              </a:rPr>
              <a:t>;</a:t>
            </a:r>
            <a:br>
              <a:rPr lang="en-US" sz="4000" dirty="0">
                <a:solidFill>
                  <a:srgbClr val="0033CC"/>
                </a:solidFill>
              </a:rPr>
            </a:br>
            <a:br>
              <a:rPr lang="en-US" sz="2800" dirty="0"/>
            </a:br>
            <a:br>
              <a:rPr lang="it-IT" sz="5400" dirty="0">
                <a:solidFill>
                  <a:srgbClr val="FF0000"/>
                </a:solidFill>
              </a:rPr>
            </a:br>
            <a:br>
              <a:rPr lang="it-IT" sz="5400" dirty="0">
                <a:solidFill>
                  <a:srgbClr val="FF0000"/>
                </a:solidFill>
              </a:rPr>
            </a:br>
            <a:br>
              <a:rPr lang="it-IT" sz="5400" dirty="0">
                <a:solidFill>
                  <a:srgbClr val="FF0000"/>
                </a:solidFill>
              </a:rPr>
            </a:br>
            <a:endParaRPr lang="it-IT" sz="5400" dirty="0">
              <a:solidFill>
                <a:srgbClr val="FF0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5362C43B-9A1E-8276-2BF9-89229171D7F0}"/>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0F113EE4-047E-7040-87A4-A2C676A663F1}" type="slidenum">
              <a:rPr lang="it-IT" altLang="it-IT" smtClean="0"/>
              <a:pPr>
                <a:defRPr/>
              </a:pPr>
              <a:t>29</a:t>
            </a:fld>
            <a:endParaRPr lang="it-IT" altLang="it-IT"/>
          </a:p>
        </p:txBody>
      </p:sp>
      <p:sp>
        <p:nvSpPr>
          <p:cNvPr id="74756" name="Rectangle 4">
            <a:extLst>
              <a:ext uri="{FF2B5EF4-FFF2-40B4-BE49-F238E27FC236}">
                <a16:creationId xmlns:a16="http://schemas.microsoft.com/office/drawing/2014/main" id="{4564BF30-7660-7AA5-206C-85066B871F2A}"/>
              </a:ext>
            </a:extLst>
          </p:cNvPr>
          <p:cNvSpPr>
            <a:spLocks noGrp="1" noChangeArrowheads="1"/>
          </p:cNvSpPr>
          <p:nvPr>
            <p:ph type="title" idx="4294967295"/>
          </p:nvPr>
        </p:nvSpPr>
        <p:spPr>
          <a:xfrm>
            <a:off x="250825" y="0"/>
            <a:ext cx="8785225" cy="6597650"/>
          </a:xfrm>
        </p:spPr>
        <p:txBody>
          <a:bodyPr/>
          <a:lstStyle/>
          <a:p>
            <a:pPr algn="l" eaLnBrk="1" hangingPunct="1">
              <a:lnSpc>
                <a:spcPct val="125000"/>
              </a:lnSpc>
              <a:defRPr/>
            </a:pPr>
            <a:br>
              <a:rPr lang="it-IT" sz="5400" dirty="0">
                <a:solidFill>
                  <a:srgbClr val="FF0000"/>
                </a:solidFill>
              </a:rPr>
            </a:br>
            <a:br>
              <a:rPr lang="it-IT" sz="5400" dirty="0">
                <a:solidFill>
                  <a:srgbClr val="FF0000"/>
                </a:solidFill>
              </a:rPr>
            </a:br>
            <a:br>
              <a:rPr lang="it-IT" sz="5400" dirty="0">
                <a:solidFill>
                  <a:srgbClr val="FF0000"/>
                </a:solidFill>
              </a:rPr>
            </a:br>
            <a:br>
              <a:rPr lang="it-IT" sz="5400" dirty="0">
                <a:solidFill>
                  <a:srgbClr val="FF0000"/>
                </a:solidFill>
              </a:rPr>
            </a:br>
            <a:r>
              <a:rPr lang="it-IT" sz="5400" dirty="0">
                <a:solidFill>
                  <a:srgbClr val="FF0000"/>
                </a:solidFill>
              </a:rPr>
              <a:t> </a:t>
            </a:r>
            <a:r>
              <a:rPr lang="it-IT" sz="5400" dirty="0" err="1">
                <a:solidFill>
                  <a:srgbClr val="FF0000"/>
                </a:solidFill>
              </a:rPr>
              <a:t>Exercises</a:t>
            </a:r>
            <a:r>
              <a:rPr lang="it-IT" sz="5400" dirty="0">
                <a:solidFill>
                  <a:srgbClr val="FF0000"/>
                </a:solidFill>
              </a:rPr>
              <a:t>:</a:t>
            </a:r>
            <a:br>
              <a:rPr lang="it-IT" sz="2400" dirty="0">
                <a:solidFill>
                  <a:srgbClr val="0033CC"/>
                </a:solidFill>
              </a:rPr>
            </a:br>
            <a:r>
              <a:rPr lang="it-IT" sz="2000" dirty="0">
                <a:solidFill>
                  <a:srgbClr val="0033CC"/>
                </a:solidFill>
              </a:rPr>
              <a:t>1)  </a:t>
            </a:r>
            <a:r>
              <a:rPr lang="it-IT" sz="2000" dirty="0" err="1">
                <a:solidFill>
                  <a:srgbClr val="0033CC"/>
                </a:solidFill>
              </a:rPr>
              <a:t>Say</a:t>
            </a:r>
            <a:r>
              <a:rPr lang="it-IT" sz="2000" dirty="0">
                <a:solidFill>
                  <a:srgbClr val="0033CC"/>
                </a:solidFill>
              </a:rPr>
              <a:t> </a:t>
            </a:r>
            <a:r>
              <a:rPr lang="it-IT" sz="2000" dirty="0" err="1">
                <a:solidFill>
                  <a:srgbClr val="0033CC"/>
                </a:solidFill>
              </a:rPr>
              <a:t>these</a:t>
            </a:r>
            <a:r>
              <a:rPr lang="it-IT" sz="2000" dirty="0">
                <a:solidFill>
                  <a:srgbClr val="0033CC"/>
                </a:solidFill>
              </a:rPr>
              <a:t> </a:t>
            </a:r>
            <a:r>
              <a:rPr lang="it-IT" sz="2000" dirty="0" err="1">
                <a:solidFill>
                  <a:srgbClr val="0033CC"/>
                </a:solidFill>
              </a:rPr>
              <a:t>words</a:t>
            </a:r>
            <a:r>
              <a:rPr lang="it-IT" sz="2000" dirty="0">
                <a:solidFill>
                  <a:srgbClr val="0033CC"/>
                </a:solidFill>
              </a:rPr>
              <a:t> out </a:t>
            </a:r>
            <a:r>
              <a:rPr lang="it-IT" sz="2000" dirty="0" err="1">
                <a:solidFill>
                  <a:srgbClr val="0033CC"/>
                </a:solidFill>
              </a:rPr>
              <a:t>loud</a:t>
            </a:r>
            <a:r>
              <a:rPr lang="it-IT" sz="2000" dirty="0">
                <a:solidFill>
                  <a:srgbClr val="0033CC"/>
                </a:solidFill>
              </a:rPr>
              <a:t> and break </a:t>
            </a:r>
            <a:r>
              <a:rPr lang="it-IT" sz="2000" dirty="0" err="1">
                <a:solidFill>
                  <a:srgbClr val="0033CC"/>
                </a:solidFill>
              </a:rPr>
              <a:t>them</a:t>
            </a:r>
            <a:r>
              <a:rPr lang="it-IT" sz="2000" dirty="0">
                <a:solidFill>
                  <a:srgbClr val="0033CC"/>
                </a:solidFill>
              </a:rPr>
              <a:t> </a:t>
            </a:r>
            <a:r>
              <a:rPr lang="it-IT" sz="2000" dirty="0" err="1">
                <a:solidFill>
                  <a:srgbClr val="0033CC"/>
                </a:solidFill>
              </a:rPr>
              <a:t>into</a:t>
            </a:r>
            <a:r>
              <a:rPr lang="it-IT" sz="2000" dirty="0">
                <a:solidFill>
                  <a:srgbClr val="0033CC"/>
                </a:solidFill>
              </a:rPr>
              <a:t> </a:t>
            </a:r>
            <a:r>
              <a:rPr lang="it-IT" sz="2000" dirty="0" err="1">
                <a:solidFill>
                  <a:srgbClr val="0033CC"/>
                </a:solidFill>
              </a:rPr>
              <a:t>syllables</a:t>
            </a:r>
            <a:r>
              <a:rPr lang="it-IT" sz="2000" dirty="0">
                <a:solidFill>
                  <a:srgbClr val="0033CC"/>
                </a:solidFill>
              </a:rPr>
              <a:t>: </a:t>
            </a:r>
            <a:br>
              <a:rPr lang="it-IT" sz="2000" dirty="0">
                <a:solidFill>
                  <a:srgbClr val="0033CC"/>
                </a:solidFill>
              </a:rPr>
            </a:br>
            <a:r>
              <a:rPr lang="it-IT" sz="4000" dirty="0">
                <a:solidFill>
                  <a:srgbClr val="0033CC"/>
                </a:solidFill>
              </a:rPr>
              <a:t>look; </a:t>
            </a:r>
            <a:br>
              <a:rPr lang="it-IT" sz="4000" dirty="0">
                <a:solidFill>
                  <a:srgbClr val="0033CC"/>
                </a:solidFill>
              </a:rPr>
            </a:br>
            <a:r>
              <a:rPr lang="it-IT" sz="4000" dirty="0">
                <a:solidFill>
                  <a:srgbClr val="0033CC"/>
                </a:solidFill>
              </a:rPr>
              <a:t>voice;</a:t>
            </a:r>
            <a:br>
              <a:rPr lang="it-IT" sz="4000" dirty="0">
                <a:solidFill>
                  <a:srgbClr val="0033CC"/>
                </a:solidFill>
              </a:rPr>
            </a:br>
            <a:r>
              <a:rPr lang="it-IT" sz="4000" dirty="0" err="1">
                <a:solidFill>
                  <a:srgbClr val="0033CC"/>
                </a:solidFill>
              </a:rPr>
              <a:t>wal.king</a:t>
            </a:r>
            <a:r>
              <a:rPr lang="it-IT" sz="4000" dirty="0">
                <a:solidFill>
                  <a:srgbClr val="0033CC"/>
                </a:solidFill>
              </a:rPr>
              <a:t>; </a:t>
            </a:r>
            <a:br>
              <a:rPr lang="it-IT" sz="4000" dirty="0">
                <a:solidFill>
                  <a:srgbClr val="0033CC"/>
                </a:solidFill>
              </a:rPr>
            </a:br>
            <a:r>
              <a:rPr lang="it-IT" sz="4000" dirty="0" err="1">
                <a:solidFill>
                  <a:srgbClr val="0033CC"/>
                </a:solidFill>
              </a:rPr>
              <a:t>car.pet</a:t>
            </a:r>
            <a:r>
              <a:rPr lang="it-IT" sz="4000" dirty="0">
                <a:solidFill>
                  <a:srgbClr val="0033CC"/>
                </a:solidFill>
              </a:rPr>
              <a:t>; </a:t>
            </a:r>
            <a:br>
              <a:rPr lang="it-IT" sz="4000" dirty="0">
                <a:solidFill>
                  <a:srgbClr val="0033CC"/>
                </a:solidFill>
              </a:rPr>
            </a:br>
            <a:r>
              <a:rPr lang="it-IT" sz="4000" dirty="0" err="1">
                <a:solidFill>
                  <a:srgbClr val="0033CC"/>
                </a:solidFill>
              </a:rPr>
              <a:t>care.fu.lly</a:t>
            </a:r>
            <a:r>
              <a:rPr lang="it-IT" sz="4000" dirty="0">
                <a:solidFill>
                  <a:srgbClr val="0033CC"/>
                </a:solidFill>
              </a:rPr>
              <a:t>; </a:t>
            </a:r>
            <a:br>
              <a:rPr lang="it-IT" sz="4000" dirty="0">
                <a:solidFill>
                  <a:srgbClr val="0033CC"/>
                </a:solidFill>
              </a:rPr>
            </a:br>
            <a:r>
              <a:rPr lang="it-IT" sz="4000" dirty="0" err="1">
                <a:solidFill>
                  <a:srgbClr val="0033CC"/>
                </a:solidFill>
              </a:rPr>
              <a:t>con.sis.tent</a:t>
            </a:r>
            <a:r>
              <a:rPr lang="it-IT" sz="4000" dirty="0">
                <a:solidFill>
                  <a:srgbClr val="0033CC"/>
                </a:solidFill>
              </a:rPr>
              <a:t>;</a:t>
            </a:r>
            <a:br>
              <a:rPr lang="en-US" sz="4000" dirty="0">
                <a:solidFill>
                  <a:srgbClr val="0033CC"/>
                </a:solidFill>
              </a:rPr>
            </a:br>
            <a:br>
              <a:rPr lang="en-US" sz="2800" dirty="0"/>
            </a:br>
            <a:br>
              <a:rPr lang="it-IT" sz="5400" dirty="0">
                <a:solidFill>
                  <a:srgbClr val="FF0000"/>
                </a:solidFill>
              </a:rPr>
            </a:br>
            <a:br>
              <a:rPr lang="it-IT" sz="5400" dirty="0">
                <a:solidFill>
                  <a:srgbClr val="FF0000"/>
                </a:solidFill>
              </a:rPr>
            </a:br>
            <a:br>
              <a:rPr lang="it-IT" sz="5400" dirty="0">
                <a:solidFill>
                  <a:srgbClr val="FF0000"/>
                </a:solidFill>
              </a:rPr>
            </a:br>
            <a:endParaRPr lang="it-IT" sz="5400"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a:extLst>
              <a:ext uri="{FF2B5EF4-FFF2-40B4-BE49-F238E27FC236}">
                <a16:creationId xmlns:a16="http://schemas.microsoft.com/office/drawing/2014/main" id="{93643D28-2C17-2F05-F5CB-887BDFA46172}"/>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FE892DA4-9C3F-444B-9469-F3EB363923CA}" type="slidenum">
              <a:rPr lang="it-IT" altLang="it-IT" smtClean="0"/>
              <a:pPr>
                <a:defRPr/>
              </a:pPr>
              <a:t>3</a:t>
            </a:fld>
            <a:endParaRPr lang="it-IT" altLang="it-IT"/>
          </a:p>
        </p:txBody>
      </p:sp>
      <p:sp>
        <p:nvSpPr>
          <p:cNvPr id="8194" name="Rectangle 2">
            <a:extLst>
              <a:ext uri="{FF2B5EF4-FFF2-40B4-BE49-F238E27FC236}">
                <a16:creationId xmlns:a16="http://schemas.microsoft.com/office/drawing/2014/main" id="{5163D93A-6B0B-07B3-C2D9-CA2A5FA18320}"/>
              </a:ext>
            </a:extLst>
          </p:cNvPr>
          <p:cNvSpPr>
            <a:spLocks noGrp="1" noChangeArrowheads="1"/>
          </p:cNvSpPr>
          <p:nvPr>
            <p:ph type="title"/>
          </p:nvPr>
        </p:nvSpPr>
        <p:spPr/>
        <p:txBody>
          <a:bodyPr/>
          <a:lstStyle/>
          <a:p>
            <a:pPr eaLnBrk="1" hangingPunct="1">
              <a:defRPr/>
            </a:pPr>
            <a:r>
              <a:rPr lang="it-IT" b="1">
                <a:solidFill>
                  <a:srgbClr val="FF0000"/>
                </a:solidFill>
                <a:latin typeface="Book Antiqua" pitchFamily="18" charset="0"/>
              </a:rPr>
              <a:t>The sounds of English</a:t>
            </a:r>
            <a:endParaRPr lang="it-IT">
              <a:solidFill>
                <a:schemeClr val="tx1"/>
              </a:solidFill>
              <a:latin typeface="Book Antiqua" pitchFamily="18" charset="0"/>
            </a:endParaRPr>
          </a:p>
        </p:txBody>
      </p:sp>
      <p:sp>
        <p:nvSpPr>
          <p:cNvPr id="8195" name="Rectangle 3">
            <a:extLst>
              <a:ext uri="{FF2B5EF4-FFF2-40B4-BE49-F238E27FC236}">
                <a16:creationId xmlns:a16="http://schemas.microsoft.com/office/drawing/2014/main" id="{433D4F51-BF4C-C3B8-48F6-99B764C36F48}"/>
              </a:ext>
            </a:extLst>
          </p:cNvPr>
          <p:cNvSpPr>
            <a:spLocks noGrp="1" noChangeArrowheads="1"/>
          </p:cNvSpPr>
          <p:nvPr>
            <p:ph type="body" idx="1"/>
          </p:nvPr>
        </p:nvSpPr>
        <p:spPr>
          <a:xfrm>
            <a:off x="395288" y="1268413"/>
            <a:ext cx="8218487" cy="4262437"/>
          </a:xfrm>
        </p:spPr>
        <p:txBody>
          <a:bodyPr/>
          <a:lstStyle/>
          <a:p>
            <a:pPr eaLnBrk="1" hangingPunct="1"/>
            <a:endParaRPr lang="en-GB" altLang="it-IT">
              <a:solidFill>
                <a:srgbClr val="000000"/>
              </a:solidFill>
              <a:effectLst/>
            </a:endParaRPr>
          </a:p>
          <a:p>
            <a:pPr eaLnBrk="1" hangingPunct="1"/>
            <a:r>
              <a:rPr lang="en-GB" altLang="it-IT">
                <a:solidFill>
                  <a:srgbClr val="000000"/>
                </a:solidFill>
                <a:effectLst/>
              </a:rPr>
              <a:t>Traditionally sounds are </a:t>
            </a:r>
            <a:r>
              <a:rPr lang="en-GB" altLang="it-IT">
                <a:solidFill>
                  <a:srgbClr val="FF0000"/>
                </a:solidFill>
                <a:effectLst/>
              </a:rPr>
              <a:t>consonants and vowels.</a:t>
            </a:r>
            <a:r>
              <a:rPr lang="en-GB" altLang="it-IT">
                <a:solidFill>
                  <a:srgbClr val="000000"/>
                </a:solidFill>
                <a:effectLst/>
              </a:rPr>
              <a:t>  </a:t>
            </a:r>
          </a:p>
          <a:p>
            <a:pPr algn="just" eaLnBrk="1" hangingPunct="1"/>
            <a:r>
              <a:rPr lang="en-GB" altLang="it-IT">
                <a:solidFill>
                  <a:srgbClr val="000000"/>
                </a:solidFill>
                <a:effectLst/>
              </a:rPr>
              <a:t> </a:t>
            </a:r>
            <a:r>
              <a:rPr lang="en-GB" altLang="it-IT">
                <a:solidFill>
                  <a:srgbClr val="FF0000"/>
                </a:solidFill>
                <a:effectLst/>
              </a:rPr>
              <a:t>Consonants</a:t>
            </a:r>
            <a:r>
              <a:rPr lang="en-GB" altLang="it-IT">
                <a:solidFill>
                  <a:srgbClr val="000000"/>
                </a:solidFill>
                <a:effectLst/>
              </a:rPr>
              <a:t> are produced with a major </a:t>
            </a:r>
            <a:r>
              <a:rPr lang="en-GB" altLang="it-IT">
                <a:solidFill>
                  <a:srgbClr val="FF0000"/>
                </a:solidFill>
                <a:effectLst/>
              </a:rPr>
              <a:t>obstruction</a:t>
            </a:r>
            <a:r>
              <a:rPr lang="en-GB" altLang="it-IT">
                <a:solidFill>
                  <a:srgbClr val="000000"/>
                </a:solidFill>
                <a:effectLst/>
              </a:rPr>
              <a:t> in the mouth cavity.</a:t>
            </a:r>
          </a:p>
          <a:p>
            <a:pPr algn="just" eaLnBrk="1" hangingPunct="1"/>
            <a:r>
              <a:rPr lang="en-GB" altLang="it-IT">
                <a:solidFill>
                  <a:srgbClr val="FF0000"/>
                </a:solidFill>
                <a:effectLst/>
              </a:rPr>
              <a:t>Vowels </a:t>
            </a:r>
            <a:r>
              <a:rPr lang="en-GB" altLang="it-IT">
                <a:solidFill>
                  <a:srgbClr val="000000"/>
                </a:solidFill>
                <a:effectLst/>
              </a:rPr>
              <a:t>are sounds produced without such obstruction.   </a:t>
            </a:r>
          </a:p>
          <a:p>
            <a:pPr eaLnBrk="1" hangingPunct="1">
              <a:buFont typeface="Wingdings" pitchFamily="2" charset="2"/>
              <a:buNone/>
            </a:pPr>
            <a:endParaRPr lang="en-GB" altLang="it-IT" u="sng">
              <a:solidFill>
                <a:srgbClr val="000000"/>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5" fill="hold" grpId="0" nodeType="clickEffect">
                                  <p:stCondLst>
                                    <p:cond delay="0"/>
                                  </p:stCondLst>
                                  <p:childTnLst>
                                    <p:set>
                                      <p:cBhvr>
                                        <p:cTn id="6" dur="1" fill="hold">
                                          <p:stCondLst>
                                            <p:cond delay="0"/>
                                          </p:stCondLst>
                                        </p:cTn>
                                        <p:tgtEl>
                                          <p:spTgt spid="8195">
                                            <p:txEl>
                                              <p:pRg st="1" end="1"/>
                                            </p:txEl>
                                          </p:spTgt>
                                        </p:tgtEl>
                                        <p:attrNameLst>
                                          <p:attrName>style.visibility</p:attrName>
                                        </p:attrNameLst>
                                      </p:cBhvr>
                                      <p:to>
                                        <p:strVal val="visible"/>
                                      </p:to>
                                    </p:set>
                                    <p:animEffect transition="in" filter="checkerboard(down)">
                                      <p:cBhvr>
                                        <p:cTn id="7" dur="500"/>
                                        <p:tgtEl>
                                          <p:spTgt spid="8195">
                                            <p:txEl>
                                              <p:pRg st="1" end="1"/>
                                            </p:txEl>
                                          </p:spTgt>
                                        </p:tgtEl>
                                      </p:cBhvr>
                                    </p:animEffect>
                                  </p:childTnLst>
                                  <p:subTnLst>
                                    <p:animClr clrSpc="rgb" dir="cw">
                                      <p:cBhvr override="childStyle">
                                        <p:cTn dur="1" fill="hold" display="0" masterRel="nextClick" afterEffect="1"/>
                                        <p:tgtEl>
                                          <p:spTgt spid="8195">
                                            <p:txEl>
                                              <p:pRg st="1" end="1"/>
                                            </p:txEl>
                                          </p:spTgt>
                                        </p:tgtEl>
                                        <p:attrNameLst>
                                          <p:attrName>ppt_c</p:attrName>
                                        </p:attrNameLst>
                                      </p:cBhvr>
                                      <p:to>
                                        <a:srgbClr val="FFFF00"/>
                                      </p:to>
                                    </p:animClr>
                                  </p:sub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8195">
                                            <p:txEl>
                                              <p:pRg st="2" end="2"/>
                                            </p:txEl>
                                          </p:spTgt>
                                        </p:tgtEl>
                                        <p:attrNameLst>
                                          <p:attrName>style.visibility</p:attrName>
                                        </p:attrNameLst>
                                      </p:cBhvr>
                                      <p:to>
                                        <p:strVal val="visible"/>
                                      </p:to>
                                    </p:set>
                                    <p:animEffect transition="in" filter="checkerboard(down)">
                                      <p:cBhvr>
                                        <p:cTn id="12" dur="500"/>
                                        <p:tgtEl>
                                          <p:spTgt spid="8195">
                                            <p:txEl>
                                              <p:pRg st="2" end="2"/>
                                            </p:txEl>
                                          </p:spTgt>
                                        </p:tgtEl>
                                      </p:cBhvr>
                                    </p:animEffect>
                                  </p:childTnLst>
                                  <p:subTnLst>
                                    <p:animClr clrSpc="rgb" dir="cw">
                                      <p:cBhvr override="childStyle">
                                        <p:cTn dur="1" fill="hold" display="0" masterRel="nextClick" afterEffect="1"/>
                                        <p:tgtEl>
                                          <p:spTgt spid="8195">
                                            <p:txEl>
                                              <p:pRg st="2" end="2"/>
                                            </p:txEl>
                                          </p:spTgt>
                                        </p:tgtEl>
                                        <p:attrNameLst>
                                          <p:attrName>ppt_c</p:attrName>
                                        </p:attrNameLst>
                                      </p:cBhvr>
                                      <p:to>
                                        <a:srgbClr val="FFFF00"/>
                                      </p:to>
                                    </p:animClr>
                                  </p:sub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8195">
                                            <p:txEl>
                                              <p:pRg st="3" end="3"/>
                                            </p:txEl>
                                          </p:spTgt>
                                        </p:tgtEl>
                                        <p:attrNameLst>
                                          <p:attrName>style.visibility</p:attrName>
                                        </p:attrNameLst>
                                      </p:cBhvr>
                                      <p:to>
                                        <p:strVal val="visible"/>
                                      </p:to>
                                    </p:set>
                                    <p:animEffect transition="in" filter="checkerboard(down)">
                                      <p:cBhvr>
                                        <p:cTn id="17" dur="500"/>
                                        <p:tgtEl>
                                          <p:spTgt spid="8195">
                                            <p:txEl>
                                              <p:pRg st="3" end="3"/>
                                            </p:txEl>
                                          </p:spTgt>
                                        </p:tgtEl>
                                      </p:cBhvr>
                                    </p:animEffect>
                                  </p:childTnLst>
                                  <p:subTnLst>
                                    <p:animClr clrSpc="rgb" dir="cw">
                                      <p:cBhvr override="childStyle">
                                        <p:cTn dur="1" fill="hold" display="0" masterRel="nextClick" afterEffect="1"/>
                                        <p:tgtEl>
                                          <p:spTgt spid="8195">
                                            <p:txEl>
                                              <p:pRg st="3" end="3"/>
                                            </p:txEl>
                                          </p:spTgt>
                                        </p:tgtEl>
                                        <p:attrNameLst>
                                          <p:attrName>ppt_c</p:attrName>
                                        </p:attrNameLst>
                                      </p:cBhvr>
                                      <p:to>
                                        <a:srgbClr val="FFFF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2E90383A-3454-3208-8FD6-A8C5CA701CC6}"/>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0CDE3CC7-08E5-EE41-94F8-73149E535A2E}" type="slidenum">
              <a:rPr lang="it-IT" altLang="it-IT" smtClean="0"/>
              <a:pPr>
                <a:defRPr/>
              </a:pPr>
              <a:t>30</a:t>
            </a:fld>
            <a:endParaRPr lang="it-IT" altLang="it-IT"/>
          </a:p>
        </p:txBody>
      </p:sp>
      <p:sp>
        <p:nvSpPr>
          <p:cNvPr id="74756" name="Rectangle 4">
            <a:extLst>
              <a:ext uri="{FF2B5EF4-FFF2-40B4-BE49-F238E27FC236}">
                <a16:creationId xmlns:a16="http://schemas.microsoft.com/office/drawing/2014/main" id="{3A553C1F-A125-FF07-C296-27C4BDA0AA5C}"/>
              </a:ext>
            </a:extLst>
          </p:cNvPr>
          <p:cNvSpPr>
            <a:spLocks noGrp="1" noChangeArrowheads="1"/>
          </p:cNvSpPr>
          <p:nvPr>
            <p:ph type="title" idx="4294967295"/>
          </p:nvPr>
        </p:nvSpPr>
        <p:spPr>
          <a:xfrm>
            <a:off x="250825" y="0"/>
            <a:ext cx="8785225" cy="6597650"/>
          </a:xfrm>
        </p:spPr>
        <p:txBody>
          <a:bodyPr/>
          <a:lstStyle/>
          <a:p>
            <a:pPr algn="l" eaLnBrk="1" hangingPunct="1">
              <a:lnSpc>
                <a:spcPct val="125000"/>
              </a:lnSpc>
              <a:defRPr/>
            </a:pPr>
            <a:br>
              <a:rPr lang="it-IT" sz="5400" dirty="0">
                <a:solidFill>
                  <a:srgbClr val="FF0000"/>
                </a:solidFill>
              </a:rPr>
            </a:br>
            <a:br>
              <a:rPr lang="it-IT" sz="5400" dirty="0">
                <a:solidFill>
                  <a:srgbClr val="FF0000"/>
                </a:solidFill>
              </a:rPr>
            </a:br>
            <a:br>
              <a:rPr lang="it-IT" sz="5400" dirty="0">
                <a:solidFill>
                  <a:srgbClr val="FF0000"/>
                </a:solidFill>
              </a:rPr>
            </a:br>
            <a:br>
              <a:rPr lang="it-IT" sz="5400" dirty="0">
                <a:solidFill>
                  <a:srgbClr val="FF0000"/>
                </a:solidFill>
              </a:rPr>
            </a:br>
            <a:r>
              <a:rPr lang="it-IT" sz="5400" dirty="0">
                <a:solidFill>
                  <a:srgbClr val="FF0000"/>
                </a:solidFill>
              </a:rPr>
              <a:t> </a:t>
            </a:r>
            <a:r>
              <a:rPr lang="it-IT" sz="5400" dirty="0" err="1">
                <a:solidFill>
                  <a:srgbClr val="FF0000"/>
                </a:solidFill>
              </a:rPr>
              <a:t>Exercises</a:t>
            </a:r>
            <a:r>
              <a:rPr lang="it-IT" sz="5400" dirty="0">
                <a:solidFill>
                  <a:srgbClr val="FF0000"/>
                </a:solidFill>
              </a:rPr>
              <a:t>:</a:t>
            </a:r>
            <a:br>
              <a:rPr lang="it-IT" sz="2400" dirty="0">
                <a:solidFill>
                  <a:srgbClr val="0033CC"/>
                </a:solidFill>
              </a:rPr>
            </a:br>
            <a:r>
              <a:rPr lang="it-IT" sz="2000" dirty="0">
                <a:solidFill>
                  <a:srgbClr val="0033CC"/>
                </a:solidFill>
              </a:rPr>
              <a:t>1)  </a:t>
            </a:r>
            <a:r>
              <a:rPr lang="it-IT" sz="2000" dirty="0" err="1">
                <a:solidFill>
                  <a:srgbClr val="0033CC"/>
                </a:solidFill>
              </a:rPr>
              <a:t>Say</a:t>
            </a:r>
            <a:r>
              <a:rPr lang="it-IT" sz="2000" dirty="0">
                <a:solidFill>
                  <a:srgbClr val="0033CC"/>
                </a:solidFill>
              </a:rPr>
              <a:t> </a:t>
            </a:r>
            <a:r>
              <a:rPr lang="it-IT" sz="2000" dirty="0" err="1">
                <a:solidFill>
                  <a:srgbClr val="0033CC"/>
                </a:solidFill>
              </a:rPr>
              <a:t>these</a:t>
            </a:r>
            <a:r>
              <a:rPr lang="it-IT" sz="2000" dirty="0">
                <a:solidFill>
                  <a:srgbClr val="0033CC"/>
                </a:solidFill>
              </a:rPr>
              <a:t> </a:t>
            </a:r>
            <a:r>
              <a:rPr lang="it-IT" sz="2000" dirty="0" err="1">
                <a:solidFill>
                  <a:srgbClr val="0033CC"/>
                </a:solidFill>
              </a:rPr>
              <a:t>words</a:t>
            </a:r>
            <a:r>
              <a:rPr lang="it-IT" sz="2000" dirty="0">
                <a:solidFill>
                  <a:srgbClr val="0033CC"/>
                </a:solidFill>
              </a:rPr>
              <a:t> out </a:t>
            </a:r>
            <a:r>
              <a:rPr lang="it-IT" sz="2000" dirty="0" err="1">
                <a:solidFill>
                  <a:srgbClr val="0033CC"/>
                </a:solidFill>
              </a:rPr>
              <a:t>loud</a:t>
            </a:r>
            <a:r>
              <a:rPr lang="it-IT" sz="2000" dirty="0">
                <a:solidFill>
                  <a:srgbClr val="0033CC"/>
                </a:solidFill>
              </a:rPr>
              <a:t> and break </a:t>
            </a:r>
            <a:r>
              <a:rPr lang="it-IT" sz="2000" dirty="0" err="1">
                <a:solidFill>
                  <a:srgbClr val="0033CC"/>
                </a:solidFill>
              </a:rPr>
              <a:t>them</a:t>
            </a:r>
            <a:r>
              <a:rPr lang="it-IT" sz="2000" dirty="0">
                <a:solidFill>
                  <a:srgbClr val="0033CC"/>
                </a:solidFill>
              </a:rPr>
              <a:t> </a:t>
            </a:r>
            <a:r>
              <a:rPr lang="it-IT" sz="2000" dirty="0" err="1">
                <a:solidFill>
                  <a:srgbClr val="0033CC"/>
                </a:solidFill>
              </a:rPr>
              <a:t>into</a:t>
            </a:r>
            <a:r>
              <a:rPr lang="it-IT" sz="2000" dirty="0">
                <a:solidFill>
                  <a:srgbClr val="0033CC"/>
                </a:solidFill>
              </a:rPr>
              <a:t> </a:t>
            </a:r>
            <a:r>
              <a:rPr lang="it-IT" sz="2000" dirty="0" err="1">
                <a:solidFill>
                  <a:srgbClr val="0033CC"/>
                </a:solidFill>
              </a:rPr>
              <a:t>syllables</a:t>
            </a:r>
            <a:r>
              <a:rPr lang="it-IT" sz="2000" dirty="0">
                <a:solidFill>
                  <a:srgbClr val="0033CC"/>
                </a:solidFill>
              </a:rPr>
              <a:t>: </a:t>
            </a:r>
            <a:br>
              <a:rPr lang="it-IT" sz="2000" dirty="0">
                <a:solidFill>
                  <a:srgbClr val="0033CC"/>
                </a:solidFill>
              </a:rPr>
            </a:br>
            <a:r>
              <a:rPr lang="it-IT" sz="4000" dirty="0">
                <a:solidFill>
                  <a:srgbClr val="0033CC"/>
                </a:solidFill>
              </a:rPr>
              <a:t>dog; </a:t>
            </a:r>
            <a:br>
              <a:rPr lang="it-IT" sz="4000" dirty="0">
                <a:solidFill>
                  <a:srgbClr val="0033CC"/>
                </a:solidFill>
              </a:rPr>
            </a:br>
            <a:r>
              <a:rPr lang="it-IT" sz="4000" dirty="0" err="1">
                <a:solidFill>
                  <a:srgbClr val="0033CC"/>
                </a:solidFill>
              </a:rPr>
              <a:t>meet</a:t>
            </a:r>
            <a:r>
              <a:rPr lang="it-IT" sz="4000" dirty="0">
                <a:solidFill>
                  <a:srgbClr val="0033CC"/>
                </a:solidFill>
              </a:rPr>
              <a:t>;</a:t>
            </a:r>
            <a:br>
              <a:rPr lang="it-IT" sz="4000" dirty="0">
                <a:solidFill>
                  <a:srgbClr val="0033CC"/>
                </a:solidFill>
              </a:rPr>
            </a:br>
            <a:r>
              <a:rPr lang="it-IT" sz="4000" dirty="0" err="1">
                <a:solidFill>
                  <a:srgbClr val="0033CC"/>
                </a:solidFill>
              </a:rPr>
              <a:t>nice</a:t>
            </a:r>
            <a:r>
              <a:rPr lang="it-IT" sz="4000" dirty="0">
                <a:solidFill>
                  <a:srgbClr val="0033CC"/>
                </a:solidFill>
              </a:rPr>
              <a:t>; </a:t>
            </a:r>
            <a:br>
              <a:rPr lang="it-IT" sz="4000" dirty="0">
                <a:solidFill>
                  <a:srgbClr val="0033CC"/>
                </a:solidFill>
              </a:rPr>
            </a:br>
            <a:r>
              <a:rPr lang="it-IT" sz="4000" dirty="0" err="1">
                <a:solidFill>
                  <a:srgbClr val="0033CC"/>
                </a:solidFill>
              </a:rPr>
              <a:t>nicer</a:t>
            </a:r>
            <a:r>
              <a:rPr lang="it-IT" sz="4000" dirty="0">
                <a:solidFill>
                  <a:srgbClr val="0033CC"/>
                </a:solidFill>
              </a:rPr>
              <a:t>; </a:t>
            </a:r>
            <a:br>
              <a:rPr lang="it-IT" sz="4000" dirty="0">
                <a:solidFill>
                  <a:srgbClr val="0033CC"/>
                </a:solidFill>
              </a:rPr>
            </a:br>
            <a:r>
              <a:rPr lang="it-IT" sz="4000" dirty="0">
                <a:solidFill>
                  <a:srgbClr val="0033CC"/>
                </a:solidFill>
              </a:rPr>
              <a:t>project; </a:t>
            </a:r>
            <a:br>
              <a:rPr lang="it-IT" sz="4000" dirty="0">
                <a:solidFill>
                  <a:srgbClr val="0033CC"/>
                </a:solidFill>
              </a:rPr>
            </a:br>
            <a:r>
              <a:rPr lang="it-IT" sz="4000" dirty="0" err="1">
                <a:solidFill>
                  <a:srgbClr val="0033CC"/>
                </a:solidFill>
              </a:rPr>
              <a:t>table</a:t>
            </a:r>
            <a:r>
              <a:rPr lang="it-IT" sz="4000" dirty="0">
                <a:solidFill>
                  <a:srgbClr val="0033CC"/>
                </a:solidFill>
              </a:rPr>
              <a:t>;</a:t>
            </a:r>
            <a:br>
              <a:rPr lang="en-US" sz="4000" dirty="0">
                <a:solidFill>
                  <a:srgbClr val="0033CC"/>
                </a:solidFill>
              </a:rPr>
            </a:br>
            <a:br>
              <a:rPr lang="en-US" sz="2800" dirty="0"/>
            </a:br>
            <a:br>
              <a:rPr lang="it-IT" sz="5400" dirty="0">
                <a:solidFill>
                  <a:srgbClr val="FF0000"/>
                </a:solidFill>
              </a:rPr>
            </a:br>
            <a:br>
              <a:rPr lang="it-IT" sz="5400" dirty="0">
                <a:solidFill>
                  <a:srgbClr val="FF0000"/>
                </a:solidFill>
              </a:rPr>
            </a:br>
            <a:br>
              <a:rPr lang="it-IT" sz="5400" dirty="0">
                <a:solidFill>
                  <a:srgbClr val="FF0000"/>
                </a:solidFill>
              </a:rPr>
            </a:br>
            <a:endParaRPr lang="it-IT" sz="5400" dirty="0">
              <a:solidFill>
                <a:srgbClr val="FF000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550BC54A-2F0C-D338-8B1D-A45DD7354145}"/>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B3AB19A0-F696-8D48-9870-91845620AAF8}" type="slidenum">
              <a:rPr lang="it-IT" altLang="it-IT" smtClean="0"/>
              <a:pPr>
                <a:defRPr/>
              </a:pPr>
              <a:t>31</a:t>
            </a:fld>
            <a:endParaRPr lang="it-IT" altLang="it-IT"/>
          </a:p>
        </p:txBody>
      </p:sp>
      <p:sp>
        <p:nvSpPr>
          <p:cNvPr id="74756" name="Rectangle 4">
            <a:extLst>
              <a:ext uri="{FF2B5EF4-FFF2-40B4-BE49-F238E27FC236}">
                <a16:creationId xmlns:a16="http://schemas.microsoft.com/office/drawing/2014/main" id="{A1B4144F-404A-264A-C3AB-56501658B275}"/>
              </a:ext>
            </a:extLst>
          </p:cNvPr>
          <p:cNvSpPr>
            <a:spLocks noGrp="1" noChangeArrowheads="1"/>
          </p:cNvSpPr>
          <p:nvPr>
            <p:ph type="title" idx="4294967295"/>
          </p:nvPr>
        </p:nvSpPr>
        <p:spPr>
          <a:xfrm>
            <a:off x="250825" y="0"/>
            <a:ext cx="8785225" cy="6597650"/>
          </a:xfrm>
        </p:spPr>
        <p:txBody>
          <a:bodyPr/>
          <a:lstStyle/>
          <a:p>
            <a:pPr algn="l" eaLnBrk="1" hangingPunct="1">
              <a:lnSpc>
                <a:spcPct val="125000"/>
              </a:lnSpc>
              <a:defRPr/>
            </a:pPr>
            <a:br>
              <a:rPr lang="it-IT" sz="5400" dirty="0">
                <a:solidFill>
                  <a:srgbClr val="FF0000"/>
                </a:solidFill>
              </a:rPr>
            </a:br>
            <a:br>
              <a:rPr lang="it-IT" sz="5400" dirty="0">
                <a:solidFill>
                  <a:srgbClr val="FF0000"/>
                </a:solidFill>
              </a:rPr>
            </a:br>
            <a:br>
              <a:rPr lang="it-IT" sz="5400" dirty="0">
                <a:solidFill>
                  <a:srgbClr val="FF0000"/>
                </a:solidFill>
              </a:rPr>
            </a:br>
            <a:br>
              <a:rPr lang="it-IT" sz="5400" dirty="0">
                <a:solidFill>
                  <a:srgbClr val="FF0000"/>
                </a:solidFill>
              </a:rPr>
            </a:br>
            <a:r>
              <a:rPr lang="it-IT" sz="5400" dirty="0">
                <a:solidFill>
                  <a:srgbClr val="FF0000"/>
                </a:solidFill>
              </a:rPr>
              <a:t> </a:t>
            </a:r>
            <a:r>
              <a:rPr lang="it-IT" sz="5400" dirty="0" err="1">
                <a:solidFill>
                  <a:srgbClr val="FF0000"/>
                </a:solidFill>
              </a:rPr>
              <a:t>Exercises</a:t>
            </a:r>
            <a:r>
              <a:rPr lang="it-IT" sz="5400" dirty="0">
                <a:solidFill>
                  <a:srgbClr val="FF0000"/>
                </a:solidFill>
              </a:rPr>
              <a:t>:</a:t>
            </a:r>
            <a:br>
              <a:rPr lang="it-IT" sz="2400" dirty="0">
                <a:solidFill>
                  <a:srgbClr val="0033CC"/>
                </a:solidFill>
              </a:rPr>
            </a:br>
            <a:r>
              <a:rPr lang="it-IT" sz="2000" dirty="0">
                <a:solidFill>
                  <a:srgbClr val="0033CC"/>
                </a:solidFill>
              </a:rPr>
              <a:t>1)  </a:t>
            </a:r>
            <a:r>
              <a:rPr lang="it-IT" sz="2000" dirty="0" err="1">
                <a:solidFill>
                  <a:srgbClr val="0033CC"/>
                </a:solidFill>
              </a:rPr>
              <a:t>Say</a:t>
            </a:r>
            <a:r>
              <a:rPr lang="it-IT" sz="2000" dirty="0">
                <a:solidFill>
                  <a:srgbClr val="0033CC"/>
                </a:solidFill>
              </a:rPr>
              <a:t> </a:t>
            </a:r>
            <a:r>
              <a:rPr lang="it-IT" sz="2000" dirty="0" err="1">
                <a:solidFill>
                  <a:srgbClr val="0033CC"/>
                </a:solidFill>
              </a:rPr>
              <a:t>these</a:t>
            </a:r>
            <a:r>
              <a:rPr lang="it-IT" sz="2000" dirty="0">
                <a:solidFill>
                  <a:srgbClr val="0033CC"/>
                </a:solidFill>
              </a:rPr>
              <a:t> </a:t>
            </a:r>
            <a:r>
              <a:rPr lang="it-IT" sz="2000" dirty="0" err="1">
                <a:solidFill>
                  <a:srgbClr val="0033CC"/>
                </a:solidFill>
              </a:rPr>
              <a:t>words</a:t>
            </a:r>
            <a:r>
              <a:rPr lang="it-IT" sz="2000" dirty="0">
                <a:solidFill>
                  <a:srgbClr val="0033CC"/>
                </a:solidFill>
              </a:rPr>
              <a:t> out </a:t>
            </a:r>
            <a:r>
              <a:rPr lang="it-IT" sz="2000" dirty="0" err="1">
                <a:solidFill>
                  <a:srgbClr val="0033CC"/>
                </a:solidFill>
              </a:rPr>
              <a:t>loud</a:t>
            </a:r>
            <a:r>
              <a:rPr lang="it-IT" sz="2000" dirty="0">
                <a:solidFill>
                  <a:srgbClr val="0033CC"/>
                </a:solidFill>
              </a:rPr>
              <a:t> and break </a:t>
            </a:r>
            <a:r>
              <a:rPr lang="it-IT" sz="2000" dirty="0" err="1">
                <a:solidFill>
                  <a:srgbClr val="0033CC"/>
                </a:solidFill>
              </a:rPr>
              <a:t>them</a:t>
            </a:r>
            <a:r>
              <a:rPr lang="it-IT" sz="2000" dirty="0">
                <a:solidFill>
                  <a:srgbClr val="0033CC"/>
                </a:solidFill>
              </a:rPr>
              <a:t> </a:t>
            </a:r>
            <a:r>
              <a:rPr lang="it-IT" sz="2000" dirty="0" err="1">
                <a:solidFill>
                  <a:srgbClr val="0033CC"/>
                </a:solidFill>
              </a:rPr>
              <a:t>into</a:t>
            </a:r>
            <a:r>
              <a:rPr lang="it-IT" sz="2000" dirty="0">
                <a:solidFill>
                  <a:srgbClr val="0033CC"/>
                </a:solidFill>
              </a:rPr>
              <a:t> </a:t>
            </a:r>
            <a:r>
              <a:rPr lang="it-IT" sz="2000" dirty="0" err="1">
                <a:solidFill>
                  <a:srgbClr val="0033CC"/>
                </a:solidFill>
              </a:rPr>
              <a:t>syllables</a:t>
            </a:r>
            <a:r>
              <a:rPr lang="it-IT" sz="2000" dirty="0">
                <a:solidFill>
                  <a:srgbClr val="0033CC"/>
                </a:solidFill>
              </a:rPr>
              <a:t>: </a:t>
            </a:r>
            <a:br>
              <a:rPr lang="it-IT" sz="2000" dirty="0">
                <a:solidFill>
                  <a:srgbClr val="0033CC"/>
                </a:solidFill>
              </a:rPr>
            </a:br>
            <a:r>
              <a:rPr lang="it-IT" sz="4000" dirty="0">
                <a:solidFill>
                  <a:srgbClr val="0033CC"/>
                </a:solidFill>
              </a:rPr>
              <a:t>dog; </a:t>
            </a:r>
            <a:br>
              <a:rPr lang="it-IT" sz="4000" dirty="0">
                <a:solidFill>
                  <a:srgbClr val="0033CC"/>
                </a:solidFill>
              </a:rPr>
            </a:br>
            <a:r>
              <a:rPr lang="it-IT" sz="4000" dirty="0" err="1">
                <a:solidFill>
                  <a:srgbClr val="0033CC"/>
                </a:solidFill>
              </a:rPr>
              <a:t>meet</a:t>
            </a:r>
            <a:r>
              <a:rPr lang="it-IT" sz="4000" dirty="0">
                <a:solidFill>
                  <a:srgbClr val="0033CC"/>
                </a:solidFill>
              </a:rPr>
              <a:t>;</a:t>
            </a:r>
            <a:br>
              <a:rPr lang="it-IT" sz="4000" dirty="0">
                <a:solidFill>
                  <a:srgbClr val="0033CC"/>
                </a:solidFill>
              </a:rPr>
            </a:br>
            <a:r>
              <a:rPr lang="it-IT" sz="4000" dirty="0" err="1">
                <a:solidFill>
                  <a:srgbClr val="0033CC"/>
                </a:solidFill>
              </a:rPr>
              <a:t>nice</a:t>
            </a:r>
            <a:r>
              <a:rPr lang="it-IT" sz="4000" dirty="0">
                <a:solidFill>
                  <a:srgbClr val="0033CC"/>
                </a:solidFill>
              </a:rPr>
              <a:t>; </a:t>
            </a:r>
            <a:br>
              <a:rPr lang="it-IT" sz="4000" dirty="0">
                <a:solidFill>
                  <a:srgbClr val="0033CC"/>
                </a:solidFill>
              </a:rPr>
            </a:br>
            <a:r>
              <a:rPr lang="it-IT" sz="4000" dirty="0" err="1">
                <a:solidFill>
                  <a:srgbClr val="0033CC"/>
                </a:solidFill>
              </a:rPr>
              <a:t>ni.cer</a:t>
            </a:r>
            <a:r>
              <a:rPr lang="it-IT" sz="4000" dirty="0">
                <a:solidFill>
                  <a:srgbClr val="0033CC"/>
                </a:solidFill>
              </a:rPr>
              <a:t>; </a:t>
            </a:r>
            <a:br>
              <a:rPr lang="it-IT" sz="4000" dirty="0">
                <a:solidFill>
                  <a:srgbClr val="0033CC"/>
                </a:solidFill>
              </a:rPr>
            </a:br>
            <a:r>
              <a:rPr lang="it-IT" sz="4000" dirty="0" err="1">
                <a:solidFill>
                  <a:srgbClr val="0033CC"/>
                </a:solidFill>
              </a:rPr>
              <a:t>pro.ject</a:t>
            </a:r>
            <a:r>
              <a:rPr lang="it-IT" sz="4000" dirty="0">
                <a:solidFill>
                  <a:srgbClr val="0033CC"/>
                </a:solidFill>
              </a:rPr>
              <a:t>; </a:t>
            </a:r>
            <a:br>
              <a:rPr lang="it-IT" sz="4000" dirty="0">
                <a:solidFill>
                  <a:srgbClr val="0033CC"/>
                </a:solidFill>
              </a:rPr>
            </a:br>
            <a:r>
              <a:rPr lang="it-IT" sz="4000" dirty="0" err="1">
                <a:solidFill>
                  <a:srgbClr val="0033CC"/>
                </a:solidFill>
              </a:rPr>
              <a:t>ta.ble</a:t>
            </a:r>
            <a:r>
              <a:rPr lang="it-IT" sz="4000" dirty="0">
                <a:solidFill>
                  <a:srgbClr val="0033CC"/>
                </a:solidFill>
              </a:rPr>
              <a:t>;</a:t>
            </a:r>
            <a:br>
              <a:rPr lang="en-US" sz="4000" dirty="0">
                <a:solidFill>
                  <a:srgbClr val="0033CC"/>
                </a:solidFill>
              </a:rPr>
            </a:br>
            <a:br>
              <a:rPr lang="en-US" sz="2800" dirty="0"/>
            </a:br>
            <a:br>
              <a:rPr lang="it-IT" sz="5400" dirty="0">
                <a:solidFill>
                  <a:srgbClr val="FF0000"/>
                </a:solidFill>
              </a:rPr>
            </a:br>
            <a:br>
              <a:rPr lang="it-IT" sz="5400" dirty="0">
                <a:solidFill>
                  <a:srgbClr val="FF0000"/>
                </a:solidFill>
              </a:rPr>
            </a:br>
            <a:br>
              <a:rPr lang="it-IT" sz="5400" dirty="0">
                <a:solidFill>
                  <a:srgbClr val="FF0000"/>
                </a:solidFill>
              </a:rPr>
            </a:br>
            <a:endParaRPr lang="it-IT" sz="5400" dirty="0">
              <a:solidFill>
                <a:srgbClr val="FF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1AFBE166-ED20-3D9A-0CDD-B3ACF38E3439}"/>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5CE6FDC0-5E1C-8E4B-B65C-ED0F1E148A4F}" type="slidenum">
              <a:rPr lang="it-IT" altLang="it-IT" smtClean="0"/>
              <a:pPr>
                <a:defRPr/>
              </a:pPr>
              <a:t>32</a:t>
            </a:fld>
            <a:endParaRPr lang="it-IT" altLang="it-IT"/>
          </a:p>
        </p:txBody>
      </p:sp>
      <p:sp>
        <p:nvSpPr>
          <p:cNvPr id="74756" name="Rectangle 4">
            <a:extLst>
              <a:ext uri="{FF2B5EF4-FFF2-40B4-BE49-F238E27FC236}">
                <a16:creationId xmlns:a16="http://schemas.microsoft.com/office/drawing/2014/main" id="{6898A698-B97E-DC08-277D-5732958BAEC4}"/>
              </a:ext>
            </a:extLst>
          </p:cNvPr>
          <p:cNvSpPr>
            <a:spLocks noGrp="1" noChangeArrowheads="1"/>
          </p:cNvSpPr>
          <p:nvPr>
            <p:ph type="title" idx="4294967295"/>
          </p:nvPr>
        </p:nvSpPr>
        <p:spPr>
          <a:xfrm>
            <a:off x="250825" y="0"/>
            <a:ext cx="8785225" cy="6597650"/>
          </a:xfrm>
        </p:spPr>
        <p:txBody>
          <a:bodyPr/>
          <a:lstStyle/>
          <a:p>
            <a:pPr algn="l" eaLnBrk="1" hangingPunct="1">
              <a:lnSpc>
                <a:spcPct val="125000"/>
              </a:lnSpc>
              <a:defRPr/>
            </a:pPr>
            <a:br>
              <a:rPr lang="it-IT" sz="5400" dirty="0">
                <a:solidFill>
                  <a:srgbClr val="FF0000"/>
                </a:solidFill>
              </a:rPr>
            </a:br>
            <a:br>
              <a:rPr lang="it-IT" sz="5400" dirty="0">
                <a:solidFill>
                  <a:srgbClr val="FF0000"/>
                </a:solidFill>
              </a:rPr>
            </a:br>
            <a:br>
              <a:rPr lang="it-IT" sz="5400" dirty="0">
                <a:solidFill>
                  <a:srgbClr val="FF0000"/>
                </a:solidFill>
              </a:rPr>
            </a:br>
            <a:br>
              <a:rPr lang="it-IT" sz="5400" dirty="0">
                <a:solidFill>
                  <a:srgbClr val="FF0000"/>
                </a:solidFill>
              </a:rPr>
            </a:br>
            <a:r>
              <a:rPr lang="it-IT" sz="5400" dirty="0">
                <a:solidFill>
                  <a:srgbClr val="FF0000"/>
                </a:solidFill>
              </a:rPr>
              <a:t> </a:t>
            </a:r>
            <a:r>
              <a:rPr lang="it-IT" sz="5400" dirty="0" err="1">
                <a:solidFill>
                  <a:srgbClr val="FF0000"/>
                </a:solidFill>
              </a:rPr>
              <a:t>Exercises</a:t>
            </a:r>
            <a:r>
              <a:rPr lang="it-IT" sz="5400" dirty="0">
                <a:solidFill>
                  <a:srgbClr val="FF0000"/>
                </a:solidFill>
              </a:rPr>
              <a:t>:</a:t>
            </a:r>
            <a:br>
              <a:rPr lang="it-IT" sz="2400" dirty="0">
                <a:solidFill>
                  <a:srgbClr val="0033CC"/>
                </a:solidFill>
              </a:rPr>
            </a:br>
            <a:r>
              <a:rPr lang="it-IT" sz="2000" dirty="0">
                <a:solidFill>
                  <a:srgbClr val="0033CC"/>
                </a:solidFill>
              </a:rPr>
              <a:t>1)  </a:t>
            </a:r>
            <a:r>
              <a:rPr lang="it-IT" sz="2000" dirty="0" err="1">
                <a:solidFill>
                  <a:srgbClr val="0033CC"/>
                </a:solidFill>
              </a:rPr>
              <a:t>Say</a:t>
            </a:r>
            <a:r>
              <a:rPr lang="it-IT" sz="2000" dirty="0">
                <a:solidFill>
                  <a:srgbClr val="0033CC"/>
                </a:solidFill>
              </a:rPr>
              <a:t> </a:t>
            </a:r>
            <a:r>
              <a:rPr lang="it-IT" sz="2000" dirty="0" err="1">
                <a:solidFill>
                  <a:srgbClr val="0033CC"/>
                </a:solidFill>
              </a:rPr>
              <a:t>these</a:t>
            </a:r>
            <a:r>
              <a:rPr lang="it-IT" sz="2000" dirty="0">
                <a:solidFill>
                  <a:srgbClr val="0033CC"/>
                </a:solidFill>
              </a:rPr>
              <a:t> </a:t>
            </a:r>
            <a:r>
              <a:rPr lang="it-IT" sz="2000" dirty="0" err="1">
                <a:solidFill>
                  <a:srgbClr val="0033CC"/>
                </a:solidFill>
              </a:rPr>
              <a:t>words</a:t>
            </a:r>
            <a:r>
              <a:rPr lang="it-IT" sz="2000" dirty="0">
                <a:solidFill>
                  <a:srgbClr val="0033CC"/>
                </a:solidFill>
              </a:rPr>
              <a:t> out </a:t>
            </a:r>
            <a:r>
              <a:rPr lang="it-IT" sz="2000" dirty="0" err="1">
                <a:solidFill>
                  <a:srgbClr val="0033CC"/>
                </a:solidFill>
              </a:rPr>
              <a:t>loud</a:t>
            </a:r>
            <a:r>
              <a:rPr lang="it-IT" sz="2000" dirty="0">
                <a:solidFill>
                  <a:srgbClr val="0033CC"/>
                </a:solidFill>
              </a:rPr>
              <a:t> and break </a:t>
            </a:r>
            <a:r>
              <a:rPr lang="it-IT" sz="2000" dirty="0" err="1">
                <a:solidFill>
                  <a:srgbClr val="0033CC"/>
                </a:solidFill>
              </a:rPr>
              <a:t>them</a:t>
            </a:r>
            <a:r>
              <a:rPr lang="it-IT" sz="2000" dirty="0">
                <a:solidFill>
                  <a:srgbClr val="0033CC"/>
                </a:solidFill>
              </a:rPr>
              <a:t> </a:t>
            </a:r>
            <a:r>
              <a:rPr lang="it-IT" sz="2000" dirty="0" err="1">
                <a:solidFill>
                  <a:srgbClr val="0033CC"/>
                </a:solidFill>
              </a:rPr>
              <a:t>into</a:t>
            </a:r>
            <a:r>
              <a:rPr lang="it-IT" sz="2000" dirty="0">
                <a:solidFill>
                  <a:srgbClr val="0033CC"/>
                </a:solidFill>
              </a:rPr>
              <a:t> </a:t>
            </a:r>
            <a:r>
              <a:rPr lang="it-IT" sz="2000" dirty="0" err="1">
                <a:solidFill>
                  <a:srgbClr val="0033CC"/>
                </a:solidFill>
              </a:rPr>
              <a:t>syllables</a:t>
            </a:r>
            <a:r>
              <a:rPr lang="it-IT" sz="2000" dirty="0">
                <a:solidFill>
                  <a:srgbClr val="0033CC"/>
                </a:solidFill>
              </a:rPr>
              <a:t>: </a:t>
            </a:r>
            <a:br>
              <a:rPr lang="it-IT" sz="2000" dirty="0">
                <a:solidFill>
                  <a:srgbClr val="0033CC"/>
                </a:solidFill>
              </a:rPr>
            </a:br>
            <a:r>
              <a:rPr lang="it-IT" sz="4000" dirty="0">
                <a:solidFill>
                  <a:srgbClr val="0033CC"/>
                </a:solidFill>
              </a:rPr>
              <a:t>reporter; </a:t>
            </a:r>
            <a:br>
              <a:rPr lang="it-IT" sz="4000" dirty="0">
                <a:solidFill>
                  <a:srgbClr val="0033CC"/>
                </a:solidFill>
              </a:rPr>
            </a:br>
            <a:r>
              <a:rPr lang="it-IT" sz="4000" dirty="0">
                <a:solidFill>
                  <a:srgbClr val="0033CC"/>
                </a:solidFill>
              </a:rPr>
              <a:t>radio;</a:t>
            </a:r>
            <a:br>
              <a:rPr lang="it-IT" sz="4000" dirty="0">
                <a:solidFill>
                  <a:srgbClr val="0033CC"/>
                </a:solidFill>
              </a:rPr>
            </a:br>
            <a:r>
              <a:rPr lang="it-IT" sz="4000" dirty="0" err="1">
                <a:solidFill>
                  <a:srgbClr val="0033CC"/>
                </a:solidFill>
              </a:rPr>
              <a:t>adventure</a:t>
            </a:r>
            <a:r>
              <a:rPr lang="it-IT" sz="4000" dirty="0">
                <a:solidFill>
                  <a:srgbClr val="0033CC"/>
                </a:solidFill>
              </a:rPr>
              <a:t>; </a:t>
            </a:r>
            <a:br>
              <a:rPr lang="it-IT" sz="4000" dirty="0">
                <a:solidFill>
                  <a:srgbClr val="0033CC"/>
                </a:solidFill>
              </a:rPr>
            </a:br>
            <a:r>
              <a:rPr lang="it-IT" sz="4000" dirty="0" err="1">
                <a:solidFill>
                  <a:srgbClr val="0033CC"/>
                </a:solidFill>
              </a:rPr>
              <a:t>impossible</a:t>
            </a:r>
            <a:r>
              <a:rPr lang="it-IT" sz="4000" dirty="0">
                <a:solidFill>
                  <a:srgbClr val="0033CC"/>
                </a:solidFill>
              </a:rPr>
              <a:t>; </a:t>
            </a:r>
            <a:br>
              <a:rPr lang="it-IT" sz="4000" dirty="0">
                <a:solidFill>
                  <a:srgbClr val="0033CC"/>
                </a:solidFill>
              </a:rPr>
            </a:br>
            <a:r>
              <a:rPr lang="it-IT" sz="4000" dirty="0" err="1">
                <a:solidFill>
                  <a:srgbClr val="0033CC"/>
                </a:solidFill>
              </a:rPr>
              <a:t>operation</a:t>
            </a:r>
            <a:r>
              <a:rPr lang="it-IT" sz="4000" dirty="0">
                <a:solidFill>
                  <a:srgbClr val="0033CC"/>
                </a:solidFill>
              </a:rPr>
              <a:t>; </a:t>
            </a:r>
            <a:br>
              <a:rPr lang="it-IT" sz="4000" dirty="0">
                <a:solidFill>
                  <a:srgbClr val="0033CC"/>
                </a:solidFill>
              </a:rPr>
            </a:br>
            <a:r>
              <a:rPr lang="it-IT" sz="4000" dirty="0" err="1">
                <a:solidFill>
                  <a:srgbClr val="0033CC"/>
                </a:solidFill>
              </a:rPr>
              <a:t>discovery</a:t>
            </a:r>
            <a:r>
              <a:rPr lang="it-IT" sz="4000" dirty="0">
                <a:solidFill>
                  <a:srgbClr val="0033CC"/>
                </a:solidFill>
              </a:rPr>
              <a:t>;</a:t>
            </a:r>
            <a:br>
              <a:rPr lang="en-US" sz="4000" dirty="0">
                <a:solidFill>
                  <a:srgbClr val="0033CC"/>
                </a:solidFill>
              </a:rPr>
            </a:br>
            <a:br>
              <a:rPr lang="en-US" sz="2800" dirty="0"/>
            </a:br>
            <a:br>
              <a:rPr lang="it-IT" sz="5400" dirty="0">
                <a:solidFill>
                  <a:srgbClr val="FF0000"/>
                </a:solidFill>
              </a:rPr>
            </a:br>
            <a:br>
              <a:rPr lang="it-IT" sz="5400" dirty="0">
                <a:solidFill>
                  <a:srgbClr val="FF0000"/>
                </a:solidFill>
              </a:rPr>
            </a:br>
            <a:br>
              <a:rPr lang="it-IT" sz="5400" dirty="0">
                <a:solidFill>
                  <a:srgbClr val="FF0000"/>
                </a:solidFill>
              </a:rPr>
            </a:br>
            <a:endParaRPr lang="it-IT" sz="5400" dirty="0">
              <a:solidFill>
                <a:srgbClr val="FF000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A2028294-6F26-E0CB-3B5D-9E4E67396D71}"/>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067E7716-1A74-9141-9358-1EABCF3805E9}" type="slidenum">
              <a:rPr lang="it-IT" altLang="it-IT" smtClean="0"/>
              <a:pPr>
                <a:defRPr/>
              </a:pPr>
              <a:t>33</a:t>
            </a:fld>
            <a:endParaRPr lang="it-IT" altLang="it-IT"/>
          </a:p>
        </p:txBody>
      </p:sp>
      <p:sp>
        <p:nvSpPr>
          <p:cNvPr id="74756" name="Rectangle 4">
            <a:extLst>
              <a:ext uri="{FF2B5EF4-FFF2-40B4-BE49-F238E27FC236}">
                <a16:creationId xmlns:a16="http://schemas.microsoft.com/office/drawing/2014/main" id="{555495A4-9122-15FE-1FD6-BF37D1D41088}"/>
              </a:ext>
            </a:extLst>
          </p:cNvPr>
          <p:cNvSpPr>
            <a:spLocks noGrp="1" noChangeArrowheads="1"/>
          </p:cNvSpPr>
          <p:nvPr>
            <p:ph type="title" idx="4294967295"/>
          </p:nvPr>
        </p:nvSpPr>
        <p:spPr>
          <a:xfrm>
            <a:off x="250825" y="0"/>
            <a:ext cx="8785225" cy="6597650"/>
          </a:xfrm>
        </p:spPr>
        <p:txBody>
          <a:bodyPr/>
          <a:lstStyle/>
          <a:p>
            <a:pPr algn="l" eaLnBrk="1" hangingPunct="1">
              <a:lnSpc>
                <a:spcPct val="125000"/>
              </a:lnSpc>
              <a:defRPr/>
            </a:pPr>
            <a:br>
              <a:rPr lang="it-IT" sz="5400" dirty="0">
                <a:solidFill>
                  <a:srgbClr val="FF0000"/>
                </a:solidFill>
              </a:rPr>
            </a:br>
            <a:br>
              <a:rPr lang="it-IT" sz="5400" dirty="0">
                <a:solidFill>
                  <a:srgbClr val="FF0000"/>
                </a:solidFill>
              </a:rPr>
            </a:br>
            <a:br>
              <a:rPr lang="it-IT" sz="5400" dirty="0">
                <a:solidFill>
                  <a:srgbClr val="FF0000"/>
                </a:solidFill>
              </a:rPr>
            </a:br>
            <a:br>
              <a:rPr lang="it-IT" sz="5400" dirty="0">
                <a:solidFill>
                  <a:srgbClr val="FF0000"/>
                </a:solidFill>
              </a:rPr>
            </a:br>
            <a:r>
              <a:rPr lang="it-IT" sz="5400" dirty="0">
                <a:solidFill>
                  <a:srgbClr val="FF0000"/>
                </a:solidFill>
              </a:rPr>
              <a:t> </a:t>
            </a:r>
            <a:r>
              <a:rPr lang="it-IT" sz="5400" dirty="0" err="1">
                <a:solidFill>
                  <a:srgbClr val="FF0000"/>
                </a:solidFill>
              </a:rPr>
              <a:t>Exercises</a:t>
            </a:r>
            <a:r>
              <a:rPr lang="it-IT" sz="5400" dirty="0">
                <a:solidFill>
                  <a:srgbClr val="FF0000"/>
                </a:solidFill>
              </a:rPr>
              <a:t>:</a:t>
            </a:r>
            <a:br>
              <a:rPr lang="it-IT" sz="2400" dirty="0">
                <a:solidFill>
                  <a:srgbClr val="0033CC"/>
                </a:solidFill>
              </a:rPr>
            </a:br>
            <a:r>
              <a:rPr lang="it-IT" sz="2000" dirty="0">
                <a:solidFill>
                  <a:srgbClr val="0033CC"/>
                </a:solidFill>
              </a:rPr>
              <a:t>1)  </a:t>
            </a:r>
            <a:r>
              <a:rPr lang="it-IT" sz="2000" dirty="0" err="1">
                <a:solidFill>
                  <a:srgbClr val="0033CC"/>
                </a:solidFill>
              </a:rPr>
              <a:t>Say</a:t>
            </a:r>
            <a:r>
              <a:rPr lang="it-IT" sz="2000" dirty="0">
                <a:solidFill>
                  <a:srgbClr val="0033CC"/>
                </a:solidFill>
              </a:rPr>
              <a:t> </a:t>
            </a:r>
            <a:r>
              <a:rPr lang="it-IT" sz="2000" dirty="0" err="1">
                <a:solidFill>
                  <a:srgbClr val="0033CC"/>
                </a:solidFill>
              </a:rPr>
              <a:t>these</a:t>
            </a:r>
            <a:r>
              <a:rPr lang="it-IT" sz="2000" dirty="0">
                <a:solidFill>
                  <a:srgbClr val="0033CC"/>
                </a:solidFill>
              </a:rPr>
              <a:t> </a:t>
            </a:r>
            <a:r>
              <a:rPr lang="it-IT" sz="2000" dirty="0" err="1">
                <a:solidFill>
                  <a:srgbClr val="0033CC"/>
                </a:solidFill>
              </a:rPr>
              <a:t>words</a:t>
            </a:r>
            <a:r>
              <a:rPr lang="it-IT" sz="2000" dirty="0">
                <a:solidFill>
                  <a:srgbClr val="0033CC"/>
                </a:solidFill>
              </a:rPr>
              <a:t> out </a:t>
            </a:r>
            <a:r>
              <a:rPr lang="it-IT" sz="2000" dirty="0" err="1">
                <a:solidFill>
                  <a:srgbClr val="0033CC"/>
                </a:solidFill>
              </a:rPr>
              <a:t>loud</a:t>
            </a:r>
            <a:r>
              <a:rPr lang="it-IT" sz="2000" dirty="0">
                <a:solidFill>
                  <a:srgbClr val="0033CC"/>
                </a:solidFill>
              </a:rPr>
              <a:t> and break </a:t>
            </a:r>
            <a:r>
              <a:rPr lang="it-IT" sz="2000" dirty="0" err="1">
                <a:solidFill>
                  <a:srgbClr val="0033CC"/>
                </a:solidFill>
              </a:rPr>
              <a:t>them</a:t>
            </a:r>
            <a:r>
              <a:rPr lang="it-IT" sz="2000" dirty="0">
                <a:solidFill>
                  <a:srgbClr val="0033CC"/>
                </a:solidFill>
              </a:rPr>
              <a:t> </a:t>
            </a:r>
            <a:r>
              <a:rPr lang="it-IT" sz="2000" dirty="0" err="1">
                <a:solidFill>
                  <a:srgbClr val="0033CC"/>
                </a:solidFill>
              </a:rPr>
              <a:t>into</a:t>
            </a:r>
            <a:r>
              <a:rPr lang="it-IT" sz="2000" dirty="0">
                <a:solidFill>
                  <a:srgbClr val="0033CC"/>
                </a:solidFill>
              </a:rPr>
              <a:t> </a:t>
            </a:r>
            <a:r>
              <a:rPr lang="it-IT" sz="2000" dirty="0" err="1">
                <a:solidFill>
                  <a:srgbClr val="0033CC"/>
                </a:solidFill>
              </a:rPr>
              <a:t>syllables</a:t>
            </a:r>
            <a:r>
              <a:rPr lang="it-IT" sz="2000" dirty="0">
                <a:solidFill>
                  <a:srgbClr val="0033CC"/>
                </a:solidFill>
              </a:rPr>
              <a:t>: </a:t>
            </a:r>
            <a:br>
              <a:rPr lang="it-IT" sz="2000" dirty="0">
                <a:solidFill>
                  <a:srgbClr val="0033CC"/>
                </a:solidFill>
              </a:rPr>
            </a:br>
            <a:r>
              <a:rPr lang="it-IT" sz="4000" dirty="0" err="1">
                <a:solidFill>
                  <a:srgbClr val="0033CC"/>
                </a:solidFill>
              </a:rPr>
              <a:t>re.por.ter</a:t>
            </a:r>
            <a:r>
              <a:rPr lang="it-IT" sz="4000" dirty="0">
                <a:solidFill>
                  <a:srgbClr val="0033CC"/>
                </a:solidFill>
              </a:rPr>
              <a:t>; </a:t>
            </a:r>
            <a:br>
              <a:rPr lang="it-IT" sz="4000" dirty="0">
                <a:solidFill>
                  <a:srgbClr val="0033CC"/>
                </a:solidFill>
              </a:rPr>
            </a:br>
            <a:r>
              <a:rPr lang="it-IT" sz="4000" dirty="0" err="1">
                <a:solidFill>
                  <a:srgbClr val="0033CC"/>
                </a:solidFill>
              </a:rPr>
              <a:t>ra.di.o</a:t>
            </a:r>
            <a:r>
              <a:rPr lang="it-IT" sz="4000" dirty="0">
                <a:solidFill>
                  <a:srgbClr val="0033CC"/>
                </a:solidFill>
              </a:rPr>
              <a:t>;</a:t>
            </a:r>
            <a:br>
              <a:rPr lang="it-IT" sz="4000" dirty="0">
                <a:solidFill>
                  <a:srgbClr val="0033CC"/>
                </a:solidFill>
              </a:rPr>
            </a:br>
            <a:r>
              <a:rPr lang="it-IT" sz="4000" dirty="0" err="1">
                <a:solidFill>
                  <a:srgbClr val="0033CC"/>
                </a:solidFill>
              </a:rPr>
              <a:t>ad.ven.ture</a:t>
            </a:r>
            <a:r>
              <a:rPr lang="it-IT" sz="4000" dirty="0">
                <a:solidFill>
                  <a:srgbClr val="0033CC"/>
                </a:solidFill>
              </a:rPr>
              <a:t>; </a:t>
            </a:r>
            <a:br>
              <a:rPr lang="it-IT" sz="4000" dirty="0">
                <a:solidFill>
                  <a:srgbClr val="0033CC"/>
                </a:solidFill>
              </a:rPr>
            </a:br>
            <a:r>
              <a:rPr lang="it-IT" sz="4000" dirty="0" err="1">
                <a:solidFill>
                  <a:srgbClr val="0033CC"/>
                </a:solidFill>
              </a:rPr>
              <a:t>im.pos.si.ble</a:t>
            </a:r>
            <a:r>
              <a:rPr lang="it-IT" sz="4000" dirty="0">
                <a:solidFill>
                  <a:srgbClr val="0033CC"/>
                </a:solidFill>
              </a:rPr>
              <a:t>; </a:t>
            </a:r>
            <a:br>
              <a:rPr lang="it-IT" sz="4000" dirty="0">
                <a:solidFill>
                  <a:srgbClr val="0033CC"/>
                </a:solidFill>
              </a:rPr>
            </a:br>
            <a:r>
              <a:rPr lang="it-IT" sz="4000" dirty="0" err="1">
                <a:solidFill>
                  <a:srgbClr val="0033CC"/>
                </a:solidFill>
              </a:rPr>
              <a:t>o.pe.ra.tion</a:t>
            </a:r>
            <a:r>
              <a:rPr lang="it-IT" sz="4000" dirty="0">
                <a:solidFill>
                  <a:srgbClr val="0033CC"/>
                </a:solidFill>
              </a:rPr>
              <a:t>; </a:t>
            </a:r>
            <a:br>
              <a:rPr lang="it-IT" sz="4000" dirty="0">
                <a:solidFill>
                  <a:srgbClr val="0033CC"/>
                </a:solidFill>
              </a:rPr>
            </a:br>
            <a:r>
              <a:rPr lang="it-IT" sz="4000" dirty="0" err="1">
                <a:solidFill>
                  <a:srgbClr val="0033CC"/>
                </a:solidFill>
              </a:rPr>
              <a:t>di.sco.ve.ry</a:t>
            </a:r>
            <a:r>
              <a:rPr lang="it-IT" sz="4000" dirty="0">
                <a:solidFill>
                  <a:srgbClr val="0033CC"/>
                </a:solidFill>
              </a:rPr>
              <a:t>;</a:t>
            </a:r>
            <a:br>
              <a:rPr lang="en-US" sz="4000" dirty="0">
                <a:solidFill>
                  <a:srgbClr val="0033CC"/>
                </a:solidFill>
              </a:rPr>
            </a:br>
            <a:br>
              <a:rPr lang="en-US" sz="2800" dirty="0"/>
            </a:br>
            <a:br>
              <a:rPr lang="it-IT" sz="5400" dirty="0">
                <a:solidFill>
                  <a:srgbClr val="FF0000"/>
                </a:solidFill>
              </a:rPr>
            </a:br>
            <a:br>
              <a:rPr lang="it-IT" sz="5400" dirty="0">
                <a:solidFill>
                  <a:srgbClr val="FF0000"/>
                </a:solidFill>
              </a:rPr>
            </a:br>
            <a:br>
              <a:rPr lang="it-IT" sz="5400" dirty="0">
                <a:solidFill>
                  <a:srgbClr val="FF0000"/>
                </a:solidFill>
              </a:rPr>
            </a:br>
            <a:endParaRPr lang="it-IT" sz="5400" dirty="0">
              <a:solidFill>
                <a:srgbClr val="FF0000"/>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3C10E7B5-6BCA-1E64-5566-7C5F55EB0B4E}"/>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19538B53-38BF-6A4B-8104-7714C042E001}" type="slidenum">
              <a:rPr lang="it-IT" altLang="it-IT" smtClean="0"/>
              <a:pPr>
                <a:defRPr/>
              </a:pPr>
              <a:t>34</a:t>
            </a:fld>
            <a:endParaRPr lang="it-IT" altLang="it-IT"/>
          </a:p>
        </p:txBody>
      </p:sp>
      <p:sp>
        <p:nvSpPr>
          <p:cNvPr id="74756" name="Rectangle 4">
            <a:extLst>
              <a:ext uri="{FF2B5EF4-FFF2-40B4-BE49-F238E27FC236}">
                <a16:creationId xmlns:a16="http://schemas.microsoft.com/office/drawing/2014/main" id="{347DB311-245C-9182-EFB3-7A04DFA4D521}"/>
              </a:ext>
            </a:extLst>
          </p:cNvPr>
          <p:cNvSpPr>
            <a:spLocks noGrp="1" noChangeArrowheads="1"/>
          </p:cNvSpPr>
          <p:nvPr>
            <p:ph type="title" idx="4294967295"/>
          </p:nvPr>
        </p:nvSpPr>
        <p:spPr>
          <a:xfrm>
            <a:off x="250825" y="0"/>
            <a:ext cx="8785225" cy="6597650"/>
          </a:xfrm>
        </p:spPr>
        <p:txBody>
          <a:bodyPr/>
          <a:lstStyle/>
          <a:p>
            <a:pPr algn="l" eaLnBrk="1" hangingPunct="1">
              <a:lnSpc>
                <a:spcPct val="125000"/>
              </a:lnSpc>
              <a:defRPr/>
            </a:pPr>
            <a:br>
              <a:rPr lang="it-IT" sz="5400" dirty="0">
                <a:solidFill>
                  <a:srgbClr val="FF0000"/>
                </a:solidFill>
              </a:rPr>
            </a:br>
            <a:br>
              <a:rPr lang="it-IT" sz="5400" dirty="0">
                <a:solidFill>
                  <a:srgbClr val="FF0000"/>
                </a:solidFill>
              </a:rPr>
            </a:br>
            <a:br>
              <a:rPr lang="it-IT" sz="5400" dirty="0">
                <a:solidFill>
                  <a:srgbClr val="FF0000"/>
                </a:solidFill>
              </a:rPr>
            </a:br>
            <a:br>
              <a:rPr lang="it-IT" sz="5400" dirty="0">
                <a:solidFill>
                  <a:srgbClr val="FF0000"/>
                </a:solidFill>
              </a:rPr>
            </a:br>
            <a:r>
              <a:rPr lang="it-IT" sz="5400" dirty="0">
                <a:solidFill>
                  <a:srgbClr val="FF0000"/>
                </a:solidFill>
              </a:rPr>
              <a:t> </a:t>
            </a:r>
            <a:r>
              <a:rPr lang="it-IT" sz="5400" dirty="0" err="1">
                <a:solidFill>
                  <a:srgbClr val="FF0000"/>
                </a:solidFill>
              </a:rPr>
              <a:t>Exercises</a:t>
            </a:r>
            <a:r>
              <a:rPr lang="it-IT" sz="5400" dirty="0">
                <a:solidFill>
                  <a:srgbClr val="FF0000"/>
                </a:solidFill>
              </a:rPr>
              <a:t>:</a:t>
            </a:r>
            <a:br>
              <a:rPr lang="it-IT" sz="2400" dirty="0">
                <a:solidFill>
                  <a:srgbClr val="0033CC"/>
                </a:solidFill>
              </a:rPr>
            </a:br>
            <a:r>
              <a:rPr lang="it-IT" sz="2000" dirty="0">
                <a:solidFill>
                  <a:srgbClr val="0033CC"/>
                </a:solidFill>
              </a:rPr>
              <a:t>1)  </a:t>
            </a:r>
            <a:r>
              <a:rPr lang="it-IT" sz="2000" dirty="0" err="1">
                <a:solidFill>
                  <a:srgbClr val="0033CC"/>
                </a:solidFill>
              </a:rPr>
              <a:t>Say</a:t>
            </a:r>
            <a:r>
              <a:rPr lang="it-IT" sz="2000" dirty="0">
                <a:solidFill>
                  <a:srgbClr val="0033CC"/>
                </a:solidFill>
              </a:rPr>
              <a:t> </a:t>
            </a:r>
            <a:r>
              <a:rPr lang="it-IT" sz="2000" dirty="0" err="1">
                <a:solidFill>
                  <a:srgbClr val="0033CC"/>
                </a:solidFill>
              </a:rPr>
              <a:t>these</a:t>
            </a:r>
            <a:r>
              <a:rPr lang="it-IT" sz="2000" dirty="0">
                <a:solidFill>
                  <a:srgbClr val="0033CC"/>
                </a:solidFill>
              </a:rPr>
              <a:t> </a:t>
            </a:r>
            <a:r>
              <a:rPr lang="it-IT" sz="2000" dirty="0" err="1">
                <a:solidFill>
                  <a:srgbClr val="0033CC"/>
                </a:solidFill>
              </a:rPr>
              <a:t>words</a:t>
            </a:r>
            <a:r>
              <a:rPr lang="it-IT" sz="2000" dirty="0">
                <a:solidFill>
                  <a:srgbClr val="0033CC"/>
                </a:solidFill>
              </a:rPr>
              <a:t> out </a:t>
            </a:r>
            <a:r>
              <a:rPr lang="it-IT" sz="2000" dirty="0" err="1">
                <a:solidFill>
                  <a:srgbClr val="0033CC"/>
                </a:solidFill>
              </a:rPr>
              <a:t>loud</a:t>
            </a:r>
            <a:r>
              <a:rPr lang="it-IT" sz="2000" dirty="0">
                <a:solidFill>
                  <a:srgbClr val="0033CC"/>
                </a:solidFill>
              </a:rPr>
              <a:t> and break </a:t>
            </a:r>
            <a:r>
              <a:rPr lang="it-IT" sz="2000" dirty="0" err="1">
                <a:solidFill>
                  <a:srgbClr val="0033CC"/>
                </a:solidFill>
              </a:rPr>
              <a:t>them</a:t>
            </a:r>
            <a:r>
              <a:rPr lang="it-IT" sz="2000" dirty="0">
                <a:solidFill>
                  <a:srgbClr val="0033CC"/>
                </a:solidFill>
              </a:rPr>
              <a:t> </a:t>
            </a:r>
            <a:r>
              <a:rPr lang="it-IT" sz="2000" dirty="0" err="1">
                <a:solidFill>
                  <a:srgbClr val="0033CC"/>
                </a:solidFill>
              </a:rPr>
              <a:t>into</a:t>
            </a:r>
            <a:r>
              <a:rPr lang="it-IT" sz="2000" dirty="0">
                <a:solidFill>
                  <a:srgbClr val="0033CC"/>
                </a:solidFill>
              </a:rPr>
              <a:t> </a:t>
            </a:r>
            <a:r>
              <a:rPr lang="it-IT" sz="2000" dirty="0" err="1">
                <a:solidFill>
                  <a:srgbClr val="0033CC"/>
                </a:solidFill>
              </a:rPr>
              <a:t>syllables</a:t>
            </a:r>
            <a:r>
              <a:rPr lang="it-IT" sz="2000" dirty="0">
                <a:solidFill>
                  <a:srgbClr val="0033CC"/>
                </a:solidFill>
              </a:rPr>
              <a:t>: </a:t>
            </a:r>
            <a:br>
              <a:rPr lang="it-IT" sz="2000" dirty="0">
                <a:solidFill>
                  <a:srgbClr val="0033CC"/>
                </a:solidFill>
              </a:rPr>
            </a:br>
            <a:r>
              <a:rPr lang="it-IT" sz="4000" dirty="0" err="1">
                <a:solidFill>
                  <a:srgbClr val="0033CC"/>
                </a:solidFill>
              </a:rPr>
              <a:t>congratulations</a:t>
            </a:r>
            <a:r>
              <a:rPr lang="it-IT" sz="4000" dirty="0">
                <a:solidFill>
                  <a:srgbClr val="0033CC"/>
                </a:solidFill>
              </a:rPr>
              <a:t>; </a:t>
            </a:r>
            <a:br>
              <a:rPr lang="it-IT" sz="4000" dirty="0">
                <a:solidFill>
                  <a:srgbClr val="0033CC"/>
                </a:solidFill>
              </a:rPr>
            </a:br>
            <a:r>
              <a:rPr lang="it-IT" sz="4000" dirty="0" err="1">
                <a:solidFill>
                  <a:srgbClr val="0033CC"/>
                </a:solidFill>
              </a:rPr>
              <a:t>qualifications</a:t>
            </a:r>
            <a:r>
              <a:rPr lang="it-IT" sz="4000" dirty="0">
                <a:solidFill>
                  <a:srgbClr val="0033CC"/>
                </a:solidFill>
              </a:rPr>
              <a:t>;</a:t>
            </a:r>
            <a:br>
              <a:rPr lang="it-IT" sz="4000" dirty="0">
                <a:solidFill>
                  <a:srgbClr val="0033CC"/>
                </a:solidFill>
              </a:rPr>
            </a:br>
            <a:r>
              <a:rPr lang="it-IT" sz="4000" dirty="0" err="1">
                <a:solidFill>
                  <a:srgbClr val="0033CC"/>
                </a:solidFill>
              </a:rPr>
              <a:t>undeniable</a:t>
            </a:r>
            <a:r>
              <a:rPr lang="it-IT" sz="4000" dirty="0">
                <a:solidFill>
                  <a:srgbClr val="0033CC"/>
                </a:solidFill>
              </a:rPr>
              <a:t>; </a:t>
            </a:r>
            <a:br>
              <a:rPr lang="it-IT" sz="4000" dirty="0">
                <a:solidFill>
                  <a:srgbClr val="0033CC"/>
                </a:solidFill>
              </a:rPr>
            </a:br>
            <a:br>
              <a:rPr lang="en-US" sz="4000" dirty="0">
                <a:solidFill>
                  <a:srgbClr val="0033CC"/>
                </a:solidFill>
              </a:rPr>
            </a:br>
            <a:br>
              <a:rPr lang="en-US" sz="2800" dirty="0"/>
            </a:br>
            <a:br>
              <a:rPr lang="it-IT" sz="5400" dirty="0">
                <a:solidFill>
                  <a:srgbClr val="FF0000"/>
                </a:solidFill>
              </a:rPr>
            </a:br>
            <a:br>
              <a:rPr lang="it-IT" sz="5400" dirty="0">
                <a:solidFill>
                  <a:srgbClr val="FF0000"/>
                </a:solidFill>
              </a:rPr>
            </a:br>
            <a:br>
              <a:rPr lang="it-IT" sz="5400" dirty="0">
                <a:solidFill>
                  <a:srgbClr val="FF0000"/>
                </a:solidFill>
              </a:rPr>
            </a:br>
            <a:endParaRPr lang="it-IT" sz="5400" dirty="0">
              <a:solidFill>
                <a:srgbClr val="FF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DD4325A5-FCA2-EB64-278D-CF9420D50831}"/>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4DDFC0BA-2D4C-E74D-B342-4A2508349C5E}" type="slidenum">
              <a:rPr lang="it-IT" altLang="it-IT" smtClean="0"/>
              <a:pPr>
                <a:defRPr/>
              </a:pPr>
              <a:t>35</a:t>
            </a:fld>
            <a:endParaRPr lang="it-IT" altLang="it-IT"/>
          </a:p>
        </p:txBody>
      </p:sp>
      <p:sp>
        <p:nvSpPr>
          <p:cNvPr id="74756" name="Rectangle 4">
            <a:extLst>
              <a:ext uri="{FF2B5EF4-FFF2-40B4-BE49-F238E27FC236}">
                <a16:creationId xmlns:a16="http://schemas.microsoft.com/office/drawing/2014/main" id="{D3849467-4935-B4FD-5091-FDCA51CA05AB}"/>
              </a:ext>
            </a:extLst>
          </p:cNvPr>
          <p:cNvSpPr>
            <a:spLocks noGrp="1" noChangeArrowheads="1"/>
          </p:cNvSpPr>
          <p:nvPr>
            <p:ph type="title" idx="4294967295"/>
          </p:nvPr>
        </p:nvSpPr>
        <p:spPr>
          <a:xfrm>
            <a:off x="250825" y="0"/>
            <a:ext cx="8785225" cy="6597650"/>
          </a:xfrm>
        </p:spPr>
        <p:txBody>
          <a:bodyPr/>
          <a:lstStyle/>
          <a:p>
            <a:pPr algn="l" eaLnBrk="1" hangingPunct="1">
              <a:lnSpc>
                <a:spcPct val="125000"/>
              </a:lnSpc>
              <a:defRPr/>
            </a:pPr>
            <a:br>
              <a:rPr lang="it-IT" sz="5400" dirty="0">
                <a:solidFill>
                  <a:srgbClr val="FF0000"/>
                </a:solidFill>
              </a:rPr>
            </a:br>
            <a:br>
              <a:rPr lang="it-IT" sz="5400" dirty="0">
                <a:solidFill>
                  <a:srgbClr val="FF0000"/>
                </a:solidFill>
              </a:rPr>
            </a:br>
            <a:br>
              <a:rPr lang="it-IT" sz="5400" dirty="0">
                <a:solidFill>
                  <a:srgbClr val="FF0000"/>
                </a:solidFill>
              </a:rPr>
            </a:br>
            <a:br>
              <a:rPr lang="it-IT" sz="5400" dirty="0">
                <a:solidFill>
                  <a:srgbClr val="FF0000"/>
                </a:solidFill>
              </a:rPr>
            </a:br>
            <a:r>
              <a:rPr lang="it-IT" sz="5400" dirty="0">
                <a:solidFill>
                  <a:srgbClr val="FF0000"/>
                </a:solidFill>
              </a:rPr>
              <a:t> </a:t>
            </a:r>
            <a:r>
              <a:rPr lang="it-IT" sz="5400" dirty="0" err="1">
                <a:solidFill>
                  <a:srgbClr val="FF0000"/>
                </a:solidFill>
              </a:rPr>
              <a:t>Exercises</a:t>
            </a:r>
            <a:r>
              <a:rPr lang="it-IT" sz="5400" dirty="0">
                <a:solidFill>
                  <a:srgbClr val="FF0000"/>
                </a:solidFill>
              </a:rPr>
              <a:t>:</a:t>
            </a:r>
            <a:br>
              <a:rPr lang="it-IT" sz="2400" dirty="0">
                <a:solidFill>
                  <a:srgbClr val="0033CC"/>
                </a:solidFill>
              </a:rPr>
            </a:br>
            <a:r>
              <a:rPr lang="it-IT" sz="2000" dirty="0">
                <a:solidFill>
                  <a:srgbClr val="0033CC"/>
                </a:solidFill>
              </a:rPr>
              <a:t>1)  </a:t>
            </a:r>
            <a:r>
              <a:rPr lang="it-IT" sz="2000" dirty="0" err="1">
                <a:solidFill>
                  <a:srgbClr val="0033CC"/>
                </a:solidFill>
              </a:rPr>
              <a:t>Say</a:t>
            </a:r>
            <a:r>
              <a:rPr lang="it-IT" sz="2000" dirty="0">
                <a:solidFill>
                  <a:srgbClr val="0033CC"/>
                </a:solidFill>
              </a:rPr>
              <a:t> </a:t>
            </a:r>
            <a:r>
              <a:rPr lang="it-IT" sz="2000" dirty="0" err="1">
                <a:solidFill>
                  <a:srgbClr val="0033CC"/>
                </a:solidFill>
              </a:rPr>
              <a:t>these</a:t>
            </a:r>
            <a:r>
              <a:rPr lang="it-IT" sz="2000" dirty="0">
                <a:solidFill>
                  <a:srgbClr val="0033CC"/>
                </a:solidFill>
              </a:rPr>
              <a:t> </a:t>
            </a:r>
            <a:r>
              <a:rPr lang="it-IT" sz="2000" dirty="0" err="1">
                <a:solidFill>
                  <a:srgbClr val="0033CC"/>
                </a:solidFill>
              </a:rPr>
              <a:t>words</a:t>
            </a:r>
            <a:r>
              <a:rPr lang="it-IT" sz="2000" dirty="0">
                <a:solidFill>
                  <a:srgbClr val="0033CC"/>
                </a:solidFill>
              </a:rPr>
              <a:t> out </a:t>
            </a:r>
            <a:r>
              <a:rPr lang="it-IT" sz="2000" dirty="0" err="1">
                <a:solidFill>
                  <a:srgbClr val="0033CC"/>
                </a:solidFill>
              </a:rPr>
              <a:t>loud</a:t>
            </a:r>
            <a:r>
              <a:rPr lang="it-IT" sz="2000" dirty="0">
                <a:solidFill>
                  <a:srgbClr val="0033CC"/>
                </a:solidFill>
              </a:rPr>
              <a:t> and break </a:t>
            </a:r>
            <a:r>
              <a:rPr lang="it-IT" sz="2000" dirty="0" err="1">
                <a:solidFill>
                  <a:srgbClr val="0033CC"/>
                </a:solidFill>
              </a:rPr>
              <a:t>them</a:t>
            </a:r>
            <a:r>
              <a:rPr lang="it-IT" sz="2000" dirty="0">
                <a:solidFill>
                  <a:srgbClr val="0033CC"/>
                </a:solidFill>
              </a:rPr>
              <a:t> </a:t>
            </a:r>
            <a:r>
              <a:rPr lang="it-IT" sz="2000" dirty="0" err="1">
                <a:solidFill>
                  <a:srgbClr val="0033CC"/>
                </a:solidFill>
              </a:rPr>
              <a:t>into</a:t>
            </a:r>
            <a:r>
              <a:rPr lang="it-IT" sz="2000" dirty="0">
                <a:solidFill>
                  <a:srgbClr val="0033CC"/>
                </a:solidFill>
              </a:rPr>
              <a:t> </a:t>
            </a:r>
            <a:r>
              <a:rPr lang="it-IT" sz="2000" dirty="0" err="1">
                <a:solidFill>
                  <a:srgbClr val="0033CC"/>
                </a:solidFill>
              </a:rPr>
              <a:t>syllables</a:t>
            </a:r>
            <a:r>
              <a:rPr lang="it-IT" sz="2000" dirty="0">
                <a:solidFill>
                  <a:srgbClr val="0033CC"/>
                </a:solidFill>
              </a:rPr>
              <a:t>: </a:t>
            </a:r>
            <a:br>
              <a:rPr lang="it-IT" sz="2000" dirty="0">
                <a:solidFill>
                  <a:srgbClr val="0033CC"/>
                </a:solidFill>
              </a:rPr>
            </a:br>
            <a:r>
              <a:rPr lang="it-IT" sz="4000" dirty="0" err="1">
                <a:solidFill>
                  <a:srgbClr val="0033CC"/>
                </a:solidFill>
              </a:rPr>
              <a:t>con.gra.tu.la.tions</a:t>
            </a:r>
            <a:r>
              <a:rPr lang="it-IT" sz="4000" dirty="0">
                <a:solidFill>
                  <a:srgbClr val="0033CC"/>
                </a:solidFill>
              </a:rPr>
              <a:t>; </a:t>
            </a:r>
            <a:br>
              <a:rPr lang="it-IT" sz="4000" dirty="0">
                <a:solidFill>
                  <a:srgbClr val="0033CC"/>
                </a:solidFill>
              </a:rPr>
            </a:br>
            <a:r>
              <a:rPr lang="it-IT" sz="4000" dirty="0" err="1">
                <a:solidFill>
                  <a:srgbClr val="0033CC"/>
                </a:solidFill>
              </a:rPr>
              <a:t>qua.li.fi.ca.tion</a:t>
            </a:r>
            <a:r>
              <a:rPr lang="it-IT" sz="4000" dirty="0">
                <a:solidFill>
                  <a:srgbClr val="0033CC"/>
                </a:solidFill>
              </a:rPr>
              <a:t>;</a:t>
            </a:r>
            <a:br>
              <a:rPr lang="it-IT" sz="4000" dirty="0">
                <a:solidFill>
                  <a:srgbClr val="0033CC"/>
                </a:solidFill>
              </a:rPr>
            </a:br>
            <a:r>
              <a:rPr lang="it-IT" sz="4000" dirty="0" err="1">
                <a:solidFill>
                  <a:srgbClr val="0033CC"/>
                </a:solidFill>
              </a:rPr>
              <a:t>un.de.ni.a.ble</a:t>
            </a:r>
            <a:r>
              <a:rPr lang="it-IT" sz="4000" dirty="0">
                <a:solidFill>
                  <a:srgbClr val="0033CC"/>
                </a:solidFill>
              </a:rPr>
              <a:t>; </a:t>
            </a:r>
            <a:br>
              <a:rPr lang="it-IT" sz="4000" dirty="0">
                <a:solidFill>
                  <a:srgbClr val="0033CC"/>
                </a:solidFill>
              </a:rPr>
            </a:br>
            <a:br>
              <a:rPr lang="en-US" sz="4000" dirty="0">
                <a:solidFill>
                  <a:srgbClr val="0033CC"/>
                </a:solidFill>
              </a:rPr>
            </a:br>
            <a:br>
              <a:rPr lang="en-US" sz="2800" dirty="0"/>
            </a:br>
            <a:br>
              <a:rPr lang="it-IT" sz="5400" dirty="0">
                <a:solidFill>
                  <a:srgbClr val="FF0000"/>
                </a:solidFill>
              </a:rPr>
            </a:br>
            <a:br>
              <a:rPr lang="it-IT" sz="5400" dirty="0">
                <a:solidFill>
                  <a:srgbClr val="FF0000"/>
                </a:solidFill>
              </a:rPr>
            </a:br>
            <a:br>
              <a:rPr lang="it-IT" sz="5400" dirty="0">
                <a:solidFill>
                  <a:srgbClr val="FF0000"/>
                </a:solidFill>
              </a:rPr>
            </a:br>
            <a:endParaRPr lang="it-IT" sz="5400"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a:extLst>
              <a:ext uri="{FF2B5EF4-FFF2-40B4-BE49-F238E27FC236}">
                <a16:creationId xmlns:a16="http://schemas.microsoft.com/office/drawing/2014/main" id="{4038A972-CF4C-85C4-C495-2E2A85D65817}"/>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7D04202F-8376-7C4B-B2CA-850259F055A8}" type="slidenum">
              <a:rPr lang="it-IT" altLang="it-IT" smtClean="0"/>
              <a:pPr>
                <a:defRPr/>
              </a:pPr>
              <a:t>4</a:t>
            </a:fld>
            <a:endParaRPr lang="it-IT" altLang="it-IT"/>
          </a:p>
        </p:txBody>
      </p:sp>
      <p:sp>
        <p:nvSpPr>
          <p:cNvPr id="8194" name="Rectangle 2">
            <a:extLst>
              <a:ext uri="{FF2B5EF4-FFF2-40B4-BE49-F238E27FC236}">
                <a16:creationId xmlns:a16="http://schemas.microsoft.com/office/drawing/2014/main" id="{13D3295C-ED4E-47E5-0AD2-72620FD2C3A9}"/>
              </a:ext>
            </a:extLst>
          </p:cNvPr>
          <p:cNvSpPr>
            <a:spLocks noGrp="1" noChangeArrowheads="1"/>
          </p:cNvSpPr>
          <p:nvPr>
            <p:ph type="title"/>
          </p:nvPr>
        </p:nvSpPr>
        <p:spPr/>
        <p:txBody>
          <a:bodyPr/>
          <a:lstStyle/>
          <a:p>
            <a:pPr eaLnBrk="1" hangingPunct="1">
              <a:defRPr/>
            </a:pPr>
            <a:r>
              <a:rPr lang="it-IT" b="1">
                <a:solidFill>
                  <a:srgbClr val="FF0000"/>
                </a:solidFill>
                <a:latin typeface="Book Antiqua" pitchFamily="18" charset="0"/>
              </a:rPr>
              <a:t>The sounds of English</a:t>
            </a:r>
            <a:endParaRPr lang="it-IT">
              <a:solidFill>
                <a:schemeClr val="tx1"/>
              </a:solidFill>
              <a:latin typeface="Book Antiqua" pitchFamily="18" charset="0"/>
            </a:endParaRPr>
          </a:p>
        </p:txBody>
      </p:sp>
      <p:sp>
        <p:nvSpPr>
          <p:cNvPr id="8195" name="Rectangle 3">
            <a:extLst>
              <a:ext uri="{FF2B5EF4-FFF2-40B4-BE49-F238E27FC236}">
                <a16:creationId xmlns:a16="http://schemas.microsoft.com/office/drawing/2014/main" id="{B7B9581C-E90C-5692-AB71-92E842B74437}"/>
              </a:ext>
            </a:extLst>
          </p:cNvPr>
          <p:cNvSpPr>
            <a:spLocks noGrp="1" noChangeArrowheads="1"/>
          </p:cNvSpPr>
          <p:nvPr>
            <p:ph type="body" idx="1"/>
          </p:nvPr>
        </p:nvSpPr>
        <p:spPr>
          <a:xfrm>
            <a:off x="395288" y="1268413"/>
            <a:ext cx="8218487" cy="5184775"/>
          </a:xfrm>
        </p:spPr>
        <p:txBody>
          <a:bodyPr/>
          <a:lstStyle/>
          <a:p>
            <a:pPr algn="just" eaLnBrk="1" hangingPunct="1"/>
            <a:r>
              <a:rPr lang="en-GB" altLang="it-IT">
                <a:solidFill>
                  <a:srgbClr val="000000"/>
                </a:solidFill>
                <a:effectLst/>
              </a:rPr>
              <a:t>Another difference between </a:t>
            </a:r>
            <a:r>
              <a:rPr lang="en-GB" altLang="it-IT">
                <a:solidFill>
                  <a:srgbClr val="FF0000"/>
                </a:solidFill>
                <a:effectLst/>
              </a:rPr>
              <a:t>consonants and vowels.</a:t>
            </a:r>
            <a:r>
              <a:rPr lang="en-GB" altLang="it-IT">
                <a:solidFill>
                  <a:srgbClr val="000000"/>
                </a:solidFill>
                <a:effectLst/>
              </a:rPr>
              <a:t>  </a:t>
            </a:r>
          </a:p>
          <a:p>
            <a:pPr algn="just" eaLnBrk="1" hangingPunct="1">
              <a:buFont typeface="Wingdings" pitchFamily="2" charset="2"/>
              <a:buNone/>
            </a:pPr>
            <a:endParaRPr lang="en-GB" altLang="it-IT">
              <a:solidFill>
                <a:srgbClr val="000000"/>
              </a:solidFill>
              <a:effectLst/>
            </a:endParaRPr>
          </a:p>
          <a:p>
            <a:pPr algn="just" eaLnBrk="1" hangingPunct="1"/>
            <a:r>
              <a:rPr lang="en-GB" altLang="it-IT" sz="2800">
                <a:solidFill>
                  <a:srgbClr val="000000"/>
                </a:solidFill>
                <a:effectLst/>
              </a:rPr>
              <a:t> </a:t>
            </a:r>
            <a:r>
              <a:rPr lang="en-GB" altLang="it-IT" sz="2800">
                <a:solidFill>
                  <a:srgbClr val="FF0000"/>
                </a:solidFill>
                <a:effectLst/>
              </a:rPr>
              <a:t>Consonants</a:t>
            </a:r>
            <a:r>
              <a:rPr lang="en-GB" altLang="it-IT" sz="2800">
                <a:solidFill>
                  <a:srgbClr val="000000"/>
                </a:solidFill>
                <a:effectLst/>
              </a:rPr>
              <a:t> can be </a:t>
            </a:r>
            <a:r>
              <a:rPr lang="en-GB" altLang="it-IT" sz="2800">
                <a:solidFill>
                  <a:srgbClr val="FF0000"/>
                </a:solidFill>
                <a:effectLst/>
              </a:rPr>
              <a:t>voiced</a:t>
            </a:r>
            <a:r>
              <a:rPr lang="en-GB" altLang="it-IT" sz="2800">
                <a:solidFill>
                  <a:srgbClr val="000000"/>
                </a:solidFill>
                <a:effectLst/>
              </a:rPr>
              <a:t> or </a:t>
            </a:r>
            <a:r>
              <a:rPr lang="en-GB" altLang="it-IT" sz="2800">
                <a:solidFill>
                  <a:srgbClr val="FF0000"/>
                </a:solidFill>
                <a:effectLst/>
              </a:rPr>
              <a:t>voiceless</a:t>
            </a:r>
            <a:r>
              <a:rPr lang="en-GB" altLang="it-IT" sz="2800">
                <a:solidFill>
                  <a:srgbClr val="000000"/>
                </a:solidFill>
                <a:effectLst/>
              </a:rPr>
              <a:t>. The vocal cords are far apart they do not vibrate (as in “</a:t>
            </a:r>
            <a:r>
              <a:rPr lang="en-GB" altLang="it-IT" sz="2800" i="1">
                <a:solidFill>
                  <a:srgbClr val="000000"/>
                </a:solidFill>
                <a:effectLst/>
              </a:rPr>
              <a:t>fan”) </a:t>
            </a:r>
            <a:r>
              <a:rPr lang="en-GB" altLang="it-IT" sz="2800">
                <a:solidFill>
                  <a:srgbClr val="000000"/>
                </a:solidFill>
                <a:effectLst/>
              </a:rPr>
              <a:t>or they are closed and vibrate (as in “van”). </a:t>
            </a:r>
          </a:p>
          <a:p>
            <a:pPr algn="just" eaLnBrk="1" hangingPunct="1">
              <a:buFont typeface="Wingdings" pitchFamily="2" charset="2"/>
              <a:buNone/>
            </a:pPr>
            <a:endParaRPr lang="en-GB" altLang="it-IT" sz="2800">
              <a:solidFill>
                <a:srgbClr val="000000"/>
              </a:solidFill>
              <a:effectLst/>
            </a:endParaRPr>
          </a:p>
          <a:p>
            <a:pPr algn="just" eaLnBrk="1" hangingPunct="1"/>
            <a:r>
              <a:rPr lang="en-GB" altLang="it-IT" sz="2800">
                <a:solidFill>
                  <a:srgbClr val="FF0000"/>
                </a:solidFill>
                <a:effectLst/>
              </a:rPr>
              <a:t>Vowels are voiced: the vocal cords are set vibrating  by the outgoing airflow</a:t>
            </a:r>
            <a:r>
              <a:rPr lang="en-GB" altLang="it-IT" sz="2800">
                <a:solidFill>
                  <a:srgbClr val="000000"/>
                </a:solidFill>
                <a:effectLst/>
              </a:rPr>
              <a:t>.   </a:t>
            </a:r>
          </a:p>
          <a:p>
            <a:pPr eaLnBrk="1" hangingPunct="1">
              <a:buFont typeface="Wingdings" pitchFamily="2" charset="2"/>
              <a:buNone/>
            </a:pPr>
            <a:endParaRPr lang="en-GB" altLang="it-IT" u="sng">
              <a:solidFill>
                <a:srgbClr val="000000"/>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5"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checkerboard(down)">
                                      <p:cBhvr>
                                        <p:cTn id="7" dur="500"/>
                                        <p:tgtEl>
                                          <p:spTgt spid="8195">
                                            <p:txEl>
                                              <p:pRg st="0" end="0"/>
                                            </p:txEl>
                                          </p:spTgt>
                                        </p:tgtEl>
                                      </p:cBhvr>
                                    </p:animEffect>
                                  </p:childTnLst>
                                  <p:subTnLst>
                                    <p:animClr clrSpc="rgb" dir="cw">
                                      <p:cBhvr override="childStyle">
                                        <p:cTn dur="1" fill="hold" display="0" masterRel="nextClick" afterEffect="1"/>
                                        <p:tgtEl>
                                          <p:spTgt spid="8195">
                                            <p:txEl>
                                              <p:pRg st="0" end="0"/>
                                            </p:txEl>
                                          </p:spTgt>
                                        </p:tgtEl>
                                        <p:attrNameLst>
                                          <p:attrName>ppt_c</p:attrName>
                                        </p:attrNameLst>
                                      </p:cBhvr>
                                      <p:to>
                                        <a:srgbClr val="FFFF00"/>
                                      </p:to>
                                    </p:animClr>
                                  </p:sub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8195">
                                            <p:txEl>
                                              <p:pRg st="2" end="2"/>
                                            </p:txEl>
                                          </p:spTgt>
                                        </p:tgtEl>
                                        <p:attrNameLst>
                                          <p:attrName>style.visibility</p:attrName>
                                        </p:attrNameLst>
                                      </p:cBhvr>
                                      <p:to>
                                        <p:strVal val="visible"/>
                                      </p:to>
                                    </p:set>
                                    <p:animEffect transition="in" filter="checkerboard(down)">
                                      <p:cBhvr>
                                        <p:cTn id="12" dur="500"/>
                                        <p:tgtEl>
                                          <p:spTgt spid="8195">
                                            <p:txEl>
                                              <p:pRg st="2" end="2"/>
                                            </p:txEl>
                                          </p:spTgt>
                                        </p:tgtEl>
                                      </p:cBhvr>
                                    </p:animEffect>
                                  </p:childTnLst>
                                  <p:subTnLst>
                                    <p:animClr clrSpc="rgb" dir="cw">
                                      <p:cBhvr override="childStyle">
                                        <p:cTn dur="1" fill="hold" display="0" masterRel="nextClick" afterEffect="1"/>
                                        <p:tgtEl>
                                          <p:spTgt spid="8195">
                                            <p:txEl>
                                              <p:pRg st="2" end="2"/>
                                            </p:txEl>
                                          </p:spTgt>
                                        </p:tgtEl>
                                        <p:attrNameLst>
                                          <p:attrName>ppt_c</p:attrName>
                                        </p:attrNameLst>
                                      </p:cBhvr>
                                      <p:to>
                                        <a:srgbClr val="FFFF00"/>
                                      </p:to>
                                    </p:animClr>
                                  </p:sub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8195">
                                            <p:txEl>
                                              <p:pRg st="4" end="4"/>
                                            </p:txEl>
                                          </p:spTgt>
                                        </p:tgtEl>
                                        <p:attrNameLst>
                                          <p:attrName>style.visibility</p:attrName>
                                        </p:attrNameLst>
                                      </p:cBhvr>
                                      <p:to>
                                        <p:strVal val="visible"/>
                                      </p:to>
                                    </p:set>
                                    <p:animEffect transition="in" filter="checkerboard(down)">
                                      <p:cBhvr>
                                        <p:cTn id="17" dur="500"/>
                                        <p:tgtEl>
                                          <p:spTgt spid="8195">
                                            <p:txEl>
                                              <p:pRg st="4" end="4"/>
                                            </p:txEl>
                                          </p:spTgt>
                                        </p:tgtEl>
                                      </p:cBhvr>
                                    </p:animEffect>
                                  </p:childTnLst>
                                  <p:subTnLst>
                                    <p:animClr clrSpc="rgb" dir="cw">
                                      <p:cBhvr override="childStyle">
                                        <p:cTn dur="1" fill="hold" display="0" masterRel="nextClick" afterEffect="1"/>
                                        <p:tgtEl>
                                          <p:spTgt spid="8195">
                                            <p:txEl>
                                              <p:pRg st="4" end="4"/>
                                            </p:txEl>
                                          </p:spTgt>
                                        </p:tgtEl>
                                        <p:attrNameLst>
                                          <p:attrName>ppt_c</p:attrName>
                                        </p:attrNameLst>
                                      </p:cBhvr>
                                      <p:to>
                                        <a:srgbClr val="FFFF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a:extLst>
              <a:ext uri="{FF2B5EF4-FFF2-40B4-BE49-F238E27FC236}">
                <a16:creationId xmlns:a16="http://schemas.microsoft.com/office/drawing/2014/main" id="{5F6D5EE3-3A0C-E5D3-40E6-69E14D8EBF89}"/>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CCBB8079-FD3E-944F-B94F-D63E7C545752}" type="slidenum">
              <a:rPr lang="it-IT" altLang="it-IT" smtClean="0"/>
              <a:pPr>
                <a:defRPr/>
              </a:pPr>
              <a:t>5</a:t>
            </a:fld>
            <a:endParaRPr lang="it-IT" altLang="it-IT"/>
          </a:p>
        </p:txBody>
      </p:sp>
      <p:sp>
        <p:nvSpPr>
          <p:cNvPr id="8194" name="Rectangle 2">
            <a:extLst>
              <a:ext uri="{FF2B5EF4-FFF2-40B4-BE49-F238E27FC236}">
                <a16:creationId xmlns:a16="http://schemas.microsoft.com/office/drawing/2014/main" id="{C6983CED-91B5-E70F-E93C-5A388B9484CE}"/>
              </a:ext>
            </a:extLst>
          </p:cNvPr>
          <p:cNvSpPr>
            <a:spLocks noGrp="1" noChangeArrowheads="1"/>
          </p:cNvSpPr>
          <p:nvPr>
            <p:ph type="title"/>
          </p:nvPr>
        </p:nvSpPr>
        <p:spPr/>
        <p:txBody>
          <a:bodyPr/>
          <a:lstStyle/>
          <a:p>
            <a:pPr eaLnBrk="1" hangingPunct="1">
              <a:defRPr/>
            </a:pPr>
            <a:r>
              <a:rPr lang="it-IT" b="1" dirty="0">
                <a:solidFill>
                  <a:srgbClr val="FF0000"/>
                </a:solidFill>
                <a:latin typeface="Book Antiqua" pitchFamily="18" charset="0"/>
              </a:rPr>
              <a:t>The </a:t>
            </a:r>
            <a:r>
              <a:rPr lang="it-IT" b="1" dirty="0" err="1">
                <a:solidFill>
                  <a:srgbClr val="FF0000"/>
                </a:solidFill>
                <a:latin typeface="Book Antiqua" pitchFamily="18" charset="0"/>
              </a:rPr>
              <a:t>sounds</a:t>
            </a:r>
            <a:r>
              <a:rPr lang="it-IT" b="1" dirty="0">
                <a:solidFill>
                  <a:srgbClr val="FF0000"/>
                </a:solidFill>
                <a:latin typeface="Book Antiqua" pitchFamily="18" charset="0"/>
              </a:rPr>
              <a:t> </a:t>
            </a:r>
            <a:r>
              <a:rPr lang="it-IT" b="1" dirty="0" err="1">
                <a:solidFill>
                  <a:srgbClr val="FF0000"/>
                </a:solidFill>
                <a:latin typeface="Book Antiqua" pitchFamily="18" charset="0"/>
              </a:rPr>
              <a:t>of</a:t>
            </a:r>
            <a:r>
              <a:rPr lang="it-IT" b="1" dirty="0">
                <a:solidFill>
                  <a:srgbClr val="FF0000"/>
                </a:solidFill>
                <a:latin typeface="Book Antiqua" pitchFamily="18" charset="0"/>
              </a:rPr>
              <a:t> English</a:t>
            </a:r>
            <a:br>
              <a:rPr lang="it-IT" b="1" dirty="0">
                <a:solidFill>
                  <a:srgbClr val="FF0000"/>
                </a:solidFill>
                <a:latin typeface="Book Antiqua" pitchFamily="18" charset="0"/>
              </a:rPr>
            </a:br>
            <a:endParaRPr lang="it-IT" sz="2400" dirty="0">
              <a:solidFill>
                <a:schemeClr val="tx1"/>
              </a:solidFill>
              <a:latin typeface="Book Antiqua" pitchFamily="18" charset="0"/>
            </a:endParaRPr>
          </a:p>
        </p:txBody>
      </p:sp>
      <p:sp>
        <p:nvSpPr>
          <p:cNvPr id="8195" name="Rectangle 3">
            <a:extLst>
              <a:ext uri="{FF2B5EF4-FFF2-40B4-BE49-F238E27FC236}">
                <a16:creationId xmlns:a16="http://schemas.microsoft.com/office/drawing/2014/main" id="{B87B8EC3-16B3-5C3B-B36D-47765202F7B7}"/>
              </a:ext>
            </a:extLst>
          </p:cNvPr>
          <p:cNvSpPr>
            <a:spLocks noGrp="1" noChangeArrowheads="1"/>
          </p:cNvSpPr>
          <p:nvPr>
            <p:ph type="body" idx="1"/>
          </p:nvPr>
        </p:nvSpPr>
        <p:spPr>
          <a:xfrm>
            <a:off x="395288" y="1268413"/>
            <a:ext cx="8291512" cy="5311775"/>
          </a:xfrm>
        </p:spPr>
        <p:txBody>
          <a:bodyPr/>
          <a:lstStyle/>
          <a:p>
            <a:pPr eaLnBrk="1" hangingPunct="1">
              <a:defRPr/>
            </a:pPr>
            <a:r>
              <a:rPr lang="it-IT" sz="2800" b="1" dirty="0">
                <a:solidFill>
                  <a:srgbClr val="FF0000"/>
                </a:solidFill>
                <a:latin typeface="Book Antiqua" pitchFamily="18" charset="0"/>
              </a:rPr>
              <a:t>The </a:t>
            </a:r>
            <a:r>
              <a:rPr lang="it-IT" sz="2800" b="1" dirty="0" err="1">
                <a:solidFill>
                  <a:srgbClr val="FF0000"/>
                </a:solidFill>
                <a:latin typeface="Book Antiqua" pitchFamily="18" charset="0"/>
              </a:rPr>
              <a:t>Phonological</a:t>
            </a:r>
            <a:r>
              <a:rPr lang="it-IT" sz="2800" b="1" dirty="0">
                <a:solidFill>
                  <a:srgbClr val="FF0000"/>
                </a:solidFill>
                <a:latin typeface="Book Antiqua" pitchFamily="18" charset="0"/>
              </a:rPr>
              <a:t>  system  of a </a:t>
            </a:r>
            <a:r>
              <a:rPr lang="it-IT" sz="2800" b="1" dirty="0" err="1">
                <a:solidFill>
                  <a:srgbClr val="FF0000"/>
                </a:solidFill>
                <a:latin typeface="Book Antiqua" pitchFamily="18" charset="0"/>
              </a:rPr>
              <a:t>language</a:t>
            </a:r>
            <a:r>
              <a:rPr lang="it-IT" sz="2800" b="1" dirty="0">
                <a:solidFill>
                  <a:srgbClr val="FF0000"/>
                </a:solidFill>
                <a:latin typeface="Book Antiqua" pitchFamily="18" charset="0"/>
              </a:rPr>
              <a:t> </a:t>
            </a:r>
            <a:r>
              <a:rPr lang="it-IT" sz="2800" b="1" dirty="0" err="1">
                <a:solidFill>
                  <a:srgbClr val="FF0000"/>
                </a:solidFill>
                <a:latin typeface="Book Antiqua" pitchFamily="18" charset="0"/>
              </a:rPr>
              <a:t>is</a:t>
            </a:r>
            <a:r>
              <a:rPr lang="it-IT" sz="2800" b="1" dirty="0">
                <a:solidFill>
                  <a:srgbClr val="FF0000"/>
                </a:solidFill>
                <a:latin typeface="Book Antiqua" pitchFamily="18" charset="0"/>
              </a:rPr>
              <a:t> </a:t>
            </a:r>
            <a:r>
              <a:rPr lang="it-IT" sz="2800" b="1" dirty="0" err="1">
                <a:solidFill>
                  <a:srgbClr val="FF0000"/>
                </a:solidFill>
                <a:latin typeface="Book Antiqua" pitchFamily="18" charset="0"/>
              </a:rPr>
              <a:t>also</a:t>
            </a:r>
            <a:r>
              <a:rPr lang="it-IT" sz="2800" b="1" dirty="0">
                <a:solidFill>
                  <a:srgbClr val="FF0000"/>
                </a:solidFill>
                <a:latin typeface="Book Antiqua" pitchFamily="18" charset="0"/>
              </a:rPr>
              <a:t> the </a:t>
            </a:r>
            <a:r>
              <a:rPr lang="it-IT" sz="2800" b="1" dirty="0" err="1">
                <a:solidFill>
                  <a:srgbClr val="FF0000"/>
                </a:solidFill>
                <a:latin typeface="Book Antiqua" pitchFamily="18" charset="0"/>
              </a:rPr>
              <a:t>inventory</a:t>
            </a:r>
            <a:r>
              <a:rPr lang="it-IT" sz="2800" b="1" dirty="0">
                <a:solidFill>
                  <a:srgbClr val="FF0000"/>
                </a:solidFill>
                <a:latin typeface="Book Antiqua" pitchFamily="18" charset="0"/>
              </a:rPr>
              <a:t> of </a:t>
            </a:r>
            <a:r>
              <a:rPr lang="it-IT" sz="2800" b="1" dirty="0" err="1">
                <a:solidFill>
                  <a:srgbClr val="FF0000"/>
                </a:solidFill>
                <a:latin typeface="Book Antiqua" pitchFamily="18" charset="0"/>
              </a:rPr>
              <a:t>its</a:t>
            </a:r>
            <a:r>
              <a:rPr lang="it-IT" sz="2800" b="1" dirty="0">
                <a:solidFill>
                  <a:srgbClr val="FF0000"/>
                </a:solidFill>
                <a:latin typeface="Book Antiqua" pitchFamily="18" charset="0"/>
              </a:rPr>
              <a:t> </a:t>
            </a:r>
            <a:r>
              <a:rPr lang="it-IT" sz="2800" b="1" dirty="0" err="1">
                <a:solidFill>
                  <a:srgbClr val="FF0000"/>
                </a:solidFill>
                <a:latin typeface="Book Antiqua" pitchFamily="18" charset="0"/>
              </a:rPr>
              <a:t>phonems</a:t>
            </a:r>
            <a:r>
              <a:rPr lang="it-IT" sz="2800" b="1" dirty="0">
                <a:solidFill>
                  <a:srgbClr val="FF0000"/>
                </a:solidFill>
                <a:latin typeface="Book Antiqua" pitchFamily="18" charset="0"/>
              </a:rPr>
              <a:t>; </a:t>
            </a:r>
            <a:r>
              <a:rPr lang="it-IT" sz="2800" b="1" dirty="0" err="1">
                <a:solidFill>
                  <a:srgbClr val="FF0000"/>
                </a:solidFill>
                <a:latin typeface="Book Antiqua" pitchFamily="18" charset="0"/>
              </a:rPr>
              <a:t>e.g</a:t>
            </a:r>
            <a:r>
              <a:rPr lang="it-IT" sz="2800" b="1" dirty="0">
                <a:solidFill>
                  <a:srgbClr val="FF0000"/>
                </a:solidFill>
                <a:latin typeface="Book Antiqua" pitchFamily="18" charset="0"/>
              </a:rPr>
              <a:t> the sum of </a:t>
            </a:r>
            <a:r>
              <a:rPr lang="it-IT" sz="2800" b="1" dirty="0" err="1">
                <a:solidFill>
                  <a:srgbClr val="FF0000"/>
                </a:solidFill>
                <a:latin typeface="Book Antiqua" pitchFamily="18" charset="0"/>
              </a:rPr>
              <a:t>all</a:t>
            </a:r>
            <a:r>
              <a:rPr lang="it-IT" sz="2800" b="1" dirty="0">
                <a:solidFill>
                  <a:srgbClr val="FF0000"/>
                </a:solidFill>
                <a:latin typeface="Book Antiqua" pitchFamily="18" charset="0"/>
              </a:rPr>
              <a:t> </a:t>
            </a:r>
            <a:r>
              <a:rPr lang="it-IT" sz="2800" b="1" dirty="0" err="1">
                <a:solidFill>
                  <a:srgbClr val="FF0000"/>
                </a:solidFill>
                <a:latin typeface="Book Antiqua" pitchFamily="18" charset="0"/>
              </a:rPr>
              <a:t>those</a:t>
            </a:r>
            <a:r>
              <a:rPr lang="it-IT" sz="2800" b="1" dirty="0">
                <a:solidFill>
                  <a:srgbClr val="FF0000"/>
                </a:solidFill>
                <a:latin typeface="Book Antiqua" pitchFamily="18" charset="0"/>
              </a:rPr>
              <a:t> </a:t>
            </a:r>
            <a:r>
              <a:rPr lang="it-IT" sz="2800" b="1" dirty="0" err="1">
                <a:solidFill>
                  <a:srgbClr val="FF0000"/>
                </a:solidFill>
                <a:latin typeface="Book Antiqua" pitchFamily="18" charset="0"/>
              </a:rPr>
              <a:t>sounds</a:t>
            </a:r>
            <a:r>
              <a:rPr lang="it-IT" sz="2800" b="1" dirty="0">
                <a:solidFill>
                  <a:srgbClr val="FF0000"/>
                </a:solidFill>
                <a:latin typeface="Book Antiqua" pitchFamily="18" charset="0"/>
              </a:rPr>
              <a:t> </a:t>
            </a:r>
            <a:r>
              <a:rPr lang="it-IT" sz="2800" b="1" dirty="0" err="1">
                <a:solidFill>
                  <a:srgbClr val="FF0000"/>
                </a:solidFill>
                <a:latin typeface="Book Antiqua" pitchFamily="18" charset="0"/>
              </a:rPr>
              <a:t>that</a:t>
            </a:r>
            <a:r>
              <a:rPr lang="it-IT" sz="2800" b="1" dirty="0">
                <a:solidFill>
                  <a:srgbClr val="FF0000"/>
                </a:solidFill>
                <a:latin typeface="Book Antiqua" pitchFamily="18" charset="0"/>
              </a:rPr>
              <a:t> show </a:t>
            </a:r>
            <a:r>
              <a:rPr lang="it-IT" sz="2800" b="1" dirty="0" err="1">
                <a:solidFill>
                  <a:srgbClr val="FF0000"/>
                </a:solidFill>
                <a:latin typeface="Book Antiqua" pitchFamily="18" charset="0"/>
              </a:rPr>
              <a:t>distinctive</a:t>
            </a:r>
            <a:r>
              <a:rPr lang="it-IT" sz="2800" b="1" dirty="0">
                <a:solidFill>
                  <a:srgbClr val="FF0000"/>
                </a:solidFill>
                <a:latin typeface="Book Antiqua" pitchFamily="18" charset="0"/>
              </a:rPr>
              <a:t>  (</a:t>
            </a:r>
            <a:r>
              <a:rPr lang="it-IT" sz="2800" b="1" dirty="0" err="1">
                <a:solidFill>
                  <a:srgbClr val="FF0000"/>
                </a:solidFill>
                <a:latin typeface="Book Antiqua" pitchFamily="18" charset="0"/>
              </a:rPr>
              <a:t>meaning</a:t>
            </a:r>
            <a:r>
              <a:rPr lang="it-IT" sz="2800" b="1" dirty="0">
                <a:solidFill>
                  <a:srgbClr val="FF0000"/>
                </a:solidFill>
                <a:latin typeface="Book Antiqua" pitchFamily="18" charset="0"/>
              </a:rPr>
              <a:t> </a:t>
            </a:r>
            <a:r>
              <a:rPr lang="it-IT" sz="2800" b="1" dirty="0" err="1">
                <a:solidFill>
                  <a:srgbClr val="FF0000"/>
                </a:solidFill>
                <a:latin typeface="Book Antiqua" pitchFamily="18" charset="0"/>
              </a:rPr>
              <a:t>differentiating</a:t>
            </a:r>
            <a:r>
              <a:rPr lang="it-IT" sz="2800" b="1" dirty="0">
                <a:solidFill>
                  <a:srgbClr val="FF0000"/>
                </a:solidFill>
                <a:latin typeface="Book Antiqua" pitchFamily="18" charset="0"/>
              </a:rPr>
              <a:t>) </a:t>
            </a:r>
            <a:r>
              <a:rPr lang="it-IT" sz="2800" b="1" dirty="0" err="1">
                <a:solidFill>
                  <a:srgbClr val="FF0000"/>
                </a:solidFill>
                <a:latin typeface="Book Antiqua" pitchFamily="18" charset="0"/>
              </a:rPr>
              <a:t>phonetic</a:t>
            </a:r>
            <a:r>
              <a:rPr lang="it-IT" sz="2800" b="1" dirty="0">
                <a:solidFill>
                  <a:srgbClr val="FF0000"/>
                </a:solidFill>
                <a:latin typeface="Book Antiqua" pitchFamily="18" charset="0"/>
              </a:rPr>
              <a:t> </a:t>
            </a:r>
            <a:r>
              <a:rPr lang="it-IT" sz="2800" b="1" dirty="0" err="1">
                <a:solidFill>
                  <a:srgbClr val="FF0000"/>
                </a:solidFill>
                <a:latin typeface="Book Antiqua" pitchFamily="18" charset="0"/>
              </a:rPr>
              <a:t>differences</a:t>
            </a:r>
            <a:r>
              <a:rPr lang="it-IT" sz="2800" b="1" dirty="0">
                <a:solidFill>
                  <a:srgbClr val="FF0000"/>
                </a:solidFill>
                <a:latin typeface="Book Antiqua" pitchFamily="18" charset="0"/>
              </a:rPr>
              <a:t>.   </a:t>
            </a:r>
            <a:endParaRPr lang="en-GB" altLang="it-IT" dirty="0">
              <a:solidFill>
                <a:srgbClr val="000000"/>
              </a:solidFill>
              <a:effectLst/>
            </a:endParaRPr>
          </a:p>
          <a:p>
            <a:pPr eaLnBrk="1" hangingPunct="1">
              <a:defRPr/>
            </a:pPr>
            <a:endParaRPr lang="en-GB" altLang="it-IT" dirty="0">
              <a:solidFill>
                <a:srgbClr val="000000"/>
              </a:solidFill>
              <a:effectLst/>
            </a:endParaRPr>
          </a:p>
          <a:p>
            <a:pPr eaLnBrk="1" hangingPunct="1">
              <a:defRPr/>
            </a:pPr>
            <a:r>
              <a:rPr lang="en-GB" altLang="it-IT" dirty="0">
                <a:solidFill>
                  <a:srgbClr val="000000"/>
                </a:solidFill>
                <a:effectLst/>
              </a:rPr>
              <a:t>English has 44 phonemes, 24 consonant and 20 vowel sounds</a:t>
            </a:r>
          </a:p>
          <a:p>
            <a:pPr eaLnBrk="1" hangingPunct="1">
              <a:defRPr/>
            </a:pPr>
            <a:r>
              <a:rPr lang="en-GB" altLang="it-IT" dirty="0" err="1">
                <a:solidFill>
                  <a:srgbClr val="000000"/>
                </a:solidFill>
                <a:effectLst/>
              </a:rPr>
              <a:t>Drammatical</a:t>
            </a:r>
            <a:r>
              <a:rPr lang="en-GB" altLang="it-IT" dirty="0">
                <a:solidFill>
                  <a:srgbClr val="000000"/>
                </a:solidFill>
                <a:effectLst/>
              </a:rPr>
              <a:t> difference between the written alphabet and most English accents.</a:t>
            </a:r>
          </a:p>
          <a:p>
            <a:pPr eaLnBrk="1" hangingPunct="1">
              <a:buFont typeface="Wingdings" pitchFamily="2" charset="2"/>
              <a:buNone/>
              <a:defRPr/>
            </a:pPr>
            <a:endParaRPr lang="en-GB" altLang="it-IT" u="sng" dirty="0">
              <a:solidFill>
                <a:srgbClr val="000000"/>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5"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checkerboard(down)">
                                      <p:cBhvr>
                                        <p:cTn id="7" dur="500"/>
                                        <p:tgtEl>
                                          <p:spTgt spid="8195">
                                            <p:txEl>
                                              <p:pRg st="0" end="0"/>
                                            </p:txEl>
                                          </p:spTgt>
                                        </p:tgtEl>
                                      </p:cBhvr>
                                    </p:animEffect>
                                  </p:childTnLst>
                                  <p:subTnLst>
                                    <p:animClr clrSpc="rgb" dir="cw">
                                      <p:cBhvr override="childStyle">
                                        <p:cTn dur="1" fill="hold" display="0" masterRel="nextClick" afterEffect="1"/>
                                        <p:tgtEl>
                                          <p:spTgt spid="8195">
                                            <p:txEl>
                                              <p:pRg st="0" end="0"/>
                                            </p:txEl>
                                          </p:spTgt>
                                        </p:tgtEl>
                                        <p:attrNameLst>
                                          <p:attrName>ppt_c</p:attrName>
                                        </p:attrNameLst>
                                      </p:cBhvr>
                                      <p:to>
                                        <a:srgbClr val="FFFF00"/>
                                      </p:to>
                                    </p:animClr>
                                  </p:sub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8195">
                                            <p:txEl>
                                              <p:pRg st="2" end="2"/>
                                            </p:txEl>
                                          </p:spTgt>
                                        </p:tgtEl>
                                        <p:attrNameLst>
                                          <p:attrName>style.visibility</p:attrName>
                                        </p:attrNameLst>
                                      </p:cBhvr>
                                      <p:to>
                                        <p:strVal val="visible"/>
                                      </p:to>
                                    </p:set>
                                    <p:animEffect transition="in" filter="checkerboard(down)">
                                      <p:cBhvr>
                                        <p:cTn id="12" dur="500"/>
                                        <p:tgtEl>
                                          <p:spTgt spid="8195">
                                            <p:txEl>
                                              <p:pRg st="2" end="2"/>
                                            </p:txEl>
                                          </p:spTgt>
                                        </p:tgtEl>
                                      </p:cBhvr>
                                    </p:animEffect>
                                  </p:childTnLst>
                                  <p:subTnLst>
                                    <p:animClr clrSpc="rgb" dir="cw">
                                      <p:cBhvr override="childStyle">
                                        <p:cTn dur="1" fill="hold" display="0" masterRel="nextClick" afterEffect="1"/>
                                        <p:tgtEl>
                                          <p:spTgt spid="8195">
                                            <p:txEl>
                                              <p:pRg st="2" end="2"/>
                                            </p:txEl>
                                          </p:spTgt>
                                        </p:tgtEl>
                                        <p:attrNameLst>
                                          <p:attrName>ppt_c</p:attrName>
                                        </p:attrNameLst>
                                      </p:cBhvr>
                                      <p:to>
                                        <a:srgbClr val="FFFF00"/>
                                      </p:to>
                                    </p:animClr>
                                  </p:sub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8195">
                                            <p:txEl>
                                              <p:pRg st="3" end="3"/>
                                            </p:txEl>
                                          </p:spTgt>
                                        </p:tgtEl>
                                        <p:attrNameLst>
                                          <p:attrName>style.visibility</p:attrName>
                                        </p:attrNameLst>
                                      </p:cBhvr>
                                      <p:to>
                                        <p:strVal val="visible"/>
                                      </p:to>
                                    </p:set>
                                    <p:animEffect transition="in" filter="checkerboard(down)">
                                      <p:cBhvr>
                                        <p:cTn id="17" dur="500"/>
                                        <p:tgtEl>
                                          <p:spTgt spid="8195">
                                            <p:txEl>
                                              <p:pRg st="3" end="3"/>
                                            </p:txEl>
                                          </p:spTgt>
                                        </p:tgtEl>
                                      </p:cBhvr>
                                    </p:animEffect>
                                  </p:childTnLst>
                                  <p:subTnLst>
                                    <p:animClr clrSpc="rgb" dir="cw">
                                      <p:cBhvr override="childStyle">
                                        <p:cTn dur="1" fill="hold" display="0" masterRel="nextClick" afterEffect="1"/>
                                        <p:tgtEl>
                                          <p:spTgt spid="8195">
                                            <p:txEl>
                                              <p:pRg st="3" end="3"/>
                                            </p:txEl>
                                          </p:spTgt>
                                        </p:tgtEl>
                                        <p:attrNameLst>
                                          <p:attrName>ppt_c</p:attrName>
                                        </p:attrNameLst>
                                      </p:cBhvr>
                                      <p:to>
                                        <a:srgbClr val="FFFF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a:extLst>
              <a:ext uri="{FF2B5EF4-FFF2-40B4-BE49-F238E27FC236}">
                <a16:creationId xmlns:a16="http://schemas.microsoft.com/office/drawing/2014/main" id="{C31D217F-F854-3A7F-6152-5D53CCBA35A5}"/>
              </a:ext>
            </a:extLst>
          </p:cNvPr>
          <p:cNvSpPr>
            <a:spLocks noGrp="1"/>
          </p:cNvSpPr>
          <p:nvPr>
            <p:ph type="sldNum" sz="quarter" idx="12"/>
          </p:nvPr>
        </p:nvSpPr>
        <p:spPr/>
        <p:txBody>
          <a:bodyPr/>
          <a:lstStyle>
            <a:lvl1pPr>
              <a:spcBef>
                <a:spcPct val="20000"/>
              </a:spcBef>
              <a:buClr>
                <a:schemeClr val="hlink"/>
              </a:buClr>
              <a:buSzPct val="70000"/>
              <a:buFont typeface="Wingdings" pitchFamily="2" charset="2"/>
              <a:buChar char="u"/>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lr>
                <a:schemeClr val="tx2"/>
              </a:buClr>
              <a:buSzPct val="70000"/>
              <a:buFont typeface="Wingdings" pitchFamily="2" charset="2"/>
              <a:buChar char="u"/>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lr>
                <a:schemeClr val="folHlink"/>
              </a:buClr>
              <a:buSzPct val="70000"/>
              <a:buFont typeface="Wingdings"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9pPr>
          </a:lstStyle>
          <a:p>
            <a:pPr>
              <a:spcBef>
                <a:spcPct val="0"/>
              </a:spcBef>
              <a:buClrTx/>
              <a:buSzTx/>
              <a:buFontTx/>
              <a:buNone/>
              <a:defRPr/>
            </a:pPr>
            <a:fld id="{0B88FFC2-8455-814B-ADCB-66A1CF641E60}" type="slidenum">
              <a:rPr lang="it-IT" altLang="it-IT" sz="1200" smtClean="0"/>
              <a:pPr>
                <a:spcBef>
                  <a:spcPct val="0"/>
                </a:spcBef>
                <a:buClrTx/>
                <a:buSzTx/>
                <a:buFontTx/>
                <a:buNone/>
                <a:defRPr/>
              </a:pPr>
              <a:t>6</a:t>
            </a:fld>
            <a:endParaRPr lang="it-IT" altLang="it-IT" sz="1200"/>
          </a:p>
        </p:txBody>
      </p:sp>
      <p:sp>
        <p:nvSpPr>
          <p:cNvPr id="8194" name="Rectangle 2">
            <a:extLst>
              <a:ext uri="{FF2B5EF4-FFF2-40B4-BE49-F238E27FC236}">
                <a16:creationId xmlns:a16="http://schemas.microsoft.com/office/drawing/2014/main" id="{B72A72C7-36F0-9CF9-69AC-B4D7DF289C6C}"/>
              </a:ext>
            </a:extLst>
          </p:cNvPr>
          <p:cNvSpPr>
            <a:spLocks noGrp="1" noChangeArrowheads="1"/>
          </p:cNvSpPr>
          <p:nvPr>
            <p:ph type="title"/>
          </p:nvPr>
        </p:nvSpPr>
        <p:spPr>
          <a:xfrm>
            <a:off x="323850" y="0"/>
            <a:ext cx="8229600" cy="1916832"/>
          </a:xfrm>
        </p:spPr>
        <p:txBody>
          <a:bodyPr/>
          <a:lstStyle/>
          <a:p>
            <a:pPr eaLnBrk="1" hangingPunct="1">
              <a:defRPr/>
            </a:pPr>
            <a:br>
              <a:rPr lang="it-IT" b="1" dirty="0">
                <a:solidFill>
                  <a:srgbClr val="FF0000"/>
                </a:solidFill>
                <a:latin typeface="Book Antiqua" pitchFamily="18" charset="0"/>
              </a:rPr>
            </a:br>
            <a:r>
              <a:rPr lang="it-IT" b="1" dirty="0" err="1">
                <a:solidFill>
                  <a:srgbClr val="FF0000"/>
                </a:solidFill>
                <a:latin typeface="Book Antiqua" pitchFamily="18" charset="0"/>
              </a:rPr>
              <a:t>Consonants</a:t>
            </a:r>
            <a:br>
              <a:rPr lang="it-IT" b="1" dirty="0">
                <a:solidFill>
                  <a:srgbClr val="FF0000"/>
                </a:solidFill>
                <a:latin typeface="Book Antiqua" pitchFamily="18" charset="0"/>
              </a:rPr>
            </a:br>
            <a:r>
              <a:rPr lang="en-GB" sz="2400" dirty="0">
                <a:solidFill>
                  <a:srgbClr val="0033CC"/>
                </a:solidFill>
              </a:rPr>
              <a:t>Sounds made with a certain amount of temporary block of the airflow through the mouth.</a:t>
            </a:r>
            <a:br>
              <a:rPr lang="it-IT" sz="2400" dirty="0">
                <a:solidFill>
                  <a:srgbClr val="0033CC"/>
                </a:solidFill>
              </a:rPr>
            </a:br>
            <a:endParaRPr lang="it-IT" sz="2400" dirty="0">
              <a:solidFill>
                <a:schemeClr val="tx1"/>
              </a:solidFill>
              <a:latin typeface="Book Antiqua" pitchFamily="18" charset="0"/>
            </a:endParaRPr>
          </a:p>
        </p:txBody>
      </p:sp>
      <p:sp>
        <p:nvSpPr>
          <p:cNvPr id="8195" name="Rectangle 3">
            <a:extLst>
              <a:ext uri="{FF2B5EF4-FFF2-40B4-BE49-F238E27FC236}">
                <a16:creationId xmlns:a16="http://schemas.microsoft.com/office/drawing/2014/main" id="{E4B2996A-F5B7-B9BE-C4E5-D7CD6D60A7A8}"/>
              </a:ext>
            </a:extLst>
          </p:cNvPr>
          <p:cNvSpPr>
            <a:spLocks noGrp="1" noChangeArrowheads="1"/>
          </p:cNvSpPr>
          <p:nvPr>
            <p:ph type="body" idx="1"/>
          </p:nvPr>
        </p:nvSpPr>
        <p:spPr>
          <a:xfrm>
            <a:off x="125412" y="2078038"/>
            <a:ext cx="8893175" cy="4622800"/>
          </a:xfrm>
        </p:spPr>
        <p:txBody>
          <a:bodyPr/>
          <a:lstStyle/>
          <a:p>
            <a:pPr marL="457200" lvl="1" indent="0" eaLnBrk="1" hangingPunct="1">
              <a:buFontTx/>
              <a:buNone/>
            </a:pPr>
            <a:r>
              <a:rPr lang="it-IT" altLang="it-IT" sz="2400" dirty="0" err="1">
                <a:solidFill>
                  <a:srgbClr val="0033CC"/>
                </a:solidFill>
                <a:effectLst/>
              </a:rPr>
              <a:t>They</a:t>
            </a:r>
            <a:r>
              <a:rPr lang="it-IT" altLang="it-IT" sz="2400" dirty="0">
                <a:solidFill>
                  <a:srgbClr val="0033CC"/>
                </a:solidFill>
                <a:effectLst/>
              </a:rPr>
              <a:t> are </a:t>
            </a:r>
            <a:r>
              <a:rPr lang="it-IT" altLang="it-IT" sz="2400" dirty="0" err="1">
                <a:solidFill>
                  <a:srgbClr val="0033CC"/>
                </a:solidFill>
                <a:effectLst/>
              </a:rPr>
              <a:t>articulated</a:t>
            </a:r>
            <a:r>
              <a:rPr lang="it-IT" altLang="it-IT" sz="2400" dirty="0">
                <a:solidFill>
                  <a:srgbClr val="0033CC"/>
                </a:solidFill>
                <a:effectLst/>
              </a:rPr>
              <a:t> in </a:t>
            </a:r>
            <a:r>
              <a:rPr lang="it-IT" altLang="it-IT" sz="2400" dirty="0" err="1">
                <a:solidFill>
                  <a:srgbClr val="0033CC"/>
                </a:solidFill>
                <a:effectLst/>
              </a:rPr>
              <a:t>two</a:t>
            </a:r>
            <a:r>
              <a:rPr lang="it-IT" altLang="it-IT" sz="2400" dirty="0">
                <a:solidFill>
                  <a:srgbClr val="0033CC"/>
                </a:solidFill>
                <a:effectLst/>
              </a:rPr>
              <a:t> ways: </a:t>
            </a:r>
            <a:r>
              <a:rPr lang="it-IT" altLang="it-IT" sz="2400" dirty="0" err="1">
                <a:solidFill>
                  <a:srgbClr val="0033CC"/>
                </a:solidFill>
                <a:effectLst/>
              </a:rPr>
              <a:t>partial</a:t>
            </a:r>
            <a:r>
              <a:rPr lang="it-IT" altLang="it-IT" sz="2400" dirty="0">
                <a:solidFill>
                  <a:srgbClr val="0033CC"/>
                </a:solidFill>
                <a:effectLst/>
              </a:rPr>
              <a:t> or </a:t>
            </a:r>
            <a:r>
              <a:rPr lang="it-IT" altLang="it-IT" sz="2400" dirty="0" err="1">
                <a:solidFill>
                  <a:srgbClr val="0033CC"/>
                </a:solidFill>
                <a:effectLst/>
              </a:rPr>
              <a:t>total</a:t>
            </a:r>
            <a:r>
              <a:rPr lang="it-IT" altLang="it-IT" sz="2400" dirty="0">
                <a:solidFill>
                  <a:srgbClr val="0033CC"/>
                </a:solidFill>
                <a:effectLst/>
              </a:rPr>
              <a:t> </a:t>
            </a:r>
            <a:r>
              <a:rPr lang="it-IT" altLang="it-IT" sz="2400" dirty="0" err="1">
                <a:solidFill>
                  <a:srgbClr val="0033CC"/>
                </a:solidFill>
                <a:effectLst/>
              </a:rPr>
              <a:t>blockage</a:t>
            </a:r>
            <a:r>
              <a:rPr lang="it-IT" altLang="it-IT" sz="2400" dirty="0">
                <a:solidFill>
                  <a:srgbClr val="0033CC"/>
                </a:solidFill>
                <a:effectLst/>
              </a:rPr>
              <a:t> of one of the </a:t>
            </a:r>
            <a:r>
              <a:rPr lang="it-IT" altLang="it-IT" sz="2400" dirty="0" err="1">
                <a:solidFill>
                  <a:srgbClr val="0033CC"/>
                </a:solidFill>
                <a:effectLst/>
              </a:rPr>
              <a:t>vocal</a:t>
            </a:r>
            <a:r>
              <a:rPr lang="it-IT" altLang="it-IT" sz="2400" dirty="0">
                <a:solidFill>
                  <a:srgbClr val="0033CC"/>
                </a:solidFill>
                <a:effectLst/>
              </a:rPr>
              <a:t> </a:t>
            </a:r>
            <a:r>
              <a:rPr lang="it-IT" altLang="it-IT" sz="2400" dirty="0" err="1">
                <a:solidFill>
                  <a:srgbClr val="0033CC"/>
                </a:solidFill>
                <a:effectLst/>
              </a:rPr>
              <a:t>organs</a:t>
            </a:r>
            <a:r>
              <a:rPr lang="it-IT" altLang="it-IT" sz="2400" dirty="0">
                <a:solidFill>
                  <a:srgbClr val="0033CC"/>
                </a:solidFill>
                <a:effectLst/>
              </a:rPr>
              <a:t>. The closing </a:t>
            </a:r>
            <a:r>
              <a:rPr lang="it-IT" altLang="it-IT" sz="2400" dirty="0" err="1">
                <a:solidFill>
                  <a:srgbClr val="0033CC"/>
                </a:solidFill>
                <a:effectLst/>
              </a:rPr>
              <a:t>movement</a:t>
            </a:r>
            <a:r>
              <a:rPr lang="it-IT" altLang="it-IT" sz="2400" dirty="0">
                <a:solidFill>
                  <a:srgbClr val="0033CC"/>
                </a:solidFill>
                <a:effectLst/>
              </a:rPr>
              <a:t> </a:t>
            </a:r>
            <a:r>
              <a:rPr lang="it-IT" altLang="it-IT" sz="2400" dirty="0" err="1">
                <a:solidFill>
                  <a:srgbClr val="0033CC"/>
                </a:solidFill>
                <a:effectLst/>
              </a:rPr>
              <a:t>may</a:t>
            </a:r>
            <a:r>
              <a:rPr lang="it-IT" altLang="it-IT" sz="2400" dirty="0">
                <a:solidFill>
                  <a:srgbClr val="0033CC"/>
                </a:solidFill>
                <a:effectLst/>
              </a:rPr>
              <a:t> involve the </a:t>
            </a:r>
            <a:r>
              <a:rPr lang="it-IT" altLang="it-IT" sz="2400" dirty="0" err="1">
                <a:solidFill>
                  <a:srgbClr val="0033CC"/>
                </a:solidFill>
                <a:effectLst/>
              </a:rPr>
              <a:t>lips</a:t>
            </a:r>
            <a:r>
              <a:rPr lang="it-IT" altLang="it-IT" sz="2400" dirty="0">
                <a:solidFill>
                  <a:srgbClr val="0033CC"/>
                </a:solidFill>
                <a:effectLst/>
              </a:rPr>
              <a:t>, the </a:t>
            </a:r>
            <a:r>
              <a:rPr lang="it-IT" altLang="it-IT" sz="2400" dirty="0" err="1">
                <a:solidFill>
                  <a:srgbClr val="0033CC"/>
                </a:solidFill>
                <a:effectLst/>
              </a:rPr>
              <a:t>tongue</a:t>
            </a:r>
            <a:r>
              <a:rPr lang="it-IT" altLang="it-IT" sz="2400" dirty="0">
                <a:solidFill>
                  <a:srgbClr val="0033CC"/>
                </a:solidFill>
                <a:effectLst/>
              </a:rPr>
              <a:t>, or the </a:t>
            </a:r>
            <a:r>
              <a:rPr lang="it-IT" altLang="it-IT" sz="2400" dirty="0" err="1">
                <a:solidFill>
                  <a:srgbClr val="0033CC"/>
                </a:solidFill>
                <a:effectLst/>
              </a:rPr>
              <a:t>throat</a:t>
            </a:r>
            <a:r>
              <a:rPr lang="it-IT" altLang="it-IT" sz="2400" dirty="0">
                <a:solidFill>
                  <a:srgbClr val="0033CC"/>
                </a:solidFill>
                <a:effectLst/>
              </a:rPr>
              <a:t>.</a:t>
            </a:r>
          </a:p>
          <a:p>
            <a:pPr marL="457200" lvl="1" indent="0" eaLnBrk="1" hangingPunct="1">
              <a:buFontTx/>
              <a:buNone/>
            </a:pPr>
            <a:r>
              <a:rPr lang="it-IT" altLang="it-IT" sz="2400" dirty="0">
                <a:solidFill>
                  <a:srgbClr val="0033CC"/>
                </a:solidFill>
                <a:effectLst/>
              </a:rPr>
              <a:t>From a </a:t>
            </a:r>
            <a:r>
              <a:rPr lang="it-IT" altLang="it-IT" sz="2400" dirty="0" err="1">
                <a:solidFill>
                  <a:srgbClr val="0033CC"/>
                </a:solidFill>
                <a:effectLst/>
              </a:rPr>
              <a:t>phonological</a:t>
            </a:r>
            <a:r>
              <a:rPr lang="it-IT" altLang="it-IT" sz="2400" dirty="0">
                <a:solidFill>
                  <a:srgbClr val="0033CC"/>
                </a:solidFill>
                <a:effectLst/>
              </a:rPr>
              <a:t> point of </a:t>
            </a:r>
            <a:r>
              <a:rPr lang="it-IT" altLang="it-IT" sz="2400" dirty="0" err="1">
                <a:solidFill>
                  <a:srgbClr val="0033CC"/>
                </a:solidFill>
                <a:effectLst/>
              </a:rPr>
              <a:t>view</a:t>
            </a:r>
            <a:r>
              <a:rPr lang="it-IT" altLang="it-IT" sz="2400" dirty="0">
                <a:solidFill>
                  <a:srgbClr val="0033CC"/>
                </a:solidFill>
                <a:effectLst/>
              </a:rPr>
              <a:t> </a:t>
            </a:r>
            <a:r>
              <a:rPr lang="it-IT" altLang="it-IT" sz="2400" dirty="0" err="1">
                <a:solidFill>
                  <a:srgbClr val="0033CC"/>
                </a:solidFill>
                <a:effectLst/>
              </a:rPr>
              <a:t>they</a:t>
            </a:r>
            <a:r>
              <a:rPr lang="it-IT" altLang="it-IT" sz="2400" dirty="0">
                <a:solidFill>
                  <a:srgbClr val="0033CC"/>
                </a:solidFill>
                <a:effectLst/>
              </a:rPr>
              <a:t> </a:t>
            </a:r>
            <a:r>
              <a:rPr lang="it-IT" altLang="it-IT" sz="2400" dirty="0" err="1">
                <a:solidFill>
                  <a:srgbClr val="0033CC"/>
                </a:solidFill>
                <a:effectLst/>
              </a:rPr>
              <a:t>occupy</a:t>
            </a:r>
            <a:r>
              <a:rPr lang="it-IT" altLang="it-IT" sz="2400" dirty="0">
                <a:solidFill>
                  <a:srgbClr val="0033CC"/>
                </a:solidFill>
                <a:effectLst/>
              </a:rPr>
              <a:t> the </a:t>
            </a:r>
            <a:r>
              <a:rPr lang="it-IT" altLang="it-IT" sz="2400" dirty="0" err="1">
                <a:solidFill>
                  <a:srgbClr val="0033CC"/>
                </a:solidFill>
                <a:effectLst/>
              </a:rPr>
              <a:t>edges</a:t>
            </a:r>
            <a:r>
              <a:rPr lang="it-IT" altLang="it-IT" sz="2400" dirty="0">
                <a:solidFill>
                  <a:srgbClr val="0033CC"/>
                </a:solidFill>
                <a:effectLst/>
              </a:rPr>
              <a:t> or </a:t>
            </a:r>
            <a:r>
              <a:rPr lang="it-IT" altLang="it-IT" sz="2400" dirty="0" err="1">
                <a:solidFill>
                  <a:srgbClr val="0033CC"/>
                </a:solidFill>
                <a:effectLst/>
              </a:rPr>
              <a:t>margins</a:t>
            </a:r>
            <a:r>
              <a:rPr lang="it-IT" altLang="it-IT" sz="2400" dirty="0">
                <a:solidFill>
                  <a:srgbClr val="0033CC"/>
                </a:solidFill>
                <a:effectLst/>
              </a:rPr>
              <a:t> of a </a:t>
            </a:r>
            <a:r>
              <a:rPr lang="it-IT" altLang="it-IT" sz="2400" dirty="0" err="1">
                <a:solidFill>
                  <a:srgbClr val="0033CC"/>
                </a:solidFill>
                <a:effectLst/>
              </a:rPr>
              <a:t>syllable</a:t>
            </a:r>
            <a:r>
              <a:rPr lang="it-IT" altLang="it-IT" sz="2400" dirty="0">
                <a:solidFill>
                  <a:srgbClr val="0033CC"/>
                </a:solidFill>
                <a:effectLst/>
              </a:rPr>
              <a:t>. </a:t>
            </a:r>
            <a:r>
              <a:rPr lang="it-IT" altLang="it-IT" sz="2400" dirty="0" err="1">
                <a:solidFill>
                  <a:srgbClr val="0033CC"/>
                </a:solidFill>
                <a:effectLst/>
              </a:rPr>
              <a:t>They</a:t>
            </a:r>
            <a:r>
              <a:rPr lang="it-IT" altLang="it-IT" sz="2400" dirty="0">
                <a:solidFill>
                  <a:srgbClr val="0033CC"/>
                </a:solidFill>
                <a:effectLst/>
              </a:rPr>
              <a:t> </a:t>
            </a:r>
            <a:r>
              <a:rPr lang="it-IT" altLang="it-IT" sz="2400" dirty="0" err="1">
                <a:solidFill>
                  <a:srgbClr val="0033CC"/>
                </a:solidFill>
                <a:effectLst/>
              </a:rPr>
              <a:t>may</a:t>
            </a:r>
            <a:r>
              <a:rPr lang="it-IT" altLang="it-IT" sz="2400" dirty="0">
                <a:solidFill>
                  <a:srgbClr val="0033CC"/>
                </a:solidFill>
                <a:effectLst/>
              </a:rPr>
              <a:t> </a:t>
            </a:r>
            <a:r>
              <a:rPr lang="it-IT" altLang="it-IT" sz="2400" dirty="0" err="1">
                <a:solidFill>
                  <a:srgbClr val="0033CC"/>
                </a:solidFill>
                <a:effectLst/>
              </a:rPr>
              <a:t>also</a:t>
            </a:r>
            <a:r>
              <a:rPr lang="it-IT" altLang="it-IT" sz="2400" dirty="0">
                <a:solidFill>
                  <a:srgbClr val="0033CC"/>
                </a:solidFill>
                <a:effectLst/>
              </a:rPr>
              <a:t> </a:t>
            </a:r>
            <a:r>
              <a:rPr lang="it-IT" altLang="it-IT" sz="2400" dirty="0" err="1">
                <a:solidFill>
                  <a:srgbClr val="0033CC"/>
                </a:solidFill>
                <a:effectLst/>
              </a:rPr>
              <a:t>appear</a:t>
            </a:r>
            <a:r>
              <a:rPr lang="it-IT" altLang="it-IT" sz="2400" dirty="0">
                <a:solidFill>
                  <a:srgbClr val="0033CC"/>
                </a:solidFill>
                <a:effectLst/>
              </a:rPr>
              <a:t> in clusters or </a:t>
            </a:r>
            <a:r>
              <a:rPr lang="it-IT" altLang="it-IT" sz="2400" dirty="0" err="1">
                <a:solidFill>
                  <a:srgbClr val="0033CC"/>
                </a:solidFill>
                <a:effectLst/>
              </a:rPr>
              <a:t>sequences</a:t>
            </a:r>
            <a:r>
              <a:rPr lang="it-IT" altLang="it-IT" sz="2400" dirty="0">
                <a:solidFill>
                  <a:srgbClr val="0033CC"/>
                </a:solidFill>
                <a:effectLst/>
              </a:rPr>
              <a:t>: </a:t>
            </a:r>
          </a:p>
          <a:p>
            <a:pPr marL="457200" lvl="1" indent="0" eaLnBrk="1" hangingPunct="1">
              <a:buFontTx/>
              <a:buNone/>
            </a:pPr>
            <a:r>
              <a:rPr lang="it-IT" altLang="it-IT" sz="2400" dirty="0">
                <a:solidFill>
                  <a:srgbClr val="0033CC"/>
                </a:solidFill>
                <a:effectLst/>
              </a:rPr>
              <a:t>play </a:t>
            </a:r>
            <a:r>
              <a:rPr lang="it-IT" altLang="it-IT" sz="2400" dirty="0">
                <a:solidFill>
                  <a:srgbClr val="000000"/>
                </a:solidFill>
                <a:effectLst/>
              </a:rPr>
              <a:t>[</a:t>
            </a:r>
            <a:r>
              <a:rPr lang="it-IT" altLang="it-IT" sz="2400" dirty="0" err="1">
                <a:solidFill>
                  <a:srgbClr val="000000"/>
                </a:solidFill>
                <a:effectLst/>
              </a:rPr>
              <a:t>pleɪ</a:t>
            </a:r>
            <a:r>
              <a:rPr lang="it-IT" altLang="it-IT" sz="2400" dirty="0">
                <a:solidFill>
                  <a:srgbClr val="000000"/>
                </a:solidFill>
                <a:effectLst/>
              </a:rPr>
              <a:t>]; </a:t>
            </a:r>
            <a:r>
              <a:rPr lang="it-IT" altLang="it-IT" sz="2400" dirty="0" err="1">
                <a:solidFill>
                  <a:srgbClr val="0070C0"/>
                </a:solidFill>
                <a:effectLst/>
              </a:rPr>
              <a:t>jump</a:t>
            </a:r>
            <a:r>
              <a:rPr lang="it-IT" altLang="it-IT" sz="2400" dirty="0">
                <a:solidFill>
                  <a:srgbClr val="000000"/>
                </a:solidFill>
                <a:effectLst/>
              </a:rPr>
              <a:t> [</a:t>
            </a:r>
            <a:r>
              <a:rPr lang="it-IT" altLang="it-IT" sz="2400" dirty="0" err="1">
                <a:solidFill>
                  <a:srgbClr val="000000"/>
                </a:solidFill>
                <a:effectLst/>
              </a:rPr>
              <a:t>dʒʌmp</a:t>
            </a:r>
            <a:r>
              <a:rPr lang="it-IT" altLang="it-IT" sz="2400" dirty="0">
                <a:solidFill>
                  <a:srgbClr val="000000"/>
                </a:solidFill>
                <a:effectLst/>
              </a:rPr>
              <a:t>]; </a:t>
            </a:r>
            <a:r>
              <a:rPr lang="it-IT" altLang="it-IT" sz="2400" dirty="0" err="1">
                <a:solidFill>
                  <a:srgbClr val="0070C0"/>
                </a:solidFill>
                <a:effectLst/>
              </a:rPr>
              <a:t>twelfth</a:t>
            </a:r>
            <a:r>
              <a:rPr lang="it-IT" altLang="it-IT" sz="2400" dirty="0">
                <a:solidFill>
                  <a:srgbClr val="0070C0"/>
                </a:solidFill>
                <a:effectLst/>
              </a:rPr>
              <a:t> </a:t>
            </a:r>
            <a:r>
              <a:rPr lang="it-IT" altLang="it-IT" sz="2400" dirty="0">
                <a:solidFill>
                  <a:schemeClr val="bg1"/>
                </a:solidFill>
                <a:effectLst/>
              </a:rPr>
              <a:t>[</a:t>
            </a:r>
            <a:r>
              <a:rPr lang="it-IT" altLang="it-IT" sz="2400" dirty="0" err="1">
                <a:solidFill>
                  <a:schemeClr val="bg1"/>
                </a:solidFill>
                <a:effectLst/>
              </a:rPr>
              <a:t>twelf</a:t>
            </a:r>
            <a:r>
              <a:rPr lang="el-GR" altLang="it-IT" sz="2400" dirty="0">
                <a:solidFill>
                  <a:schemeClr val="bg1"/>
                </a:solidFill>
                <a:effectLst/>
              </a:rPr>
              <a:t>θ]</a:t>
            </a:r>
            <a:r>
              <a:rPr lang="it-IT" altLang="it-IT" sz="2400" dirty="0">
                <a:solidFill>
                  <a:schemeClr val="bg1"/>
                </a:solidFill>
                <a:effectLst/>
              </a:rPr>
              <a:t>.</a:t>
            </a:r>
          </a:p>
          <a:p>
            <a:pPr marL="457200" lvl="1" indent="0" eaLnBrk="1" hangingPunct="1">
              <a:buFontTx/>
              <a:buNone/>
            </a:pPr>
            <a:r>
              <a:rPr lang="it-IT" altLang="it-IT" sz="2400" dirty="0">
                <a:solidFill>
                  <a:schemeClr val="bg1"/>
                </a:solidFill>
                <a:effectLst/>
              </a:rPr>
              <a:t>Some </a:t>
            </a:r>
            <a:r>
              <a:rPr lang="it-IT" altLang="it-IT" sz="2400" dirty="0" err="1">
                <a:solidFill>
                  <a:schemeClr val="bg1"/>
                </a:solidFill>
                <a:effectLst/>
              </a:rPr>
              <a:t>consonants</a:t>
            </a:r>
            <a:r>
              <a:rPr lang="it-IT" altLang="it-IT" sz="2400" dirty="0">
                <a:solidFill>
                  <a:schemeClr val="bg1"/>
                </a:solidFill>
                <a:effectLst/>
              </a:rPr>
              <a:t> involve the </a:t>
            </a:r>
            <a:r>
              <a:rPr lang="it-IT" altLang="it-IT" sz="2400" dirty="0" err="1">
                <a:solidFill>
                  <a:schemeClr val="bg1"/>
                </a:solidFill>
                <a:effectLst/>
              </a:rPr>
              <a:t>vibration</a:t>
            </a:r>
            <a:r>
              <a:rPr lang="it-IT" altLang="it-IT" sz="2400" dirty="0">
                <a:solidFill>
                  <a:schemeClr val="bg1"/>
                </a:solidFill>
                <a:effectLst/>
              </a:rPr>
              <a:t> of the </a:t>
            </a:r>
            <a:r>
              <a:rPr lang="it-IT" altLang="it-IT" sz="2400" dirty="0" err="1">
                <a:solidFill>
                  <a:schemeClr val="bg1"/>
                </a:solidFill>
                <a:effectLst/>
              </a:rPr>
              <a:t>vocal</a:t>
            </a:r>
            <a:r>
              <a:rPr lang="it-IT" altLang="it-IT" sz="2400" dirty="0">
                <a:solidFill>
                  <a:schemeClr val="bg1"/>
                </a:solidFill>
                <a:effectLst/>
              </a:rPr>
              <a:t> </a:t>
            </a:r>
            <a:r>
              <a:rPr lang="it-IT" altLang="it-IT" sz="2400" dirty="0" err="1">
                <a:solidFill>
                  <a:schemeClr val="bg1"/>
                </a:solidFill>
                <a:effectLst/>
              </a:rPr>
              <a:t>cords</a:t>
            </a:r>
            <a:r>
              <a:rPr lang="it-IT" altLang="it-IT" sz="2400" dirty="0">
                <a:solidFill>
                  <a:schemeClr val="bg1"/>
                </a:solidFill>
                <a:effectLst/>
              </a:rPr>
              <a:t>: </a:t>
            </a:r>
            <a:r>
              <a:rPr lang="it-IT" altLang="it-IT" sz="2400" dirty="0" err="1">
                <a:solidFill>
                  <a:schemeClr val="bg1"/>
                </a:solidFill>
                <a:effectLst/>
              </a:rPr>
              <a:t>they</a:t>
            </a:r>
            <a:r>
              <a:rPr lang="it-IT" altLang="it-IT" sz="2400" dirty="0">
                <a:solidFill>
                  <a:schemeClr val="bg1"/>
                </a:solidFill>
                <a:effectLst/>
              </a:rPr>
              <a:t> are </a:t>
            </a:r>
            <a:r>
              <a:rPr lang="it-IT" altLang="it-IT" sz="2400" b="1" dirty="0" err="1">
                <a:solidFill>
                  <a:srgbClr val="0033CC"/>
                </a:solidFill>
                <a:effectLst/>
              </a:rPr>
              <a:t>voiced</a:t>
            </a:r>
            <a:r>
              <a:rPr lang="it-IT" altLang="it-IT" sz="2400" dirty="0">
                <a:solidFill>
                  <a:schemeClr val="bg1"/>
                </a:solidFill>
                <a:effectLst/>
              </a:rPr>
              <a:t> </a:t>
            </a:r>
            <a:r>
              <a:rPr lang="it-IT" altLang="it-IT" sz="2400" dirty="0" err="1">
                <a:solidFill>
                  <a:schemeClr val="bg1"/>
                </a:solidFill>
                <a:effectLst/>
              </a:rPr>
              <a:t>consonants</a:t>
            </a:r>
            <a:r>
              <a:rPr lang="it-IT" altLang="it-IT" sz="2400" dirty="0">
                <a:solidFill>
                  <a:schemeClr val="bg1"/>
                </a:solidFill>
                <a:effectLst/>
              </a:rPr>
              <a:t>, </a:t>
            </a:r>
            <a:r>
              <a:rPr lang="it-IT" altLang="it-IT" sz="2400" dirty="0" err="1">
                <a:solidFill>
                  <a:schemeClr val="bg1"/>
                </a:solidFill>
                <a:effectLst/>
              </a:rPr>
              <a:t>others</a:t>
            </a:r>
            <a:r>
              <a:rPr lang="it-IT" altLang="it-IT" sz="2400" dirty="0">
                <a:solidFill>
                  <a:schemeClr val="bg1"/>
                </a:solidFill>
                <a:effectLst/>
              </a:rPr>
              <a:t> </a:t>
            </a:r>
            <a:r>
              <a:rPr lang="it-IT" altLang="it-IT" sz="2400" dirty="0" err="1">
                <a:solidFill>
                  <a:schemeClr val="bg1"/>
                </a:solidFill>
                <a:effectLst/>
              </a:rPr>
              <a:t>have</a:t>
            </a:r>
            <a:r>
              <a:rPr lang="it-IT" altLang="it-IT" sz="2400" dirty="0">
                <a:solidFill>
                  <a:schemeClr val="bg1"/>
                </a:solidFill>
                <a:effectLst/>
              </a:rPr>
              <a:t> no </a:t>
            </a:r>
            <a:r>
              <a:rPr lang="it-IT" altLang="it-IT" sz="2400" dirty="0" err="1">
                <a:solidFill>
                  <a:schemeClr val="bg1"/>
                </a:solidFill>
                <a:effectLst/>
              </a:rPr>
              <a:t>vocal</a:t>
            </a:r>
            <a:r>
              <a:rPr lang="it-IT" altLang="it-IT" sz="2400" dirty="0">
                <a:solidFill>
                  <a:schemeClr val="bg1"/>
                </a:solidFill>
                <a:effectLst/>
              </a:rPr>
              <a:t> </a:t>
            </a:r>
            <a:r>
              <a:rPr lang="it-IT" altLang="it-IT" sz="2400" dirty="0" err="1">
                <a:solidFill>
                  <a:schemeClr val="bg1"/>
                </a:solidFill>
                <a:effectLst/>
              </a:rPr>
              <a:t>cord</a:t>
            </a:r>
            <a:r>
              <a:rPr lang="it-IT" altLang="it-IT" sz="2400" dirty="0">
                <a:solidFill>
                  <a:schemeClr val="bg1"/>
                </a:solidFill>
                <a:effectLst/>
              </a:rPr>
              <a:t> </a:t>
            </a:r>
            <a:r>
              <a:rPr lang="it-IT" altLang="it-IT" sz="2400" dirty="0" err="1">
                <a:solidFill>
                  <a:schemeClr val="bg1"/>
                </a:solidFill>
                <a:effectLst/>
              </a:rPr>
              <a:t>vibration</a:t>
            </a:r>
            <a:r>
              <a:rPr lang="it-IT" altLang="it-IT" sz="2400" dirty="0">
                <a:solidFill>
                  <a:schemeClr val="bg1"/>
                </a:solidFill>
                <a:effectLst/>
              </a:rPr>
              <a:t>. </a:t>
            </a:r>
            <a:r>
              <a:rPr lang="it-IT" altLang="it-IT" sz="2400" dirty="0" err="1">
                <a:solidFill>
                  <a:schemeClr val="bg1"/>
                </a:solidFill>
                <a:effectLst/>
              </a:rPr>
              <a:t>They</a:t>
            </a:r>
            <a:r>
              <a:rPr lang="it-IT" altLang="it-IT" sz="2400" dirty="0">
                <a:solidFill>
                  <a:schemeClr val="bg1"/>
                </a:solidFill>
                <a:effectLst/>
              </a:rPr>
              <a:t> are </a:t>
            </a:r>
            <a:r>
              <a:rPr lang="it-IT" altLang="it-IT" sz="2400" dirty="0" err="1">
                <a:solidFill>
                  <a:schemeClr val="bg1"/>
                </a:solidFill>
                <a:effectLst/>
              </a:rPr>
              <a:t>called</a:t>
            </a:r>
            <a:r>
              <a:rPr lang="it-IT" altLang="it-IT" sz="2400" dirty="0">
                <a:solidFill>
                  <a:schemeClr val="bg1"/>
                </a:solidFill>
                <a:effectLst/>
              </a:rPr>
              <a:t> </a:t>
            </a:r>
            <a:r>
              <a:rPr lang="it-IT" altLang="it-IT" sz="2400" b="1" dirty="0" err="1">
                <a:solidFill>
                  <a:srgbClr val="0033CC"/>
                </a:solidFill>
                <a:effectLst/>
              </a:rPr>
              <a:t>voiceless</a:t>
            </a:r>
            <a:r>
              <a:rPr lang="it-IT" altLang="it-IT" sz="2400" b="1" dirty="0">
                <a:solidFill>
                  <a:srgbClr val="0033CC"/>
                </a:solidFill>
                <a:effectLst/>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5"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checkerboard(down)">
                                      <p:cBhvr>
                                        <p:cTn id="7" dur="500"/>
                                        <p:tgtEl>
                                          <p:spTgt spid="8195">
                                            <p:txEl>
                                              <p:pRg st="0" end="0"/>
                                            </p:txEl>
                                          </p:spTgt>
                                        </p:tgtEl>
                                      </p:cBhvr>
                                    </p:animEffect>
                                  </p:childTnLst>
                                  <p:subTnLst>
                                    <p:animClr clrSpc="rgb" dir="cw">
                                      <p:cBhvr override="childStyle">
                                        <p:cTn dur="1" fill="hold" display="0" masterRel="nextClick" afterEffect="1"/>
                                        <p:tgtEl>
                                          <p:spTgt spid="8195">
                                            <p:txEl>
                                              <p:pRg st="0" end="0"/>
                                            </p:txEl>
                                          </p:spTgt>
                                        </p:tgtEl>
                                        <p:attrNameLst>
                                          <p:attrName>ppt_c</p:attrName>
                                        </p:attrNameLst>
                                      </p:cBhvr>
                                      <p:to>
                                        <a:srgbClr val="FFFF00"/>
                                      </p:to>
                                    </p:animClr>
                                  </p:subTnLst>
                                </p:cTn>
                              </p:par>
                              <p:par>
                                <p:cTn id="8" presetID="5" presetClass="entr" presetSubtype="5" fill="hold" grpId="0" nodeType="withEffect">
                                  <p:stCondLst>
                                    <p:cond delay="0"/>
                                  </p:stCondLst>
                                  <p:childTnLst>
                                    <p:set>
                                      <p:cBhvr>
                                        <p:cTn id="9" dur="1" fill="hold">
                                          <p:stCondLst>
                                            <p:cond delay="0"/>
                                          </p:stCondLst>
                                        </p:cTn>
                                        <p:tgtEl>
                                          <p:spTgt spid="8195">
                                            <p:txEl>
                                              <p:pRg st="1" end="1"/>
                                            </p:txEl>
                                          </p:spTgt>
                                        </p:tgtEl>
                                        <p:attrNameLst>
                                          <p:attrName>style.visibility</p:attrName>
                                        </p:attrNameLst>
                                      </p:cBhvr>
                                      <p:to>
                                        <p:strVal val="visible"/>
                                      </p:to>
                                    </p:set>
                                    <p:animEffect transition="in" filter="checkerboard(down)">
                                      <p:cBhvr>
                                        <p:cTn id="10" dur="500"/>
                                        <p:tgtEl>
                                          <p:spTgt spid="8195">
                                            <p:txEl>
                                              <p:pRg st="1" end="1"/>
                                            </p:txEl>
                                          </p:spTgt>
                                        </p:tgtEl>
                                      </p:cBhvr>
                                    </p:animEffect>
                                  </p:childTnLst>
                                  <p:subTnLst>
                                    <p:animClr clrSpc="rgb" dir="cw">
                                      <p:cBhvr override="childStyle">
                                        <p:cTn dur="1" fill="hold" display="0" masterRel="nextClick" afterEffect="1"/>
                                        <p:tgtEl>
                                          <p:spTgt spid="8195">
                                            <p:txEl>
                                              <p:pRg st="1" end="1"/>
                                            </p:txEl>
                                          </p:spTgt>
                                        </p:tgtEl>
                                        <p:attrNameLst>
                                          <p:attrName>ppt_c</p:attrName>
                                        </p:attrNameLst>
                                      </p:cBhvr>
                                      <p:to>
                                        <a:srgbClr val="FFFF00"/>
                                      </p:to>
                                    </p:animClr>
                                  </p:subTnLst>
                                </p:cTn>
                              </p:par>
                              <p:par>
                                <p:cTn id="11" presetID="5" presetClass="entr" presetSubtype="5" fill="hold" grpId="0"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animEffect transition="in" filter="checkerboard(down)">
                                      <p:cBhvr>
                                        <p:cTn id="13" dur="500"/>
                                        <p:tgtEl>
                                          <p:spTgt spid="8195">
                                            <p:txEl>
                                              <p:pRg st="2" end="2"/>
                                            </p:txEl>
                                          </p:spTgt>
                                        </p:tgtEl>
                                      </p:cBhvr>
                                    </p:animEffect>
                                  </p:childTnLst>
                                  <p:subTnLst>
                                    <p:animClr clrSpc="rgb" dir="cw">
                                      <p:cBhvr override="childStyle">
                                        <p:cTn dur="1" fill="hold" display="0" masterRel="nextClick" afterEffect="1"/>
                                        <p:tgtEl>
                                          <p:spTgt spid="8195">
                                            <p:txEl>
                                              <p:pRg st="2" end="2"/>
                                            </p:txEl>
                                          </p:spTgt>
                                        </p:tgtEl>
                                        <p:attrNameLst>
                                          <p:attrName>ppt_c</p:attrName>
                                        </p:attrNameLst>
                                      </p:cBhvr>
                                      <p:to>
                                        <a:srgbClr val="FFFF00"/>
                                      </p:to>
                                    </p:animClr>
                                  </p:subTnLst>
                                </p:cTn>
                              </p:par>
                              <p:par>
                                <p:cTn id="14" presetID="5" presetClass="entr" presetSubtype="5" fill="hold" grpId="0" nodeType="withEffect">
                                  <p:stCondLst>
                                    <p:cond delay="0"/>
                                  </p:stCondLst>
                                  <p:childTnLst>
                                    <p:set>
                                      <p:cBhvr>
                                        <p:cTn id="15" dur="1" fill="hold">
                                          <p:stCondLst>
                                            <p:cond delay="0"/>
                                          </p:stCondLst>
                                        </p:cTn>
                                        <p:tgtEl>
                                          <p:spTgt spid="8195">
                                            <p:txEl>
                                              <p:pRg st="3" end="3"/>
                                            </p:txEl>
                                          </p:spTgt>
                                        </p:tgtEl>
                                        <p:attrNameLst>
                                          <p:attrName>style.visibility</p:attrName>
                                        </p:attrNameLst>
                                      </p:cBhvr>
                                      <p:to>
                                        <p:strVal val="visible"/>
                                      </p:to>
                                    </p:set>
                                    <p:animEffect transition="in" filter="checkerboard(down)">
                                      <p:cBhvr>
                                        <p:cTn id="16" dur="500"/>
                                        <p:tgtEl>
                                          <p:spTgt spid="8195">
                                            <p:txEl>
                                              <p:pRg st="3" end="3"/>
                                            </p:txEl>
                                          </p:spTgt>
                                        </p:tgtEl>
                                      </p:cBhvr>
                                    </p:animEffect>
                                  </p:childTnLst>
                                  <p:subTnLst>
                                    <p:animClr clrSpc="rgb" dir="cw">
                                      <p:cBhvr override="childStyle">
                                        <p:cTn dur="1" fill="hold" display="0" masterRel="nextClick" afterEffect="1"/>
                                        <p:tgtEl>
                                          <p:spTgt spid="8195">
                                            <p:txEl>
                                              <p:pRg st="3" end="3"/>
                                            </p:txEl>
                                          </p:spTgt>
                                        </p:tgtEl>
                                        <p:attrNameLst>
                                          <p:attrName>ppt_c</p:attrName>
                                        </p:attrNameLst>
                                      </p:cBhvr>
                                      <p:to>
                                        <a:srgbClr val="FFFF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a:extLst>
              <a:ext uri="{FF2B5EF4-FFF2-40B4-BE49-F238E27FC236}">
                <a16:creationId xmlns:a16="http://schemas.microsoft.com/office/drawing/2014/main" id="{09759C9E-A41A-C59B-519A-B0B98098C31E}"/>
              </a:ext>
            </a:extLst>
          </p:cNvPr>
          <p:cNvSpPr>
            <a:spLocks noGrp="1"/>
          </p:cNvSpPr>
          <p:nvPr>
            <p:ph type="sldNum" sz="quarter" idx="12"/>
          </p:nvPr>
        </p:nvSpPr>
        <p:spPr/>
        <p:txBody>
          <a:bodyPr/>
          <a:lstStyle>
            <a:lvl1pPr>
              <a:spcBef>
                <a:spcPct val="20000"/>
              </a:spcBef>
              <a:buClr>
                <a:schemeClr val="hlink"/>
              </a:buClr>
              <a:buSzPct val="70000"/>
              <a:buFont typeface="Wingdings" pitchFamily="2" charset="2"/>
              <a:buChar char="u"/>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lr>
                <a:schemeClr val="tx2"/>
              </a:buClr>
              <a:buSzPct val="70000"/>
              <a:buFont typeface="Wingdings" pitchFamily="2" charset="2"/>
              <a:buChar char="u"/>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lr>
                <a:schemeClr val="folHlink"/>
              </a:buClr>
              <a:buSzPct val="70000"/>
              <a:buFont typeface="Wingdings"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9pPr>
          </a:lstStyle>
          <a:p>
            <a:pPr>
              <a:spcBef>
                <a:spcPct val="0"/>
              </a:spcBef>
              <a:buClrTx/>
              <a:buSzTx/>
              <a:buFontTx/>
              <a:buNone/>
              <a:defRPr/>
            </a:pPr>
            <a:fld id="{4FD37087-BDB8-EF44-B824-CC1D5733CC48}" type="slidenum">
              <a:rPr lang="it-IT" altLang="it-IT" sz="1200" smtClean="0"/>
              <a:pPr>
                <a:spcBef>
                  <a:spcPct val="0"/>
                </a:spcBef>
                <a:buClrTx/>
                <a:buSzTx/>
                <a:buFontTx/>
                <a:buNone/>
                <a:defRPr/>
              </a:pPr>
              <a:t>7</a:t>
            </a:fld>
            <a:endParaRPr lang="it-IT" altLang="it-IT" sz="1200"/>
          </a:p>
        </p:txBody>
      </p:sp>
      <p:sp>
        <p:nvSpPr>
          <p:cNvPr id="8194" name="Rectangle 2">
            <a:extLst>
              <a:ext uri="{FF2B5EF4-FFF2-40B4-BE49-F238E27FC236}">
                <a16:creationId xmlns:a16="http://schemas.microsoft.com/office/drawing/2014/main" id="{B26720A3-F6FE-B8D2-74CB-541B46D7D5E0}"/>
              </a:ext>
            </a:extLst>
          </p:cNvPr>
          <p:cNvSpPr>
            <a:spLocks noGrp="1" noChangeArrowheads="1"/>
          </p:cNvSpPr>
          <p:nvPr>
            <p:ph type="title"/>
          </p:nvPr>
        </p:nvSpPr>
        <p:spPr>
          <a:xfrm>
            <a:off x="395288" y="115888"/>
            <a:ext cx="8229600" cy="1139825"/>
          </a:xfrm>
        </p:spPr>
        <p:txBody>
          <a:bodyPr/>
          <a:lstStyle/>
          <a:p>
            <a:pPr eaLnBrk="1" hangingPunct="1">
              <a:defRPr/>
            </a:pPr>
            <a:r>
              <a:rPr lang="it-IT" b="1" dirty="0" err="1">
                <a:solidFill>
                  <a:srgbClr val="FF0000"/>
                </a:solidFill>
                <a:latin typeface="Book Antiqua" pitchFamily="18" charset="0"/>
              </a:rPr>
              <a:t>Consonants</a:t>
            </a:r>
            <a:endParaRPr lang="it-IT" dirty="0">
              <a:solidFill>
                <a:schemeClr val="tx1"/>
              </a:solidFill>
              <a:latin typeface="Book Antiqua" pitchFamily="18" charset="0"/>
            </a:endParaRPr>
          </a:p>
        </p:txBody>
      </p:sp>
      <p:sp>
        <p:nvSpPr>
          <p:cNvPr id="8195" name="Rectangle 3">
            <a:extLst>
              <a:ext uri="{FF2B5EF4-FFF2-40B4-BE49-F238E27FC236}">
                <a16:creationId xmlns:a16="http://schemas.microsoft.com/office/drawing/2014/main" id="{D82969E1-EB7D-472D-712D-8A7F7A3159FC}"/>
              </a:ext>
            </a:extLst>
          </p:cNvPr>
          <p:cNvSpPr>
            <a:spLocks noGrp="1" noChangeArrowheads="1"/>
          </p:cNvSpPr>
          <p:nvPr>
            <p:ph type="body" idx="1"/>
          </p:nvPr>
        </p:nvSpPr>
        <p:spPr>
          <a:xfrm>
            <a:off x="107950" y="1268413"/>
            <a:ext cx="8856663" cy="4262437"/>
          </a:xfrm>
        </p:spPr>
        <p:txBody>
          <a:bodyPr/>
          <a:lstStyle/>
          <a:p>
            <a:pPr marL="457200" lvl="1" indent="0" eaLnBrk="1" hangingPunct="1">
              <a:buFontTx/>
              <a:buNone/>
            </a:pPr>
            <a:r>
              <a:rPr lang="it-IT" altLang="it-IT" sz="2400">
                <a:solidFill>
                  <a:srgbClr val="000000"/>
                </a:solidFill>
                <a:effectLst/>
              </a:rPr>
              <a:t>Some sounds may be confused, as they are articulated in the same way as vowels, but function in the language as consonants:</a:t>
            </a:r>
          </a:p>
          <a:p>
            <a:pPr marL="457200" lvl="1" indent="0" eaLnBrk="1" hangingPunct="1">
              <a:buFontTx/>
              <a:buNone/>
            </a:pPr>
            <a:endParaRPr lang="it-IT" altLang="it-IT" sz="2400">
              <a:solidFill>
                <a:srgbClr val="000000"/>
              </a:solidFill>
              <a:effectLst/>
            </a:endParaRPr>
          </a:p>
          <a:p>
            <a:pPr marL="457200" lvl="1" indent="0" eaLnBrk="1" hangingPunct="1">
              <a:buFontTx/>
              <a:buNone/>
            </a:pPr>
            <a:r>
              <a:rPr lang="it-IT" altLang="it-IT" sz="2400">
                <a:solidFill>
                  <a:srgbClr val="000000"/>
                </a:solidFill>
                <a:effectLst/>
              </a:rPr>
              <a:t> /j/ in YES and /w/ in WE.</a:t>
            </a:r>
          </a:p>
          <a:p>
            <a:pPr marL="457200" lvl="1" indent="0" eaLnBrk="1" hangingPunct="1">
              <a:buFontTx/>
              <a:buNone/>
            </a:pPr>
            <a:endParaRPr lang="it-IT" altLang="it-IT" sz="2400">
              <a:solidFill>
                <a:srgbClr val="000000"/>
              </a:solidFill>
              <a:effectLst/>
            </a:endParaRPr>
          </a:p>
          <a:p>
            <a:pPr marL="457200" lvl="1" indent="0" eaLnBrk="1" hangingPunct="1">
              <a:buFontTx/>
              <a:buNone/>
            </a:pPr>
            <a:r>
              <a:rPr lang="it-IT" altLang="it-IT" sz="2400">
                <a:solidFill>
                  <a:srgbClr val="000000"/>
                </a:solidFill>
                <a:effectLst/>
              </a:rPr>
              <a:t>These two consonants are sometimes described as semi-vowels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5"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checkerboard(down)">
                                      <p:cBhvr>
                                        <p:cTn id="7" dur="500"/>
                                        <p:tgtEl>
                                          <p:spTgt spid="8195">
                                            <p:txEl>
                                              <p:pRg st="0" end="0"/>
                                            </p:txEl>
                                          </p:spTgt>
                                        </p:tgtEl>
                                      </p:cBhvr>
                                    </p:animEffect>
                                  </p:childTnLst>
                                  <p:subTnLst>
                                    <p:animClr clrSpc="rgb" dir="cw">
                                      <p:cBhvr override="childStyle">
                                        <p:cTn dur="1" fill="hold" display="0" masterRel="nextClick" afterEffect="1"/>
                                        <p:tgtEl>
                                          <p:spTgt spid="8195">
                                            <p:txEl>
                                              <p:pRg st="0" end="0"/>
                                            </p:txEl>
                                          </p:spTgt>
                                        </p:tgtEl>
                                        <p:attrNameLst>
                                          <p:attrName>ppt_c</p:attrName>
                                        </p:attrNameLst>
                                      </p:cBhvr>
                                      <p:to>
                                        <a:srgbClr val="FFFF00"/>
                                      </p:to>
                                    </p:animClr>
                                  </p:subTnLst>
                                </p:cTn>
                              </p:par>
                              <p:par>
                                <p:cTn id="8" presetID="5" presetClass="entr" presetSubtype="5" fill="hold" grpId="0" nodeType="withEffect">
                                  <p:stCondLst>
                                    <p:cond delay="0"/>
                                  </p:stCondLst>
                                  <p:childTnLst>
                                    <p:set>
                                      <p:cBhvr>
                                        <p:cTn id="9" dur="1" fill="hold">
                                          <p:stCondLst>
                                            <p:cond delay="0"/>
                                          </p:stCondLst>
                                        </p:cTn>
                                        <p:tgtEl>
                                          <p:spTgt spid="8195">
                                            <p:txEl>
                                              <p:pRg st="2" end="2"/>
                                            </p:txEl>
                                          </p:spTgt>
                                        </p:tgtEl>
                                        <p:attrNameLst>
                                          <p:attrName>style.visibility</p:attrName>
                                        </p:attrNameLst>
                                      </p:cBhvr>
                                      <p:to>
                                        <p:strVal val="visible"/>
                                      </p:to>
                                    </p:set>
                                    <p:animEffect transition="in" filter="checkerboard(down)">
                                      <p:cBhvr>
                                        <p:cTn id="10" dur="500"/>
                                        <p:tgtEl>
                                          <p:spTgt spid="8195">
                                            <p:txEl>
                                              <p:pRg st="2" end="2"/>
                                            </p:txEl>
                                          </p:spTgt>
                                        </p:tgtEl>
                                      </p:cBhvr>
                                    </p:animEffect>
                                  </p:childTnLst>
                                  <p:subTnLst>
                                    <p:animClr clrSpc="rgb" dir="cw">
                                      <p:cBhvr override="childStyle">
                                        <p:cTn dur="1" fill="hold" display="0" masterRel="nextClick" afterEffect="1"/>
                                        <p:tgtEl>
                                          <p:spTgt spid="8195">
                                            <p:txEl>
                                              <p:pRg st="2" end="2"/>
                                            </p:txEl>
                                          </p:spTgt>
                                        </p:tgtEl>
                                        <p:attrNameLst>
                                          <p:attrName>ppt_c</p:attrName>
                                        </p:attrNameLst>
                                      </p:cBhvr>
                                      <p:to>
                                        <a:srgbClr val="FFFF00"/>
                                      </p:to>
                                    </p:animClr>
                                  </p:subTnLst>
                                </p:cTn>
                              </p:par>
                              <p:par>
                                <p:cTn id="11" presetID="5" presetClass="entr" presetSubtype="5" fill="hold" grpId="0" nodeType="withEffect">
                                  <p:stCondLst>
                                    <p:cond delay="0"/>
                                  </p:stCondLst>
                                  <p:childTnLst>
                                    <p:set>
                                      <p:cBhvr>
                                        <p:cTn id="12" dur="1" fill="hold">
                                          <p:stCondLst>
                                            <p:cond delay="0"/>
                                          </p:stCondLst>
                                        </p:cTn>
                                        <p:tgtEl>
                                          <p:spTgt spid="8195">
                                            <p:txEl>
                                              <p:pRg st="4" end="4"/>
                                            </p:txEl>
                                          </p:spTgt>
                                        </p:tgtEl>
                                        <p:attrNameLst>
                                          <p:attrName>style.visibility</p:attrName>
                                        </p:attrNameLst>
                                      </p:cBhvr>
                                      <p:to>
                                        <p:strVal val="visible"/>
                                      </p:to>
                                    </p:set>
                                    <p:animEffect transition="in" filter="checkerboard(down)">
                                      <p:cBhvr>
                                        <p:cTn id="13" dur="500"/>
                                        <p:tgtEl>
                                          <p:spTgt spid="8195">
                                            <p:txEl>
                                              <p:pRg st="4" end="4"/>
                                            </p:txEl>
                                          </p:spTgt>
                                        </p:tgtEl>
                                      </p:cBhvr>
                                    </p:animEffect>
                                  </p:childTnLst>
                                  <p:subTnLst>
                                    <p:animClr clrSpc="rgb" dir="cw">
                                      <p:cBhvr override="childStyle">
                                        <p:cTn dur="1" fill="hold" display="0" masterRel="nextClick" afterEffect="1"/>
                                        <p:tgtEl>
                                          <p:spTgt spid="8195">
                                            <p:txEl>
                                              <p:pRg st="4" end="4"/>
                                            </p:txEl>
                                          </p:spTgt>
                                        </p:tgtEl>
                                        <p:attrNameLst>
                                          <p:attrName>ppt_c</p:attrName>
                                        </p:attrNameLst>
                                      </p:cBhvr>
                                      <p:to>
                                        <a:srgbClr val="FFFF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37AE294B-3780-CC26-D3BC-BFE0B94BC9C0}"/>
              </a:ext>
            </a:extLst>
          </p:cNvPr>
          <p:cNvSpPr>
            <a:spLocks noGrp="1"/>
          </p:cNvSpPr>
          <p:nvPr>
            <p:ph type="sldNum" sz="quarter" idx="12"/>
          </p:nvPr>
        </p:nvSpPr>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defRPr/>
            </a:pPr>
            <a:fld id="{8E06CED6-F1F3-5041-B963-2EEAB5736EC0}" type="slidenum">
              <a:rPr lang="it-IT" altLang="it-IT" smtClean="0"/>
              <a:pPr>
                <a:defRPr/>
              </a:pPr>
              <a:t>8</a:t>
            </a:fld>
            <a:endParaRPr lang="it-IT" altLang="it-IT"/>
          </a:p>
        </p:txBody>
      </p:sp>
      <p:sp>
        <p:nvSpPr>
          <p:cNvPr id="5122" name="Rectangle 2">
            <a:extLst>
              <a:ext uri="{FF2B5EF4-FFF2-40B4-BE49-F238E27FC236}">
                <a16:creationId xmlns:a16="http://schemas.microsoft.com/office/drawing/2014/main" id="{F6B81C50-3360-A1D2-9BEE-C19C512310FE}"/>
              </a:ext>
            </a:extLst>
          </p:cNvPr>
          <p:cNvSpPr>
            <a:spLocks noGrp="1" noChangeArrowheads="1"/>
          </p:cNvSpPr>
          <p:nvPr>
            <p:ph type="title" idx="4294967295"/>
          </p:nvPr>
        </p:nvSpPr>
        <p:spPr>
          <a:xfrm>
            <a:off x="250825" y="404813"/>
            <a:ext cx="8893175" cy="60483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Wingdings" pitchFamily="2" charset="2"/>
              <a:buChar char="Ø"/>
            </a:pPr>
            <a:br>
              <a:rPr lang="it-IT" altLang="it-IT" sz="3200" dirty="0">
                <a:solidFill>
                  <a:srgbClr val="000000"/>
                </a:solidFill>
                <a:effectLst/>
                <a:latin typeface="Comic Sans MS" panose="030F0902030302020204" pitchFamily="66" charset="0"/>
              </a:rPr>
            </a:br>
            <a:br>
              <a:rPr lang="it-IT" altLang="it-IT" sz="3200" dirty="0">
                <a:solidFill>
                  <a:srgbClr val="000000"/>
                </a:solidFill>
                <a:effectLst/>
                <a:latin typeface="Comic Sans MS" panose="030F0902030302020204" pitchFamily="66" charset="0"/>
              </a:rPr>
            </a:br>
            <a:br>
              <a:rPr lang="it-IT" altLang="it-IT" sz="3200" b="1" dirty="0">
                <a:solidFill>
                  <a:srgbClr val="000000"/>
                </a:solidFill>
                <a:effectLst/>
                <a:latin typeface="Comic Sans MS" panose="030F0902030302020204" pitchFamily="66" charset="0"/>
              </a:rPr>
            </a:br>
            <a:br>
              <a:rPr lang="it-IT" altLang="it-IT" sz="3200" b="1" dirty="0">
                <a:solidFill>
                  <a:srgbClr val="000000"/>
                </a:solidFill>
                <a:effectLst/>
                <a:latin typeface="Comic Sans MS" panose="030F0902030302020204" pitchFamily="66" charset="0"/>
              </a:rPr>
            </a:br>
            <a:r>
              <a:rPr lang="it-IT" altLang="it-IT" sz="2800" b="1" dirty="0" err="1">
                <a:solidFill>
                  <a:srgbClr val="000000"/>
                </a:solidFill>
                <a:effectLst/>
                <a:latin typeface="Comic Sans MS" panose="030F0902030302020204" pitchFamily="66" charset="0"/>
              </a:rPr>
              <a:t>Semivowels</a:t>
            </a:r>
            <a:r>
              <a:rPr lang="it-IT" altLang="it-IT" sz="2800" b="1" dirty="0">
                <a:solidFill>
                  <a:srgbClr val="000000"/>
                </a:solidFill>
                <a:effectLst/>
                <a:latin typeface="Comic Sans MS" panose="030F0902030302020204" pitchFamily="66" charset="0"/>
              </a:rPr>
              <a:t> : </a:t>
            </a:r>
            <a:r>
              <a:rPr lang="it-IT" altLang="it-IT" sz="2800" dirty="0">
                <a:solidFill>
                  <a:srgbClr val="000000"/>
                </a:solidFill>
                <a:effectLst/>
                <a:latin typeface="Comic Sans MS" panose="030F0902030302020204" pitchFamily="66" charset="0"/>
              </a:rPr>
              <a:t>include </a:t>
            </a:r>
            <a:r>
              <a:rPr lang="it-IT" altLang="it-IT" sz="2800" dirty="0" err="1">
                <a:solidFill>
                  <a:srgbClr val="000000"/>
                </a:solidFill>
                <a:effectLst/>
                <a:latin typeface="Comic Sans MS" panose="030F0902030302020204" pitchFamily="66" charset="0"/>
              </a:rPr>
              <a:t>bilabial</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w</a:t>
            </a:r>
            <a:r>
              <a:rPr lang="it-IT" altLang="it-IT" sz="2800" dirty="0">
                <a:solidFill>
                  <a:srgbClr val="000000"/>
                </a:solidFill>
                <a:effectLst/>
                <a:latin typeface="Comic Sans MS" panose="030F0902030302020204" pitchFamily="66" charset="0"/>
              </a:rPr>
              <a:t>] and the </a:t>
            </a:r>
            <a:r>
              <a:rPr lang="it-IT" altLang="it-IT" sz="2800" dirty="0" err="1">
                <a:solidFill>
                  <a:srgbClr val="000000"/>
                </a:solidFill>
                <a:effectLst/>
                <a:latin typeface="Comic Sans MS" panose="030F0902030302020204" pitchFamily="66" charset="0"/>
              </a:rPr>
              <a:t>palatal</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j</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w</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as</a:t>
            </a:r>
            <a:r>
              <a:rPr lang="it-IT" altLang="it-IT" sz="2800" dirty="0">
                <a:solidFill>
                  <a:srgbClr val="000000"/>
                </a:solidFill>
                <a:effectLst/>
                <a:latin typeface="Comic Sans MS" panose="030F0902030302020204" pitchFamily="66" charset="0"/>
              </a:rPr>
              <a:t> in</a:t>
            </a:r>
            <a:r>
              <a:rPr lang="it-IT" altLang="it-IT" sz="2800" i="1" dirty="0">
                <a:solidFill>
                  <a:srgbClr val="000000"/>
                </a:solidFill>
                <a:effectLst/>
                <a:latin typeface="Comic Sans MS" panose="030F0902030302020204" pitchFamily="66" charset="0"/>
              </a:rPr>
              <a:t> </a:t>
            </a:r>
            <a:r>
              <a:rPr lang="it-IT" altLang="it-IT" sz="2800" i="1" dirty="0" err="1">
                <a:solidFill>
                  <a:srgbClr val="000000"/>
                </a:solidFill>
                <a:effectLst/>
                <a:latin typeface="Comic Sans MS" panose="030F0902030302020204" pitchFamily="66" charset="0"/>
              </a:rPr>
              <a:t>why</a:t>
            </a:r>
            <a:r>
              <a:rPr lang="it-IT" altLang="it-IT" sz="2800" i="1" dirty="0">
                <a:solidFill>
                  <a:srgbClr val="000000"/>
                </a:solidFill>
                <a:effectLst/>
                <a:latin typeface="Comic Sans MS" panose="030F0902030302020204" pitchFamily="66" charset="0"/>
              </a:rPr>
              <a:t> </a:t>
            </a:r>
            <a:r>
              <a:rPr lang="it-IT" altLang="it-IT" sz="2800" dirty="0">
                <a:solidFill>
                  <a:srgbClr val="000000"/>
                </a:solidFill>
                <a:effectLst/>
                <a:latin typeface="Comic Sans MS" panose="030F0902030302020204" pitchFamily="66" charset="0"/>
              </a:rPr>
              <a:t>and [</a:t>
            </a:r>
            <a:r>
              <a:rPr lang="it-IT" altLang="it-IT" sz="2800" dirty="0" err="1">
                <a:solidFill>
                  <a:srgbClr val="000000"/>
                </a:solidFill>
                <a:effectLst/>
                <a:latin typeface="Comic Sans MS" panose="030F0902030302020204" pitchFamily="66" charset="0"/>
              </a:rPr>
              <a:t>j</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as</a:t>
            </a:r>
            <a:r>
              <a:rPr lang="it-IT" altLang="it-IT" sz="2800" dirty="0">
                <a:solidFill>
                  <a:srgbClr val="000000"/>
                </a:solidFill>
                <a:effectLst/>
                <a:latin typeface="Comic Sans MS" panose="030F0902030302020204" pitchFamily="66" charset="0"/>
              </a:rPr>
              <a:t> in </a:t>
            </a:r>
            <a:r>
              <a:rPr lang="it-IT" altLang="it-IT" sz="2800" i="1" dirty="0" err="1">
                <a:solidFill>
                  <a:srgbClr val="000000"/>
                </a:solidFill>
                <a:effectLst/>
                <a:latin typeface="Comic Sans MS" panose="030F0902030302020204" pitchFamily="66" charset="0"/>
              </a:rPr>
              <a:t>you</a:t>
            </a:r>
            <a:r>
              <a:rPr lang="it-IT" altLang="it-IT" sz="2800" i="1" dirty="0">
                <a:solidFill>
                  <a:srgbClr val="000000"/>
                </a:solidFill>
                <a:effectLst/>
                <a:latin typeface="Comic Sans MS" panose="030F0902030302020204" pitchFamily="66" charset="0"/>
              </a:rPr>
              <a:t>. </a:t>
            </a:r>
            <a:r>
              <a:rPr lang="it-IT" altLang="it-IT" sz="2800" dirty="0">
                <a:solidFill>
                  <a:srgbClr val="000000"/>
                </a:solidFill>
                <a:effectLst/>
                <a:latin typeface="Comic Sans MS" panose="030F0902030302020204" pitchFamily="66" charset="0"/>
              </a:rPr>
              <a:t> </a:t>
            </a:r>
            <a:br>
              <a:rPr lang="it-IT" altLang="it-IT" sz="2800" dirty="0">
                <a:solidFill>
                  <a:srgbClr val="000000"/>
                </a:solidFill>
                <a:effectLst/>
                <a:latin typeface="Comic Sans MS" panose="030F0902030302020204" pitchFamily="66" charset="0"/>
              </a:rPr>
            </a:br>
            <a:r>
              <a:rPr lang="it-IT" altLang="it-IT" sz="2800" dirty="0">
                <a:solidFill>
                  <a:srgbClr val="000000"/>
                </a:solidFill>
                <a:effectLst/>
                <a:latin typeface="Comic Sans MS" panose="030F0902030302020204" pitchFamily="66" charset="0"/>
              </a:rPr>
              <a:t>The </a:t>
            </a:r>
            <a:r>
              <a:rPr lang="it-IT" altLang="it-IT" sz="2800" dirty="0" err="1">
                <a:solidFill>
                  <a:srgbClr val="000000"/>
                </a:solidFill>
                <a:effectLst/>
                <a:latin typeface="Comic Sans MS" panose="030F0902030302020204" pitchFamily="66" charset="0"/>
              </a:rPr>
              <a:t>reason</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why</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they</a:t>
            </a:r>
            <a:r>
              <a:rPr lang="it-IT" altLang="it-IT" sz="2800" dirty="0">
                <a:solidFill>
                  <a:srgbClr val="000000"/>
                </a:solidFill>
                <a:effectLst/>
                <a:latin typeface="Comic Sans MS" panose="030F0902030302020204" pitchFamily="66" charset="0"/>
              </a:rPr>
              <a:t> are  </a:t>
            </a:r>
            <a:r>
              <a:rPr lang="it-IT" altLang="it-IT" sz="2800" dirty="0" err="1">
                <a:solidFill>
                  <a:srgbClr val="000000"/>
                </a:solidFill>
                <a:effectLst/>
                <a:latin typeface="Comic Sans MS" panose="030F0902030302020204" pitchFamily="66" charset="0"/>
              </a:rPr>
              <a:t>called</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semivowels</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is</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their</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manner</a:t>
            </a:r>
            <a:r>
              <a:rPr lang="it-IT" altLang="it-IT" sz="2800" dirty="0">
                <a:solidFill>
                  <a:srgbClr val="000000"/>
                </a:solidFill>
                <a:effectLst/>
                <a:latin typeface="Comic Sans MS" panose="030F0902030302020204" pitchFamily="66" charset="0"/>
              </a:rPr>
              <a:t> of </a:t>
            </a:r>
            <a:r>
              <a:rPr lang="it-IT" altLang="it-IT" sz="2800" dirty="0" err="1">
                <a:solidFill>
                  <a:srgbClr val="000000"/>
                </a:solidFill>
                <a:effectLst/>
                <a:latin typeface="Comic Sans MS" panose="030F0902030302020204" pitchFamily="66" charset="0"/>
              </a:rPr>
              <a:t>articulation</a:t>
            </a:r>
            <a:r>
              <a:rPr lang="it-IT" altLang="it-IT" sz="2800" dirty="0">
                <a:solidFill>
                  <a:srgbClr val="000000"/>
                </a:solidFill>
                <a:effectLst/>
                <a:latin typeface="Comic Sans MS" panose="030F0902030302020204" pitchFamily="66" charset="0"/>
              </a:rPr>
              <a:t>: like </a:t>
            </a:r>
            <a:r>
              <a:rPr lang="it-IT" altLang="it-IT" sz="2800" dirty="0" err="1">
                <a:solidFill>
                  <a:srgbClr val="000000"/>
                </a:solidFill>
                <a:effectLst/>
                <a:latin typeface="Comic Sans MS" panose="030F0902030302020204" pitchFamily="66" charset="0"/>
              </a:rPr>
              <a:t>true</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vowels</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they</a:t>
            </a:r>
            <a:r>
              <a:rPr lang="it-IT" altLang="it-IT" sz="2800" dirty="0">
                <a:solidFill>
                  <a:srgbClr val="000000"/>
                </a:solidFill>
                <a:effectLst/>
                <a:latin typeface="Comic Sans MS" panose="030F0902030302020204" pitchFamily="66" charset="0"/>
              </a:rPr>
              <a:t> are </a:t>
            </a:r>
            <a:r>
              <a:rPr lang="it-IT" altLang="it-IT" sz="2800" dirty="0" err="1">
                <a:solidFill>
                  <a:srgbClr val="000000"/>
                </a:solidFill>
                <a:effectLst/>
                <a:latin typeface="Comic Sans MS" panose="030F0902030302020204" pitchFamily="66" charset="0"/>
              </a:rPr>
              <a:t>produced</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without</a:t>
            </a:r>
            <a:r>
              <a:rPr lang="it-IT" altLang="it-IT" sz="2800" dirty="0">
                <a:solidFill>
                  <a:srgbClr val="000000"/>
                </a:solidFill>
                <a:effectLst/>
                <a:latin typeface="Comic Sans MS" panose="030F0902030302020204" pitchFamily="66" charset="0"/>
              </a:rPr>
              <a:t> a major </a:t>
            </a:r>
            <a:r>
              <a:rPr lang="it-IT" altLang="it-IT" sz="2800" dirty="0" err="1">
                <a:solidFill>
                  <a:srgbClr val="000000"/>
                </a:solidFill>
                <a:effectLst/>
                <a:latin typeface="Comic Sans MS" panose="030F0902030302020204" pitchFamily="66" charset="0"/>
              </a:rPr>
              <a:t>obstruction</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since</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there</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is</a:t>
            </a:r>
            <a:r>
              <a:rPr lang="it-IT" altLang="it-IT" sz="2800" dirty="0">
                <a:solidFill>
                  <a:srgbClr val="000000"/>
                </a:solidFill>
                <a:effectLst/>
                <a:latin typeface="Comic Sans MS" panose="030F0902030302020204" pitchFamily="66" charset="0"/>
              </a:rPr>
              <a:t> gap in the point of </a:t>
            </a:r>
            <a:r>
              <a:rPr lang="it-IT" altLang="it-IT" sz="2800" dirty="0" err="1">
                <a:solidFill>
                  <a:srgbClr val="000000"/>
                </a:solidFill>
                <a:effectLst/>
                <a:latin typeface="Comic Sans MS" panose="030F0902030302020204" pitchFamily="66" charset="0"/>
              </a:rPr>
              <a:t>articulation</a:t>
            </a:r>
            <a:r>
              <a:rPr lang="it-IT" altLang="it-IT" sz="2800" dirty="0">
                <a:solidFill>
                  <a:srgbClr val="000000"/>
                </a:solidFill>
                <a:effectLst/>
                <a:latin typeface="Comic Sans MS" panose="030F0902030302020204" pitchFamily="66" charset="0"/>
              </a:rPr>
              <a:t>, the </a:t>
            </a:r>
            <a:r>
              <a:rPr lang="it-IT" altLang="it-IT" sz="2800" dirty="0" err="1">
                <a:solidFill>
                  <a:srgbClr val="000000"/>
                </a:solidFill>
                <a:effectLst/>
                <a:latin typeface="Comic Sans MS" panose="030F0902030302020204" pitchFamily="66" charset="0"/>
              </a:rPr>
              <a:t>airflow</a:t>
            </a:r>
            <a:r>
              <a:rPr lang="it-IT" altLang="it-IT" sz="2800" dirty="0">
                <a:solidFill>
                  <a:srgbClr val="000000"/>
                </a:solidFill>
                <a:effectLst/>
                <a:latin typeface="Comic Sans MS" panose="030F0902030302020204" pitchFamily="66" charset="0"/>
              </a:rPr>
              <a:t> can </a:t>
            </a:r>
            <a:r>
              <a:rPr lang="it-IT" altLang="it-IT" sz="2800" dirty="0" err="1">
                <a:solidFill>
                  <a:srgbClr val="000000"/>
                </a:solidFill>
                <a:effectLst/>
                <a:latin typeface="Comic Sans MS" panose="030F0902030302020204" pitchFamily="66" charset="0"/>
              </a:rPr>
              <a:t>escape</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freely</a:t>
            </a:r>
            <a:r>
              <a:rPr lang="it-IT" altLang="it-IT" sz="2800" dirty="0">
                <a:solidFill>
                  <a:srgbClr val="000000"/>
                </a:solidFill>
                <a:effectLst/>
                <a:latin typeface="Comic Sans MS" panose="030F0902030302020204" pitchFamily="66" charset="0"/>
              </a:rPr>
              <a:t>. </a:t>
            </a:r>
            <a:br>
              <a:rPr lang="it-IT" altLang="it-IT" sz="2800" dirty="0">
                <a:solidFill>
                  <a:srgbClr val="000000"/>
                </a:solidFill>
                <a:effectLst/>
                <a:latin typeface="Comic Sans MS" panose="030F0902030302020204" pitchFamily="66" charset="0"/>
              </a:rPr>
            </a:br>
            <a:br>
              <a:rPr lang="it-IT" altLang="it-IT" sz="2800" dirty="0">
                <a:solidFill>
                  <a:srgbClr val="000000"/>
                </a:solidFill>
                <a:effectLst/>
                <a:latin typeface="Comic Sans MS" panose="030F0902030302020204" pitchFamily="66" charset="0"/>
              </a:rPr>
            </a:br>
            <a:r>
              <a:rPr lang="it-IT" altLang="it-IT" sz="2800" dirty="0" err="1">
                <a:solidFill>
                  <a:srgbClr val="000000"/>
                </a:solidFill>
                <a:effectLst/>
                <a:latin typeface="Comic Sans MS" panose="030F0902030302020204" pitchFamily="66" charset="0"/>
              </a:rPr>
              <a:t>Unlike</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true</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vowels</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they</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never</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form</a:t>
            </a:r>
            <a:r>
              <a:rPr lang="it-IT" altLang="it-IT" sz="2800" dirty="0">
                <a:solidFill>
                  <a:srgbClr val="000000"/>
                </a:solidFill>
                <a:effectLst/>
                <a:latin typeface="Comic Sans MS" panose="030F0902030302020204" pitchFamily="66" charset="0"/>
              </a:rPr>
              <a:t> the </a:t>
            </a:r>
            <a:r>
              <a:rPr lang="it-IT" altLang="it-IT" sz="2800" b="1" dirty="0" err="1">
                <a:solidFill>
                  <a:srgbClr val="FF0000"/>
                </a:solidFill>
                <a:effectLst/>
                <a:latin typeface="Comic Sans MS" panose="030F0902030302020204" pitchFamily="66" charset="0"/>
              </a:rPr>
              <a:t>nucleous</a:t>
            </a:r>
            <a:r>
              <a:rPr lang="it-IT" altLang="it-IT" sz="2800" b="1" dirty="0">
                <a:solidFill>
                  <a:srgbClr val="FF0000"/>
                </a:solidFill>
                <a:effectLst/>
                <a:latin typeface="Comic Sans MS" panose="030F0902030302020204" pitchFamily="66" charset="0"/>
              </a:rPr>
              <a:t> of a </a:t>
            </a:r>
            <a:r>
              <a:rPr lang="it-IT" altLang="it-IT" sz="2800" b="1" dirty="0" err="1">
                <a:solidFill>
                  <a:srgbClr val="FF0000"/>
                </a:solidFill>
                <a:effectLst/>
                <a:latin typeface="Comic Sans MS" panose="030F0902030302020204" pitchFamily="66" charset="0"/>
              </a:rPr>
              <a:t>syllable</a:t>
            </a:r>
            <a:r>
              <a:rPr lang="it-IT" altLang="it-IT" sz="2800" dirty="0">
                <a:solidFill>
                  <a:srgbClr val="000000"/>
                </a:solidFill>
                <a:effectLst/>
                <a:latin typeface="Comic Sans MS" panose="030F0902030302020204" pitchFamily="66" charset="0"/>
              </a:rPr>
              <a:t> (week, </a:t>
            </a:r>
            <a:r>
              <a:rPr lang="it-IT" altLang="it-IT" sz="2800" dirty="0" err="1">
                <a:solidFill>
                  <a:srgbClr val="000000"/>
                </a:solidFill>
                <a:effectLst/>
                <a:latin typeface="Comic Sans MS" panose="030F0902030302020204" pitchFamily="66" charset="0"/>
              </a:rPr>
              <a:t>yellow</a:t>
            </a:r>
            <a:r>
              <a:rPr lang="it-IT" altLang="it-IT" sz="2800" dirty="0">
                <a:solidFill>
                  <a:srgbClr val="000000"/>
                </a:solidFill>
                <a:effectLst/>
                <a:latin typeface="Comic Sans MS" panose="030F0902030302020204" pitchFamily="66" charset="0"/>
              </a:rPr>
              <a:t>), and </a:t>
            </a:r>
            <a:r>
              <a:rPr lang="it-IT" altLang="it-IT" sz="2800" dirty="0" err="1">
                <a:solidFill>
                  <a:srgbClr val="000000"/>
                </a:solidFill>
                <a:effectLst/>
                <a:latin typeface="Comic Sans MS" panose="030F0902030302020204" pitchFamily="66" charset="0"/>
              </a:rPr>
              <a:t>they</a:t>
            </a:r>
            <a:r>
              <a:rPr lang="it-IT" altLang="it-IT" sz="2800" dirty="0">
                <a:solidFill>
                  <a:srgbClr val="000000"/>
                </a:solidFill>
                <a:effectLst/>
                <a:latin typeface="Comic Sans MS" panose="030F0902030302020204" pitchFamily="66" charset="0"/>
              </a:rPr>
              <a:t> are </a:t>
            </a:r>
            <a:r>
              <a:rPr lang="it-IT" altLang="it-IT" sz="2800" dirty="0" err="1">
                <a:solidFill>
                  <a:srgbClr val="000000"/>
                </a:solidFill>
                <a:effectLst/>
                <a:latin typeface="Comic Sans MS" panose="030F0902030302020204" pitchFamily="66" charset="0"/>
              </a:rPr>
              <a:t>usually</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considered</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consonant</a:t>
            </a:r>
            <a:r>
              <a:rPr lang="it-IT" altLang="it-IT" sz="2800" dirty="0">
                <a:solidFill>
                  <a:srgbClr val="000000"/>
                </a:solidFill>
                <a:effectLst/>
                <a:latin typeface="Comic Sans MS" panose="030F0902030302020204" pitchFamily="66" charset="0"/>
              </a:rPr>
              <a:t> and are </a:t>
            </a:r>
            <a:r>
              <a:rPr lang="it-IT" altLang="it-IT" sz="2800" dirty="0" err="1">
                <a:solidFill>
                  <a:srgbClr val="000000"/>
                </a:solidFill>
                <a:effectLst/>
                <a:latin typeface="Comic Sans MS" panose="030F0902030302020204" pitchFamily="66" charset="0"/>
              </a:rPr>
              <a:t>called</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thus</a:t>
            </a:r>
            <a:r>
              <a:rPr lang="it-IT" altLang="it-IT" sz="2800" dirty="0">
                <a:solidFill>
                  <a:srgbClr val="000000"/>
                </a:solidFill>
                <a:effectLst/>
                <a:latin typeface="Comic Sans MS" panose="030F0902030302020204" pitchFamily="66" charset="0"/>
              </a:rPr>
              <a:t> </a:t>
            </a:r>
            <a:r>
              <a:rPr lang="it-IT" altLang="it-IT" sz="2800" dirty="0" err="1">
                <a:solidFill>
                  <a:srgbClr val="000000"/>
                </a:solidFill>
                <a:effectLst/>
                <a:latin typeface="Comic Sans MS" panose="030F0902030302020204" pitchFamily="66" charset="0"/>
              </a:rPr>
              <a:t>semiconsonant</a:t>
            </a:r>
            <a:r>
              <a:rPr lang="it-IT" altLang="it-IT" sz="2800" dirty="0">
                <a:solidFill>
                  <a:srgbClr val="000000"/>
                </a:solidFill>
                <a:effectLst/>
                <a:latin typeface="Comic Sans MS" panose="030F0902030302020204" pitchFamily="66" charset="0"/>
              </a:rPr>
              <a:t>.      </a:t>
            </a:r>
            <a:br>
              <a:rPr lang="it-IT" altLang="it-IT" sz="2800" dirty="0">
                <a:solidFill>
                  <a:srgbClr val="000000"/>
                </a:solidFill>
                <a:effectLst/>
                <a:latin typeface="Comic Sans MS" panose="030F0902030302020204" pitchFamily="66" charset="0"/>
              </a:rPr>
            </a:br>
            <a:r>
              <a:rPr lang="it-IT" altLang="it-IT" sz="3200" dirty="0">
                <a:solidFill>
                  <a:srgbClr val="000000"/>
                </a:solidFill>
                <a:effectLst/>
                <a:latin typeface="Comic Sans MS" panose="030F0902030302020204" pitchFamily="66" charset="0"/>
              </a:rPr>
              <a:t> </a:t>
            </a:r>
            <a:br>
              <a:rPr lang="it-IT" altLang="it-IT" sz="3200" dirty="0">
                <a:solidFill>
                  <a:srgbClr val="000000"/>
                </a:solidFill>
                <a:effectLst/>
                <a:latin typeface="Comic Sans MS" panose="030F0902030302020204" pitchFamily="66" charset="0"/>
              </a:rPr>
            </a:br>
            <a:br>
              <a:rPr lang="it-IT" altLang="it-IT" sz="3200" dirty="0">
                <a:solidFill>
                  <a:srgbClr val="000000"/>
                </a:solidFill>
                <a:effectLst/>
                <a:latin typeface="Comic Sans MS" panose="030F0902030302020204" pitchFamily="66" charset="0"/>
              </a:rPr>
            </a:br>
            <a:r>
              <a:rPr lang="it-IT" altLang="it-IT" sz="3200" dirty="0">
                <a:solidFill>
                  <a:srgbClr val="000000"/>
                </a:solidFill>
                <a:effectLst/>
                <a:latin typeface="Comic Sans MS" panose="030F0902030302020204" pitchFamily="66" charset="0"/>
              </a:rPr>
              <a:t> </a:t>
            </a:r>
            <a:br>
              <a:rPr lang="it-IT" altLang="it-IT" sz="3200" dirty="0">
                <a:solidFill>
                  <a:srgbClr val="000000"/>
                </a:solidFill>
                <a:effectLst/>
                <a:latin typeface="Comic Sans MS" panose="030F0902030302020204" pitchFamily="66" charset="0"/>
              </a:rPr>
            </a:br>
            <a:endParaRPr lang="it-IT" altLang="it-IT" sz="3200" dirty="0">
              <a:solidFill>
                <a:srgbClr val="000000"/>
              </a:solidFill>
              <a:effectLst/>
              <a:latin typeface="Comic Sans MS" panose="030F0902030302020204" pitchFamily="66" charset="0"/>
            </a:endParaRPr>
          </a:p>
        </p:txBody>
      </p:sp>
      <p:sp>
        <p:nvSpPr>
          <p:cNvPr id="2" name="Rettangolo 1">
            <a:extLst>
              <a:ext uri="{FF2B5EF4-FFF2-40B4-BE49-F238E27FC236}">
                <a16:creationId xmlns:a16="http://schemas.microsoft.com/office/drawing/2014/main" id="{C6C8CC19-1CE9-3267-996B-C1125850CE0E}"/>
              </a:ext>
            </a:extLst>
          </p:cNvPr>
          <p:cNvSpPr/>
          <p:nvPr/>
        </p:nvSpPr>
        <p:spPr>
          <a:xfrm>
            <a:off x="2627313" y="28575"/>
            <a:ext cx="3889375" cy="4476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t-IT" dirty="0" err="1"/>
              <a:t>Classification</a:t>
            </a:r>
            <a:r>
              <a:rPr lang="it-IT" dirty="0"/>
              <a:t> </a:t>
            </a:r>
            <a:r>
              <a:rPr lang="it-IT" dirty="0" err="1"/>
              <a:t>of</a:t>
            </a:r>
            <a:r>
              <a:rPr lang="it-IT" dirty="0"/>
              <a:t> </a:t>
            </a:r>
            <a:r>
              <a:rPr lang="it-IT" dirty="0" err="1"/>
              <a:t>consonants</a:t>
            </a: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1000" fill="hold"/>
                                        <p:tgtEl>
                                          <p:spTgt spid="5122"/>
                                        </p:tgtEl>
                                        <p:attrNameLst>
                                          <p:attrName>ppt_w</p:attrName>
                                        </p:attrNameLst>
                                      </p:cBhvr>
                                      <p:tavLst>
                                        <p:tav tm="0">
                                          <p:val>
                                            <p:fltVal val="0"/>
                                          </p:val>
                                        </p:tav>
                                        <p:tav tm="100000">
                                          <p:val>
                                            <p:strVal val="#ppt_w"/>
                                          </p:val>
                                        </p:tav>
                                      </p:tavLst>
                                    </p:anim>
                                    <p:anim calcmode="lin" valueType="num">
                                      <p:cBhvr>
                                        <p:cTn id="8" dur="1000" fill="hold"/>
                                        <p:tgtEl>
                                          <p:spTgt spid="5122"/>
                                        </p:tgtEl>
                                        <p:attrNameLst>
                                          <p:attrName>ppt_h</p:attrName>
                                        </p:attrNameLst>
                                      </p:cBhvr>
                                      <p:tavLst>
                                        <p:tav tm="0">
                                          <p:val>
                                            <p:fltVal val="0"/>
                                          </p:val>
                                        </p:tav>
                                        <p:tav tm="100000">
                                          <p:val>
                                            <p:strVal val="#ppt_h"/>
                                          </p:val>
                                        </p:tav>
                                      </p:tavLst>
                                    </p:anim>
                                    <p:anim calcmode="lin" valueType="num">
                                      <p:cBhvr>
                                        <p:cTn id="9" dur="1000" fill="hold"/>
                                        <p:tgtEl>
                                          <p:spTgt spid="51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122"/>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2" name="DATTIL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89444C67-9E34-E0BE-71B4-ECFAED899E1C}"/>
              </a:ext>
            </a:extLst>
          </p:cNvPr>
          <p:cNvSpPr>
            <a:spLocks noGrp="1"/>
          </p:cNvSpPr>
          <p:nvPr>
            <p:ph type="sldNum" sz="quarter" idx="12"/>
          </p:nvPr>
        </p:nvSpPr>
        <p:spPr/>
        <p:txBody>
          <a:bodyPr/>
          <a:lstStyle>
            <a:lvl1pPr>
              <a:spcBef>
                <a:spcPct val="20000"/>
              </a:spcBef>
              <a:buClr>
                <a:schemeClr val="hlink"/>
              </a:buClr>
              <a:buSzPct val="70000"/>
              <a:buFont typeface="Wingdings" pitchFamily="2" charset="2"/>
              <a:buChar char="u"/>
              <a:defRPr sz="3200">
                <a:solidFill>
                  <a:schemeClr val="tx1"/>
                </a:solidFill>
                <a:latin typeface="Verdana" panose="020B0604030504040204" pitchFamily="34" charset="0"/>
              </a:defRPr>
            </a:lvl1pPr>
            <a:lvl2pPr marL="742950" indent="-285750">
              <a:spcBef>
                <a:spcPct val="20000"/>
              </a:spcBef>
              <a:buChar char="–"/>
              <a:defRPr sz="2800">
                <a:solidFill>
                  <a:schemeClr val="tx1"/>
                </a:solidFill>
                <a:latin typeface="Verdana" panose="020B0604030504040204" pitchFamily="34" charset="0"/>
              </a:defRPr>
            </a:lvl2pPr>
            <a:lvl3pPr marL="1143000" indent="-228600">
              <a:spcBef>
                <a:spcPct val="20000"/>
              </a:spcBef>
              <a:buClr>
                <a:schemeClr val="tx2"/>
              </a:buClr>
              <a:buSzPct val="70000"/>
              <a:buFont typeface="Wingdings" pitchFamily="2" charset="2"/>
              <a:buChar char="u"/>
              <a:defRPr sz="2400">
                <a:solidFill>
                  <a:schemeClr val="tx1"/>
                </a:solidFill>
                <a:latin typeface="Verdana" panose="020B0604030504040204" pitchFamily="34" charset="0"/>
              </a:defRPr>
            </a:lvl3pPr>
            <a:lvl4pPr marL="1600200" indent="-228600">
              <a:spcBef>
                <a:spcPct val="20000"/>
              </a:spcBef>
              <a:buChar char="–"/>
              <a:defRPr sz="2000">
                <a:solidFill>
                  <a:schemeClr val="tx1"/>
                </a:solidFill>
                <a:latin typeface="Verdana" panose="020B0604030504040204" pitchFamily="34" charset="0"/>
              </a:defRPr>
            </a:lvl4pPr>
            <a:lvl5pPr marL="2057400" indent="-228600">
              <a:spcBef>
                <a:spcPct val="20000"/>
              </a:spcBef>
              <a:buClr>
                <a:schemeClr val="folHlink"/>
              </a:buClr>
              <a:buSzPct val="70000"/>
              <a:buFont typeface="Wingdings"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70000"/>
              <a:buFont typeface="Wingdings" pitchFamily="2" charset="2"/>
              <a:buChar char="u"/>
              <a:defRPr sz="2000">
                <a:solidFill>
                  <a:schemeClr val="tx1"/>
                </a:solidFill>
                <a:latin typeface="Verdana" panose="020B0604030504040204" pitchFamily="34" charset="0"/>
              </a:defRPr>
            </a:lvl9pPr>
          </a:lstStyle>
          <a:p>
            <a:pPr>
              <a:spcBef>
                <a:spcPct val="0"/>
              </a:spcBef>
              <a:buClrTx/>
              <a:buSzTx/>
              <a:buFontTx/>
              <a:buNone/>
              <a:defRPr/>
            </a:pPr>
            <a:fld id="{0E02C611-A44B-4B4B-9347-8394C706C204}" type="slidenum">
              <a:rPr lang="it-IT" altLang="it-IT" sz="1200" smtClean="0"/>
              <a:pPr>
                <a:spcBef>
                  <a:spcPct val="0"/>
                </a:spcBef>
                <a:buClrTx/>
                <a:buSzTx/>
                <a:buFontTx/>
                <a:buNone/>
                <a:defRPr/>
              </a:pPr>
              <a:t>9</a:t>
            </a:fld>
            <a:endParaRPr lang="it-IT" altLang="it-IT" sz="1200"/>
          </a:p>
        </p:txBody>
      </p:sp>
      <p:sp>
        <p:nvSpPr>
          <p:cNvPr id="5122" name="Rectangle 2">
            <a:extLst>
              <a:ext uri="{FF2B5EF4-FFF2-40B4-BE49-F238E27FC236}">
                <a16:creationId xmlns:a16="http://schemas.microsoft.com/office/drawing/2014/main" id="{CB48F1F4-6144-411F-60DA-2F0AEC6CD328}"/>
              </a:ext>
            </a:extLst>
          </p:cNvPr>
          <p:cNvSpPr>
            <a:spLocks noGrp="1" noChangeArrowheads="1"/>
          </p:cNvSpPr>
          <p:nvPr>
            <p:ph type="title" idx="4294967295"/>
          </p:nvPr>
        </p:nvSpPr>
        <p:spPr>
          <a:xfrm>
            <a:off x="250825" y="476250"/>
            <a:ext cx="8893175" cy="5976938"/>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sz="3200">
              <a:solidFill>
                <a:srgbClr val="000000"/>
              </a:solidFill>
              <a:effectLst/>
              <a:latin typeface="Comic Sans MS" panose="030F0902030302020204" pitchFamily="66" charset="0"/>
            </a:endParaRPr>
          </a:p>
        </p:txBody>
      </p:sp>
      <p:pic>
        <p:nvPicPr>
          <p:cNvPr id="29699" name="Picture 2">
            <a:extLst>
              <a:ext uri="{FF2B5EF4-FFF2-40B4-BE49-F238E27FC236}">
                <a16:creationId xmlns:a16="http://schemas.microsoft.com/office/drawing/2014/main" id="{47D89033-2399-5615-5344-D1D21CFF99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476250"/>
            <a:ext cx="8124825" cy="620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ttangolo 1">
            <a:extLst>
              <a:ext uri="{FF2B5EF4-FFF2-40B4-BE49-F238E27FC236}">
                <a16:creationId xmlns:a16="http://schemas.microsoft.com/office/drawing/2014/main" id="{CC1A07E1-2439-ABA7-B650-378EC139DCD5}"/>
              </a:ext>
            </a:extLst>
          </p:cNvPr>
          <p:cNvSpPr/>
          <p:nvPr/>
        </p:nvSpPr>
        <p:spPr>
          <a:xfrm>
            <a:off x="2627313" y="28575"/>
            <a:ext cx="3889375" cy="4476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t-IT" dirty="0"/>
              <a:t>The </a:t>
            </a:r>
            <a:r>
              <a:rPr lang="it-IT" dirty="0" err="1"/>
              <a:t>organs</a:t>
            </a:r>
            <a:r>
              <a:rPr lang="it-IT" dirty="0"/>
              <a:t> of </a:t>
            </a:r>
            <a:r>
              <a:rPr lang="it-IT" dirty="0" err="1"/>
              <a:t>articulation</a:t>
            </a: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nodePh="1">
                                  <p:stCondLst>
                                    <p:cond delay="0"/>
                                  </p:stCondLst>
                                  <p:endCondLst>
                                    <p:cond evt="begin" delay="0">
                                      <p:tn val="5"/>
                                    </p:cond>
                                  </p:endCondLst>
                                  <p:childTnLst>
                                    <p:set>
                                      <p:cBhvr>
                                        <p:cTn id="6" dur="1" fill="hold">
                                          <p:stCondLst>
                                            <p:cond delay="0"/>
                                          </p:stCondLst>
                                        </p:cTn>
                                        <p:tgtEl>
                                          <p:spTgt spid="5122"/>
                                        </p:tgtEl>
                                        <p:attrNameLst>
                                          <p:attrName>style.visibility</p:attrName>
                                        </p:attrNameLst>
                                      </p:cBhvr>
                                      <p:to>
                                        <p:strVal val="visible"/>
                                      </p:to>
                                    </p:set>
                                    <p:anim calcmode="lin" valueType="num">
                                      <p:cBhvr>
                                        <p:cTn id="7" dur="1000" fill="hold"/>
                                        <p:tgtEl>
                                          <p:spTgt spid="5122"/>
                                        </p:tgtEl>
                                        <p:attrNameLst>
                                          <p:attrName>ppt_w</p:attrName>
                                        </p:attrNameLst>
                                      </p:cBhvr>
                                      <p:tavLst>
                                        <p:tav tm="0">
                                          <p:val>
                                            <p:fltVal val="0"/>
                                          </p:val>
                                        </p:tav>
                                        <p:tav tm="100000">
                                          <p:val>
                                            <p:strVal val="#ppt_w"/>
                                          </p:val>
                                        </p:tav>
                                      </p:tavLst>
                                    </p:anim>
                                    <p:anim calcmode="lin" valueType="num">
                                      <p:cBhvr>
                                        <p:cTn id="8" dur="1000" fill="hold"/>
                                        <p:tgtEl>
                                          <p:spTgt spid="5122"/>
                                        </p:tgtEl>
                                        <p:attrNameLst>
                                          <p:attrName>ppt_h</p:attrName>
                                        </p:attrNameLst>
                                      </p:cBhvr>
                                      <p:tavLst>
                                        <p:tav tm="0">
                                          <p:val>
                                            <p:fltVal val="0"/>
                                          </p:val>
                                        </p:tav>
                                        <p:tav tm="100000">
                                          <p:val>
                                            <p:strVal val="#ppt_h"/>
                                          </p:val>
                                        </p:tav>
                                      </p:tavLst>
                                    </p:anim>
                                    <p:anim calcmode="lin" valueType="num">
                                      <p:cBhvr>
                                        <p:cTn id="9" dur="1000" fill="hold"/>
                                        <p:tgtEl>
                                          <p:spTgt spid="51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122"/>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2" name="DATTIL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Lst>
  </p:timing>
</p:sld>
</file>

<file path=ppt/theme/theme1.xml><?xml version="1.0" encoding="utf-8"?>
<a:theme xmlns:a="http://schemas.openxmlformats.org/drawingml/2006/main" name="Scogliera">
  <a:themeElements>
    <a:clrScheme name="Scogliera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Scogliera">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cogliera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Scogliera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Scogliera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Scogliera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Scogliera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Scogliera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Scogliera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Cliff</Template>
  <TotalTime>782</TotalTime>
  <Words>2334</Words>
  <Application>Microsoft Macintosh PowerPoint</Application>
  <PresentationFormat>Presentazione su schermo (4:3)</PresentationFormat>
  <Paragraphs>145</Paragraphs>
  <Slides>35</Slides>
  <Notes>8</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35</vt:i4>
      </vt:variant>
    </vt:vector>
  </HeadingPairs>
  <TitlesOfParts>
    <vt:vector size="42" baseType="lpstr">
      <vt:lpstr>Verdana</vt:lpstr>
      <vt:lpstr>Arial</vt:lpstr>
      <vt:lpstr>Wingdings</vt:lpstr>
      <vt:lpstr>Times New Roman</vt:lpstr>
      <vt:lpstr>Book Antiqua</vt:lpstr>
      <vt:lpstr>Comic Sans MS</vt:lpstr>
      <vt:lpstr>Scogliera</vt:lpstr>
      <vt:lpstr>            Phonetics and Phonology  The two primary linguistic disciplines concerned with speech sounds:  Phonetics: forms of sounds (how they are produced, heard, etc.)  Phonology: functions of sounds (relates forms and functions)    </vt:lpstr>
      <vt:lpstr>            Phonetics and Phonology  The smallest  unit of Phonology is the phoneme:  the phoneme, which is an abstract idealized unit, has meaning-differentiation function.  The test for these smallest distinct units  is the minimal pair test, e.g. when a difference in sound structure causes a difference in meaning.  Ship [i], sheep [i:].       </vt:lpstr>
      <vt:lpstr>The sounds of English</vt:lpstr>
      <vt:lpstr>The sounds of English</vt:lpstr>
      <vt:lpstr>The sounds of English </vt:lpstr>
      <vt:lpstr> Consonants Sounds made with a certain amount of temporary block of the airflow through the mouth. </vt:lpstr>
      <vt:lpstr>Consonants</vt:lpstr>
      <vt:lpstr>    Semivowels : include bilabial [w] and the palatal [j]. [w] as in why and [j] as in you.   The reason why they are  called semivowels is their manner of articulation: like true vowels, they are produced without a major obstruction, since there is gap in the point of articulation, the airflow can escape freely.   Unlike true vowels, they never form the nucleous of a syllable (week, yellow), and they are usually considered consonant and are called thus semiconsonant.            </vt:lpstr>
      <vt:lpstr>Presentazione standard di PowerPoint</vt:lpstr>
      <vt:lpstr>Factors relevant for the classification of consonants include:  manner of articulation  place of articulation voicing</vt:lpstr>
      <vt:lpstr>Consonants</vt:lpstr>
      <vt:lpstr> manner of articulation: plosives, fricatives, affricates, nasals, laterals (liquids).       </vt:lpstr>
      <vt:lpstr>    Plosives: are made by completely blocking the airflow. There is a compression of air behind obstruction and a subsequently release of the compressed air in the form of ‘explosion’ (hence the term ‘plosive’.)   Place of articulation: bilabial [p] e [b] alveolar [t] e [d] velar [k] e [g]      </vt:lpstr>
      <vt:lpstr>     Velar  plosives:   [k] e [g] are articulated with the back of the tongue against the soft palate. The air is pressed for a short time and then breaks the obstruction with a slight explosion. In the case of [g] the vocal cords are vibrating.    Voiceless velar plosive: [k] voiced velar plosive: [g]         </vt:lpstr>
      <vt:lpstr>    Fricatives: are consonants that are produced by impeding, but not completely blocking the airflow. There are five point of articulation for fricatives in English: labio-dental [f] and [v], interdental [θ] and [ð], alveolar [s] and [z],  palate-alveolar              glottal               </vt:lpstr>
      <vt:lpstr>      Affricates are sounds similar to both plosives and fricatives: The air is trapped for a short time because of a complete obstruction, then the obstruction is released slowly and the friction is heard.  The point of articulation is the palate-alveolar. The voiceless affricate (tS) in chain , whereas [dg] as in jelly  is voiced.  Voiceless   palate-alveolar affricates      ;  Voiced palate-alveolar affricate      ;           </vt:lpstr>
      <vt:lpstr>   manner of articulation:  Nasals are consonants which, like plosives, are produced  by completely blocking the airstream. But there is an important difference: the airflow escapes through the nasal cavity (hence the term nasals) not through the mouth cavity.   There are three points of articulations for the nasal consonants in English: bilabial  [m], alveolar [n], and velar [ŋ]: .            </vt:lpstr>
      <vt:lpstr>The sounds of English</vt:lpstr>
      <vt:lpstr>Presentazione standard di PowerPoint</vt:lpstr>
      <vt:lpstr>Describing vowels</vt:lpstr>
      <vt:lpstr> Classification of vowels vowel quality</vt:lpstr>
      <vt:lpstr>Classification of vowels</vt:lpstr>
      <vt:lpstr>Describing vowels</vt:lpstr>
      <vt:lpstr>Describing vowels </vt:lpstr>
      <vt:lpstr>The sounds of English</vt:lpstr>
      <vt:lpstr>    The International Phonetic Alphabet Enables students and linguists to learn and record the pronunciation of languages accurately, thereby avoiding the confusion of inconsistent, conventional spellings.   One aim of the IPA was to provide a unique symbol for each distinctive sound in a language--that is, every sound, or phoneme, that serves to distinguish one word from another.      </vt:lpstr>
      <vt:lpstr>     Things you need to know: pho 1) Each syllable in English contains a vowel; 2) For breaking words into syllables it is the way you pronounce the words that is important, not the spelling. We focus on the number of vowel sounds not the letters; 3) Sometimes one vowel sound is made up of more then one vowel letter. For example in the word ‘laugh’ the two vowel letters ‘au’ form one sound. The letters ‘au’ make the single vowel sound /a:/ like in ‘car’. The word ‘laugh’ has therefore one syllable because we pronounce only one vowel sound. 4) Beware silent letters, like the words ‘late’ and ‘name’. ‘Late’ and ‘name’have one syllable as we only pronunce one vowel when we say these words. The letter ‘e’  is silent.  5) A diphthong vowel sound makes one syllable. For instance /ei/ makes one syllable in the word ‘rate’.     </vt:lpstr>
      <vt:lpstr>     Exercises: 1)  Say these words out loud and break them into syllables:  look; voice; walking; carpet; carefully; consistent;     </vt:lpstr>
      <vt:lpstr>     Exercises: 1)  Say these words out loud and break them into syllables:  look;  voice; wal.king;  car.pet;  care.fu.lly;  con.sis.tent;     </vt:lpstr>
      <vt:lpstr>     Exercises: 1)  Say these words out loud and break them into syllables:  dog;  meet; nice;  nicer;  project;  table;     </vt:lpstr>
      <vt:lpstr>     Exercises: 1)  Say these words out loud and break them into syllables:  dog;  meet; nice;  ni.cer;  pro.ject;  ta.ble;     </vt:lpstr>
      <vt:lpstr>     Exercises: 1)  Say these words out loud and break them into syllables:  reporter;  radio; adventure;  impossible;  operation;  discovery;     </vt:lpstr>
      <vt:lpstr>     Exercises: 1)  Say these words out loud and break them into syllables:  re.por.ter;  ra.di.o; ad.ven.ture;  im.pos.si.ble;  o.pe.ra.tion;  di.sco.ve.ry;     </vt:lpstr>
      <vt:lpstr>     Exercises: 1)  Say these words out loud and break them into syllables:  congratulations;  qualifications; undeniable;       </vt:lpstr>
      <vt:lpstr>     Exercises: 1)  Say these words out loud and break them into syllables:  con.gra.tu.la.tions;  qua.li.fi.ca.tion; un.de.ni.a.ble;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STRUCTURE OF ENGLISH</dc:title>
  <dc:creator>Maurizio</dc:creator>
  <cp:lastModifiedBy>Luisanna Fodde</cp:lastModifiedBy>
  <cp:revision>47</cp:revision>
  <dcterms:created xsi:type="dcterms:W3CDTF">1998-11-25T14:59:00Z</dcterms:created>
  <dcterms:modified xsi:type="dcterms:W3CDTF">2022-11-23T09:40:55Z</dcterms:modified>
</cp:coreProperties>
</file>