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notesMasterIdLst>
    <p:notesMasterId r:id="rId12"/>
  </p:notesMasterIdLst>
  <p:handoutMasterIdLst>
    <p:handoutMasterId r:id="rId13"/>
  </p:handoutMasterIdLst>
  <p:sldIdLst>
    <p:sldId id="257" r:id="rId2"/>
    <p:sldId id="259" r:id="rId3"/>
    <p:sldId id="265" r:id="rId4"/>
    <p:sldId id="260" r:id="rId5"/>
    <p:sldId id="261" r:id="rId6"/>
    <p:sldId id="266" r:id="rId7"/>
    <p:sldId id="262" r:id="rId8"/>
    <p:sldId id="263" r:id="rId9"/>
    <p:sldId id="267" r:id="rId10"/>
    <p:sldId id="264" r:id="rId11"/>
  </p:sldIdLst>
  <p:sldSz cx="12192000" cy="6858000"/>
  <p:notesSz cx="6858000" cy="9144000"/>
  <p:defaultTextStyle>
    <a:defPPr rtl="0">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FDE127-AC22-4914-A3E6-BB6B3D04BE3D}" v="51" dt="2020-11-16T18:28:22.4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notesViewPr>
    <p:cSldViewPr snapToGrid="0">
      <p:cViewPr varScale="1">
        <p:scale>
          <a:sx n="120" d="100"/>
          <a:sy n="120" d="100"/>
        </p:scale>
        <p:origin x="504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ian Fenu" userId="03affc48f551eb3c" providerId="LiveId" clId="{8FFDE127-AC22-4914-A3E6-BB6B3D04BE3D}"/>
    <pc:docChg chg="custSel addSld delSld modSld">
      <pc:chgData name="Cristian Fenu" userId="03affc48f551eb3c" providerId="LiveId" clId="{8FFDE127-AC22-4914-A3E6-BB6B3D04BE3D}" dt="2020-11-16T18:28:22.491" v="1776"/>
      <pc:docMkLst>
        <pc:docMk/>
      </pc:docMkLst>
      <pc:sldChg chg="modTransition">
        <pc:chgData name="Cristian Fenu" userId="03affc48f551eb3c" providerId="LiveId" clId="{8FFDE127-AC22-4914-A3E6-BB6B3D04BE3D}" dt="2020-11-16T18:28:22.491" v="1776"/>
        <pc:sldMkLst>
          <pc:docMk/>
          <pc:sldMk cId="4043737824" sldId="257"/>
        </pc:sldMkLst>
      </pc:sldChg>
      <pc:sldChg chg="delSp modSp del">
        <pc:chgData name="Cristian Fenu" userId="03affc48f551eb3c" providerId="LiveId" clId="{8FFDE127-AC22-4914-A3E6-BB6B3D04BE3D}" dt="2020-11-15T09:48:47.961" v="60" actId="2696"/>
        <pc:sldMkLst>
          <pc:docMk/>
          <pc:sldMk cId="1258836533" sldId="258"/>
        </pc:sldMkLst>
        <pc:spChg chg="del">
          <ac:chgData name="Cristian Fenu" userId="03affc48f551eb3c" providerId="LiveId" clId="{8FFDE127-AC22-4914-A3E6-BB6B3D04BE3D}" dt="2020-11-15T09:44:30.184" v="0"/>
          <ac:spMkLst>
            <pc:docMk/>
            <pc:sldMk cId="1258836533" sldId="258"/>
            <ac:spMk id="2" creationId="{36981CDF-BBDC-4A55-AC76-D4E4574B0D11}"/>
          </ac:spMkLst>
        </pc:spChg>
        <pc:spChg chg="mod">
          <ac:chgData name="Cristian Fenu" userId="03affc48f551eb3c" providerId="LiveId" clId="{8FFDE127-AC22-4914-A3E6-BB6B3D04BE3D}" dt="2020-11-15T09:46:23.031" v="59" actId="20577"/>
          <ac:spMkLst>
            <pc:docMk/>
            <pc:sldMk cId="1258836533" sldId="258"/>
            <ac:spMk id="3" creationId="{95471F30-7BE0-4D66-A41C-183D5BAF0A4A}"/>
          </ac:spMkLst>
        </pc:spChg>
      </pc:sldChg>
      <pc:sldChg chg="modSp modTransition">
        <pc:chgData name="Cristian Fenu" userId="03affc48f551eb3c" providerId="LiveId" clId="{8FFDE127-AC22-4914-A3E6-BB6B3D04BE3D}" dt="2020-11-16T18:27:45.657" v="1767"/>
        <pc:sldMkLst>
          <pc:docMk/>
          <pc:sldMk cId="2083081693" sldId="259"/>
        </pc:sldMkLst>
        <pc:spChg chg="mod">
          <ac:chgData name="Cristian Fenu" userId="03affc48f551eb3c" providerId="LiveId" clId="{8FFDE127-AC22-4914-A3E6-BB6B3D04BE3D}" dt="2020-11-16T16:30:53.592" v="495" actId="113"/>
          <ac:spMkLst>
            <pc:docMk/>
            <pc:sldMk cId="2083081693" sldId="259"/>
            <ac:spMk id="2" creationId="{780906CF-0E91-455F-8C37-7C915A543482}"/>
          </ac:spMkLst>
        </pc:spChg>
        <pc:spChg chg="mod">
          <ac:chgData name="Cristian Fenu" userId="03affc48f551eb3c" providerId="LiveId" clId="{8FFDE127-AC22-4914-A3E6-BB6B3D04BE3D}" dt="2020-11-16T16:27:02.160" v="270" actId="20577"/>
          <ac:spMkLst>
            <pc:docMk/>
            <pc:sldMk cId="2083081693" sldId="259"/>
            <ac:spMk id="3" creationId="{B0D43C6A-705E-49DC-B0BD-985AB68F485E}"/>
          </ac:spMkLst>
        </pc:spChg>
      </pc:sldChg>
      <pc:sldChg chg="modSp modTransition">
        <pc:chgData name="Cristian Fenu" userId="03affc48f551eb3c" providerId="LiveId" clId="{8FFDE127-AC22-4914-A3E6-BB6B3D04BE3D}" dt="2020-11-16T18:27:49.882" v="1768"/>
        <pc:sldMkLst>
          <pc:docMk/>
          <pc:sldMk cId="983724754" sldId="260"/>
        </pc:sldMkLst>
        <pc:spChg chg="mod">
          <ac:chgData name="Cristian Fenu" userId="03affc48f551eb3c" providerId="LiveId" clId="{8FFDE127-AC22-4914-A3E6-BB6B3D04BE3D}" dt="2020-11-16T16:31:18.990" v="499"/>
          <ac:spMkLst>
            <pc:docMk/>
            <pc:sldMk cId="983724754" sldId="260"/>
            <ac:spMk id="2" creationId="{7013CCE0-339F-4828-AF03-02C3AF6160C9}"/>
          </ac:spMkLst>
        </pc:spChg>
        <pc:spChg chg="mod">
          <ac:chgData name="Cristian Fenu" userId="03affc48f551eb3c" providerId="LiveId" clId="{8FFDE127-AC22-4914-A3E6-BB6B3D04BE3D}" dt="2020-11-16T16:44:24.930" v="673" actId="115"/>
          <ac:spMkLst>
            <pc:docMk/>
            <pc:sldMk cId="983724754" sldId="260"/>
            <ac:spMk id="3" creationId="{238BD4FD-D352-43CA-A88E-6BDBDA0C43AD}"/>
          </ac:spMkLst>
        </pc:spChg>
      </pc:sldChg>
      <pc:sldChg chg="modSp modTransition">
        <pc:chgData name="Cristian Fenu" userId="03affc48f551eb3c" providerId="LiveId" clId="{8FFDE127-AC22-4914-A3E6-BB6B3D04BE3D}" dt="2020-11-16T18:27:52.604" v="1769"/>
        <pc:sldMkLst>
          <pc:docMk/>
          <pc:sldMk cId="2550469916" sldId="261"/>
        </pc:sldMkLst>
        <pc:spChg chg="mod">
          <ac:chgData name="Cristian Fenu" userId="03affc48f551eb3c" providerId="LiveId" clId="{8FFDE127-AC22-4914-A3E6-BB6B3D04BE3D}" dt="2020-11-16T16:31:07.923" v="498"/>
          <ac:spMkLst>
            <pc:docMk/>
            <pc:sldMk cId="2550469916" sldId="261"/>
            <ac:spMk id="2" creationId="{87B82BC7-E1D2-4C38-888D-5C53764A98BC}"/>
          </ac:spMkLst>
        </pc:spChg>
        <pc:spChg chg="mod">
          <ac:chgData name="Cristian Fenu" userId="03affc48f551eb3c" providerId="LiveId" clId="{8FFDE127-AC22-4914-A3E6-BB6B3D04BE3D}" dt="2020-11-16T16:59:36.812" v="906" actId="20577"/>
          <ac:spMkLst>
            <pc:docMk/>
            <pc:sldMk cId="2550469916" sldId="261"/>
            <ac:spMk id="3" creationId="{96FA52B8-D437-487C-BFC1-CF0A119F234D}"/>
          </ac:spMkLst>
        </pc:spChg>
      </pc:sldChg>
      <pc:sldChg chg="modSp add modTransition">
        <pc:chgData name="Cristian Fenu" userId="03affc48f551eb3c" providerId="LiveId" clId="{8FFDE127-AC22-4914-A3E6-BB6B3D04BE3D}" dt="2020-11-16T18:28:00.079" v="1771"/>
        <pc:sldMkLst>
          <pc:docMk/>
          <pc:sldMk cId="2701955472" sldId="262"/>
        </pc:sldMkLst>
        <pc:spChg chg="mod">
          <ac:chgData name="Cristian Fenu" userId="03affc48f551eb3c" providerId="LiveId" clId="{8FFDE127-AC22-4914-A3E6-BB6B3D04BE3D}" dt="2020-11-16T17:50:20.026" v="1260" actId="1076"/>
          <ac:spMkLst>
            <pc:docMk/>
            <pc:sldMk cId="2701955472" sldId="262"/>
            <ac:spMk id="2" creationId="{804B6F87-AD1A-456A-80EE-775C9634833E}"/>
          </ac:spMkLst>
        </pc:spChg>
        <pc:spChg chg="mod">
          <ac:chgData name="Cristian Fenu" userId="03affc48f551eb3c" providerId="LiveId" clId="{8FFDE127-AC22-4914-A3E6-BB6B3D04BE3D}" dt="2020-11-16T17:50:46.009" v="1264" actId="14100"/>
          <ac:spMkLst>
            <pc:docMk/>
            <pc:sldMk cId="2701955472" sldId="262"/>
            <ac:spMk id="3" creationId="{C097185E-96E2-4925-B779-83620F9B9F22}"/>
          </ac:spMkLst>
        </pc:spChg>
      </pc:sldChg>
      <pc:sldChg chg="delSp modSp add modTransition">
        <pc:chgData name="Cristian Fenu" userId="03affc48f551eb3c" providerId="LiveId" clId="{8FFDE127-AC22-4914-A3E6-BB6B3D04BE3D}" dt="2020-11-16T18:28:03.328" v="1772"/>
        <pc:sldMkLst>
          <pc:docMk/>
          <pc:sldMk cId="3687481802" sldId="263"/>
        </pc:sldMkLst>
        <pc:spChg chg="mod">
          <ac:chgData name="Cristian Fenu" userId="03affc48f551eb3c" providerId="LiveId" clId="{8FFDE127-AC22-4914-A3E6-BB6B3D04BE3D}" dt="2020-11-16T17:58:27.956" v="1444" actId="20577"/>
          <ac:spMkLst>
            <pc:docMk/>
            <pc:sldMk cId="3687481802" sldId="263"/>
            <ac:spMk id="2" creationId="{738BF5FB-0BCC-49D4-A935-463B91354589}"/>
          </ac:spMkLst>
        </pc:spChg>
        <pc:spChg chg="mod">
          <ac:chgData name="Cristian Fenu" userId="03affc48f551eb3c" providerId="LiveId" clId="{8FFDE127-AC22-4914-A3E6-BB6B3D04BE3D}" dt="2020-11-16T18:00:55.043" v="1589" actId="114"/>
          <ac:spMkLst>
            <pc:docMk/>
            <pc:sldMk cId="3687481802" sldId="263"/>
            <ac:spMk id="3" creationId="{C1C5B083-80CF-41E3-9F4F-73862167CB76}"/>
          </ac:spMkLst>
        </pc:spChg>
        <pc:spChg chg="del">
          <ac:chgData name="Cristian Fenu" userId="03affc48f551eb3c" providerId="LiveId" clId="{8FFDE127-AC22-4914-A3E6-BB6B3D04BE3D}" dt="2020-11-16T18:01:11.122" v="1590"/>
          <ac:spMkLst>
            <pc:docMk/>
            <pc:sldMk cId="3687481802" sldId="263"/>
            <ac:spMk id="5" creationId="{87185ED6-B772-4D34-A2E7-9E7D81BB2D91}"/>
          </ac:spMkLst>
        </pc:spChg>
      </pc:sldChg>
      <pc:sldChg chg="modSp add modTransition">
        <pc:chgData name="Cristian Fenu" userId="03affc48f551eb3c" providerId="LiveId" clId="{8FFDE127-AC22-4914-A3E6-BB6B3D04BE3D}" dt="2020-11-16T18:28:11.048" v="1774"/>
        <pc:sldMkLst>
          <pc:docMk/>
          <pc:sldMk cId="3295057321" sldId="264"/>
        </pc:sldMkLst>
        <pc:spChg chg="mod">
          <ac:chgData name="Cristian Fenu" userId="03affc48f551eb3c" providerId="LiveId" clId="{8FFDE127-AC22-4914-A3E6-BB6B3D04BE3D}" dt="2020-11-16T16:31:55.592" v="508"/>
          <ac:spMkLst>
            <pc:docMk/>
            <pc:sldMk cId="3295057321" sldId="264"/>
            <ac:spMk id="2" creationId="{0F227C3B-DDF0-49BC-A5C3-3386ED4C60E6}"/>
          </ac:spMkLst>
        </pc:spChg>
        <pc:spChg chg="mod">
          <ac:chgData name="Cristian Fenu" userId="03affc48f551eb3c" providerId="LiveId" clId="{8FFDE127-AC22-4914-A3E6-BB6B3D04BE3D}" dt="2020-11-16T18:22:37.540" v="1763" actId="12"/>
          <ac:spMkLst>
            <pc:docMk/>
            <pc:sldMk cId="3295057321" sldId="264"/>
            <ac:spMk id="3" creationId="{9B611722-4635-4CC1-A9B8-B70815C1D866}"/>
          </ac:spMkLst>
        </pc:spChg>
      </pc:sldChg>
      <pc:sldChg chg="modSp add modTransition">
        <pc:chgData name="Cristian Fenu" userId="03affc48f551eb3c" providerId="LiveId" clId="{8FFDE127-AC22-4914-A3E6-BB6B3D04BE3D}" dt="2020-11-16T18:27:39.672" v="1766"/>
        <pc:sldMkLst>
          <pc:docMk/>
          <pc:sldMk cId="1864846990" sldId="265"/>
        </pc:sldMkLst>
        <pc:spChg chg="mod">
          <ac:chgData name="Cristian Fenu" userId="03affc48f551eb3c" providerId="LiveId" clId="{8FFDE127-AC22-4914-A3E6-BB6B3D04BE3D}" dt="2020-11-16T16:37:37.194" v="528"/>
          <ac:spMkLst>
            <pc:docMk/>
            <pc:sldMk cId="1864846990" sldId="265"/>
            <ac:spMk id="2" creationId="{906F4453-7DC5-4E73-A589-9FA627B1396C}"/>
          </ac:spMkLst>
        </pc:spChg>
        <pc:spChg chg="mod">
          <ac:chgData name="Cristian Fenu" userId="03affc48f551eb3c" providerId="LiveId" clId="{8FFDE127-AC22-4914-A3E6-BB6B3D04BE3D}" dt="2020-11-16T16:41:04.176" v="568" actId="115"/>
          <ac:spMkLst>
            <pc:docMk/>
            <pc:sldMk cId="1864846990" sldId="265"/>
            <ac:spMk id="3" creationId="{1A53F470-E78E-4740-8056-35BA39BBBBAE}"/>
          </ac:spMkLst>
        </pc:spChg>
      </pc:sldChg>
      <pc:sldChg chg="delSp modSp add modTransition">
        <pc:chgData name="Cristian Fenu" userId="03affc48f551eb3c" providerId="LiveId" clId="{8FFDE127-AC22-4914-A3E6-BB6B3D04BE3D}" dt="2020-11-16T18:27:57.538" v="1770"/>
        <pc:sldMkLst>
          <pc:docMk/>
          <pc:sldMk cId="1103107131" sldId="266"/>
        </pc:sldMkLst>
        <pc:spChg chg="del">
          <ac:chgData name="Cristian Fenu" userId="03affc48f551eb3c" providerId="LiveId" clId="{8FFDE127-AC22-4914-A3E6-BB6B3D04BE3D}" dt="2020-11-16T16:59:55.073" v="908"/>
          <ac:spMkLst>
            <pc:docMk/>
            <pc:sldMk cId="1103107131" sldId="266"/>
            <ac:spMk id="2" creationId="{1BC2865D-2778-4B98-B7FE-8BA6F9A996E3}"/>
          </ac:spMkLst>
        </pc:spChg>
        <pc:spChg chg="mod">
          <ac:chgData name="Cristian Fenu" userId="03affc48f551eb3c" providerId="LiveId" clId="{8FFDE127-AC22-4914-A3E6-BB6B3D04BE3D}" dt="2020-11-16T17:09:01.083" v="1077" actId="20577"/>
          <ac:spMkLst>
            <pc:docMk/>
            <pc:sldMk cId="1103107131" sldId="266"/>
            <ac:spMk id="3" creationId="{1D624B41-DF6B-4A4A-8EE3-220AF0483E68}"/>
          </ac:spMkLst>
        </pc:spChg>
      </pc:sldChg>
      <pc:sldChg chg="delSp modSp add modTransition">
        <pc:chgData name="Cristian Fenu" userId="03affc48f551eb3c" providerId="LiveId" clId="{8FFDE127-AC22-4914-A3E6-BB6B3D04BE3D}" dt="2020-11-16T18:28:07.121" v="1773"/>
        <pc:sldMkLst>
          <pc:docMk/>
          <pc:sldMk cId="1479008238" sldId="267"/>
        </pc:sldMkLst>
        <pc:spChg chg="del">
          <ac:chgData name="Cristian Fenu" userId="03affc48f551eb3c" providerId="LiveId" clId="{8FFDE127-AC22-4914-A3E6-BB6B3D04BE3D}" dt="2020-11-16T18:01:21.396" v="1592"/>
          <ac:spMkLst>
            <pc:docMk/>
            <pc:sldMk cId="1479008238" sldId="267"/>
            <ac:spMk id="2" creationId="{A01EF78A-85D0-42EB-B0D7-15510DD4F634}"/>
          </ac:spMkLst>
        </pc:spChg>
        <pc:spChg chg="mod">
          <ac:chgData name="Cristian Fenu" userId="03affc48f551eb3c" providerId="LiveId" clId="{8FFDE127-AC22-4914-A3E6-BB6B3D04BE3D}" dt="2020-11-16T18:09:38.696" v="1687" actId="20577"/>
          <ac:spMkLst>
            <pc:docMk/>
            <pc:sldMk cId="1479008238" sldId="267"/>
            <ac:spMk id="3" creationId="{3342A113-DF13-48A8-A27E-B1CEF53977A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E7626282-83BE-4B14-AA1D-E9A716F8FEB8}" type="datetime1">
              <a:rPr lang="it-IT" smtClean="0"/>
              <a:t>19/11/2020</a:t>
            </a:fld>
            <a:endParaRPr lang="en-US" dirty="0"/>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D92CB86-0DB9-4A70-B1CF-B23508471F6B}" type="slidenum">
              <a:rPr lang="en-US" smtClean="0"/>
              <a:t>‹N›</a:t>
            </a:fld>
            <a:endParaRPr lang="en-US"/>
          </a:p>
        </p:txBody>
      </p:sp>
    </p:spTree>
    <p:extLst>
      <p:ext uri="{BB962C8B-B14F-4D97-AF65-F5344CB8AC3E}">
        <p14:creationId xmlns:p14="http://schemas.microsoft.com/office/powerpoint/2010/main" val="66355764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23FCBA3-AE69-44D9-84A9-153F3F9E2987}" type="datetime1">
              <a:rPr lang="it-IT" smtClean="0"/>
              <a:t>19/11/2020</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it"/>
              <a:t>Fare clic per modificare gli stili del testo dello schema</a:t>
            </a:r>
            <a:endParaRPr lang="en-US"/>
          </a:p>
          <a:p>
            <a:pPr lvl="1" rtl="0"/>
            <a:r>
              <a:rPr lang="it"/>
              <a:t>Secondo livello</a:t>
            </a:r>
          </a:p>
          <a:p>
            <a:pPr lvl="2" rtl="0"/>
            <a:r>
              <a:rPr lang="it"/>
              <a:t>Terzo livello</a:t>
            </a:r>
          </a:p>
          <a:p>
            <a:pPr lvl="3" rtl="0"/>
            <a:r>
              <a:rPr lang="it"/>
              <a:t>Quarto livello</a:t>
            </a:r>
          </a:p>
          <a:p>
            <a:pPr lvl="4" rtl="0"/>
            <a:r>
              <a:rPr lang="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2B151B-D7D1-48E5-8230-5AADBC794F88}" type="slidenum">
              <a:rPr lang="en-US" smtClean="0"/>
              <a:t>‹N›</a:t>
            </a:fld>
            <a:endParaRPr lang="en-US"/>
          </a:p>
        </p:txBody>
      </p:sp>
    </p:spTree>
    <p:extLst>
      <p:ext uri="{BB962C8B-B14F-4D97-AF65-F5344CB8AC3E}">
        <p14:creationId xmlns:p14="http://schemas.microsoft.com/office/powerpoint/2010/main" val="313859278"/>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olo 1"/>
          <p:cNvSpPr>
            <a:spLocks noGrp="1"/>
          </p:cNvSpPr>
          <p:nvPr>
            <p:ph type="ctrTitle"/>
          </p:nvPr>
        </p:nvSpPr>
        <p:spPr>
          <a:xfrm>
            <a:off x="1097280" y="758952"/>
            <a:ext cx="10058400" cy="3566160"/>
          </a:xfrm>
        </p:spPr>
        <p:txBody>
          <a:bodyPr rtlCol="0" anchor="b">
            <a:normAutofit/>
          </a:bodyPr>
          <a:lstStyle>
            <a:lvl1pPr algn="l">
              <a:lnSpc>
                <a:spcPct val="90000"/>
              </a:lnSpc>
              <a:defRPr sz="7600" spc="-50" baseline="0">
                <a:solidFill>
                  <a:schemeClr val="tx1">
                    <a:lumMod val="85000"/>
                    <a:lumOff val="15000"/>
                  </a:schemeClr>
                </a:solidFill>
              </a:defRPr>
            </a:lvl1pPr>
          </a:lstStyle>
          <a:p>
            <a:pPr rtl="0"/>
            <a:r>
              <a:rPr lang="it-IT"/>
              <a:t>Fare clic per modificare lo stile del titolo dello schema</a:t>
            </a:r>
            <a:endParaRPr lang="en-US" dirty="0"/>
          </a:p>
        </p:txBody>
      </p:sp>
      <p:sp>
        <p:nvSpPr>
          <p:cNvPr id="3" name="Sottotitolo 2"/>
          <p:cNvSpPr>
            <a:spLocks noGrp="1"/>
          </p:cNvSpPr>
          <p:nvPr>
            <p:ph type="subTitle" idx="1"/>
          </p:nvPr>
        </p:nvSpPr>
        <p:spPr>
          <a:xfrm>
            <a:off x="1100051" y="4645152"/>
            <a:ext cx="10058400" cy="1143000"/>
          </a:xfrm>
        </p:spPr>
        <p:txBody>
          <a:bodyPr lIns="91440" rIns="91440" rtlCol="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it-IT"/>
              <a:t>Fare clic per modificare lo stile del sottotitolo dello schema</a:t>
            </a:r>
            <a:endParaRPr lang="en-US" dirty="0"/>
          </a:p>
        </p:txBody>
      </p:sp>
      <p:cxnSp>
        <p:nvCxnSpPr>
          <p:cNvPr id="9" name="Connettore diritto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Segnaposto data 3">
            <a:extLst>
              <a:ext uri="{FF2B5EF4-FFF2-40B4-BE49-F238E27FC236}">
                <a16:creationId xmlns:a16="http://schemas.microsoft.com/office/drawing/2014/main" id="{9925CCF1-92C0-4AF3-BFAF-4921631915AB}"/>
              </a:ext>
            </a:extLst>
          </p:cNvPr>
          <p:cNvSpPr>
            <a:spLocks noGrp="1"/>
          </p:cNvSpPr>
          <p:nvPr>
            <p:ph type="dt" sz="half" idx="10"/>
          </p:nvPr>
        </p:nvSpPr>
        <p:spPr/>
        <p:txBody>
          <a:bodyPr rtlCol="0"/>
          <a:lstStyle/>
          <a:p>
            <a:pPr rtl="0"/>
            <a:fld id="{3F2AEA12-A884-495F-8D96-E2791E451670}" type="datetime1">
              <a:rPr lang="it-IT" smtClean="0"/>
              <a:t>19/11/2020</a:t>
            </a:fld>
            <a:endParaRPr lang="en-US" dirty="0"/>
          </a:p>
        </p:txBody>
      </p:sp>
      <p:sp>
        <p:nvSpPr>
          <p:cNvPr id="5" name="Segnaposto piè di pagina 4">
            <a:extLst>
              <a:ext uri="{FF2B5EF4-FFF2-40B4-BE49-F238E27FC236}">
                <a16:creationId xmlns:a16="http://schemas.microsoft.com/office/drawing/2014/main" id="{051A78A9-3DFF-4937-A9F2-5D8CF495F367}"/>
              </a:ext>
            </a:extLst>
          </p:cNvPr>
          <p:cNvSpPr>
            <a:spLocks noGrp="1"/>
          </p:cNvSpPr>
          <p:nvPr>
            <p:ph type="ftr" sz="quarter" idx="11"/>
          </p:nvPr>
        </p:nvSpPr>
        <p:spPr/>
        <p:txBody>
          <a:bodyPr rtlCol="0"/>
          <a:lstStyle/>
          <a:p>
            <a:pPr rtl="0"/>
            <a:endParaRPr lang="en-US" dirty="0"/>
          </a:p>
        </p:txBody>
      </p:sp>
      <p:sp>
        <p:nvSpPr>
          <p:cNvPr id="6" name="Segnaposto numero diapositiva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rtlCol="0"/>
          <a:lstStyle>
            <a:lvl1pPr>
              <a:defRPr/>
            </a:lvl1pPr>
          </a:lstStyle>
          <a:p>
            <a:pPr rtl="0"/>
            <a:r>
              <a:rPr lang="it" dirty="0"/>
              <a:t>Fare clic per modificare lo stile del titolo dello schema</a:t>
            </a:r>
            <a:endParaRPr lang="en-US" dirty="0"/>
          </a:p>
        </p:txBody>
      </p:sp>
      <p:sp>
        <p:nvSpPr>
          <p:cNvPr id="3" name="Segnaposto testo verticale 2"/>
          <p:cNvSpPr>
            <a:spLocks noGrp="1"/>
          </p:cNvSpPr>
          <p:nvPr>
            <p:ph type="body" orient="vert" idx="1"/>
          </p:nvPr>
        </p:nvSpPr>
        <p:spPr/>
        <p:txBody>
          <a:bodyPr vert="eaVert" lIns="45720" tIns="0" rIns="45720" bIns="0"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7" name="Segnaposto data 6">
            <a:extLst>
              <a:ext uri="{FF2B5EF4-FFF2-40B4-BE49-F238E27FC236}">
                <a16:creationId xmlns:a16="http://schemas.microsoft.com/office/drawing/2014/main" id="{7D5506EE-1026-4F35-9ACC-BD05BE0F9B36}"/>
              </a:ext>
            </a:extLst>
          </p:cNvPr>
          <p:cNvSpPr>
            <a:spLocks noGrp="1"/>
          </p:cNvSpPr>
          <p:nvPr>
            <p:ph type="dt" sz="half" idx="10"/>
          </p:nvPr>
        </p:nvSpPr>
        <p:spPr/>
        <p:txBody>
          <a:bodyPr rtlCol="0"/>
          <a:lstStyle/>
          <a:p>
            <a:pPr rtl="0"/>
            <a:fld id="{EB574AD5-D417-4FAA-8969-2C3D2D990862}" type="datetime1">
              <a:rPr lang="it-IT" smtClean="0"/>
              <a:t>19/11/2020</a:t>
            </a:fld>
            <a:endParaRPr lang="en-US" dirty="0"/>
          </a:p>
        </p:txBody>
      </p:sp>
      <p:sp>
        <p:nvSpPr>
          <p:cNvPr id="8" name="Segnaposto piè di pagina 7">
            <a:extLst>
              <a:ext uri="{FF2B5EF4-FFF2-40B4-BE49-F238E27FC236}">
                <a16:creationId xmlns:a16="http://schemas.microsoft.com/office/drawing/2014/main" id="{B7696E5F-8D95-4450-AE52-5438E6EDE2BF}"/>
              </a:ext>
            </a:extLst>
          </p:cNvPr>
          <p:cNvSpPr>
            <a:spLocks noGrp="1"/>
          </p:cNvSpPr>
          <p:nvPr>
            <p:ph type="ftr" sz="quarter" idx="11"/>
          </p:nvPr>
        </p:nvSpPr>
        <p:spPr/>
        <p:txBody>
          <a:bodyPr rtlCol="0"/>
          <a:lstStyle/>
          <a:p>
            <a:pPr rtl="0"/>
            <a:endParaRPr lang="en-US" dirty="0"/>
          </a:p>
        </p:txBody>
      </p:sp>
      <p:sp>
        <p:nvSpPr>
          <p:cNvPr id="9" name="Segnaposto numero diapositiva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olo verticale e testo">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olo verticale 1"/>
          <p:cNvSpPr>
            <a:spLocks noGrp="1"/>
          </p:cNvSpPr>
          <p:nvPr>
            <p:ph type="title" orient="vert"/>
          </p:nvPr>
        </p:nvSpPr>
        <p:spPr>
          <a:xfrm>
            <a:off x="8724900" y="412302"/>
            <a:ext cx="2628900" cy="5759898"/>
          </a:xfrm>
        </p:spPr>
        <p:txBody>
          <a:bodyPr vert="eaVert" rtlCol="0"/>
          <a:lstStyle/>
          <a:p>
            <a:pPr rtl="0"/>
            <a:r>
              <a:rPr lang="it-IT"/>
              <a:t>Fare clic per modificare lo stile del titolo dello schema</a:t>
            </a:r>
            <a:endParaRPr lang="en-US" dirty="0"/>
          </a:p>
        </p:txBody>
      </p:sp>
      <p:sp>
        <p:nvSpPr>
          <p:cNvPr id="3" name="Segnaposto testo verticale 2"/>
          <p:cNvSpPr>
            <a:spLocks noGrp="1"/>
          </p:cNvSpPr>
          <p:nvPr>
            <p:ph type="body" orient="vert" idx="1"/>
          </p:nvPr>
        </p:nvSpPr>
        <p:spPr>
          <a:xfrm>
            <a:off x="838200" y="412302"/>
            <a:ext cx="7734300" cy="5759898"/>
          </a:xfrm>
        </p:spPr>
        <p:txBody>
          <a:bodyPr vert="eaVert" lIns="45720" tIns="0" rIns="45720" bIns="0"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7" name="Segnaposto data 6">
            <a:extLst>
              <a:ext uri="{FF2B5EF4-FFF2-40B4-BE49-F238E27FC236}">
                <a16:creationId xmlns:a16="http://schemas.microsoft.com/office/drawing/2014/main" id="{AF33D6B0-F070-45C4-A472-19F432BE3932}"/>
              </a:ext>
            </a:extLst>
          </p:cNvPr>
          <p:cNvSpPr>
            <a:spLocks noGrp="1"/>
          </p:cNvSpPr>
          <p:nvPr>
            <p:ph type="dt" sz="half" idx="10"/>
          </p:nvPr>
        </p:nvSpPr>
        <p:spPr/>
        <p:txBody>
          <a:bodyPr rtlCol="0"/>
          <a:lstStyle/>
          <a:p>
            <a:pPr rtl="0"/>
            <a:fld id="{53234F22-96F1-43C5-9A84-5011A5FFAE38}" type="datetime1">
              <a:rPr lang="it-IT" smtClean="0"/>
              <a:t>19/11/2020</a:t>
            </a:fld>
            <a:endParaRPr lang="en-US" dirty="0"/>
          </a:p>
        </p:txBody>
      </p:sp>
      <p:sp>
        <p:nvSpPr>
          <p:cNvPr id="8" name="Segnaposto piè di pagina 7">
            <a:extLst>
              <a:ext uri="{FF2B5EF4-FFF2-40B4-BE49-F238E27FC236}">
                <a16:creationId xmlns:a16="http://schemas.microsoft.com/office/drawing/2014/main" id="{9975399F-DAB2-410D-967F-ED17E6F796E7}"/>
              </a:ext>
            </a:extLst>
          </p:cNvPr>
          <p:cNvSpPr>
            <a:spLocks noGrp="1"/>
          </p:cNvSpPr>
          <p:nvPr>
            <p:ph type="ftr" sz="quarter" idx="11"/>
          </p:nvPr>
        </p:nvSpPr>
        <p:spPr/>
        <p:txBody>
          <a:bodyPr rtlCol="0"/>
          <a:lstStyle/>
          <a:p>
            <a:pPr rtl="0"/>
            <a:endParaRPr lang="en-US" dirty="0"/>
          </a:p>
        </p:txBody>
      </p:sp>
      <p:sp>
        <p:nvSpPr>
          <p:cNvPr id="10" name="Segnaposto numero diapositiva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rtlCol="0"/>
          <a:lstStyle>
            <a:lvl1pPr>
              <a:defRPr/>
            </a:lvl1pPr>
          </a:lstStyle>
          <a:p>
            <a:pPr rtl="0"/>
            <a:r>
              <a:rPr lang="it" dirty="0"/>
              <a:t>Fare clic per modificare lo stile del titolo dello schema</a:t>
            </a:r>
            <a:endParaRPr lang="en-US" dirty="0"/>
          </a:p>
        </p:txBody>
      </p:sp>
      <p:sp>
        <p:nvSpPr>
          <p:cNvPr id="3" name="Segnaposto contenuto 2"/>
          <p:cNvSpPr>
            <a:spLocks noGrp="1"/>
          </p:cNvSpPr>
          <p:nvPr>
            <p:ph idx="1"/>
          </p:nvPr>
        </p:nvSpPr>
        <p:spPr/>
        <p:txBody>
          <a:bodyPr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7" name="Segnaposto data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925069C4-336E-40F0-85A2-25D6F0A25D32}" type="datetime1">
              <a:rPr lang="it-IT" smtClean="0"/>
              <a:t>19/11/2020</a:t>
            </a:fld>
            <a:endParaRPr lang="en-US" dirty="0"/>
          </a:p>
        </p:txBody>
      </p:sp>
      <p:sp>
        <p:nvSpPr>
          <p:cNvPr id="8" name="Segnaposto piè di pagina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endParaRPr lang="en-US" dirty="0"/>
          </a:p>
        </p:txBody>
      </p:sp>
      <p:sp>
        <p:nvSpPr>
          <p:cNvPr id="9" name="Segnaposto numero diapositiva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Pr>
        <a:solidFill>
          <a:schemeClr val="bg1"/>
        </a:solidFill>
        <a:effectLst/>
      </p:bgPr>
    </p:bg>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olo 1"/>
          <p:cNvSpPr>
            <a:spLocks noGrp="1"/>
          </p:cNvSpPr>
          <p:nvPr>
            <p:ph type="title"/>
          </p:nvPr>
        </p:nvSpPr>
        <p:spPr>
          <a:xfrm>
            <a:off x="1097280" y="758952"/>
            <a:ext cx="10058400" cy="3566160"/>
          </a:xfrm>
        </p:spPr>
        <p:txBody>
          <a:bodyPr rtlCol="0" anchor="b" anchorCtr="0">
            <a:normAutofit/>
          </a:bodyPr>
          <a:lstStyle>
            <a:lvl1pPr>
              <a:lnSpc>
                <a:spcPct val="90000"/>
              </a:lnSpc>
              <a:defRPr sz="7600" b="0">
                <a:solidFill>
                  <a:schemeClr val="tx1">
                    <a:lumMod val="85000"/>
                    <a:lumOff val="15000"/>
                  </a:schemeClr>
                </a:solidFill>
              </a:defRPr>
            </a:lvl1pPr>
          </a:lstStyle>
          <a:p>
            <a:pPr rtl="0"/>
            <a:r>
              <a:rPr lang="it-IT"/>
              <a:t>Fare clic per modificare lo stile del titolo dello schema</a:t>
            </a:r>
            <a:endParaRPr lang="en-US" dirty="0"/>
          </a:p>
        </p:txBody>
      </p:sp>
      <p:sp>
        <p:nvSpPr>
          <p:cNvPr id="3" name="Segnaposto testo 2"/>
          <p:cNvSpPr>
            <a:spLocks noGrp="1"/>
          </p:cNvSpPr>
          <p:nvPr>
            <p:ph type="body" idx="1"/>
          </p:nvPr>
        </p:nvSpPr>
        <p:spPr>
          <a:xfrm>
            <a:off x="1097280" y="4663440"/>
            <a:ext cx="10058400" cy="1143000"/>
          </a:xfrm>
        </p:spPr>
        <p:txBody>
          <a:bodyPr lIns="91440" rIns="91440" rtlCol="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a:t>Fare clic per modificare gli stili del testo dello schema</a:t>
            </a:r>
          </a:p>
        </p:txBody>
      </p:sp>
      <p:cxnSp>
        <p:nvCxnSpPr>
          <p:cNvPr id="9" name="Connettore diritto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Segnaposto data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p>
            <a:pPr rtl="0"/>
            <a:fld id="{F0F1B965-D21F-4083-9FDC-4C0868AFCE6A}" type="datetime1">
              <a:rPr lang="it-IT" smtClean="0"/>
              <a:t>19/11/2020</a:t>
            </a:fld>
            <a:endParaRPr lang="en-US" dirty="0"/>
          </a:p>
        </p:txBody>
      </p:sp>
      <p:sp>
        <p:nvSpPr>
          <p:cNvPr id="8" name="Segnaposto piè di pagina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p>
            <a:pPr rtl="0"/>
            <a:endParaRPr lang="en-US" dirty="0"/>
          </a:p>
        </p:txBody>
      </p:sp>
      <p:sp>
        <p:nvSpPr>
          <p:cNvPr id="11" name="Segnaposto numero diapositiva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olo 7"/>
          <p:cNvSpPr>
            <a:spLocks noGrp="1"/>
          </p:cNvSpPr>
          <p:nvPr>
            <p:ph type="title" hasCustomPrompt="1"/>
          </p:nvPr>
        </p:nvSpPr>
        <p:spPr>
          <a:xfrm>
            <a:off x="1097280" y="286603"/>
            <a:ext cx="10058400" cy="1450757"/>
          </a:xfrm>
        </p:spPr>
        <p:txBody>
          <a:bodyPr rtlCol="0"/>
          <a:lstStyle>
            <a:lvl1pPr>
              <a:defRPr/>
            </a:lvl1pPr>
          </a:lstStyle>
          <a:p>
            <a:pPr rtl="0"/>
            <a:r>
              <a:rPr lang="it" dirty="0"/>
              <a:t>Fare clic per modificare lo stile del titolo dello schema</a:t>
            </a:r>
            <a:endParaRPr lang="en-US" dirty="0"/>
          </a:p>
        </p:txBody>
      </p:sp>
      <p:sp>
        <p:nvSpPr>
          <p:cNvPr id="3" name="Segnaposto contenuto 2"/>
          <p:cNvSpPr>
            <a:spLocks noGrp="1"/>
          </p:cNvSpPr>
          <p:nvPr>
            <p:ph sz="half" idx="1"/>
          </p:nvPr>
        </p:nvSpPr>
        <p:spPr>
          <a:xfrm>
            <a:off x="1097280" y="2120900"/>
            <a:ext cx="4639736" cy="3748193"/>
          </a:xfrm>
        </p:spPr>
        <p:txBody>
          <a:bodyPr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4" name="Segnaposto contenuto 3"/>
          <p:cNvSpPr>
            <a:spLocks noGrp="1"/>
          </p:cNvSpPr>
          <p:nvPr>
            <p:ph sz="half" idx="2"/>
          </p:nvPr>
        </p:nvSpPr>
        <p:spPr>
          <a:xfrm>
            <a:off x="6515944" y="2120900"/>
            <a:ext cx="4639736" cy="3748194"/>
          </a:xfrm>
        </p:spPr>
        <p:txBody>
          <a:bodyPr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2" name="Segnaposto data 1">
            <a:extLst>
              <a:ext uri="{FF2B5EF4-FFF2-40B4-BE49-F238E27FC236}">
                <a16:creationId xmlns:a16="http://schemas.microsoft.com/office/drawing/2014/main" id="{5782D47D-B0DC-4C40-BCC6-BBBA32584A38}"/>
              </a:ext>
            </a:extLst>
          </p:cNvPr>
          <p:cNvSpPr>
            <a:spLocks noGrp="1"/>
          </p:cNvSpPr>
          <p:nvPr>
            <p:ph type="dt" sz="half" idx="10"/>
          </p:nvPr>
        </p:nvSpPr>
        <p:spPr/>
        <p:txBody>
          <a:bodyPr rtlCol="0"/>
          <a:lstStyle/>
          <a:p>
            <a:pPr rtl="0"/>
            <a:fld id="{D2F263AC-6BFA-4530-A45D-98F6CD76B995}" type="datetime1">
              <a:rPr lang="it-IT" smtClean="0"/>
              <a:t>19/11/2020</a:t>
            </a:fld>
            <a:endParaRPr lang="en-US" dirty="0"/>
          </a:p>
        </p:txBody>
      </p:sp>
      <p:sp>
        <p:nvSpPr>
          <p:cNvPr id="9" name="Segnaposto piè di pagina 8">
            <a:extLst>
              <a:ext uri="{FF2B5EF4-FFF2-40B4-BE49-F238E27FC236}">
                <a16:creationId xmlns:a16="http://schemas.microsoft.com/office/drawing/2014/main" id="{4690D34E-7EBD-44B2-83CA-4C126A18D7EF}"/>
              </a:ext>
            </a:extLst>
          </p:cNvPr>
          <p:cNvSpPr>
            <a:spLocks noGrp="1"/>
          </p:cNvSpPr>
          <p:nvPr>
            <p:ph type="ftr" sz="quarter" idx="11"/>
          </p:nvPr>
        </p:nvSpPr>
        <p:spPr/>
        <p:txBody>
          <a:bodyPr rtlCol="0"/>
          <a:lstStyle/>
          <a:p>
            <a:pPr rtl="0"/>
            <a:endParaRPr lang="en-US" dirty="0"/>
          </a:p>
        </p:txBody>
      </p:sp>
      <p:sp>
        <p:nvSpPr>
          <p:cNvPr id="10" name="Segnaposto numero diapositiva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olo 9"/>
          <p:cNvSpPr>
            <a:spLocks noGrp="1"/>
          </p:cNvSpPr>
          <p:nvPr>
            <p:ph type="title" hasCustomPrompt="1"/>
          </p:nvPr>
        </p:nvSpPr>
        <p:spPr>
          <a:xfrm>
            <a:off x="1097280" y="286603"/>
            <a:ext cx="10058400" cy="1450757"/>
          </a:xfrm>
        </p:spPr>
        <p:txBody>
          <a:bodyPr rtlCol="0"/>
          <a:lstStyle>
            <a:lvl1pPr>
              <a:defRPr/>
            </a:lvl1pPr>
          </a:lstStyle>
          <a:p>
            <a:pPr rtl="0"/>
            <a:r>
              <a:rPr lang="it" dirty="0"/>
              <a:t>Fare clic per modificare lo stile del titolo</a:t>
            </a:r>
            <a:endParaRPr lang="en-US" dirty="0"/>
          </a:p>
        </p:txBody>
      </p:sp>
      <p:sp>
        <p:nvSpPr>
          <p:cNvPr id="3" name="Segnaposto testo 2"/>
          <p:cNvSpPr>
            <a:spLocks noGrp="1"/>
          </p:cNvSpPr>
          <p:nvPr>
            <p:ph type="body" idx="1"/>
          </p:nvPr>
        </p:nvSpPr>
        <p:spPr>
          <a:xfrm>
            <a:off x="1097280"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a:t>Fare clic per modificare gli stili del testo dello schema</a:t>
            </a:r>
          </a:p>
        </p:txBody>
      </p:sp>
      <p:sp>
        <p:nvSpPr>
          <p:cNvPr id="4" name="Segnaposto contenuto 3"/>
          <p:cNvSpPr>
            <a:spLocks noGrp="1"/>
          </p:cNvSpPr>
          <p:nvPr>
            <p:ph sz="half" idx="2"/>
          </p:nvPr>
        </p:nvSpPr>
        <p:spPr>
          <a:xfrm>
            <a:off x="1097280" y="2958274"/>
            <a:ext cx="4639736" cy="2910821"/>
          </a:xfrm>
        </p:spPr>
        <p:txBody>
          <a:bodyPr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5" name="Segnaposto testo 4"/>
          <p:cNvSpPr>
            <a:spLocks noGrp="1"/>
          </p:cNvSpPr>
          <p:nvPr>
            <p:ph type="body" sz="quarter" idx="3"/>
          </p:nvPr>
        </p:nvSpPr>
        <p:spPr>
          <a:xfrm>
            <a:off x="6515944"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a:t>Fare clic per modificare gli stili del testo dello schema</a:t>
            </a:r>
          </a:p>
        </p:txBody>
      </p:sp>
      <p:sp>
        <p:nvSpPr>
          <p:cNvPr id="6" name="Segnaposto contenuto 5"/>
          <p:cNvSpPr>
            <a:spLocks noGrp="1"/>
          </p:cNvSpPr>
          <p:nvPr>
            <p:ph sz="quarter" idx="4"/>
          </p:nvPr>
        </p:nvSpPr>
        <p:spPr>
          <a:xfrm>
            <a:off x="6515944" y="2958273"/>
            <a:ext cx="4639736" cy="2910821"/>
          </a:xfrm>
        </p:spPr>
        <p:txBody>
          <a:bodyPr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2" name="Segnaposto data 1">
            <a:extLst>
              <a:ext uri="{FF2B5EF4-FFF2-40B4-BE49-F238E27FC236}">
                <a16:creationId xmlns:a16="http://schemas.microsoft.com/office/drawing/2014/main" id="{8AF8A515-AA94-45D1-9223-5C2272618D85}"/>
              </a:ext>
            </a:extLst>
          </p:cNvPr>
          <p:cNvSpPr>
            <a:spLocks noGrp="1"/>
          </p:cNvSpPr>
          <p:nvPr>
            <p:ph type="dt" sz="half" idx="10"/>
          </p:nvPr>
        </p:nvSpPr>
        <p:spPr/>
        <p:txBody>
          <a:bodyPr rtlCol="0"/>
          <a:lstStyle/>
          <a:p>
            <a:pPr rtl="0"/>
            <a:fld id="{285EEB9B-9A76-4838-83B5-EFB83BC3FC95}" type="datetime1">
              <a:rPr lang="it-IT" smtClean="0"/>
              <a:t>19/11/2020</a:t>
            </a:fld>
            <a:endParaRPr lang="en-US" dirty="0"/>
          </a:p>
        </p:txBody>
      </p:sp>
      <p:sp>
        <p:nvSpPr>
          <p:cNvPr id="11" name="Segnaposto piè di pagina 10">
            <a:extLst>
              <a:ext uri="{FF2B5EF4-FFF2-40B4-BE49-F238E27FC236}">
                <a16:creationId xmlns:a16="http://schemas.microsoft.com/office/drawing/2014/main" id="{D052F5BC-98E0-4D60-AD67-9547738B7DD4}"/>
              </a:ext>
            </a:extLst>
          </p:cNvPr>
          <p:cNvSpPr>
            <a:spLocks noGrp="1"/>
          </p:cNvSpPr>
          <p:nvPr>
            <p:ph type="ftr" sz="quarter" idx="11"/>
          </p:nvPr>
        </p:nvSpPr>
        <p:spPr/>
        <p:txBody>
          <a:bodyPr rtlCol="0"/>
          <a:lstStyle/>
          <a:p>
            <a:pPr rtl="0"/>
            <a:endParaRPr lang="en-US" dirty="0"/>
          </a:p>
        </p:txBody>
      </p:sp>
      <p:sp>
        <p:nvSpPr>
          <p:cNvPr id="12" name="Segnaposto numero diapositiva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rtlCol="0"/>
          <a:lstStyle>
            <a:lvl1pPr>
              <a:defRPr/>
            </a:lvl1pPr>
          </a:lstStyle>
          <a:p>
            <a:pPr rtl="0"/>
            <a:r>
              <a:rPr lang="it" dirty="0"/>
              <a:t>Fare clic per modificare lo stile del titolo</a:t>
            </a:r>
            <a:endParaRPr lang="en-US" dirty="0"/>
          </a:p>
        </p:txBody>
      </p:sp>
      <p:sp>
        <p:nvSpPr>
          <p:cNvPr id="6" name="Segnaposto data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87788151-CB43-4FD7-A3FA-96D82E7273D6}" type="datetime1">
              <a:rPr lang="it-IT" smtClean="0"/>
              <a:t>19/11/2020</a:t>
            </a:fld>
            <a:endParaRPr lang="en-US" dirty="0"/>
          </a:p>
        </p:txBody>
      </p:sp>
      <p:sp>
        <p:nvSpPr>
          <p:cNvPr id="7" name="Segnaposto piè di pagina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endParaRPr lang="en-US" dirty="0"/>
          </a:p>
        </p:txBody>
      </p:sp>
      <p:sp>
        <p:nvSpPr>
          <p:cNvPr id="8" name="Segnaposto numero diapositiva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o">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Segnaposto data 1">
            <a:extLst>
              <a:ext uri="{FF2B5EF4-FFF2-40B4-BE49-F238E27FC236}">
                <a16:creationId xmlns:a16="http://schemas.microsoft.com/office/drawing/2014/main" id="{94E9223F-721F-47BF-9FD5-0F8D12FF0DE1}"/>
              </a:ext>
            </a:extLst>
          </p:cNvPr>
          <p:cNvSpPr>
            <a:spLocks noGrp="1"/>
          </p:cNvSpPr>
          <p:nvPr>
            <p:ph type="dt" sz="half" idx="10"/>
          </p:nvPr>
        </p:nvSpPr>
        <p:spPr/>
        <p:txBody>
          <a:bodyPr rtlCol="0"/>
          <a:lstStyle/>
          <a:p>
            <a:pPr rtl="0"/>
            <a:fld id="{0984158B-E18A-4760-AF0B-F8E1F54F95E6}" type="datetime1">
              <a:rPr lang="it-IT" smtClean="0"/>
              <a:t>19/11/2020</a:t>
            </a:fld>
            <a:endParaRPr lang="en-US" dirty="0"/>
          </a:p>
        </p:txBody>
      </p:sp>
      <p:sp>
        <p:nvSpPr>
          <p:cNvPr id="3" name="Segnaposto piè di pagina 2">
            <a:extLst>
              <a:ext uri="{FF2B5EF4-FFF2-40B4-BE49-F238E27FC236}">
                <a16:creationId xmlns:a16="http://schemas.microsoft.com/office/drawing/2014/main" id="{05915714-6BBA-4593-8591-4E26F7D58D9F}"/>
              </a:ext>
            </a:extLst>
          </p:cNvPr>
          <p:cNvSpPr>
            <a:spLocks noGrp="1"/>
          </p:cNvSpPr>
          <p:nvPr>
            <p:ph type="ftr" sz="quarter" idx="11"/>
          </p:nvPr>
        </p:nvSpPr>
        <p:spPr/>
        <p:txBody>
          <a:bodyPr rtlCol="0"/>
          <a:lstStyle/>
          <a:p>
            <a:pPr rtl="0"/>
            <a:endParaRPr lang="en-US" dirty="0"/>
          </a:p>
        </p:txBody>
      </p:sp>
      <p:sp>
        <p:nvSpPr>
          <p:cNvPr id="4" name="Segnaposto numero diapositiva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Rettangolo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olo 1"/>
          <p:cNvSpPr>
            <a:spLocks noGrp="1"/>
          </p:cNvSpPr>
          <p:nvPr>
            <p:ph type="title"/>
          </p:nvPr>
        </p:nvSpPr>
        <p:spPr>
          <a:xfrm>
            <a:off x="643466" y="786383"/>
            <a:ext cx="3517567" cy="2093975"/>
          </a:xfrm>
        </p:spPr>
        <p:txBody>
          <a:bodyPr rtlCol="0" anchor="b">
            <a:normAutofit/>
          </a:bodyPr>
          <a:lstStyle>
            <a:lvl1pPr>
              <a:lnSpc>
                <a:spcPct val="90000"/>
              </a:lnSpc>
              <a:defRPr sz="3600" b="0">
                <a:solidFill>
                  <a:srgbClr val="FFFFFF"/>
                </a:solidFill>
              </a:defRPr>
            </a:lvl1pPr>
          </a:lstStyle>
          <a:p>
            <a:pPr rtl="0"/>
            <a:r>
              <a:rPr lang="it-IT"/>
              <a:t>Fare clic per modificare lo stile del titolo dello schema</a:t>
            </a:r>
            <a:endParaRPr lang="en-US" dirty="0"/>
          </a:p>
        </p:txBody>
      </p:sp>
      <p:sp>
        <p:nvSpPr>
          <p:cNvPr id="3" name="Segnaposto contenuto 2"/>
          <p:cNvSpPr>
            <a:spLocks noGrp="1"/>
          </p:cNvSpPr>
          <p:nvPr>
            <p:ph idx="1"/>
          </p:nvPr>
        </p:nvSpPr>
        <p:spPr>
          <a:xfrm>
            <a:off x="5458984" y="812799"/>
            <a:ext cx="5928344" cy="5294757"/>
          </a:xfrm>
        </p:spPr>
        <p:txBody>
          <a:bodyPr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4" name="Segnaposto testo 3"/>
          <p:cNvSpPr>
            <a:spLocks noGrp="1"/>
          </p:cNvSpPr>
          <p:nvPr>
            <p:ph type="body" sz="half" idx="2" hasCustomPrompt="1"/>
          </p:nvPr>
        </p:nvSpPr>
        <p:spPr>
          <a:xfrm>
            <a:off x="643465" y="3043050"/>
            <a:ext cx="3517567" cy="3064505"/>
          </a:xfrm>
        </p:spPr>
        <p:txBody>
          <a:bodyPr lIns="91440" rIns="91440" rtlCol="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 dirty="0"/>
              <a:t>Fare clic per modificare gli stili del testo dello schema</a:t>
            </a:r>
          </a:p>
        </p:txBody>
      </p:sp>
      <p:sp>
        <p:nvSpPr>
          <p:cNvPr id="5" name="Segnaposto data 4"/>
          <p:cNvSpPr>
            <a:spLocks noGrp="1"/>
          </p:cNvSpPr>
          <p:nvPr>
            <p:ph type="dt" sz="half" idx="10"/>
          </p:nvPr>
        </p:nvSpPr>
        <p:spPr>
          <a:xfrm>
            <a:off x="643464" y="6446520"/>
            <a:ext cx="3517568" cy="365125"/>
          </a:xfrm>
        </p:spPr>
        <p:txBody>
          <a:bodyPr rtlCol="0"/>
          <a:lstStyle>
            <a:lvl1pPr algn="l">
              <a:defRPr/>
            </a:lvl1pPr>
          </a:lstStyle>
          <a:p>
            <a:pPr rtl="0"/>
            <a:fld id="{4F4D0FD0-762A-4E00-B40D-E1022DE9149C}" type="datetime1">
              <a:rPr lang="it-IT" smtClean="0"/>
              <a:t>19/11/2020</a:t>
            </a:fld>
            <a:endParaRPr lang="en-US" dirty="0"/>
          </a:p>
        </p:txBody>
      </p:sp>
      <p:sp>
        <p:nvSpPr>
          <p:cNvPr id="6" name="Segnaposto piè di pagina 5"/>
          <p:cNvSpPr>
            <a:spLocks noGrp="1"/>
          </p:cNvSpPr>
          <p:nvPr>
            <p:ph type="ftr" sz="quarter" idx="11"/>
          </p:nvPr>
        </p:nvSpPr>
        <p:spPr>
          <a:xfrm>
            <a:off x="5458983" y="6446520"/>
            <a:ext cx="5334019" cy="365125"/>
          </a:xfrm>
        </p:spPr>
        <p:txBody>
          <a:bodyPr rtlCol="0"/>
          <a:lstStyle>
            <a:lvl1pPr algn="l">
              <a:defRPr>
                <a:solidFill>
                  <a:schemeClr val="tx2"/>
                </a:solidFill>
              </a:defRPr>
            </a:lvl1pPr>
          </a:lstStyle>
          <a:p>
            <a:pPr rtl="0"/>
            <a:endParaRPr lang="en-US" dirty="0"/>
          </a:p>
        </p:txBody>
      </p:sp>
      <p:sp>
        <p:nvSpPr>
          <p:cNvPr id="7" name="Segnaposto numero diapositiva 6"/>
          <p:cNvSpPr>
            <a:spLocks noGrp="1"/>
          </p:cNvSpPr>
          <p:nvPr>
            <p:ph type="sldNum" sz="quarter" idx="12"/>
          </p:nvPr>
        </p:nvSpPr>
        <p:spPr/>
        <p:txBody>
          <a:bodyPr rtlCol="0"/>
          <a:lstStyle>
            <a:lvl1pPr>
              <a:defRPr>
                <a:solidFill>
                  <a:schemeClr val="tx2"/>
                </a:solidFill>
              </a:defRPr>
            </a:lvl1pPr>
          </a:lstStyle>
          <a:p>
            <a:pPr rtl="0"/>
            <a:fld id="{3A98EE3D-8CD1-4C3F-BD1C-C98C9596463C}" type="slidenum">
              <a:rPr lang="en-US" smtClean="0"/>
              <a:pPr/>
              <a:t>‹N›</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8" name="Rettangolo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egnaposto immagine 2"/>
          <p:cNvSpPr>
            <a:spLocks noGrp="1" noChangeAspect="1"/>
          </p:cNvSpPr>
          <p:nvPr>
            <p:ph type="pic" idx="1"/>
          </p:nvPr>
        </p:nvSpPr>
        <p:spPr>
          <a:xfrm>
            <a:off x="15" y="0"/>
            <a:ext cx="12191985" cy="4578350"/>
          </a:xfrm>
          <a:solidFill>
            <a:schemeClr val="bg1">
              <a:lumMod val="85000"/>
            </a:schemeClr>
          </a:solidFill>
        </p:spPr>
        <p:txBody>
          <a:bodyPr lIns="457200" tIns="457200"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a:t>Fare clic sull'icona per inserire un'immagine</a:t>
            </a:r>
            <a:endParaRPr lang="en-US" dirty="0"/>
          </a:p>
        </p:txBody>
      </p:sp>
      <p:sp>
        <p:nvSpPr>
          <p:cNvPr id="2" name="Titolo 1"/>
          <p:cNvSpPr>
            <a:spLocks noGrp="1"/>
          </p:cNvSpPr>
          <p:nvPr>
            <p:ph type="title"/>
          </p:nvPr>
        </p:nvSpPr>
        <p:spPr>
          <a:xfrm>
            <a:off x="1097279" y="4799362"/>
            <a:ext cx="10113645" cy="743682"/>
          </a:xfrm>
        </p:spPr>
        <p:txBody>
          <a:bodyPr tIns="0" bIns="0" rtlCol="0" anchor="b">
            <a:noAutofit/>
          </a:bodyPr>
          <a:lstStyle>
            <a:lvl1pPr>
              <a:defRPr sz="3000" b="0">
                <a:solidFill>
                  <a:srgbClr val="FFFFFF"/>
                </a:solidFill>
              </a:defRPr>
            </a:lvl1pPr>
          </a:lstStyle>
          <a:p>
            <a:pPr rtl="0"/>
            <a:r>
              <a:rPr lang="it-IT"/>
              <a:t>Fare clic per modificare lo stile del titolo dello schema</a:t>
            </a:r>
            <a:endParaRPr lang="en-US" dirty="0"/>
          </a:p>
        </p:txBody>
      </p:sp>
      <p:sp>
        <p:nvSpPr>
          <p:cNvPr id="4" name="Segnaposto testo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a:t>Fare clic per modificare gli stili del testo dello schema</a:t>
            </a:r>
          </a:p>
        </p:txBody>
      </p:sp>
      <p:sp>
        <p:nvSpPr>
          <p:cNvPr id="5" name="Segnaposto data 4"/>
          <p:cNvSpPr>
            <a:spLocks noGrp="1"/>
          </p:cNvSpPr>
          <p:nvPr>
            <p:ph type="dt" sz="half" idx="10"/>
          </p:nvPr>
        </p:nvSpPr>
        <p:spPr/>
        <p:txBody>
          <a:bodyPr rtlCol="0"/>
          <a:lstStyle>
            <a:lvl1pPr>
              <a:defRPr/>
            </a:lvl1pPr>
          </a:lstStyle>
          <a:p>
            <a:pPr rtl="0"/>
            <a:fld id="{14666673-06EC-44D2-AEC3-E4C57BDDC5B7}" type="datetime1">
              <a:rPr lang="it-IT" smtClean="0"/>
              <a:t>19/11/2020</a:t>
            </a:fld>
            <a:endParaRPr lang="en-US" dirty="0"/>
          </a:p>
        </p:txBody>
      </p:sp>
      <p:sp>
        <p:nvSpPr>
          <p:cNvPr id="6" name="Segnaposto piè di pagina 5"/>
          <p:cNvSpPr>
            <a:spLocks noGrp="1"/>
          </p:cNvSpPr>
          <p:nvPr>
            <p:ph type="ftr" sz="quarter" idx="11"/>
          </p:nvPr>
        </p:nvSpPr>
        <p:spPr>
          <a:xfrm>
            <a:off x="1097279" y="6446838"/>
            <a:ext cx="6818262" cy="365125"/>
          </a:xfrm>
        </p:spPr>
        <p:txBody>
          <a:bodyPr rtlCol="0"/>
          <a:lstStyle/>
          <a:p>
            <a:pPr algn="l" rtl="0"/>
            <a:endParaRPr lang="en-US" dirty="0"/>
          </a:p>
        </p:txBody>
      </p:sp>
      <p:sp>
        <p:nvSpPr>
          <p:cNvPr id="7" name="Segnaposto numero diapositiva 6"/>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Segnaposto titolo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pPr rtl="0"/>
            <a:r>
              <a:rPr lang="it" dirty="0"/>
              <a:t>Fare clic per modificare lo stile del titolo dello schema</a:t>
            </a:r>
            <a:endParaRPr lang="en-US" dirty="0"/>
          </a:p>
        </p:txBody>
      </p:sp>
      <p:sp>
        <p:nvSpPr>
          <p:cNvPr id="3" name="Segnaposto testo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rtl="0"/>
            <a:r>
              <a:rPr lang="it"/>
              <a:t>Fare clic per modificare gli stili del testo dello schema</a:t>
            </a:r>
          </a:p>
          <a:p>
            <a:pPr lvl="1" rtl="0"/>
            <a:r>
              <a:rPr lang="it"/>
              <a:t>Secondo livello</a:t>
            </a:r>
          </a:p>
          <a:p>
            <a:pPr lvl="2" rtl="0"/>
            <a:r>
              <a:rPr lang="it"/>
              <a:t>Terzo livello</a:t>
            </a:r>
          </a:p>
          <a:p>
            <a:pPr lvl="3" rtl="0"/>
            <a:r>
              <a:rPr lang="it"/>
              <a:t>Quarto livello</a:t>
            </a:r>
          </a:p>
          <a:p>
            <a:pPr lvl="4" rtl="0"/>
            <a:r>
              <a:rPr lang="it"/>
              <a:t>Quinto livello</a:t>
            </a:r>
            <a:endParaRPr lang="en-US" dirty="0"/>
          </a:p>
        </p:txBody>
      </p:sp>
      <p:sp>
        <p:nvSpPr>
          <p:cNvPr id="4" name="Segnaposto data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pPr rtl="0"/>
            <a:fld id="{F117DD88-DA0B-42BB-B7E2-325641850C3A}" type="datetime1">
              <a:rPr lang="it-IT" smtClean="0"/>
              <a:t>19/11/2020</a:t>
            </a:fld>
            <a:endParaRPr lang="en-US" dirty="0"/>
          </a:p>
        </p:txBody>
      </p:sp>
      <p:sp>
        <p:nvSpPr>
          <p:cNvPr id="5" name="Segnaposto piè di pagina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pPr rtl="0"/>
            <a:endParaRPr lang="en-US" dirty="0"/>
          </a:p>
        </p:txBody>
      </p:sp>
      <p:sp>
        <p:nvSpPr>
          <p:cNvPr id="6" name="Segnaposto numero diapositiva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pPr rtl="0"/>
            <a:fld id="{3A98EE3D-8CD1-4C3F-BD1C-C98C9596463C}" type="slidenum">
              <a:rPr lang="en-US" smtClean="0"/>
              <a:t>‹N›</a:t>
            </a:fld>
            <a:endParaRPr lang="en-US" dirty="0"/>
          </a:p>
        </p:txBody>
      </p:sp>
      <p:cxnSp>
        <p:nvCxnSpPr>
          <p:cNvPr id="10" name="Connettore diritto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sldNum="0" hdr="0" ftr="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ttangolo 21">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 name="Titolo 1">
            <a:extLst>
              <a:ext uri="{FF2B5EF4-FFF2-40B4-BE49-F238E27FC236}">
                <a16:creationId xmlns:a16="http://schemas.microsoft.com/office/drawing/2014/main" id="{78FD68DA-43BA-4508-8DE2-BA9BB7B2FA5B}"/>
              </a:ext>
            </a:extLst>
          </p:cNvPr>
          <p:cNvSpPr>
            <a:spLocks noGrp="1"/>
          </p:cNvSpPr>
          <p:nvPr>
            <p:ph type="ctrTitle"/>
          </p:nvPr>
        </p:nvSpPr>
        <p:spPr>
          <a:xfrm>
            <a:off x="3726809" y="1152564"/>
            <a:ext cx="8481391" cy="3087756"/>
          </a:xfrm>
        </p:spPr>
        <p:txBody>
          <a:bodyPr rtlCol="0">
            <a:normAutofit fontScale="90000"/>
          </a:bodyPr>
          <a:lstStyle/>
          <a:p>
            <a:pPr rtl="0"/>
            <a:r>
              <a:rPr lang="it-IT" sz="8000" dirty="0"/>
              <a:t>I PROVVEDIMENTI AMMINISTRATIVI </a:t>
            </a:r>
            <a:endParaRPr lang="it" sz="8000" dirty="0"/>
          </a:p>
        </p:txBody>
      </p:sp>
      <p:pic>
        <p:nvPicPr>
          <p:cNvPr id="5" name="Immagine 4" descr="Immagine con edificio, sedia, panca, lato&#10;&#10;Descrizione generata automaticamente">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338470" y="1"/>
            <a:ext cx="4635315" cy="6857999"/>
          </a:xfrm>
          <a:prstGeom prst="rect">
            <a:avLst/>
          </a:prstGeom>
        </p:spPr>
      </p:pic>
      <p:cxnSp>
        <p:nvCxnSpPr>
          <p:cNvPr id="24" name="Connettore diritto 23">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E9AEA51F-802B-405E-BB31-CE09B52160D8}"/>
              </a:ext>
            </a:extLst>
          </p:cNvPr>
          <p:cNvSpPr txBox="1"/>
          <p:nvPr/>
        </p:nvSpPr>
        <p:spPr>
          <a:xfrm>
            <a:off x="3975652" y="4876800"/>
            <a:ext cx="4253948" cy="923330"/>
          </a:xfrm>
          <a:prstGeom prst="rect">
            <a:avLst/>
          </a:prstGeom>
          <a:noFill/>
        </p:spPr>
        <p:txBody>
          <a:bodyPr wrap="square" rtlCol="0">
            <a:spAutoFit/>
          </a:bodyPr>
          <a:lstStyle/>
          <a:p>
            <a:br>
              <a:rPr lang="it-IT" dirty="0">
                <a:latin typeface="Times New Roman" panose="02020603050405020304" pitchFamily="18" charset="0"/>
                <a:cs typeface="Times New Roman" panose="02020603050405020304" pitchFamily="18" charset="0"/>
              </a:rPr>
            </a:br>
            <a:r>
              <a:rPr lang="it-IT" i="1" u="sng" dirty="0">
                <a:latin typeface="Times New Roman" panose="02020603050405020304" pitchFamily="18" charset="0"/>
                <a:cs typeface="Times New Roman" panose="02020603050405020304" pitchFamily="18" charset="0"/>
              </a:rPr>
              <a:t>Cristian Fenu </a:t>
            </a:r>
            <a:br>
              <a:rPr lang="it-IT" dirty="0">
                <a:latin typeface="Times New Roman" panose="02020603050405020304" pitchFamily="18" charset="0"/>
                <a:cs typeface="Times New Roman" panose="02020603050405020304" pitchFamily="18" charset="0"/>
              </a:rPr>
            </a:br>
            <a:r>
              <a:rPr lang="it-IT" dirty="0">
                <a:latin typeface="Times New Roman" panose="02020603050405020304" pitchFamily="18" charset="0"/>
                <a:cs typeface="Times New Roman" panose="02020603050405020304" pitchFamily="18" charset="0"/>
              </a:rPr>
              <a:t>Matricola N°: 2/67/00079</a:t>
            </a:r>
          </a:p>
        </p:txBody>
      </p:sp>
      <p:sp>
        <p:nvSpPr>
          <p:cNvPr id="4" name="CasellaDiTesto 3">
            <a:extLst>
              <a:ext uri="{FF2B5EF4-FFF2-40B4-BE49-F238E27FC236}">
                <a16:creationId xmlns:a16="http://schemas.microsoft.com/office/drawing/2014/main" id="{DB1F5099-7E30-4A29-BC37-65FF2F2DE86D}"/>
              </a:ext>
            </a:extLst>
          </p:cNvPr>
          <p:cNvSpPr txBox="1"/>
          <p:nvPr/>
        </p:nvSpPr>
        <p:spPr>
          <a:xfrm>
            <a:off x="8136835" y="5153799"/>
            <a:ext cx="3154017" cy="646331"/>
          </a:xfrm>
          <a:prstGeom prst="rect">
            <a:avLst/>
          </a:prstGeom>
          <a:noFill/>
        </p:spPr>
        <p:txBody>
          <a:bodyPr wrap="square" rtlCol="0">
            <a:spAutoFit/>
          </a:bodyPr>
          <a:lstStyle/>
          <a:p>
            <a:r>
              <a:rPr lang="it-IT" dirty="0">
                <a:latin typeface="Times New Roman" panose="02020603050405020304" pitchFamily="18" charset="0"/>
                <a:cs typeface="Times New Roman" panose="02020603050405020304" pitchFamily="18" charset="0"/>
              </a:rPr>
              <a:t>Professore:</a:t>
            </a:r>
            <a:br>
              <a:rPr lang="it-IT" dirty="0">
                <a:latin typeface="Times New Roman" panose="02020603050405020304" pitchFamily="18" charset="0"/>
                <a:cs typeface="Times New Roman" panose="02020603050405020304" pitchFamily="18" charset="0"/>
              </a:rPr>
            </a:br>
            <a:r>
              <a:rPr lang="it-IT" i="1" u="sng" dirty="0">
                <a:latin typeface="Times New Roman" panose="02020603050405020304" pitchFamily="18" charset="0"/>
                <a:cs typeface="Times New Roman" panose="02020603050405020304" pitchFamily="18" charset="0"/>
              </a:rPr>
              <a:t>Filippo Rau</a:t>
            </a:r>
          </a:p>
        </p:txBody>
      </p:sp>
      <p:sp>
        <p:nvSpPr>
          <p:cNvPr id="7" name="CasellaDiTesto 6">
            <a:extLst>
              <a:ext uri="{FF2B5EF4-FFF2-40B4-BE49-F238E27FC236}">
                <a16:creationId xmlns:a16="http://schemas.microsoft.com/office/drawing/2014/main" id="{A6303729-8C27-4C45-8339-3AA001D50A50}"/>
              </a:ext>
            </a:extLst>
          </p:cNvPr>
          <p:cNvSpPr txBox="1"/>
          <p:nvPr/>
        </p:nvSpPr>
        <p:spPr>
          <a:xfrm>
            <a:off x="5838571" y="5993338"/>
            <a:ext cx="3358437" cy="369332"/>
          </a:xfrm>
          <a:prstGeom prst="rect">
            <a:avLst/>
          </a:prstGeom>
          <a:noFill/>
        </p:spPr>
        <p:txBody>
          <a:bodyPr wrap="square" rtlCol="0">
            <a:spAutoFit/>
          </a:bodyPr>
          <a:lstStyle/>
          <a:p>
            <a:r>
              <a:rPr lang="it-IT" dirty="0">
                <a:latin typeface="Times New Roman" panose="02020603050405020304" pitchFamily="18" charset="0"/>
                <a:cs typeface="Times New Roman" panose="02020603050405020304" pitchFamily="18" charset="0"/>
              </a:rPr>
              <a:t>Anno Accademico 2020/2021</a:t>
            </a:r>
          </a:p>
        </p:txBody>
      </p:sp>
    </p:spTree>
    <p:extLst>
      <p:ext uri="{BB962C8B-B14F-4D97-AF65-F5344CB8AC3E}">
        <p14:creationId xmlns:p14="http://schemas.microsoft.com/office/powerpoint/2010/main" val="40437378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F227C3B-DDF0-49BC-A5C3-3386ED4C60E6}"/>
              </a:ext>
            </a:extLst>
          </p:cNvPr>
          <p:cNvSpPr>
            <a:spLocks noGrp="1"/>
          </p:cNvSpPr>
          <p:nvPr>
            <p:ph type="title"/>
          </p:nvPr>
        </p:nvSpPr>
        <p:spPr/>
        <p:txBody>
          <a:bodyPr/>
          <a:lstStyle/>
          <a:p>
            <a:pPr algn="ctr"/>
            <a:r>
              <a:rPr lang="it-IT" b="1" i="1" dirty="0">
                <a:effectLst>
                  <a:outerShdw blurRad="38100" dist="38100" dir="2700000" algn="tl">
                    <a:srgbClr val="000000">
                      <a:alpha val="43137"/>
                    </a:srgbClr>
                  </a:outerShdw>
                </a:effectLst>
              </a:rPr>
              <a:t>PROCEDIMENTO DI RIESAME</a:t>
            </a:r>
          </a:p>
        </p:txBody>
      </p:sp>
      <p:sp>
        <p:nvSpPr>
          <p:cNvPr id="3" name="Segnaposto contenuto 2">
            <a:extLst>
              <a:ext uri="{FF2B5EF4-FFF2-40B4-BE49-F238E27FC236}">
                <a16:creationId xmlns:a16="http://schemas.microsoft.com/office/drawing/2014/main" id="{9B611722-4635-4CC1-A9B8-B70815C1D866}"/>
              </a:ext>
            </a:extLst>
          </p:cNvPr>
          <p:cNvSpPr>
            <a:spLocks noGrp="1"/>
          </p:cNvSpPr>
          <p:nvPr>
            <p:ph idx="1"/>
          </p:nvPr>
        </p:nvSpPr>
        <p:spPr>
          <a:xfrm>
            <a:off x="1097279" y="1961322"/>
            <a:ext cx="10710407" cy="4485515"/>
          </a:xfrm>
        </p:spPr>
        <p:txBody>
          <a:bodyPr>
            <a:normAutofit fontScale="92500" lnSpcReduction="20000"/>
          </a:bodyPr>
          <a:lstStyle/>
          <a:p>
            <a:r>
              <a:rPr lang="it-IT" dirty="0"/>
              <a:t>L’invalidità degli atti amministrativi, può essere rilevata non solo dagli interessati, la cui sfera sia stata lesa dal singolo provvedimento, ma anche dall’amministrazione.</a:t>
            </a:r>
          </a:p>
          <a:p>
            <a:r>
              <a:rPr lang="it-IT" dirty="0"/>
              <a:t>Può essere rilevata tramite questi istituti:</a:t>
            </a:r>
          </a:p>
          <a:p>
            <a:pPr marL="0" indent="0">
              <a:buNone/>
            </a:pPr>
            <a:r>
              <a:rPr lang="it-IT" dirty="0"/>
              <a:t> Autotutela – autoannullamento</a:t>
            </a:r>
          </a:p>
          <a:p>
            <a:pPr marL="0" indent="0">
              <a:buNone/>
            </a:pPr>
            <a:r>
              <a:rPr lang="it-IT" dirty="0"/>
              <a:t> Conferma </a:t>
            </a:r>
          </a:p>
          <a:p>
            <a:pPr marL="0" indent="0">
              <a:buNone/>
            </a:pPr>
            <a:r>
              <a:rPr lang="it-IT" dirty="0"/>
              <a:t>Acquiescenza </a:t>
            </a:r>
          </a:p>
          <a:p>
            <a:pPr marL="0" indent="0">
              <a:buNone/>
            </a:pPr>
            <a:r>
              <a:rPr lang="it-IT" dirty="0"/>
              <a:t>Conversione </a:t>
            </a:r>
          </a:p>
          <a:p>
            <a:pPr marL="0" indent="0">
              <a:buNone/>
            </a:pPr>
            <a:r>
              <a:rPr lang="it-IT" dirty="0"/>
              <a:t>Convalida </a:t>
            </a:r>
          </a:p>
          <a:p>
            <a:pPr marL="0" indent="0">
              <a:buNone/>
            </a:pPr>
            <a:r>
              <a:rPr lang="it-IT" dirty="0"/>
              <a:t>Ratifica </a:t>
            </a:r>
          </a:p>
          <a:p>
            <a:pPr marL="0" indent="0">
              <a:buNone/>
            </a:pPr>
            <a:r>
              <a:rPr lang="it-IT" dirty="0"/>
              <a:t>Rettifica </a:t>
            </a:r>
          </a:p>
          <a:p>
            <a:pPr marL="0" indent="0">
              <a:buNone/>
            </a:pPr>
            <a:r>
              <a:rPr lang="it-IT" dirty="0"/>
              <a:t>Sanatoria </a:t>
            </a:r>
          </a:p>
        </p:txBody>
      </p:sp>
      <p:sp>
        <p:nvSpPr>
          <p:cNvPr id="4" name="Segnaposto data 3">
            <a:extLst>
              <a:ext uri="{FF2B5EF4-FFF2-40B4-BE49-F238E27FC236}">
                <a16:creationId xmlns:a16="http://schemas.microsoft.com/office/drawing/2014/main" id="{E5B31A59-9840-444F-88C0-A78A83E7AA64}"/>
              </a:ext>
            </a:extLst>
          </p:cNvPr>
          <p:cNvSpPr>
            <a:spLocks noGrp="1"/>
          </p:cNvSpPr>
          <p:nvPr>
            <p:ph type="dt" sz="half" idx="10"/>
          </p:nvPr>
        </p:nvSpPr>
        <p:spPr/>
        <p:txBody>
          <a:bodyPr/>
          <a:lstStyle/>
          <a:p>
            <a:pPr rtl="0"/>
            <a:fld id="{925069C4-336E-40F0-85A2-25D6F0A25D32}" type="datetime1">
              <a:rPr lang="it-IT" smtClean="0"/>
              <a:t>19/11/2020</a:t>
            </a:fld>
            <a:endParaRPr lang="en-US" dirty="0"/>
          </a:p>
        </p:txBody>
      </p:sp>
    </p:spTree>
    <p:extLst>
      <p:ext uri="{BB962C8B-B14F-4D97-AF65-F5344CB8AC3E}">
        <p14:creationId xmlns:p14="http://schemas.microsoft.com/office/powerpoint/2010/main" val="3295057321"/>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0906CF-0E91-455F-8C37-7C915A543482}"/>
              </a:ext>
            </a:extLst>
          </p:cNvPr>
          <p:cNvSpPr>
            <a:spLocks noGrp="1"/>
          </p:cNvSpPr>
          <p:nvPr>
            <p:ph type="title"/>
          </p:nvPr>
        </p:nvSpPr>
        <p:spPr/>
        <p:txBody>
          <a:bodyPr/>
          <a:lstStyle/>
          <a:p>
            <a:pPr algn="ctr"/>
            <a:r>
              <a:rPr lang="it-IT" b="1" i="1" dirty="0">
                <a:effectLst>
                  <a:outerShdw blurRad="38100" dist="38100" dir="2700000" algn="tl">
                    <a:srgbClr val="000000">
                      <a:alpha val="43137"/>
                    </a:srgbClr>
                  </a:outerShdw>
                </a:effectLst>
              </a:rPr>
              <a:t>DEFINIZIONE</a:t>
            </a:r>
          </a:p>
        </p:txBody>
      </p:sp>
      <p:sp>
        <p:nvSpPr>
          <p:cNvPr id="3" name="Segnaposto contenuto 2">
            <a:extLst>
              <a:ext uri="{FF2B5EF4-FFF2-40B4-BE49-F238E27FC236}">
                <a16:creationId xmlns:a16="http://schemas.microsoft.com/office/drawing/2014/main" id="{B0D43C6A-705E-49DC-B0BD-985AB68F485E}"/>
              </a:ext>
            </a:extLst>
          </p:cNvPr>
          <p:cNvSpPr>
            <a:spLocks noGrp="1"/>
          </p:cNvSpPr>
          <p:nvPr>
            <p:ph idx="1"/>
          </p:nvPr>
        </p:nvSpPr>
        <p:spPr/>
        <p:txBody>
          <a:bodyPr/>
          <a:lstStyle/>
          <a:p>
            <a:r>
              <a:rPr lang="it-IT" dirty="0">
                <a:solidFill>
                  <a:srgbClr val="000000"/>
                </a:solidFill>
              </a:rPr>
              <a:t>Per </a:t>
            </a:r>
            <a:r>
              <a:rPr lang="it-IT" i="1" u="sng" dirty="0">
                <a:solidFill>
                  <a:srgbClr val="000000"/>
                </a:solidFill>
              </a:rPr>
              <a:t>provvedimento amministrativo</a:t>
            </a:r>
            <a:r>
              <a:rPr lang="it-IT" dirty="0">
                <a:solidFill>
                  <a:srgbClr val="000000"/>
                </a:solidFill>
              </a:rPr>
              <a:t> si intende quell'atto consistente in una manifestazione di volontà adottata dall'amministrazione per la cura di un concreto interesse pubblico e diretta a produrre in maniera unilaterale effetti giuridici nei rapporti esterni con i destinatari. </a:t>
            </a:r>
          </a:p>
          <a:p>
            <a:r>
              <a:rPr lang="it-IT" dirty="0">
                <a:solidFill>
                  <a:srgbClr val="000000"/>
                </a:solidFill>
              </a:rPr>
              <a:t>L'emanazione di un provvedimento è preceduta da una serie di atti e attività che confluiscono nel procedimento amministrativo. </a:t>
            </a:r>
          </a:p>
          <a:p>
            <a:br>
              <a:rPr lang="it-IT" dirty="0">
                <a:solidFill>
                  <a:srgbClr val="000000"/>
                </a:solidFill>
                <a:latin typeface="Arial" panose="020B0604020202020204" pitchFamily="34" charset="0"/>
              </a:rPr>
            </a:br>
            <a:br>
              <a:rPr lang="it-IT" dirty="0">
                <a:solidFill>
                  <a:srgbClr val="000000"/>
                </a:solidFill>
                <a:latin typeface="Arial" panose="020B0604020202020204" pitchFamily="34" charset="0"/>
              </a:rPr>
            </a:br>
            <a:endParaRPr lang="it-IT" dirty="0">
              <a:latin typeface="Times New Roman" panose="02020603050405020304" pitchFamily="18" charset="0"/>
              <a:cs typeface="Times New Roman" panose="02020603050405020304" pitchFamily="18" charset="0"/>
            </a:endParaRPr>
          </a:p>
        </p:txBody>
      </p:sp>
      <p:sp>
        <p:nvSpPr>
          <p:cNvPr id="4" name="Segnaposto data 3">
            <a:extLst>
              <a:ext uri="{FF2B5EF4-FFF2-40B4-BE49-F238E27FC236}">
                <a16:creationId xmlns:a16="http://schemas.microsoft.com/office/drawing/2014/main" id="{AA40CAC4-DD0C-4344-B211-7F674F1C2C2B}"/>
              </a:ext>
            </a:extLst>
          </p:cNvPr>
          <p:cNvSpPr>
            <a:spLocks noGrp="1"/>
          </p:cNvSpPr>
          <p:nvPr>
            <p:ph type="dt" sz="half" idx="10"/>
          </p:nvPr>
        </p:nvSpPr>
        <p:spPr/>
        <p:txBody>
          <a:bodyPr/>
          <a:lstStyle/>
          <a:p>
            <a:pPr rtl="0"/>
            <a:fld id="{925069C4-336E-40F0-85A2-25D6F0A25D32}" type="datetime1">
              <a:rPr lang="it-IT" smtClean="0"/>
              <a:t>19/11/2020</a:t>
            </a:fld>
            <a:endParaRPr lang="en-US" dirty="0"/>
          </a:p>
        </p:txBody>
      </p:sp>
    </p:spTree>
    <p:extLst>
      <p:ext uri="{BB962C8B-B14F-4D97-AF65-F5344CB8AC3E}">
        <p14:creationId xmlns:p14="http://schemas.microsoft.com/office/powerpoint/2010/main" val="2083081693"/>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6F4453-7DC5-4E73-A589-9FA627B1396C}"/>
              </a:ext>
            </a:extLst>
          </p:cNvPr>
          <p:cNvSpPr>
            <a:spLocks noGrp="1"/>
          </p:cNvSpPr>
          <p:nvPr>
            <p:ph type="title"/>
          </p:nvPr>
        </p:nvSpPr>
        <p:spPr/>
        <p:txBody>
          <a:bodyPr/>
          <a:lstStyle/>
          <a:p>
            <a:pPr algn="ctr"/>
            <a:r>
              <a:rPr lang="it-IT" b="1" i="1" dirty="0">
                <a:effectLst>
                  <a:outerShdw blurRad="38100" dist="38100" dir="2700000" algn="tl">
                    <a:srgbClr val="000000">
                      <a:alpha val="43137"/>
                    </a:srgbClr>
                  </a:outerShdw>
                </a:effectLst>
              </a:rPr>
              <a:t>CARATTERISTICHE</a:t>
            </a:r>
          </a:p>
        </p:txBody>
      </p:sp>
      <p:sp>
        <p:nvSpPr>
          <p:cNvPr id="3" name="Segnaposto contenuto 2">
            <a:extLst>
              <a:ext uri="{FF2B5EF4-FFF2-40B4-BE49-F238E27FC236}">
                <a16:creationId xmlns:a16="http://schemas.microsoft.com/office/drawing/2014/main" id="{1A53F470-E78E-4740-8056-35BA39BBBBAE}"/>
              </a:ext>
            </a:extLst>
          </p:cNvPr>
          <p:cNvSpPr>
            <a:spLocks noGrp="1"/>
          </p:cNvSpPr>
          <p:nvPr>
            <p:ph idx="1"/>
          </p:nvPr>
        </p:nvSpPr>
        <p:spPr>
          <a:xfrm>
            <a:off x="1097280" y="2108201"/>
            <a:ext cx="10058400" cy="4120321"/>
          </a:xfrm>
        </p:spPr>
        <p:txBody>
          <a:bodyPr>
            <a:normAutofit fontScale="92500" lnSpcReduction="20000"/>
          </a:bodyPr>
          <a:lstStyle/>
          <a:p>
            <a:r>
              <a:rPr lang="it-IT" b="1" u="sng" dirty="0"/>
              <a:t>Autoritarietà o imperatività</a:t>
            </a:r>
            <a:r>
              <a:rPr lang="it-IT" dirty="0"/>
              <a:t>: consiste nell’imporre unilateralmente modificazioni nella sfera giuridica dei destinatari; </a:t>
            </a:r>
          </a:p>
          <a:p>
            <a:r>
              <a:rPr lang="it-IT" b="1" u="sng" dirty="0"/>
              <a:t>Tipicità</a:t>
            </a:r>
            <a:r>
              <a:rPr lang="it-IT" dirty="0"/>
              <a:t>: i provvedimenti amministrativi sono solo quelli previsti dall’ordinamento;</a:t>
            </a:r>
          </a:p>
          <a:p>
            <a:r>
              <a:rPr lang="it-IT" b="1" u="sng" dirty="0"/>
              <a:t>Nominatività</a:t>
            </a:r>
            <a:r>
              <a:rPr lang="it-IT" dirty="0"/>
              <a:t>: a ciascun interesse pubblico particolare da realizzare corrisponde un tipo di atto previsto e definito (esplicitamente o per implicito) dalla legge; </a:t>
            </a:r>
          </a:p>
          <a:p>
            <a:r>
              <a:rPr lang="it-IT" b="1" u="sng" dirty="0"/>
              <a:t>Inoppugnabilità</a:t>
            </a:r>
            <a:r>
              <a:rPr lang="it-IT" dirty="0"/>
              <a:t>: i provvedimenti non sono più suscettibili di annullamento o revoca su ricorso dell’interessato, decorsi i termini perentori;</a:t>
            </a:r>
          </a:p>
          <a:p>
            <a:r>
              <a:rPr lang="it-IT" dirty="0"/>
              <a:t> </a:t>
            </a:r>
            <a:r>
              <a:rPr lang="it-IT" b="1" u="sng" dirty="0"/>
              <a:t>Esecutività</a:t>
            </a:r>
            <a:r>
              <a:rPr lang="it-IT" dirty="0"/>
              <a:t>: è l’astratta attitudine dell’atto ad essere eseguito; </a:t>
            </a:r>
          </a:p>
          <a:p>
            <a:r>
              <a:rPr lang="it-IT" b="1" u="sng" dirty="0"/>
              <a:t>Esecutorietà</a:t>
            </a:r>
            <a:r>
              <a:rPr lang="it-IT" dirty="0"/>
              <a:t>: Capacità dell’atto amministrativo di imporsi unilateralmente possibilità concessa alla pubblica amministrazione di dare immediata e diretta esecuzione all’atto amministrativo sfavorevole, anche contro il volere del destinatario, senza previa pronunzia giurisdizionale. Non tutti i provvedimenti sono esecutori, ma soltanto quelli la cui esecutorietà sia espressamente prevista dalla legge;</a:t>
            </a:r>
            <a:endParaRPr lang="it-IT" dirty="0">
              <a:latin typeface="Times New Roman" panose="02020603050405020304" pitchFamily="18" charset="0"/>
              <a:cs typeface="Times New Roman" panose="02020603050405020304" pitchFamily="18" charset="0"/>
            </a:endParaRPr>
          </a:p>
        </p:txBody>
      </p:sp>
      <p:sp>
        <p:nvSpPr>
          <p:cNvPr id="4" name="Segnaposto data 3">
            <a:extLst>
              <a:ext uri="{FF2B5EF4-FFF2-40B4-BE49-F238E27FC236}">
                <a16:creationId xmlns:a16="http://schemas.microsoft.com/office/drawing/2014/main" id="{8E6C406F-0259-49E6-9636-FAE080E30E69}"/>
              </a:ext>
            </a:extLst>
          </p:cNvPr>
          <p:cNvSpPr>
            <a:spLocks noGrp="1"/>
          </p:cNvSpPr>
          <p:nvPr>
            <p:ph type="dt" sz="half" idx="10"/>
          </p:nvPr>
        </p:nvSpPr>
        <p:spPr/>
        <p:txBody>
          <a:bodyPr/>
          <a:lstStyle/>
          <a:p>
            <a:pPr rtl="0"/>
            <a:fld id="{925069C4-336E-40F0-85A2-25D6F0A25D32}" type="datetime1">
              <a:rPr lang="it-IT" smtClean="0"/>
              <a:t>19/11/2020</a:t>
            </a:fld>
            <a:endParaRPr lang="en-US" dirty="0"/>
          </a:p>
        </p:txBody>
      </p:sp>
    </p:spTree>
    <p:extLst>
      <p:ext uri="{BB962C8B-B14F-4D97-AF65-F5344CB8AC3E}">
        <p14:creationId xmlns:p14="http://schemas.microsoft.com/office/powerpoint/2010/main" val="1864846990"/>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13CCE0-339F-4828-AF03-02C3AF6160C9}"/>
              </a:ext>
            </a:extLst>
          </p:cNvPr>
          <p:cNvSpPr>
            <a:spLocks noGrp="1"/>
          </p:cNvSpPr>
          <p:nvPr>
            <p:ph type="title"/>
          </p:nvPr>
        </p:nvSpPr>
        <p:spPr/>
        <p:txBody>
          <a:bodyPr>
            <a:normAutofit fontScale="90000"/>
          </a:bodyPr>
          <a:lstStyle/>
          <a:p>
            <a:pPr algn="ctr"/>
            <a:r>
              <a:rPr lang="it-IT" b="1" i="1" dirty="0">
                <a:effectLst>
                  <a:outerShdw blurRad="38100" dist="38100" dir="2700000" algn="tl">
                    <a:srgbClr val="000000">
                      <a:alpha val="43137"/>
                    </a:srgbClr>
                  </a:outerShdw>
                </a:effectLst>
              </a:rPr>
              <a:t>STRUTTURA FORMALE DEL PROVVEDIMENTO AMMINISTRATIVO</a:t>
            </a:r>
          </a:p>
        </p:txBody>
      </p:sp>
      <p:sp>
        <p:nvSpPr>
          <p:cNvPr id="3" name="Segnaposto contenuto 2">
            <a:extLst>
              <a:ext uri="{FF2B5EF4-FFF2-40B4-BE49-F238E27FC236}">
                <a16:creationId xmlns:a16="http://schemas.microsoft.com/office/drawing/2014/main" id="{238BD4FD-D352-43CA-A88E-6BDBDA0C43AD}"/>
              </a:ext>
            </a:extLst>
          </p:cNvPr>
          <p:cNvSpPr>
            <a:spLocks noGrp="1"/>
          </p:cNvSpPr>
          <p:nvPr>
            <p:ph idx="1"/>
          </p:nvPr>
        </p:nvSpPr>
        <p:spPr/>
        <p:txBody>
          <a:bodyPr>
            <a:normAutofit fontScale="92500" lnSpcReduction="20000"/>
          </a:bodyPr>
          <a:lstStyle/>
          <a:p>
            <a:r>
              <a:rPr lang="it-IT" b="1" u="sng" dirty="0"/>
              <a:t>INTESTAZIONE</a:t>
            </a:r>
            <a:r>
              <a:rPr lang="it-IT" dirty="0"/>
              <a:t>: cioè l’indicazione dell’autorità da cui il provvedimento promana; </a:t>
            </a:r>
          </a:p>
          <a:p>
            <a:r>
              <a:rPr lang="it-IT" b="1" u="sng" dirty="0"/>
              <a:t>PREAMBOLO</a:t>
            </a:r>
            <a:r>
              <a:rPr lang="it-IT" dirty="0"/>
              <a:t>: in cui sono indicate le norme di legge o i regolamenti in base ai quali l’atto stesso è stato adottato, nonché le attestazioni relative agli atti preparatori; </a:t>
            </a:r>
          </a:p>
          <a:p>
            <a:r>
              <a:rPr lang="it-IT" b="1" u="sng" dirty="0"/>
              <a:t>MOTIVAZIONE</a:t>
            </a:r>
            <a:r>
              <a:rPr lang="it-IT" dirty="0"/>
              <a:t>: che consiste in una “parte descrittiva”, nella quale la P.A. indica gli interessi coinvolti nel procedimento e una “parte valutativa”, nella quale la P.A. valuta comparativamente gli interessi motivando le ragioni per le quali ha preferito soddisfare un interesse in luogo di un altro; </a:t>
            </a:r>
          </a:p>
          <a:p>
            <a:r>
              <a:rPr lang="it-IT" b="1" u="sng" dirty="0"/>
              <a:t>DISPOSITIVO</a:t>
            </a:r>
            <a:r>
              <a:rPr lang="it-IT" dirty="0"/>
              <a:t>: che è la parte precettiva dell’atto e costituisce la dichiarazione di volontà vera e propria;</a:t>
            </a:r>
          </a:p>
          <a:p>
            <a:r>
              <a:rPr lang="it-IT" b="1" u="sng" dirty="0"/>
              <a:t>LUOGO E DATA</a:t>
            </a:r>
            <a:r>
              <a:rPr lang="it-IT" dirty="0"/>
              <a:t> di emanazione; </a:t>
            </a:r>
          </a:p>
          <a:p>
            <a:r>
              <a:rPr lang="it-IT" b="1" u="sng" dirty="0"/>
              <a:t>SOTTOSCRIZIONE</a:t>
            </a:r>
            <a:r>
              <a:rPr lang="it-IT" dirty="0"/>
              <a:t>: cioè la firma dell’autorità che emana l’atto o di quella delegata. A ciò si aggiunga che, come previsto dall’art. 3 4° co. L. 241/90: “In ogni atto notificato al destinatario devono essere indicati il TERMINE e AUTORITA’ A CUI RICORRERE</a:t>
            </a:r>
          </a:p>
        </p:txBody>
      </p:sp>
      <p:sp>
        <p:nvSpPr>
          <p:cNvPr id="4" name="Segnaposto data 3">
            <a:extLst>
              <a:ext uri="{FF2B5EF4-FFF2-40B4-BE49-F238E27FC236}">
                <a16:creationId xmlns:a16="http://schemas.microsoft.com/office/drawing/2014/main" id="{D7C5D0EA-C35B-4902-95A1-AB79155644DC}"/>
              </a:ext>
            </a:extLst>
          </p:cNvPr>
          <p:cNvSpPr>
            <a:spLocks noGrp="1"/>
          </p:cNvSpPr>
          <p:nvPr>
            <p:ph type="dt" sz="half" idx="10"/>
          </p:nvPr>
        </p:nvSpPr>
        <p:spPr/>
        <p:txBody>
          <a:bodyPr/>
          <a:lstStyle/>
          <a:p>
            <a:pPr rtl="0"/>
            <a:fld id="{925069C4-336E-40F0-85A2-25D6F0A25D32}" type="datetime1">
              <a:rPr lang="it-IT" smtClean="0"/>
              <a:t>19/11/2020</a:t>
            </a:fld>
            <a:endParaRPr lang="en-US" dirty="0"/>
          </a:p>
        </p:txBody>
      </p:sp>
    </p:spTree>
    <p:extLst>
      <p:ext uri="{BB962C8B-B14F-4D97-AF65-F5344CB8AC3E}">
        <p14:creationId xmlns:p14="http://schemas.microsoft.com/office/powerpoint/2010/main" val="983724754"/>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B82BC7-E1D2-4C38-888D-5C53764A98BC}"/>
              </a:ext>
            </a:extLst>
          </p:cNvPr>
          <p:cNvSpPr>
            <a:spLocks noGrp="1"/>
          </p:cNvSpPr>
          <p:nvPr>
            <p:ph type="title"/>
          </p:nvPr>
        </p:nvSpPr>
        <p:spPr/>
        <p:txBody>
          <a:bodyPr/>
          <a:lstStyle/>
          <a:p>
            <a:pPr algn="ctr"/>
            <a:r>
              <a:rPr lang="it-IT" b="1" i="1" dirty="0">
                <a:effectLst>
                  <a:outerShdw blurRad="38100" dist="38100" dir="2700000" algn="tl">
                    <a:srgbClr val="000000">
                      <a:alpha val="43137"/>
                    </a:srgbClr>
                  </a:outerShdw>
                </a:effectLst>
              </a:rPr>
              <a:t>CLASSIFICAZIONE</a:t>
            </a:r>
          </a:p>
        </p:txBody>
      </p:sp>
      <p:sp>
        <p:nvSpPr>
          <p:cNvPr id="3" name="Segnaposto contenuto 2">
            <a:extLst>
              <a:ext uri="{FF2B5EF4-FFF2-40B4-BE49-F238E27FC236}">
                <a16:creationId xmlns:a16="http://schemas.microsoft.com/office/drawing/2014/main" id="{96FA52B8-D437-487C-BFC1-CF0A119F234D}"/>
              </a:ext>
            </a:extLst>
          </p:cNvPr>
          <p:cNvSpPr>
            <a:spLocks noGrp="1"/>
          </p:cNvSpPr>
          <p:nvPr>
            <p:ph idx="1"/>
          </p:nvPr>
        </p:nvSpPr>
        <p:spPr/>
        <p:txBody>
          <a:bodyPr>
            <a:normAutofit lnSpcReduction="10000"/>
          </a:bodyPr>
          <a:lstStyle/>
          <a:p>
            <a:r>
              <a:rPr lang="it-IT" dirty="0"/>
              <a:t>La principale distinzione che si opera in seno alla categoria dei provvedimenti amministrativi (oltre a quella tra provvedimenti discrezionali e vincolanti) è quella tra </a:t>
            </a:r>
            <a:r>
              <a:rPr lang="it-IT" i="1" u="sng" dirty="0"/>
              <a:t>PROVVEDIMENTI ABLATORI </a:t>
            </a:r>
            <a:r>
              <a:rPr lang="it-IT" dirty="0"/>
              <a:t>(o atti ablativi) e </a:t>
            </a:r>
            <a:r>
              <a:rPr lang="it-IT" i="1" u="sng" dirty="0"/>
              <a:t>PROVVEDIMENTI AMPLIATIVI</a:t>
            </a:r>
            <a:r>
              <a:rPr lang="it-IT" dirty="0"/>
              <a:t>.</a:t>
            </a:r>
          </a:p>
          <a:p>
            <a:r>
              <a:rPr lang="it-IT" dirty="0"/>
              <a:t>I </a:t>
            </a:r>
            <a:r>
              <a:rPr lang="it-IT" i="1" dirty="0">
                <a:effectLst>
                  <a:outerShdw blurRad="38100" dist="38100" dir="2700000" algn="tl">
                    <a:srgbClr val="000000">
                      <a:alpha val="43137"/>
                    </a:srgbClr>
                  </a:outerShdw>
                </a:effectLst>
              </a:rPr>
              <a:t>Provvedimenti Ablatori </a:t>
            </a:r>
            <a:r>
              <a:rPr lang="it-IT" dirty="0"/>
              <a:t>sono atti con cui la pubblica amministrazione incide, in via unilaterale, sulla sfera giuridica di soggetti privati, sacrificandone un interesse, a vantaggio della collettività. Massimo grado la c.d. imperatività propria dell’attività amministrativa di diritto pubblico, e si evidenzia la massima deroga al principio fondamentale di diritto comune secondo il quale nessuna modificazione giuridica (neanche vantaggiosa: ad esempio, donazione) si può produrre nella sfera giuridica di un soggetto senza l’apporto della sua volontà.</a:t>
            </a:r>
          </a:p>
          <a:p>
            <a:r>
              <a:rPr lang="it-IT" dirty="0"/>
              <a:t>Possono essere REALI (espropriazione), PERSONALI (ordinanze) e OBBLIGATORI (imposizione tributaria).</a:t>
            </a:r>
          </a:p>
          <a:p>
            <a:endParaRPr lang="it-IT" dirty="0"/>
          </a:p>
        </p:txBody>
      </p:sp>
      <p:sp>
        <p:nvSpPr>
          <p:cNvPr id="4" name="Segnaposto data 3">
            <a:extLst>
              <a:ext uri="{FF2B5EF4-FFF2-40B4-BE49-F238E27FC236}">
                <a16:creationId xmlns:a16="http://schemas.microsoft.com/office/drawing/2014/main" id="{4A713631-DD8A-467B-B4EC-B0E8578F9068}"/>
              </a:ext>
            </a:extLst>
          </p:cNvPr>
          <p:cNvSpPr>
            <a:spLocks noGrp="1"/>
          </p:cNvSpPr>
          <p:nvPr>
            <p:ph type="dt" sz="half" idx="10"/>
          </p:nvPr>
        </p:nvSpPr>
        <p:spPr/>
        <p:txBody>
          <a:bodyPr/>
          <a:lstStyle/>
          <a:p>
            <a:pPr rtl="0"/>
            <a:fld id="{925069C4-336E-40F0-85A2-25D6F0A25D32}" type="datetime1">
              <a:rPr lang="it-IT" smtClean="0"/>
              <a:t>19/11/2020</a:t>
            </a:fld>
            <a:endParaRPr lang="en-US" dirty="0"/>
          </a:p>
        </p:txBody>
      </p:sp>
    </p:spTree>
    <p:extLst>
      <p:ext uri="{BB962C8B-B14F-4D97-AF65-F5344CB8AC3E}">
        <p14:creationId xmlns:p14="http://schemas.microsoft.com/office/powerpoint/2010/main" val="2550469916"/>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1D624B41-DF6B-4A4A-8EE3-220AF0483E68}"/>
              </a:ext>
            </a:extLst>
          </p:cNvPr>
          <p:cNvSpPr>
            <a:spLocks noGrp="1"/>
          </p:cNvSpPr>
          <p:nvPr>
            <p:ph idx="1"/>
          </p:nvPr>
        </p:nvSpPr>
        <p:spPr>
          <a:xfrm>
            <a:off x="1066800" y="1975679"/>
            <a:ext cx="10058400" cy="3760891"/>
          </a:xfrm>
        </p:spPr>
        <p:txBody>
          <a:bodyPr/>
          <a:lstStyle/>
          <a:p>
            <a:r>
              <a:rPr lang="it-IT" dirty="0"/>
              <a:t>I </a:t>
            </a:r>
            <a:r>
              <a:rPr lang="it-IT" i="1" dirty="0">
                <a:effectLst>
                  <a:outerShdw blurRad="38100" dist="38100" dir="2700000" algn="tl">
                    <a:srgbClr val="000000">
                      <a:alpha val="43137"/>
                    </a:srgbClr>
                  </a:outerShdw>
                </a:effectLst>
              </a:rPr>
              <a:t>Provvedimenti Ampliativi</a:t>
            </a:r>
            <a:r>
              <a:rPr lang="it-IT" dirty="0"/>
              <a:t> sono atti della pubblica amministrazione caratterizzati dal fatto di apportare effetti favorevoli alla sfera soggettiva del privato. </a:t>
            </a:r>
          </a:p>
          <a:p>
            <a:r>
              <a:rPr lang="it-IT" dirty="0"/>
              <a:t>Il loro principale effetto può conseguire alla rimozione di ostacoli ed impedimenti al libero esercizio di poteri o facoltà da parte dei privati (vedi autorizzazioni) oppure all’inserimento del soggetto in una determinata struttura organizzativa, in virtù del quale egli può godere di vantaggi ed utilità di vario genere (vedi ammissioni) o ancora all’attribuzione di nuove situazioni soggettive create ex novo dall’amministrazione in capo al destinatario (vedi concessione) o, infine, all’esenzione o all’esonero del soggetto dal compimento di attività o dall’osservanza di obblighi (es.: dispense, esenzioni etc.).</a:t>
            </a:r>
          </a:p>
          <a:p>
            <a:r>
              <a:rPr lang="it-IT" dirty="0"/>
              <a:t>Possono essere CONCESSIONE, DELEGA DEI POTERI, AMMISSIONI, ABILITAZIONI, NULLA OSTA etc.</a:t>
            </a:r>
          </a:p>
        </p:txBody>
      </p:sp>
      <p:sp>
        <p:nvSpPr>
          <p:cNvPr id="4" name="Segnaposto data 3">
            <a:extLst>
              <a:ext uri="{FF2B5EF4-FFF2-40B4-BE49-F238E27FC236}">
                <a16:creationId xmlns:a16="http://schemas.microsoft.com/office/drawing/2014/main" id="{29DE2FE2-12C2-4DA2-A05F-2FB7AE20E722}"/>
              </a:ext>
            </a:extLst>
          </p:cNvPr>
          <p:cNvSpPr>
            <a:spLocks noGrp="1"/>
          </p:cNvSpPr>
          <p:nvPr>
            <p:ph type="dt" sz="half" idx="10"/>
          </p:nvPr>
        </p:nvSpPr>
        <p:spPr/>
        <p:txBody>
          <a:bodyPr/>
          <a:lstStyle/>
          <a:p>
            <a:pPr rtl="0"/>
            <a:fld id="{925069C4-336E-40F0-85A2-25D6F0A25D32}" type="datetime1">
              <a:rPr lang="it-IT" smtClean="0"/>
              <a:t>19/11/2020</a:t>
            </a:fld>
            <a:endParaRPr lang="en-US" dirty="0"/>
          </a:p>
        </p:txBody>
      </p:sp>
    </p:spTree>
    <p:extLst>
      <p:ext uri="{BB962C8B-B14F-4D97-AF65-F5344CB8AC3E}">
        <p14:creationId xmlns:p14="http://schemas.microsoft.com/office/powerpoint/2010/main" val="1103107131"/>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4B6F87-AD1A-456A-80EE-775C9634833E}"/>
              </a:ext>
            </a:extLst>
          </p:cNvPr>
          <p:cNvSpPr>
            <a:spLocks noGrp="1"/>
          </p:cNvSpPr>
          <p:nvPr>
            <p:ph type="title"/>
          </p:nvPr>
        </p:nvSpPr>
        <p:spPr>
          <a:xfrm>
            <a:off x="1066800" y="159211"/>
            <a:ext cx="10058400" cy="1450757"/>
          </a:xfrm>
        </p:spPr>
        <p:txBody>
          <a:bodyPr>
            <a:normAutofit/>
          </a:bodyPr>
          <a:lstStyle/>
          <a:p>
            <a:pPr algn="ctr"/>
            <a:r>
              <a:rPr lang="it-IT" sz="4800" b="1" i="1" dirty="0">
                <a:effectLst>
                  <a:outerShdw blurRad="38100" dist="38100" dir="2700000" algn="tl">
                    <a:srgbClr val="000000">
                      <a:alpha val="43137"/>
                    </a:srgbClr>
                  </a:outerShdw>
                </a:effectLst>
              </a:rPr>
              <a:t>EFFICACIA E TIPOLOGIE DI EFFICACIA</a:t>
            </a:r>
          </a:p>
        </p:txBody>
      </p:sp>
      <p:sp>
        <p:nvSpPr>
          <p:cNvPr id="3" name="Segnaposto contenuto 2">
            <a:extLst>
              <a:ext uri="{FF2B5EF4-FFF2-40B4-BE49-F238E27FC236}">
                <a16:creationId xmlns:a16="http://schemas.microsoft.com/office/drawing/2014/main" id="{C097185E-96E2-4925-B779-83620F9B9F22}"/>
              </a:ext>
            </a:extLst>
          </p:cNvPr>
          <p:cNvSpPr>
            <a:spLocks noGrp="1"/>
          </p:cNvSpPr>
          <p:nvPr>
            <p:ph idx="1"/>
          </p:nvPr>
        </p:nvSpPr>
        <p:spPr>
          <a:xfrm>
            <a:off x="715617" y="1609967"/>
            <a:ext cx="10986051" cy="4737823"/>
          </a:xfrm>
        </p:spPr>
        <p:txBody>
          <a:bodyPr>
            <a:noAutofit/>
          </a:bodyPr>
          <a:lstStyle/>
          <a:p>
            <a:r>
              <a:rPr lang="it-IT" sz="1800" dirty="0"/>
              <a:t>L’EFFICACIA GIURIDICA dell’atto indica la sua idoneità a produrre effetti, e si manifesta, di regola quando l’atto si PERFEZIONA, ossia quando esso acquisisce quegli elementi minimi che ne consentono l’identificazione come atto ascrivibile al tipo normativo cui sono imputati quei determinati effetti. Un provvedimento benché efficace in quanto produttivo di effetti, può se rapportato all’intero procedimento risultare invalido, in quanto privo dei presupposti procedimentali. L’efficacia è differente dalla validità, giacché la prima attiene all’atto finale del procedimento (il provvedimento), mentre la validità attiene a tutti gli atti del procedimento.</a:t>
            </a:r>
          </a:p>
          <a:p>
            <a:pPr marL="0" indent="0">
              <a:buNone/>
            </a:pPr>
            <a:r>
              <a:rPr lang="it-IT" sz="1800" dirty="0"/>
              <a:t>Tipologie di efficacia: </a:t>
            </a:r>
          </a:p>
          <a:p>
            <a:pPr>
              <a:buFont typeface="Arial" panose="020B0604020202020204" pitchFamily="34" charset="0"/>
              <a:buChar char="•"/>
            </a:pPr>
            <a:r>
              <a:rPr lang="it-IT" sz="1800" dirty="0"/>
              <a:t>COSTITUTIVA </a:t>
            </a:r>
          </a:p>
          <a:p>
            <a:pPr>
              <a:buFont typeface="Arial" panose="020B0604020202020204" pitchFamily="34" charset="0"/>
              <a:buChar char="•"/>
            </a:pPr>
            <a:r>
              <a:rPr lang="it-IT" sz="1800" dirty="0"/>
              <a:t>DICHIARATIVA</a:t>
            </a:r>
          </a:p>
          <a:p>
            <a:pPr>
              <a:buFont typeface="Arial" panose="020B0604020202020204" pitchFamily="34" charset="0"/>
              <a:buChar char="•"/>
            </a:pPr>
            <a:r>
              <a:rPr lang="it-IT" sz="1800" dirty="0"/>
              <a:t>PRECLUSIVA</a:t>
            </a:r>
          </a:p>
          <a:p>
            <a:pPr>
              <a:buFont typeface="Arial" panose="020B0604020202020204" pitchFamily="34" charset="0"/>
              <a:buChar char="•"/>
            </a:pPr>
            <a:r>
              <a:rPr lang="it-IT" sz="1800" dirty="0"/>
              <a:t>NEL TEMPO, istantanea, permanente, momentanea</a:t>
            </a:r>
          </a:p>
          <a:p>
            <a:pPr>
              <a:buFont typeface="Arial" panose="020B0604020202020204" pitchFamily="34" charset="0"/>
              <a:buChar char="•"/>
            </a:pPr>
            <a:r>
              <a:rPr lang="it-IT" sz="1800" dirty="0"/>
              <a:t>NELLO SPAZIO</a:t>
            </a:r>
            <a:br>
              <a:rPr lang="it-IT" sz="1800" dirty="0"/>
            </a:br>
            <a:endParaRPr lang="it-IT" sz="1800" dirty="0"/>
          </a:p>
        </p:txBody>
      </p:sp>
      <p:sp>
        <p:nvSpPr>
          <p:cNvPr id="4" name="Segnaposto data 3">
            <a:extLst>
              <a:ext uri="{FF2B5EF4-FFF2-40B4-BE49-F238E27FC236}">
                <a16:creationId xmlns:a16="http://schemas.microsoft.com/office/drawing/2014/main" id="{CD768E59-23F3-449D-9486-02FC229194E6}"/>
              </a:ext>
            </a:extLst>
          </p:cNvPr>
          <p:cNvSpPr>
            <a:spLocks noGrp="1"/>
          </p:cNvSpPr>
          <p:nvPr>
            <p:ph type="dt" sz="half" idx="10"/>
          </p:nvPr>
        </p:nvSpPr>
        <p:spPr/>
        <p:txBody>
          <a:bodyPr/>
          <a:lstStyle/>
          <a:p>
            <a:pPr rtl="0"/>
            <a:fld id="{925069C4-336E-40F0-85A2-25D6F0A25D32}" type="datetime1">
              <a:rPr lang="it-IT" smtClean="0"/>
              <a:t>19/11/2020</a:t>
            </a:fld>
            <a:endParaRPr lang="en-US" dirty="0"/>
          </a:p>
        </p:txBody>
      </p:sp>
    </p:spTree>
    <p:extLst>
      <p:ext uri="{BB962C8B-B14F-4D97-AF65-F5344CB8AC3E}">
        <p14:creationId xmlns:p14="http://schemas.microsoft.com/office/powerpoint/2010/main" val="270195547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8BF5FB-0BCC-49D4-A935-463B91354589}"/>
              </a:ext>
            </a:extLst>
          </p:cNvPr>
          <p:cNvSpPr>
            <a:spLocks noGrp="1"/>
          </p:cNvSpPr>
          <p:nvPr>
            <p:ph type="title"/>
          </p:nvPr>
        </p:nvSpPr>
        <p:spPr/>
        <p:txBody>
          <a:bodyPr>
            <a:normAutofit/>
          </a:bodyPr>
          <a:lstStyle/>
          <a:p>
            <a:pPr algn="ctr"/>
            <a:r>
              <a:rPr lang="it-IT" b="1" i="1" dirty="0">
                <a:effectLst>
                  <a:outerShdw blurRad="38100" dist="38100" dir="2700000" algn="tl">
                    <a:srgbClr val="000000">
                      <a:alpha val="43137"/>
                    </a:srgbClr>
                  </a:outerShdw>
                </a:effectLst>
              </a:rPr>
              <a:t>IRREGOLARITÀ, INVALIDITÀ, NULLITÀ e ANNULLABILITÀ</a:t>
            </a:r>
          </a:p>
        </p:txBody>
      </p:sp>
      <p:sp>
        <p:nvSpPr>
          <p:cNvPr id="3" name="Segnaposto contenuto 2">
            <a:extLst>
              <a:ext uri="{FF2B5EF4-FFF2-40B4-BE49-F238E27FC236}">
                <a16:creationId xmlns:a16="http://schemas.microsoft.com/office/drawing/2014/main" id="{C1C5B083-80CF-41E3-9F4F-73862167CB76}"/>
              </a:ext>
            </a:extLst>
          </p:cNvPr>
          <p:cNvSpPr>
            <a:spLocks noGrp="1"/>
          </p:cNvSpPr>
          <p:nvPr>
            <p:ph idx="1"/>
          </p:nvPr>
        </p:nvSpPr>
        <p:spPr>
          <a:xfrm>
            <a:off x="1097280" y="2108201"/>
            <a:ext cx="10058400" cy="4199834"/>
          </a:xfrm>
        </p:spPr>
        <p:txBody>
          <a:bodyPr>
            <a:normAutofit lnSpcReduction="10000"/>
          </a:bodyPr>
          <a:lstStyle/>
          <a:p>
            <a:pPr marL="0" indent="0">
              <a:buNone/>
            </a:pPr>
            <a:r>
              <a:rPr lang="it-IT" dirty="0"/>
              <a:t>L’atto presenta un vizio (dovuto alla violazione di norme che prescrivono adempimenti di tipo formale, quali l’indicazione della data, del termine e dell’organo cui proporre l’eventuale ricorso, etc.) per il quale la legge non commina conseguenze negative per l’atto stesso ma solo (eventualmente) delle sanzioni amministrative a carico dell’agente che lo ha posto in essere.</a:t>
            </a:r>
          </a:p>
          <a:p>
            <a:pPr marL="0" indent="0">
              <a:buNone/>
            </a:pPr>
            <a:r>
              <a:rPr lang="it-IT" i="1" u="sng" dirty="0"/>
              <a:t>Invalidità</a:t>
            </a:r>
            <a:r>
              <a:rPr lang="it-IT" dirty="0"/>
              <a:t> quando difetti o sia viziato in uno degli elementi o requisiti prescritti per atti di quel tipo, e tale difformità risulti sanzionata dal legislatore, nel senso che il regime giuridico dell’atto riceve una forte modificazione. </a:t>
            </a:r>
          </a:p>
          <a:p>
            <a:pPr marL="0" indent="0">
              <a:buNone/>
            </a:pPr>
            <a:r>
              <a:rPr lang="it-IT" i="1" u="sng" dirty="0"/>
              <a:t>Nullità </a:t>
            </a:r>
            <a:r>
              <a:rPr lang="it-IT" dirty="0"/>
              <a:t>ART 21 L. n. 241/1990:  </a:t>
            </a:r>
            <a:r>
              <a:rPr lang="it-IT" b="1" dirty="0"/>
              <a:t>«E' nullo il provvedimento amministrativo che manca degli elementi essenziali, che è viziato da difetto assoluto di attribuzione, che è stato adottato in violazione o elusione del giudicato, nonché negli altri casi previsti dalla legge.» </a:t>
            </a:r>
          </a:p>
          <a:p>
            <a:pPr marL="0" indent="0">
              <a:buNone/>
            </a:pPr>
            <a:r>
              <a:rPr lang="it-IT" dirty="0"/>
              <a:t>Individuiamo 4 forme</a:t>
            </a:r>
            <a:r>
              <a:rPr lang="it-IT" i="1" dirty="0"/>
              <a:t>, strutturale</a:t>
            </a:r>
            <a:r>
              <a:rPr lang="it-IT" dirty="0"/>
              <a:t>, </a:t>
            </a:r>
            <a:r>
              <a:rPr lang="it-IT" i="1" dirty="0"/>
              <a:t>per difetto assoluto di attribuzione, violazione o elusione del giudicato </a:t>
            </a:r>
            <a:r>
              <a:rPr lang="it-IT" dirty="0"/>
              <a:t>e </a:t>
            </a:r>
            <a:r>
              <a:rPr lang="it-IT" i="1" dirty="0"/>
              <a:t>testuale</a:t>
            </a:r>
            <a:r>
              <a:rPr lang="it-IT" dirty="0"/>
              <a:t>.</a:t>
            </a:r>
          </a:p>
        </p:txBody>
      </p:sp>
      <p:sp>
        <p:nvSpPr>
          <p:cNvPr id="4" name="Segnaposto data 3">
            <a:extLst>
              <a:ext uri="{FF2B5EF4-FFF2-40B4-BE49-F238E27FC236}">
                <a16:creationId xmlns:a16="http://schemas.microsoft.com/office/drawing/2014/main" id="{B4C37779-E895-4500-933A-AB57B29D6A90}"/>
              </a:ext>
            </a:extLst>
          </p:cNvPr>
          <p:cNvSpPr>
            <a:spLocks noGrp="1"/>
          </p:cNvSpPr>
          <p:nvPr>
            <p:ph type="dt" sz="half" idx="10"/>
          </p:nvPr>
        </p:nvSpPr>
        <p:spPr/>
        <p:txBody>
          <a:bodyPr/>
          <a:lstStyle/>
          <a:p>
            <a:pPr rtl="0"/>
            <a:fld id="{925069C4-336E-40F0-85A2-25D6F0A25D32}" type="datetime1">
              <a:rPr lang="it-IT" smtClean="0"/>
              <a:t>19/11/2020</a:t>
            </a:fld>
            <a:endParaRPr lang="en-US" dirty="0"/>
          </a:p>
        </p:txBody>
      </p:sp>
    </p:spTree>
    <p:extLst>
      <p:ext uri="{BB962C8B-B14F-4D97-AF65-F5344CB8AC3E}">
        <p14:creationId xmlns:p14="http://schemas.microsoft.com/office/powerpoint/2010/main" val="3687481802"/>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3342A113-DF13-48A8-A27E-B1CEF53977AC}"/>
              </a:ext>
            </a:extLst>
          </p:cNvPr>
          <p:cNvSpPr>
            <a:spLocks noGrp="1"/>
          </p:cNvSpPr>
          <p:nvPr>
            <p:ph idx="1"/>
          </p:nvPr>
        </p:nvSpPr>
        <p:spPr/>
        <p:txBody>
          <a:bodyPr>
            <a:normAutofit fontScale="92500" lnSpcReduction="10000"/>
          </a:bodyPr>
          <a:lstStyle/>
          <a:p>
            <a:r>
              <a:rPr lang="it-IT" i="1" u="sng" dirty="0"/>
              <a:t>Annullabilità</a:t>
            </a:r>
          </a:p>
          <a:p>
            <a:r>
              <a:rPr lang="it-IT" dirty="0"/>
              <a:t>• L'istituto della “annullabilità del provvedimento amministrativo” è disciplinato dall'art. 21 della L. n. 241/1990, introdotto dall'art. 14 della legge 11 febbraio 2005, n. 15. </a:t>
            </a:r>
          </a:p>
          <a:p>
            <a:r>
              <a:rPr lang="it-IT" dirty="0"/>
              <a:t>• La norma si compone di due commi: il primo comma, individua i vizi che determinano l'annullamento del provvedimento amministrativo (violazione di legge, eccesso di potere ed incompetenza); il secondo comma, invece, detta una disciplina specifica per i cc.dd. “vizi non invalidanti”, distinguendo a seconda che si tratti di provvedimento vincolato o discrezionale.</a:t>
            </a:r>
          </a:p>
          <a:p>
            <a:r>
              <a:rPr lang="it-IT" dirty="0"/>
              <a:t>In particolare, si usa distinguere l’annullamento su ricorso, cioè dalla presentazione di un ricorso, amministrativo o giurisdizionale con l’annullamento d’ufficio, consistente nel ritiro spontaneo da parte di una pubblica amministrazione di un atto amministrativo affetto da vizi di legittimità originari, e l’annullamento in sede di controllo.</a:t>
            </a:r>
            <a:endParaRPr lang="it-IT" i="1" u="sng" dirty="0"/>
          </a:p>
        </p:txBody>
      </p:sp>
      <p:sp>
        <p:nvSpPr>
          <p:cNvPr id="4" name="Segnaposto data 3">
            <a:extLst>
              <a:ext uri="{FF2B5EF4-FFF2-40B4-BE49-F238E27FC236}">
                <a16:creationId xmlns:a16="http://schemas.microsoft.com/office/drawing/2014/main" id="{22FA3DAB-4EF4-45B5-AAAD-E2B749CA4FBA}"/>
              </a:ext>
            </a:extLst>
          </p:cNvPr>
          <p:cNvSpPr>
            <a:spLocks noGrp="1"/>
          </p:cNvSpPr>
          <p:nvPr>
            <p:ph type="dt" sz="half" idx="10"/>
          </p:nvPr>
        </p:nvSpPr>
        <p:spPr/>
        <p:txBody>
          <a:bodyPr/>
          <a:lstStyle/>
          <a:p>
            <a:pPr rtl="0"/>
            <a:fld id="{925069C4-336E-40F0-85A2-25D6F0A25D32}" type="datetime1">
              <a:rPr lang="it-IT" smtClean="0"/>
              <a:t>19/11/2020</a:t>
            </a:fld>
            <a:endParaRPr lang="en-US" dirty="0"/>
          </a:p>
        </p:txBody>
      </p:sp>
    </p:spTree>
    <p:extLst>
      <p:ext uri="{BB962C8B-B14F-4D97-AF65-F5344CB8AC3E}">
        <p14:creationId xmlns:p14="http://schemas.microsoft.com/office/powerpoint/2010/main" val="1479008238"/>
      </p:ext>
    </p:extLst>
  </p:cSld>
  <p:clrMapOvr>
    <a:masterClrMapping/>
  </p:clrMapOvr>
  <p:transition spd="slow">
    <p:push dir="u"/>
  </p:transition>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_41798860_TF56160789" id="{FC8F2F77-34E6-4881-95B5-684C0DB1B352}" vid="{E8CAFA2A-74B5-4F8A-862E-91B15D2EA6BF}"/>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{64A12ECD-6BF4-4DED-9243-D268104D448A}tf56160789_win32</Template>
  <TotalTime>231</TotalTime>
  <Words>1189</Words>
  <Application>Microsoft Office PowerPoint</Application>
  <PresentationFormat>Widescreen</PresentationFormat>
  <Paragraphs>66</Paragraphs>
  <Slides>10</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10</vt:i4>
      </vt:variant>
    </vt:vector>
  </HeadingPairs>
  <TitlesOfParts>
    <vt:vector size="16" baseType="lpstr">
      <vt:lpstr>Arial</vt:lpstr>
      <vt:lpstr>Bookman Old Style</vt:lpstr>
      <vt:lpstr>Calibri</vt:lpstr>
      <vt:lpstr>Franklin Gothic Book</vt:lpstr>
      <vt:lpstr>Times New Roman</vt:lpstr>
      <vt:lpstr>1_RetrospectVTI</vt:lpstr>
      <vt:lpstr>I PROVVEDIMENTI AMMINISTRATIVI </vt:lpstr>
      <vt:lpstr>DEFINIZIONE</vt:lpstr>
      <vt:lpstr>CARATTERISTICHE</vt:lpstr>
      <vt:lpstr>STRUTTURA FORMALE DEL PROVVEDIMENTO AMMINISTRATIVO</vt:lpstr>
      <vt:lpstr>CLASSIFICAZIONE</vt:lpstr>
      <vt:lpstr>Presentazione standard di PowerPoint</vt:lpstr>
      <vt:lpstr>EFFICACIA E TIPOLOGIE DI EFFICACIA</vt:lpstr>
      <vt:lpstr>IRREGOLARITÀ, INVALIDITÀ, NULLITÀ e ANNULLABILITÀ</vt:lpstr>
      <vt:lpstr>Presentazione standard di PowerPoint</vt:lpstr>
      <vt:lpstr>PROCEDIMENTO DI RIESAME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PROVVEDIMENTI AMMINISTRATIVI </dc:title>
  <dc:creator>Cristian Fenu</dc:creator>
  <cp:lastModifiedBy>Cristian Fenu</cp:lastModifiedBy>
  <cp:revision>6</cp:revision>
  <dcterms:created xsi:type="dcterms:W3CDTF">2020-11-15T08:58:58Z</dcterms:created>
  <dcterms:modified xsi:type="dcterms:W3CDTF">2020-11-19T15:17:12Z</dcterms:modified>
</cp:coreProperties>
</file>